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953" r:id="rId1"/>
    <p:sldMasterId id="2147484244" r:id="rId2"/>
    <p:sldMasterId id="2147484256" r:id="rId3"/>
  </p:sldMasterIdLst>
  <p:notesMasterIdLst>
    <p:notesMasterId r:id="rId64"/>
  </p:notesMasterIdLst>
  <p:handoutMasterIdLst>
    <p:handoutMasterId r:id="rId65"/>
  </p:handoutMasterIdLst>
  <p:sldIdLst>
    <p:sldId id="421" r:id="rId4"/>
    <p:sldId id="422" r:id="rId5"/>
    <p:sldId id="423" r:id="rId6"/>
    <p:sldId id="424" r:id="rId7"/>
    <p:sldId id="429" r:id="rId8"/>
    <p:sldId id="331" r:id="rId9"/>
    <p:sldId id="332" r:id="rId10"/>
    <p:sldId id="447" r:id="rId11"/>
    <p:sldId id="333" r:id="rId12"/>
    <p:sldId id="430" r:id="rId13"/>
    <p:sldId id="434" r:id="rId14"/>
    <p:sldId id="406" r:id="rId15"/>
    <p:sldId id="448" r:id="rId16"/>
    <p:sldId id="286" r:id="rId17"/>
    <p:sldId id="339" r:id="rId18"/>
    <p:sldId id="359" r:id="rId19"/>
    <p:sldId id="438" r:id="rId20"/>
    <p:sldId id="340" r:id="rId21"/>
    <p:sldId id="412" r:id="rId22"/>
    <p:sldId id="417" r:id="rId23"/>
    <p:sldId id="420" r:id="rId24"/>
    <p:sldId id="439" r:id="rId25"/>
    <p:sldId id="409" r:id="rId26"/>
    <p:sldId id="351" r:id="rId27"/>
    <p:sldId id="375" r:id="rId28"/>
    <p:sldId id="353" r:id="rId29"/>
    <p:sldId id="377" r:id="rId30"/>
    <p:sldId id="442" r:id="rId31"/>
    <p:sldId id="446" r:id="rId32"/>
    <p:sldId id="362" r:id="rId33"/>
    <p:sldId id="382" r:id="rId34"/>
    <p:sldId id="379" r:id="rId35"/>
    <p:sldId id="399" r:id="rId36"/>
    <p:sldId id="400" r:id="rId37"/>
    <p:sldId id="444" r:id="rId38"/>
    <p:sldId id="380" r:id="rId39"/>
    <p:sldId id="403" r:id="rId40"/>
    <p:sldId id="388" r:id="rId41"/>
    <p:sldId id="404" r:id="rId42"/>
    <p:sldId id="415" r:id="rId43"/>
    <p:sldId id="364" r:id="rId44"/>
    <p:sldId id="425" r:id="rId45"/>
    <p:sldId id="426" r:id="rId46"/>
    <p:sldId id="427" r:id="rId47"/>
    <p:sldId id="325" r:id="rId48"/>
    <p:sldId id="431" r:id="rId49"/>
    <p:sldId id="419" r:id="rId50"/>
    <p:sldId id="395" r:id="rId51"/>
    <p:sldId id="368" r:id="rId52"/>
    <p:sldId id="435" r:id="rId53"/>
    <p:sldId id="344" r:id="rId54"/>
    <p:sldId id="345" r:id="rId55"/>
    <p:sldId id="440" r:id="rId56"/>
    <p:sldId id="441" r:id="rId57"/>
    <p:sldId id="443" r:id="rId58"/>
    <p:sldId id="413" r:id="rId59"/>
    <p:sldId id="393" r:id="rId60"/>
    <p:sldId id="408" r:id="rId61"/>
    <p:sldId id="363" r:id="rId62"/>
    <p:sldId id="367" r:id="rId63"/>
  </p:sldIdLst>
  <p:sldSz cx="12192000" cy="6858000"/>
  <p:notesSz cx="6805613" cy="9939338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sz="2800" b="1" kern="1200">
        <a:solidFill>
          <a:schemeClr val="tx2"/>
        </a:solidFill>
        <a:latin typeface="HG丸ｺﾞｼｯｸM-PRO" panose="020F0600000000000000" pitchFamily="50" charset="-128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sz="2800" b="1" kern="1200">
        <a:solidFill>
          <a:schemeClr val="tx2"/>
        </a:solidFill>
        <a:latin typeface="HG丸ｺﾞｼｯｸM-PRO" panose="020F0600000000000000" pitchFamily="50" charset="-128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sz="2800" b="1" kern="1200">
        <a:solidFill>
          <a:schemeClr val="tx2"/>
        </a:solidFill>
        <a:latin typeface="HG丸ｺﾞｼｯｸM-PRO" panose="020F0600000000000000" pitchFamily="50" charset="-128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sz="2800" b="1" kern="1200">
        <a:solidFill>
          <a:schemeClr val="tx2"/>
        </a:solidFill>
        <a:latin typeface="HG丸ｺﾞｼｯｸM-PRO" panose="020F0600000000000000" pitchFamily="50" charset="-128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sz="2800" b="1" kern="1200">
        <a:solidFill>
          <a:schemeClr val="tx2"/>
        </a:solidFill>
        <a:latin typeface="HG丸ｺﾞｼｯｸM-PRO" panose="020F0600000000000000" pitchFamily="50" charset="-128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sz="2800" b="1" kern="1200">
        <a:solidFill>
          <a:schemeClr val="tx2"/>
        </a:solidFill>
        <a:latin typeface="HG丸ｺﾞｼｯｸM-PRO" panose="020F0600000000000000" pitchFamily="50" charset="-128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sz="2800" b="1" kern="1200">
        <a:solidFill>
          <a:schemeClr val="tx2"/>
        </a:solidFill>
        <a:latin typeface="HG丸ｺﾞｼｯｸM-PRO" panose="020F0600000000000000" pitchFamily="50" charset="-128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sz="2800" b="1" kern="1200">
        <a:solidFill>
          <a:schemeClr val="tx2"/>
        </a:solidFill>
        <a:latin typeface="HG丸ｺﾞｼｯｸM-PRO" panose="020F0600000000000000" pitchFamily="50" charset="-128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sz="2800" b="1" kern="1200">
        <a:solidFill>
          <a:schemeClr val="tx2"/>
        </a:solidFill>
        <a:latin typeface="HG丸ｺﾞｼｯｸM-PRO" panose="020F0600000000000000" pitchFamily="50" charset="-128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30">
          <p15:clr>
            <a:srgbClr val="A4A3A4"/>
          </p15:clr>
        </p15:guide>
        <p15:guide id="2" pos="214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CC"/>
    <a:srgbClr val="0000FF"/>
    <a:srgbClr val="FFFF99"/>
    <a:srgbClr val="CCFF99"/>
    <a:srgbClr val="FF99CC"/>
    <a:srgbClr val="FF9900"/>
    <a:srgbClr val="33CC33"/>
    <a:srgbClr val="000000"/>
    <a:srgbClr val="FFFF00"/>
    <a:srgbClr val="FF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69" autoAdjust="0"/>
    <p:restoredTop sz="71533" autoAdjust="0"/>
  </p:normalViewPr>
  <p:slideViewPr>
    <p:cSldViewPr>
      <p:cViewPr varScale="1">
        <p:scale>
          <a:sx n="47" d="100"/>
          <a:sy n="47" d="100"/>
        </p:scale>
        <p:origin x="1392" y="44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34"/>
    </p:cViewPr>
  </p:sorterViewPr>
  <p:notesViewPr>
    <p:cSldViewPr>
      <p:cViewPr varScale="1">
        <p:scale>
          <a:sx n="48" d="100"/>
          <a:sy n="48" d="100"/>
        </p:scale>
        <p:origin x="-2940" y="-90"/>
      </p:cViewPr>
      <p:guideLst>
        <p:guide orient="horz" pos="3130"/>
        <p:guide pos="2144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slide" Target="slides/slide60.xml"/><Relationship Id="rId68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61" Type="http://schemas.openxmlformats.org/officeDocument/2006/relationships/slide" Target="slides/slide58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notesMaster" Target="notesMasters/notesMaster1.xml"/><Relationship Id="rId6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9575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867" tIns="46434" rIns="92867" bIns="46434" numCol="1" anchor="t" anchorCtr="0" compatLnSpc="1">
            <a:prstTxWarp prst="textNoShape">
              <a:avLst/>
            </a:prstTxWarp>
          </a:bodyPr>
          <a:lstStyle>
            <a:lvl1pPr defTabSz="922338" eaLnBrk="1" hangingPunct="1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56038" y="0"/>
            <a:ext cx="2949575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867" tIns="46434" rIns="92867" bIns="46434" numCol="1" anchor="t" anchorCtr="0" compatLnSpc="1">
            <a:prstTxWarp prst="textNoShape">
              <a:avLst/>
            </a:prstTxWarp>
          </a:bodyPr>
          <a:lstStyle>
            <a:lvl1pPr algn="r" defTabSz="922338" eaLnBrk="1" hangingPunct="1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42450"/>
            <a:ext cx="2949575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867" tIns="46434" rIns="92867" bIns="46434" numCol="1" anchor="b" anchorCtr="0" compatLnSpc="1">
            <a:prstTxWarp prst="textNoShape">
              <a:avLst/>
            </a:prstTxWarp>
          </a:bodyPr>
          <a:lstStyle>
            <a:lvl1pPr defTabSz="922338" eaLnBrk="1" hangingPunct="1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56038" y="9442450"/>
            <a:ext cx="2949575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867" tIns="46434" rIns="92867" bIns="46434" numCol="1" anchor="b" anchorCtr="0" compatLnSpc="1">
            <a:prstTxWarp prst="textNoShape">
              <a:avLst/>
            </a:prstTxWarp>
          </a:bodyPr>
          <a:lstStyle>
            <a:lvl1pPr algn="r" defTabSz="922338" eaLnBrk="1" hangingPunct="1">
              <a:defRPr sz="1200" b="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EAD7A1B8-CFD2-43DF-A2D0-A5E45714D24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3344248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9575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867" tIns="46434" rIns="92867" bIns="46434" numCol="1" anchor="t" anchorCtr="0" compatLnSpc="1">
            <a:prstTxWarp prst="textNoShape">
              <a:avLst/>
            </a:prstTxWarp>
          </a:bodyPr>
          <a:lstStyle>
            <a:lvl1pPr defTabSz="922338" eaLnBrk="1" hangingPunct="1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56038" y="0"/>
            <a:ext cx="2949575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867" tIns="46434" rIns="92867" bIns="46434" numCol="1" anchor="t" anchorCtr="0" compatLnSpc="1">
            <a:prstTxWarp prst="textNoShape">
              <a:avLst/>
            </a:prstTxWarp>
          </a:bodyPr>
          <a:lstStyle>
            <a:lvl1pPr algn="r" defTabSz="922338" eaLnBrk="1" hangingPunct="1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741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2075" y="746125"/>
            <a:ext cx="6621463" cy="3725863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0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08050" y="4721225"/>
            <a:ext cx="4989513" cy="4473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867" tIns="46434" rIns="92867" bIns="4643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20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42450"/>
            <a:ext cx="2949575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867" tIns="46434" rIns="92867" bIns="46434" numCol="1" anchor="b" anchorCtr="0" compatLnSpc="1">
            <a:prstTxWarp prst="textNoShape">
              <a:avLst/>
            </a:prstTxWarp>
          </a:bodyPr>
          <a:lstStyle>
            <a:lvl1pPr defTabSz="922338" eaLnBrk="1" hangingPunct="1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20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56038" y="9442450"/>
            <a:ext cx="2949575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867" tIns="46434" rIns="92867" bIns="46434" numCol="1" anchor="b" anchorCtr="0" compatLnSpc="1">
            <a:prstTxWarp prst="textNoShape">
              <a:avLst/>
            </a:prstTxWarp>
          </a:bodyPr>
          <a:lstStyle>
            <a:lvl1pPr algn="r" defTabSz="922338" eaLnBrk="1" hangingPunct="1">
              <a:defRPr sz="1200" b="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49729B4C-40BE-450C-B8AB-28BC5FE4DE1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3286510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ＭＳ Ｐ明朝" pitchFamily="18" charset="-128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ＭＳ Ｐ明朝" pitchFamily="18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ＭＳ Ｐ明朝" pitchFamily="18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ＭＳ Ｐ明朝" pitchFamily="18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ＭＳ Ｐ明朝" pitchFamily="18" charset="-128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>
          <a:xfrm>
            <a:off x="92075" y="746125"/>
            <a:ext cx="6621463" cy="3725863"/>
          </a:xfrm>
        </p:spPr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9729B4C-40BE-450C-B8AB-28BC5FE4DE11}" type="slidenum">
              <a:rPr lang="en-US" altLang="ja-JP" smtClean="0"/>
              <a:pPr>
                <a:defRPr/>
              </a:pPr>
              <a:t>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046553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 defTabSz="922338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 defTabSz="922338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 defTabSz="922338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 defTabSz="922338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fld id="{18B26582-8023-41E8-867D-4444A94E234B}" type="slidenum">
              <a:rPr lang="en-US" altLang="ja-JP" sz="1200" b="0" smtClean="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10</a:t>
            </a:fld>
            <a:endParaRPr lang="en-US" altLang="ja-JP" sz="1200" b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89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/>
        </p:spPr>
      </p:sp>
      <p:sp>
        <p:nvSpPr>
          <p:cNvPr id="37892" name="Rectangle 1027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ja-JP" altLang="en-US" dirty="0"/>
              <a:t>漠然と、上位方針をマクロ的に見せて、</a:t>
            </a:r>
            <a:endParaRPr lang="en-US" altLang="ja-JP" dirty="0"/>
          </a:p>
          <a:p>
            <a:r>
              <a:rPr lang="ja-JP" altLang="en-US" dirty="0"/>
              <a:t>上位方針を受けた工長の業務計画に基づく　　</a:t>
            </a:r>
            <a:endParaRPr lang="en-US" altLang="ja-JP" dirty="0"/>
          </a:p>
          <a:p>
            <a:r>
              <a:rPr lang="ja-JP" altLang="en-US" dirty="0"/>
              <a:t>と言われても、良く分からないので、</a:t>
            </a:r>
            <a:endParaRPr lang="en-US" altLang="ja-JP" dirty="0"/>
          </a:p>
          <a:p>
            <a:r>
              <a:rPr lang="ja-JP" altLang="en-US" dirty="0"/>
              <a:t>上位方針から落とし込んだ、具体的内容が分かるような工夫が良い。</a:t>
            </a:r>
            <a:endParaRPr lang="en-US" altLang="ja-JP" dirty="0"/>
          </a:p>
          <a:p>
            <a:endParaRPr lang="en-US" altLang="ja-JP" dirty="0"/>
          </a:p>
          <a:p>
            <a:r>
              <a:rPr lang="ja-JP" altLang="en-US" dirty="0"/>
              <a:t>例えば、このように「上位方針」→「サークル方針」→「マトリックス評価」　と繋げる</a:t>
            </a:r>
            <a:endParaRPr lang="en-US" altLang="ja-JP" dirty="0"/>
          </a:p>
          <a:p>
            <a:endParaRPr lang="ja-JP" altLang="ja-JP" dirty="0"/>
          </a:p>
        </p:txBody>
      </p:sp>
    </p:spTree>
    <p:extLst>
      <p:ext uri="{BB962C8B-B14F-4D97-AF65-F5344CB8AC3E}">
        <p14:creationId xmlns:p14="http://schemas.microsoft.com/office/powerpoint/2010/main" val="41635074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298F8F5A-79A1-48D3-99B4-7FEEEA939F18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2" name="ノート プレースホルダー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altLang="en-US" dirty="0"/>
              <a:t>選定したテーマの詳細について</a:t>
            </a:r>
            <a:endParaRPr kumimoji="1" lang="en-US" altLang="ja-JP" dirty="0"/>
          </a:p>
          <a:p>
            <a:r>
              <a:rPr kumimoji="1" lang="ja-JP" altLang="en-US" dirty="0"/>
              <a:t>工程と不良内容に加えて、</a:t>
            </a:r>
            <a:endParaRPr kumimoji="1" lang="en-US" altLang="ja-JP" dirty="0"/>
          </a:p>
          <a:p>
            <a:r>
              <a:rPr kumimoji="1" lang="ja-JP" altLang="en-US" dirty="0"/>
              <a:t>この不良の簡単なメカニズムや、</a:t>
            </a:r>
            <a:endParaRPr kumimoji="1" lang="en-US" altLang="ja-JP" dirty="0"/>
          </a:p>
          <a:p>
            <a:r>
              <a:rPr kumimoji="1" lang="ja-JP" altLang="en-US" dirty="0"/>
              <a:t>この不良がお客様に掛けてしまう迷惑の内容が分かると</a:t>
            </a:r>
            <a:endParaRPr kumimoji="1" lang="en-US" altLang="ja-JP" dirty="0"/>
          </a:p>
          <a:p>
            <a:r>
              <a:rPr kumimoji="1" lang="ja-JP" altLang="en-US" dirty="0"/>
              <a:t>このテーマを選定した理由が、より明確になる。</a:t>
            </a:r>
          </a:p>
        </p:txBody>
      </p:sp>
      <p:sp>
        <p:nvSpPr>
          <p:cNvPr id="4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418234608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5DE46D8B-5CA1-4621-A483-7821AC7B4472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263747588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34959" indent="-282554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31805" indent="-22540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585796" indent="-22540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38199" indent="-22540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495365" indent="-22540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52531" indent="-22540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09697" indent="-22540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66864" indent="-22540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995D2E7F-8790-40B1-BD85-4728E6862E24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sz="1600" dirty="0"/>
              <a:t>また、マトリックス図で、◎　○　△　評価した根拠が分かるとよい。</a:t>
            </a:r>
            <a:endParaRPr lang="en-US" altLang="ja-JP" sz="1600" dirty="0"/>
          </a:p>
          <a:p>
            <a:pPr eaLnBrk="1" hangingPunct="1"/>
            <a:endParaRPr lang="en-US" altLang="ja-JP" sz="1600" dirty="0"/>
          </a:p>
          <a:p>
            <a:pPr eaLnBrk="1" hangingPunct="1"/>
            <a:r>
              <a:rPr lang="ja-JP" altLang="en-US" sz="1600" dirty="0"/>
              <a:t>重要性については、このような当該不良の発生割合。</a:t>
            </a:r>
          </a:p>
        </p:txBody>
      </p:sp>
    </p:spTree>
    <p:extLst>
      <p:ext uri="{BB962C8B-B14F-4D97-AF65-F5344CB8AC3E}">
        <p14:creationId xmlns:p14="http://schemas.microsoft.com/office/powerpoint/2010/main" val="9236760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C45E95D8-82C1-4A65-9392-788F66FDDE19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5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501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dirty="0"/>
              <a:t>緊急性については、</a:t>
            </a:r>
            <a:endParaRPr lang="en-US" altLang="ja-JP" dirty="0"/>
          </a:p>
          <a:p>
            <a:pPr eaLnBrk="1" hangingPunct="1"/>
            <a:r>
              <a:rPr lang="ja-JP" altLang="en-US" dirty="0"/>
              <a:t>いまいま、余分な全数検査を実施していて、</a:t>
            </a:r>
            <a:endParaRPr lang="en-US" altLang="ja-JP" dirty="0"/>
          </a:p>
          <a:p>
            <a:pPr eaLnBrk="1" hangingPunct="1"/>
            <a:r>
              <a:rPr lang="ja-JP" altLang="en-US" dirty="0"/>
              <a:t>工数がかかっていること</a:t>
            </a:r>
            <a:endParaRPr lang="en-US" altLang="ja-JP" dirty="0"/>
          </a:p>
          <a:p>
            <a:pPr eaLnBrk="1" hangingPunct="1"/>
            <a:endParaRPr lang="en-US" altLang="ja-JP" dirty="0"/>
          </a:p>
          <a:p>
            <a:pPr eaLnBrk="1" hangingPunct="1"/>
            <a:r>
              <a:rPr lang="ja-JP" altLang="en-US" dirty="0"/>
              <a:t>などが、評価した根拠となるので、明確にすべき。</a:t>
            </a:r>
          </a:p>
          <a:p>
            <a:pPr eaLnBrk="1" hangingPunct="1"/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251602382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9FA12572-038A-4EB7-8008-52661BE41506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52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 cap="flat"/>
        </p:spPr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ctr" hangingPunct="1"/>
            <a:r>
              <a:rPr lang="ja-JP" altLang="en-US" dirty="0"/>
              <a:t>月別推移を見た際に</a:t>
            </a:r>
            <a:endParaRPr lang="en-US" altLang="ja-JP" dirty="0"/>
          </a:p>
          <a:p>
            <a:pPr eaLnBrk="1" fontAlgn="ctr" hangingPunct="1"/>
            <a:r>
              <a:rPr lang="ja-JP" altLang="en-US" dirty="0"/>
              <a:t>「慢性化している」　ことと　「</a:t>
            </a:r>
            <a:r>
              <a:rPr lang="en-US" altLang="ja-JP" dirty="0"/>
              <a:t>7</a:t>
            </a:r>
            <a:r>
              <a:rPr lang="ja-JP" altLang="en-US" dirty="0"/>
              <a:t>月から減少している」</a:t>
            </a:r>
            <a:endParaRPr lang="en-US" altLang="ja-JP" dirty="0"/>
          </a:p>
          <a:p>
            <a:pPr eaLnBrk="1" fontAlgn="ctr" hangingPunct="1"/>
            <a:r>
              <a:rPr lang="ja-JP" altLang="en-US" dirty="0"/>
              <a:t>ことに着目すべき。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44842066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DAB5006A-D881-4571-910B-F79E1EC47527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  <p:sp>
        <p:nvSpPr>
          <p:cNvPr id="2" name="ノート プレースホルダー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altLang="en-US" dirty="0"/>
              <a:t>さらに、</a:t>
            </a:r>
            <a:endParaRPr kumimoji="1" lang="en-US" altLang="ja-JP" dirty="0"/>
          </a:p>
          <a:p>
            <a:r>
              <a:rPr kumimoji="1" lang="ja-JP" altLang="en-US" dirty="0"/>
              <a:t>①毎日の時系列による分析</a:t>
            </a:r>
            <a:endParaRPr kumimoji="1" lang="en-US" altLang="ja-JP" dirty="0"/>
          </a:p>
          <a:p>
            <a:r>
              <a:rPr kumimoji="1" lang="ja-JP" altLang="en-US" dirty="0"/>
              <a:t>②ＯＫ・ＮＧ品の分布</a:t>
            </a:r>
            <a:endParaRPr kumimoji="1" lang="en-US" altLang="ja-JP" dirty="0"/>
          </a:p>
          <a:p>
            <a:r>
              <a:rPr kumimoji="1" lang="ja-JP" altLang="en-US" dirty="0"/>
              <a:t>などを確認し、発生状況の特徴を掴むと良い。</a:t>
            </a:r>
            <a:endParaRPr kumimoji="1" lang="en-US" altLang="ja-JP" dirty="0"/>
          </a:p>
          <a:p>
            <a:r>
              <a:rPr kumimoji="1" lang="ja-JP" altLang="en-US" dirty="0"/>
              <a:t>これができると、要因解析のヒントとなり、</a:t>
            </a:r>
            <a:endParaRPr kumimoji="1" lang="en-US" altLang="ja-JP" dirty="0"/>
          </a:p>
          <a:p>
            <a:r>
              <a:rPr kumimoji="1" lang="ja-JP" altLang="en-US" dirty="0"/>
              <a:t>今後の活動につながりやすくなる。</a:t>
            </a:r>
            <a:endParaRPr kumimoji="1" lang="en-US" altLang="ja-JP" dirty="0"/>
          </a:p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4520291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35013" indent="-28257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31888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585913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38350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4955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527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099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671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EB033C1D-F960-4248-9709-AF5BE643FD03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0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/>
        </p:spPr>
      </p:sp>
      <p:sp>
        <p:nvSpPr>
          <p:cNvPr id="3072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sz="1600" dirty="0"/>
              <a:t>人による差がない　　や</a:t>
            </a:r>
          </a:p>
        </p:txBody>
      </p:sp>
    </p:spTree>
    <p:extLst>
      <p:ext uri="{BB962C8B-B14F-4D97-AF65-F5344CB8AC3E}">
        <p14:creationId xmlns:p14="http://schemas.microsoft.com/office/powerpoint/2010/main" val="38542753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8B68A32C-8EF8-4F8F-8FB0-14BB54318E6D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58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 cap="flat"/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/>
            <a:r>
              <a:rPr lang="ja-JP" altLang="en-US" dirty="0"/>
              <a:t>型による差　　がない　</a:t>
            </a:r>
            <a:endParaRPr lang="en-US" altLang="ja-JP" dirty="0"/>
          </a:p>
          <a:p>
            <a:pPr eaLnBrk="1" hangingPunct="1"/>
            <a:r>
              <a:rPr lang="ja-JP" altLang="en-US" dirty="0"/>
              <a:t>ということも確認することは、決して無駄ではない。</a:t>
            </a:r>
          </a:p>
        </p:txBody>
      </p:sp>
    </p:spTree>
    <p:extLst>
      <p:ext uri="{BB962C8B-B14F-4D97-AF65-F5344CB8AC3E}">
        <p14:creationId xmlns:p14="http://schemas.microsoft.com/office/powerpoint/2010/main" val="366906674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78CC0586-3317-48FA-A89A-55396244AA10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 cap="flat"/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/>
            <a:r>
              <a:rPr lang="ja-JP" altLang="en-US" dirty="0"/>
              <a:t>さらに、穴位置による発生率の差を確認すると、</a:t>
            </a:r>
            <a:endParaRPr lang="en-US" altLang="ja-JP" dirty="0"/>
          </a:p>
          <a:p>
            <a:pPr eaLnBrk="1" hangingPunct="1"/>
            <a:r>
              <a:rPr lang="ja-JP" altLang="en-US" dirty="0"/>
              <a:t>＃６だけが極端に多いことが分かった。</a:t>
            </a:r>
            <a:endParaRPr lang="en-US" altLang="ja-JP" dirty="0"/>
          </a:p>
          <a:p>
            <a:pPr eaLnBrk="1" hangingPunct="1"/>
            <a:endParaRPr lang="en-US" altLang="ja-JP" dirty="0"/>
          </a:p>
          <a:p>
            <a:pPr eaLnBrk="1" hangingPunct="1"/>
            <a:r>
              <a:rPr lang="ja-JP" altLang="en-US" dirty="0"/>
              <a:t>すると、他の穴と＃６との違いを確認するきっかけになる。</a:t>
            </a:r>
          </a:p>
        </p:txBody>
      </p:sp>
    </p:spTree>
    <p:extLst>
      <p:ext uri="{BB962C8B-B14F-4D97-AF65-F5344CB8AC3E}">
        <p14:creationId xmlns:p14="http://schemas.microsoft.com/office/powerpoint/2010/main" val="8670990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>
          <a:xfrm>
            <a:off x="92075" y="746125"/>
            <a:ext cx="6621463" cy="3725863"/>
          </a:xfrm>
        </p:spPr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9729B4C-40BE-450C-B8AB-28BC5FE4DE11}" type="slidenum">
              <a:rPr lang="en-US" altLang="ja-JP" smtClean="0"/>
              <a:pPr>
                <a:defRPr/>
              </a:pPr>
              <a:t>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0952156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624FB51C-AE20-4F6C-A8CB-1CC959F444B7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 cap="flat"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/>
            <a:r>
              <a:rPr lang="ja-JP" altLang="en-US" dirty="0"/>
              <a:t>穴の形状が、＃６だけが違うことがわかった。</a:t>
            </a:r>
          </a:p>
        </p:txBody>
      </p:sp>
    </p:spTree>
    <p:extLst>
      <p:ext uri="{BB962C8B-B14F-4D97-AF65-F5344CB8AC3E}">
        <p14:creationId xmlns:p14="http://schemas.microsoft.com/office/powerpoint/2010/main" val="121548301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FD7DF6DB-7166-45DE-960D-1038C564A1BE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dirty="0"/>
              <a:t>最終的に、現状把握をしてきて分かったことをまとめることも大事。</a:t>
            </a:r>
            <a:endParaRPr lang="en-US" altLang="ja-JP" dirty="0"/>
          </a:p>
          <a:p>
            <a:pPr eaLnBrk="1" hangingPunct="1"/>
            <a:r>
              <a:rPr lang="ja-JP" altLang="en-US" dirty="0"/>
              <a:t>全体が整理できる。</a:t>
            </a:r>
          </a:p>
        </p:txBody>
      </p:sp>
    </p:spTree>
    <p:extLst>
      <p:ext uri="{BB962C8B-B14F-4D97-AF65-F5344CB8AC3E}">
        <p14:creationId xmlns:p14="http://schemas.microsoft.com/office/powerpoint/2010/main" val="34837555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35013" indent="-28257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31888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585913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38350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4955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527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099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671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4ED10F49-1ADC-4434-8111-33F951D74AF0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8915" name="Rectangle 2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sz="1600" dirty="0"/>
              <a:t>発表事例では、特性要因図で抽出した要因から３つに絞り</a:t>
            </a:r>
            <a:endParaRPr lang="en-US" altLang="ja-JP" sz="1600" dirty="0"/>
          </a:p>
          <a:p>
            <a:pPr eaLnBrk="1" hangingPunct="1"/>
            <a:r>
              <a:rPr lang="ja-JP" altLang="en-US" sz="1600" dirty="0"/>
              <a:t>すぐに要因の検証に進んでおり、</a:t>
            </a:r>
            <a:endParaRPr lang="en-US" altLang="ja-JP" sz="1600" dirty="0"/>
          </a:p>
          <a:p>
            <a:pPr eaLnBrk="1" hangingPunct="1"/>
            <a:r>
              <a:rPr lang="ja-JP" altLang="en-US" sz="1600" dirty="0"/>
              <a:t>本当にこの３つでよいのかが分からない。</a:t>
            </a:r>
          </a:p>
        </p:txBody>
      </p:sp>
      <p:sp>
        <p:nvSpPr>
          <p:cNvPr id="4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263122571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16FBE570-9899-4166-AEEF-D975CEEBA3B0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2" name="ノート プレースホルダー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altLang="en-US" dirty="0"/>
              <a:t>ここまで出来ているサークルは多くないと思うが、</a:t>
            </a:r>
            <a:endParaRPr kumimoji="1" lang="en-US" altLang="ja-JP" dirty="0"/>
          </a:p>
          <a:p>
            <a:r>
              <a:rPr kumimoji="1" lang="ja-JP" altLang="en-US" dirty="0"/>
              <a:t>特性要因図で抽出した要因と</a:t>
            </a:r>
            <a:endParaRPr kumimoji="1" lang="en-US" altLang="ja-JP" dirty="0"/>
          </a:p>
          <a:p>
            <a:r>
              <a:rPr kumimoji="1" lang="ja-JP" altLang="en-US" dirty="0"/>
              <a:t>現状把握でつかんだ事実をマトリックスに整理し、</a:t>
            </a:r>
            <a:endParaRPr kumimoji="1" lang="en-US" altLang="ja-JP" dirty="0"/>
          </a:p>
          <a:p>
            <a:r>
              <a:rPr kumimoji="1" lang="ja-JP" altLang="en-US" dirty="0"/>
              <a:t>発生メカニズム的に要因の可能性の有無を検討すると、</a:t>
            </a:r>
            <a:endParaRPr kumimoji="1" lang="en-US" altLang="ja-JP" dirty="0"/>
          </a:p>
          <a:p>
            <a:r>
              <a:rPr kumimoji="1" lang="ja-JP" altLang="en-US" dirty="0"/>
              <a:t>３つにしぼりこんだプロセスがわかり、納得できる。</a:t>
            </a:r>
          </a:p>
        </p:txBody>
      </p:sp>
      <p:sp>
        <p:nvSpPr>
          <p:cNvPr id="4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82358271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521FED86-D6CD-4806-A1F4-6C40A3385EBF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312707046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560C9B53-CFF6-44F0-98D9-54EB055D5CA4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76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dirty="0"/>
              <a:t>切粉の残留率を確認したり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314099749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DBEA857A-82ED-496F-B3BE-12B8118FADA0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  <p:sp>
        <p:nvSpPr>
          <p:cNvPr id="2" name="ノート プレースホルダー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altLang="en-US" dirty="0"/>
              <a:t>切粉を完全除去すれば、径大不良が発生しないことを検証</a:t>
            </a:r>
          </a:p>
        </p:txBody>
      </p:sp>
    </p:spTree>
    <p:extLst>
      <p:ext uri="{BB962C8B-B14F-4D97-AF65-F5344CB8AC3E}">
        <p14:creationId xmlns:p14="http://schemas.microsoft.com/office/powerpoint/2010/main" val="67665058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38F37FCE-26C6-43D1-9BB8-C2DFFEDAC5BE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  <p:sp>
        <p:nvSpPr>
          <p:cNvPr id="2" name="ノート プレースホルダー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altLang="en-US" dirty="0"/>
              <a:t>切粉残り品を、あえて加工したら、径大不良が４０％発生</a:t>
            </a:r>
            <a:endParaRPr kumimoji="1" lang="en-US" altLang="ja-JP" dirty="0"/>
          </a:p>
          <a:p>
            <a:endParaRPr kumimoji="1" lang="en-US" altLang="ja-JP" dirty="0"/>
          </a:p>
          <a:p>
            <a:r>
              <a:rPr kumimoji="1" lang="ja-JP" altLang="en-US" dirty="0"/>
              <a:t>と進めてくれば、「切粉残り」が　要因の可能性が高い　　となる。</a:t>
            </a:r>
          </a:p>
        </p:txBody>
      </p:sp>
    </p:spTree>
    <p:extLst>
      <p:ext uri="{BB962C8B-B14F-4D97-AF65-F5344CB8AC3E}">
        <p14:creationId xmlns:p14="http://schemas.microsoft.com/office/powerpoint/2010/main" val="220476766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35013" indent="-28257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31888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585913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38350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4955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527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099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671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5F744EB1-E0A8-4EAB-8FC0-42959E60F194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51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/>
        </p:spPr>
      </p:sp>
      <p:sp>
        <p:nvSpPr>
          <p:cNvPr id="5120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sz="1600" dirty="0"/>
              <a:t>つぎに、検証する際のｎ数について。</a:t>
            </a:r>
            <a:endParaRPr lang="en-US" altLang="ja-JP" sz="1600" dirty="0"/>
          </a:p>
          <a:p>
            <a:pPr eaLnBrk="1" hangingPunct="1"/>
            <a:endParaRPr lang="en-US" altLang="ja-JP" sz="1600" dirty="0"/>
          </a:p>
          <a:p>
            <a:pPr eaLnBrk="1" hangingPunct="1"/>
            <a:r>
              <a:rPr lang="ja-JP" altLang="en-US" sz="1600" dirty="0"/>
              <a:t>事例では</a:t>
            </a:r>
            <a:r>
              <a:rPr lang="en-US" altLang="ja-JP" sz="1600" dirty="0"/>
              <a:t>200</a:t>
            </a:r>
            <a:r>
              <a:rPr lang="ja-JP" altLang="en-US" sz="1600" dirty="0"/>
              <a:t>台で検証しているが、</a:t>
            </a:r>
            <a:endParaRPr lang="en-US" altLang="ja-JP" sz="1600" dirty="0"/>
          </a:p>
          <a:p>
            <a:pPr eaLnBrk="1" hangingPunct="1"/>
            <a:r>
              <a:rPr lang="ja-JP" altLang="en-US" sz="1600" dirty="0"/>
              <a:t>元々の不良が付き</a:t>
            </a:r>
            <a:r>
              <a:rPr lang="en-US" altLang="ja-JP" sz="1600" dirty="0"/>
              <a:t>10</a:t>
            </a:r>
            <a:r>
              <a:rPr lang="ja-JP" altLang="en-US" sz="1600" dirty="0"/>
              <a:t>台　不良率でいうと　</a:t>
            </a:r>
            <a:r>
              <a:rPr lang="en-US" altLang="ja-JP" sz="1600" dirty="0"/>
              <a:t>0.27%</a:t>
            </a:r>
            <a:r>
              <a:rPr lang="ja-JP" altLang="en-US" sz="1600" dirty="0"/>
              <a:t>　なので</a:t>
            </a:r>
            <a:endParaRPr lang="en-US" altLang="ja-JP" sz="1600" dirty="0"/>
          </a:p>
          <a:p>
            <a:pPr eaLnBrk="1" hangingPunct="1"/>
            <a:r>
              <a:rPr lang="en-US" altLang="ja-JP" sz="1600" dirty="0"/>
              <a:t>200</a:t>
            </a:r>
            <a:r>
              <a:rPr lang="ja-JP" altLang="en-US" sz="1600" dirty="0"/>
              <a:t>個では不良が見つからない、つまり見逃す確率が５８％もあります。</a:t>
            </a:r>
            <a:endParaRPr lang="en-US" altLang="ja-JP" sz="1600" dirty="0"/>
          </a:p>
          <a:p>
            <a:pPr eaLnBrk="1" hangingPunct="1"/>
            <a:endParaRPr lang="en-US" altLang="ja-JP" sz="1600" dirty="0"/>
          </a:p>
          <a:p>
            <a:pPr eaLnBrk="1" hangingPunct="1"/>
            <a:r>
              <a:rPr lang="ja-JP" altLang="en-US" sz="1600" dirty="0"/>
              <a:t>つまり、今回は</a:t>
            </a:r>
            <a:r>
              <a:rPr lang="en-US" altLang="ja-JP" sz="1600" dirty="0"/>
              <a:t>200</a:t>
            </a:r>
            <a:r>
              <a:rPr lang="ja-JP" altLang="en-US" sz="1600" dirty="0"/>
              <a:t>個では足りない　ということになります。</a:t>
            </a:r>
            <a:endParaRPr lang="en-US" altLang="ja-JP" sz="1600" dirty="0"/>
          </a:p>
          <a:p>
            <a:pPr eaLnBrk="1" hangingPunct="1"/>
            <a:r>
              <a:rPr lang="ja-JP" altLang="en-US" sz="1600" dirty="0"/>
              <a:t>では、どのように決めれば良いのか。</a:t>
            </a:r>
            <a:endParaRPr lang="en-US" altLang="ja-JP" sz="1600" dirty="0"/>
          </a:p>
          <a:p>
            <a:pPr eaLnBrk="1" hangingPunct="1"/>
            <a:endParaRPr lang="ja-JP" altLang="en-US" sz="1600" dirty="0"/>
          </a:p>
        </p:txBody>
      </p:sp>
    </p:spTree>
    <p:extLst>
      <p:ext uri="{BB962C8B-B14F-4D97-AF65-F5344CB8AC3E}">
        <p14:creationId xmlns:p14="http://schemas.microsoft.com/office/powerpoint/2010/main" val="142136202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>
          <a:xfrm>
            <a:off x="92075" y="746125"/>
            <a:ext cx="6621463" cy="3725863"/>
          </a:xfrm>
        </p:spPr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dirty="0"/>
              <a:t>n</a:t>
            </a:r>
            <a:r>
              <a:rPr kumimoji="1" lang="ja-JP" altLang="en-US" dirty="0"/>
              <a:t>数を決める際には、統計的判断が有効です。</a:t>
            </a:r>
            <a:endParaRPr kumimoji="1" lang="en-US" altLang="ja-JP" dirty="0"/>
          </a:p>
          <a:p>
            <a:r>
              <a:rPr kumimoji="1" lang="ja-JP" altLang="en-US" dirty="0"/>
              <a:t>こちらの二項分布という考え方に基づきます。</a:t>
            </a:r>
            <a:endParaRPr kumimoji="1" lang="en-US" altLang="ja-JP" dirty="0"/>
          </a:p>
          <a:p>
            <a:r>
              <a:rPr kumimoji="1" lang="ja-JP" altLang="en-US" dirty="0"/>
              <a:t>あえて詳細説明はしませんが、</a:t>
            </a:r>
            <a:endParaRPr kumimoji="1" lang="en-US" altLang="ja-JP" dirty="0"/>
          </a:p>
          <a:p>
            <a:r>
              <a:rPr kumimoji="1" lang="ja-JP" altLang="en-US" dirty="0"/>
              <a:t>元々の不良率や、要求される判断の精度により、</a:t>
            </a:r>
            <a:endParaRPr kumimoji="1" lang="en-US" altLang="ja-JP" dirty="0"/>
          </a:p>
          <a:p>
            <a:r>
              <a:rPr kumimoji="1" lang="en-US" altLang="ja-JP" dirty="0"/>
              <a:t>n</a:t>
            </a:r>
            <a:r>
              <a:rPr kumimoji="1" lang="ja-JP" altLang="en-US" dirty="0"/>
              <a:t>数は異なるので、その状況に応じて判断が必要です。</a:t>
            </a:r>
            <a:endParaRPr kumimoji="1" lang="en-US" altLang="ja-JP" dirty="0"/>
          </a:p>
          <a:p>
            <a:endParaRPr kumimoji="1" lang="en-US" altLang="ja-JP" dirty="0"/>
          </a:p>
          <a:p>
            <a:r>
              <a:rPr kumimoji="1" lang="ja-JP" altLang="en-US" dirty="0"/>
              <a:t>今回の例では、４００～</a:t>
            </a:r>
            <a:r>
              <a:rPr kumimoji="1" lang="en-US" altLang="ja-JP" dirty="0"/>
              <a:t>500</a:t>
            </a:r>
            <a:r>
              <a:rPr kumimoji="1" lang="ja-JP" altLang="en-US" dirty="0"/>
              <a:t>個程度が妥当と言えるが、</a:t>
            </a:r>
            <a:endParaRPr kumimoji="1" lang="en-US" altLang="ja-JP" dirty="0"/>
          </a:p>
          <a:p>
            <a:r>
              <a:rPr kumimoji="1" lang="ja-JP" altLang="en-US" dirty="0"/>
              <a:t>厳しめな判断が必要であれば、</a:t>
            </a:r>
            <a:r>
              <a:rPr kumimoji="1" lang="en-US" altLang="ja-JP" dirty="0"/>
              <a:t>800</a:t>
            </a:r>
            <a:r>
              <a:rPr kumimoji="1" lang="ja-JP" altLang="en-US" dirty="0"/>
              <a:t>個以上を選択する場合もあり得ます。</a:t>
            </a:r>
            <a:endParaRPr kumimoji="1" lang="en-US" altLang="ja-JP" dirty="0"/>
          </a:p>
          <a:p>
            <a:endParaRPr kumimoji="1" lang="en-US" altLang="ja-JP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9729B4C-40BE-450C-B8AB-28BC5FE4DE11}" type="slidenum">
              <a:rPr lang="en-US" altLang="ja-JP" smtClean="0"/>
              <a:pPr>
                <a:defRPr/>
              </a:pPr>
              <a:t>29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033474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>
          <a:xfrm>
            <a:off x="92075" y="746125"/>
            <a:ext cx="6621463" cy="3725863"/>
          </a:xfrm>
        </p:spPr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9729B4C-40BE-450C-B8AB-28BC5FE4DE11}" type="slidenum">
              <a:rPr lang="en-US" altLang="ja-JP" smtClean="0"/>
              <a:pPr>
                <a:defRPr/>
              </a:pPr>
              <a:t>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4111004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25912606-0121-4435-8E1B-329A5FC30B0B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dirty="0"/>
              <a:t>まず、</a:t>
            </a:r>
          </a:p>
          <a:p>
            <a:pPr eaLnBrk="1" hangingPunct="1"/>
            <a:r>
              <a:rPr lang="ja-JP" altLang="en-US" dirty="0"/>
              <a:t>系統図の頭は、「＃６穴径大不良をなくす」　ではなく、</a:t>
            </a:r>
            <a:endParaRPr lang="en-US" altLang="ja-JP" dirty="0"/>
          </a:p>
          <a:p>
            <a:pPr eaLnBrk="1" hangingPunct="1"/>
            <a:r>
              <a:rPr lang="ja-JP" altLang="en-US" dirty="0"/>
              <a:t>「切粉の影響をなくす」　であるべき。</a:t>
            </a:r>
          </a:p>
          <a:p>
            <a:pPr eaLnBrk="1" hangingPunct="1"/>
            <a:endParaRPr lang="ja-JP" altLang="en-US" dirty="0"/>
          </a:p>
          <a:p>
            <a:pPr eaLnBrk="1" hangingPunct="1"/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140982855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D4961D05-3923-4EF9-A0EA-6C733FF8F04E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dirty="0"/>
              <a:t>いろいろ　対策してみるが、効果なし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364812503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09BA82D5-8474-439C-9DA4-7DA9286C1FD7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89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ja-JP" altLang="en-US" dirty="0"/>
          </a:p>
          <a:p>
            <a:pPr eaLnBrk="1" hangingPunct="1"/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356810788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A5B3B48A-4367-47B5-A519-E31548AD78FB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9831342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C6333A23-C417-4AC6-B326-4785928E5F90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46014115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25912606-0121-4435-8E1B-329A5FC30B0B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ja-JP" altLang="en-US" dirty="0"/>
          </a:p>
          <a:p>
            <a:pPr eaLnBrk="1" hangingPunct="1"/>
            <a:endParaRPr lang="ja-JP" altLang="en-US" dirty="0"/>
          </a:p>
          <a:p>
            <a:pPr eaLnBrk="1" hangingPunct="1"/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62039456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B1E8B9D7-FBE5-4247-8EDB-D846F70E6EFB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97283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97284" name="Rectangle 1027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dirty="0"/>
              <a:t>京都工場では効果があるのに、</a:t>
            </a:r>
            <a:endParaRPr lang="en-US" altLang="ja-JP" dirty="0"/>
          </a:p>
          <a:p>
            <a:pPr eaLnBrk="1" hangingPunct="1"/>
            <a:r>
              <a:rPr lang="ja-JP" altLang="en-US" dirty="0"/>
              <a:t>今回は効果がなかった理由を明確にすべき。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110222796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31D416E2-1436-4B00-BA07-7844247F4245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  <p:sp>
        <p:nvSpPr>
          <p:cNvPr id="2" name="ノート プレースホルダー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altLang="en-US" dirty="0"/>
              <a:t>京都工場との違いは、切粉の大きさに差があり、</a:t>
            </a:r>
            <a:endParaRPr kumimoji="1" lang="en-US" altLang="ja-JP" dirty="0"/>
          </a:p>
          <a:p>
            <a:r>
              <a:rPr kumimoji="1" lang="ja-JP" altLang="en-US" dirty="0"/>
              <a:t>同じ対策をしても、効果が出なかった　　ということです。</a:t>
            </a:r>
          </a:p>
        </p:txBody>
      </p:sp>
    </p:spTree>
    <p:extLst>
      <p:ext uri="{BB962C8B-B14F-4D97-AF65-F5344CB8AC3E}">
        <p14:creationId xmlns:p14="http://schemas.microsoft.com/office/powerpoint/2010/main" val="267072204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87793B3C-884E-4CF3-90A9-ADD53B8B3185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101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dirty="0"/>
              <a:t>ここでは、ダイヤ化の詳細を説明</a:t>
            </a:r>
          </a:p>
          <a:p>
            <a:pPr eaLnBrk="1" hangingPunct="1"/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393423755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56909CE4-2232-493B-B67F-CB1A9CD40A90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90486044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>
          <a:xfrm>
            <a:off x="92075" y="746125"/>
            <a:ext cx="6621463" cy="3725863"/>
          </a:xfrm>
        </p:spPr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9729B4C-40BE-450C-B8AB-28BC5FE4DE11}" type="slidenum">
              <a:rPr lang="en-US" altLang="ja-JP" smtClean="0"/>
              <a:pPr>
                <a:defRPr/>
              </a:pPr>
              <a:t>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1702770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EF563FB1-E429-4CC7-AF99-175A2B998009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  <p:sp>
        <p:nvSpPr>
          <p:cNvPr id="2" name="ノート プレースホルダー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altLang="en-US" dirty="0"/>
              <a:t>副作用の確認結果を追加</a:t>
            </a:r>
          </a:p>
        </p:txBody>
      </p:sp>
    </p:spTree>
    <p:extLst>
      <p:ext uri="{BB962C8B-B14F-4D97-AF65-F5344CB8AC3E}">
        <p14:creationId xmlns:p14="http://schemas.microsoft.com/office/powerpoint/2010/main" val="350364102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4410A146-6785-432D-A790-4499C67DCBA5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112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2226" tIns="46113" rIns="92226" bIns="46113"/>
          <a:lstStyle/>
          <a:p>
            <a:pPr eaLnBrk="1" hangingPunct="1"/>
            <a:r>
              <a:rPr lang="ja-JP" altLang="en-US" dirty="0"/>
              <a:t>サークルのレベルアップの内容を追加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318188247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6082DC10-3392-4743-AA47-88949764416C}" type="slidenum">
              <a:rPr lang="en-US" altLang="ja-JP" smtClean="0">
                <a:solidFill>
                  <a:schemeClr val="tx2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solidFill>
                <a:schemeClr val="tx2"/>
              </a:solidFill>
              <a:latin typeface="Arial" panose="020B0604020202020204" pitchFamily="34" charset="0"/>
              <a:ea typeface="HG丸ｺﾞｼｯｸM-PRO" panose="020F0600000000000000" pitchFamily="50" charset="-128"/>
            </a:endParaRPr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sz="1600" dirty="0"/>
              <a:t>標準化では、シフト中３回確認する　という実行だけでなく、</a:t>
            </a:r>
            <a:endParaRPr lang="en-US" altLang="ja-JP" sz="1600" dirty="0"/>
          </a:p>
          <a:p>
            <a:pPr eaLnBrk="1" hangingPunct="1"/>
            <a:r>
              <a:rPr lang="ja-JP" altLang="en-US" sz="1600" dirty="0"/>
              <a:t>「標準作業書」　の改定が必要</a:t>
            </a:r>
            <a:endParaRPr lang="en-US" altLang="ja-JP" sz="1600" dirty="0"/>
          </a:p>
          <a:p>
            <a:pPr eaLnBrk="1" hangingPunct="1"/>
            <a:r>
              <a:rPr lang="ja-JP" altLang="en-US" sz="1600" dirty="0"/>
              <a:t>さらに、次期ラインでの活用のための水平展開も重要です。</a:t>
            </a:r>
          </a:p>
        </p:txBody>
      </p:sp>
    </p:spTree>
    <p:extLst>
      <p:ext uri="{BB962C8B-B14F-4D97-AF65-F5344CB8AC3E}">
        <p14:creationId xmlns:p14="http://schemas.microsoft.com/office/powerpoint/2010/main" val="216916917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E1B2B6DE-2847-4612-926C-14E98E8BB209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116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dirty="0"/>
              <a:t>さらに、他工場への水平展開までできると、</a:t>
            </a:r>
            <a:endParaRPr lang="en-US" altLang="ja-JP" dirty="0"/>
          </a:p>
          <a:p>
            <a:pPr eaLnBrk="1" hangingPunct="1"/>
            <a:r>
              <a:rPr lang="ja-JP" altLang="en-US" dirty="0"/>
              <a:t>完璧ですね。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318667454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>
          <a:xfrm>
            <a:off x="92075" y="746125"/>
            <a:ext cx="6621463" cy="3725863"/>
          </a:xfrm>
        </p:spPr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9729B4C-40BE-450C-B8AB-28BC5FE4DE11}" type="slidenum">
              <a:rPr lang="en-US" altLang="ja-JP" smtClean="0"/>
              <a:pPr>
                <a:defRPr/>
              </a:pPr>
              <a:t>44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2828685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>
          <a:xfrm>
            <a:off x="92075" y="746125"/>
            <a:ext cx="6621463" cy="3725863"/>
          </a:xfrm>
        </p:spPr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9729B4C-40BE-450C-B8AB-28BC5FE4DE11}" type="slidenum">
              <a:rPr lang="en-US" altLang="ja-JP" smtClean="0"/>
              <a:pPr>
                <a:defRPr/>
              </a:pPr>
              <a:t>45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8725724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>
          <a:xfrm>
            <a:off x="92075" y="746125"/>
            <a:ext cx="6621463" cy="3725863"/>
          </a:xfrm>
        </p:spPr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9729B4C-40BE-450C-B8AB-28BC5FE4DE11}" type="slidenum">
              <a:rPr lang="en-US" altLang="ja-JP" smtClean="0"/>
              <a:pPr>
                <a:defRPr/>
              </a:pPr>
              <a:t>46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5488081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334493DB-A50D-4B10-8EDC-8F51EB823620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108961979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4B70385F-8668-49B9-8B98-20415321CA40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2" name="ノート プレースホルダー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350654275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BA1F017D-5C1D-4D59-B579-637FFC42F5A9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fontAlgn="ctr" hangingPunct="1"/>
            <a:r>
              <a:rPr lang="ja-JP" altLang="en-US" dirty="0"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まず初めにバルブボディ加工のライン構成を簡単に説明します</a:t>
            </a:r>
          </a:p>
          <a:p>
            <a:pPr eaLnBrk="1" fontAlgn="ctr" hangingPunct="1"/>
            <a:r>
              <a:rPr lang="ja-JP" altLang="en-US" dirty="0"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素材供給機から投入された素材が１工程・２工程を流れ</a:t>
            </a:r>
          </a:p>
          <a:p>
            <a:pPr eaLnBrk="1" fontAlgn="ctr" hangingPunct="1"/>
            <a:r>
              <a:rPr lang="ja-JP" altLang="en-US" dirty="0"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平面研削盤でインサイド・アウトサイドの２点部品が共流しになります</a:t>
            </a:r>
          </a:p>
          <a:p>
            <a:pPr eaLnBrk="1" fontAlgn="ctr" hangingPunct="1"/>
            <a:r>
              <a:rPr lang="ja-JP" altLang="en-US" dirty="0"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そして洗浄も共流しの状態で流れ、完成検査場に出るという</a:t>
            </a:r>
          </a:p>
          <a:p>
            <a:pPr eaLnBrk="1" fontAlgn="ctr" hangingPunct="1"/>
            <a:r>
              <a:rPr lang="ja-JP" altLang="en-US" dirty="0"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構成になっています</a:t>
            </a:r>
          </a:p>
          <a:p>
            <a:pPr eaLnBrk="1" hangingPunct="1"/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6483593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スライド イメージ プレースホルダー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/>
        </p:spPr>
      </p:sp>
      <p:sp>
        <p:nvSpPr>
          <p:cNvPr id="25603" name="ノート プレースホルダー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ja-JP" altLang="en-US" dirty="0"/>
              <a:t>会社紹介では、ポンチ絵や写真を入れる。</a:t>
            </a:r>
            <a:endParaRPr lang="en-US" altLang="ja-JP" dirty="0"/>
          </a:p>
          <a:p>
            <a:r>
              <a:rPr lang="ja-JP" altLang="en-US" dirty="0"/>
              <a:t>ロケーションなどが分かるようなものや、</a:t>
            </a:r>
            <a:endParaRPr lang="en-US" altLang="ja-JP" dirty="0"/>
          </a:p>
          <a:p>
            <a:r>
              <a:rPr lang="ja-JP" altLang="en-US" dirty="0"/>
              <a:t>業務・製品の紹介は、より具体的表現を心掛ける。</a:t>
            </a:r>
          </a:p>
          <a:p>
            <a:endParaRPr lang="ja-JP" altLang="en-US" dirty="0"/>
          </a:p>
        </p:txBody>
      </p:sp>
      <p:sp>
        <p:nvSpPr>
          <p:cNvPr id="25604" name="スライド番号プレースホルダー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 defTabSz="922338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 defTabSz="922338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 defTabSz="922338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 defTabSz="922338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fld id="{75CDC18E-55F3-414E-94F2-1CD78FC55343}" type="slidenum">
              <a:rPr lang="en-US" altLang="ja-JP" sz="1200" b="0" smtClean="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</a:t>
            </a:fld>
            <a:endParaRPr lang="en-US" altLang="ja-JP" sz="1200" b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327272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298F8F5A-79A1-48D3-99B4-7FEEEA939F18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42234650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DA890999-9DD3-414D-A4CF-C44909E4AC62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 cap="flat"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/>
            <a:r>
              <a:rPr lang="ja-JP" altLang="en-US"/>
              <a:t>以上の現状把握を踏まえ、活動目標を</a:t>
            </a:r>
            <a:r>
              <a:rPr lang="en-US" altLang="ja-JP"/>
              <a:t>05</a:t>
            </a:r>
            <a:r>
              <a:rPr lang="ja-JP" altLang="en-US"/>
              <a:t>年１１月末までに</a:t>
            </a:r>
          </a:p>
          <a:p>
            <a:pPr eaLnBrk="1" hangingPunct="1"/>
            <a:r>
              <a:rPr lang="ja-JP" altLang="en-US"/>
              <a:t>Ｇ穴径大不良ゼロを目指すことにしました</a:t>
            </a:r>
          </a:p>
          <a:p>
            <a:pPr eaLnBrk="1" hangingPunct="1"/>
            <a:endParaRPr lang="ja-JP" altLang="en-US"/>
          </a:p>
          <a:p>
            <a:pPr eaLnBrk="1" hangingPunct="1"/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4192268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6FA7F00D-71FD-4ACA-9861-D8A0B06AD044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 cap="flat"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/>
            <a:r>
              <a:rPr lang="ja-JP" altLang="en-US"/>
              <a:t>次に活動計画はこの様に取り決め、期間が短いことからスピードを上げた全員参加の活動と</a:t>
            </a:r>
          </a:p>
          <a:p>
            <a:pPr eaLnBrk="1" hangingPunct="1"/>
            <a:r>
              <a:rPr lang="ja-JP" altLang="en-US"/>
              <a:t>サークル評価の向上を意識した活動になるよう取り決め活動をスタートました</a:t>
            </a:r>
          </a:p>
          <a:p>
            <a:pPr eaLnBrk="1" hangingPunct="1"/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6669245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35013" indent="-28257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31888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585913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38350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4955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527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099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671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45598C34-BACF-47B0-B4D0-D26251F894B8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47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/>
        </p:spPr>
      </p:sp>
      <p:sp>
        <p:nvSpPr>
          <p:cNvPr id="4710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sz="1600"/>
              <a:t>次に軸振れが出ているのではと考え、主軸の振れを確認することにしました。</a:t>
            </a:r>
          </a:p>
          <a:p>
            <a:pPr eaLnBrk="1" hangingPunct="1"/>
            <a:r>
              <a:rPr lang="ja-JP" altLang="en-US" sz="1600"/>
              <a:t>この結果主軸にはほとんど振れが無いことが解りました。●</a:t>
            </a:r>
          </a:p>
        </p:txBody>
      </p:sp>
    </p:spTree>
    <p:extLst>
      <p:ext uri="{BB962C8B-B14F-4D97-AF65-F5344CB8AC3E}">
        <p14:creationId xmlns:p14="http://schemas.microsoft.com/office/powerpoint/2010/main" val="321536308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35013" indent="-28257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31888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585913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38350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4955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527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099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671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686C9871-D914-4CE0-82FF-C27FB0208FF6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49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/>
        </p:spPr>
      </p:sp>
      <p:sp>
        <p:nvSpPr>
          <p:cNvPr id="4915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sz="1600" dirty="0"/>
              <a:t>最後に仕上げ加工用の刃具の剛性が低く●、縄跳び状に振れているので径が大きくなるのではないか検証</a:t>
            </a:r>
          </a:p>
          <a:p>
            <a:pPr eaLnBrk="1" hangingPunct="1"/>
            <a:r>
              <a:rPr lang="ja-JP" altLang="en-US" sz="1600" dirty="0"/>
              <a:t>する事にしました●</a:t>
            </a:r>
          </a:p>
        </p:txBody>
      </p:sp>
    </p:spTree>
    <p:extLst>
      <p:ext uri="{BB962C8B-B14F-4D97-AF65-F5344CB8AC3E}">
        <p14:creationId xmlns:p14="http://schemas.microsoft.com/office/powerpoint/2010/main" val="162147827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35013" indent="-28257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31888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585913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38350" indent="-2254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4955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527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099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67150" indent="-2254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AA2836AC-4155-41CB-805D-7391CAECDD1E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53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ln cap="flat"/>
        </p:spPr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r>
              <a:rPr lang="ja-JP" altLang="en-US" sz="1600"/>
              <a:t>入り口側から十二系を測って行きましたが●それぞれの位置のヒストグラムから　どれも正規分布</a:t>
            </a:r>
          </a:p>
          <a:p>
            <a:pPr eaLnBrk="1" hangingPunct="1"/>
            <a:r>
              <a:rPr lang="ja-JP" altLang="en-US" sz="1600"/>
              <a:t>しており、要因ではないと判断しました。●</a:t>
            </a:r>
          </a:p>
        </p:txBody>
      </p:sp>
    </p:spTree>
    <p:extLst>
      <p:ext uri="{BB962C8B-B14F-4D97-AF65-F5344CB8AC3E}">
        <p14:creationId xmlns:p14="http://schemas.microsoft.com/office/powerpoint/2010/main" val="195733677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6A70B843-5D64-4A29-9547-9F43753D3D19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98743569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24C25C9E-F512-4CCC-8E6D-E8F5ACB9709A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" name="スライド イメージ プレースホルダー 1"/>
          <p:cNvSpPr>
            <a:spLocks noGrp="1" noRot="1" noChangeAspect="1"/>
          </p:cNvSpPr>
          <p:nvPr>
            <p:ph type="sldImg" idx="2"/>
          </p:nvPr>
        </p:nvSpPr>
        <p:spPr>
          <a:xfrm>
            <a:off x="92075" y="746125"/>
            <a:ext cx="6621463" cy="3725863"/>
          </a:xfrm>
        </p:spPr>
      </p:sp>
    </p:spTree>
    <p:extLst>
      <p:ext uri="{BB962C8B-B14F-4D97-AF65-F5344CB8AC3E}">
        <p14:creationId xmlns:p14="http://schemas.microsoft.com/office/powerpoint/2010/main" val="216161210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>
          <a:xfrm>
            <a:off x="92075" y="746125"/>
            <a:ext cx="6621463" cy="3725863"/>
          </a:xfrm>
        </p:spPr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9729B4C-40BE-450C-B8AB-28BC5FE4DE11}" type="slidenum">
              <a:rPr lang="en-US" altLang="ja-JP" smtClean="0"/>
              <a:pPr>
                <a:defRPr/>
              </a:pPr>
              <a:t>58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7695751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19C24169-1F02-4CBF-8535-9AA6CF292047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110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 cap="flat"/>
        </p:spPr>
      </p:sp>
      <p:sp>
        <p:nvSpPr>
          <p:cNvPr id="110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/>
            <a:r>
              <a:rPr lang="ja-JP" altLang="en-US"/>
              <a:t>有形効果として、</a:t>
            </a:r>
          </a:p>
          <a:p>
            <a:pPr eaLnBrk="1" hangingPunct="1"/>
            <a:r>
              <a:rPr lang="ja-JP" altLang="en-US"/>
              <a:t>加工不良損失金額、年間２４３０００円 </a:t>
            </a:r>
          </a:p>
          <a:p>
            <a:pPr eaLnBrk="1" hangingPunct="1"/>
            <a:r>
              <a:rPr lang="ja-JP" altLang="en-US"/>
              <a:t>全数検査廃止による工数低減金額、２７６４８００円の金額効果が得られました。</a:t>
            </a:r>
          </a:p>
        </p:txBody>
      </p:sp>
    </p:spTree>
    <p:extLst>
      <p:ext uri="{BB962C8B-B14F-4D97-AF65-F5344CB8AC3E}">
        <p14:creationId xmlns:p14="http://schemas.microsoft.com/office/powerpoint/2010/main" val="146462661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99D24B4B-AC0F-4800-8CF2-4F8E6FD54BB1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29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 cap="flat"/>
        </p:spPr>
      </p:sp>
      <p:sp>
        <p:nvSpPr>
          <p:cNvPr id="29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ctr" hangingPunct="1"/>
            <a:r>
              <a:rPr lang="ja-JP" altLang="en-US" dirty="0"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サークル紹介では、漠然とした情報だけではなく、</a:t>
            </a:r>
            <a:endParaRPr lang="en-US" altLang="ja-JP" dirty="0">
              <a:latin typeface="ＭＳ Ｐゴシック" panose="020B0600070205080204" pitchFamily="50" charset="-128"/>
              <a:ea typeface="ＭＳ Ｐゴシック" panose="020B0600070205080204" pitchFamily="50" charset="-128"/>
            </a:endParaRPr>
          </a:p>
          <a:p>
            <a:pPr eaLnBrk="1" fontAlgn="ctr" hangingPunct="1"/>
            <a:r>
              <a:rPr lang="ja-JP" altLang="en-US" dirty="0"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サークル員の年齢や経験年数が分かる散布図を入れると、</a:t>
            </a:r>
            <a:endParaRPr lang="en-US" altLang="ja-JP" dirty="0">
              <a:latin typeface="ＭＳ Ｐゴシック" panose="020B0600070205080204" pitchFamily="50" charset="-128"/>
              <a:ea typeface="ＭＳ Ｐゴシック" panose="020B0600070205080204" pitchFamily="50" charset="-128"/>
            </a:endParaRPr>
          </a:p>
          <a:p>
            <a:pPr eaLnBrk="1" fontAlgn="ctr" hangingPunct="1"/>
            <a:r>
              <a:rPr lang="ja-JP" altLang="en-US" dirty="0">
                <a:latin typeface="ＭＳ Ｐゴシック" panose="020B0600070205080204" pitchFamily="50" charset="-128"/>
                <a:ea typeface="ＭＳ Ｐゴシック" panose="020B0600070205080204" pitchFamily="50" charset="-128"/>
              </a:rPr>
              <a:t>そのサークルの特徴が分かりやすい。</a:t>
            </a:r>
            <a:endParaRPr lang="en-US" altLang="ja-JP" dirty="0">
              <a:latin typeface="ＭＳ Ｐゴシック" panose="020B0600070205080204" pitchFamily="50" charset="-128"/>
              <a:ea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2932482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24E21454-7A22-4BB6-8E15-0E499A157B5E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119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/>
        </p:spPr>
      </p:sp>
      <p:sp>
        <p:nvSpPr>
          <p:cNvPr id="1198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2226" tIns="46113" rIns="92226" bIns="46113"/>
          <a:lstStyle/>
          <a:p>
            <a:pPr eaLnBrk="1" hangingPunct="1"/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9623784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0071E443-6034-419A-8E3A-43D004F98EF2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174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/>
        </p:spPr>
      </p:sp>
      <p:sp>
        <p:nvSpPr>
          <p:cNvPr id="31748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2226" tIns="46113" rIns="92226" bIns="46113"/>
          <a:lstStyle/>
          <a:p>
            <a:pPr eaLnBrk="1" hangingPunct="1"/>
            <a:r>
              <a:rPr lang="ja-JP" altLang="en-US" dirty="0"/>
              <a:t>従来のチャートでも実力把握しており、良いが、</a:t>
            </a:r>
            <a:endParaRPr lang="en-US" altLang="ja-JP" dirty="0"/>
          </a:p>
          <a:p>
            <a:pPr eaLnBrk="1" hangingPunct="1"/>
            <a:r>
              <a:rPr lang="ja-JP" altLang="en-US" dirty="0"/>
              <a:t>欲を言えば、セリフで言っているサークルの特徴を</a:t>
            </a:r>
            <a:endParaRPr lang="en-US" altLang="ja-JP" dirty="0"/>
          </a:p>
          <a:p>
            <a:pPr eaLnBrk="1" hangingPunct="1"/>
            <a:r>
              <a:rPr lang="ja-JP" altLang="en-US" dirty="0"/>
              <a:t>吹き出しで表現すると良い。</a:t>
            </a:r>
          </a:p>
          <a:p>
            <a:pPr eaLnBrk="1" hangingPunct="1"/>
            <a:endParaRPr lang="ja-JP" altLang="en-US" dirty="0"/>
          </a:p>
          <a:p>
            <a:pPr eaLnBrk="1" hangingPunct="1"/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6229401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>
          <a:xfrm>
            <a:off x="92075" y="746125"/>
            <a:ext cx="6621463" cy="3725863"/>
          </a:xfrm>
        </p:spPr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altLang="en-US" dirty="0"/>
              <a:t>こちらは、ある一事例です。</a:t>
            </a:r>
            <a:endParaRPr kumimoji="1" lang="en-US" altLang="ja-JP" dirty="0"/>
          </a:p>
          <a:p>
            <a:r>
              <a:rPr kumimoji="1" lang="ja-JP" altLang="en-US" dirty="0"/>
              <a:t>このように表現されると、特徴がひと目で分かります。</a:t>
            </a:r>
            <a:endParaRPr kumimoji="1" lang="en-US" altLang="ja-JP" dirty="0"/>
          </a:p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9729B4C-40BE-450C-B8AB-28BC5FE4DE11}" type="slidenum">
              <a:rPr lang="en-US" altLang="ja-JP" smtClean="0"/>
              <a:pPr>
                <a:defRPr/>
              </a:pPr>
              <a:t>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4660872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1pPr>
            <a:lvl2pPr marL="742950" indent="-28575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2pPr>
            <a:lvl3pPr marL="11430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3pPr>
            <a:lvl4pPr marL="16002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4pPr>
            <a:lvl5pPr marL="2057400" indent="-228600" defTabSz="922338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5pPr>
            <a:lvl6pPr marL="25146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6pPr>
            <a:lvl7pPr marL="29718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7pPr>
            <a:lvl8pPr marL="34290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8pPr>
            <a:lvl9pPr marL="3886200" indent="-228600" defTabSz="922338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anose="02020603050405020304" pitchFamily="18" charset="0"/>
                <a:ea typeface="ＭＳ Ｐ明朝" panose="02020600040205080304" pitchFamily="18" charset="-128"/>
              </a:defRPr>
            </a:lvl9pPr>
          </a:lstStyle>
          <a:p>
            <a:pPr>
              <a:spcBef>
                <a:spcPct val="0"/>
              </a:spcBef>
            </a:pPr>
            <a:fld id="{C5ACDB0B-1AE9-4EE4-B91C-3971D75BCBD2}" type="slidenum">
              <a:rPr lang="en-US" altLang="ja-JP" smtClean="0">
                <a:ea typeface="ＭＳ Ｐゴシック" panose="020B0600070205080204" pitchFamily="50" charset="-128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ea typeface="ＭＳ Ｐゴシック" panose="020B0600070205080204" pitchFamily="50" charset="-128"/>
            </a:endParaRPr>
          </a:p>
        </p:txBody>
      </p:sp>
      <p:sp>
        <p:nvSpPr>
          <p:cNvPr id="35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6125"/>
            <a:ext cx="6621463" cy="3725863"/>
          </a:xfrm>
          <a:solidFill>
            <a:srgbClr val="FFFFFF"/>
          </a:solidFill>
          <a:ln cap="flat"/>
        </p:spPr>
      </p:sp>
      <p:sp>
        <p:nvSpPr>
          <p:cNvPr id="35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/>
            <a:r>
              <a:rPr lang="ja-JP" altLang="en-US" dirty="0"/>
              <a:t>テーマ選定では、</a:t>
            </a:r>
            <a:endParaRPr lang="en-US" altLang="ja-JP" dirty="0"/>
          </a:p>
          <a:p>
            <a:pPr eaLnBrk="1" hangingPunct="1"/>
            <a:r>
              <a:rPr lang="ja-JP" altLang="en-US" dirty="0"/>
              <a:t>マトリックス図での評価の結果、</a:t>
            </a:r>
            <a:endParaRPr lang="en-US" altLang="ja-JP" dirty="0"/>
          </a:p>
          <a:p>
            <a:pPr eaLnBrk="1" hangingPunct="1"/>
            <a:r>
              <a:rPr lang="ja-JP" altLang="en-US" dirty="0"/>
              <a:t>強調したい内容を、目立つようにすること。</a:t>
            </a:r>
            <a:endParaRPr lang="en-US" altLang="ja-JP" dirty="0"/>
          </a:p>
          <a:p>
            <a:pPr eaLnBrk="1" hangingPunct="1"/>
            <a:r>
              <a:rPr lang="ja-JP" altLang="en-US" dirty="0"/>
              <a:t>（見た目の工夫ではあるが）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28054119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12192000" cy="6858000"/>
            <a:chOff x="0" y="0"/>
            <a:chExt cx="5760" cy="4320"/>
          </a:xfrm>
        </p:grpSpPr>
        <p:sp>
          <p:nvSpPr>
            <p:cNvPr id="5" name="Rectangle 3"/>
            <p:cNvSpPr>
              <a:spLocks noChangeArrowheads="1"/>
            </p:cNvSpPr>
            <p:nvPr/>
          </p:nvSpPr>
          <p:spPr bwMode="white">
            <a:xfrm>
              <a:off x="0" y="0"/>
              <a:ext cx="5760" cy="336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defRPr/>
              </a:pPr>
              <a:endParaRPr lang="ja-JP" altLang="en-US" sz="2800">
                <a:solidFill>
                  <a:srgbClr val="333300"/>
                </a:solidFill>
              </a:endParaRPr>
            </a:p>
          </p:txBody>
        </p:sp>
        <p:sp>
          <p:nvSpPr>
            <p:cNvPr id="6" name="Rectangle 4"/>
            <p:cNvSpPr>
              <a:spLocks noChangeArrowheads="1"/>
            </p:cNvSpPr>
            <p:nvPr/>
          </p:nvSpPr>
          <p:spPr bwMode="white">
            <a:xfrm>
              <a:off x="0" y="3936"/>
              <a:ext cx="5760" cy="384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defRPr/>
              </a:pPr>
              <a:endParaRPr lang="ja-JP" altLang="en-US" sz="2800">
                <a:solidFill>
                  <a:srgbClr val="333300"/>
                </a:solidFill>
              </a:endParaRPr>
            </a:p>
          </p:txBody>
        </p:sp>
        <p:grpSp>
          <p:nvGrpSpPr>
            <p:cNvPr id="7" name="Group 5"/>
            <p:cNvGrpSpPr>
              <a:grpSpLocks/>
            </p:cNvGrpSpPr>
            <p:nvPr/>
          </p:nvGrpSpPr>
          <p:grpSpPr bwMode="auto">
            <a:xfrm>
              <a:off x="23" y="565"/>
              <a:ext cx="5696" cy="3147"/>
              <a:chOff x="23" y="565"/>
              <a:chExt cx="5696" cy="3147"/>
            </a:xfrm>
          </p:grpSpPr>
          <p:grpSp>
            <p:nvGrpSpPr>
              <p:cNvPr id="8" name="Group 6"/>
              <p:cNvGrpSpPr>
                <a:grpSpLocks/>
              </p:cNvGrpSpPr>
              <p:nvPr userDrawn="1"/>
            </p:nvGrpSpPr>
            <p:grpSpPr bwMode="auto">
              <a:xfrm>
                <a:off x="23" y="586"/>
                <a:ext cx="5689" cy="3126"/>
                <a:chOff x="-306" y="90"/>
                <a:chExt cx="6396" cy="3513"/>
              </a:xfrm>
            </p:grpSpPr>
            <p:sp>
              <p:nvSpPr>
                <p:cNvPr id="112" name="Freeform 7"/>
                <p:cNvSpPr>
                  <a:spLocks/>
                </p:cNvSpPr>
                <p:nvPr userDrawn="1"/>
              </p:nvSpPr>
              <p:spPr bwMode="ltGray">
                <a:xfrm>
                  <a:off x="2137" y="2426"/>
                  <a:ext cx="727" cy="672"/>
                </a:xfrm>
                <a:custGeom>
                  <a:avLst/>
                  <a:gdLst>
                    <a:gd name="T0" fmla="*/ 3677 w 588"/>
                    <a:gd name="T1" fmla="*/ 342 h 534"/>
                    <a:gd name="T2" fmla="*/ 4230 w 588"/>
                    <a:gd name="T3" fmla="*/ 430 h 534"/>
                    <a:gd name="T4" fmla="*/ 4092 w 588"/>
                    <a:gd name="T5" fmla="*/ 954 h 534"/>
                    <a:gd name="T6" fmla="*/ 4671 w 588"/>
                    <a:gd name="T7" fmla="*/ 1797 h 534"/>
                    <a:gd name="T8" fmla="*/ 4973 w 588"/>
                    <a:gd name="T9" fmla="*/ 2049 h 534"/>
                    <a:gd name="T10" fmla="*/ 5158 w 588"/>
                    <a:gd name="T11" fmla="*/ 1041 h 534"/>
                    <a:gd name="T12" fmla="*/ 5338 w 588"/>
                    <a:gd name="T13" fmla="*/ 0 h 534"/>
                    <a:gd name="T14" fmla="*/ 5732 w 588"/>
                    <a:gd name="T15" fmla="*/ 973 h 534"/>
                    <a:gd name="T16" fmla="*/ 5999 w 588"/>
                    <a:gd name="T17" fmla="*/ 1469 h 534"/>
                    <a:gd name="T18" fmla="*/ 6417 w 588"/>
                    <a:gd name="T19" fmla="*/ 2628 h 534"/>
                    <a:gd name="T20" fmla="*/ 6817 w 588"/>
                    <a:gd name="T21" fmla="*/ 3191 h 534"/>
                    <a:gd name="T22" fmla="*/ 7025 w 588"/>
                    <a:gd name="T23" fmla="*/ 3540 h 534"/>
                    <a:gd name="T24" fmla="*/ 7422 w 588"/>
                    <a:gd name="T25" fmla="*/ 4282 h 534"/>
                    <a:gd name="T26" fmla="*/ 7345 w 588"/>
                    <a:gd name="T27" fmla="*/ 6156 h 534"/>
                    <a:gd name="T28" fmla="*/ 6970 w 588"/>
                    <a:gd name="T29" fmla="*/ 7162 h 534"/>
                    <a:gd name="T30" fmla="*/ 6843 w 588"/>
                    <a:gd name="T31" fmla="*/ 7549 h 534"/>
                    <a:gd name="T32" fmla="*/ 6477 w 588"/>
                    <a:gd name="T33" fmla="*/ 8064 h 534"/>
                    <a:gd name="T34" fmla="*/ 6149 w 588"/>
                    <a:gd name="T35" fmla="*/ 8426 h 534"/>
                    <a:gd name="T36" fmla="*/ 5732 w 588"/>
                    <a:gd name="T37" fmla="*/ 8357 h 534"/>
                    <a:gd name="T38" fmla="*/ 5122 w 588"/>
                    <a:gd name="T39" fmla="*/ 8051 h 534"/>
                    <a:gd name="T40" fmla="*/ 4973 w 588"/>
                    <a:gd name="T41" fmla="*/ 7512 h 534"/>
                    <a:gd name="T42" fmla="*/ 4596 w 588"/>
                    <a:gd name="T43" fmla="*/ 7563 h 534"/>
                    <a:gd name="T44" fmla="*/ 4624 w 588"/>
                    <a:gd name="T45" fmla="*/ 6696 h 534"/>
                    <a:gd name="T46" fmla="*/ 4596 w 588"/>
                    <a:gd name="T47" fmla="*/ 6655 h 534"/>
                    <a:gd name="T48" fmla="*/ 4317 w 588"/>
                    <a:gd name="T49" fmla="*/ 7162 h 534"/>
                    <a:gd name="T50" fmla="*/ 4109 w 588"/>
                    <a:gd name="T51" fmla="*/ 6748 h 534"/>
                    <a:gd name="T52" fmla="*/ 3420 w 588"/>
                    <a:gd name="T53" fmla="*/ 6280 h 534"/>
                    <a:gd name="T54" fmla="*/ 2373 w 588"/>
                    <a:gd name="T55" fmla="*/ 6561 h 534"/>
                    <a:gd name="T56" fmla="*/ 2056 w 588"/>
                    <a:gd name="T57" fmla="*/ 6978 h 534"/>
                    <a:gd name="T58" fmla="*/ 1628 w 588"/>
                    <a:gd name="T59" fmla="*/ 6945 h 534"/>
                    <a:gd name="T60" fmla="*/ 1047 w 588"/>
                    <a:gd name="T61" fmla="*/ 7343 h 534"/>
                    <a:gd name="T62" fmla="*/ 661 w 588"/>
                    <a:gd name="T63" fmla="*/ 6534 h 534"/>
                    <a:gd name="T64" fmla="*/ 101 w 588"/>
                    <a:gd name="T65" fmla="*/ 4949 h 534"/>
                    <a:gd name="T66" fmla="*/ 0 w 588"/>
                    <a:gd name="T67" fmla="*/ 4075 h 534"/>
                    <a:gd name="T68" fmla="*/ 511 w 588"/>
                    <a:gd name="T69" fmla="*/ 2928 h 534"/>
                    <a:gd name="T70" fmla="*/ 1480 w 588"/>
                    <a:gd name="T71" fmla="*/ 2200 h 534"/>
                    <a:gd name="T72" fmla="*/ 1796 w 588"/>
                    <a:gd name="T73" fmla="*/ 1953 h 534"/>
                    <a:gd name="T74" fmla="*/ 1869 w 588"/>
                    <a:gd name="T75" fmla="*/ 1797 h 534"/>
                    <a:gd name="T76" fmla="*/ 2148 w 588"/>
                    <a:gd name="T77" fmla="*/ 1077 h 534"/>
                    <a:gd name="T78" fmla="*/ 2656 w 588"/>
                    <a:gd name="T79" fmla="*/ 1319 h 534"/>
                    <a:gd name="T80" fmla="*/ 2975 w 588"/>
                    <a:gd name="T81" fmla="*/ 1104 h 534"/>
                    <a:gd name="T82" fmla="*/ 3007 w 588"/>
                    <a:gd name="T83" fmla="*/ 602 h 534"/>
                    <a:gd name="T84" fmla="*/ 3364 w 588"/>
                    <a:gd name="T85" fmla="*/ 380 h 534"/>
                    <a:gd name="T86" fmla="*/ 3448 w 588"/>
                    <a:gd name="T87" fmla="*/ 191 h 53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88" h="534">
                      <a:moveTo>
                        <a:pt x="270" y="12"/>
                      </a:moveTo>
                      <a:lnTo>
                        <a:pt x="288" y="22"/>
                      </a:lnTo>
                      <a:lnTo>
                        <a:pt x="306" y="26"/>
                      </a:lnTo>
                      <a:lnTo>
                        <a:pt x="332" y="28"/>
                      </a:lnTo>
                      <a:cubicBezTo>
                        <a:pt x="334" y="37"/>
                        <a:pt x="332" y="40"/>
                        <a:pt x="328" y="48"/>
                      </a:cubicBezTo>
                      <a:cubicBezTo>
                        <a:pt x="326" y="52"/>
                        <a:pt x="320" y="60"/>
                        <a:pt x="320" y="60"/>
                      </a:cubicBezTo>
                      <a:cubicBezTo>
                        <a:pt x="319" y="67"/>
                        <a:pt x="317" y="75"/>
                        <a:pt x="318" y="82"/>
                      </a:cubicBezTo>
                      <a:cubicBezTo>
                        <a:pt x="319" y="92"/>
                        <a:pt x="358" y="108"/>
                        <a:pt x="366" y="114"/>
                      </a:cubicBezTo>
                      <a:cubicBezTo>
                        <a:pt x="372" y="118"/>
                        <a:pt x="378" y="122"/>
                        <a:pt x="384" y="126"/>
                      </a:cubicBezTo>
                      <a:cubicBezTo>
                        <a:pt x="386" y="127"/>
                        <a:pt x="390" y="130"/>
                        <a:pt x="390" y="130"/>
                      </a:cubicBezTo>
                      <a:cubicBezTo>
                        <a:pt x="403" y="126"/>
                        <a:pt x="405" y="108"/>
                        <a:pt x="408" y="96"/>
                      </a:cubicBezTo>
                      <a:cubicBezTo>
                        <a:pt x="410" y="80"/>
                        <a:pt x="412" y="78"/>
                        <a:pt x="404" y="66"/>
                      </a:cubicBezTo>
                      <a:cubicBezTo>
                        <a:pt x="407" y="50"/>
                        <a:pt x="407" y="26"/>
                        <a:pt x="410" y="12"/>
                      </a:cubicBezTo>
                      <a:cubicBezTo>
                        <a:pt x="411" y="7"/>
                        <a:pt x="418" y="0"/>
                        <a:pt x="418" y="0"/>
                      </a:cubicBezTo>
                      <a:cubicBezTo>
                        <a:pt x="435" y="6"/>
                        <a:pt x="429" y="25"/>
                        <a:pt x="436" y="38"/>
                      </a:cubicBezTo>
                      <a:cubicBezTo>
                        <a:pt x="441" y="47"/>
                        <a:pt x="447" y="53"/>
                        <a:pt x="450" y="62"/>
                      </a:cubicBezTo>
                      <a:cubicBezTo>
                        <a:pt x="447" y="71"/>
                        <a:pt x="452" y="73"/>
                        <a:pt x="460" y="76"/>
                      </a:cubicBezTo>
                      <a:cubicBezTo>
                        <a:pt x="464" y="82"/>
                        <a:pt x="466" y="88"/>
                        <a:pt x="470" y="94"/>
                      </a:cubicBezTo>
                      <a:cubicBezTo>
                        <a:pt x="475" y="117"/>
                        <a:pt x="483" y="138"/>
                        <a:pt x="490" y="160"/>
                      </a:cubicBezTo>
                      <a:cubicBezTo>
                        <a:pt x="491" y="164"/>
                        <a:pt x="499" y="165"/>
                        <a:pt x="502" y="166"/>
                      </a:cubicBezTo>
                      <a:cubicBezTo>
                        <a:pt x="506" y="168"/>
                        <a:pt x="514" y="174"/>
                        <a:pt x="514" y="174"/>
                      </a:cubicBezTo>
                      <a:cubicBezTo>
                        <a:pt x="520" y="184"/>
                        <a:pt x="524" y="196"/>
                        <a:pt x="534" y="202"/>
                      </a:cubicBezTo>
                      <a:cubicBezTo>
                        <a:pt x="538" y="208"/>
                        <a:pt x="535" y="218"/>
                        <a:pt x="538" y="220"/>
                      </a:cubicBezTo>
                      <a:cubicBezTo>
                        <a:pt x="541" y="222"/>
                        <a:pt x="550" y="224"/>
                        <a:pt x="550" y="224"/>
                      </a:cubicBezTo>
                      <a:cubicBezTo>
                        <a:pt x="552" y="238"/>
                        <a:pt x="552" y="246"/>
                        <a:pt x="564" y="254"/>
                      </a:cubicBezTo>
                      <a:cubicBezTo>
                        <a:pt x="568" y="261"/>
                        <a:pt x="575" y="270"/>
                        <a:pt x="582" y="272"/>
                      </a:cubicBezTo>
                      <a:cubicBezTo>
                        <a:pt x="579" y="288"/>
                        <a:pt x="585" y="301"/>
                        <a:pt x="588" y="316"/>
                      </a:cubicBezTo>
                      <a:cubicBezTo>
                        <a:pt x="587" y="333"/>
                        <a:pt x="587" y="373"/>
                        <a:pt x="576" y="390"/>
                      </a:cubicBezTo>
                      <a:cubicBezTo>
                        <a:pt x="567" y="403"/>
                        <a:pt x="557" y="417"/>
                        <a:pt x="552" y="432"/>
                      </a:cubicBezTo>
                      <a:cubicBezTo>
                        <a:pt x="554" y="444"/>
                        <a:pt x="556" y="447"/>
                        <a:pt x="546" y="454"/>
                      </a:cubicBezTo>
                      <a:cubicBezTo>
                        <a:pt x="540" y="464"/>
                        <a:pt x="543" y="458"/>
                        <a:pt x="538" y="472"/>
                      </a:cubicBezTo>
                      <a:cubicBezTo>
                        <a:pt x="537" y="474"/>
                        <a:pt x="536" y="478"/>
                        <a:pt x="536" y="478"/>
                      </a:cubicBezTo>
                      <a:cubicBezTo>
                        <a:pt x="535" y="488"/>
                        <a:pt x="536" y="497"/>
                        <a:pt x="526" y="502"/>
                      </a:cubicBezTo>
                      <a:cubicBezTo>
                        <a:pt x="520" y="505"/>
                        <a:pt x="508" y="512"/>
                        <a:pt x="508" y="512"/>
                      </a:cubicBezTo>
                      <a:cubicBezTo>
                        <a:pt x="493" y="534"/>
                        <a:pt x="507" y="519"/>
                        <a:pt x="494" y="526"/>
                      </a:cubicBezTo>
                      <a:cubicBezTo>
                        <a:pt x="490" y="528"/>
                        <a:pt x="482" y="534"/>
                        <a:pt x="482" y="534"/>
                      </a:cubicBezTo>
                      <a:cubicBezTo>
                        <a:pt x="473" y="528"/>
                        <a:pt x="470" y="520"/>
                        <a:pt x="462" y="514"/>
                      </a:cubicBezTo>
                      <a:cubicBezTo>
                        <a:pt x="457" y="521"/>
                        <a:pt x="457" y="525"/>
                        <a:pt x="450" y="530"/>
                      </a:cubicBezTo>
                      <a:cubicBezTo>
                        <a:pt x="438" y="527"/>
                        <a:pt x="429" y="517"/>
                        <a:pt x="418" y="514"/>
                      </a:cubicBezTo>
                      <a:cubicBezTo>
                        <a:pt x="413" y="513"/>
                        <a:pt x="402" y="510"/>
                        <a:pt x="402" y="510"/>
                      </a:cubicBezTo>
                      <a:cubicBezTo>
                        <a:pt x="394" y="505"/>
                        <a:pt x="390" y="503"/>
                        <a:pt x="396" y="494"/>
                      </a:cubicBezTo>
                      <a:cubicBezTo>
                        <a:pt x="394" y="488"/>
                        <a:pt x="392" y="482"/>
                        <a:pt x="390" y="476"/>
                      </a:cubicBezTo>
                      <a:cubicBezTo>
                        <a:pt x="388" y="471"/>
                        <a:pt x="378" y="468"/>
                        <a:pt x="378" y="468"/>
                      </a:cubicBezTo>
                      <a:cubicBezTo>
                        <a:pt x="372" y="474"/>
                        <a:pt x="368" y="477"/>
                        <a:pt x="360" y="480"/>
                      </a:cubicBezTo>
                      <a:cubicBezTo>
                        <a:pt x="353" y="469"/>
                        <a:pt x="359" y="456"/>
                        <a:pt x="366" y="446"/>
                      </a:cubicBezTo>
                      <a:cubicBezTo>
                        <a:pt x="365" y="439"/>
                        <a:pt x="362" y="431"/>
                        <a:pt x="362" y="424"/>
                      </a:cubicBezTo>
                      <a:cubicBezTo>
                        <a:pt x="362" y="421"/>
                        <a:pt x="366" y="418"/>
                        <a:pt x="364" y="416"/>
                      </a:cubicBezTo>
                      <a:cubicBezTo>
                        <a:pt x="362" y="414"/>
                        <a:pt x="361" y="420"/>
                        <a:pt x="360" y="422"/>
                      </a:cubicBezTo>
                      <a:cubicBezTo>
                        <a:pt x="358" y="426"/>
                        <a:pt x="357" y="430"/>
                        <a:pt x="356" y="434"/>
                      </a:cubicBezTo>
                      <a:cubicBezTo>
                        <a:pt x="353" y="443"/>
                        <a:pt x="347" y="451"/>
                        <a:pt x="338" y="454"/>
                      </a:cubicBezTo>
                      <a:cubicBezTo>
                        <a:pt x="337" y="456"/>
                        <a:pt x="338" y="460"/>
                        <a:pt x="336" y="460"/>
                      </a:cubicBezTo>
                      <a:cubicBezTo>
                        <a:pt x="326" y="460"/>
                        <a:pt x="326" y="435"/>
                        <a:pt x="322" y="428"/>
                      </a:cubicBezTo>
                      <a:cubicBezTo>
                        <a:pt x="315" y="413"/>
                        <a:pt x="305" y="409"/>
                        <a:pt x="290" y="406"/>
                      </a:cubicBezTo>
                      <a:cubicBezTo>
                        <a:pt x="284" y="402"/>
                        <a:pt x="268" y="398"/>
                        <a:pt x="268" y="398"/>
                      </a:cubicBezTo>
                      <a:cubicBezTo>
                        <a:pt x="246" y="400"/>
                        <a:pt x="227" y="404"/>
                        <a:pt x="206" y="410"/>
                      </a:cubicBezTo>
                      <a:cubicBezTo>
                        <a:pt x="185" y="416"/>
                        <a:pt x="215" y="406"/>
                        <a:pt x="186" y="416"/>
                      </a:cubicBezTo>
                      <a:cubicBezTo>
                        <a:pt x="184" y="417"/>
                        <a:pt x="180" y="418"/>
                        <a:pt x="180" y="418"/>
                      </a:cubicBezTo>
                      <a:cubicBezTo>
                        <a:pt x="174" y="426"/>
                        <a:pt x="168" y="433"/>
                        <a:pt x="162" y="442"/>
                      </a:cubicBezTo>
                      <a:cubicBezTo>
                        <a:pt x="160" y="446"/>
                        <a:pt x="150" y="446"/>
                        <a:pt x="150" y="446"/>
                      </a:cubicBezTo>
                      <a:cubicBezTo>
                        <a:pt x="143" y="444"/>
                        <a:pt x="135" y="442"/>
                        <a:pt x="128" y="440"/>
                      </a:cubicBezTo>
                      <a:cubicBezTo>
                        <a:pt x="116" y="444"/>
                        <a:pt x="113" y="456"/>
                        <a:pt x="100" y="460"/>
                      </a:cubicBezTo>
                      <a:cubicBezTo>
                        <a:pt x="94" y="462"/>
                        <a:pt x="82" y="466"/>
                        <a:pt x="82" y="466"/>
                      </a:cubicBezTo>
                      <a:cubicBezTo>
                        <a:pt x="66" y="462"/>
                        <a:pt x="59" y="457"/>
                        <a:pt x="46" y="448"/>
                      </a:cubicBezTo>
                      <a:cubicBezTo>
                        <a:pt x="43" y="438"/>
                        <a:pt x="50" y="425"/>
                        <a:pt x="52" y="414"/>
                      </a:cubicBezTo>
                      <a:cubicBezTo>
                        <a:pt x="48" y="400"/>
                        <a:pt x="47" y="381"/>
                        <a:pt x="40" y="368"/>
                      </a:cubicBezTo>
                      <a:cubicBezTo>
                        <a:pt x="30" y="349"/>
                        <a:pt x="15" y="335"/>
                        <a:pt x="8" y="314"/>
                      </a:cubicBezTo>
                      <a:cubicBezTo>
                        <a:pt x="10" y="293"/>
                        <a:pt x="12" y="296"/>
                        <a:pt x="8" y="282"/>
                      </a:cubicBezTo>
                      <a:cubicBezTo>
                        <a:pt x="6" y="274"/>
                        <a:pt x="0" y="258"/>
                        <a:pt x="0" y="258"/>
                      </a:cubicBezTo>
                      <a:cubicBezTo>
                        <a:pt x="3" y="240"/>
                        <a:pt x="2" y="223"/>
                        <a:pt x="18" y="212"/>
                      </a:cubicBezTo>
                      <a:cubicBezTo>
                        <a:pt x="24" y="202"/>
                        <a:pt x="28" y="190"/>
                        <a:pt x="40" y="186"/>
                      </a:cubicBezTo>
                      <a:cubicBezTo>
                        <a:pt x="67" y="190"/>
                        <a:pt x="79" y="172"/>
                        <a:pt x="102" y="164"/>
                      </a:cubicBezTo>
                      <a:cubicBezTo>
                        <a:pt x="105" y="156"/>
                        <a:pt x="111" y="147"/>
                        <a:pt x="116" y="140"/>
                      </a:cubicBezTo>
                      <a:cubicBezTo>
                        <a:pt x="117" y="125"/>
                        <a:pt x="115" y="118"/>
                        <a:pt x="126" y="110"/>
                      </a:cubicBezTo>
                      <a:cubicBezTo>
                        <a:pt x="132" y="112"/>
                        <a:pt x="140" y="124"/>
                        <a:pt x="140" y="124"/>
                      </a:cubicBezTo>
                      <a:cubicBezTo>
                        <a:pt x="143" y="123"/>
                        <a:pt x="147" y="124"/>
                        <a:pt x="148" y="122"/>
                      </a:cubicBezTo>
                      <a:cubicBezTo>
                        <a:pt x="149" y="120"/>
                        <a:pt x="146" y="117"/>
                        <a:pt x="146" y="114"/>
                      </a:cubicBezTo>
                      <a:cubicBezTo>
                        <a:pt x="146" y="106"/>
                        <a:pt x="154" y="91"/>
                        <a:pt x="162" y="88"/>
                      </a:cubicBezTo>
                      <a:cubicBezTo>
                        <a:pt x="160" y="77"/>
                        <a:pt x="159" y="74"/>
                        <a:pt x="168" y="68"/>
                      </a:cubicBezTo>
                      <a:cubicBezTo>
                        <a:pt x="171" y="60"/>
                        <a:pt x="174" y="57"/>
                        <a:pt x="182" y="54"/>
                      </a:cubicBezTo>
                      <a:cubicBezTo>
                        <a:pt x="195" y="58"/>
                        <a:pt x="196" y="76"/>
                        <a:pt x="208" y="84"/>
                      </a:cubicBezTo>
                      <a:cubicBezTo>
                        <a:pt x="216" y="81"/>
                        <a:pt x="217" y="78"/>
                        <a:pt x="220" y="70"/>
                      </a:cubicBezTo>
                      <a:cubicBezTo>
                        <a:pt x="228" y="73"/>
                        <a:pt x="231" y="80"/>
                        <a:pt x="234" y="70"/>
                      </a:cubicBezTo>
                      <a:cubicBezTo>
                        <a:pt x="231" y="61"/>
                        <a:pt x="223" y="54"/>
                        <a:pt x="236" y="50"/>
                      </a:cubicBezTo>
                      <a:cubicBezTo>
                        <a:pt x="237" y="46"/>
                        <a:pt x="235" y="42"/>
                        <a:pt x="236" y="38"/>
                      </a:cubicBezTo>
                      <a:cubicBezTo>
                        <a:pt x="239" y="31"/>
                        <a:pt x="254" y="32"/>
                        <a:pt x="260" y="30"/>
                      </a:cubicBezTo>
                      <a:cubicBezTo>
                        <a:pt x="261" y="28"/>
                        <a:pt x="264" y="26"/>
                        <a:pt x="264" y="24"/>
                      </a:cubicBezTo>
                      <a:cubicBezTo>
                        <a:pt x="264" y="20"/>
                        <a:pt x="260" y="12"/>
                        <a:pt x="260" y="12"/>
                      </a:cubicBezTo>
                      <a:cubicBezTo>
                        <a:pt x="267" y="10"/>
                        <a:pt x="264" y="9"/>
                        <a:pt x="270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13" name="Freeform 8"/>
                <p:cNvSpPr>
                  <a:spLocks/>
                </p:cNvSpPr>
                <p:nvPr userDrawn="1"/>
              </p:nvSpPr>
              <p:spPr bwMode="ltGray">
                <a:xfrm>
                  <a:off x="2705" y="3116"/>
                  <a:ext cx="76" cy="98"/>
                </a:xfrm>
                <a:custGeom>
                  <a:avLst/>
                  <a:gdLst>
                    <a:gd name="T0" fmla="*/ 50 w 61"/>
                    <a:gd name="T1" fmla="*/ 369 h 78"/>
                    <a:gd name="T2" fmla="*/ 450 w 61"/>
                    <a:gd name="T3" fmla="*/ 427 h 78"/>
                    <a:gd name="T4" fmla="*/ 733 w 61"/>
                    <a:gd name="T5" fmla="*/ 0 h 78"/>
                    <a:gd name="T6" fmla="*/ 781 w 61"/>
                    <a:gd name="T7" fmla="*/ 281 h 78"/>
                    <a:gd name="T8" fmla="*/ 361 w 61"/>
                    <a:gd name="T9" fmla="*/ 1212 h 78"/>
                    <a:gd name="T10" fmla="*/ 228 w 61"/>
                    <a:gd name="T11" fmla="*/ 829 h 78"/>
                    <a:gd name="T12" fmla="*/ 0 w 61"/>
                    <a:gd name="T13" fmla="*/ 464 h 78"/>
                    <a:gd name="T14" fmla="*/ 50 w 61"/>
                    <a:gd name="T15" fmla="*/ 369 h 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1" h="78">
                      <a:moveTo>
                        <a:pt x="4" y="24"/>
                      </a:moveTo>
                      <a:cubicBezTo>
                        <a:pt x="13" y="27"/>
                        <a:pt x="22" y="25"/>
                        <a:pt x="32" y="28"/>
                      </a:cubicBezTo>
                      <a:cubicBezTo>
                        <a:pt x="48" y="23"/>
                        <a:pt x="39" y="4"/>
                        <a:pt x="52" y="0"/>
                      </a:cubicBezTo>
                      <a:cubicBezTo>
                        <a:pt x="57" y="7"/>
                        <a:pt x="59" y="10"/>
                        <a:pt x="56" y="18"/>
                      </a:cubicBezTo>
                      <a:cubicBezTo>
                        <a:pt x="61" y="42"/>
                        <a:pt x="50" y="70"/>
                        <a:pt x="26" y="78"/>
                      </a:cubicBezTo>
                      <a:cubicBezTo>
                        <a:pt x="21" y="70"/>
                        <a:pt x="19" y="62"/>
                        <a:pt x="16" y="54"/>
                      </a:cubicBezTo>
                      <a:cubicBezTo>
                        <a:pt x="13" y="45"/>
                        <a:pt x="3" y="40"/>
                        <a:pt x="0" y="30"/>
                      </a:cubicBezTo>
                      <a:cubicBezTo>
                        <a:pt x="2" y="23"/>
                        <a:pt x="0" y="24"/>
                        <a:pt x="4" y="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14" name="Freeform 9"/>
                <p:cNvSpPr>
                  <a:spLocks/>
                </p:cNvSpPr>
                <p:nvPr userDrawn="1"/>
              </p:nvSpPr>
              <p:spPr bwMode="ltGray">
                <a:xfrm>
                  <a:off x="3087" y="3093"/>
                  <a:ext cx="140" cy="191"/>
                </a:xfrm>
                <a:custGeom>
                  <a:avLst/>
                  <a:gdLst>
                    <a:gd name="T0" fmla="*/ 978 w 113"/>
                    <a:gd name="T1" fmla="*/ 0 h 152"/>
                    <a:gd name="T2" fmla="*/ 1244 w 113"/>
                    <a:gd name="T3" fmla="*/ 186 h 152"/>
                    <a:gd name="T4" fmla="*/ 1467 w 113"/>
                    <a:gd name="T5" fmla="*/ 281 h 152"/>
                    <a:gd name="T6" fmla="*/ 1092 w 113"/>
                    <a:gd name="T7" fmla="*/ 998 h 152"/>
                    <a:gd name="T8" fmla="*/ 1028 w 113"/>
                    <a:gd name="T9" fmla="*/ 1186 h 152"/>
                    <a:gd name="T10" fmla="*/ 881 w 113"/>
                    <a:gd name="T11" fmla="*/ 1306 h 152"/>
                    <a:gd name="T12" fmla="*/ 699 w 113"/>
                    <a:gd name="T13" fmla="*/ 1866 h 152"/>
                    <a:gd name="T14" fmla="*/ 644 w 113"/>
                    <a:gd name="T15" fmla="*/ 2051 h 152"/>
                    <a:gd name="T16" fmla="*/ 396 w 113"/>
                    <a:gd name="T17" fmla="*/ 2135 h 152"/>
                    <a:gd name="T18" fmla="*/ 224 w 113"/>
                    <a:gd name="T19" fmla="*/ 2352 h 152"/>
                    <a:gd name="T20" fmla="*/ 278 w 113"/>
                    <a:gd name="T21" fmla="*/ 2135 h 152"/>
                    <a:gd name="T22" fmla="*/ 95 w 113"/>
                    <a:gd name="T23" fmla="*/ 1951 h 152"/>
                    <a:gd name="T24" fmla="*/ 540 w 113"/>
                    <a:gd name="T25" fmla="*/ 1042 h 152"/>
                    <a:gd name="T26" fmla="*/ 978 w 113"/>
                    <a:gd name="T27" fmla="*/ 0 h 15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13" h="152">
                      <a:moveTo>
                        <a:pt x="75" y="0"/>
                      </a:moveTo>
                      <a:cubicBezTo>
                        <a:pt x="87" y="2"/>
                        <a:pt x="86" y="6"/>
                        <a:pt x="95" y="12"/>
                      </a:cubicBezTo>
                      <a:cubicBezTo>
                        <a:pt x="105" y="10"/>
                        <a:pt x="110" y="8"/>
                        <a:pt x="113" y="18"/>
                      </a:cubicBezTo>
                      <a:cubicBezTo>
                        <a:pt x="108" y="34"/>
                        <a:pt x="97" y="54"/>
                        <a:pt x="83" y="64"/>
                      </a:cubicBezTo>
                      <a:cubicBezTo>
                        <a:pt x="82" y="68"/>
                        <a:pt x="83" y="74"/>
                        <a:pt x="79" y="76"/>
                      </a:cubicBezTo>
                      <a:cubicBezTo>
                        <a:pt x="75" y="79"/>
                        <a:pt x="67" y="84"/>
                        <a:pt x="67" y="84"/>
                      </a:cubicBezTo>
                      <a:cubicBezTo>
                        <a:pt x="60" y="95"/>
                        <a:pt x="57" y="108"/>
                        <a:pt x="53" y="120"/>
                      </a:cubicBezTo>
                      <a:cubicBezTo>
                        <a:pt x="52" y="124"/>
                        <a:pt x="53" y="131"/>
                        <a:pt x="49" y="132"/>
                      </a:cubicBezTo>
                      <a:cubicBezTo>
                        <a:pt x="43" y="134"/>
                        <a:pt x="31" y="138"/>
                        <a:pt x="31" y="138"/>
                      </a:cubicBezTo>
                      <a:cubicBezTo>
                        <a:pt x="28" y="146"/>
                        <a:pt x="25" y="149"/>
                        <a:pt x="17" y="152"/>
                      </a:cubicBezTo>
                      <a:cubicBezTo>
                        <a:pt x="12" y="144"/>
                        <a:pt x="12" y="141"/>
                        <a:pt x="21" y="138"/>
                      </a:cubicBezTo>
                      <a:cubicBezTo>
                        <a:pt x="18" y="130"/>
                        <a:pt x="15" y="129"/>
                        <a:pt x="7" y="126"/>
                      </a:cubicBezTo>
                      <a:cubicBezTo>
                        <a:pt x="0" y="104"/>
                        <a:pt x="19" y="73"/>
                        <a:pt x="41" y="68"/>
                      </a:cubicBezTo>
                      <a:cubicBezTo>
                        <a:pt x="56" y="46"/>
                        <a:pt x="75" y="30"/>
                        <a:pt x="7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15" name="Freeform 10"/>
                <p:cNvSpPr>
                  <a:spLocks/>
                </p:cNvSpPr>
                <p:nvPr userDrawn="1"/>
              </p:nvSpPr>
              <p:spPr bwMode="ltGray">
                <a:xfrm>
                  <a:off x="3187" y="2946"/>
                  <a:ext cx="120" cy="175"/>
                </a:xfrm>
                <a:custGeom>
                  <a:avLst/>
                  <a:gdLst>
                    <a:gd name="T0" fmla="*/ 803 w 97"/>
                    <a:gd name="T1" fmla="*/ 1541 h 139"/>
                    <a:gd name="T2" fmla="*/ 772 w 97"/>
                    <a:gd name="T3" fmla="*/ 1852 h 139"/>
                    <a:gd name="T4" fmla="*/ 606 w 97"/>
                    <a:gd name="T5" fmla="*/ 1975 h 139"/>
                    <a:gd name="T6" fmla="*/ 437 w 97"/>
                    <a:gd name="T7" fmla="*/ 2142 h 139"/>
                    <a:gd name="T8" fmla="*/ 465 w 97"/>
                    <a:gd name="T9" fmla="*/ 1758 h 139"/>
                    <a:gd name="T10" fmla="*/ 317 w 97"/>
                    <a:gd name="T11" fmla="*/ 1633 h 139"/>
                    <a:gd name="T12" fmla="*/ 317 w 97"/>
                    <a:gd name="T13" fmla="*/ 1351 h 139"/>
                    <a:gd name="T14" fmla="*/ 413 w 97"/>
                    <a:gd name="T15" fmla="*/ 1163 h 139"/>
                    <a:gd name="T16" fmla="*/ 167 w 97"/>
                    <a:gd name="T17" fmla="*/ 429 h 139"/>
                    <a:gd name="T18" fmla="*/ 0 w 97"/>
                    <a:gd name="T19" fmla="*/ 49 h 139"/>
                    <a:gd name="T20" fmla="*/ 225 w 97"/>
                    <a:gd name="T21" fmla="*/ 147 h 139"/>
                    <a:gd name="T22" fmla="*/ 392 w 97"/>
                    <a:gd name="T23" fmla="*/ 526 h 139"/>
                    <a:gd name="T24" fmla="*/ 649 w 97"/>
                    <a:gd name="T25" fmla="*/ 918 h 139"/>
                    <a:gd name="T26" fmla="*/ 711 w 97"/>
                    <a:gd name="T27" fmla="*/ 1163 h 139"/>
                    <a:gd name="T28" fmla="*/ 975 w 97"/>
                    <a:gd name="T29" fmla="*/ 972 h 139"/>
                    <a:gd name="T30" fmla="*/ 852 w 97"/>
                    <a:gd name="T31" fmla="*/ 1381 h 139"/>
                    <a:gd name="T32" fmla="*/ 878 w 97"/>
                    <a:gd name="T33" fmla="*/ 1471 h 139"/>
                    <a:gd name="T34" fmla="*/ 803 w 97"/>
                    <a:gd name="T35" fmla="*/ 1541 h 13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7" h="139">
                      <a:moveTo>
                        <a:pt x="62" y="97"/>
                      </a:moveTo>
                      <a:cubicBezTo>
                        <a:pt x="61" y="102"/>
                        <a:pt x="64" y="113"/>
                        <a:pt x="60" y="117"/>
                      </a:cubicBezTo>
                      <a:cubicBezTo>
                        <a:pt x="57" y="120"/>
                        <a:pt x="48" y="125"/>
                        <a:pt x="48" y="125"/>
                      </a:cubicBezTo>
                      <a:cubicBezTo>
                        <a:pt x="39" y="139"/>
                        <a:pt x="45" y="139"/>
                        <a:pt x="34" y="135"/>
                      </a:cubicBezTo>
                      <a:cubicBezTo>
                        <a:pt x="35" y="129"/>
                        <a:pt x="41" y="117"/>
                        <a:pt x="36" y="111"/>
                      </a:cubicBezTo>
                      <a:cubicBezTo>
                        <a:pt x="33" y="107"/>
                        <a:pt x="24" y="103"/>
                        <a:pt x="24" y="103"/>
                      </a:cubicBezTo>
                      <a:cubicBezTo>
                        <a:pt x="22" y="96"/>
                        <a:pt x="20" y="94"/>
                        <a:pt x="24" y="85"/>
                      </a:cubicBezTo>
                      <a:cubicBezTo>
                        <a:pt x="26" y="81"/>
                        <a:pt x="32" y="73"/>
                        <a:pt x="32" y="73"/>
                      </a:cubicBezTo>
                      <a:cubicBezTo>
                        <a:pt x="27" y="59"/>
                        <a:pt x="25" y="35"/>
                        <a:pt x="12" y="27"/>
                      </a:cubicBezTo>
                      <a:cubicBezTo>
                        <a:pt x="9" y="18"/>
                        <a:pt x="3" y="12"/>
                        <a:pt x="0" y="3"/>
                      </a:cubicBezTo>
                      <a:cubicBezTo>
                        <a:pt x="9" y="0"/>
                        <a:pt x="11" y="2"/>
                        <a:pt x="18" y="9"/>
                      </a:cubicBezTo>
                      <a:cubicBezTo>
                        <a:pt x="20" y="22"/>
                        <a:pt x="23" y="23"/>
                        <a:pt x="30" y="33"/>
                      </a:cubicBezTo>
                      <a:cubicBezTo>
                        <a:pt x="33" y="51"/>
                        <a:pt x="34" y="53"/>
                        <a:pt x="50" y="57"/>
                      </a:cubicBezTo>
                      <a:cubicBezTo>
                        <a:pt x="53" y="66"/>
                        <a:pt x="47" y="67"/>
                        <a:pt x="56" y="73"/>
                      </a:cubicBezTo>
                      <a:cubicBezTo>
                        <a:pt x="68" y="71"/>
                        <a:pt x="73" y="73"/>
                        <a:pt x="76" y="61"/>
                      </a:cubicBezTo>
                      <a:cubicBezTo>
                        <a:pt x="97" y="68"/>
                        <a:pt x="79" y="83"/>
                        <a:pt x="66" y="87"/>
                      </a:cubicBezTo>
                      <a:cubicBezTo>
                        <a:pt x="67" y="89"/>
                        <a:pt x="69" y="91"/>
                        <a:pt x="68" y="93"/>
                      </a:cubicBezTo>
                      <a:cubicBezTo>
                        <a:pt x="67" y="95"/>
                        <a:pt x="62" y="97"/>
                        <a:pt x="62" y="9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16" name="Freeform 11"/>
                <p:cNvSpPr>
                  <a:spLocks/>
                </p:cNvSpPr>
                <p:nvPr userDrawn="1"/>
              </p:nvSpPr>
              <p:spPr bwMode="ltGray">
                <a:xfrm>
                  <a:off x="3053" y="2636"/>
                  <a:ext cx="60" cy="72"/>
                </a:xfrm>
                <a:custGeom>
                  <a:avLst/>
                  <a:gdLst>
                    <a:gd name="T0" fmla="*/ 99 w 49"/>
                    <a:gd name="T1" fmla="*/ 81 h 57"/>
                    <a:gd name="T2" fmla="*/ 1 w 49"/>
                    <a:gd name="T3" fmla="*/ 51 h 57"/>
                    <a:gd name="T4" fmla="*/ 81 w 49"/>
                    <a:gd name="T5" fmla="*/ 1 h 57"/>
                    <a:gd name="T6" fmla="*/ 198 w 49"/>
                    <a:gd name="T7" fmla="*/ 206 h 57"/>
                    <a:gd name="T8" fmla="*/ 256 w 49"/>
                    <a:gd name="T9" fmla="*/ 551 h 57"/>
                    <a:gd name="T10" fmla="*/ 465 w 49"/>
                    <a:gd name="T11" fmla="*/ 683 h 57"/>
                    <a:gd name="T12" fmla="*/ 360 w 49"/>
                    <a:gd name="T13" fmla="*/ 835 h 57"/>
                    <a:gd name="T14" fmla="*/ 209 w 49"/>
                    <a:gd name="T15" fmla="*/ 683 h 57"/>
                    <a:gd name="T16" fmla="*/ 121 w 49"/>
                    <a:gd name="T17" fmla="*/ 490 h 57"/>
                    <a:gd name="T18" fmla="*/ 81 w 49"/>
                    <a:gd name="T19" fmla="*/ 248 h 57"/>
                    <a:gd name="T20" fmla="*/ 99 w 49"/>
                    <a:gd name="T21" fmla="*/ 81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9" h="57">
                      <a:moveTo>
                        <a:pt x="9" y="5"/>
                      </a:moveTo>
                      <a:cubicBezTo>
                        <a:pt x="6" y="4"/>
                        <a:pt x="2" y="5"/>
                        <a:pt x="1" y="3"/>
                      </a:cubicBezTo>
                      <a:cubicBezTo>
                        <a:pt x="0" y="1"/>
                        <a:pt x="5" y="0"/>
                        <a:pt x="7" y="1"/>
                      </a:cubicBezTo>
                      <a:cubicBezTo>
                        <a:pt x="9" y="2"/>
                        <a:pt x="16" y="10"/>
                        <a:pt x="17" y="13"/>
                      </a:cubicBezTo>
                      <a:cubicBezTo>
                        <a:pt x="20" y="19"/>
                        <a:pt x="18" y="28"/>
                        <a:pt x="23" y="33"/>
                      </a:cubicBezTo>
                      <a:cubicBezTo>
                        <a:pt x="28" y="37"/>
                        <a:pt x="36" y="37"/>
                        <a:pt x="41" y="41"/>
                      </a:cubicBezTo>
                      <a:cubicBezTo>
                        <a:pt x="46" y="57"/>
                        <a:pt x="49" y="54"/>
                        <a:pt x="31" y="51"/>
                      </a:cubicBezTo>
                      <a:cubicBezTo>
                        <a:pt x="26" y="47"/>
                        <a:pt x="23" y="46"/>
                        <a:pt x="19" y="41"/>
                      </a:cubicBezTo>
                      <a:cubicBezTo>
                        <a:pt x="16" y="37"/>
                        <a:pt x="11" y="29"/>
                        <a:pt x="11" y="29"/>
                      </a:cubicBezTo>
                      <a:cubicBezTo>
                        <a:pt x="10" y="24"/>
                        <a:pt x="7" y="20"/>
                        <a:pt x="7" y="15"/>
                      </a:cubicBezTo>
                      <a:cubicBezTo>
                        <a:pt x="7" y="12"/>
                        <a:pt x="9" y="5"/>
                        <a:pt x="9" y="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17" name="Freeform 12"/>
                <p:cNvSpPr>
                  <a:spLocks/>
                </p:cNvSpPr>
                <p:nvPr userDrawn="1"/>
              </p:nvSpPr>
              <p:spPr bwMode="ltGray">
                <a:xfrm>
                  <a:off x="3071" y="2513"/>
                  <a:ext cx="14" cy="16"/>
                </a:xfrm>
                <a:custGeom>
                  <a:avLst/>
                  <a:gdLst>
                    <a:gd name="T0" fmla="*/ 0 w 11"/>
                    <a:gd name="T1" fmla="*/ 39 h 13"/>
                    <a:gd name="T2" fmla="*/ 154 w 11"/>
                    <a:gd name="T3" fmla="*/ 162 h 13"/>
                    <a:gd name="T4" fmla="*/ 0 w 11"/>
                    <a:gd name="T5" fmla="*/ 3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3"/>
                      </a:moveTo>
                      <a:cubicBezTo>
                        <a:pt x="9" y="0"/>
                        <a:pt x="11" y="5"/>
                        <a:pt x="8" y="13"/>
                      </a:cubicBezTo>
                      <a:cubicBezTo>
                        <a:pt x="2" y="11"/>
                        <a:pt x="0" y="10"/>
                        <a:pt x="0" y="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18" name="Freeform 13"/>
                <p:cNvSpPr>
                  <a:spLocks/>
                </p:cNvSpPr>
                <p:nvPr userDrawn="1"/>
              </p:nvSpPr>
              <p:spPr bwMode="ltGray">
                <a:xfrm>
                  <a:off x="3093" y="2516"/>
                  <a:ext cx="24" cy="21"/>
                </a:xfrm>
                <a:custGeom>
                  <a:avLst/>
                  <a:gdLst>
                    <a:gd name="T0" fmla="*/ 129 w 19"/>
                    <a:gd name="T1" fmla="*/ 0 h 16"/>
                    <a:gd name="T2" fmla="*/ 102 w 19"/>
                    <a:gd name="T3" fmla="*/ 428 h 16"/>
                    <a:gd name="T4" fmla="*/ 129 w 19"/>
                    <a:gd name="T5" fmla="*/ 0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16">
                      <a:moveTo>
                        <a:pt x="8" y="0"/>
                      </a:moveTo>
                      <a:cubicBezTo>
                        <a:pt x="19" y="4"/>
                        <a:pt x="15" y="13"/>
                        <a:pt x="6" y="16"/>
                      </a:cubicBezTo>
                      <a:cubicBezTo>
                        <a:pt x="2" y="9"/>
                        <a:pt x="0" y="4"/>
                        <a:pt x="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19" name="Freeform 14"/>
                <p:cNvSpPr>
                  <a:spLocks/>
                </p:cNvSpPr>
                <p:nvPr userDrawn="1"/>
              </p:nvSpPr>
              <p:spPr bwMode="ltGray">
                <a:xfrm>
                  <a:off x="3095" y="2539"/>
                  <a:ext cx="32" cy="15"/>
                </a:xfrm>
                <a:custGeom>
                  <a:avLst/>
                  <a:gdLst>
                    <a:gd name="T0" fmla="*/ 111 w 26"/>
                    <a:gd name="T1" fmla="*/ 0 h 12"/>
                    <a:gd name="T2" fmla="*/ 176 w 26"/>
                    <a:gd name="T3" fmla="*/ 185 h 12"/>
                    <a:gd name="T4" fmla="*/ 111 w 26"/>
                    <a:gd name="T5" fmla="*/ 149 h 12"/>
                    <a:gd name="T6" fmla="*/ 111 w 26"/>
                    <a:gd name="T7" fmla="*/ 0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12">
                      <a:moveTo>
                        <a:pt x="9" y="0"/>
                      </a:moveTo>
                      <a:cubicBezTo>
                        <a:pt x="19" y="2"/>
                        <a:pt x="26" y="5"/>
                        <a:pt x="15" y="12"/>
                      </a:cubicBezTo>
                      <a:cubicBezTo>
                        <a:pt x="13" y="11"/>
                        <a:pt x="10" y="11"/>
                        <a:pt x="9" y="10"/>
                      </a:cubicBezTo>
                      <a:cubicBezTo>
                        <a:pt x="0" y="1"/>
                        <a:pt x="20" y="0"/>
                        <a:pt x="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20" name="Freeform 15"/>
                <p:cNvSpPr>
                  <a:spLocks/>
                </p:cNvSpPr>
                <p:nvPr userDrawn="1"/>
              </p:nvSpPr>
              <p:spPr bwMode="ltGray">
                <a:xfrm>
                  <a:off x="3119" y="2577"/>
                  <a:ext cx="18" cy="18"/>
                </a:xfrm>
                <a:custGeom>
                  <a:avLst/>
                  <a:gdLst>
                    <a:gd name="T0" fmla="*/ 59 w 14"/>
                    <a:gd name="T1" fmla="*/ 126 h 14"/>
                    <a:gd name="T2" fmla="*/ 224 w 14"/>
                    <a:gd name="T3" fmla="*/ 288 h 14"/>
                    <a:gd name="T4" fmla="*/ 1 w 14"/>
                    <a:gd name="T5" fmla="*/ 231 h 14"/>
                    <a:gd name="T6" fmla="*/ 59 w 14"/>
                    <a:gd name="T7" fmla="*/ 126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14">
                      <a:moveTo>
                        <a:pt x="3" y="6"/>
                      </a:moveTo>
                      <a:cubicBezTo>
                        <a:pt x="12" y="0"/>
                        <a:pt x="14" y="5"/>
                        <a:pt x="11" y="14"/>
                      </a:cubicBezTo>
                      <a:cubicBezTo>
                        <a:pt x="8" y="13"/>
                        <a:pt x="3" y="14"/>
                        <a:pt x="1" y="12"/>
                      </a:cubicBezTo>
                      <a:cubicBezTo>
                        <a:pt x="0" y="11"/>
                        <a:pt x="3" y="6"/>
                        <a:pt x="3" y="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21" name="Freeform 16"/>
                <p:cNvSpPr>
                  <a:spLocks/>
                </p:cNvSpPr>
                <p:nvPr userDrawn="1"/>
              </p:nvSpPr>
              <p:spPr bwMode="ltGray">
                <a:xfrm>
                  <a:off x="3409" y="2662"/>
                  <a:ext cx="27" cy="26"/>
                </a:xfrm>
                <a:custGeom>
                  <a:avLst/>
                  <a:gdLst>
                    <a:gd name="T0" fmla="*/ 133 w 22"/>
                    <a:gd name="T1" fmla="*/ 0 h 20"/>
                    <a:gd name="T2" fmla="*/ 108 w 22"/>
                    <a:gd name="T3" fmla="*/ 467 h 20"/>
                    <a:gd name="T4" fmla="*/ 133 w 22"/>
                    <a:gd name="T5" fmla="*/ 0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4" y="9"/>
                        <a:pt x="22" y="16"/>
                        <a:pt x="9" y="20"/>
                      </a:cubicBezTo>
                      <a:cubicBezTo>
                        <a:pt x="0" y="11"/>
                        <a:pt x="4" y="10"/>
                        <a:pt x="1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22" name="Freeform 17"/>
                <p:cNvSpPr>
                  <a:spLocks/>
                </p:cNvSpPr>
                <p:nvPr userDrawn="1"/>
              </p:nvSpPr>
              <p:spPr bwMode="ltGray">
                <a:xfrm>
                  <a:off x="3296" y="2559"/>
                  <a:ext cx="27" cy="32"/>
                </a:xfrm>
                <a:custGeom>
                  <a:avLst/>
                  <a:gdLst>
                    <a:gd name="T0" fmla="*/ 2 w 22"/>
                    <a:gd name="T1" fmla="*/ 124 h 25"/>
                    <a:gd name="T2" fmla="*/ 258 w 22"/>
                    <a:gd name="T3" fmla="*/ 204 h 25"/>
                    <a:gd name="T4" fmla="*/ 2 w 22"/>
                    <a:gd name="T5" fmla="*/ 390 h 25"/>
                    <a:gd name="T6" fmla="*/ 2 w 22"/>
                    <a:gd name="T7" fmla="*/ 124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2" h="25">
                      <a:moveTo>
                        <a:pt x="2" y="6"/>
                      </a:moveTo>
                      <a:cubicBezTo>
                        <a:pt x="11" y="0"/>
                        <a:pt x="16" y="1"/>
                        <a:pt x="22" y="10"/>
                      </a:cubicBezTo>
                      <a:cubicBezTo>
                        <a:pt x="19" y="25"/>
                        <a:pt x="16" y="22"/>
                        <a:pt x="2" y="20"/>
                      </a:cubicBezTo>
                      <a:cubicBezTo>
                        <a:pt x="0" y="13"/>
                        <a:pt x="2" y="13"/>
                        <a:pt x="2" y="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23" name="Freeform 18"/>
                <p:cNvSpPr>
                  <a:spLocks/>
                </p:cNvSpPr>
                <p:nvPr userDrawn="1"/>
              </p:nvSpPr>
              <p:spPr bwMode="ltGray">
                <a:xfrm>
                  <a:off x="3318" y="2534"/>
                  <a:ext cx="25" cy="23"/>
                </a:xfrm>
                <a:custGeom>
                  <a:avLst/>
                  <a:gdLst>
                    <a:gd name="T0" fmla="*/ 95 w 20"/>
                    <a:gd name="T1" fmla="*/ 334 h 18"/>
                    <a:gd name="T2" fmla="*/ 149 w 20"/>
                    <a:gd name="T3" fmla="*/ 0 h 18"/>
                    <a:gd name="T4" fmla="*/ 185 w 20"/>
                    <a:gd name="T5" fmla="*/ 334 h 18"/>
                    <a:gd name="T6" fmla="*/ 95 w 20"/>
                    <a:gd name="T7" fmla="*/ 334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8">
                      <a:moveTo>
                        <a:pt x="6" y="18"/>
                      </a:moveTo>
                      <a:cubicBezTo>
                        <a:pt x="1" y="10"/>
                        <a:pt x="0" y="3"/>
                        <a:pt x="10" y="0"/>
                      </a:cubicBezTo>
                      <a:cubicBezTo>
                        <a:pt x="20" y="3"/>
                        <a:pt x="15" y="10"/>
                        <a:pt x="12" y="18"/>
                      </a:cubicBezTo>
                      <a:cubicBezTo>
                        <a:pt x="5" y="16"/>
                        <a:pt x="6" y="14"/>
                        <a:pt x="6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24" name="Freeform 19"/>
                <p:cNvSpPr>
                  <a:spLocks/>
                </p:cNvSpPr>
                <p:nvPr userDrawn="1"/>
              </p:nvSpPr>
              <p:spPr bwMode="ltGray">
                <a:xfrm>
                  <a:off x="3275" y="2354"/>
                  <a:ext cx="19" cy="29"/>
                </a:xfrm>
                <a:custGeom>
                  <a:avLst/>
                  <a:gdLst>
                    <a:gd name="T0" fmla="*/ 84 w 15"/>
                    <a:gd name="T1" fmla="*/ 187 h 23"/>
                    <a:gd name="T2" fmla="*/ 252 w 15"/>
                    <a:gd name="T3" fmla="*/ 79 h 23"/>
                    <a:gd name="T4" fmla="*/ 215 w 15"/>
                    <a:gd name="T5" fmla="*/ 269 h 23"/>
                    <a:gd name="T6" fmla="*/ 84 w 15"/>
                    <a:gd name="T7" fmla="*/ 187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25" name="Freeform 20"/>
                <p:cNvSpPr>
                  <a:spLocks/>
                </p:cNvSpPr>
                <p:nvPr userDrawn="1"/>
              </p:nvSpPr>
              <p:spPr bwMode="ltGray">
                <a:xfrm>
                  <a:off x="3493" y="2455"/>
                  <a:ext cx="25" cy="29"/>
                </a:xfrm>
                <a:custGeom>
                  <a:avLst/>
                  <a:gdLst>
                    <a:gd name="T0" fmla="*/ 49 w 20"/>
                    <a:gd name="T1" fmla="*/ 200 h 23"/>
                    <a:gd name="T2" fmla="*/ 173 w 20"/>
                    <a:gd name="T3" fmla="*/ 50 h 23"/>
                    <a:gd name="T4" fmla="*/ 110 w 20"/>
                    <a:gd name="T5" fmla="*/ 309 h 23"/>
                    <a:gd name="T6" fmla="*/ 49 w 20"/>
                    <a:gd name="T7" fmla="*/ 20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26" name="Freeform 21"/>
                <p:cNvSpPr>
                  <a:spLocks/>
                </p:cNvSpPr>
                <p:nvPr userDrawn="1"/>
              </p:nvSpPr>
              <p:spPr bwMode="ltGray">
                <a:xfrm>
                  <a:off x="2878" y="2289"/>
                  <a:ext cx="37" cy="53"/>
                </a:xfrm>
                <a:custGeom>
                  <a:avLst/>
                  <a:gdLst>
                    <a:gd name="T0" fmla="*/ 207 w 30"/>
                    <a:gd name="T1" fmla="*/ 545 h 42"/>
                    <a:gd name="T2" fmla="*/ 99 w 30"/>
                    <a:gd name="T3" fmla="*/ 351 h 42"/>
                    <a:gd name="T4" fmla="*/ 0 w 30"/>
                    <a:gd name="T5" fmla="*/ 148 h 42"/>
                    <a:gd name="T6" fmla="*/ 207 w 30"/>
                    <a:gd name="T7" fmla="*/ 50 h 42"/>
                    <a:gd name="T8" fmla="*/ 376 w 30"/>
                    <a:gd name="T9" fmla="*/ 376 h 42"/>
                    <a:gd name="T10" fmla="*/ 347 w 30"/>
                    <a:gd name="T11" fmla="*/ 500 h 42"/>
                    <a:gd name="T12" fmla="*/ 207 w 30"/>
                    <a:gd name="T13" fmla="*/ 545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27" name="Freeform 22"/>
                <p:cNvSpPr>
                  <a:spLocks/>
                </p:cNvSpPr>
                <p:nvPr userDrawn="1"/>
              </p:nvSpPr>
              <p:spPr bwMode="ltGray">
                <a:xfrm>
                  <a:off x="2435" y="2338"/>
                  <a:ext cx="31" cy="20"/>
                </a:xfrm>
                <a:custGeom>
                  <a:avLst/>
                  <a:gdLst>
                    <a:gd name="T0" fmla="*/ 207 w 25"/>
                    <a:gd name="T1" fmla="*/ 233 h 16"/>
                    <a:gd name="T2" fmla="*/ 40 w 25"/>
                    <a:gd name="T3" fmla="*/ 119 h 16"/>
                    <a:gd name="T4" fmla="*/ 207 w 25"/>
                    <a:gd name="T5" fmla="*/ 0 h 16"/>
                    <a:gd name="T6" fmla="*/ 207 w 25"/>
                    <a:gd name="T7" fmla="*/ 233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28" name="Freeform 23"/>
                <p:cNvSpPr>
                  <a:spLocks/>
                </p:cNvSpPr>
                <p:nvPr userDrawn="1"/>
              </p:nvSpPr>
              <p:spPr bwMode="ltGray">
                <a:xfrm>
                  <a:off x="2302" y="2363"/>
                  <a:ext cx="81" cy="58"/>
                </a:xfrm>
                <a:custGeom>
                  <a:avLst/>
                  <a:gdLst>
                    <a:gd name="T0" fmla="*/ 187 w 65"/>
                    <a:gd name="T1" fmla="*/ 390 h 46"/>
                    <a:gd name="T2" fmla="*/ 411 w 65"/>
                    <a:gd name="T3" fmla="*/ 63 h 46"/>
                    <a:gd name="T4" fmla="*/ 588 w 65"/>
                    <a:gd name="T5" fmla="*/ 0 h 46"/>
                    <a:gd name="T6" fmla="*/ 810 w 65"/>
                    <a:gd name="T7" fmla="*/ 194 h 46"/>
                    <a:gd name="T8" fmla="*/ 450 w 65"/>
                    <a:gd name="T9" fmla="*/ 427 h 46"/>
                    <a:gd name="T10" fmla="*/ 171 w 65"/>
                    <a:gd name="T11" fmla="*/ 739 h 46"/>
                    <a:gd name="T12" fmla="*/ 110 w 65"/>
                    <a:gd name="T13" fmla="*/ 318 h 46"/>
                    <a:gd name="T14" fmla="*/ 171 w 65"/>
                    <a:gd name="T15" fmla="*/ 236 h 46"/>
                    <a:gd name="T16" fmla="*/ 187 w 65"/>
                    <a:gd name="T17" fmla="*/ 390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29" name="Freeform 24"/>
                <p:cNvSpPr>
                  <a:spLocks/>
                </p:cNvSpPr>
                <p:nvPr userDrawn="1"/>
              </p:nvSpPr>
              <p:spPr bwMode="ltGray">
                <a:xfrm>
                  <a:off x="2216" y="2357"/>
                  <a:ext cx="85" cy="59"/>
                </a:xfrm>
                <a:custGeom>
                  <a:avLst/>
                  <a:gdLst>
                    <a:gd name="T0" fmla="*/ 0 w 69"/>
                    <a:gd name="T1" fmla="*/ 480 h 47"/>
                    <a:gd name="T2" fmla="*/ 221 w 69"/>
                    <a:gd name="T3" fmla="*/ 382 h 47"/>
                    <a:gd name="T4" fmla="*/ 634 w 69"/>
                    <a:gd name="T5" fmla="*/ 1 h 47"/>
                    <a:gd name="T6" fmla="*/ 781 w 69"/>
                    <a:gd name="T7" fmla="*/ 49 h 47"/>
                    <a:gd name="T8" fmla="*/ 615 w 69"/>
                    <a:gd name="T9" fmla="*/ 292 h 47"/>
                    <a:gd name="T10" fmla="*/ 339 w 69"/>
                    <a:gd name="T11" fmla="*/ 493 h 47"/>
                    <a:gd name="T12" fmla="*/ 272 w 69"/>
                    <a:gd name="T13" fmla="*/ 722 h 47"/>
                    <a:gd name="T14" fmla="*/ 201 w 69"/>
                    <a:gd name="T15" fmla="*/ 674 h 47"/>
                    <a:gd name="T16" fmla="*/ 145 w 69"/>
                    <a:gd name="T17" fmla="*/ 603 h 47"/>
                    <a:gd name="T18" fmla="*/ 0 w 69"/>
                    <a:gd name="T19" fmla="*/ 536 h 47"/>
                    <a:gd name="T20" fmla="*/ 0 w 69"/>
                    <a:gd name="T21" fmla="*/ 480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30" name="Freeform 25"/>
                <p:cNvSpPr>
                  <a:spLocks/>
                </p:cNvSpPr>
                <p:nvPr userDrawn="1"/>
              </p:nvSpPr>
              <p:spPr bwMode="ltGray">
                <a:xfrm>
                  <a:off x="1761" y="2031"/>
                  <a:ext cx="439" cy="348"/>
                </a:xfrm>
                <a:custGeom>
                  <a:avLst/>
                  <a:gdLst>
                    <a:gd name="T0" fmla="*/ 125 w 355"/>
                    <a:gd name="T1" fmla="*/ 62 h 277"/>
                    <a:gd name="T2" fmla="*/ 465 w 355"/>
                    <a:gd name="T3" fmla="*/ 281 h 277"/>
                    <a:gd name="T4" fmla="*/ 594 w 355"/>
                    <a:gd name="T5" fmla="*/ 464 h 277"/>
                    <a:gd name="T6" fmla="*/ 968 w 355"/>
                    <a:gd name="T7" fmla="*/ 803 h 277"/>
                    <a:gd name="T8" fmla="*/ 1176 w 355"/>
                    <a:gd name="T9" fmla="*/ 1023 h 277"/>
                    <a:gd name="T10" fmla="*/ 1568 w 355"/>
                    <a:gd name="T11" fmla="*/ 1523 h 277"/>
                    <a:gd name="T12" fmla="*/ 1737 w 355"/>
                    <a:gd name="T13" fmla="*/ 1981 h 277"/>
                    <a:gd name="T14" fmla="*/ 1888 w 355"/>
                    <a:gd name="T15" fmla="*/ 2050 h 277"/>
                    <a:gd name="T16" fmla="*/ 1966 w 355"/>
                    <a:gd name="T17" fmla="*/ 2305 h 277"/>
                    <a:gd name="T18" fmla="*/ 2262 w 355"/>
                    <a:gd name="T19" fmla="*/ 2351 h 277"/>
                    <a:gd name="T20" fmla="*/ 2174 w 355"/>
                    <a:gd name="T21" fmla="*/ 3024 h 277"/>
                    <a:gd name="T22" fmla="*/ 2311 w 355"/>
                    <a:gd name="T23" fmla="*/ 3456 h 277"/>
                    <a:gd name="T24" fmla="*/ 2540 w 355"/>
                    <a:gd name="T25" fmla="*/ 3588 h 277"/>
                    <a:gd name="T26" fmla="*/ 2760 w 355"/>
                    <a:gd name="T27" fmla="*/ 3617 h 277"/>
                    <a:gd name="T28" fmla="*/ 3022 w 355"/>
                    <a:gd name="T29" fmla="*/ 3744 h 277"/>
                    <a:gd name="T30" fmla="*/ 3251 w 355"/>
                    <a:gd name="T31" fmla="*/ 3638 h 277"/>
                    <a:gd name="T32" fmla="*/ 3476 w 355"/>
                    <a:gd name="T33" fmla="*/ 3832 h 277"/>
                    <a:gd name="T34" fmla="*/ 3791 w 355"/>
                    <a:gd name="T35" fmla="*/ 3967 h 277"/>
                    <a:gd name="T36" fmla="*/ 4020 w 355"/>
                    <a:gd name="T37" fmla="*/ 4083 h 277"/>
                    <a:gd name="T38" fmla="*/ 4499 w 355"/>
                    <a:gd name="T39" fmla="*/ 4114 h 277"/>
                    <a:gd name="T40" fmla="*/ 4371 w 355"/>
                    <a:gd name="T41" fmla="*/ 4235 h 277"/>
                    <a:gd name="T42" fmla="*/ 4111 w 355"/>
                    <a:gd name="T43" fmla="*/ 4206 h 277"/>
                    <a:gd name="T44" fmla="*/ 3837 w 355"/>
                    <a:gd name="T45" fmla="*/ 4168 h 277"/>
                    <a:gd name="T46" fmla="*/ 3678 w 355"/>
                    <a:gd name="T47" fmla="*/ 4114 h 277"/>
                    <a:gd name="T48" fmla="*/ 3230 w 355"/>
                    <a:gd name="T49" fmla="*/ 4083 h 277"/>
                    <a:gd name="T50" fmla="*/ 2979 w 355"/>
                    <a:gd name="T51" fmla="*/ 4021 h 277"/>
                    <a:gd name="T52" fmla="*/ 2200 w 355"/>
                    <a:gd name="T53" fmla="*/ 3744 h 277"/>
                    <a:gd name="T54" fmla="*/ 2054 w 355"/>
                    <a:gd name="T55" fmla="*/ 3325 h 277"/>
                    <a:gd name="T56" fmla="*/ 1621 w 355"/>
                    <a:gd name="T57" fmla="*/ 3089 h 277"/>
                    <a:gd name="T58" fmla="*/ 1390 w 355"/>
                    <a:gd name="T59" fmla="*/ 2879 h 277"/>
                    <a:gd name="T60" fmla="*/ 1197 w 355"/>
                    <a:gd name="T61" fmla="*/ 2442 h 277"/>
                    <a:gd name="T62" fmla="*/ 878 w 355"/>
                    <a:gd name="T63" fmla="*/ 1673 h 277"/>
                    <a:gd name="T64" fmla="*/ 819 w 355"/>
                    <a:gd name="T65" fmla="*/ 1577 h 277"/>
                    <a:gd name="T66" fmla="*/ 743 w 355"/>
                    <a:gd name="T67" fmla="*/ 1547 h 277"/>
                    <a:gd name="T68" fmla="*/ 694 w 355"/>
                    <a:gd name="T69" fmla="*/ 1363 h 277"/>
                    <a:gd name="T70" fmla="*/ 486 w 355"/>
                    <a:gd name="T71" fmla="*/ 905 h 277"/>
                    <a:gd name="T72" fmla="*/ 257 w 355"/>
                    <a:gd name="T73" fmla="*/ 612 h 277"/>
                    <a:gd name="T74" fmla="*/ 49 w 355"/>
                    <a:gd name="T75" fmla="*/ 340 h 277"/>
                    <a:gd name="T76" fmla="*/ 125 w 355"/>
                    <a:gd name="T77" fmla="*/ 39 h 277"/>
                    <a:gd name="T78" fmla="*/ 125 w 355"/>
                    <a:gd name="T79" fmla="*/ 6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31" name="Freeform 26"/>
                <p:cNvSpPr>
                  <a:spLocks/>
                </p:cNvSpPr>
                <p:nvPr userDrawn="1"/>
              </p:nvSpPr>
              <p:spPr bwMode="ltGray">
                <a:xfrm>
                  <a:off x="2030" y="2006"/>
                  <a:ext cx="193" cy="259"/>
                </a:xfrm>
                <a:custGeom>
                  <a:avLst/>
                  <a:gdLst>
                    <a:gd name="T0" fmla="*/ 695 w 156"/>
                    <a:gd name="T1" fmla="*/ 1027 h 206"/>
                    <a:gd name="T2" fmla="*/ 852 w 156"/>
                    <a:gd name="T3" fmla="*/ 912 h 206"/>
                    <a:gd name="T4" fmla="*/ 878 w 156"/>
                    <a:gd name="T5" fmla="*/ 810 h 206"/>
                    <a:gd name="T6" fmla="*/ 1027 w 156"/>
                    <a:gd name="T7" fmla="*/ 680 h 206"/>
                    <a:gd name="T8" fmla="*/ 1360 w 156"/>
                    <a:gd name="T9" fmla="*/ 342 h 206"/>
                    <a:gd name="T10" fmla="*/ 1452 w 156"/>
                    <a:gd name="T11" fmla="*/ 62 h 206"/>
                    <a:gd name="T12" fmla="*/ 1590 w 156"/>
                    <a:gd name="T13" fmla="*/ 0 h 206"/>
                    <a:gd name="T14" fmla="*/ 1940 w 156"/>
                    <a:gd name="T15" fmla="*/ 430 h 206"/>
                    <a:gd name="T16" fmla="*/ 1884 w 156"/>
                    <a:gd name="T17" fmla="*/ 680 h 206"/>
                    <a:gd name="T18" fmla="*/ 1622 w 156"/>
                    <a:gd name="T19" fmla="*/ 1000 h 206"/>
                    <a:gd name="T20" fmla="*/ 1697 w 156"/>
                    <a:gd name="T21" fmla="*/ 1462 h 206"/>
                    <a:gd name="T22" fmla="*/ 1831 w 156"/>
                    <a:gd name="T23" fmla="*/ 1720 h 206"/>
                    <a:gd name="T24" fmla="*/ 1884 w 156"/>
                    <a:gd name="T25" fmla="*/ 1992 h 206"/>
                    <a:gd name="T26" fmla="*/ 1638 w 156"/>
                    <a:gd name="T27" fmla="*/ 1992 h 206"/>
                    <a:gd name="T28" fmla="*/ 1493 w 156"/>
                    <a:gd name="T29" fmla="*/ 2279 h 206"/>
                    <a:gd name="T30" fmla="*/ 1344 w 156"/>
                    <a:gd name="T31" fmla="*/ 2428 h 206"/>
                    <a:gd name="T32" fmla="*/ 1285 w 156"/>
                    <a:gd name="T33" fmla="*/ 3089 h 206"/>
                    <a:gd name="T34" fmla="*/ 1136 w 156"/>
                    <a:gd name="T35" fmla="*/ 3149 h 206"/>
                    <a:gd name="T36" fmla="*/ 1054 w 156"/>
                    <a:gd name="T37" fmla="*/ 3221 h 206"/>
                    <a:gd name="T38" fmla="*/ 976 w 156"/>
                    <a:gd name="T39" fmla="*/ 3149 h 206"/>
                    <a:gd name="T40" fmla="*/ 920 w 156"/>
                    <a:gd name="T41" fmla="*/ 2960 h 206"/>
                    <a:gd name="T42" fmla="*/ 772 w 156"/>
                    <a:gd name="T43" fmla="*/ 2906 h 206"/>
                    <a:gd name="T44" fmla="*/ 541 w 156"/>
                    <a:gd name="T45" fmla="*/ 3029 h 206"/>
                    <a:gd name="T46" fmla="*/ 364 w 156"/>
                    <a:gd name="T47" fmla="*/ 2906 h 206"/>
                    <a:gd name="T48" fmla="*/ 135 w 156"/>
                    <a:gd name="T49" fmla="*/ 2311 h 206"/>
                    <a:gd name="T50" fmla="*/ 49 w 156"/>
                    <a:gd name="T51" fmla="*/ 2023 h 206"/>
                    <a:gd name="T52" fmla="*/ 0 w 156"/>
                    <a:gd name="T53" fmla="*/ 1838 h 206"/>
                    <a:gd name="T54" fmla="*/ 257 w 156"/>
                    <a:gd name="T55" fmla="*/ 1504 h 206"/>
                    <a:gd name="T56" fmla="*/ 413 w 156"/>
                    <a:gd name="T57" fmla="*/ 1623 h 206"/>
                    <a:gd name="T58" fmla="*/ 437 w 156"/>
                    <a:gd name="T59" fmla="*/ 1257 h 206"/>
                    <a:gd name="T60" fmla="*/ 669 w 156"/>
                    <a:gd name="T61" fmla="*/ 1099 h 206"/>
                    <a:gd name="T62" fmla="*/ 695 w 156"/>
                    <a:gd name="T63" fmla="*/ 1027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32" name="Freeform 27"/>
                <p:cNvSpPr>
                  <a:spLocks/>
                </p:cNvSpPr>
                <p:nvPr userDrawn="1"/>
              </p:nvSpPr>
              <p:spPr bwMode="ltGray">
                <a:xfrm>
                  <a:off x="2218" y="2126"/>
                  <a:ext cx="135" cy="48"/>
                </a:xfrm>
                <a:custGeom>
                  <a:avLst/>
                  <a:gdLst>
                    <a:gd name="T0" fmla="*/ 50 w 109"/>
                    <a:gd name="T1" fmla="*/ 523 h 38"/>
                    <a:gd name="T2" fmla="*/ 229 w 109"/>
                    <a:gd name="T3" fmla="*/ 163 h 38"/>
                    <a:gd name="T4" fmla="*/ 603 w 109"/>
                    <a:gd name="T5" fmla="*/ 328 h 38"/>
                    <a:gd name="T6" fmla="*/ 931 w 109"/>
                    <a:gd name="T7" fmla="*/ 243 h 38"/>
                    <a:gd name="T8" fmla="*/ 1164 w 109"/>
                    <a:gd name="T9" fmla="*/ 0 h 38"/>
                    <a:gd name="T10" fmla="*/ 980 w 109"/>
                    <a:gd name="T11" fmla="*/ 436 h 38"/>
                    <a:gd name="T12" fmla="*/ 783 w 109"/>
                    <a:gd name="T13" fmla="*/ 630 h 38"/>
                    <a:gd name="T14" fmla="*/ 541 w 109"/>
                    <a:gd name="T15" fmla="*/ 523 h 38"/>
                    <a:gd name="T16" fmla="*/ 181 w 109"/>
                    <a:gd name="T17" fmla="*/ 499 h 38"/>
                    <a:gd name="T18" fmla="*/ 50 w 109"/>
                    <a:gd name="T19" fmla="*/ 52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33" name="Freeform 28"/>
                <p:cNvSpPr>
                  <a:spLocks/>
                </p:cNvSpPr>
                <p:nvPr userDrawn="1"/>
              </p:nvSpPr>
              <p:spPr bwMode="ltGray">
                <a:xfrm>
                  <a:off x="2211" y="2182"/>
                  <a:ext cx="94" cy="131"/>
                </a:xfrm>
                <a:custGeom>
                  <a:avLst/>
                  <a:gdLst>
                    <a:gd name="T0" fmla="*/ 109 w 76"/>
                    <a:gd name="T1" fmla="*/ 293 h 104"/>
                    <a:gd name="T2" fmla="*/ 225 w 76"/>
                    <a:gd name="T3" fmla="*/ 0 h 104"/>
                    <a:gd name="T4" fmla="*/ 434 w 76"/>
                    <a:gd name="T5" fmla="*/ 293 h 104"/>
                    <a:gd name="T6" fmla="*/ 801 w 76"/>
                    <a:gd name="T7" fmla="*/ 62 h 104"/>
                    <a:gd name="T8" fmla="*/ 600 w 76"/>
                    <a:gd name="T9" fmla="*/ 542 h 104"/>
                    <a:gd name="T10" fmla="*/ 695 w 76"/>
                    <a:gd name="T11" fmla="*/ 765 h 104"/>
                    <a:gd name="T12" fmla="*/ 743 w 76"/>
                    <a:gd name="T13" fmla="*/ 964 h 104"/>
                    <a:gd name="T14" fmla="*/ 600 w 76"/>
                    <a:gd name="T15" fmla="*/ 1171 h 104"/>
                    <a:gd name="T16" fmla="*/ 434 w 76"/>
                    <a:gd name="T17" fmla="*/ 964 h 104"/>
                    <a:gd name="T18" fmla="*/ 278 w 76"/>
                    <a:gd name="T19" fmla="*/ 765 h 104"/>
                    <a:gd name="T20" fmla="*/ 362 w 76"/>
                    <a:gd name="T21" fmla="*/ 1083 h 104"/>
                    <a:gd name="T22" fmla="*/ 392 w 76"/>
                    <a:gd name="T23" fmla="*/ 1171 h 104"/>
                    <a:gd name="T24" fmla="*/ 257 w 76"/>
                    <a:gd name="T25" fmla="*/ 1661 h 104"/>
                    <a:gd name="T26" fmla="*/ 167 w 76"/>
                    <a:gd name="T27" fmla="*/ 1621 h 104"/>
                    <a:gd name="T28" fmla="*/ 109 w 76"/>
                    <a:gd name="T29" fmla="*/ 1418 h 104"/>
                    <a:gd name="T30" fmla="*/ 0 w 76"/>
                    <a:gd name="T31" fmla="*/ 860 h 104"/>
                    <a:gd name="T32" fmla="*/ 2 w 76"/>
                    <a:gd name="T33" fmla="*/ 482 h 104"/>
                    <a:gd name="T34" fmla="*/ 109 w 76"/>
                    <a:gd name="T35" fmla="*/ 293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34" name="Freeform 29"/>
                <p:cNvSpPr>
                  <a:spLocks/>
                </p:cNvSpPr>
                <p:nvPr userDrawn="1"/>
              </p:nvSpPr>
              <p:spPr bwMode="ltGray">
                <a:xfrm>
                  <a:off x="2368" y="2111"/>
                  <a:ext cx="46" cy="77"/>
                </a:xfrm>
                <a:custGeom>
                  <a:avLst/>
                  <a:gdLst>
                    <a:gd name="T0" fmla="*/ 40 w 37"/>
                    <a:gd name="T1" fmla="*/ 462 h 61"/>
                    <a:gd name="T2" fmla="*/ 179 w 37"/>
                    <a:gd name="T3" fmla="*/ 0 h 61"/>
                    <a:gd name="T4" fmla="*/ 210 w 37"/>
                    <a:gd name="T5" fmla="*/ 462 h 61"/>
                    <a:gd name="T6" fmla="*/ 501 w 37"/>
                    <a:gd name="T7" fmla="*/ 621 h 61"/>
                    <a:gd name="T8" fmla="*/ 261 w 37"/>
                    <a:gd name="T9" fmla="*/ 736 h 61"/>
                    <a:gd name="T10" fmla="*/ 62 w 37"/>
                    <a:gd name="T11" fmla="*/ 938 h 61"/>
                    <a:gd name="T12" fmla="*/ 1 w 37"/>
                    <a:gd name="T13" fmla="*/ 559 h 61"/>
                    <a:gd name="T14" fmla="*/ 40 w 37"/>
                    <a:gd name="T15" fmla="*/ 46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35" name="Freeform 30"/>
                <p:cNvSpPr>
                  <a:spLocks/>
                </p:cNvSpPr>
                <p:nvPr userDrawn="1"/>
              </p:nvSpPr>
              <p:spPr bwMode="ltGray">
                <a:xfrm>
                  <a:off x="2378" y="2230"/>
                  <a:ext cx="60" cy="36"/>
                </a:xfrm>
                <a:custGeom>
                  <a:avLst/>
                  <a:gdLst>
                    <a:gd name="T0" fmla="*/ 81 w 49"/>
                    <a:gd name="T1" fmla="*/ 0 h 29"/>
                    <a:gd name="T2" fmla="*/ 333 w 49"/>
                    <a:gd name="T3" fmla="*/ 0 h 29"/>
                    <a:gd name="T4" fmla="*/ 550 w 49"/>
                    <a:gd name="T5" fmla="*/ 211 h 29"/>
                    <a:gd name="T6" fmla="*/ 403 w 49"/>
                    <a:gd name="T7" fmla="*/ 184 h 29"/>
                    <a:gd name="T8" fmla="*/ 36 w 49"/>
                    <a:gd name="T9" fmla="*/ 211 h 29"/>
                    <a:gd name="T10" fmla="*/ 81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36" name="Freeform 31"/>
                <p:cNvSpPr>
                  <a:spLocks/>
                </p:cNvSpPr>
                <p:nvPr userDrawn="1"/>
              </p:nvSpPr>
              <p:spPr bwMode="ltGray">
                <a:xfrm>
                  <a:off x="2440" y="2174"/>
                  <a:ext cx="75" cy="61"/>
                </a:xfrm>
                <a:custGeom>
                  <a:avLst/>
                  <a:gdLst>
                    <a:gd name="T0" fmla="*/ 252 w 61"/>
                    <a:gd name="T1" fmla="*/ 674 h 48"/>
                    <a:gd name="T2" fmla="*/ 171 w 61"/>
                    <a:gd name="T3" fmla="*/ 454 h 48"/>
                    <a:gd name="T4" fmla="*/ 39 w 61"/>
                    <a:gd name="T5" fmla="*/ 394 h 48"/>
                    <a:gd name="T6" fmla="*/ 162 w 61"/>
                    <a:gd name="T7" fmla="*/ 151 h 48"/>
                    <a:gd name="T8" fmla="*/ 301 w 61"/>
                    <a:gd name="T9" fmla="*/ 0 h 48"/>
                    <a:gd name="T10" fmla="*/ 588 w 61"/>
                    <a:gd name="T11" fmla="*/ 192 h 48"/>
                    <a:gd name="T12" fmla="*/ 628 w 61"/>
                    <a:gd name="T13" fmla="*/ 356 h 48"/>
                    <a:gd name="T14" fmla="*/ 725 w 61"/>
                    <a:gd name="T15" fmla="*/ 574 h 48"/>
                    <a:gd name="T16" fmla="*/ 480 w 61"/>
                    <a:gd name="T17" fmla="*/ 674 h 48"/>
                    <a:gd name="T18" fmla="*/ 272 w 61"/>
                    <a:gd name="T19" fmla="*/ 774 h 48"/>
                    <a:gd name="T20" fmla="*/ 252 w 61"/>
                    <a:gd name="T21" fmla="*/ 67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37" name="Freeform 32"/>
                <p:cNvSpPr>
                  <a:spLocks/>
                </p:cNvSpPr>
                <p:nvPr userDrawn="1"/>
              </p:nvSpPr>
              <p:spPr bwMode="ltGray">
                <a:xfrm>
                  <a:off x="2461" y="2202"/>
                  <a:ext cx="353" cy="229"/>
                </a:xfrm>
                <a:custGeom>
                  <a:avLst/>
                  <a:gdLst>
                    <a:gd name="T0" fmla="*/ 573 w 286"/>
                    <a:gd name="T1" fmla="*/ 430 h 182"/>
                    <a:gd name="T2" fmla="*/ 448 w 286"/>
                    <a:gd name="T3" fmla="*/ 229 h 182"/>
                    <a:gd name="T4" fmla="*/ 318 w 286"/>
                    <a:gd name="T5" fmla="*/ 466 h 182"/>
                    <a:gd name="T6" fmla="*/ 0 w 286"/>
                    <a:gd name="T7" fmla="*/ 370 h 182"/>
                    <a:gd name="T8" fmla="*/ 122 w 286"/>
                    <a:gd name="T9" fmla="*/ 662 h 182"/>
                    <a:gd name="T10" fmla="*/ 207 w 286"/>
                    <a:gd name="T11" fmla="*/ 973 h 182"/>
                    <a:gd name="T12" fmla="*/ 305 w 286"/>
                    <a:gd name="T13" fmla="*/ 737 h 182"/>
                    <a:gd name="T14" fmla="*/ 376 w 286"/>
                    <a:gd name="T15" fmla="*/ 681 h 182"/>
                    <a:gd name="T16" fmla="*/ 597 w 286"/>
                    <a:gd name="T17" fmla="*/ 877 h 182"/>
                    <a:gd name="T18" fmla="*/ 873 w 286"/>
                    <a:gd name="T19" fmla="*/ 973 h 182"/>
                    <a:gd name="T20" fmla="*/ 1111 w 286"/>
                    <a:gd name="T21" fmla="*/ 1141 h 182"/>
                    <a:gd name="T22" fmla="*/ 1331 w 286"/>
                    <a:gd name="T23" fmla="*/ 1602 h 182"/>
                    <a:gd name="T24" fmla="*/ 1298 w 286"/>
                    <a:gd name="T25" fmla="*/ 1930 h 182"/>
                    <a:gd name="T26" fmla="*/ 1222 w 286"/>
                    <a:gd name="T27" fmla="*/ 2115 h 182"/>
                    <a:gd name="T28" fmla="*/ 1528 w 286"/>
                    <a:gd name="T29" fmla="*/ 2016 h 182"/>
                    <a:gd name="T30" fmla="*/ 1751 w 286"/>
                    <a:gd name="T31" fmla="*/ 2197 h 182"/>
                    <a:gd name="T32" fmla="*/ 2093 w 286"/>
                    <a:gd name="T33" fmla="*/ 2323 h 182"/>
                    <a:gd name="T34" fmla="*/ 2177 w 286"/>
                    <a:gd name="T35" fmla="*/ 2306 h 182"/>
                    <a:gd name="T36" fmla="*/ 2093 w 286"/>
                    <a:gd name="T37" fmla="*/ 2115 h 182"/>
                    <a:gd name="T38" fmla="*/ 2236 w 286"/>
                    <a:gd name="T39" fmla="*/ 2142 h 182"/>
                    <a:gd name="T40" fmla="*/ 2328 w 286"/>
                    <a:gd name="T41" fmla="*/ 1846 h 182"/>
                    <a:gd name="T42" fmla="*/ 2519 w 286"/>
                    <a:gd name="T43" fmla="*/ 1930 h 182"/>
                    <a:gd name="T44" fmla="*/ 2667 w 286"/>
                    <a:gd name="T45" fmla="*/ 2047 h 182"/>
                    <a:gd name="T46" fmla="*/ 3052 w 286"/>
                    <a:gd name="T47" fmla="*/ 2630 h 182"/>
                    <a:gd name="T48" fmla="*/ 3266 w 286"/>
                    <a:gd name="T49" fmla="*/ 2807 h 182"/>
                    <a:gd name="T50" fmla="*/ 3546 w 286"/>
                    <a:gd name="T51" fmla="*/ 2671 h 182"/>
                    <a:gd name="T52" fmla="*/ 3355 w 286"/>
                    <a:gd name="T53" fmla="*/ 2513 h 182"/>
                    <a:gd name="T54" fmla="*/ 3200 w 286"/>
                    <a:gd name="T55" fmla="*/ 2183 h 182"/>
                    <a:gd name="T56" fmla="*/ 3128 w 286"/>
                    <a:gd name="T57" fmla="*/ 2076 h 182"/>
                    <a:gd name="T58" fmla="*/ 3104 w 286"/>
                    <a:gd name="T59" fmla="*/ 1930 h 182"/>
                    <a:gd name="T60" fmla="*/ 2945 w 286"/>
                    <a:gd name="T61" fmla="*/ 1833 h 182"/>
                    <a:gd name="T62" fmla="*/ 2999 w 286"/>
                    <a:gd name="T63" fmla="*/ 1506 h 182"/>
                    <a:gd name="T64" fmla="*/ 2760 w 286"/>
                    <a:gd name="T65" fmla="*/ 1353 h 182"/>
                    <a:gd name="T66" fmla="*/ 2627 w 286"/>
                    <a:gd name="T67" fmla="*/ 1103 h 182"/>
                    <a:gd name="T68" fmla="*/ 2385 w 286"/>
                    <a:gd name="T69" fmla="*/ 854 h 182"/>
                    <a:gd name="T70" fmla="*/ 2093 w 286"/>
                    <a:gd name="T71" fmla="*/ 586 h 182"/>
                    <a:gd name="T72" fmla="*/ 1956 w 286"/>
                    <a:gd name="T73" fmla="*/ 540 h 182"/>
                    <a:gd name="T74" fmla="*/ 1503 w 286"/>
                    <a:gd name="T75" fmla="*/ 245 h 182"/>
                    <a:gd name="T76" fmla="*/ 1284 w 286"/>
                    <a:gd name="T77" fmla="*/ 62 h 182"/>
                    <a:gd name="T78" fmla="*/ 1196 w 286"/>
                    <a:gd name="T79" fmla="*/ 0 h 182"/>
                    <a:gd name="T80" fmla="*/ 873 w 286"/>
                    <a:gd name="T81" fmla="*/ 155 h 182"/>
                    <a:gd name="T82" fmla="*/ 696 w 286"/>
                    <a:gd name="T83" fmla="*/ 496 h 182"/>
                    <a:gd name="T84" fmla="*/ 573 w 286"/>
                    <a:gd name="T85" fmla="*/ 430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38" name="Freeform 33"/>
                <p:cNvSpPr>
                  <a:spLocks/>
                </p:cNvSpPr>
                <p:nvPr userDrawn="1"/>
              </p:nvSpPr>
              <p:spPr bwMode="ltGray">
                <a:xfrm>
                  <a:off x="2766" y="2227"/>
                  <a:ext cx="96" cy="98"/>
                </a:xfrm>
                <a:custGeom>
                  <a:avLst/>
                  <a:gdLst>
                    <a:gd name="T0" fmla="*/ 1 w 78"/>
                    <a:gd name="T1" fmla="*/ 905 h 78"/>
                    <a:gd name="T2" fmla="*/ 329 w 78"/>
                    <a:gd name="T3" fmla="*/ 920 h 78"/>
                    <a:gd name="T4" fmla="*/ 540 w 78"/>
                    <a:gd name="T5" fmla="*/ 732 h 78"/>
                    <a:gd name="T6" fmla="*/ 684 w 78"/>
                    <a:gd name="T7" fmla="*/ 464 h 78"/>
                    <a:gd name="T8" fmla="*/ 517 w 78"/>
                    <a:gd name="T9" fmla="*/ 224 h 78"/>
                    <a:gd name="T10" fmla="*/ 517 w 78"/>
                    <a:gd name="T11" fmla="*/ 62 h 78"/>
                    <a:gd name="T12" fmla="*/ 854 w 78"/>
                    <a:gd name="T13" fmla="*/ 405 h 78"/>
                    <a:gd name="T14" fmla="*/ 802 w 78"/>
                    <a:gd name="T15" fmla="*/ 829 h 78"/>
                    <a:gd name="T16" fmla="*/ 405 w 78"/>
                    <a:gd name="T17" fmla="*/ 1212 h 78"/>
                    <a:gd name="T18" fmla="*/ 111 w 78"/>
                    <a:gd name="T19" fmla="*/ 1023 h 78"/>
                    <a:gd name="T20" fmla="*/ 39 w 78"/>
                    <a:gd name="T21" fmla="*/ 965 h 78"/>
                    <a:gd name="T22" fmla="*/ 1 w 78"/>
                    <a:gd name="T23" fmla="*/ 905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39" name="Freeform 34"/>
                <p:cNvSpPr>
                  <a:spLocks/>
                </p:cNvSpPr>
                <p:nvPr userDrawn="1"/>
              </p:nvSpPr>
              <p:spPr bwMode="ltGray">
                <a:xfrm>
                  <a:off x="2971" y="2018"/>
                  <a:ext cx="21" cy="23"/>
                </a:xfrm>
                <a:custGeom>
                  <a:avLst/>
                  <a:gdLst>
                    <a:gd name="T0" fmla="*/ 40 w 17"/>
                    <a:gd name="T1" fmla="*/ 75 h 18"/>
                    <a:gd name="T2" fmla="*/ 40 w 17"/>
                    <a:gd name="T3" fmla="*/ 261 h 18"/>
                    <a:gd name="T4" fmla="*/ 40 w 17"/>
                    <a:gd name="T5" fmla="*/ 75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40" name="Freeform 35"/>
                <p:cNvSpPr>
                  <a:spLocks/>
                </p:cNvSpPr>
                <p:nvPr userDrawn="1"/>
              </p:nvSpPr>
              <p:spPr bwMode="ltGray">
                <a:xfrm>
                  <a:off x="3091" y="2169"/>
                  <a:ext cx="32" cy="28"/>
                </a:xfrm>
                <a:custGeom>
                  <a:avLst/>
                  <a:gdLst>
                    <a:gd name="T0" fmla="*/ 94 w 26"/>
                    <a:gd name="T1" fmla="*/ 255 h 22"/>
                    <a:gd name="T2" fmla="*/ 169 w 26"/>
                    <a:gd name="T3" fmla="*/ 0 h 22"/>
                    <a:gd name="T4" fmla="*/ 169 w 26"/>
                    <a:gd name="T5" fmla="*/ 403 h 22"/>
                    <a:gd name="T6" fmla="*/ 94 w 26"/>
                    <a:gd name="T7" fmla="*/ 255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41" name="Freeform 36"/>
                <p:cNvSpPr>
                  <a:spLocks/>
                </p:cNvSpPr>
                <p:nvPr userDrawn="1"/>
              </p:nvSpPr>
              <p:spPr bwMode="ltGray">
                <a:xfrm>
                  <a:off x="2699" y="1829"/>
                  <a:ext cx="25" cy="19"/>
                </a:xfrm>
                <a:custGeom>
                  <a:avLst/>
                  <a:gdLst>
                    <a:gd name="T0" fmla="*/ 110 w 20"/>
                    <a:gd name="T1" fmla="*/ 199 h 15"/>
                    <a:gd name="T2" fmla="*/ 244 w 20"/>
                    <a:gd name="T3" fmla="*/ 41 h 15"/>
                    <a:gd name="T4" fmla="*/ 138 w 20"/>
                    <a:gd name="T5" fmla="*/ 199 h 15"/>
                    <a:gd name="T6" fmla="*/ 110 w 20"/>
                    <a:gd name="T7" fmla="*/ 199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42" name="Freeform 37"/>
                <p:cNvSpPr>
                  <a:spLocks/>
                </p:cNvSpPr>
                <p:nvPr userDrawn="1"/>
              </p:nvSpPr>
              <p:spPr bwMode="ltGray">
                <a:xfrm>
                  <a:off x="2494" y="1988"/>
                  <a:ext cx="25" cy="19"/>
                </a:xfrm>
                <a:custGeom>
                  <a:avLst/>
                  <a:gdLst>
                    <a:gd name="T0" fmla="*/ 110 w 20"/>
                    <a:gd name="T1" fmla="*/ 199 h 15"/>
                    <a:gd name="T2" fmla="*/ 231 w 20"/>
                    <a:gd name="T3" fmla="*/ 41 h 15"/>
                    <a:gd name="T4" fmla="*/ 231 w 20"/>
                    <a:gd name="T5" fmla="*/ 248 h 15"/>
                    <a:gd name="T6" fmla="*/ 110 w 20"/>
                    <a:gd name="T7" fmla="*/ 199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43" name="Freeform 38"/>
                <p:cNvSpPr>
                  <a:spLocks/>
                </p:cNvSpPr>
                <p:nvPr userDrawn="1"/>
              </p:nvSpPr>
              <p:spPr bwMode="ltGray">
                <a:xfrm>
                  <a:off x="2270" y="1940"/>
                  <a:ext cx="99" cy="101"/>
                </a:xfrm>
                <a:custGeom>
                  <a:avLst/>
                  <a:gdLst>
                    <a:gd name="T0" fmla="*/ 0 w 80"/>
                    <a:gd name="T1" fmla="*/ 831 h 80"/>
                    <a:gd name="T2" fmla="*/ 181 w 80"/>
                    <a:gd name="T3" fmla="*/ 390 h 80"/>
                    <a:gd name="T4" fmla="*/ 343 w 80"/>
                    <a:gd name="T5" fmla="*/ 328 h 80"/>
                    <a:gd name="T6" fmla="*/ 610 w 80"/>
                    <a:gd name="T7" fmla="*/ 298 h 80"/>
                    <a:gd name="T8" fmla="*/ 747 w 80"/>
                    <a:gd name="T9" fmla="*/ 0 h 80"/>
                    <a:gd name="T10" fmla="*/ 1036 w 80"/>
                    <a:gd name="T11" fmla="*/ 660 h 80"/>
                    <a:gd name="T12" fmla="*/ 911 w 80"/>
                    <a:gd name="T13" fmla="*/ 929 h 80"/>
                    <a:gd name="T14" fmla="*/ 697 w 80"/>
                    <a:gd name="T15" fmla="*/ 1014 h 80"/>
                    <a:gd name="T16" fmla="*/ 610 w 80"/>
                    <a:gd name="T17" fmla="*/ 1324 h 80"/>
                    <a:gd name="T18" fmla="*/ 424 w 80"/>
                    <a:gd name="T19" fmla="*/ 1125 h 80"/>
                    <a:gd name="T20" fmla="*/ 488 w 80"/>
                    <a:gd name="T21" fmla="*/ 859 h 80"/>
                    <a:gd name="T22" fmla="*/ 392 w 80"/>
                    <a:gd name="T23" fmla="*/ 462 h 80"/>
                    <a:gd name="T24" fmla="*/ 257 w 80"/>
                    <a:gd name="T25" fmla="*/ 784 h 80"/>
                    <a:gd name="T26" fmla="*/ 109 w 80"/>
                    <a:gd name="T27" fmla="*/ 929 h 80"/>
                    <a:gd name="T28" fmla="*/ 0 w 80"/>
                    <a:gd name="T29" fmla="*/ 831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44" name="Freeform 39"/>
                <p:cNvSpPr>
                  <a:spLocks/>
                </p:cNvSpPr>
                <p:nvPr userDrawn="1"/>
              </p:nvSpPr>
              <p:spPr bwMode="ltGray">
                <a:xfrm>
                  <a:off x="2236" y="1724"/>
                  <a:ext cx="116" cy="219"/>
                </a:xfrm>
                <a:custGeom>
                  <a:avLst/>
                  <a:gdLst>
                    <a:gd name="T0" fmla="*/ 169 w 94"/>
                    <a:gd name="T1" fmla="*/ 1512 h 174"/>
                    <a:gd name="T2" fmla="*/ 318 w 94"/>
                    <a:gd name="T3" fmla="*/ 2028 h 174"/>
                    <a:gd name="T4" fmla="*/ 392 w 94"/>
                    <a:gd name="T5" fmla="*/ 1707 h 174"/>
                    <a:gd name="T6" fmla="*/ 647 w 94"/>
                    <a:gd name="T7" fmla="*/ 1586 h 174"/>
                    <a:gd name="T8" fmla="*/ 573 w 94"/>
                    <a:gd name="T9" fmla="*/ 1953 h 174"/>
                    <a:gd name="T10" fmla="*/ 819 w 94"/>
                    <a:gd name="T11" fmla="*/ 1996 h 174"/>
                    <a:gd name="T12" fmla="*/ 945 w 94"/>
                    <a:gd name="T13" fmla="*/ 2243 h 174"/>
                    <a:gd name="T14" fmla="*/ 731 w 94"/>
                    <a:gd name="T15" fmla="*/ 2336 h 174"/>
                    <a:gd name="T16" fmla="*/ 916 w 94"/>
                    <a:gd name="T17" fmla="*/ 2750 h 174"/>
                    <a:gd name="T18" fmla="*/ 1050 w 94"/>
                    <a:gd name="T19" fmla="*/ 2433 h 174"/>
                    <a:gd name="T20" fmla="*/ 1022 w 94"/>
                    <a:gd name="T21" fmla="*/ 1772 h 174"/>
                    <a:gd name="T22" fmla="*/ 742 w 94"/>
                    <a:gd name="T23" fmla="*/ 1660 h 174"/>
                    <a:gd name="T24" fmla="*/ 627 w 94"/>
                    <a:gd name="T25" fmla="*/ 1294 h 174"/>
                    <a:gd name="T26" fmla="*/ 425 w 94"/>
                    <a:gd name="T27" fmla="*/ 1294 h 174"/>
                    <a:gd name="T28" fmla="*/ 376 w 94"/>
                    <a:gd name="T29" fmla="*/ 1109 h 174"/>
                    <a:gd name="T30" fmla="*/ 524 w 94"/>
                    <a:gd name="T31" fmla="*/ 662 h 174"/>
                    <a:gd name="T32" fmla="*/ 376 w 94"/>
                    <a:gd name="T33" fmla="*/ 0 h 174"/>
                    <a:gd name="T34" fmla="*/ 222 w 94"/>
                    <a:gd name="T35" fmla="*/ 347 h 174"/>
                    <a:gd name="T36" fmla="*/ 48 w 94"/>
                    <a:gd name="T37" fmla="*/ 734 h 174"/>
                    <a:gd name="T38" fmla="*/ 169 w 94"/>
                    <a:gd name="T39" fmla="*/ 1201 h 174"/>
                    <a:gd name="T40" fmla="*/ 169 w 94"/>
                    <a:gd name="T41" fmla="*/ 151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45" name="Freeform 40"/>
                <p:cNvSpPr>
                  <a:spLocks/>
                </p:cNvSpPr>
                <p:nvPr userDrawn="1"/>
              </p:nvSpPr>
              <p:spPr bwMode="ltGray">
                <a:xfrm>
                  <a:off x="2268" y="1885"/>
                  <a:ext cx="39" cy="63"/>
                </a:xfrm>
                <a:custGeom>
                  <a:avLst/>
                  <a:gdLst>
                    <a:gd name="T0" fmla="*/ 63 w 32"/>
                    <a:gd name="T1" fmla="*/ 384 h 50"/>
                    <a:gd name="T2" fmla="*/ 132 w 32"/>
                    <a:gd name="T3" fmla="*/ 0 h 50"/>
                    <a:gd name="T4" fmla="*/ 208 w 32"/>
                    <a:gd name="T5" fmla="*/ 252 h 50"/>
                    <a:gd name="T6" fmla="*/ 239 w 32"/>
                    <a:gd name="T7" fmla="*/ 384 h 50"/>
                    <a:gd name="T8" fmla="*/ 296 w 32"/>
                    <a:gd name="T9" fmla="*/ 426 h 50"/>
                    <a:gd name="T10" fmla="*/ 349 w 32"/>
                    <a:gd name="T11" fmla="*/ 610 h 50"/>
                    <a:gd name="T12" fmla="*/ 196 w 32"/>
                    <a:gd name="T13" fmla="*/ 801 h 50"/>
                    <a:gd name="T14" fmla="*/ 63 w 32"/>
                    <a:gd name="T15" fmla="*/ 384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46" name="Freeform 41"/>
                <p:cNvSpPr>
                  <a:spLocks/>
                </p:cNvSpPr>
                <p:nvPr userDrawn="1"/>
              </p:nvSpPr>
              <p:spPr bwMode="ltGray">
                <a:xfrm>
                  <a:off x="2186" y="1900"/>
                  <a:ext cx="53" cy="63"/>
                </a:xfrm>
                <a:custGeom>
                  <a:avLst/>
                  <a:gdLst>
                    <a:gd name="T0" fmla="*/ 0 w 43"/>
                    <a:gd name="T1" fmla="*/ 701 h 50"/>
                    <a:gd name="T2" fmla="*/ 272 w 43"/>
                    <a:gd name="T3" fmla="*/ 318 h 50"/>
                    <a:gd name="T4" fmla="*/ 440 w 43"/>
                    <a:gd name="T5" fmla="*/ 0 h 50"/>
                    <a:gd name="T6" fmla="*/ 301 w 43"/>
                    <a:gd name="T7" fmla="*/ 441 h 50"/>
                    <a:gd name="T8" fmla="*/ 2 w 43"/>
                    <a:gd name="T9" fmla="*/ 801 h 50"/>
                    <a:gd name="T10" fmla="*/ 0 w 43"/>
                    <a:gd name="T11" fmla="*/ 701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47" name="Freeform 42"/>
                <p:cNvSpPr>
                  <a:spLocks/>
                </p:cNvSpPr>
                <p:nvPr userDrawn="1"/>
              </p:nvSpPr>
              <p:spPr bwMode="ltGray">
                <a:xfrm>
                  <a:off x="4822" y="1824"/>
                  <a:ext cx="1268" cy="1779"/>
                </a:xfrm>
                <a:custGeom>
                  <a:avLst/>
                  <a:gdLst>
                    <a:gd name="T0" fmla="*/ 5016 w 1026"/>
                    <a:gd name="T1" fmla="*/ 1041 h 1413"/>
                    <a:gd name="T2" fmla="*/ 5674 w 1026"/>
                    <a:gd name="T3" fmla="*/ 0 h 1413"/>
                    <a:gd name="T4" fmla="*/ 5875 w 1026"/>
                    <a:gd name="T5" fmla="*/ 293 h 1413"/>
                    <a:gd name="T6" fmla="*/ 6199 w 1026"/>
                    <a:gd name="T7" fmla="*/ 240 h 1413"/>
                    <a:gd name="T8" fmla="*/ 6781 w 1026"/>
                    <a:gd name="T9" fmla="*/ 429 h 1413"/>
                    <a:gd name="T10" fmla="*/ 7268 w 1026"/>
                    <a:gd name="T11" fmla="*/ 526 h 1413"/>
                    <a:gd name="T12" fmla="*/ 7803 w 1026"/>
                    <a:gd name="T13" fmla="*/ 429 h 1413"/>
                    <a:gd name="T14" fmla="*/ 8494 w 1026"/>
                    <a:gd name="T15" fmla="*/ 1768 h 1413"/>
                    <a:gd name="T16" fmla="*/ 8982 w 1026"/>
                    <a:gd name="T17" fmla="*/ 2048 h 1413"/>
                    <a:gd name="T18" fmla="*/ 9593 w 1026"/>
                    <a:gd name="T19" fmla="*/ 2142 h 1413"/>
                    <a:gd name="T20" fmla="*/ 9946 w 1026"/>
                    <a:gd name="T21" fmla="*/ 2707 h 1413"/>
                    <a:gd name="T22" fmla="*/ 10210 w 1026"/>
                    <a:gd name="T23" fmla="*/ 3616 h 1413"/>
                    <a:gd name="T24" fmla="*/ 9972 w 1026"/>
                    <a:gd name="T25" fmla="*/ 4286 h 1413"/>
                    <a:gd name="T26" fmla="*/ 10586 w 1026"/>
                    <a:gd name="T27" fmla="*/ 4663 h 1413"/>
                    <a:gd name="T28" fmla="*/ 11314 w 1026"/>
                    <a:gd name="T29" fmla="*/ 5045 h 1413"/>
                    <a:gd name="T30" fmla="*/ 11353 w 1026"/>
                    <a:gd name="T31" fmla="*/ 5287 h 1413"/>
                    <a:gd name="T32" fmla="*/ 11690 w 1026"/>
                    <a:gd name="T33" fmla="*/ 5146 h 1413"/>
                    <a:gd name="T34" fmla="*/ 12580 w 1026"/>
                    <a:gd name="T35" fmla="*/ 5995 h 1413"/>
                    <a:gd name="T36" fmla="*/ 13031 w 1026"/>
                    <a:gd name="T37" fmla="*/ 6479 h 1413"/>
                    <a:gd name="T38" fmla="*/ 12341 w 1026"/>
                    <a:gd name="T39" fmla="*/ 8330 h 1413"/>
                    <a:gd name="T40" fmla="*/ 11804 w 1026"/>
                    <a:gd name="T41" fmla="*/ 8998 h 1413"/>
                    <a:gd name="T42" fmla="*/ 11463 w 1026"/>
                    <a:gd name="T43" fmla="*/ 10226 h 1413"/>
                    <a:gd name="T44" fmla="*/ 10710 w 1026"/>
                    <a:gd name="T45" fmla="*/ 11750 h 1413"/>
                    <a:gd name="T46" fmla="*/ 9789 w 1026"/>
                    <a:gd name="T47" fmla="*/ 12559 h 1413"/>
                    <a:gd name="T48" fmla="*/ 9097 w 1026"/>
                    <a:gd name="T49" fmla="*/ 12852 h 1413"/>
                    <a:gd name="T50" fmla="*/ 8835 w 1026"/>
                    <a:gd name="T51" fmla="*/ 13284 h 1413"/>
                    <a:gd name="T52" fmla="*/ 8144 w 1026"/>
                    <a:gd name="T53" fmla="*/ 14383 h 1413"/>
                    <a:gd name="T54" fmla="*/ 6965 w 1026"/>
                    <a:gd name="T55" fmla="*/ 15656 h 1413"/>
                    <a:gd name="T56" fmla="*/ 6092 w 1026"/>
                    <a:gd name="T57" fmla="*/ 16231 h 1413"/>
                    <a:gd name="T58" fmla="*/ 5820 w 1026"/>
                    <a:gd name="T59" fmla="*/ 16549 h 1413"/>
                    <a:gd name="T60" fmla="*/ 5103 w 1026"/>
                    <a:gd name="T61" fmla="*/ 17421 h 1413"/>
                    <a:gd name="T62" fmla="*/ 4227 w 1026"/>
                    <a:gd name="T63" fmla="*/ 17847 h 1413"/>
                    <a:gd name="T64" fmla="*/ 3699 w 1026"/>
                    <a:gd name="T65" fmla="*/ 17847 h 1413"/>
                    <a:gd name="T66" fmla="*/ 3583 w 1026"/>
                    <a:gd name="T67" fmla="*/ 18664 h 1413"/>
                    <a:gd name="T68" fmla="*/ 2899 w 1026"/>
                    <a:gd name="T69" fmla="*/ 19310 h 1413"/>
                    <a:gd name="T70" fmla="*/ 2216 w 1026"/>
                    <a:gd name="T71" fmla="*/ 19789 h 1413"/>
                    <a:gd name="T72" fmla="*/ 1982 w 1026"/>
                    <a:gd name="T73" fmla="*/ 20372 h 1413"/>
                    <a:gd name="T74" fmla="*/ 1482 w 1026"/>
                    <a:gd name="T75" fmla="*/ 20836 h 1413"/>
                    <a:gd name="T76" fmla="*/ 802 w 1026"/>
                    <a:gd name="T77" fmla="*/ 21371 h 1413"/>
                    <a:gd name="T78" fmla="*/ 693 w 1026"/>
                    <a:gd name="T79" fmla="*/ 21883 h 1413"/>
                    <a:gd name="T80" fmla="*/ 487 w 1026"/>
                    <a:gd name="T81" fmla="*/ 22373 h 1413"/>
                    <a:gd name="T82" fmla="*/ 225 w 1026"/>
                    <a:gd name="T83" fmla="*/ 21748 h 1413"/>
                    <a:gd name="T84" fmla="*/ 267 w 1026"/>
                    <a:gd name="T85" fmla="*/ 21126 h 1413"/>
                    <a:gd name="T86" fmla="*/ 1342 w 1026"/>
                    <a:gd name="T87" fmla="*/ 19277 h 1413"/>
                    <a:gd name="T88" fmla="*/ 2540 w 1026"/>
                    <a:gd name="T89" fmla="*/ 17376 h 1413"/>
                    <a:gd name="T90" fmla="*/ 2967 w 1026"/>
                    <a:gd name="T91" fmla="*/ 16607 h 1413"/>
                    <a:gd name="T92" fmla="*/ 3994 w 1026"/>
                    <a:gd name="T93" fmla="*/ 14650 h 1413"/>
                    <a:gd name="T94" fmla="*/ 4306 w 1026"/>
                    <a:gd name="T95" fmla="*/ 13994 h 1413"/>
                    <a:gd name="T96" fmla="*/ 4838 w 1026"/>
                    <a:gd name="T97" fmla="*/ 13045 h 1413"/>
                    <a:gd name="T98" fmla="*/ 5184 w 1026"/>
                    <a:gd name="T99" fmla="*/ 12050 h 1413"/>
                    <a:gd name="T100" fmla="*/ 5259 w 1026"/>
                    <a:gd name="T101" fmla="*/ 9937 h 1413"/>
                    <a:gd name="T102" fmla="*/ 4794 w 1026"/>
                    <a:gd name="T103" fmla="*/ 9045 h 1413"/>
                    <a:gd name="T104" fmla="*/ 4684 w 1026"/>
                    <a:gd name="T105" fmla="*/ 7951 h 1413"/>
                    <a:gd name="T106" fmla="*/ 4532 w 1026"/>
                    <a:gd name="T107" fmla="*/ 7375 h 1413"/>
                    <a:gd name="T108" fmla="*/ 4195 w 1026"/>
                    <a:gd name="T109" fmla="*/ 6479 h 1413"/>
                    <a:gd name="T110" fmla="*/ 4344 w 1026"/>
                    <a:gd name="T111" fmla="*/ 5439 h 1413"/>
                    <a:gd name="T112" fmla="*/ 4153 w 1026"/>
                    <a:gd name="T113" fmla="*/ 4799 h 1413"/>
                    <a:gd name="T114" fmla="*/ 4960 w 1026"/>
                    <a:gd name="T115" fmla="*/ 2905 h 1413"/>
                    <a:gd name="T116" fmla="*/ 4571 w 1026"/>
                    <a:gd name="T117" fmla="*/ 1280 h 1413"/>
                    <a:gd name="T118" fmla="*/ 4611 w 1026"/>
                    <a:gd name="T119" fmla="*/ 1097 h 141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26" h="1413">
                      <a:moveTo>
                        <a:pt x="363" y="69"/>
                      </a:moveTo>
                      <a:cubicBezTo>
                        <a:pt x="376" y="78"/>
                        <a:pt x="383" y="74"/>
                        <a:pt x="396" y="66"/>
                      </a:cubicBezTo>
                      <a:cubicBezTo>
                        <a:pt x="391" y="42"/>
                        <a:pt x="396" y="27"/>
                        <a:pt x="420" y="21"/>
                      </a:cubicBezTo>
                      <a:cubicBezTo>
                        <a:pt x="430" y="15"/>
                        <a:pt x="437" y="6"/>
                        <a:pt x="447" y="0"/>
                      </a:cubicBezTo>
                      <a:cubicBezTo>
                        <a:pt x="450" y="1"/>
                        <a:pt x="456" y="0"/>
                        <a:pt x="456" y="3"/>
                      </a:cubicBezTo>
                      <a:cubicBezTo>
                        <a:pt x="459" y="22"/>
                        <a:pt x="437" y="24"/>
                        <a:pt x="462" y="18"/>
                      </a:cubicBezTo>
                      <a:cubicBezTo>
                        <a:pt x="465" y="15"/>
                        <a:pt x="467" y="9"/>
                        <a:pt x="471" y="9"/>
                      </a:cubicBezTo>
                      <a:cubicBezTo>
                        <a:pt x="477" y="8"/>
                        <a:pt x="483" y="13"/>
                        <a:pt x="489" y="15"/>
                      </a:cubicBezTo>
                      <a:cubicBezTo>
                        <a:pt x="492" y="16"/>
                        <a:pt x="498" y="18"/>
                        <a:pt x="498" y="18"/>
                      </a:cubicBezTo>
                      <a:cubicBezTo>
                        <a:pt x="506" y="31"/>
                        <a:pt x="517" y="25"/>
                        <a:pt x="534" y="27"/>
                      </a:cubicBezTo>
                      <a:cubicBezTo>
                        <a:pt x="538" y="39"/>
                        <a:pt x="543" y="41"/>
                        <a:pt x="555" y="45"/>
                      </a:cubicBezTo>
                      <a:cubicBezTo>
                        <a:pt x="561" y="41"/>
                        <a:pt x="567" y="37"/>
                        <a:pt x="573" y="33"/>
                      </a:cubicBezTo>
                      <a:cubicBezTo>
                        <a:pt x="576" y="31"/>
                        <a:pt x="582" y="27"/>
                        <a:pt x="582" y="27"/>
                      </a:cubicBezTo>
                      <a:cubicBezTo>
                        <a:pt x="615" y="49"/>
                        <a:pt x="585" y="37"/>
                        <a:pt x="615" y="27"/>
                      </a:cubicBezTo>
                      <a:cubicBezTo>
                        <a:pt x="633" y="33"/>
                        <a:pt x="624" y="50"/>
                        <a:pt x="639" y="60"/>
                      </a:cubicBezTo>
                      <a:cubicBezTo>
                        <a:pt x="643" y="73"/>
                        <a:pt x="658" y="104"/>
                        <a:pt x="669" y="111"/>
                      </a:cubicBezTo>
                      <a:cubicBezTo>
                        <a:pt x="683" y="132"/>
                        <a:pt x="674" y="127"/>
                        <a:pt x="690" y="132"/>
                      </a:cubicBezTo>
                      <a:cubicBezTo>
                        <a:pt x="696" y="131"/>
                        <a:pt x="702" y="130"/>
                        <a:pt x="708" y="129"/>
                      </a:cubicBezTo>
                      <a:cubicBezTo>
                        <a:pt x="714" y="127"/>
                        <a:pt x="726" y="123"/>
                        <a:pt x="726" y="123"/>
                      </a:cubicBezTo>
                      <a:cubicBezTo>
                        <a:pt x="738" y="126"/>
                        <a:pt x="746" y="128"/>
                        <a:pt x="756" y="135"/>
                      </a:cubicBezTo>
                      <a:cubicBezTo>
                        <a:pt x="777" y="167"/>
                        <a:pt x="744" y="118"/>
                        <a:pt x="771" y="153"/>
                      </a:cubicBezTo>
                      <a:cubicBezTo>
                        <a:pt x="775" y="159"/>
                        <a:pt x="783" y="171"/>
                        <a:pt x="783" y="171"/>
                      </a:cubicBezTo>
                      <a:cubicBezTo>
                        <a:pt x="787" y="185"/>
                        <a:pt x="793" y="196"/>
                        <a:pt x="798" y="210"/>
                      </a:cubicBezTo>
                      <a:cubicBezTo>
                        <a:pt x="800" y="216"/>
                        <a:pt x="802" y="222"/>
                        <a:pt x="804" y="228"/>
                      </a:cubicBezTo>
                      <a:cubicBezTo>
                        <a:pt x="805" y="231"/>
                        <a:pt x="807" y="237"/>
                        <a:pt x="807" y="237"/>
                      </a:cubicBezTo>
                      <a:cubicBezTo>
                        <a:pt x="803" y="250"/>
                        <a:pt x="791" y="255"/>
                        <a:pt x="786" y="270"/>
                      </a:cubicBezTo>
                      <a:cubicBezTo>
                        <a:pt x="791" y="286"/>
                        <a:pt x="797" y="277"/>
                        <a:pt x="804" y="267"/>
                      </a:cubicBezTo>
                      <a:cubicBezTo>
                        <a:pt x="833" y="271"/>
                        <a:pt x="829" y="269"/>
                        <a:pt x="834" y="294"/>
                      </a:cubicBezTo>
                      <a:cubicBezTo>
                        <a:pt x="847" y="285"/>
                        <a:pt x="854" y="289"/>
                        <a:pt x="867" y="297"/>
                      </a:cubicBezTo>
                      <a:cubicBezTo>
                        <a:pt x="874" y="308"/>
                        <a:pt x="879" y="314"/>
                        <a:pt x="891" y="318"/>
                      </a:cubicBezTo>
                      <a:cubicBezTo>
                        <a:pt x="892" y="321"/>
                        <a:pt x="895" y="324"/>
                        <a:pt x="894" y="327"/>
                      </a:cubicBezTo>
                      <a:cubicBezTo>
                        <a:pt x="891" y="334"/>
                        <a:pt x="873" y="326"/>
                        <a:pt x="894" y="333"/>
                      </a:cubicBezTo>
                      <a:cubicBezTo>
                        <a:pt x="900" y="331"/>
                        <a:pt x="906" y="329"/>
                        <a:pt x="912" y="327"/>
                      </a:cubicBezTo>
                      <a:cubicBezTo>
                        <a:pt x="915" y="326"/>
                        <a:pt x="921" y="324"/>
                        <a:pt x="921" y="324"/>
                      </a:cubicBezTo>
                      <a:cubicBezTo>
                        <a:pt x="940" y="336"/>
                        <a:pt x="960" y="339"/>
                        <a:pt x="978" y="351"/>
                      </a:cubicBezTo>
                      <a:cubicBezTo>
                        <a:pt x="981" y="361"/>
                        <a:pt x="987" y="368"/>
                        <a:pt x="990" y="378"/>
                      </a:cubicBezTo>
                      <a:cubicBezTo>
                        <a:pt x="999" y="376"/>
                        <a:pt x="1010" y="370"/>
                        <a:pt x="1017" y="381"/>
                      </a:cubicBezTo>
                      <a:cubicBezTo>
                        <a:pt x="1022" y="389"/>
                        <a:pt x="1026" y="408"/>
                        <a:pt x="1026" y="408"/>
                      </a:cubicBezTo>
                      <a:cubicBezTo>
                        <a:pt x="1022" y="438"/>
                        <a:pt x="1023" y="471"/>
                        <a:pt x="996" y="489"/>
                      </a:cubicBezTo>
                      <a:cubicBezTo>
                        <a:pt x="991" y="497"/>
                        <a:pt x="976" y="514"/>
                        <a:pt x="972" y="525"/>
                      </a:cubicBezTo>
                      <a:cubicBezTo>
                        <a:pt x="970" y="531"/>
                        <a:pt x="972" y="541"/>
                        <a:pt x="966" y="543"/>
                      </a:cubicBezTo>
                      <a:cubicBezTo>
                        <a:pt x="951" y="548"/>
                        <a:pt x="943" y="558"/>
                        <a:pt x="930" y="567"/>
                      </a:cubicBezTo>
                      <a:cubicBezTo>
                        <a:pt x="925" y="583"/>
                        <a:pt x="916" y="596"/>
                        <a:pt x="912" y="612"/>
                      </a:cubicBezTo>
                      <a:cubicBezTo>
                        <a:pt x="909" y="623"/>
                        <a:pt x="909" y="635"/>
                        <a:pt x="903" y="645"/>
                      </a:cubicBezTo>
                      <a:cubicBezTo>
                        <a:pt x="899" y="651"/>
                        <a:pt x="893" y="656"/>
                        <a:pt x="891" y="663"/>
                      </a:cubicBezTo>
                      <a:cubicBezTo>
                        <a:pt x="881" y="692"/>
                        <a:pt x="870" y="723"/>
                        <a:pt x="843" y="741"/>
                      </a:cubicBezTo>
                      <a:cubicBezTo>
                        <a:pt x="837" y="758"/>
                        <a:pt x="830" y="759"/>
                        <a:pt x="816" y="768"/>
                      </a:cubicBezTo>
                      <a:cubicBezTo>
                        <a:pt x="805" y="784"/>
                        <a:pt x="789" y="787"/>
                        <a:pt x="771" y="792"/>
                      </a:cubicBezTo>
                      <a:cubicBezTo>
                        <a:pt x="750" y="806"/>
                        <a:pt x="760" y="802"/>
                        <a:pt x="744" y="807"/>
                      </a:cubicBezTo>
                      <a:cubicBezTo>
                        <a:pt x="735" y="804"/>
                        <a:pt x="717" y="810"/>
                        <a:pt x="717" y="810"/>
                      </a:cubicBezTo>
                      <a:cubicBezTo>
                        <a:pt x="713" y="816"/>
                        <a:pt x="710" y="823"/>
                        <a:pt x="705" y="828"/>
                      </a:cubicBezTo>
                      <a:cubicBezTo>
                        <a:pt x="702" y="831"/>
                        <a:pt x="698" y="834"/>
                        <a:pt x="696" y="837"/>
                      </a:cubicBezTo>
                      <a:cubicBezTo>
                        <a:pt x="684" y="853"/>
                        <a:pt x="680" y="880"/>
                        <a:pt x="666" y="894"/>
                      </a:cubicBezTo>
                      <a:cubicBezTo>
                        <a:pt x="659" y="901"/>
                        <a:pt x="698" y="916"/>
                        <a:pt x="642" y="906"/>
                      </a:cubicBezTo>
                      <a:lnTo>
                        <a:pt x="606" y="948"/>
                      </a:lnTo>
                      <a:lnTo>
                        <a:pt x="549" y="987"/>
                      </a:lnTo>
                      <a:lnTo>
                        <a:pt x="525" y="1023"/>
                      </a:lnTo>
                      <a:lnTo>
                        <a:pt x="480" y="1023"/>
                      </a:lnTo>
                      <a:lnTo>
                        <a:pt x="459" y="1017"/>
                      </a:lnTo>
                      <a:lnTo>
                        <a:pt x="459" y="1044"/>
                      </a:lnTo>
                      <a:lnTo>
                        <a:pt x="435" y="1080"/>
                      </a:lnTo>
                      <a:lnTo>
                        <a:pt x="402" y="1098"/>
                      </a:lnTo>
                      <a:lnTo>
                        <a:pt x="351" y="1101"/>
                      </a:lnTo>
                      <a:lnTo>
                        <a:pt x="333" y="1125"/>
                      </a:lnTo>
                      <a:lnTo>
                        <a:pt x="306" y="1146"/>
                      </a:lnTo>
                      <a:lnTo>
                        <a:pt x="291" y="1125"/>
                      </a:lnTo>
                      <a:lnTo>
                        <a:pt x="276" y="1158"/>
                      </a:lnTo>
                      <a:lnTo>
                        <a:pt x="282" y="1176"/>
                      </a:lnTo>
                      <a:lnTo>
                        <a:pt x="249" y="1191"/>
                      </a:lnTo>
                      <a:lnTo>
                        <a:pt x="228" y="1218"/>
                      </a:lnTo>
                      <a:lnTo>
                        <a:pt x="201" y="1215"/>
                      </a:lnTo>
                      <a:lnTo>
                        <a:pt x="174" y="1248"/>
                      </a:lnTo>
                      <a:lnTo>
                        <a:pt x="177" y="1263"/>
                      </a:lnTo>
                      <a:lnTo>
                        <a:pt x="156" y="1284"/>
                      </a:lnTo>
                      <a:lnTo>
                        <a:pt x="138" y="1290"/>
                      </a:lnTo>
                      <a:lnTo>
                        <a:pt x="117" y="1314"/>
                      </a:lnTo>
                      <a:lnTo>
                        <a:pt x="96" y="1314"/>
                      </a:lnTo>
                      <a:lnTo>
                        <a:pt x="63" y="1347"/>
                      </a:lnTo>
                      <a:lnTo>
                        <a:pt x="39" y="1368"/>
                      </a:lnTo>
                      <a:lnTo>
                        <a:pt x="54" y="1380"/>
                      </a:lnTo>
                      <a:lnTo>
                        <a:pt x="66" y="1413"/>
                      </a:lnTo>
                      <a:lnTo>
                        <a:pt x="39" y="1410"/>
                      </a:lnTo>
                      <a:lnTo>
                        <a:pt x="0" y="1392"/>
                      </a:lnTo>
                      <a:lnTo>
                        <a:pt x="18" y="1371"/>
                      </a:lnTo>
                      <a:lnTo>
                        <a:pt x="9" y="1344"/>
                      </a:lnTo>
                      <a:lnTo>
                        <a:pt x="21" y="1332"/>
                      </a:lnTo>
                      <a:lnTo>
                        <a:pt x="45" y="1305"/>
                      </a:lnTo>
                      <a:lnTo>
                        <a:pt x="105" y="1215"/>
                      </a:lnTo>
                      <a:lnTo>
                        <a:pt x="159" y="1134"/>
                      </a:lnTo>
                      <a:lnTo>
                        <a:pt x="201" y="1095"/>
                      </a:lnTo>
                      <a:lnTo>
                        <a:pt x="219" y="1053"/>
                      </a:lnTo>
                      <a:lnTo>
                        <a:pt x="234" y="1047"/>
                      </a:lnTo>
                      <a:lnTo>
                        <a:pt x="300" y="966"/>
                      </a:lnTo>
                      <a:lnTo>
                        <a:pt x="315" y="924"/>
                      </a:lnTo>
                      <a:lnTo>
                        <a:pt x="333" y="912"/>
                      </a:lnTo>
                      <a:lnTo>
                        <a:pt x="339" y="882"/>
                      </a:lnTo>
                      <a:lnTo>
                        <a:pt x="357" y="858"/>
                      </a:lnTo>
                      <a:cubicBezTo>
                        <a:pt x="364" y="844"/>
                        <a:pt x="370" y="833"/>
                        <a:pt x="381" y="822"/>
                      </a:cubicBezTo>
                      <a:cubicBezTo>
                        <a:pt x="386" y="806"/>
                        <a:pt x="382" y="816"/>
                        <a:pt x="396" y="795"/>
                      </a:cubicBezTo>
                      <a:cubicBezTo>
                        <a:pt x="401" y="787"/>
                        <a:pt x="405" y="769"/>
                        <a:pt x="408" y="759"/>
                      </a:cubicBezTo>
                      <a:cubicBezTo>
                        <a:pt x="418" y="728"/>
                        <a:pt x="428" y="697"/>
                        <a:pt x="438" y="666"/>
                      </a:cubicBezTo>
                      <a:cubicBezTo>
                        <a:pt x="434" y="648"/>
                        <a:pt x="429" y="637"/>
                        <a:pt x="414" y="627"/>
                      </a:cubicBezTo>
                      <a:lnTo>
                        <a:pt x="387" y="597"/>
                      </a:lnTo>
                      <a:cubicBezTo>
                        <a:pt x="387" y="597"/>
                        <a:pt x="378" y="570"/>
                        <a:pt x="378" y="570"/>
                      </a:cubicBezTo>
                      <a:cubicBezTo>
                        <a:pt x="377" y="567"/>
                        <a:pt x="375" y="561"/>
                        <a:pt x="375" y="561"/>
                      </a:cubicBezTo>
                      <a:cubicBezTo>
                        <a:pt x="374" y="551"/>
                        <a:pt x="372" y="516"/>
                        <a:pt x="369" y="501"/>
                      </a:cubicBezTo>
                      <a:cubicBezTo>
                        <a:pt x="369" y="501"/>
                        <a:pt x="362" y="479"/>
                        <a:pt x="360" y="474"/>
                      </a:cubicBezTo>
                      <a:cubicBezTo>
                        <a:pt x="359" y="471"/>
                        <a:pt x="357" y="465"/>
                        <a:pt x="357" y="465"/>
                      </a:cubicBezTo>
                      <a:cubicBezTo>
                        <a:pt x="356" y="460"/>
                        <a:pt x="354" y="420"/>
                        <a:pt x="348" y="414"/>
                      </a:cubicBezTo>
                      <a:cubicBezTo>
                        <a:pt x="344" y="410"/>
                        <a:pt x="330" y="408"/>
                        <a:pt x="330" y="408"/>
                      </a:cubicBezTo>
                      <a:cubicBezTo>
                        <a:pt x="325" y="393"/>
                        <a:pt x="329" y="379"/>
                        <a:pt x="324" y="363"/>
                      </a:cubicBezTo>
                      <a:cubicBezTo>
                        <a:pt x="328" y="351"/>
                        <a:pt x="335" y="353"/>
                        <a:pt x="342" y="342"/>
                      </a:cubicBezTo>
                      <a:cubicBezTo>
                        <a:pt x="346" y="327"/>
                        <a:pt x="346" y="321"/>
                        <a:pt x="333" y="312"/>
                      </a:cubicBezTo>
                      <a:cubicBezTo>
                        <a:pt x="331" y="309"/>
                        <a:pt x="327" y="307"/>
                        <a:pt x="327" y="303"/>
                      </a:cubicBezTo>
                      <a:cubicBezTo>
                        <a:pt x="327" y="285"/>
                        <a:pt x="348" y="234"/>
                        <a:pt x="366" y="228"/>
                      </a:cubicBezTo>
                      <a:cubicBezTo>
                        <a:pt x="372" y="211"/>
                        <a:pt x="384" y="200"/>
                        <a:pt x="390" y="183"/>
                      </a:cubicBezTo>
                      <a:cubicBezTo>
                        <a:pt x="382" y="158"/>
                        <a:pt x="381" y="161"/>
                        <a:pt x="387" y="132"/>
                      </a:cubicBezTo>
                      <a:cubicBezTo>
                        <a:pt x="381" y="114"/>
                        <a:pt x="376" y="91"/>
                        <a:pt x="360" y="81"/>
                      </a:cubicBezTo>
                      <a:cubicBezTo>
                        <a:pt x="352" y="69"/>
                        <a:pt x="339" y="70"/>
                        <a:pt x="354" y="60"/>
                      </a:cubicBezTo>
                      <a:cubicBezTo>
                        <a:pt x="365" y="64"/>
                        <a:pt x="363" y="60"/>
                        <a:pt x="363" y="6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48" name="Freeform 43"/>
                <p:cNvSpPr>
                  <a:spLocks/>
                </p:cNvSpPr>
                <p:nvPr userDrawn="1"/>
              </p:nvSpPr>
              <p:spPr bwMode="ltGray">
                <a:xfrm>
                  <a:off x="5015" y="3516"/>
                  <a:ext cx="58" cy="49"/>
                </a:xfrm>
                <a:custGeom>
                  <a:avLst/>
                  <a:gdLst>
                    <a:gd name="T0" fmla="*/ 0 w 47"/>
                    <a:gd name="T1" fmla="*/ 369 h 39"/>
                    <a:gd name="T2" fmla="*/ 222 w 47"/>
                    <a:gd name="T3" fmla="*/ 0 h 39"/>
                    <a:gd name="T4" fmla="*/ 524 w 47"/>
                    <a:gd name="T5" fmla="*/ 281 h 39"/>
                    <a:gd name="T6" fmla="*/ 305 w 47"/>
                    <a:gd name="T7" fmla="*/ 611 h 39"/>
                    <a:gd name="T8" fmla="*/ 186 w 47"/>
                    <a:gd name="T9" fmla="*/ 558 h 39"/>
                    <a:gd name="T10" fmla="*/ 151 w 47"/>
                    <a:gd name="T11" fmla="*/ 418 h 39"/>
                    <a:gd name="T12" fmla="*/ 0 w 47"/>
                    <a:gd name="T13" fmla="*/ 369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" h="39">
                      <a:moveTo>
                        <a:pt x="0" y="24"/>
                      </a:moveTo>
                      <a:cubicBezTo>
                        <a:pt x="3" y="10"/>
                        <a:pt x="4" y="5"/>
                        <a:pt x="18" y="0"/>
                      </a:cubicBezTo>
                      <a:cubicBezTo>
                        <a:pt x="31" y="9"/>
                        <a:pt x="26" y="14"/>
                        <a:pt x="42" y="18"/>
                      </a:cubicBezTo>
                      <a:cubicBezTo>
                        <a:pt x="47" y="33"/>
                        <a:pt x="38" y="36"/>
                        <a:pt x="24" y="39"/>
                      </a:cubicBezTo>
                      <a:cubicBezTo>
                        <a:pt x="21" y="38"/>
                        <a:pt x="17" y="38"/>
                        <a:pt x="15" y="36"/>
                      </a:cubicBezTo>
                      <a:cubicBezTo>
                        <a:pt x="13" y="34"/>
                        <a:pt x="14" y="29"/>
                        <a:pt x="12" y="27"/>
                      </a:cubicBezTo>
                      <a:cubicBezTo>
                        <a:pt x="9" y="24"/>
                        <a:pt x="0" y="24"/>
                        <a:pt x="0" y="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49" name="Freeform 44"/>
                <p:cNvSpPr>
                  <a:spLocks/>
                </p:cNvSpPr>
                <p:nvPr userDrawn="1"/>
              </p:nvSpPr>
              <p:spPr bwMode="ltGray">
                <a:xfrm>
                  <a:off x="4077" y="903"/>
                  <a:ext cx="1217" cy="1062"/>
                </a:xfrm>
                <a:custGeom>
                  <a:avLst/>
                  <a:gdLst>
                    <a:gd name="T0" fmla="*/ 5201 w 984"/>
                    <a:gd name="T1" fmla="*/ 98 h 844"/>
                    <a:gd name="T2" fmla="*/ 6433 w 984"/>
                    <a:gd name="T3" fmla="*/ 540 h 844"/>
                    <a:gd name="T4" fmla="*/ 7044 w 984"/>
                    <a:gd name="T5" fmla="*/ 586 h 844"/>
                    <a:gd name="T6" fmla="*/ 7403 w 984"/>
                    <a:gd name="T7" fmla="*/ 2049 h 844"/>
                    <a:gd name="T8" fmla="*/ 7512 w 984"/>
                    <a:gd name="T9" fmla="*/ 1414 h 844"/>
                    <a:gd name="T10" fmla="*/ 7751 w 984"/>
                    <a:gd name="T11" fmla="*/ 1104 h 844"/>
                    <a:gd name="T12" fmla="*/ 8228 w 984"/>
                    <a:gd name="T13" fmla="*/ 1992 h 844"/>
                    <a:gd name="T14" fmla="*/ 8734 w 984"/>
                    <a:gd name="T15" fmla="*/ 1540 h 844"/>
                    <a:gd name="T16" fmla="*/ 9043 w 984"/>
                    <a:gd name="T17" fmla="*/ 1353 h 844"/>
                    <a:gd name="T18" fmla="*/ 9755 w 984"/>
                    <a:gd name="T19" fmla="*/ 39 h 844"/>
                    <a:gd name="T20" fmla="*/ 10227 w 984"/>
                    <a:gd name="T21" fmla="*/ 1104 h 844"/>
                    <a:gd name="T22" fmla="*/ 10227 w 984"/>
                    <a:gd name="T23" fmla="*/ 2049 h 844"/>
                    <a:gd name="T24" fmla="*/ 10117 w 984"/>
                    <a:gd name="T25" fmla="*/ 2489 h 844"/>
                    <a:gd name="T26" fmla="*/ 9804 w 984"/>
                    <a:gd name="T27" fmla="*/ 2552 h 844"/>
                    <a:gd name="T28" fmla="*/ 9755 w 984"/>
                    <a:gd name="T29" fmla="*/ 2923 h 844"/>
                    <a:gd name="T30" fmla="*/ 10276 w 984"/>
                    <a:gd name="T31" fmla="*/ 3553 h 844"/>
                    <a:gd name="T32" fmla="*/ 10066 w 984"/>
                    <a:gd name="T33" fmla="*/ 5082 h 844"/>
                    <a:gd name="T34" fmla="*/ 10635 w 984"/>
                    <a:gd name="T35" fmla="*/ 6520 h 844"/>
                    <a:gd name="T36" fmla="*/ 10936 w 984"/>
                    <a:gd name="T37" fmla="*/ 7082 h 844"/>
                    <a:gd name="T38" fmla="*/ 10635 w 984"/>
                    <a:gd name="T39" fmla="*/ 7082 h 844"/>
                    <a:gd name="T40" fmla="*/ 9555 w 984"/>
                    <a:gd name="T41" fmla="*/ 5961 h 844"/>
                    <a:gd name="T42" fmla="*/ 8693 w 984"/>
                    <a:gd name="T43" fmla="*/ 6341 h 844"/>
                    <a:gd name="T44" fmla="*/ 7558 w 984"/>
                    <a:gd name="T45" fmla="*/ 6965 h 844"/>
                    <a:gd name="T46" fmla="*/ 8228 w 984"/>
                    <a:gd name="T47" fmla="*/ 9101 h 844"/>
                    <a:gd name="T48" fmla="*/ 9090 w 984"/>
                    <a:gd name="T49" fmla="*/ 9616 h 844"/>
                    <a:gd name="T50" fmla="*/ 9458 w 984"/>
                    <a:gd name="T51" fmla="*/ 8667 h 844"/>
                    <a:gd name="T52" fmla="*/ 9914 w 984"/>
                    <a:gd name="T53" fmla="*/ 8975 h 844"/>
                    <a:gd name="T54" fmla="*/ 9804 w 984"/>
                    <a:gd name="T55" fmla="*/ 9928 h 844"/>
                    <a:gd name="T56" fmla="*/ 10276 w 984"/>
                    <a:gd name="T57" fmla="*/ 10560 h 844"/>
                    <a:gd name="T58" fmla="*/ 10729 w 984"/>
                    <a:gd name="T59" fmla="*/ 10367 h 844"/>
                    <a:gd name="T60" fmla="*/ 11809 w 984"/>
                    <a:gd name="T61" fmla="*/ 12702 h 844"/>
                    <a:gd name="T62" fmla="*/ 12065 w 984"/>
                    <a:gd name="T63" fmla="*/ 13012 h 844"/>
                    <a:gd name="T64" fmla="*/ 11199 w 984"/>
                    <a:gd name="T65" fmla="*/ 12757 h 844"/>
                    <a:gd name="T66" fmla="*/ 10635 w 984"/>
                    <a:gd name="T67" fmla="*/ 11942 h 844"/>
                    <a:gd name="T68" fmla="*/ 9969 w 984"/>
                    <a:gd name="T69" fmla="*/ 11182 h 844"/>
                    <a:gd name="T70" fmla="*/ 8991 w 984"/>
                    <a:gd name="T71" fmla="*/ 10434 h 844"/>
                    <a:gd name="T72" fmla="*/ 7862 w 984"/>
                    <a:gd name="T73" fmla="*/ 10173 h 844"/>
                    <a:gd name="T74" fmla="*/ 6481 w 984"/>
                    <a:gd name="T75" fmla="*/ 9358 h 844"/>
                    <a:gd name="T76" fmla="*/ 5912 w 984"/>
                    <a:gd name="T77" fmla="*/ 7979 h 844"/>
                    <a:gd name="T78" fmla="*/ 5512 w 984"/>
                    <a:gd name="T79" fmla="*/ 7275 h 844"/>
                    <a:gd name="T80" fmla="*/ 4884 w 984"/>
                    <a:gd name="T81" fmla="*/ 6773 h 844"/>
                    <a:gd name="T82" fmla="*/ 4378 w 984"/>
                    <a:gd name="T83" fmla="*/ 5823 h 844"/>
                    <a:gd name="T84" fmla="*/ 4537 w 984"/>
                    <a:gd name="T85" fmla="*/ 6520 h 844"/>
                    <a:gd name="T86" fmla="*/ 5348 w 984"/>
                    <a:gd name="T87" fmla="*/ 7790 h 844"/>
                    <a:gd name="T88" fmla="*/ 5408 w 984"/>
                    <a:gd name="T89" fmla="*/ 8292 h 844"/>
                    <a:gd name="T90" fmla="*/ 5046 w 984"/>
                    <a:gd name="T91" fmla="*/ 7852 h 844"/>
                    <a:gd name="T92" fmla="*/ 4537 w 984"/>
                    <a:gd name="T93" fmla="*/ 7327 h 844"/>
                    <a:gd name="T94" fmla="*/ 4022 w 984"/>
                    <a:gd name="T95" fmla="*/ 6341 h 844"/>
                    <a:gd name="T96" fmla="*/ 3402 w 984"/>
                    <a:gd name="T97" fmla="*/ 5445 h 844"/>
                    <a:gd name="T98" fmla="*/ 2694 w 984"/>
                    <a:gd name="T99" fmla="*/ 4936 h 844"/>
                    <a:gd name="T100" fmla="*/ 1968 w 984"/>
                    <a:gd name="T101" fmla="*/ 3738 h 844"/>
                    <a:gd name="T102" fmla="*/ 847 w 984"/>
                    <a:gd name="T103" fmla="*/ 1041 h 844"/>
                    <a:gd name="T104" fmla="*/ 434 w 984"/>
                    <a:gd name="T105" fmla="*/ 586 h 844"/>
                    <a:gd name="T106" fmla="*/ 594 w 984"/>
                    <a:gd name="T107" fmla="*/ 342 h 844"/>
                    <a:gd name="T108" fmla="*/ 1311 w 984"/>
                    <a:gd name="T109" fmla="*/ 1104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50" name="Freeform 45"/>
                <p:cNvSpPr>
                  <a:spLocks/>
                </p:cNvSpPr>
                <p:nvPr userDrawn="1"/>
              </p:nvSpPr>
              <p:spPr bwMode="ltGray">
                <a:xfrm>
                  <a:off x="3702" y="1646"/>
                  <a:ext cx="44" cy="60"/>
                </a:xfrm>
                <a:custGeom>
                  <a:avLst/>
                  <a:gdLst>
                    <a:gd name="T0" fmla="*/ 65 w 36"/>
                    <a:gd name="T1" fmla="*/ 413 h 48"/>
                    <a:gd name="T2" fmla="*/ 109 w 36"/>
                    <a:gd name="T3" fmla="*/ 705 h 48"/>
                    <a:gd name="T4" fmla="*/ 65 w 36"/>
                    <a:gd name="T5" fmla="*/ 413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51" name="Freeform 46"/>
                <p:cNvSpPr>
                  <a:spLocks/>
                </p:cNvSpPr>
                <p:nvPr userDrawn="1"/>
              </p:nvSpPr>
              <p:spPr bwMode="ltGray">
                <a:xfrm>
                  <a:off x="3670" y="1624"/>
                  <a:ext cx="44" cy="47"/>
                </a:xfrm>
                <a:custGeom>
                  <a:avLst/>
                  <a:gdLst>
                    <a:gd name="T0" fmla="*/ 0 w 36"/>
                    <a:gd name="T1" fmla="*/ 94 h 37"/>
                    <a:gd name="T2" fmla="*/ 133 w 36"/>
                    <a:gd name="T3" fmla="*/ 1 h 37"/>
                    <a:gd name="T4" fmla="*/ 403 w 36"/>
                    <a:gd name="T5" fmla="*/ 310 h 37"/>
                    <a:gd name="T6" fmla="*/ 89 w 36"/>
                    <a:gd name="T7" fmla="*/ 310 h 37"/>
                    <a:gd name="T8" fmla="*/ 0 w 36"/>
                    <a:gd name="T9" fmla="*/ 94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52" name="Freeform 47"/>
                <p:cNvSpPr>
                  <a:spLocks/>
                </p:cNvSpPr>
                <p:nvPr userDrawn="1"/>
              </p:nvSpPr>
              <p:spPr bwMode="ltGray">
                <a:xfrm>
                  <a:off x="5074" y="1513"/>
                  <a:ext cx="210" cy="121"/>
                </a:xfrm>
                <a:custGeom>
                  <a:avLst/>
                  <a:gdLst>
                    <a:gd name="T0" fmla="*/ 0 w 170"/>
                    <a:gd name="T1" fmla="*/ 792 h 96"/>
                    <a:gd name="T2" fmla="*/ 352 w 170"/>
                    <a:gd name="T3" fmla="*/ 401 h 96"/>
                    <a:gd name="T4" fmla="*/ 708 w 170"/>
                    <a:gd name="T5" fmla="*/ 338 h 96"/>
                    <a:gd name="T6" fmla="*/ 1012 w 170"/>
                    <a:gd name="T7" fmla="*/ 147 h 96"/>
                    <a:gd name="T8" fmla="*/ 804 w 170"/>
                    <a:gd name="T9" fmla="*/ 401 h 96"/>
                    <a:gd name="T10" fmla="*/ 1564 w 170"/>
                    <a:gd name="T11" fmla="*/ 792 h 96"/>
                    <a:gd name="T12" fmla="*/ 2028 w 170"/>
                    <a:gd name="T13" fmla="*/ 1047 h 96"/>
                    <a:gd name="T14" fmla="*/ 1468 w 170"/>
                    <a:gd name="T15" fmla="*/ 1238 h 96"/>
                    <a:gd name="T16" fmla="*/ 1115 w 170"/>
                    <a:gd name="T17" fmla="*/ 928 h 96"/>
                    <a:gd name="T18" fmla="*/ 962 w 170"/>
                    <a:gd name="T19" fmla="*/ 853 h 96"/>
                    <a:gd name="T20" fmla="*/ 305 w 170"/>
                    <a:gd name="T21" fmla="*/ 663 h 96"/>
                    <a:gd name="T22" fmla="*/ 0 w 170"/>
                    <a:gd name="T23" fmla="*/ 792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53" name="Freeform 48"/>
                <p:cNvSpPr>
                  <a:spLocks/>
                </p:cNvSpPr>
                <p:nvPr userDrawn="1"/>
              </p:nvSpPr>
              <p:spPr bwMode="ltGray">
                <a:xfrm>
                  <a:off x="5296" y="1615"/>
                  <a:ext cx="171" cy="56"/>
                </a:xfrm>
                <a:custGeom>
                  <a:avLst/>
                  <a:gdLst>
                    <a:gd name="T0" fmla="*/ 0 w 138"/>
                    <a:gd name="T1" fmla="*/ 0 h 44"/>
                    <a:gd name="T2" fmla="*/ 672 w 138"/>
                    <a:gd name="T3" fmla="*/ 75 h 44"/>
                    <a:gd name="T4" fmla="*/ 1151 w 138"/>
                    <a:gd name="T5" fmla="*/ 439 h 44"/>
                    <a:gd name="T6" fmla="*/ 1466 w 138"/>
                    <a:gd name="T7" fmla="*/ 356 h 44"/>
                    <a:gd name="T8" fmla="*/ 1419 w 138"/>
                    <a:gd name="T9" fmla="*/ 792 h 44"/>
                    <a:gd name="T10" fmla="*/ 833 w 138"/>
                    <a:gd name="T11" fmla="*/ 732 h 44"/>
                    <a:gd name="T12" fmla="*/ 0 w 138"/>
                    <a:gd name="T13" fmla="*/ 653 h 44"/>
                    <a:gd name="T14" fmla="*/ 367 w 138"/>
                    <a:gd name="T15" fmla="*/ 356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54" name="Freeform 49"/>
                <p:cNvSpPr>
                  <a:spLocks/>
                </p:cNvSpPr>
                <p:nvPr userDrawn="1"/>
              </p:nvSpPr>
              <p:spPr bwMode="ltGray">
                <a:xfrm>
                  <a:off x="5206" y="1644"/>
                  <a:ext cx="71" cy="53"/>
                </a:xfrm>
                <a:custGeom>
                  <a:avLst/>
                  <a:gdLst>
                    <a:gd name="T0" fmla="*/ 232 w 57"/>
                    <a:gd name="T1" fmla="*/ 406 h 42"/>
                    <a:gd name="T2" fmla="*/ 512 w 57"/>
                    <a:gd name="T3" fmla="*/ 202 h 42"/>
                    <a:gd name="T4" fmla="*/ 232 w 57"/>
                    <a:gd name="T5" fmla="*/ 406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55" name="Freeform 50"/>
                <p:cNvSpPr>
                  <a:spLocks/>
                </p:cNvSpPr>
                <p:nvPr userDrawn="1"/>
              </p:nvSpPr>
              <p:spPr bwMode="ltGray">
                <a:xfrm>
                  <a:off x="5159" y="1484"/>
                  <a:ext cx="48" cy="66"/>
                </a:xfrm>
                <a:custGeom>
                  <a:avLst/>
                  <a:gdLst>
                    <a:gd name="T0" fmla="*/ 222 w 39"/>
                    <a:gd name="T1" fmla="*/ 570 h 52"/>
                    <a:gd name="T2" fmla="*/ 222 w 39"/>
                    <a:gd name="T3" fmla="*/ 0 h 52"/>
                    <a:gd name="T4" fmla="*/ 222 w 39"/>
                    <a:gd name="T5" fmla="*/ 570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56" name="Freeform 51"/>
                <p:cNvSpPr>
                  <a:spLocks/>
                </p:cNvSpPr>
                <p:nvPr userDrawn="1"/>
              </p:nvSpPr>
              <p:spPr bwMode="ltGray">
                <a:xfrm>
                  <a:off x="5529" y="1685"/>
                  <a:ext cx="54" cy="100"/>
                </a:xfrm>
                <a:custGeom>
                  <a:avLst/>
                  <a:gdLst>
                    <a:gd name="T0" fmla="*/ 48 w 44"/>
                    <a:gd name="T1" fmla="*/ 138 h 80"/>
                    <a:gd name="T2" fmla="*/ 243 w 44"/>
                    <a:gd name="T3" fmla="*/ 476 h 80"/>
                    <a:gd name="T4" fmla="*/ 277 w 44"/>
                    <a:gd name="T5" fmla="*/ 711 h 80"/>
                    <a:gd name="T6" fmla="*/ 417 w 44"/>
                    <a:gd name="T7" fmla="*/ 780 h 80"/>
                    <a:gd name="T8" fmla="*/ 277 w 44"/>
                    <a:gd name="T9" fmla="*/ 1070 h 80"/>
                    <a:gd name="T10" fmla="*/ 0 w 44"/>
                    <a:gd name="T11" fmla="*/ 305 h 80"/>
                    <a:gd name="T12" fmla="*/ 48 w 44"/>
                    <a:gd name="T13" fmla="*/ 138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57" name="Freeform 52"/>
                <p:cNvSpPr>
                  <a:spLocks/>
                </p:cNvSpPr>
                <p:nvPr userDrawn="1"/>
              </p:nvSpPr>
              <p:spPr bwMode="ltGray">
                <a:xfrm>
                  <a:off x="4164" y="90"/>
                  <a:ext cx="859" cy="473"/>
                </a:xfrm>
                <a:custGeom>
                  <a:avLst/>
                  <a:gdLst>
                    <a:gd name="T0" fmla="*/ 2086 w 695"/>
                    <a:gd name="T1" fmla="*/ 0 h 376"/>
                    <a:gd name="T2" fmla="*/ 4314 w 695"/>
                    <a:gd name="T3" fmla="*/ 1072 h 376"/>
                    <a:gd name="T4" fmla="*/ 6144 w 695"/>
                    <a:gd name="T5" fmla="*/ 2074 h 376"/>
                    <a:gd name="T6" fmla="*/ 7763 w 695"/>
                    <a:gd name="T7" fmla="*/ 3151 h 376"/>
                    <a:gd name="T8" fmla="*/ 7476 w 695"/>
                    <a:gd name="T9" fmla="*/ 3273 h 376"/>
                    <a:gd name="T10" fmla="*/ 7528 w 695"/>
                    <a:gd name="T11" fmla="*/ 3887 h 376"/>
                    <a:gd name="T12" fmla="*/ 7579 w 695"/>
                    <a:gd name="T13" fmla="*/ 4210 h 376"/>
                    <a:gd name="T14" fmla="*/ 7724 w 695"/>
                    <a:gd name="T15" fmla="*/ 4774 h 376"/>
                    <a:gd name="T16" fmla="*/ 7931 w 695"/>
                    <a:gd name="T17" fmla="*/ 5163 h 376"/>
                    <a:gd name="T18" fmla="*/ 8681 w 695"/>
                    <a:gd name="T19" fmla="*/ 5602 h 376"/>
                    <a:gd name="T20" fmla="*/ 8592 w 695"/>
                    <a:gd name="T21" fmla="*/ 5901 h 376"/>
                    <a:gd name="T22" fmla="*/ 7269 w 695"/>
                    <a:gd name="T23" fmla="*/ 5348 h 376"/>
                    <a:gd name="T24" fmla="*/ 6855 w 695"/>
                    <a:gd name="T25" fmla="*/ 5224 h 376"/>
                    <a:gd name="T26" fmla="*/ 6616 w 695"/>
                    <a:gd name="T27" fmla="*/ 4774 h 376"/>
                    <a:gd name="T28" fmla="*/ 6559 w 695"/>
                    <a:gd name="T29" fmla="*/ 4973 h 376"/>
                    <a:gd name="T30" fmla="*/ 6100 w 695"/>
                    <a:gd name="T31" fmla="*/ 4643 h 376"/>
                    <a:gd name="T32" fmla="*/ 5393 w 695"/>
                    <a:gd name="T33" fmla="*/ 4153 h 376"/>
                    <a:gd name="T34" fmla="*/ 5081 w 695"/>
                    <a:gd name="T35" fmla="*/ 3705 h 376"/>
                    <a:gd name="T36" fmla="*/ 4681 w 695"/>
                    <a:gd name="T37" fmla="*/ 3521 h 376"/>
                    <a:gd name="T38" fmla="*/ 3916 w 695"/>
                    <a:gd name="T39" fmla="*/ 3017 h 376"/>
                    <a:gd name="T40" fmla="*/ 3353 w 695"/>
                    <a:gd name="T41" fmla="*/ 2629 h 376"/>
                    <a:gd name="T42" fmla="*/ 2283 w 695"/>
                    <a:gd name="T43" fmla="*/ 2135 h 376"/>
                    <a:gd name="T44" fmla="*/ 1477 w 695"/>
                    <a:gd name="T45" fmla="*/ 2074 h 376"/>
                    <a:gd name="T46" fmla="*/ 918 w 695"/>
                    <a:gd name="T47" fmla="*/ 2074 h 376"/>
                    <a:gd name="T48" fmla="*/ 866 w 695"/>
                    <a:gd name="T49" fmla="*/ 1891 h 376"/>
                    <a:gd name="T50" fmla="*/ 711 w 695"/>
                    <a:gd name="T51" fmla="*/ 1760 h 376"/>
                    <a:gd name="T52" fmla="*/ 257 w 695"/>
                    <a:gd name="T53" fmla="*/ 1583 h 376"/>
                    <a:gd name="T54" fmla="*/ 0 w 695"/>
                    <a:gd name="T55" fmla="*/ 926 h 376"/>
                    <a:gd name="T56" fmla="*/ 602 w 695"/>
                    <a:gd name="T57" fmla="*/ 624 h 376"/>
                    <a:gd name="T58" fmla="*/ 711 w 695"/>
                    <a:gd name="T59" fmla="*/ 816 h 376"/>
                    <a:gd name="T60" fmla="*/ 1017 w 695"/>
                    <a:gd name="T61" fmla="*/ 681 h 376"/>
                    <a:gd name="T62" fmla="*/ 1225 w 695"/>
                    <a:gd name="T63" fmla="*/ 736 h 376"/>
                    <a:gd name="T64" fmla="*/ 1366 w 695"/>
                    <a:gd name="T65" fmla="*/ 816 h 376"/>
                    <a:gd name="T66" fmla="*/ 1225 w 695"/>
                    <a:gd name="T67" fmla="*/ 308 h 376"/>
                    <a:gd name="T68" fmla="*/ 2086 w 695"/>
                    <a:gd name="T69" fmla="*/ 0 h 3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95" h="376">
                      <a:moveTo>
                        <a:pt x="164" y="0"/>
                      </a:moveTo>
                      <a:lnTo>
                        <a:pt x="340" y="68"/>
                      </a:lnTo>
                      <a:lnTo>
                        <a:pt x="484" y="132"/>
                      </a:lnTo>
                      <a:cubicBezTo>
                        <a:pt x="527" y="155"/>
                        <a:pt x="573" y="171"/>
                        <a:pt x="612" y="200"/>
                      </a:cubicBezTo>
                      <a:cubicBezTo>
                        <a:pt x="619" y="205"/>
                        <a:pt x="588" y="208"/>
                        <a:pt x="588" y="208"/>
                      </a:cubicBezTo>
                      <a:cubicBezTo>
                        <a:pt x="577" y="225"/>
                        <a:pt x="568" y="240"/>
                        <a:pt x="592" y="248"/>
                      </a:cubicBezTo>
                      <a:cubicBezTo>
                        <a:pt x="616" y="240"/>
                        <a:pt x="607" y="257"/>
                        <a:pt x="596" y="268"/>
                      </a:cubicBezTo>
                      <a:cubicBezTo>
                        <a:pt x="589" y="289"/>
                        <a:pt x="590" y="276"/>
                        <a:pt x="608" y="304"/>
                      </a:cubicBezTo>
                      <a:cubicBezTo>
                        <a:pt x="613" y="312"/>
                        <a:pt x="615" y="325"/>
                        <a:pt x="624" y="328"/>
                      </a:cubicBezTo>
                      <a:cubicBezTo>
                        <a:pt x="645" y="335"/>
                        <a:pt x="665" y="343"/>
                        <a:pt x="684" y="356"/>
                      </a:cubicBezTo>
                      <a:cubicBezTo>
                        <a:pt x="686" y="363"/>
                        <a:pt x="695" y="376"/>
                        <a:pt x="676" y="376"/>
                      </a:cubicBezTo>
                      <a:cubicBezTo>
                        <a:pt x="658" y="376"/>
                        <a:pt x="591" y="347"/>
                        <a:pt x="572" y="340"/>
                      </a:cubicBezTo>
                      <a:cubicBezTo>
                        <a:pt x="562" y="336"/>
                        <a:pt x="540" y="332"/>
                        <a:pt x="540" y="332"/>
                      </a:cubicBezTo>
                      <a:cubicBezTo>
                        <a:pt x="531" y="304"/>
                        <a:pt x="540" y="311"/>
                        <a:pt x="520" y="304"/>
                      </a:cubicBezTo>
                      <a:cubicBezTo>
                        <a:pt x="519" y="308"/>
                        <a:pt x="520" y="315"/>
                        <a:pt x="516" y="316"/>
                      </a:cubicBezTo>
                      <a:cubicBezTo>
                        <a:pt x="515" y="316"/>
                        <a:pt x="486" y="300"/>
                        <a:pt x="480" y="296"/>
                      </a:cubicBezTo>
                      <a:cubicBezTo>
                        <a:pt x="467" y="277"/>
                        <a:pt x="443" y="277"/>
                        <a:pt x="424" y="264"/>
                      </a:cubicBezTo>
                      <a:cubicBezTo>
                        <a:pt x="414" y="249"/>
                        <a:pt x="406" y="253"/>
                        <a:pt x="400" y="236"/>
                      </a:cubicBezTo>
                      <a:cubicBezTo>
                        <a:pt x="408" y="212"/>
                        <a:pt x="385" y="221"/>
                        <a:pt x="368" y="224"/>
                      </a:cubicBezTo>
                      <a:cubicBezTo>
                        <a:pt x="330" y="216"/>
                        <a:pt x="355" y="200"/>
                        <a:pt x="308" y="192"/>
                      </a:cubicBezTo>
                      <a:cubicBezTo>
                        <a:pt x="282" y="201"/>
                        <a:pt x="294" y="173"/>
                        <a:pt x="264" y="168"/>
                      </a:cubicBezTo>
                      <a:cubicBezTo>
                        <a:pt x="233" y="163"/>
                        <a:pt x="206" y="153"/>
                        <a:pt x="180" y="136"/>
                      </a:cubicBezTo>
                      <a:cubicBezTo>
                        <a:pt x="157" y="141"/>
                        <a:pt x="139" y="138"/>
                        <a:pt x="116" y="132"/>
                      </a:cubicBezTo>
                      <a:cubicBezTo>
                        <a:pt x="100" y="137"/>
                        <a:pt x="93" y="141"/>
                        <a:pt x="72" y="132"/>
                      </a:cubicBezTo>
                      <a:cubicBezTo>
                        <a:pt x="68" y="130"/>
                        <a:pt x="71" y="123"/>
                        <a:pt x="68" y="120"/>
                      </a:cubicBezTo>
                      <a:cubicBezTo>
                        <a:pt x="65" y="116"/>
                        <a:pt x="60" y="115"/>
                        <a:pt x="56" y="112"/>
                      </a:cubicBezTo>
                      <a:cubicBezTo>
                        <a:pt x="38" y="118"/>
                        <a:pt x="31" y="116"/>
                        <a:pt x="20" y="100"/>
                      </a:cubicBezTo>
                      <a:cubicBezTo>
                        <a:pt x="16" y="86"/>
                        <a:pt x="0" y="60"/>
                        <a:pt x="0" y="60"/>
                      </a:cubicBezTo>
                      <a:cubicBezTo>
                        <a:pt x="7" y="38"/>
                        <a:pt x="25" y="43"/>
                        <a:pt x="48" y="40"/>
                      </a:cubicBezTo>
                      <a:cubicBezTo>
                        <a:pt x="51" y="44"/>
                        <a:pt x="51" y="51"/>
                        <a:pt x="56" y="52"/>
                      </a:cubicBezTo>
                      <a:cubicBezTo>
                        <a:pt x="64" y="53"/>
                        <a:pt x="80" y="44"/>
                        <a:pt x="80" y="44"/>
                      </a:cubicBezTo>
                      <a:cubicBezTo>
                        <a:pt x="85" y="45"/>
                        <a:pt x="91" y="46"/>
                        <a:pt x="96" y="48"/>
                      </a:cubicBezTo>
                      <a:cubicBezTo>
                        <a:pt x="100" y="49"/>
                        <a:pt x="106" y="56"/>
                        <a:pt x="108" y="52"/>
                      </a:cubicBezTo>
                      <a:cubicBezTo>
                        <a:pt x="113" y="42"/>
                        <a:pt x="101" y="27"/>
                        <a:pt x="96" y="20"/>
                      </a:cubicBezTo>
                      <a:cubicBezTo>
                        <a:pt x="110" y="11"/>
                        <a:pt x="148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58" name="Freeform 53"/>
                <p:cNvSpPr>
                  <a:spLocks/>
                </p:cNvSpPr>
                <p:nvPr userDrawn="1"/>
              </p:nvSpPr>
              <p:spPr bwMode="ltGray">
                <a:xfrm>
                  <a:off x="3917" y="138"/>
                  <a:ext cx="257" cy="148"/>
                </a:xfrm>
                <a:custGeom>
                  <a:avLst/>
                  <a:gdLst>
                    <a:gd name="T0" fmla="*/ 208 w 208"/>
                    <a:gd name="T1" fmla="*/ 389 h 118"/>
                    <a:gd name="T2" fmla="*/ 504 w 208"/>
                    <a:gd name="T3" fmla="*/ 340 h 118"/>
                    <a:gd name="T4" fmla="*/ 815 w 208"/>
                    <a:gd name="T5" fmla="*/ 153 h 118"/>
                    <a:gd name="T6" fmla="*/ 1121 w 208"/>
                    <a:gd name="T7" fmla="*/ 39 h 118"/>
                    <a:gd name="T8" fmla="*/ 1930 w 208"/>
                    <a:gd name="T9" fmla="*/ 97 h 118"/>
                    <a:gd name="T10" fmla="*/ 2223 w 208"/>
                    <a:gd name="T11" fmla="*/ 217 h 118"/>
                    <a:gd name="T12" fmla="*/ 2325 w 208"/>
                    <a:gd name="T13" fmla="*/ 1060 h 118"/>
                    <a:gd name="T14" fmla="*/ 2639 w 208"/>
                    <a:gd name="T15" fmla="*/ 1549 h 118"/>
                    <a:gd name="T16" fmla="*/ 2476 w 208"/>
                    <a:gd name="T17" fmla="*/ 1608 h 118"/>
                    <a:gd name="T18" fmla="*/ 2325 w 208"/>
                    <a:gd name="T19" fmla="*/ 1549 h 118"/>
                    <a:gd name="T20" fmla="*/ 2276 w 208"/>
                    <a:gd name="T21" fmla="*/ 1731 h 118"/>
                    <a:gd name="T22" fmla="*/ 2079 w 208"/>
                    <a:gd name="T23" fmla="*/ 1787 h 118"/>
                    <a:gd name="T24" fmla="*/ 1825 w 208"/>
                    <a:gd name="T25" fmla="*/ 1366 h 118"/>
                    <a:gd name="T26" fmla="*/ 1417 w 208"/>
                    <a:gd name="T27" fmla="*/ 1060 h 118"/>
                    <a:gd name="T28" fmla="*/ 916 w 208"/>
                    <a:gd name="T29" fmla="*/ 944 h 118"/>
                    <a:gd name="T30" fmla="*/ 305 w 208"/>
                    <a:gd name="T31" fmla="*/ 766 h 118"/>
                    <a:gd name="T32" fmla="*/ 0 w 208"/>
                    <a:gd name="T33" fmla="*/ 633 h 118"/>
                    <a:gd name="T34" fmla="*/ 208 w 208"/>
                    <a:gd name="T35" fmla="*/ 389 h 11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8" h="118">
                      <a:moveTo>
                        <a:pt x="16" y="26"/>
                      </a:moveTo>
                      <a:cubicBezTo>
                        <a:pt x="41" y="9"/>
                        <a:pt x="15" y="22"/>
                        <a:pt x="40" y="22"/>
                      </a:cubicBezTo>
                      <a:cubicBezTo>
                        <a:pt x="51" y="22"/>
                        <a:pt x="55" y="14"/>
                        <a:pt x="64" y="10"/>
                      </a:cubicBezTo>
                      <a:cubicBezTo>
                        <a:pt x="72" y="7"/>
                        <a:pt x="88" y="2"/>
                        <a:pt x="88" y="2"/>
                      </a:cubicBezTo>
                      <a:cubicBezTo>
                        <a:pt x="110" y="5"/>
                        <a:pt x="132" y="0"/>
                        <a:pt x="152" y="6"/>
                      </a:cubicBezTo>
                      <a:cubicBezTo>
                        <a:pt x="160" y="8"/>
                        <a:pt x="176" y="14"/>
                        <a:pt x="176" y="14"/>
                      </a:cubicBezTo>
                      <a:cubicBezTo>
                        <a:pt x="172" y="35"/>
                        <a:pt x="158" y="61"/>
                        <a:pt x="184" y="70"/>
                      </a:cubicBezTo>
                      <a:cubicBezTo>
                        <a:pt x="193" y="83"/>
                        <a:pt x="203" y="87"/>
                        <a:pt x="208" y="102"/>
                      </a:cubicBezTo>
                      <a:cubicBezTo>
                        <a:pt x="204" y="103"/>
                        <a:pt x="200" y="106"/>
                        <a:pt x="196" y="106"/>
                      </a:cubicBezTo>
                      <a:cubicBezTo>
                        <a:pt x="192" y="106"/>
                        <a:pt x="188" y="100"/>
                        <a:pt x="184" y="102"/>
                      </a:cubicBezTo>
                      <a:cubicBezTo>
                        <a:pt x="180" y="104"/>
                        <a:pt x="183" y="111"/>
                        <a:pt x="180" y="114"/>
                      </a:cubicBezTo>
                      <a:cubicBezTo>
                        <a:pt x="176" y="117"/>
                        <a:pt x="169" y="117"/>
                        <a:pt x="164" y="118"/>
                      </a:cubicBezTo>
                      <a:cubicBezTo>
                        <a:pt x="126" y="113"/>
                        <a:pt x="127" y="116"/>
                        <a:pt x="144" y="90"/>
                      </a:cubicBezTo>
                      <a:cubicBezTo>
                        <a:pt x="127" y="84"/>
                        <a:pt x="104" y="93"/>
                        <a:pt x="112" y="70"/>
                      </a:cubicBezTo>
                      <a:cubicBezTo>
                        <a:pt x="96" y="59"/>
                        <a:pt x="90" y="68"/>
                        <a:pt x="72" y="62"/>
                      </a:cubicBezTo>
                      <a:cubicBezTo>
                        <a:pt x="65" y="41"/>
                        <a:pt x="45" y="56"/>
                        <a:pt x="24" y="50"/>
                      </a:cubicBezTo>
                      <a:cubicBezTo>
                        <a:pt x="16" y="48"/>
                        <a:pt x="0" y="42"/>
                        <a:pt x="0" y="42"/>
                      </a:cubicBezTo>
                      <a:cubicBezTo>
                        <a:pt x="14" y="32"/>
                        <a:pt x="10" y="38"/>
                        <a:pt x="16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59" name="Freeform 54"/>
                <p:cNvSpPr>
                  <a:spLocks/>
                </p:cNvSpPr>
                <p:nvPr userDrawn="1"/>
              </p:nvSpPr>
              <p:spPr bwMode="ltGray">
                <a:xfrm>
                  <a:off x="3759" y="347"/>
                  <a:ext cx="103" cy="90"/>
                </a:xfrm>
                <a:custGeom>
                  <a:avLst/>
                  <a:gdLst>
                    <a:gd name="T0" fmla="*/ 137 w 84"/>
                    <a:gd name="T1" fmla="*/ 119 h 72"/>
                    <a:gd name="T2" fmla="*/ 603 w 84"/>
                    <a:gd name="T3" fmla="*/ 185 h 72"/>
                    <a:gd name="T4" fmla="*/ 882 w 84"/>
                    <a:gd name="T5" fmla="*/ 413 h 72"/>
                    <a:gd name="T6" fmla="*/ 784 w 84"/>
                    <a:gd name="T7" fmla="*/ 705 h 72"/>
                    <a:gd name="T8" fmla="*/ 700 w 84"/>
                    <a:gd name="T9" fmla="*/ 1051 h 72"/>
                    <a:gd name="T10" fmla="*/ 466 w 84"/>
                    <a:gd name="T11" fmla="*/ 993 h 72"/>
                    <a:gd name="T12" fmla="*/ 197 w 84"/>
                    <a:gd name="T13" fmla="*/ 758 h 72"/>
                    <a:gd name="T14" fmla="*/ 137 w 84"/>
                    <a:gd name="T15" fmla="*/ 119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4" h="72">
                      <a:moveTo>
                        <a:pt x="12" y="8"/>
                      </a:moveTo>
                      <a:cubicBezTo>
                        <a:pt x="29" y="4"/>
                        <a:pt x="33" y="0"/>
                        <a:pt x="52" y="12"/>
                      </a:cubicBezTo>
                      <a:cubicBezTo>
                        <a:pt x="60" y="17"/>
                        <a:pt x="76" y="28"/>
                        <a:pt x="76" y="28"/>
                      </a:cubicBezTo>
                      <a:cubicBezTo>
                        <a:pt x="84" y="53"/>
                        <a:pt x="80" y="28"/>
                        <a:pt x="68" y="48"/>
                      </a:cubicBezTo>
                      <a:cubicBezTo>
                        <a:pt x="64" y="55"/>
                        <a:pt x="60" y="72"/>
                        <a:pt x="60" y="72"/>
                      </a:cubicBezTo>
                      <a:cubicBezTo>
                        <a:pt x="53" y="71"/>
                        <a:pt x="46" y="71"/>
                        <a:pt x="40" y="68"/>
                      </a:cubicBezTo>
                      <a:cubicBezTo>
                        <a:pt x="31" y="64"/>
                        <a:pt x="16" y="52"/>
                        <a:pt x="16" y="52"/>
                      </a:cubicBezTo>
                      <a:cubicBezTo>
                        <a:pt x="13" y="34"/>
                        <a:pt x="0" y="20"/>
                        <a:pt x="12" y="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60" name="Freeform 55"/>
                <p:cNvSpPr>
                  <a:spLocks/>
                </p:cNvSpPr>
                <p:nvPr userDrawn="1"/>
              </p:nvSpPr>
              <p:spPr bwMode="ltGray">
                <a:xfrm>
                  <a:off x="3745" y="280"/>
                  <a:ext cx="48" cy="62"/>
                </a:xfrm>
                <a:custGeom>
                  <a:avLst/>
                  <a:gdLst>
                    <a:gd name="T0" fmla="*/ 90 w 39"/>
                    <a:gd name="T1" fmla="*/ 561 h 49"/>
                    <a:gd name="T2" fmla="*/ 478 w 39"/>
                    <a:gd name="T3" fmla="*/ 354 h 49"/>
                    <a:gd name="T4" fmla="*/ 222 w 39"/>
                    <a:gd name="T5" fmla="*/ 820 h 49"/>
                    <a:gd name="T6" fmla="*/ 90 w 39"/>
                    <a:gd name="T7" fmla="*/ 759 h 49"/>
                    <a:gd name="T8" fmla="*/ 90 w 39"/>
                    <a:gd name="T9" fmla="*/ 561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9" h="49">
                      <a:moveTo>
                        <a:pt x="7" y="33"/>
                      </a:moveTo>
                      <a:cubicBezTo>
                        <a:pt x="34" y="6"/>
                        <a:pt x="25" y="0"/>
                        <a:pt x="39" y="21"/>
                      </a:cubicBezTo>
                      <a:cubicBezTo>
                        <a:pt x="30" y="49"/>
                        <a:pt x="39" y="42"/>
                        <a:pt x="19" y="49"/>
                      </a:cubicBezTo>
                      <a:cubicBezTo>
                        <a:pt x="15" y="48"/>
                        <a:pt x="9" y="49"/>
                        <a:pt x="7" y="45"/>
                      </a:cubicBezTo>
                      <a:cubicBezTo>
                        <a:pt x="0" y="32"/>
                        <a:pt x="19" y="33"/>
                        <a:pt x="7" y="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61" name="Freeform 56"/>
                <p:cNvSpPr>
                  <a:spLocks/>
                </p:cNvSpPr>
                <p:nvPr userDrawn="1"/>
              </p:nvSpPr>
              <p:spPr bwMode="ltGray">
                <a:xfrm>
                  <a:off x="3823" y="294"/>
                  <a:ext cx="120" cy="69"/>
                </a:xfrm>
                <a:custGeom>
                  <a:avLst/>
                  <a:gdLst>
                    <a:gd name="T0" fmla="*/ 0 w 97"/>
                    <a:gd name="T1" fmla="*/ 153 h 55"/>
                    <a:gd name="T2" fmla="*/ 413 w 97"/>
                    <a:gd name="T3" fmla="*/ 97 h 55"/>
                    <a:gd name="T4" fmla="*/ 1181 w 97"/>
                    <a:gd name="T5" fmla="*/ 389 h 55"/>
                    <a:gd name="T6" fmla="*/ 772 w 97"/>
                    <a:gd name="T7" fmla="*/ 523 h 55"/>
                    <a:gd name="T8" fmla="*/ 711 w 97"/>
                    <a:gd name="T9" fmla="*/ 706 h 55"/>
                    <a:gd name="T10" fmla="*/ 562 w 97"/>
                    <a:gd name="T11" fmla="*/ 767 h 55"/>
                    <a:gd name="T12" fmla="*/ 364 w 97"/>
                    <a:gd name="T13" fmla="*/ 459 h 55"/>
                    <a:gd name="T14" fmla="*/ 0 w 97"/>
                    <a:gd name="T15" fmla="*/ 153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55">
                      <a:moveTo>
                        <a:pt x="0" y="10"/>
                      </a:moveTo>
                      <a:cubicBezTo>
                        <a:pt x="21" y="13"/>
                        <a:pt x="39" y="28"/>
                        <a:pt x="32" y="6"/>
                      </a:cubicBezTo>
                      <a:cubicBezTo>
                        <a:pt x="51" y="0"/>
                        <a:pt x="75" y="15"/>
                        <a:pt x="92" y="26"/>
                      </a:cubicBezTo>
                      <a:cubicBezTo>
                        <a:pt x="83" y="53"/>
                        <a:pt x="97" y="25"/>
                        <a:pt x="60" y="34"/>
                      </a:cubicBezTo>
                      <a:cubicBezTo>
                        <a:pt x="56" y="35"/>
                        <a:pt x="59" y="43"/>
                        <a:pt x="56" y="46"/>
                      </a:cubicBezTo>
                      <a:cubicBezTo>
                        <a:pt x="53" y="49"/>
                        <a:pt x="48" y="49"/>
                        <a:pt x="44" y="50"/>
                      </a:cubicBezTo>
                      <a:cubicBezTo>
                        <a:pt x="15" y="40"/>
                        <a:pt x="48" y="55"/>
                        <a:pt x="28" y="30"/>
                      </a:cubicBezTo>
                      <a:cubicBezTo>
                        <a:pt x="22" y="22"/>
                        <a:pt x="8" y="26"/>
                        <a:pt x="0" y="1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62" name="Freeform 57"/>
                <p:cNvSpPr>
                  <a:spLocks/>
                </p:cNvSpPr>
                <p:nvPr userDrawn="1"/>
              </p:nvSpPr>
              <p:spPr bwMode="ltGray">
                <a:xfrm>
                  <a:off x="3813" y="261"/>
                  <a:ext cx="32" cy="37"/>
                </a:xfrm>
                <a:custGeom>
                  <a:avLst/>
                  <a:gdLst>
                    <a:gd name="T0" fmla="*/ 48 w 26"/>
                    <a:gd name="T1" fmla="*/ 0 h 29"/>
                    <a:gd name="T2" fmla="*/ 0 w 26"/>
                    <a:gd name="T3" fmla="*/ 378 h 29"/>
                    <a:gd name="T4" fmla="*/ 48 w 26"/>
                    <a:gd name="T5" fmla="*/ 0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9">
                      <a:moveTo>
                        <a:pt x="4" y="0"/>
                      </a:moveTo>
                      <a:cubicBezTo>
                        <a:pt x="25" y="7"/>
                        <a:pt x="26" y="29"/>
                        <a:pt x="0" y="20"/>
                      </a:cubicBezTo>
                      <a:cubicBezTo>
                        <a:pt x="5" y="5"/>
                        <a:pt x="4" y="12"/>
                        <a:pt x="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63" name="Freeform 58"/>
                <p:cNvSpPr>
                  <a:spLocks/>
                </p:cNvSpPr>
                <p:nvPr userDrawn="1"/>
              </p:nvSpPr>
              <p:spPr bwMode="ltGray">
                <a:xfrm>
                  <a:off x="3892" y="183"/>
                  <a:ext cx="119" cy="100"/>
                </a:xfrm>
                <a:custGeom>
                  <a:avLst/>
                  <a:gdLst>
                    <a:gd name="T0" fmla="*/ 259 w 96"/>
                    <a:gd name="T1" fmla="*/ 505 h 79"/>
                    <a:gd name="T2" fmla="*/ 635 w 96"/>
                    <a:gd name="T3" fmla="*/ 368 h 79"/>
                    <a:gd name="T4" fmla="*/ 1262 w 96"/>
                    <a:gd name="T5" fmla="*/ 711 h 79"/>
                    <a:gd name="T6" fmla="*/ 579 w 96"/>
                    <a:gd name="T7" fmla="*/ 966 h 79"/>
                    <a:gd name="T8" fmla="*/ 531 w 96"/>
                    <a:gd name="T9" fmla="*/ 763 h 79"/>
                    <a:gd name="T10" fmla="*/ 259 w 96"/>
                    <a:gd name="T11" fmla="*/ 505 h 7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6" h="79">
                      <a:moveTo>
                        <a:pt x="20" y="30"/>
                      </a:moveTo>
                      <a:cubicBezTo>
                        <a:pt x="0" y="0"/>
                        <a:pt x="35" y="18"/>
                        <a:pt x="48" y="22"/>
                      </a:cubicBezTo>
                      <a:cubicBezTo>
                        <a:pt x="65" y="28"/>
                        <a:pt x="79" y="36"/>
                        <a:pt x="96" y="42"/>
                      </a:cubicBezTo>
                      <a:cubicBezTo>
                        <a:pt x="87" y="79"/>
                        <a:pt x="74" y="48"/>
                        <a:pt x="44" y="58"/>
                      </a:cubicBezTo>
                      <a:cubicBezTo>
                        <a:pt x="43" y="54"/>
                        <a:pt x="43" y="48"/>
                        <a:pt x="40" y="46"/>
                      </a:cubicBezTo>
                      <a:cubicBezTo>
                        <a:pt x="17" y="30"/>
                        <a:pt x="11" y="48"/>
                        <a:pt x="20" y="3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64" name="Freeform 59"/>
                <p:cNvSpPr>
                  <a:spLocks/>
                </p:cNvSpPr>
                <p:nvPr userDrawn="1"/>
              </p:nvSpPr>
              <p:spPr bwMode="ltGray">
                <a:xfrm>
                  <a:off x="3959" y="280"/>
                  <a:ext cx="88" cy="58"/>
                </a:xfrm>
                <a:custGeom>
                  <a:avLst/>
                  <a:gdLst>
                    <a:gd name="T0" fmla="*/ 135 w 71"/>
                    <a:gd name="T1" fmla="*/ 79 h 46"/>
                    <a:gd name="T2" fmla="*/ 284 w 71"/>
                    <a:gd name="T3" fmla="*/ 1 h 46"/>
                    <a:gd name="T4" fmla="*/ 607 w 71"/>
                    <a:gd name="T5" fmla="*/ 269 h 46"/>
                    <a:gd name="T6" fmla="*/ 607 w 71"/>
                    <a:gd name="T7" fmla="*/ 736 h 46"/>
                    <a:gd name="T8" fmla="*/ 77 w 71"/>
                    <a:gd name="T9" fmla="*/ 538 h 46"/>
                    <a:gd name="T10" fmla="*/ 135 w 71"/>
                    <a:gd name="T11" fmla="*/ 79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1" h="46">
                      <a:moveTo>
                        <a:pt x="10" y="5"/>
                      </a:moveTo>
                      <a:cubicBezTo>
                        <a:pt x="14" y="4"/>
                        <a:pt x="18" y="0"/>
                        <a:pt x="22" y="1"/>
                      </a:cubicBezTo>
                      <a:cubicBezTo>
                        <a:pt x="31" y="4"/>
                        <a:pt x="46" y="17"/>
                        <a:pt x="46" y="17"/>
                      </a:cubicBezTo>
                      <a:cubicBezTo>
                        <a:pt x="65" y="46"/>
                        <a:pt x="71" y="39"/>
                        <a:pt x="46" y="45"/>
                      </a:cubicBezTo>
                      <a:cubicBezTo>
                        <a:pt x="32" y="42"/>
                        <a:pt x="6" y="33"/>
                        <a:pt x="6" y="33"/>
                      </a:cubicBezTo>
                      <a:cubicBezTo>
                        <a:pt x="2" y="21"/>
                        <a:pt x="0" y="15"/>
                        <a:pt x="10" y="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65" name="Freeform 60"/>
                <p:cNvSpPr>
                  <a:spLocks/>
                </p:cNvSpPr>
                <p:nvPr userDrawn="1"/>
              </p:nvSpPr>
              <p:spPr bwMode="ltGray">
                <a:xfrm>
                  <a:off x="4016" y="344"/>
                  <a:ext cx="105" cy="77"/>
                </a:xfrm>
                <a:custGeom>
                  <a:avLst/>
                  <a:gdLst>
                    <a:gd name="T0" fmla="*/ 49 w 85"/>
                    <a:gd name="T1" fmla="*/ 40 h 61"/>
                    <a:gd name="T2" fmla="*/ 804 w 85"/>
                    <a:gd name="T3" fmla="*/ 492 h 61"/>
                    <a:gd name="T4" fmla="*/ 305 w 85"/>
                    <a:gd name="T5" fmla="*/ 559 h 61"/>
                    <a:gd name="T6" fmla="*/ 0 w 85"/>
                    <a:gd name="T7" fmla="*/ 236 h 61"/>
                    <a:gd name="T8" fmla="*/ 99 w 85"/>
                    <a:gd name="T9" fmla="*/ 40 h 61"/>
                    <a:gd name="T10" fmla="*/ 257 w 85"/>
                    <a:gd name="T11" fmla="*/ 101 h 61"/>
                    <a:gd name="T12" fmla="*/ 49 w 85"/>
                    <a:gd name="T13" fmla="*/ 40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5" h="61">
                      <a:moveTo>
                        <a:pt x="4" y="2"/>
                      </a:moveTo>
                      <a:cubicBezTo>
                        <a:pt x="34" y="7"/>
                        <a:pt x="40" y="14"/>
                        <a:pt x="64" y="30"/>
                      </a:cubicBezTo>
                      <a:cubicBezTo>
                        <a:pt x="85" y="61"/>
                        <a:pt x="36" y="42"/>
                        <a:pt x="24" y="34"/>
                      </a:cubicBezTo>
                      <a:cubicBezTo>
                        <a:pt x="7" y="23"/>
                        <a:pt x="15" y="29"/>
                        <a:pt x="0" y="14"/>
                      </a:cubicBezTo>
                      <a:cubicBezTo>
                        <a:pt x="3" y="10"/>
                        <a:pt x="4" y="4"/>
                        <a:pt x="8" y="2"/>
                      </a:cubicBezTo>
                      <a:cubicBezTo>
                        <a:pt x="12" y="0"/>
                        <a:pt x="24" y="6"/>
                        <a:pt x="20" y="6"/>
                      </a:cubicBezTo>
                      <a:cubicBezTo>
                        <a:pt x="15" y="6"/>
                        <a:pt x="9" y="3"/>
                        <a:pt x="4" y="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66" name="Freeform 61"/>
                <p:cNvSpPr>
                  <a:spLocks/>
                </p:cNvSpPr>
                <p:nvPr userDrawn="1"/>
              </p:nvSpPr>
              <p:spPr bwMode="ltGray">
                <a:xfrm>
                  <a:off x="4084" y="344"/>
                  <a:ext cx="95" cy="58"/>
                </a:xfrm>
                <a:custGeom>
                  <a:avLst/>
                  <a:gdLst>
                    <a:gd name="T0" fmla="*/ 258 w 77"/>
                    <a:gd name="T1" fmla="*/ 100 h 46"/>
                    <a:gd name="T2" fmla="*/ 656 w 77"/>
                    <a:gd name="T3" fmla="*/ 236 h 46"/>
                    <a:gd name="T4" fmla="*/ 955 w 77"/>
                    <a:gd name="T5" fmla="*/ 352 h 46"/>
                    <a:gd name="T6" fmla="*/ 514 w 77"/>
                    <a:gd name="T7" fmla="*/ 620 h 46"/>
                    <a:gd name="T8" fmla="*/ 258 w 77"/>
                    <a:gd name="T9" fmla="*/ 100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7" h="46">
                      <a:moveTo>
                        <a:pt x="21" y="6"/>
                      </a:moveTo>
                      <a:cubicBezTo>
                        <a:pt x="57" y="18"/>
                        <a:pt x="0" y="0"/>
                        <a:pt x="53" y="14"/>
                      </a:cubicBezTo>
                      <a:cubicBezTo>
                        <a:pt x="61" y="16"/>
                        <a:pt x="77" y="22"/>
                        <a:pt x="77" y="22"/>
                      </a:cubicBezTo>
                      <a:cubicBezTo>
                        <a:pt x="71" y="46"/>
                        <a:pt x="65" y="43"/>
                        <a:pt x="41" y="38"/>
                      </a:cubicBezTo>
                      <a:cubicBezTo>
                        <a:pt x="3" y="12"/>
                        <a:pt x="21" y="34"/>
                        <a:pt x="21" y="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67" name="Freeform 62"/>
                <p:cNvSpPr>
                  <a:spLocks/>
                </p:cNvSpPr>
                <p:nvPr userDrawn="1"/>
              </p:nvSpPr>
              <p:spPr bwMode="ltGray">
                <a:xfrm>
                  <a:off x="4070" y="291"/>
                  <a:ext cx="174" cy="47"/>
                </a:xfrm>
                <a:custGeom>
                  <a:avLst/>
                  <a:gdLst>
                    <a:gd name="T0" fmla="*/ 392 w 141"/>
                    <a:gd name="T1" fmla="*/ 279 h 37"/>
                    <a:gd name="T2" fmla="*/ 696 w 141"/>
                    <a:gd name="T3" fmla="*/ 279 h 37"/>
                    <a:gd name="T4" fmla="*/ 1248 w 141"/>
                    <a:gd name="T5" fmla="*/ 0 h 37"/>
                    <a:gd name="T6" fmla="*/ 1549 w 141"/>
                    <a:gd name="T7" fmla="*/ 74 h 37"/>
                    <a:gd name="T8" fmla="*/ 1394 w 141"/>
                    <a:gd name="T9" fmla="*/ 572 h 37"/>
                    <a:gd name="T10" fmla="*/ 1196 w 141"/>
                    <a:gd name="T11" fmla="*/ 500 h 37"/>
                    <a:gd name="T12" fmla="*/ 902 w 141"/>
                    <a:gd name="T13" fmla="*/ 635 h 37"/>
                    <a:gd name="T14" fmla="*/ 392 w 141"/>
                    <a:gd name="T15" fmla="*/ 279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1" h="37">
                      <a:moveTo>
                        <a:pt x="32" y="16"/>
                      </a:moveTo>
                      <a:cubicBezTo>
                        <a:pt x="64" y="5"/>
                        <a:pt x="24" y="16"/>
                        <a:pt x="56" y="16"/>
                      </a:cubicBezTo>
                      <a:cubicBezTo>
                        <a:pt x="72" y="16"/>
                        <a:pt x="87" y="9"/>
                        <a:pt x="100" y="0"/>
                      </a:cubicBezTo>
                      <a:cubicBezTo>
                        <a:pt x="108" y="1"/>
                        <a:pt x="117" y="0"/>
                        <a:pt x="124" y="4"/>
                      </a:cubicBezTo>
                      <a:cubicBezTo>
                        <a:pt x="141" y="14"/>
                        <a:pt x="119" y="30"/>
                        <a:pt x="112" y="32"/>
                      </a:cubicBezTo>
                      <a:cubicBezTo>
                        <a:pt x="107" y="31"/>
                        <a:pt x="101" y="27"/>
                        <a:pt x="96" y="28"/>
                      </a:cubicBezTo>
                      <a:cubicBezTo>
                        <a:pt x="88" y="29"/>
                        <a:pt x="72" y="36"/>
                        <a:pt x="72" y="36"/>
                      </a:cubicBezTo>
                      <a:cubicBezTo>
                        <a:pt x="63" y="35"/>
                        <a:pt x="0" y="37"/>
                        <a:pt x="32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68" name="Freeform 63"/>
                <p:cNvSpPr>
                  <a:spLocks/>
                </p:cNvSpPr>
                <p:nvPr userDrawn="1"/>
              </p:nvSpPr>
              <p:spPr bwMode="ltGray">
                <a:xfrm>
                  <a:off x="4195" y="322"/>
                  <a:ext cx="539" cy="269"/>
                </a:xfrm>
                <a:custGeom>
                  <a:avLst/>
                  <a:gdLst>
                    <a:gd name="T0" fmla="*/ 601 w 436"/>
                    <a:gd name="T1" fmla="*/ 998 h 214"/>
                    <a:gd name="T2" fmla="*/ 93 w 436"/>
                    <a:gd name="T3" fmla="*/ 488 h 214"/>
                    <a:gd name="T4" fmla="*/ 344 w 436"/>
                    <a:gd name="T5" fmla="*/ 308 h 214"/>
                    <a:gd name="T6" fmla="*/ 858 w 436"/>
                    <a:gd name="T7" fmla="*/ 488 h 214"/>
                    <a:gd name="T8" fmla="*/ 1720 w 436"/>
                    <a:gd name="T9" fmla="*/ 613 h 214"/>
                    <a:gd name="T10" fmla="*/ 2037 w 436"/>
                    <a:gd name="T11" fmla="*/ 735 h 214"/>
                    <a:gd name="T12" fmla="*/ 2632 w 436"/>
                    <a:gd name="T13" fmla="*/ 872 h 214"/>
                    <a:gd name="T14" fmla="*/ 3873 w 436"/>
                    <a:gd name="T15" fmla="*/ 1439 h 214"/>
                    <a:gd name="T16" fmla="*/ 4160 w 436"/>
                    <a:gd name="T17" fmla="*/ 1309 h 214"/>
                    <a:gd name="T18" fmla="*/ 4575 w 436"/>
                    <a:gd name="T19" fmla="*/ 1439 h 214"/>
                    <a:gd name="T20" fmla="*/ 4413 w 436"/>
                    <a:gd name="T21" fmla="*/ 1924 h 214"/>
                    <a:gd name="T22" fmla="*/ 3961 w 436"/>
                    <a:gd name="T23" fmla="*/ 1679 h 214"/>
                    <a:gd name="T24" fmla="*/ 3714 w 436"/>
                    <a:gd name="T25" fmla="*/ 1738 h 214"/>
                    <a:gd name="T26" fmla="*/ 3873 w 436"/>
                    <a:gd name="T27" fmla="*/ 1809 h 214"/>
                    <a:gd name="T28" fmla="*/ 4527 w 436"/>
                    <a:gd name="T29" fmla="*/ 2177 h 214"/>
                    <a:gd name="T30" fmla="*/ 5142 w 436"/>
                    <a:gd name="T31" fmla="*/ 2552 h 214"/>
                    <a:gd name="T32" fmla="*/ 4575 w 436"/>
                    <a:gd name="T33" fmla="*/ 2928 h 214"/>
                    <a:gd name="T34" fmla="*/ 3961 w 436"/>
                    <a:gd name="T35" fmla="*/ 2490 h 214"/>
                    <a:gd name="T36" fmla="*/ 3249 w 436"/>
                    <a:gd name="T37" fmla="*/ 2682 h 214"/>
                    <a:gd name="T38" fmla="*/ 3304 w 436"/>
                    <a:gd name="T39" fmla="*/ 2305 h 214"/>
                    <a:gd name="T40" fmla="*/ 3457 w 436"/>
                    <a:gd name="T41" fmla="*/ 2177 h 214"/>
                    <a:gd name="T42" fmla="*/ 3004 w 436"/>
                    <a:gd name="T43" fmla="*/ 2061 h 214"/>
                    <a:gd name="T44" fmla="*/ 3143 w 436"/>
                    <a:gd name="T45" fmla="*/ 1924 h 214"/>
                    <a:gd name="T46" fmla="*/ 3304 w 436"/>
                    <a:gd name="T47" fmla="*/ 1870 h 214"/>
                    <a:gd name="T48" fmla="*/ 2950 w 436"/>
                    <a:gd name="T49" fmla="*/ 1623 h 214"/>
                    <a:gd name="T50" fmla="*/ 1663 w 436"/>
                    <a:gd name="T51" fmla="*/ 998 h 214"/>
                    <a:gd name="T52" fmla="*/ 1514 w 436"/>
                    <a:gd name="T53" fmla="*/ 1060 h 214"/>
                    <a:gd name="T54" fmla="*/ 1365 w 436"/>
                    <a:gd name="T55" fmla="*/ 998 h 214"/>
                    <a:gd name="T56" fmla="*/ 858 w 436"/>
                    <a:gd name="T57" fmla="*/ 1193 h 214"/>
                    <a:gd name="T58" fmla="*/ 601 w 436"/>
                    <a:gd name="T59" fmla="*/ 998 h 214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36" h="214">
                      <a:moveTo>
                        <a:pt x="47" y="64"/>
                      </a:moveTo>
                      <a:cubicBezTo>
                        <a:pt x="40" y="44"/>
                        <a:pt x="24" y="43"/>
                        <a:pt x="7" y="32"/>
                      </a:cubicBezTo>
                      <a:cubicBezTo>
                        <a:pt x="0" y="12"/>
                        <a:pt x="12" y="15"/>
                        <a:pt x="27" y="20"/>
                      </a:cubicBezTo>
                      <a:cubicBezTo>
                        <a:pt x="56" y="0"/>
                        <a:pt x="44" y="24"/>
                        <a:pt x="67" y="32"/>
                      </a:cubicBezTo>
                      <a:cubicBezTo>
                        <a:pt x="91" y="24"/>
                        <a:pt x="112" y="32"/>
                        <a:pt x="135" y="40"/>
                      </a:cubicBezTo>
                      <a:cubicBezTo>
                        <a:pt x="143" y="43"/>
                        <a:pt x="159" y="48"/>
                        <a:pt x="159" y="48"/>
                      </a:cubicBezTo>
                      <a:cubicBezTo>
                        <a:pt x="178" y="42"/>
                        <a:pt x="191" y="45"/>
                        <a:pt x="207" y="56"/>
                      </a:cubicBezTo>
                      <a:cubicBezTo>
                        <a:pt x="225" y="84"/>
                        <a:pt x="273" y="82"/>
                        <a:pt x="303" y="92"/>
                      </a:cubicBezTo>
                      <a:cubicBezTo>
                        <a:pt x="311" y="89"/>
                        <a:pt x="319" y="87"/>
                        <a:pt x="327" y="84"/>
                      </a:cubicBezTo>
                      <a:cubicBezTo>
                        <a:pt x="337" y="81"/>
                        <a:pt x="359" y="92"/>
                        <a:pt x="359" y="92"/>
                      </a:cubicBezTo>
                      <a:cubicBezTo>
                        <a:pt x="365" y="110"/>
                        <a:pt x="362" y="114"/>
                        <a:pt x="347" y="124"/>
                      </a:cubicBezTo>
                      <a:cubicBezTo>
                        <a:pt x="334" y="120"/>
                        <a:pt x="324" y="112"/>
                        <a:pt x="311" y="108"/>
                      </a:cubicBezTo>
                      <a:cubicBezTo>
                        <a:pt x="304" y="109"/>
                        <a:pt x="296" y="107"/>
                        <a:pt x="291" y="112"/>
                      </a:cubicBezTo>
                      <a:cubicBezTo>
                        <a:pt x="288" y="115"/>
                        <a:pt x="299" y="114"/>
                        <a:pt x="303" y="116"/>
                      </a:cubicBezTo>
                      <a:cubicBezTo>
                        <a:pt x="327" y="129"/>
                        <a:pt x="330" y="134"/>
                        <a:pt x="355" y="140"/>
                      </a:cubicBezTo>
                      <a:cubicBezTo>
                        <a:pt x="370" y="150"/>
                        <a:pt x="388" y="154"/>
                        <a:pt x="403" y="164"/>
                      </a:cubicBezTo>
                      <a:cubicBezTo>
                        <a:pt x="436" y="214"/>
                        <a:pt x="380" y="191"/>
                        <a:pt x="359" y="188"/>
                      </a:cubicBezTo>
                      <a:cubicBezTo>
                        <a:pt x="346" y="175"/>
                        <a:pt x="329" y="166"/>
                        <a:pt x="311" y="160"/>
                      </a:cubicBezTo>
                      <a:cubicBezTo>
                        <a:pt x="292" y="163"/>
                        <a:pt x="273" y="166"/>
                        <a:pt x="255" y="172"/>
                      </a:cubicBezTo>
                      <a:cubicBezTo>
                        <a:pt x="233" y="165"/>
                        <a:pt x="245" y="155"/>
                        <a:pt x="259" y="148"/>
                      </a:cubicBezTo>
                      <a:cubicBezTo>
                        <a:pt x="263" y="146"/>
                        <a:pt x="267" y="143"/>
                        <a:pt x="271" y="140"/>
                      </a:cubicBezTo>
                      <a:cubicBezTo>
                        <a:pt x="255" y="129"/>
                        <a:pt x="252" y="138"/>
                        <a:pt x="235" y="132"/>
                      </a:cubicBezTo>
                      <a:cubicBezTo>
                        <a:pt x="239" y="129"/>
                        <a:pt x="243" y="126"/>
                        <a:pt x="247" y="124"/>
                      </a:cubicBezTo>
                      <a:cubicBezTo>
                        <a:pt x="251" y="122"/>
                        <a:pt x="258" y="124"/>
                        <a:pt x="259" y="120"/>
                      </a:cubicBezTo>
                      <a:cubicBezTo>
                        <a:pt x="263" y="105"/>
                        <a:pt x="234" y="105"/>
                        <a:pt x="231" y="104"/>
                      </a:cubicBezTo>
                      <a:cubicBezTo>
                        <a:pt x="196" y="95"/>
                        <a:pt x="165" y="75"/>
                        <a:pt x="131" y="64"/>
                      </a:cubicBezTo>
                      <a:cubicBezTo>
                        <a:pt x="127" y="65"/>
                        <a:pt x="123" y="68"/>
                        <a:pt x="119" y="68"/>
                      </a:cubicBezTo>
                      <a:cubicBezTo>
                        <a:pt x="115" y="68"/>
                        <a:pt x="111" y="64"/>
                        <a:pt x="107" y="64"/>
                      </a:cubicBezTo>
                      <a:cubicBezTo>
                        <a:pt x="93" y="66"/>
                        <a:pt x="81" y="73"/>
                        <a:pt x="67" y="76"/>
                      </a:cubicBezTo>
                      <a:cubicBezTo>
                        <a:pt x="51" y="71"/>
                        <a:pt x="58" y="75"/>
                        <a:pt x="47" y="6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69" name="Freeform 64"/>
                <p:cNvSpPr>
                  <a:spLocks/>
                </p:cNvSpPr>
                <p:nvPr userDrawn="1"/>
              </p:nvSpPr>
              <p:spPr bwMode="ltGray">
                <a:xfrm>
                  <a:off x="4409" y="429"/>
                  <a:ext cx="53" cy="49"/>
                </a:xfrm>
                <a:custGeom>
                  <a:avLst/>
                  <a:gdLst>
                    <a:gd name="T0" fmla="*/ 221 w 43"/>
                    <a:gd name="T1" fmla="*/ 418 h 39"/>
                    <a:gd name="T2" fmla="*/ 419 w 43"/>
                    <a:gd name="T3" fmla="*/ 294 h 39"/>
                    <a:gd name="T4" fmla="*/ 516 w 43"/>
                    <a:gd name="T5" fmla="*/ 486 h 39"/>
                    <a:gd name="T6" fmla="*/ 221 w 43"/>
                    <a:gd name="T7" fmla="*/ 418 h 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39">
                      <a:moveTo>
                        <a:pt x="18" y="27"/>
                      </a:moveTo>
                      <a:cubicBezTo>
                        <a:pt x="0" y="0"/>
                        <a:pt x="22" y="11"/>
                        <a:pt x="34" y="19"/>
                      </a:cubicBezTo>
                      <a:cubicBezTo>
                        <a:pt x="37" y="23"/>
                        <a:pt x="43" y="26"/>
                        <a:pt x="42" y="31"/>
                      </a:cubicBezTo>
                      <a:cubicBezTo>
                        <a:pt x="40" y="39"/>
                        <a:pt x="18" y="27"/>
                        <a:pt x="18" y="2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70" name="Freeform 65"/>
                <p:cNvSpPr>
                  <a:spLocks/>
                </p:cNvSpPr>
                <p:nvPr userDrawn="1"/>
              </p:nvSpPr>
              <p:spPr bwMode="ltGray">
                <a:xfrm>
                  <a:off x="4391" y="508"/>
                  <a:ext cx="81" cy="55"/>
                </a:xfrm>
                <a:custGeom>
                  <a:avLst/>
                  <a:gdLst>
                    <a:gd name="T0" fmla="*/ 228 w 65"/>
                    <a:gd name="T1" fmla="*/ 185 h 44"/>
                    <a:gd name="T2" fmla="*/ 781 w 65"/>
                    <a:gd name="T3" fmla="*/ 233 h 44"/>
                    <a:gd name="T4" fmla="*/ 907 w 65"/>
                    <a:gd name="T5" fmla="*/ 413 h 44"/>
                    <a:gd name="T6" fmla="*/ 401 w 65"/>
                    <a:gd name="T7" fmla="*/ 645 h 44"/>
                    <a:gd name="T8" fmla="*/ 0 w 65"/>
                    <a:gd name="T9" fmla="*/ 185 h 44"/>
                    <a:gd name="T10" fmla="*/ 228 w 65"/>
                    <a:gd name="T11" fmla="*/ 185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5" h="44">
                      <a:moveTo>
                        <a:pt x="16" y="12"/>
                      </a:moveTo>
                      <a:cubicBezTo>
                        <a:pt x="31" y="17"/>
                        <a:pt x="41" y="11"/>
                        <a:pt x="56" y="16"/>
                      </a:cubicBezTo>
                      <a:cubicBezTo>
                        <a:pt x="59" y="20"/>
                        <a:pt x="65" y="23"/>
                        <a:pt x="64" y="28"/>
                      </a:cubicBezTo>
                      <a:cubicBezTo>
                        <a:pt x="61" y="41"/>
                        <a:pt x="28" y="44"/>
                        <a:pt x="28" y="44"/>
                      </a:cubicBezTo>
                      <a:cubicBezTo>
                        <a:pt x="19" y="31"/>
                        <a:pt x="9" y="25"/>
                        <a:pt x="0" y="12"/>
                      </a:cubicBezTo>
                      <a:cubicBezTo>
                        <a:pt x="14" y="2"/>
                        <a:pt x="10" y="0"/>
                        <a:pt x="16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71" name="Freeform 66"/>
                <p:cNvSpPr>
                  <a:spLocks/>
                </p:cNvSpPr>
                <p:nvPr userDrawn="1"/>
              </p:nvSpPr>
              <p:spPr bwMode="ltGray">
                <a:xfrm>
                  <a:off x="4476" y="568"/>
                  <a:ext cx="23" cy="29"/>
                </a:xfrm>
                <a:custGeom>
                  <a:avLst/>
                  <a:gdLst>
                    <a:gd name="T0" fmla="*/ 40 w 19"/>
                    <a:gd name="T1" fmla="*/ 126 h 23"/>
                    <a:gd name="T2" fmla="*/ 160 w 19"/>
                    <a:gd name="T3" fmla="*/ 63 h 23"/>
                    <a:gd name="T4" fmla="*/ 125 w 19"/>
                    <a:gd name="T5" fmla="*/ 318 h 23"/>
                    <a:gd name="T6" fmla="*/ 0 w 19"/>
                    <a:gd name="T7" fmla="*/ 252 h 23"/>
                    <a:gd name="T8" fmla="*/ 40 w 19"/>
                    <a:gd name="T9" fmla="*/ 126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" h="23">
                      <a:moveTo>
                        <a:pt x="4" y="8"/>
                      </a:moveTo>
                      <a:cubicBezTo>
                        <a:pt x="8" y="7"/>
                        <a:pt x="14" y="0"/>
                        <a:pt x="16" y="4"/>
                      </a:cubicBezTo>
                      <a:cubicBezTo>
                        <a:pt x="19" y="9"/>
                        <a:pt x="16" y="17"/>
                        <a:pt x="12" y="20"/>
                      </a:cubicBezTo>
                      <a:cubicBezTo>
                        <a:pt x="9" y="23"/>
                        <a:pt x="4" y="17"/>
                        <a:pt x="0" y="16"/>
                      </a:cubicBezTo>
                      <a:cubicBezTo>
                        <a:pt x="4" y="3"/>
                        <a:pt x="4" y="0"/>
                        <a:pt x="4" y="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72" name="Freeform 67"/>
                <p:cNvSpPr>
                  <a:spLocks/>
                </p:cNvSpPr>
                <p:nvPr userDrawn="1"/>
              </p:nvSpPr>
              <p:spPr bwMode="ltGray">
                <a:xfrm>
                  <a:off x="3872" y="377"/>
                  <a:ext cx="238" cy="107"/>
                </a:xfrm>
                <a:custGeom>
                  <a:avLst/>
                  <a:gdLst>
                    <a:gd name="T0" fmla="*/ 109 w 192"/>
                    <a:gd name="T1" fmla="*/ 0 h 85"/>
                    <a:gd name="T2" fmla="*/ 890 w 192"/>
                    <a:gd name="T3" fmla="*/ 245 h 85"/>
                    <a:gd name="T4" fmla="*/ 1047 w 192"/>
                    <a:gd name="T5" fmla="*/ 191 h 85"/>
                    <a:gd name="T6" fmla="*/ 1155 w 192"/>
                    <a:gd name="T7" fmla="*/ 0 h 85"/>
                    <a:gd name="T8" fmla="*/ 1636 w 192"/>
                    <a:gd name="T9" fmla="*/ 308 h 85"/>
                    <a:gd name="T10" fmla="*/ 1787 w 192"/>
                    <a:gd name="T11" fmla="*/ 496 h 85"/>
                    <a:gd name="T12" fmla="*/ 2101 w 192"/>
                    <a:gd name="T13" fmla="*/ 624 h 85"/>
                    <a:gd name="T14" fmla="*/ 2531 w 192"/>
                    <a:gd name="T15" fmla="*/ 818 h 85"/>
                    <a:gd name="T16" fmla="*/ 2313 w 192"/>
                    <a:gd name="T17" fmla="*/ 1201 h 85"/>
                    <a:gd name="T18" fmla="*/ 1994 w 192"/>
                    <a:gd name="T19" fmla="*/ 954 h 85"/>
                    <a:gd name="T20" fmla="*/ 1469 w 192"/>
                    <a:gd name="T21" fmla="*/ 1201 h 85"/>
                    <a:gd name="T22" fmla="*/ 1320 w 192"/>
                    <a:gd name="T23" fmla="*/ 1321 h 85"/>
                    <a:gd name="T24" fmla="*/ 1002 w 192"/>
                    <a:gd name="T25" fmla="*/ 1078 h 85"/>
                    <a:gd name="T26" fmla="*/ 938 w 192"/>
                    <a:gd name="T27" fmla="*/ 578 h 85"/>
                    <a:gd name="T28" fmla="*/ 428 w 192"/>
                    <a:gd name="T29" fmla="*/ 818 h 85"/>
                    <a:gd name="T30" fmla="*/ 0 w 192"/>
                    <a:gd name="T31" fmla="*/ 496 h 85"/>
                    <a:gd name="T32" fmla="*/ 109 w 192"/>
                    <a:gd name="T33" fmla="*/ 123 h 85"/>
                    <a:gd name="T34" fmla="*/ 259 w 192"/>
                    <a:gd name="T35" fmla="*/ 62 h 85"/>
                    <a:gd name="T36" fmla="*/ 109 w 192"/>
                    <a:gd name="T37" fmla="*/ 0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92" h="85">
                      <a:moveTo>
                        <a:pt x="8" y="0"/>
                      </a:moveTo>
                      <a:cubicBezTo>
                        <a:pt x="28" y="7"/>
                        <a:pt x="48" y="9"/>
                        <a:pt x="68" y="16"/>
                      </a:cubicBezTo>
                      <a:cubicBezTo>
                        <a:pt x="72" y="15"/>
                        <a:pt x="77" y="15"/>
                        <a:pt x="80" y="12"/>
                      </a:cubicBezTo>
                      <a:cubicBezTo>
                        <a:pt x="84" y="9"/>
                        <a:pt x="83" y="1"/>
                        <a:pt x="88" y="0"/>
                      </a:cubicBezTo>
                      <a:cubicBezTo>
                        <a:pt x="89" y="0"/>
                        <a:pt x="119" y="16"/>
                        <a:pt x="124" y="20"/>
                      </a:cubicBezTo>
                      <a:cubicBezTo>
                        <a:pt x="128" y="24"/>
                        <a:pt x="131" y="29"/>
                        <a:pt x="136" y="32"/>
                      </a:cubicBezTo>
                      <a:cubicBezTo>
                        <a:pt x="143" y="36"/>
                        <a:pt x="160" y="40"/>
                        <a:pt x="160" y="40"/>
                      </a:cubicBezTo>
                      <a:cubicBezTo>
                        <a:pt x="178" y="34"/>
                        <a:pt x="182" y="37"/>
                        <a:pt x="192" y="52"/>
                      </a:cubicBezTo>
                      <a:cubicBezTo>
                        <a:pt x="191" y="58"/>
                        <a:pt x="192" y="81"/>
                        <a:pt x="176" y="76"/>
                      </a:cubicBezTo>
                      <a:cubicBezTo>
                        <a:pt x="167" y="73"/>
                        <a:pt x="152" y="60"/>
                        <a:pt x="152" y="60"/>
                      </a:cubicBezTo>
                      <a:cubicBezTo>
                        <a:pt x="138" y="69"/>
                        <a:pt x="128" y="72"/>
                        <a:pt x="112" y="76"/>
                      </a:cubicBezTo>
                      <a:cubicBezTo>
                        <a:pt x="108" y="79"/>
                        <a:pt x="105" y="85"/>
                        <a:pt x="100" y="84"/>
                      </a:cubicBezTo>
                      <a:cubicBezTo>
                        <a:pt x="91" y="82"/>
                        <a:pt x="76" y="68"/>
                        <a:pt x="76" y="68"/>
                      </a:cubicBezTo>
                      <a:cubicBezTo>
                        <a:pt x="86" y="39"/>
                        <a:pt x="91" y="49"/>
                        <a:pt x="72" y="36"/>
                      </a:cubicBezTo>
                      <a:cubicBezTo>
                        <a:pt x="57" y="40"/>
                        <a:pt x="47" y="47"/>
                        <a:pt x="32" y="52"/>
                      </a:cubicBezTo>
                      <a:cubicBezTo>
                        <a:pt x="4" y="45"/>
                        <a:pt x="24" y="40"/>
                        <a:pt x="0" y="32"/>
                      </a:cubicBezTo>
                      <a:cubicBezTo>
                        <a:pt x="3" y="24"/>
                        <a:pt x="5" y="16"/>
                        <a:pt x="8" y="8"/>
                      </a:cubicBezTo>
                      <a:cubicBezTo>
                        <a:pt x="9" y="4"/>
                        <a:pt x="20" y="8"/>
                        <a:pt x="20" y="4"/>
                      </a:cubicBezTo>
                      <a:cubicBezTo>
                        <a:pt x="20" y="0"/>
                        <a:pt x="12" y="1"/>
                        <a:pt x="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73" name="Freeform 68"/>
                <p:cNvSpPr>
                  <a:spLocks/>
                </p:cNvSpPr>
                <p:nvPr userDrawn="1"/>
              </p:nvSpPr>
              <p:spPr bwMode="ltGray">
                <a:xfrm>
                  <a:off x="3341" y="415"/>
                  <a:ext cx="1895" cy="634"/>
                </a:xfrm>
                <a:custGeom>
                  <a:avLst/>
                  <a:gdLst>
                    <a:gd name="T0" fmla="*/ 3790 w 1533"/>
                    <a:gd name="T1" fmla="*/ 1291 h 504"/>
                    <a:gd name="T2" fmla="*/ 4310 w 1533"/>
                    <a:gd name="T3" fmla="*/ 1102 h 504"/>
                    <a:gd name="T4" fmla="*/ 4854 w 1533"/>
                    <a:gd name="T5" fmla="*/ 662 h 504"/>
                    <a:gd name="T6" fmla="*/ 6589 w 1533"/>
                    <a:gd name="T7" fmla="*/ 1039 h 504"/>
                    <a:gd name="T8" fmla="*/ 8175 w 1533"/>
                    <a:gd name="T9" fmla="*/ 970 h 504"/>
                    <a:gd name="T10" fmla="*/ 8270 w 1533"/>
                    <a:gd name="T11" fmla="*/ 39 h 504"/>
                    <a:gd name="T12" fmla="*/ 9144 w 1533"/>
                    <a:gd name="T13" fmla="*/ 852 h 504"/>
                    <a:gd name="T14" fmla="*/ 9761 w 1533"/>
                    <a:gd name="T15" fmla="*/ 465 h 504"/>
                    <a:gd name="T16" fmla="*/ 9854 w 1533"/>
                    <a:gd name="T17" fmla="*/ 342 h 504"/>
                    <a:gd name="T18" fmla="*/ 11015 w 1533"/>
                    <a:gd name="T19" fmla="*/ 1102 h 504"/>
                    <a:gd name="T20" fmla="*/ 10766 w 1533"/>
                    <a:gd name="T21" fmla="*/ 1411 h 504"/>
                    <a:gd name="T22" fmla="*/ 10669 w 1533"/>
                    <a:gd name="T23" fmla="*/ 2110 h 504"/>
                    <a:gd name="T24" fmla="*/ 10873 w 1533"/>
                    <a:gd name="T25" fmla="*/ 3183 h 504"/>
                    <a:gd name="T26" fmla="*/ 11934 w 1533"/>
                    <a:gd name="T27" fmla="*/ 3858 h 504"/>
                    <a:gd name="T28" fmla="*/ 13616 w 1533"/>
                    <a:gd name="T29" fmla="*/ 4251 h 504"/>
                    <a:gd name="T30" fmla="*/ 14334 w 1533"/>
                    <a:gd name="T31" fmla="*/ 5116 h 504"/>
                    <a:gd name="T32" fmla="*/ 14127 w 1533"/>
                    <a:gd name="T33" fmla="*/ 4307 h 504"/>
                    <a:gd name="T34" fmla="*/ 13369 w 1533"/>
                    <a:gd name="T35" fmla="*/ 3047 h 504"/>
                    <a:gd name="T36" fmla="*/ 12853 w 1533"/>
                    <a:gd name="T37" fmla="*/ 2110 h 504"/>
                    <a:gd name="T38" fmla="*/ 13520 w 1533"/>
                    <a:gd name="T39" fmla="*/ 2293 h 504"/>
                    <a:gd name="T40" fmla="*/ 14593 w 1533"/>
                    <a:gd name="T41" fmla="*/ 2356 h 504"/>
                    <a:gd name="T42" fmla="*/ 15612 w 1533"/>
                    <a:gd name="T43" fmla="*/ 3110 h 504"/>
                    <a:gd name="T44" fmla="*/ 16830 w 1533"/>
                    <a:gd name="T45" fmla="*/ 3729 h 504"/>
                    <a:gd name="T46" fmla="*/ 18558 w 1533"/>
                    <a:gd name="T47" fmla="*/ 5234 h 504"/>
                    <a:gd name="T48" fmla="*/ 19412 w 1533"/>
                    <a:gd name="T49" fmla="*/ 5681 h 504"/>
                    <a:gd name="T50" fmla="*/ 17748 w 1533"/>
                    <a:gd name="T51" fmla="*/ 4686 h 504"/>
                    <a:gd name="T52" fmla="*/ 16783 w 1533"/>
                    <a:gd name="T53" fmla="*/ 6253 h 504"/>
                    <a:gd name="T54" fmla="*/ 17845 w 1533"/>
                    <a:gd name="T55" fmla="*/ 6497 h 504"/>
                    <a:gd name="T56" fmla="*/ 18055 w 1533"/>
                    <a:gd name="T57" fmla="*/ 7370 h 504"/>
                    <a:gd name="T58" fmla="*/ 17699 w 1533"/>
                    <a:gd name="T59" fmla="*/ 6878 h 504"/>
                    <a:gd name="T60" fmla="*/ 16223 w 1533"/>
                    <a:gd name="T61" fmla="*/ 7311 h 504"/>
                    <a:gd name="T62" fmla="*/ 15612 w 1533"/>
                    <a:gd name="T63" fmla="*/ 7804 h 504"/>
                    <a:gd name="T64" fmla="*/ 15612 w 1533"/>
                    <a:gd name="T65" fmla="*/ 6932 h 504"/>
                    <a:gd name="T66" fmla="*/ 14947 w 1533"/>
                    <a:gd name="T67" fmla="*/ 6816 h 504"/>
                    <a:gd name="T68" fmla="*/ 13520 w 1533"/>
                    <a:gd name="T69" fmla="*/ 6436 h 504"/>
                    <a:gd name="T70" fmla="*/ 12092 w 1533"/>
                    <a:gd name="T71" fmla="*/ 5234 h 504"/>
                    <a:gd name="T72" fmla="*/ 10413 w 1533"/>
                    <a:gd name="T73" fmla="*/ 4307 h 504"/>
                    <a:gd name="T74" fmla="*/ 9808 w 1533"/>
                    <a:gd name="T75" fmla="*/ 3858 h 504"/>
                    <a:gd name="T76" fmla="*/ 8681 w 1533"/>
                    <a:gd name="T77" fmla="*/ 3544 h 504"/>
                    <a:gd name="T78" fmla="*/ 7869 w 1533"/>
                    <a:gd name="T79" fmla="*/ 2609 h 504"/>
                    <a:gd name="T80" fmla="*/ 7616 w 1533"/>
                    <a:gd name="T81" fmla="*/ 2799 h 504"/>
                    <a:gd name="T82" fmla="*/ 6645 w 1533"/>
                    <a:gd name="T83" fmla="*/ 2422 h 504"/>
                    <a:gd name="T84" fmla="*/ 6443 w 1533"/>
                    <a:gd name="T85" fmla="*/ 1600 h 504"/>
                    <a:gd name="T86" fmla="*/ 5935 w 1533"/>
                    <a:gd name="T87" fmla="*/ 1465 h 504"/>
                    <a:gd name="T88" fmla="*/ 5424 w 1533"/>
                    <a:gd name="T89" fmla="*/ 2477 h 504"/>
                    <a:gd name="T90" fmla="*/ 4854 w 1533"/>
                    <a:gd name="T91" fmla="*/ 3795 h 504"/>
                    <a:gd name="T92" fmla="*/ 3839 w 1533"/>
                    <a:gd name="T93" fmla="*/ 3795 h 504"/>
                    <a:gd name="T94" fmla="*/ 3024 w 1533"/>
                    <a:gd name="T95" fmla="*/ 4004 h 504"/>
                    <a:gd name="T96" fmla="*/ 2974 w 1533"/>
                    <a:gd name="T97" fmla="*/ 4429 h 504"/>
                    <a:gd name="T98" fmla="*/ 1561 w 1533"/>
                    <a:gd name="T99" fmla="*/ 5424 h 504"/>
                    <a:gd name="T100" fmla="*/ 1088 w 1533"/>
                    <a:gd name="T101" fmla="*/ 5859 h 504"/>
                    <a:gd name="T102" fmla="*/ 2263 w 1533"/>
                    <a:gd name="T103" fmla="*/ 4497 h 504"/>
                    <a:gd name="T104" fmla="*/ 1506 w 1533"/>
                    <a:gd name="T105" fmla="*/ 4057 h 504"/>
                    <a:gd name="T106" fmla="*/ 433 w 1533"/>
                    <a:gd name="T107" fmla="*/ 3858 h 504"/>
                    <a:gd name="T108" fmla="*/ 991 w 1533"/>
                    <a:gd name="T109" fmla="*/ 2550 h 504"/>
                    <a:gd name="T110" fmla="*/ 486 w 1533"/>
                    <a:gd name="T111" fmla="*/ 1989 h 504"/>
                    <a:gd name="T112" fmla="*/ 387 w 1533"/>
                    <a:gd name="T113" fmla="*/ 1780 h 504"/>
                    <a:gd name="T114" fmla="*/ 787 w 1533"/>
                    <a:gd name="T115" fmla="*/ 780 h 50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1533" h="504">
                      <a:moveTo>
                        <a:pt x="82" y="34"/>
                      </a:moveTo>
                      <a:cubicBezTo>
                        <a:pt x="95" y="38"/>
                        <a:pt x="104" y="53"/>
                        <a:pt x="118" y="54"/>
                      </a:cubicBezTo>
                      <a:cubicBezTo>
                        <a:pt x="172" y="57"/>
                        <a:pt x="249" y="49"/>
                        <a:pt x="298" y="82"/>
                      </a:cubicBezTo>
                      <a:cubicBezTo>
                        <a:pt x="326" y="64"/>
                        <a:pt x="290" y="72"/>
                        <a:pt x="318" y="54"/>
                      </a:cubicBezTo>
                      <a:cubicBezTo>
                        <a:pt x="322" y="55"/>
                        <a:pt x="327" y="55"/>
                        <a:pt x="330" y="58"/>
                      </a:cubicBezTo>
                      <a:cubicBezTo>
                        <a:pt x="334" y="61"/>
                        <a:pt x="334" y="73"/>
                        <a:pt x="338" y="70"/>
                      </a:cubicBezTo>
                      <a:cubicBezTo>
                        <a:pt x="345" y="65"/>
                        <a:pt x="346" y="46"/>
                        <a:pt x="346" y="46"/>
                      </a:cubicBezTo>
                      <a:cubicBezTo>
                        <a:pt x="354" y="47"/>
                        <a:pt x="362" y="51"/>
                        <a:pt x="370" y="50"/>
                      </a:cubicBezTo>
                      <a:cubicBezTo>
                        <a:pt x="375" y="49"/>
                        <a:pt x="377" y="43"/>
                        <a:pt x="382" y="42"/>
                      </a:cubicBezTo>
                      <a:cubicBezTo>
                        <a:pt x="391" y="41"/>
                        <a:pt x="402" y="49"/>
                        <a:pt x="410" y="50"/>
                      </a:cubicBezTo>
                      <a:cubicBezTo>
                        <a:pt x="430" y="52"/>
                        <a:pt x="450" y="53"/>
                        <a:pt x="470" y="54"/>
                      </a:cubicBezTo>
                      <a:cubicBezTo>
                        <a:pt x="502" y="65"/>
                        <a:pt x="486" y="61"/>
                        <a:pt x="518" y="66"/>
                      </a:cubicBezTo>
                      <a:cubicBezTo>
                        <a:pt x="539" y="87"/>
                        <a:pt x="547" y="79"/>
                        <a:pt x="574" y="74"/>
                      </a:cubicBezTo>
                      <a:cubicBezTo>
                        <a:pt x="591" y="80"/>
                        <a:pt x="594" y="71"/>
                        <a:pt x="610" y="82"/>
                      </a:cubicBezTo>
                      <a:cubicBezTo>
                        <a:pt x="597" y="42"/>
                        <a:pt x="617" y="54"/>
                        <a:pt x="642" y="62"/>
                      </a:cubicBezTo>
                      <a:cubicBezTo>
                        <a:pt x="654" y="58"/>
                        <a:pt x="668" y="62"/>
                        <a:pt x="678" y="54"/>
                      </a:cubicBezTo>
                      <a:cubicBezTo>
                        <a:pt x="690" y="44"/>
                        <a:pt x="653" y="31"/>
                        <a:pt x="650" y="30"/>
                      </a:cubicBezTo>
                      <a:cubicBezTo>
                        <a:pt x="641" y="16"/>
                        <a:pt x="630" y="9"/>
                        <a:pt x="650" y="2"/>
                      </a:cubicBezTo>
                      <a:cubicBezTo>
                        <a:pt x="658" y="7"/>
                        <a:pt x="666" y="13"/>
                        <a:pt x="674" y="18"/>
                      </a:cubicBezTo>
                      <a:cubicBezTo>
                        <a:pt x="678" y="21"/>
                        <a:pt x="686" y="26"/>
                        <a:pt x="686" y="26"/>
                      </a:cubicBezTo>
                      <a:cubicBezTo>
                        <a:pt x="694" y="38"/>
                        <a:pt x="718" y="54"/>
                        <a:pt x="718" y="54"/>
                      </a:cubicBezTo>
                      <a:cubicBezTo>
                        <a:pt x="712" y="36"/>
                        <a:pt x="699" y="35"/>
                        <a:pt x="718" y="22"/>
                      </a:cubicBezTo>
                      <a:cubicBezTo>
                        <a:pt x="736" y="28"/>
                        <a:pt x="737" y="38"/>
                        <a:pt x="754" y="26"/>
                      </a:cubicBezTo>
                      <a:cubicBezTo>
                        <a:pt x="758" y="27"/>
                        <a:pt x="763" y="27"/>
                        <a:pt x="766" y="30"/>
                      </a:cubicBezTo>
                      <a:cubicBezTo>
                        <a:pt x="770" y="33"/>
                        <a:pt x="770" y="39"/>
                        <a:pt x="774" y="42"/>
                      </a:cubicBezTo>
                      <a:cubicBezTo>
                        <a:pt x="781" y="46"/>
                        <a:pt x="798" y="50"/>
                        <a:pt x="798" y="50"/>
                      </a:cubicBezTo>
                      <a:cubicBezTo>
                        <a:pt x="793" y="34"/>
                        <a:pt x="790" y="27"/>
                        <a:pt x="774" y="22"/>
                      </a:cubicBezTo>
                      <a:cubicBezTo>
                        <a:pt x="781" y="0"/>
                        <a:pt x="797" y="12"/>
                        <a:pt x="814" y="18"/>
                      </a:cubicBezTo>
                      <a:cubicBezTo>
                        <a:pt x="825" y="35"/>
                        <a:pt x="842" y="35"/>
                        <a:pt x="858" y="46"/>
                      </a:cubicBezTo>
                      <a:cubicBezTo>
                        <a:pt x="861" y="54"/>
                        <a:pt x="874" y="73"/>
                        <a:pt x="866" y="70"/>
                      </a:cubicBezTo>
                      <a:cubicBezTo>
                        <a:pt x="853" y="66"/>
                        <a:pt x="843" y="58"/>
                        <a:pt x="830" y="54"/>
                      </a:cubicBezTo>
                      <a:cubicBezTo>
                        <a:pt x="804" y="63"/>
                        <a:pt x="825" y="69"/>
                        <a:pt x="838" y="78"/>
                      </a:cubicBezTo>
                      <a:cubicBezTo>
                        <a:pt x="841" y="82"/>
                        <a:pt x="845" y="85"/>
                        <a:pt x="846" y="90"/>
                      </a:cubicBezTo>
                      <a:cubicBezTo>
                        <a:pt x="850" y="125"/>
                        <a:pt x="816" y="102"/>
                        <a:pt x="798" y="98"/>
                      </a:cubicBezTo>
                      <a:cubicBezTo>
                        <a:pt x="770" y="107"/>
                        <a:pt x="777" y="98"/>
                        <a:pt x="770" y="118"/>
                      </a:cubicBezTo>
                      <a:cubicBezTo>
                        <a:pt x="793" y="126"/>
                        <a:pt x="815" y="128"/>
                        <a:pt x="838" y="134"/>
                      </a:cubicBezTo>
                      <a:cubicBezTo>
                        <a:pt x="839" y="138"/>
                        <a:pt x="842" y="142"/>
                        <a:pt x="842" y="146"/>
                      </a:cubicBezTo>
                      <a:cubicBezTo>
                        <a:pt x="841" y="154"/>
                        <a:pt x="834" y="170"/>
                        <a:pt x="834" y="170"/>
                      </a:cubicBezTo>
                      <a:cubicBezTo>
                        <a:pt x="844" y="199"/>
                        <a:pt x="835" y="189"/>
                        <a:pt x="854" y="202"/>
                      </a:cubicBezTo>
                      <a:cubicBezTo>
                        <a:pt x="867" y="222"/>
                        <a:pt x="885" y="211"/>
                        <a:pt x="902" y="226"/>
                      </a:cubicBezTo>
                      <a:cubicBezTo>
                        <a:pt x="906" y="230"/>
                        <a:pt x="909" y="235"/>
                        <a:pt x="914" y="238"/>
                      </a:cubicBezTo>
                      <a:cubicBezTo>
                        <a:pt x="921" y="242"/>
                        <a:pt x="938" y="246"/>
                        <a:pt x="938" y="246"/>
                      </a:cubicBezTo>
                      <a:cubicBezTo>
                        <a:pt x="954" y="241"/>
                        <a:pt x="966" y="237"/>
                        <a:pt x="982" y="242"/>
                      </a:cubicBezTo>
                      <a:cubicBezTo>
                        <a:pt x="983" y="246"/>
                        <a:pt x="982" y="253"/>
                        <a:pt x="986" y="254"/>
                      </a:cubicBezTo>
                      <a:cubicBezTo>
                        <a:pt x="1009" y="262"/>
                        <a:pt x="1043" y="261"/>
                        <a:pt x="1070" y="270"/>
                      </a:cubicBezTo>
                      <a:cubicBezTo>
                        <a:pt x="1074" y="283"/>
                        <a:pt x="1098" y="298"/>
                        <a:pt x="1098" y="298"/>
                      </a:cubicBezTo>
                      <a:cubicBezTo>
                        <a:pt x="1108" y="328"/>
                        <a:pt x="1093" y="297"/>
                        <a:pt x="1114" y="302"/>
                      </a:cubicBezTo>
                      <a:cubicBezTo>
                        <a:pt x="1123" y="304"/>
                        <a:pt x="1120" y="320"/>
                        <a:pt x="1126" y="326"/>
                      </a:cubicBezTo>
                      <a:cubicBezTo>
                        <a:pt x="1134" y="334"/>
                        <a:pt x="1140" y="335"/>
                        <a:pt x="1150" y="338"/>
                      </a:cubicBezTo>
                      <a:cubicBezTo>
                        <a:pt x="1157" y="318"/>
                        <a:pt x="1150" y="302"/>
                        <a:pt x="1134" y="290"/>
                      </a:cubicBezTo>
                      <a:cubicBezTo>
                        <a:pt x="1126" y="284"/>
                        <a:pt x="1110" y="274"/>
                        <a:pt x="1110" y="274"/>
                      </a:cubicBezTo>
                      <a:cubicBezTo>
                        <a:pt x="1099" y="257"/>
                        <a:pt x="1111" y="231"/>
                        <a:pt x="1098" y="218"/>
                      </a:cubicBezTo>
                      <a:cubicBezTo>
                        <a:pt x="1091" y="211"/>
                        <a:pt x="1082" y="207"/>
                        <a:pt x="1074" y="202"/>
                      </a:cubicBezTo>
                      <a:cubicBezTo>
                        <a:pt x="1067" y="197"/>
                        <a:pt x="1050" y="194"/>
                        <a:pt x="1050" y="194"/>
                      </a:cubicBezTo>
                      <a:cubicBezTo>
                        <a:pt x="1026" y="202"/>
                        <a:pt x="1043" y="201"/>
                        <a:pt x="1034" y="166"/>
                      </a:cubicBezTo>
                      <a:cubicBezTo>
                        <a:pt x="1031" y="155"/>
                        <a:pt x="1022" y="152"/>
                        <a:pt x="1014" y="146"/>
                      </a:cubicBezTo>
                      <a:cubicBezTo>
                        <a:pt x="1013" y="142"/>
                        <a:pt x="1013" y="137"/>
                        <a:pt x="1010" y="134"/>
                      </a:cubicBezTo>
                      <a:cubicBezTo>
                        <a:pt x="997" y="124"/>
                        <a:pt x="983" y="138"/>
                        <a:pt x="1006" y="122"/>
                      </a:cubicBezTo>
                      <a:cubicBezTo>
                        <a:pt x="1012" y="123"/>
                        <a:pt x="1031" y="126"/>
                        <a:pt x="1038" y="130"/>
                      </a:cubicBezTo>
                      <a:cubicBezTo>
                        <a:pt x="1046" y="135"/>
                        <a:pt x="1062" y="146"/>
                        <a:pt x="1062" y="146"/>
                      </a:cubicBezTo>
                      <a:cubicBezTo>
                        <a:pt x="1108" y="131"/>
                        <a:pt x="1096" y="148"/>
                        <a:pt x="1114" y="170"/>
                      </a:cubicBezTo>
                      <a:cubicBezTo>
                        <a:pt x="1122" y="180"/>
                        <a:pt x="1150" y="186"/>
                        <a:pt x="1150" y="186"/>
                      </a:cubicBezTo>
                      <a:cubicBezTo>
                        <a:pt x="1161" y="169"/>
                        <a:pt x="1157" y="166"/>
                        <a:pt x="1146" y="150"/>
                      </a:cubicBezTo>
                      <a:cubicBezTo>
                        <a:pt x="1168" y="143"/>
                        <a:pt x="1163" y="153"/>
                        <a:pt x="1174" y="166"/>
                      </a:cubicBezTo>
                      <a:cubicBezTo>
                        <a:pt x="1182" y="176"/>
                        <a:pt x="1195" y="176"/>
                        <a:pt x="1206" y="178"/>
                      </a:cubicBezTo>
                      <a:cubicBezTo>
                        <a:pt x="1214" y="183"/>
                        <a:pt x="1218" y="193"/>
                        <a:pt x="1226" y="198"/>
                      </a:cubicBezTo>
                      <a:cubicBezTo>
                        <a:pt x="1232" y="202"/>
                        <a:pt x="1257" y="208"/>
                        <a:pt x="1266" y="210"/>
                      </a:cubicBezTo>
                      <a:cubicBezTo>
                        <a:pt x="1279" y="229"/>
                        <a:pt x="1269" y="220"/>
                        <a:pt x="1298" y="230"/>
                      </a:cubicBezTo>
                      <a:cubicBezTo>
                        <a:pt x="1306" y="233"/>
                        <a:pt x="1322" y="238"/>
                        <a:pt x="1322" y="238"/>
                      </a:cubicBezTo>
                      <a:cubicBezTo>
                        <a:pt x="1330" y="261"/>
                        <a:pt x="1350" y="251"/>
                        <a:pt x="1370" y="258"/>
                      </a:cubicBezTo>
                      <a:cubicBezTo>
                        <a:pt x="1403" y="291"/>
                        <a:pt x="1381" y="292"/>
                        <a:pt x="1426" y="298"/>
                      </a:cubicBezTo>
                      <a:cubicBezTo>
                        <a:pt x="1448" y="313"/>
                        <a:pt x="1433" y="326"/>
                        <a:pt x="1458" y="334"/>
                      </a:cubicBezTo>
                      <a:cubicBezTo>
                        <a:pt x="1462" y="333"/>
                        <a:pt x="1466" y="330"/>
                        <a:pt x="1470" y="330"/>
                      </a:cubicBezTo>
                      <a:cubicBezTo>
                        <a:pt x="1478" y="331"/>
                        <a:pt x="1494" y="338"/>
                        <a:pt x="1494" y="338"/>
                      </a:cubicBezTo>
                      <a:cubicBezTo>
                        <a:pt x="1503" y="352"/>
                        <a:pt x="1510" y="357"/>
                        <a:pt x="1526" y="362"/>
                      </a:cubicBezTo>
                      <a:cubicBezTo>
                        <a:pt x="1533" y="384"/>
                        <a:pt x="1519" y="382"/>
                        <a:pt x="1502" y="378"/>
                      </a:cubicBezTo>
                      <a:cubicBezTo>
                        <a:pt x="1474" y="360"/>
                        <a:pt x="1487" y="359"/>
                        <a:pt x="1466" y="366"/>
                      </a:cubicBezTo>
                      <a:cubicBezTo>
                        <a:pt x="1415" y="356"/>
                        <a:pt x="1434" y="311"/>
                        <a:pt x="1394" y="298"/>
                      </a:cubicBezTo>
                      <a:cubicBezTo>
                        <a:pt x="1379" y="344"/>
                        <a:pt x="1398" y="325"/>
                        <a:pt x="1318" y="330"/>
                      </a:cubicBezTo>
                      <a:cubicBezTo>
                        <a:pt x="1310" y="353"/>
                        <a:pt x="1328" y="377"/>
                        <a:pt x="1302" y="394"/>
                      </a:cubicBezTo>
                      <a:cubicBezTo>
                        <a:pt x="1295" y="414"/>
                        <a:pt x="1310" y="415"/>
                        <a:pt x="1318" y="398"/>
                      </a:cubicBezTo>
                      <a:cubicBezTo>
                        <a:pt x="1325" y="383"/>
                        <a:pt x="1324" y="368"/>
                        <a:pt x="1334" y="354"/>
                      </a:cubicBezTo>
                      <a:cubicBezTo>
                        <a:pt x="1337" y="354"/>
                        <a:pt x="1399" y="362"/>
                        <a:pt x="1362" y="374"/>
                      </a:cubicBezTo>
                      <a:cubicBezTo>
                        <a:pt x="1379" y="385"/>
                        <a:pt x="1385" y="403"/>
                        <a:pt x="1402" y="414"/>
                      </a:cubicBezTo>
                      <a:cubicBezTo>
                        <a:pt x="1433" y="404"/>
                        <a:pt x="1411" y="396"/>
                        <a:pt x="1450" y="402"/>
                      </a:cubicBezTo>
                      <a:cubicBezTo>
                        <a:pt x="1456" y="419"/>
                        <a:pt x="1452" y="424"/>
                        <a:pt x="1442" y="438"/>
                      </a:cubicBezTo>
                      <a:cubicBezTo>
                        <a:pt x="1439" y="457"/>
                        <a:pt x="1441" y="478"/>
                        <a:pt x="1418" y="470"/>
                      </a:cubicBezTo>
                      <a:cubicBezTo>
                        <a:pt x="1417" y="459"/>
                        <a:pt x="1419" y="447"/>
                        <a:pt x="1414" y="438"/>
                      </a:cubicBezTo>
                      <a:cubicBezTo>
                        <a:pt x="1412" y="434"/>
                        <a:pt x="1406" y="442"/>
                        <a:pt x="1402" y="442"/>
                      </a:cubicBezTo>
                      <a:cubicBezTo>
                        <a:pt x="1398" y="442"/>
                        <a:pt x="1394" y="440"/>
                        <a:pt x="1390" y="438"/>
                      </a:cubicBezTo>
                      <a:cubicBezTo>
                        <a:pt x="1382" y="433"/>
                        <a:pt x="1366" y="422"/>
                        <a:pt x="1366" y="422"/>
                      </a:cubicBezTo>
                      <a:cubicBezTo>
                        <a:pt x="1345" y="427"/>
                        <a:pt x="1333" y="442"/>
                        <a:pt x="1314" y="454"/>
                      </a:cubicBezTo>
                      <a:cubicBezTo>
                        <a:pt x="1303" y="461"/>
                        <a:pt x="1286" y="462"/>
                        <a:pt x="1274" y="466"/>
                      </a:cubicBezTo>
                      <a:cubicBezTo>
                        <a:pt x="1262" y="485"/>
                        <a:pt x="1273" y="484"/>
                        <a:pt x="1290" y="490"/>
                      </a:cubicBezTo>
                      <a:cubicBezTo>
                        <a:pt x="1273" y="501"/>
                        <a:pt x="1271" y="491"/>
                        <a:pt x="1254" y="502"/>
                      </a:cubicBezTo>
                      <a:cubicBezTo>
                        <a:pt x="1245" y="501"/>
                        <a:pt x="1234" y="504"/>
                        <a:pt x="1226" y="498"/>
                      </a:cubicBezTo>
                      <a:cubicBezTo>
                        <a:pt x="1222" y="495"/>
                        <a:pt x="1236" y="495"/>
                        <a:pt x="1238" y="490"/>
                      </a:cubicBezTo>
                      <a:cubicBezTo>
                        <a:pt x="1244" y="473"/>
                        <a:pt x="1196" y="435"/>
                        <a:pt x="1230" y="458"/>
                      </a:cubicBezTo>
                      <a:cubicBezTo>
                        <a:pt x="1249" y="486"/>
                        <a:pt x="1249" y="450"/>
                        <a:pt x="1226" y="442"/>
                      </a:cubicBezTo>
                      <a:cubicBezTo>
                        <a:pt x="1223" y="433"/>
                        <a:pt x="1224" y="424"/>
                        <a:pt x="1210" y="426"/>
                      </a:cubicBezTo>
                      <a:cubicBezTo>
                        <a:pt x="1202" y="427"/>
                        <a:pt x="1186" y="434"/>
                        <a:pt x="1186" y="434"/>
                      </a:cubicBezTo>
                      <a:cubicBezTo>
                        <a:pt x="1178" y="457"/>
                        <a:pt x="1187" y="442"/>
                        <a:pt x="1174" y="434"/>
                      </a:cubicBezTo>
                      <a:cubicBezTo>
                        <a:pt x="1169" y="431"/>
                        <a:pt x="1163" y="431"/>
                        <a:pt x="1158" y="430"/>
                      </a:cubicBezTo>
                      <a:cubicBezTo>
                        <a:pt x="1149" y="404"/>
                        <a:pt x="1123" y="394"/>
                        <a:pt x="1098" y="386"/>
                      </a:cubicBezTo>
                      <a:cubicBezTo>
                        <a:pt x="1079" y="391"/>
                        <a:pt x="1078" y="399"/>
                        <a:pt x="1062" y="410"/>
                      </a:cubicBezTo>
                      <a:cubicBezTo>
                        <a:pt x="1030" y="399"/>
                        <a:pt x="1046" y="403"/>
                        <a:pt x="1014" y="398"/>
                      </a:cubicBezTo>
                      <a:cubicBezTo>
                        <a:pt x="1006" y="399"/>
                        <a:pt x="998" y="403"/>
                        <a:pt x="990" y="402"/>
                      </a:cubicBezTo>
                      <a:cubicBezTo>
                        <a:pt x="962" y="399"/>
                        <a:pt x="966" y="350"/>
                        <a:pt x="950" y="334"/>
                      </a:cubicBezTo>
                      <a:cubicBezTo>
                        <a:pt x="936" y="320"/>
                        <a:pt x="929" y="319"/>
                        <a:pt x="914" y="314"/>
                      </a:cubicBezTo>
                      <a:cubicBezTo>
                        <a:pt x="889" y="322"/>
                        <a:pt x="910" y="334"/>
                        <a:pt x="886" y="326"/>
                      </a:cubicBezTo>
                      <a:cubicBezTo>
                        <a:pt x="869" y="300"/>
                        <a:pt x="843" y="290"/>
                        <a:pt x="818" y="274"/>
                      </a:cubicBezTo>
                      <a:cubicBezTo>
                        <a:pt x="824" y="256"/>
                        <a:pt x="820" y="245"/>
                        <a:pt x="810" y="230"/>
                      </a:cubicBezTo>
                      <a:cubicBezTo>
                        <a:pt x="778" y="241"/>
                        <a:pt x="823" y="222"/>
                        <a:pt x="794" y="258"/>
                      </a:cubicBezTo>
                      <a:cubicBezTo>
                        <a:pt x="788" y="265"/>
                        <a:pt x="778" y="250"/>
                        <a:pt x="770" y="246"/>
                      </a:cubicBezTo>
                      <a:cubicBezTo>
                        <a:pt x="762" y="243"/>
                        <a:pt x="746" y="238"/>
                        <a:pt x="746" y="238"/>
                      </a:cubicBezTo>
                      <a:cubicBezTo>
                        <a:pt x="742" y="212"/>
                        <a:pt x="742" y="210"/>
                        <a:pt x="718" y="202"/>
                      </a:cubicBezTo>
                      <a:cubicBezTo>
                        <a:pt x="698" y="206"/>
                        <a:pt x="689" y="206"/>
                        <a:pt x="682" y="226"/>
                      </a:cubicBezTo>
                      <a:cubicBezTo>
                        <a:pt x="664" y="220"/>
                        <a:pt x="651" y="212"/>
                        <a:pt x="634" y="206"/>
                      </a:cubicBezTo>
                      <a:cubicBezTo>
                        <a:pt x="640" y="189"/>
                        <a:pt x="644" y="171"/>
                        <a:pt x="650" y="154"/>
                      </a:cubicBezTo>
                      <a:cubicBezTo>
                        <a:pt x="632" y="148"/>
                        <a:pt x="628" y="151"/>
                        <a:pt x="618" y="166"/>
                      </a:cubicBezTo>
                      <a:cubicBezTo>
                        <a:pt x="610" y="163"/>
                        <a:pt x="602" y="161"/>
                        <a:pt x="594" y="158"/>
                      </a:cubicBezTo>
                      <a:cubicBezTo>
                        <a:pt x="590" y="157"/>
                        <a:pt x="582" y="154"/>
                        <a:pt x="582" y="154"/>
                      </a:cubicBezTo>
                      <a:cubicBezTo>
                        <a:pt x="591" y="191"/>
                        <a:pt x="578" y="153"/>
                        <a:pt x="598" y="178"/>
                      </a:cubicBezTo>
                      <a:cubicBezTo>
                        <a:pt x="601" y="181"/>
                        <a:pt x="606" y="189"/>
                        <a:pt x="602" y="190"/>
                      </a:cubicBezTo>
                      <a:cubicBezTo>
                        <a:pt x="591" y="192"/>
                        <a:pt x="570" y="182"/>
                        <a:pt x="570" y="182"/>
                      </a:cubicBezTo>
                      <a:cubicBezTo>
                        <a:pt x="553" y="171"/>
                        <a:pt x="538" y="165"/>
                        <a:pt x="522" y="154"/>
                      </a:cubicBezTo>
                      <a:cubicBezTo>
                        <a:pt x="506" y="131"/>
                        <a:pt x="487" y="137"/>
                        <a:pt x="522" y="114"/>
                      </a:cubicBezTo>
                      <a:cubicBezTo>
                        <a:pt x="521" y="109"/>
                        <a:pt x="522" y="101"/>
                        <a:pt x="518" y="98"/>
                      </a:cubicBezTo>
                      <a:cubicBezTo>
                        <a:pt x="515" y="95"/>
                        <a:pt x="510" y="104"/>
                        <a:pt x="506" y="102"/>
                      </a:cubicBezTo>
                      <a:cubicBezTo>
                        <a:pt x="502" y="100"/>
                        <a:pt x="505" y="93"/>
                        <a:pt x="502" y="90"/>
                      </a:cubicBezTo>
                      <a:cubicBezTo>
                        <a:pt x="499" y="87"/>
                        <a:pt x="494" y="87"/>
                        <a:pt x="490" y="86"/>
                      </a:cubicBezTo>
                      <a:cubicBezTo>
                        <a:pt x="482" y="89"/>
                        <a:pt x="474" y="91"/>
                        <a:pt x="466" y="94"/>
                      </a:cubicBezTo>
                      <a:cubicBezTo>
                        <a:pt x="462" y="95"/>
                        <a:pt x="454" y="98"/>
                        <a:pt x="454" y="98"/>
                      </a:cubicBezTo>
                      <a:cubicBezTo>
                        <a:pt x="461" y="118"/>
                        <a:pt x="454" y="118"/>
                        <a:pt x="442" y="134"/>
                      </a:cubicBezTo>
                      <a:cubicBezTo>
                        <a:pt x="436" y="142"/>
                        <a:pt x="426" y="158"/>
                        <a:pt x="426" y="158"/>
                      </a:cubicBezTo>
                      <a:cubicBezTo>
                        <a:pt x="419" y="188"/>
                        <a:pt x="441" y="225"/>
                        <a:pt x="410" y="246"/>
                      </a:cubicBezTo>
                      <a:cubicBezTo>
                        <a:pt x="409" y="250"/>
                        <a:pt x="410" y="256"/>
                        <a:pt x="406" y="258"/>
                      </a:cubicBezTo>
                      <a:cubicBezTo>
                        <a:pt x="398" y="262"/>
                        <a:pt x="385" y="244"/>
                        <a:pt x="382" y="242"/>
                      </a:cubicBezTo>
                      <a:cubicBezTo>
                        <a:pt x="371" y="236"/>
                        <a:pt x="351" y="233"/>
                        <a:pt x="338" y="230"/>
                      </a:cubicBezTo>
                      <a:cubicBezTo>
                        <a:pt x="330" y="231"/>
                        <a:pt x="322" y="231"/>
                        <a:pt x="314" y="234"/>
                      </a:cubicBezTo>
                      <a:cubicBezTo>
                        <a:pt x="309" y="236"/>
                        <a:pt x="307" y="243"/>
                        <a:pt x="302" y="242"/>
                      </a:cubicBezTo>
                      <a:cubicBezTo>
                        <a:pt x="298" y="241"/>
                        <a:pt x="301" y="233"/>
                        <a:pt x="298" y="230"/>
                      </a:cubicBezTo>
                      <a:cubicBezTo>
                        <a:pt x="292" y="223"/>
                        <a:pt x="282" y="221"/>
                        <a:pt x="274" y="218"/>
                      </a:cubicBezTo>
                      <a:cubicBezTo>
                        <a:pt x="262" y="237"/>
                        <a:pt x="261" y="246"/>
                        <a:pt x="238" y="254"/>
                      </a:cubicBezTo>
                      <a:cubicBezTo>
                        <a:pt x="230" y="229"/>
                        <a:pt x="250" y="241"/>
                        <a:pt x="234" y="218"/>
                      </a:cubicBezTo>
                      <a:cubicBezTo>
                        <a:pt x="220" y="227"/>
                        <a:pt x="211" y="234"/>
                        <a:pt x="206" y="250"/>
                      </a:cubicBezTo>
                      <a:cubicBezTo>
                        <a:pt x="212" y="274"/>
                        <a:pt x="208" y="277"/>
                        <a:pt x="234" y="282"/>
                      </a:cubicBezTo>
                      <a:cubicBezTo>
                        <a:pt x="236" y="289"/>
                        <a:pt x="245" y="302"/>
                        <a:pt x="226" y="302"/>
                      </a:cubicBezTo>
                      <a:cubicBezTo>
                        <a:pt x="218" y="302"/>
                        <a:pt x="202" y="294"/>
                        <a:pt x="202" y="294"/>
                      </a:cubicBezTo>
                      <a:cubicBezTo>
                        <a:pt x="184" y="321"/>
                        <a:pt x="148" y="329"/>
                        <a:pt x="122" y="346"/>
                      </a:cubicBezTo>
                      <a:cubicBezTo>
                        <a:pt x="116" y="364"/>
                        <a:pt x="99" y="371"/>
                        <a:pt x="82" y="378"/>
                      </a:cubicBezTo>
                      <a:cubicBezTo>
                        <a:pt x="74" y="381"/>
                        <a:pt x="58" y="386"/>
                        <a:pt x="58" y="386"/>
                      </a:cubicBezTo>
                      <a:cubicBezTo>
                        <a:pt x="26" y="375"/>
                        <a:pt x="82" y="375"/>
                        <a:pt x="86" y="374"/>
                      </a:cubicBezTo>
                      <a:cubicBezTo>
                        <a:pt x="96" y="360"/>
                        <a:pt x="104" y="359"/>
                        <a:pt x="118" y="350"/>
                      </a:cubicBezTo>
                      <a:cubicBezTo>
                        <a:pt x="132" y="329"/>
                        <a:pt x="145" y="318"/>
                        <a:pt x="170" y="314"/>
                      </a:cubicBezTo>
                      <a:cubicBezTo>
                        <a:pt x="172" y="309"/>
                        <a:pt x="178" y="290"/>
                        <a:pt x="178" y="286"/>
                      </a:cubicBezTo>
                      <a:cubicBezTo>
                        <a:pt x="177" y="278"/>
                        <a:pt x="170" y="262"/>
                        <a:pt x="170" y="262"/>
                      </a:cubicBezTo>
                      <a:cubicBezTo>
                        <a:pt x="146" y="265"/>
                        <a:pt x="134" y="263"/>
                        <a:pt x="126" y="286"/>
                      </a:cubicBezTo>
                      <a:cubicBezTo>
                        <a:pt x="92" y="275"/>
                        <a:pt x="141" y="296"/>
                        <a:pt x="118" y="258"/>
                      </a:cubicBezTo>
                      <a:cubicBezTo>
                        <a:pt x="114" y="251"/>
                        <a:pt x="102" y="253"/>
                        <a:pt x="94" y="250"/>
                      </a:cubicBezTo>
                      <a:cubicBezTo>
                        <a:pt x="90" y="249"/>
                        <a:pt x="82" y="246"/>
                        <a:pt x="82" y="246"/>
                      </a:cubicBezTo>
                      <a:cubicBezTo>
                        <a:pt x="65" y="258"/>
                        <a:pt x="54" y="250"/>
                        <a:pt x="34" y="246"/>
                      </a:cubicBezTo>
                      <a:cubicBezTo>
                        <a:pt x="66" y="235"/>
                        <a:pt x="90" y="253"/>
                        <a:pt x="62" y="210"/>
                      </a:cubicBezTo>
                      <a:cubicBezTo>
                        <a:pt x="68" y="192"/>
                        <a:pt x="76" y="191"/>
                        <a:pt x="94" y="186"/>
                      </a:cubicBezTo>
                      <a:cubicBezTo>
                        <a:pt x="92" y="175"/>
                        <a:pt x="95" y="160"/>
                        <a:pt x="78" y="162"/>
                      </a:cubicBezTo>
                      <a:cubicBezTo>
                        <a:pt x="70" y="163"/>
                        <a:pt x="54" y="170"/>
                        <a:pt x="54" y="170"/>
                      </a:cubicBezTo>
                      <a:cubicBezTo>
                        <a:pt x="41" y="166"/>
                        <a:pt x="18" y="150"/>
                        <a:pt x="18" y="150"/>
                      </a:cubicBezTo>
                      <a:cubicBezTo>
                        <a:pt x="12" y="131"/>
                        <a:pt x="22" y="131"/>
                        <a:pt x="38" y="126"/>
                      </a:cubicBezTo>
                      <a:cubicBezTo>
                        <a:pt x="46" y="129"/>
                        <a:pt x="54" y="131"/>
                        <a:pt x="62" y="134"/>
                      </a:cubicBezTo>
                      <a:cubicBezTo>
                        <a:pt x="70" y="137"/>
                        <a:pt x="86" y="126"/>
                        <a:pt x="86" y="126"/>
                      </a:cubicBezTo>
                      <a:cubicBezTo>
                        <a:pt x="69" y="109"/>
                        <a:pt x="56" y="117"/>
                        <a:pt x="30" y="114"/>
                      </a:cubicBezTo>
                      <a:cubicBezTo>
                        <a:pt x="17" y="110"/>
                        <a:pt x="0" y="99"/>
                        <a:pt x="14" y="82"/>
                      </a:cubicBezTo>
                      <a:cubicBezTo>
                        <a:pt x="20" y="75"/>
                        <a:pt x="31" y="76"/>
                        <a:pt x="38" y="70"/>
                      </a:cubicBezTo>
                      <a:cubicBezTo>
                        <a:pt x="69" y="44"/>
                        <a:pt x="32" y="70"/>
                        <a:pt x="62" y="50"/>
                      </a:cubicBezTo>
                      <a:cubicBezTo>
                        <a:pt x="72" y="34"/>
                        <a:pt x="65" y="40"/>
                        <a:pt x="82" y="3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74" name="Freeform 69"/>
                <p:cNvSpPr>
                  <a:spLocks/>
                </p:cNvSpPr>
                <p:nvPr userDrawn="1"/>
              </p:nvSpPr>
              <p:spPr bwMode="ltGray">
                <a:xfrm>
                  <a:off x="3828" y="548"/>
                  <a:ext cx="744" cy="423"/>
                </a:xfrm>
                <a:custGeom>
                  <a:avLst/>
                  <a:gdLst>
                    <a:gd name="T0" fmla="*/ 3970 w 602"/>
                    <a:gd name="T1" fmla="*/ 5335 h 336"/>
                    <a:gd name="T2" fmla="*/ 2538 w 602"/>
                    <a:gd name="T3" fmla="*/ 4442 h 336"/>
                    <a:gd name="T4" fmla="*/ 2432 w 602"/>
                    <a:gd name="T5" fmla="*/ 4240 h 336"/>
                    <a:gd name="T6" fmla="*/ 2489 w 602"/>
                    <a:gd name="T7" fmla="*/ 4046 h 336"/>
                    <a:gd name="T8" fmla="*/ 2234 w 602"/>
                    <a:gd name="T9" fmla="*/ 3990 h 336"/>
                    <a:gd name="T10" fmla="*/ 1772 w 602"/>
                    <a:gd name="T11" fmla="*/ 3740 h 336"/>
                    <a:gd name="T12" fmla="*/ 1623 w 602"/>
                    <a:gd name="T13" fmla="*/ 3799 h 336"/>
                    <a:gd name="T14" fmla="*/ 1872 w 602"/>
                    <a:gd name="T15" fmla="*/ 4120 h 336"/>
                    <a:gd name="T16" fmla="*/ 1663 w 602"/>
                    <a:gd name="T17" fmla="*/ 4046 h 336"/>
                    <a:gd name="T18" fmla="*/ 1572 w 602"/>
                    <a:gd name="T19" fmla="*/ 3554 h 336"/>
                    <a:gd name="T20" fmla="*/ 1272 w 602"/>
                    <a:gd name="T21" fmla="*/ 3044 h 336"/>
                    <a:gd name="T22" fmla="*/ 101 w 602"/>
                    <a:gd name="T23" fmla="*/ 2212 h 336"/>
                    <a:gd name="T24" fmla="*/ 257 w 602"/>
                    <a:gd name="T25" fmla="*/ 1588 h 336"/>
                    <a:gd name="T26" fmla="*/ 408 w 602"/>
                    <a:gd name="T27" fmla="*/ 62 h 336"/>
                    <a:gd name="T28" fmla="*/ 1016 w 602"/>
                    <a:gd name="T29" fmla="*/ 0 h 336"/>
                    <a:gd name="T30" fmla="*/ 1272 w 602"/>
                    <a:gd name="T31" fmla="*/ 308 h 336"/>
                    <a:gd name="T32" fmla="*/ 1572 w 602"/>
                    <a:gd name="T33" fmla="*/ 437 h 336"/>
                    <a:gd name="T34" fmla="*/ 1734 w 602"/>
                    <a:gd name="T35" fmla="*/ 496 h 336"/>
                    <a:gd name="T36" fmla="*/ 2391 w 602"/>
                    <a:gd name="T37" fmla="*/ 1156 h 336"/>
                    <a:gd name="T38" fmla="*/ 2336 w 602"/>
                    <a:gd name="T39" fmla="*/ 1396 h 336"/>
                    <a:gd name="T40" fmla="*/ 2796 w 602"/>
                    <a:gd name="T41" fmla="*/ 1650 h 336"/>
                    <a:gd name="T42" fmla="*/ 3711 w 602"/>
                    <a:gd name="T43" fmla="*/ 1843 h 336"/>
                    <a:gd name="T44" fmla="*/ 3915 w 602"/>
                    <a:gd name="T45" fmla="*/ 2089 h 336"/>
                    <a:gd name="T46" fmla="*/ 4364 w 602"/>
                    <a:gd name="T47" fmla="*/ 1781 h 336"/>
                    <a:gd name="T48" fmla="*/ 4829 w 602"/>
                    <a:gd name="T49" fmla="*/ 2150 h 336"/>
                    <a:gd name="T50" fmla="*/ 5133 w 602"/>
                    <a:gd name="T51" fmla="*/ 2276 h 336"/>
                    <a:gd name="T52" fmla="*/ 5538 w 602"/>
                    <a:gd name="T53" fmla="*/ 2674 h 336"/>
                    <a:gd name="T54" fmla="*/ 5994 w 602"/>
                    <a:gd name="T55" fmla="*/ 3044 h 336"/>
                    <a:gd name="T56" fmla="*/ 6242 w 602"/>
                    <a:gd name="T57" fmla="*/ 3428 h 336"/>
                    <a:gd name="T58" fmla="*/ 7012 w 602"/>
                    <a:gd name="T59" fmla="*/ 3859 h 336"/>
                    <a:gd name="T60" fmla="*/ 6797 w 602"/>
                    <a:gd name="T61" fmla="*/ 3990 h 336"/>
                    <a:gd name="T62" fmla="*/ 6408 w 602"/>
                    <a:gd name="T63" fmla="*/ 3607 h 336"/>
                    <a:gd name="T64" fmla="*/ 6242 w 602"/>
                    <a:gd name="T65" fmla="*/ 3607 h 336"/>
                    <a:gd name="T66" fmla="*/ 6554 w 602"/>
                    <a:gd name="T67" fmla="*/ 4178 h 336"/>
                    <a:gd name="T68" fmla="*/ 7410 w 602"/>
                    <a:gd name="T69" fmla="*/ 4368 h 336"/>
                    <a:gd name="T70" fmla="*/ 7576 w 602"/>
                    <a:gd name="T71" fmla="*/ 4823 h 336"/>
                    <a:gd name="T72" fmla="*/ 6953 w 602"/>
                    <a:gd name="T73" fmla="*/ 4877 h 336"/>
                    <a:gd name="T74" fmla="*/ 3970 w 602"/>
                    <a:gd name="T75" fmla="*/ 5335 h 3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02" h="336">
                      <a:moveTo>
                        <a:pt x="312" y="336"/>
                      </a:moveTo>
                      <a:cubicBezTo>
                        <a:pt x="279" y="314"/>
                        <a:pt x="238" y="290"/>
                        <a:pt x="200" y="280"/>
                      </a:cubicBezTo>
                      <a:cubicBezTo>
                        <a:pt x="197" y="276"/>
                        <a:pt x="193" y="273"/>
                        <a:pt x="192" y="268"/>
                      </a:cubicBezTo>
                      <a:cubicBezTo>
                        <a:pt x="191" y="264"/>
                        <a:pt x="199" y="259"/>
                        <a:pt x="196" y="256"/>
                      </a:cubicBezTo>
                      <a:cubicBezTo>
                        <a:pt x="191" y="251"/>
                        <a:pt x="183" y="254"/>
                        <a:pt x="176" y="252"/>
                      </a:cubicBezTo>
                      <a:cubicBezTo>
                        <a:pt x="152" y="245"/>
                        <a:pt x="157" y="247"/>
                        <a:pt x="140" y="236"/>
                      </a:cubicBezTo>
                      <a:cubicBezTo>
                        <a:pt x="136" y="237"/>
                        <a:pt x="128" y="236"/>
                        <a:pt x="128" y="240"/>
                      </a:cubicBezTo>
                      <a:cubicBezTo>
                        <a:pt x="128" y="240"/>
                        <a:pt x="153" y="255"/>
                        <a:pt x="148" y="260"/>
                      </a:cubicBezTo>
                      <a:cubicBezTo>
                        <a:pt x="144" y="264"/>
                        <a:pt x="137" y="257"/>
                        <a:pt x="132" y="256"/>
                      </a:cubicBezTo>
                      <a:cubicBezTo>
                        <a:pt x="117" y="241"/>
                        <a:pt x="102" y="238"/>
                        <a:pt x="124" y="224"/>
                      </a:cubicBezTo>
                      <a:cubicBezTo>
                        <a:pt x="119" y="203"/>
                        <a:pt x="122" y="197"/>
                        <a:pt x="100" y="192"/>
                      </a:cubicBezTo>
                      <a:cubicBezTo>
                        <a:pt x="76" y="155"/>
                        <a:pt x="41" y="162"/>
                        <a:pt x="8" y="140"/>
                      </a:cubicBezTo>
                      <a:cubicBezTo>
                        <a:pt x="18" y="111"/>
                        <a:pt x="14" y="124"/>
                        <a:pt x="20" y="100"/>
                      </a:cubicBezTo>
                      <a:cubicBezTo>
                        <a:pt x="14" y="68"/>
                        <a:pt x="0" y="25"/>
                        <a:pt x="32" y="4"/>
                      </a:cubicBezTo>
                      <a:cubicBezTo>
                        <a:pt x="49" y="10"/>
                        <a:pt x="62" y="3"/>
                        <a:pt x="80" y="0"/>
                      </a:cubicBezTo>
                      <a:cubicBezTo>
                        <a:pt x="89" y="28"/>
                        <a:pt x="80" y="27"/>
                        <a:pt x="100" y="20"/>
                      </a:cubicBezTo>
                      <a:cubicBezTo>
                        <a:pt x="108" y="23"/>
                        <a:pt x="116" y="25"/>
                        <a:pt x="124" y="28"/>
                      </a:cubicBezTo>
                      <a:cubicBezTo>
                        <a:pt x="128" y="29"/>
                        <a:pt x="136" y="32"/>
                        <a:pt x="136" y="32"/>
                      </a:cubicBezTo>
                      <a:cubicBezTo>
                        <a:pt x="143" y="53"/>
                        <a:pt x="167" y="65"/>
                        <a:pt x="188" y="72"/>
                      </a:cubicBezTo>
                      <a:cubicBezTo>
                        <a:pt x="187" y="77"/>
                        <a:pt x="182" y="83"/>
                        <a:pt x="184" y="88"/>
                      </a:cubicBezTo>
                      <a:cubicBezTo>
                        <a:pt x="188" y="100"/>
                        <a:pt x="220" y="104"/>
                        <a:pt x="220" y="104"/>
                      </a:cubicBezTo>
                      <a:cubicBezTo>
                        <a:pt x="243" y="89"/>
                        <a:pt x="271" y="102"/>
                        <a:pt x="292" y="116"/>
                      </a:cubicBezTo>
                      <a:cubicBezTo>
                        <a:pt x="296" y="127"/>
                        <a:pt x="294" y="132"/>
                        <a:pt x="308" y="132"/>
                      </a:cubicBezTo>
                      <a:cubicBezTo>
                        <a:pt x="322" y="132"/>
                        <a:pt x="344" y="112"/>
                        <a:pt x="344" y="112"/>
                      </a:cubicBezTo>
                      <a:cubicBezTo>
                        <a:pt x="356" y="120"/>
                        <a:pt x="368" y="128"/>
                        <a:pt x="380" y="136"/>
                      </a:cubicBezTo>
                      <a:cubicBezTo>
                        <a:pt x="387" y="141"/>
                        <a:pt x="404" y="144"/>
                        <a:pt x="404" y="144"/>
                      </a:cubicBezTo>
                      <a:cubicBezTo>
                        <a:pt x="410" y="162"/>
                        <a:pt x="418" y="163"/>
                        <a:pt x="436" y="168"/>
                      </a:cubicBezTo>
                      <a:cubicBezTo>
                        <a:pt x="449" y="177"/>
                        <a:pt x="457" y="187"/>
                        <a:pt x="472" y="192"/>
                      </a:cubicBezTo>
                      <a:cubicBezTo>
                        <a:pt x="479" y="199"/>
                        <a:pt x="484" y="209"/>
                        <a:pt x="492" y="216"/>
                      </a:cubicBezTo>
                      <a:cubicBezTo>
                        <a:pt x="503" y="225"/>
                        <a:pt x="538" y="239"/>
                        <a:pt x="552" y="244"/>
                      </a:cubicBezTo>
                      <a:cubicBezTo>
                        <a:pt x="570" y="271"/>
                        <a:pt x="548" y="260"/>
                        <a:pt x="536" y="252"/>
                      </a:cubicBezTo>
                      <a:cubicBezTo>
                        <a:pt x="526" y="238"/>
                        <a:pt x="518" y="237"/>
                        <a:pt x="504" y="228"/>
                      </a:cubicBezTo>
                      <a:cubicBezTo>
                        <a:pt x="503" y="225"/>
                        <a:pt x="497" y="197"/>
                        <a:pt x="492" y="228"/>
                      </a:cubicBezTo>
                      <a:cubicBezTo>
                        <a:pt x="491" y="237"/>
                        <a:pt x="510" y="260"/>
                        <a:pt x="516" y="264"/>
                      </a:cubicBezTo>
                      <a:cubicBezTo>
                        <a:pt x="533" y="275"/>
                        <a:pt x="568" y="275"/>
                        <a:pt x="584" y="276"/>
                      </a:cubicBezTo>
                      <a:cubicBezTo>
                        <a:pt x="601" y="282"/>
                        <a:pt x="602" y="287"/>
                        <a:pt x="596" y="304"/>
                      </a:cubicBezTo>
                      <a:cubicBezTo>
                        <a:pt x="579" y="298"/>
                        <a:pt x="566" y="308"/>
                        <a:pt x="548" y="308"/>
                      </a:cubicBezTo>
                      <a:lnTo>
                        <a:pt x="312" y="33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75" name="Freeform 70"/>
                <p:cNvSpPr>
                  <a:spLocks/>
                </p:cNvSpPr>
                <p:nvPr userDrawn="1"/>
              </p:nvSpPr>
              <p:spPr bwMode="ltGray">
                <a:xfrm>
                  <a:off x="3318" y="639"/>
                  <a:ext cx="41" cy="31"/>
                </a:xfrm>
                <a:custGeom>
                  <a:avLst/>
                  <a:gdLst>
                    <a:gd name="T0" fmla="*/ 376 w 33"/>
                    <a:gd name="T1" fmla="*/ 260 h 25"/>
                    <a:gd name="T2" fmla="*/ 323 w 33"/>
                    <a:gd name="T3" fmla="*/ 0 h 25"/>
                    <a:gd name="T4" fmla="*/ 440 w 33"/>
                    <a:gd name="T5" fmla="*/ 167 h 25"/>
                    <a:gd name="T6" fmla="*/ 376 w 33"/>
                    <a:gd name="T7" fmla="*/ 319 h 25"/>
                    <a:gd name="T8" fmla="*/ 376 w 33"/>
                    <a:gd name="T9" fmla="*/ 260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" h="25">
                      <a:moveTo>
                        <a:pt x="28" y="20"/>
                      </a:moveTo>
                      <a:cubicBezTo>
                        <a:pt x="12" y="15"/>
                        <a:pt x="0" y="8"/>
                        <a:pt x="24" y="0"/>
                      </a:cubicBezTo>
                      <a:cubicBezTo>
                        <a:pt x="27" y="4"/>
                        <a:pt x="31" y="7"/>
                        <a:pt x="32" y="12"/>
                      </a:cubicBezTo>
                      <a:cubicBezTo>
                        <a:pt x="33" y="16"/>
                        <a:pt x="30" y="20"/>
                        <a:pt x="28" y="24"/>
                      </a:cubicBezTo>
                      <a:cubicBezTo>
                        <a:pt x="27" y="25"/>
                        <a:pt x="28" y="21"/>
                        <a:pt x="28" y="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76" name="Freeform 71"/>
                <p:cNvSpPr>
                  <a:spLocks/>
                </p:cNvSpPr>
                <p:nvPr userDrawn="1"/>
              </p:nvSpPr>
              <p:spPr bwMode="ltGray">
                <a:xfrm>
                  <a:off x="3128" y="468"/>
                  <a:ext cx="62" cy="20"/>
                </a:xfrm>
                <a:custGeom>
                  <a:avLst/>
                  <a:gdLst>
                    <a:gd name="T0" fmla="*/ 443 w 50"/>
                    <a:gd name="T1" fmla="*/ 233 h 16"/>
                    <a:gd name="T2" fmla="*/ 549 w 50"/>
                    <a:gd name="T3" fmla="*/ 0 h 16"/>
                    <a:gd name="T4" fmla="*/ 443 w 50"/>
                    <a:gd name="T5" fmla="*/ 233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34" y="16"/>
                      </a:moveTo>
                      <a:cubicBezTo>
                        <a:pt x="0" y="8"/>
                        <a:pt x="27" y="5"/>
                        <a:pt x="42" y="0"/>
                      </a:cubicBezTo>
                      <a:cubicBezTo>
                        <a:pt x="47" y="16"/>
                        <a:pt x="50" y="11"/>
                        <a:pt x="34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77" name="Freeform 72"/>
                <p:cNvSpPr>
                  <a:spLocks/>
                </p:cNvSpPr>
                <p:nvPr userDrawn="1"/>
              </p:nvSpPr>
              <p:spPr bwMode="ltGray">
                <a:xfrm>
                  <a:off x="3110" y="867"/>
                  <a:ext cx="47" cy="47"/>
                </a:xfrm>
                <a:custGeom>
                  <a:avLst/>
                  <a:gdLst>
                    <a:gd name="T0" fmla="*/ 270 w 38"/>
                    <a:gd name="T1" fmla="*/ 293 h 38"/>
                    <a:gd name="T2" fmla="*/ 376 w 38"/>
                    <a:gd name="T3" fmla="*/ 93 h 38"/>
                    <a:gd name="T4" fmla="*/ 485 w 38"/>
                    <a:gd name="T5" fmla="*/ 256 h 38"/>
                    <a:gd name="T6" fmla="*/ 270 w 38"/>
                    <a:gd name="T7" fmla="*/ 2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8" h="38">
                      <a:moveTo>
                        <a:pt x="21" y="23"/>
                      </a:moveTo>
                      <a:cubicBezTo>
                        <a:pt x="0" y="9"/>
                        <a:pt x="9" y="0"/>
                        <a:pt x="29" y="7"/>
                      </a:cubicBezTo>
                      <a:cubicBezTo>
                        <a:pt x="32" y="11"/>
                        <a:pt x="38" y="14"/>
                        <a:pt x="37" y="19"/>
                      </a:cubicBezTo>
                      <a:cubicBezTo>
                        <a:pt x="33" y="38"/>
                        <a:pt x="25" y="27"/>
                        <a:pt x="21" y="2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78" name="Freeform 73"/>
                <p:cNvSpPr>
                  <a:spLocks/>
                </p:cNvSpPr>
                <p:nvPr userDrawn="1"/>
              </p:nvSpPr>
              <p:spPr bwMode="ltGray">
                <a:xfrm>
                  <a:off x="3175" y="880"/>
                  <a:ext cx="29" cy="26"/>
                </a:xfrm>
                <a:custGeom>
                  <a:avLst/>
                  <a:gdLst>
                    <a:gd name="T0" fmla="*/ 194 w 23"/>
                    <a:gd name="T1" fmla="*/ 373 h 20"/>
                    <a:gd name="T2" fmla="*/ 63 w 23"/>
                    <a:gd name="T3" fmla="*/ 101 h 20"/>
                    <a:gd name="T4" fmla="*/ 318 w 23"/>
                    <a:gd name="T5" fmla="*/ 182 h 20"/>
                    <a:gd name="T6" fmla="*/ 252 w 23"/>
                    <a:gd name="T7" fmla="*/ 467 h 20"/>
                    <a:gd name="T8" fmla="*/ 194 w 23"/>
                    <a:gd name="T9" fmla="*/ 37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20">
                      <a:moveTo>
                        <a:pt x="12" y="16"/>
                      </a:moveTo>
                      <a:cubicBezTo>
                        <a:pt x="9" y="12"/>
                        <a:pt x="1" y="7"/>
                        <a:pt x="4" y="4"/>
                      </a:cubicBezTo>
                      <a:cubicBezTo>
                        <a:pt x="8" y="0"/>
                        <a:pt x="17" y="4"/>
                        <a:pt x="20" y="8"/>
                      </a:cubicBezTo>
                      <a:cubicBezTo>
                        <a:pt x="23" y="11"/>
                        <a:pt x="17" y="16"/>
                        <a:pt x="16" y="20"/>
                      </a:cubicBezTo>
                      <a:cubicBezTo>
                        <a:pt x="2" y="10"/>
                        <a:pt x="0" y="10"/>
                        <a:pt x="12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79" name="Freeform 74"/>
                <p:cNvSpPr>
                  <a:spLocks/>
                </p:cNvSpPr>
                <p:nvPr userDrawn="1"/>
              </p:nvSpPr>
              <p:spPr bwMode="ltGray">
                <a:xfrm>
                  <a:off x="2809" y="1010"/>
                  <a:ext cx="51" cy="37"/>
                </a:xfrm>
                <a:custGeom>
                  <a:avLst/>
                  <a:gdLst>
                    <a:gd name="T0" fmla="*/ 0 w 41"/>
                    <a:gd name="T1" fmla="*/ 464 h 29"/>
                    <a:gd name="T2" fmla="*/ 169 w 41"/>
                    <a:gd name="T3" fmla="*/ 537 h 29"/>
                    <a:gd name="T4" fmla="*/ 0 w 41"/>
                    <a:gd name="T5" fmla="*/ 464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80" name="Freeform 75"/>
                <p:cNvSpPr>
                  <a:spLocks/>
                </p:cNvSpPr>
                <p:nvPr userDrawn="1"/>
              </p:nvSpPr>
              <p:spPr bwMode="ltGray">
                <a:xfrm>
                  <a:off x="2641" y="352"/>
                  <a:ext cx="193" cy="70"/>
                </a:xfrm>
                <a:custGeom>
                  <a:avLst/>
                  <a:gdLst>
                    <a:gd name="T0" fmla="*/ 208 w 156"/>
                    <a:gd name="T1" fmla="*/ 475 h 56"/>
                    <a:gd name="T2" fmla="*/ 364 w 156"/>
                    <a:gd name="T3" fmla="*/ 0 h 56"/>
                    <a:gd name="T4" fmla="*/ 878 w 156"/>
                    <a:gd name="T5" fmla="*/ 185 h 56"/>
                    <a:gd name="T6" fmla="*/ 1697 w 156"/>
                    <a:gd name="T7" fmla="*/ 291 h 56"/>
                    <a:gd name="T8" fmla="*/ 1344 w 156"/>
                    <a:gd name="T9" fmla="*/ 413 h 56"/>
                    <a:gd name="T10" fmla="*/ 711 w 156"/>
                    <a:gd name="T11" fmla="*/ 413 h 56"/>
                    <a:gd name="T12" fmla="*/ 413 w 156"/>
                    <a:gd name="T13" fmla="*/ 529 h 56"/>
                    <a:gd name="T14" fmla="*/ 208 w 156"/>
                    <a:gd name="T15" fmla="*/ 475 h 5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6" h="56">
                      <a:moveTo>
                        <a:pt x="16" y="32"/>
                      </a:moveTo>
                      <a:cubicBezTo>
                        <a:pt x="4" y="13"/>
                        <a:pt x="6" y="5"/>
                        <a:pt x="28" y="0"/>
                      </a:cubicBezTo>
                      <a:cubicBezTo>
                        <a:pt x="57" y="10"/>
                        <a:pt x="44" y="6"/>
                        <a:pt x="68" y="12"/>
                      </a:cubicBezTo>
                      <a:cubicBezTo>
                        <a:pt x="85" y="24"/>
                        <a:pt x="110" y="17"/>
                        <a:pt x="132" y="20"/>
                      </a:cubicBezTo>
                      <a:cubicBezTo>
                        <a:pt x="156" y="56"/>
                        <a:pt x="115" y="35"/>
                        <a:pt x="104" y="28"/>
                      </a:cubicBezTo>
                      <a:cubicBezTo>
                        <a:pt x="71" y="39"/>
                        <a:pt x="123" y="24"/>
                        <a:pt x="56" y="28"/>
                      </a:cubicBezTo>
                      <a:cubicBezTo>
                        <a:pt x="48" y="29"/>
                        <a:pt x="32" y="36"/>
                        <a:pt x="32" y="36"/>
                      </a:cubicBezTo>
                      <a:cubicBezTo>
                        <a:pt x="5" y="27"/>
                        <a:pt x="0" y="24"/>
                        <a:pt x="16" y="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81" name="Freeform 76"/>
                <p:cNvSpPr>
                  <a:spLocks/>
                </p:cNvSpPr>
                <p:nvPr userDrawn="1"/>
              </p:nvSpPr>
              <p:spPr bwMode="ltGray">
                <a:xfrm>
                  <a:off x="2184" y="226"/>
                  <a:ext cx="87" cy="33"/>
                </a:xfrm>
                <a:custGeom>
                  <a:avLst/>
                  <a:gdLst>
                    <a:gd name="T0" fmla="*/ 613 w 71"/>
                    <a:gd name="T1" fmla="*/ 279 h 26"/>
                    <a:gd name="T2" fmla="*/ 475 w 71"/>
                    <a:gd name="T3" fmla="*/ 0 h 26"/>
                    <a:gd name="T4" fmla="*/ 751 w 71"/>
                    <a:gd name="T5" fmla="*/ 151 h 26"/>
                    <a:gd name="T6" fmla="*/ 713 w 71"/>
                    <a:gd name="T7" fmla="*/ 407 h 26"/>
                    <a:gd name="T8" fmla="*/ 613 w 71"/>
                    <a:gd name="T9" fmla="*/ 279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1" h="26">
                      <a:moveTo>
                        <a:pt x="54" y="16"/>
                      </a:moveTo>
                      <a:cubicBezTo>
                        <a:pt x="29" y="24"/>
                        <a:pt x="0" y="14"/>
                        <a:pt x="42" y="0"/>
                      </a:cubicBezTo>
                      <a:cubicBezTo>
                        <a:pt x="50" y="3"/>
                        <a:pt x="58" y="5"/>
                        <a:pt x="66" y="8"/>
                      </a:cubicBezTo>
                      <a:cubicBezTo>
                        <a:pt x="71" y="10"/>
                        <a:pt x="67" y="21"/>
                        <a:pt x="62" y="24"/>
                      </a:cubicBezTo>
                      <a:cubicBezTo>
                        <a:pt x="59" y="26"/>
                        <a:pt x="57" y="19"/>
                        <a:pt x="54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82" name="Freeform 77"/>
                <p:cNvSpPr>
                  <a:spLocks/>
                </p:cNvSpPr>
                <p:nvPr userDrawn="1"/>
              </p:nvSpPr>
              <p:spPr bwMode="ltGray">
                <a:xfrm>
                  <a:off x="2216" y="256"/>
                  <a:ext cx="81" cy="50"/>
                </a:xfrm>
                <a:custGeom>
                  <a:avLst/>
                  <a:gdLst>
                    <a:gd name="T0" fmla="*/ 0 w 66"/>
                    <a:gd name="T1" fmla="*/ 185 h 40"/>
                    <a:gd name="T2" fmla="*/ 707 w 66"/>
                    <a:gd name="T3" fmla="*/ 119 h 40"/>
                    <a:gd name="T4" fmla="*/ 512 w 66"/>
                    <a:gd name="T5" fmla="*/ 594 h 40"/>
                    <a:gd name="T6" fmla="*/ 48 w 66"/>
                    <a:gd name="T7" fmla="*/ 291 h 40"/>
                    <a:gd name="T8" fmla="*/ 0 w 66"/>
                    <a:gd name="T9" fmla="*/ 185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" h="40">
                      <a:moveTo>
                        <a:pt x="0" y="12"/>
                      </a:moveTo>
                      <a:cubicBezTo>
                        <a:pt x="23" y="9"/>
                        <a:pt x="39" y="3"/>
                        <a:pt x="60" y="8"/>
                      </a:cubicBezTo>
                      <a:cubicBezTo>
                        <a:pt x="66" y="26"/>
                        <a:pt x="59" y="30"/>
                        <a:pt x="44" y="40"/>
                      </a:cubicBezTo>
                      <a:cubicBezTo>
                        <a:pt x="27" y="34"/>
                        <a:pt x="17" y="33"/>
                        <a:pt x="4" y="20"/>
                      </a:cubicBezTo>
                      <a:cubicBezTo>
                        <a:pt x="9" y="0"/>
                        <a:pt x="12" y="0"/>
                        <a:pt x="0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83" name="Freeform 78"/>
                <p:cNvSpPr>
                  <a:spLocks/>
                </p:cNvSpPr>
                <p:nvPr userDrawn="1"/>
              </p:nvSpPr>
              <p:spPr bwMode="ltGray">
                <a:xfrm>
                  <a:off x="2285" y="286"/>
                  <a:ext cx="68" cy="36"/>
                </a:xfrm>
                <a:custGeom>
                  <a:avLst/>
                  <a:gdLst>
                    <a:gd name="T0" fmla="*/ 0 w 55"/>
                    <a:gd name="T1" fmla="*/ 401 h 28"/>
                    <a:gd name="T2" fmla="*/ 155 w 55"/>
                    <a:gd name="T3" fmla="*/ 162 h 28"/>
                    <a:gd name="T4" fmla="*/ 465 w 55"/>
                    <a:gd name="T5" fmla="*/ 0 h 28"/>
                    <a:gd name="T6" fmla="*/ 0 w 55"/>
                    <a:gd name="T7" fmla="*/ 401 h 2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5" h="28">
                      <a:moveTo>
                        <a:pt x="0" y="20"/>
                      </a:moveTo>
                      <a:cubicBezTo>
                        <a:pt x="4" y="16"/>
                        <a:pt x="7" y="11"/>
                        <a:pt x="12" y="8"/>
                      </a:cubicBezTo>
                      <a:cubicBezTo>
                        <a:pt x="19" y="4"/>
                        <a:pt x="36" y="0"/>
                        <a:pt x="36" y="0"/>
                      </a:cubicBezTo>
                      <a:cubicBezTo>
                        <a:pt x="55" y="28"/>
                        <a:pt x="18" y="16"/>
                        <a:pt x="0" y="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84" name="Freeform 79"/>
                <p:cNvSpPr>
                  <a:spLocks/>
                </p:cNvSpPr>
                <p:nvPr userDrawn="1"/>
              </p:nvSpPr>
              <p:spPr bwMode="ltGray">
                <a:xfrm>
                  <a:off x="1385" y="327"/>
                  <a:ext cx="1964" cy="1132"/>
                </a:xfrm>
                <a:custGeom>
                  <a:avLst/>
                  <a:gdLst>
                    <a:gd name="T0" fmla="*/ 3659 w 1589"/>
                    <a:gd name="T1" fmla="*/ 1951 h 900"/>
                    <a:gd name="T2" fmla="*/ 4168 w 1589"/>
                    <a:gd name="T3" fmla="*/ 1695 h 900"/>
                    <a:gd name="T4" fmla="*/ 5026 w 1589"/>
                    <a:gd name="T5" fmla="*/ 1124 h 900"/>
                    <a:gd name="T6" fmla="*/ 3916 w 1589"/>
                    <a:gd name="T7" fmla="*/ 2996 h 900"/>
                    <a:gd name="T8" fmla="*/ 4523 w 1589"/>
                    <a:gd name="T9" fmla="*/ 2625 h 900"/>
                    <a:gd name="T10" fmla="*/ 5136 w 1589"/>
                    <a:gd name="T11" fmla="*/ 2380 h 900"/>
                    <a:gd name="T12" fmla="*/ 6050 w 1589"/>
                    <a:gd name="T13" fmla="*/ 1385 h 900"/>
                    <a:gd name="T14" fmla="*/ 6200 w 1589"/>
                    <a:gd name="T15" fmla="*/ 1644 h 900"/>
                    <a:gd name="T16" fmla="*/ 7016 w 1589"/>
                    <a:gd name="T17" fmla="*/ 875 h 900"/>
                    <a:gd name="T18" fmla="*/ 9971 w 1589"/>
                    <a:gd name="T19" fmla="*/ 123 h 900"/>
                    <a:gd name="T20" fmla="*/ 9155 w 1589"/>
                    <a:gd name="T21" fmla="*/ 1449 h 900"/>
                    <a:gd name="T22" fmla="*/ 10621 w 1589"/>
                    <a:gd name="T23" fmla="*/ 1072 h 900"/>
                    <a:gd name="T24" fmla="*/ 11894 w 1589"/>
                    <a:gd name="T25" fmla="*/ 1196 h 900"/>
                    <a:gd name="T26" fmla="*/ 12103 w 1589"/>
                    <a:gd name="T27" fmla="*/ 1890 h 900"/>
                    <a:gd name="T28" fmla="*/ 12606 w 1589"/>
                    <a:gd name="T29" fmla="*/ 1755 h 900"/>
                    <a:gd name="T30" fmla="*/ 13322 w 1589"/>
                    <a:gd name="T31" fmla="*/ 1565 h 900"/>
                    <a:gd name="T32" fmla="*/ 13888 w 1589"/>
                    <a:gd name="T33" fmla="*/ 1196 h 900"/>
                    <a:gd name="T34" fmla="*/ 13987 w 1589"/>
                    <a:gd name="T35" fmla="*/ 1695 h 900"/>
                    <a:gd name="T36" fmla="*/ 14596 w 1589"/>
                    <a:gd name="T37" fmla="*/ 1565 h 900"/>
                    <a:gd name="T38" fmla="*/ 15459 w 1589"/>
                    <a:gd name="T39" fmla="*/ 2070 h 900"/>
                    <a:gd name="T40" fmla="*/ 16428 w 1589"/>
                    <a:gd name="T41" fmla="*/ 2380 h 900"/>
                    <a:gd name="T42" fmla="*/ 17136 w 1589"/>
                    <a:gd name="T43" fmla="*/ 2318 h 900"/>
                    <a:gd name="T44" fmla="*/ 19432 w 1589"/>
                    <a:gd name="T45" fmla="*/ 3271 h 900"/>
                    <a:gd name="T46" fmla="*/ 19175 w 1589"/>
                    <a:gd name="T47" fmla="*/ 3639 h 900"/>
                    <a:gd name="T48" fmla="*/ 18753 w 1589"/>
                    <a:gd name="T49" fmla="*/ 4392 h 900"/>
                    <a:gd name="T50" fmla="*/ 17088 w 1589"/>
                    <a:gd name="T51" fmla="*/ 5008 h 900"/>
                    <a:gd name="T52" fmla="*/ 16320 w 1589"/>
                    <a:gd name="T53" fmla="*/ 5896 h 900"/>
                    <a:gd name="T54" fmla="*/ 15911 w 1589"/>
                    <a:gd name="T55" fmla="*/ 7020 h 900"/>
                    <a:gd name="T56" fmla="*/ 16267 w 1589"/>
                    <a:gd name="T57" fmla="*/ 5080 h 900"/>
                    <a:gd name="T58" fmla="*/ 15821 w 1589"/>
                    <a:gd name="T59" fmla="*/ 4761 h 900"/>
                    <a:gd name="T60" fmla="*/ 14999 w 1589"/>
                    <a:gd name="T61" fmla="*/ 5652 h 900"/>
                    <a:gd name="T62" fmla="*/ 14495 w 1589"/>
                    <a:gd name="T63" fmla="*/ 5335 h 900"/>
                    <a:gd name="T64" fmla="*/ 12720 w 1589"/>
                    <a:gd name="T65" fmla="*/ 6081 h 900"/>
                    <a:gd name="T66" fmla="*/ 12459 w 1589"/>
                    <a:gd name="T67" fmla="*/ 6640 h 900"/>
                    <a:gd name="T68" fmla="*/ 13124 w 1589"/>
                    <a:gd name="T69" fmla="*/ 7340 h 900"/>
                    <a:gd name="T70" fmla="*/ 11696 w 1589"/>
                    <a:gd name="T71" fmla="*/ 10292 h 900"/>
                    <a:gd name="T72" fmla="*/ 10811 w 1589"/>
                    <a:gd name="T73" fmla="*/ 11611 h 900"/>
                    <a:gd name="T74" fmla="*/ 10811 w 1589"/>
                    <a:gd name="T75" fmla="*/ 12704 h 900"/>
                    <a:gd name="T76" fmla="*/ 10377 w 1589"/>
                    <a:gd name="T77" fmla="*/ 11916 h 900"/>
                    <a:gd name="T78" fmla="*/ 10227 w 1589"/>
                    <a:gd name="T79" fmla="*/ 11172 h 900"/>
                    <a:gd name="T80" fmla="*/ 8849 w 1589"/>
                    <a:gd name="T81" fmla="*/ 11417 h 900"/>
                    <a:gd name="T82" fmla="*/ 9276 w 1589"/>
                    <a:gd name="T83" fmla="*/ 12892 h 900"/>
                    <a:gd name="T84" fmla="*/ 9354 w 1589"/>
                    <a:gd name="T85" fmla="*/ 13730 h 900"/>
                    <a:gd name="T86" fmla="*/ 3055 w 1589"/>
                    <a:gd name="T87" fmla="*/ 2260 h 9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589" h="900">
                      <a:moveTo>
                        <a:pt x="240" y="144"/>
                      </a:moveTo>
                      <a:cubicBezTo>
                        <a:pt x="246" y="127"/>
                        <a:pt x="252" y="118"/>
                        <a:pt x="256" y="100"/>
                      </a:cubicBezTo>
                      <a:cubicBezTo>
                        <a:pt x="265" y="114"/>
                        <a:pt x="272" y="119"/>
                        <a:pt x="288" y="124"/>
                      </a:cubicBezTo>
                      <a:cubicBezTo>
                        <a:pt x="291" y="128"/>
                        <a:pt x="292" y="133"/>
                        <a:pt x="296" y="136"/>
                      </a:cubicBezTo>
                      <a:cubicBezTo>
                        <a:pt x="303" y="140"/>
                        <a:pt x="320" y="144"/>
                        <a:pt x="320" y="144"/>
                      </a:cubicBezTo>
                      <a:cubicBezTo>
                        <a:pt x="316" y="131"/>
                        <a:pt x="316" y="118"/>
                        <a:pt x="328" y="108"/>
                      </a:cubicBezTo>
                      <a:cubicBezTo>
                        <a:pt x="335" y="102"/>
                        <a:pt x="344" y="97"/>
                        <a:pt x="352" y="92"/>
                      </a:cubicBezTo>
                      <a:cubicBezTo>
                        <a:pt x="356" y="89"/>
                        <a:pt x="364" y="84"/>
                        <a:pt x="364" y="84"/>
                      </a:cubicBezTo>
                      <a:cubicBezTo>
                        <a:pt x="374" y="69"/>
                        <a:pt x="378" y="66"/>
                        <a:pt x="396" y="72"/>
                      </a:cubicBezTo>
                      <a:cubicBezTo>
                        <a:pt x="407" y="89"/>
                        <a:pt x="404" y="93"/>
                        <a:pt x="388" y="104"/>
                      </a:cubicBezTo>
                      <a:cubicBezTo>
                        <a:pt x="364" y="140"/>
                        <a:pt x="350" y="168"/>
                        <a:pt x="304" y="180"/>
                      </a:cubicBezTo>
                      <a:cubicBezTo>
                        <a:pt x="305" y="184"/>
                        <a:pt x="304" y="191"/>
                        <a:pt x="308" y="192"/>
                      </a:cubicBezTo>
                      <a:cubicBezTo>
                        <a:pt x="316" y="193"/>
                        <a:pt x="332" y="184"/>
                        <a:pt x="332" y="184"/>
                      </a:cubicBezTo>
                      <a:cubicBezTo>
                        <a:pt x="336" y="180"/>
                        <a:pt x="339" y="175"/>
                        <a:pt x="344" y="172"/>
                      </a:cubicBezTo>
                      <a:cubicBezTo>
                        <a:pt x="348" y="170"/>
                        <a:pt x="353" y="171"/>
                        <a:pt x="356" y="168"/>
                      </a:cubicBezTo>
                      <a:cubicBezTo>
                        <a:pt x="360" y="165"/>
                        <a:pt x="361" y="159"/>
                        <a:pt x="364" y="156"/>
                      </a:cubicBezTo>
                      <a:cubicBezTo>
                        <a:pt x="367" y="153"/>
                        <a:pt x="372" y="151"/>
                        <a:pt x="376" y="148"/>
                      </a:cubicBezTo>
                      <a:cubicBezTo>
                        <a:pt x="404" y="166"/>
                        <a:pt x="397" y="173"/>
                        <a:pt x="404" y="152"/>
                      </a:cubicBezTo>
                      <a:cubicBezTo>
                        <a:pt x="382" y="130"/>
                        <a:pt x="388" y="124"/>
                        <a:pt x="412" y="108"/>
                      </a:cubicBezTo>
                      <a:cubicBezTo>
                        <a:pt x="417" y="92"/>
                        <a:pt x="424" y="80"/>
                        <a:pt x="432" y="104"/>
                      </a:cubicBezTo>
                      <a:cubicBezTo>
                        <a:pt x="444" y="69"/>
                        <a:pt x="436" y="75"/>
                        <a:pt x="476" y="88"/>
                      </a:cubicBezTo>
                      <a:cubicBezTo>
                        <a:pt x="482" y="105"/>
                        <a:pt x="478" y="110"/>
                        <a:pt x="468" y="124"/>
                      </a:cubicBezTo>
                      <a:cubicBezTo>
                        <a:pt x="472" y="125"/>
                        <a:pt x="477" y="131"/>
                        <a:pt x="480" y="128"/>
                      </a:cubicBezTo>
                      <a:cubicBezTo>
                        <a:pt x="486" y="122"/>
                        <a:pt x="485" y="112"/>
                        <a:pt x="488" y="104"/>
                      </a:cubicBezTo>
                      <a:cubicBezTo>
                        <a:pt x="489" y="100"/>
                        <a:pt x="492" y="92"/>
                        <a:pt x="492" y="92"/>
                      </a:cubicBezTo>
                      <a:cubicBezTo>
                        <a:pt x="486" y="74"/>
                        <a:pt x="489" y="70"/>
                        <a:pt x="504" y="60"/>
                      </a:cubicBezTo>
                      <a:cubicBezTo>
                        <a:pt x="524" y="64"/>
                        <a:pt x="533" y="62"/>
                        <a:pt x="552" y="56"/>
                      </a:cubicBezTo>
                      <a:cubicBezTo>
                        <a:pt x="584" y="24"/>
                        <a:pt x="643" y="25"/>
                        <a:pt x="684" y="20"/>
                      </a:cubicBezTo>
                      <a:cubicBezTo>
                        <a:pt x="703" y="14"/>
                        <a:pt x="720" y="11"/>
                        <a:pt x="736" y="0"/>
                      </a:cubicBezTo>
                      <a:cubicBezTo>
                        <a:pt x="759" y="8"/>
                        <a:pt x="756" y="13"/>
                        <a:pt x="784" y="8"/>
                      </a:cubicBezTo>
                      <a:cubicBezTo>
                        <a:pt x="801" y="14"/>
                        <a:pt x="807" y="36"/>
                        <a:pt x="788" y="48"/>
                      </a:cubicBezTo>
                      <a:cubicBezTo>
                        <a:pt x="776" y="56"/>
                        <a:pt x="745" y="65"/>
                        <a:pt x="732" y="68"/>
                      </a:cubicBezTo>
                      <a:cubicBezTo>
                        <a:pt x="720" y="76"/>
                        <a:pt x="693" y="83"/>
                        <a:pt x="720" y="92"/>
                      </a:cubicBezTo>
                      <a:cubicBezTo>
                        <a:pt x="747" y="74"/>
                        <a:pt x="764" y="69"/>
                        <a:pt x="796" y="64"/>
                      </a:cubicBezTo>
                      <a:cubicBezTo>
                        <a:pt x="799" y="68"/>
                        <a:pt x="799" y="76"/>
                        <a:pt x="804" y="76"/>
                      </a:cubicBezTo>
                      <a:cubicBezTo>
                        <a:pt x="815" y="77"/>
                        <a:pt x="836" y="68"/>
                        <a:pt x="836" y="68"/>
                      </a:cubicBezTo>
                      <a:cubicBezTo>
                        <a:pt x="850" y="77"/>
                        <a:pt x="860" y="80"/>
                        <a:pt x="876" y="84"/>
                      </a:cubicBezTo>
                      <a:cubicBezTo>
                        <a:pt x="894" y="78"/>
                        <a:pt x="886" y="70"/>
                        <a:pt x="904" y="64"/>
                      </a:cubicBezTo>
                      <a:cubicBezTo>
                        <a:pt x="922" y="70"/>
                        <a:pt x="917" y="82"/>
                        <a:pt x="936" y="76"/>
                      </a:cubicBezTo>
                      <a:cubicBezTo>
                        <a:pt x="939" y="80"/>
                        <a:pt x="946" y="84"/>
                        <a:pt x="944" y="88"/>
                      </a:cubicBezTo>
                      <a:cubicBezTo>
                        <a:pt x="939" y="96"/>
                        <a:pt x="920" y="104"/>
                        <a:pt x="920" y="104"/>
                      </a:cubicBezTo>
                      <a:cubicBezTo>
                        <a:pt x="928" y="116"/>
                        <a:pt x="931" y="126"/>
                        <a:pt x="952" y="120"/>
                      </a:cubicBezTo>
                      <a:cubicBezTo>
                        <a:pt x="956" y="119"/>
                        <a:pt x="953" y="111"/>
                        <a:pt x="956" y="108"/>
                      </a:cubicBezTo>
                      <a:cubicBezTo>
                        <a:pt x="959" y="105"/>
                        <a:pt x="964" y="105"/>
                        <a:pt x="968" y="104"/>
                      </a:cubicBezTo>
                      <a:cubicBezTo>
                        <a:pt x="976" y="107"/>
                        <a:pt x="984" y="109"/>
                        <a:pt x="992" y="112"/>
                      </a:cubicBezTo>
                      <a:cubicBezTo>
                        <a:pt x="996" y="113"/>
                        <a:pt x="1004" y="116"/>
                        <a:pt x="1004" y="116"/>
                      </a:cubicBezTo>
                      <a:cubicBezTo>
                        <a:pt x="1019" y="111"/>
                        <a:pt x="1025" y="117"/>
                        <a:pt x="1040" y="112"/>
                      </a:cubicBezTo>
                      <a:cubicBezTo>
                        <a:pt x="1043" y="108"/>
                        <a:pt x="1049" y="105"/>
                        <a:pt x="1048" y="100"/>
                      </a:cubicBezTo>
                      <a:cubicBezTo>
                        <a:pt x="1047" y="95"/>
                        <a:pt x="1038" y="96"/>
                        <a:pt x="1036" y="92"/>
                      </a:cubicBezTo>
                      <a:cubicBezTo>
                        <a:pt x="1032" y="82"/>
                        <a:pt x="1047" y="75"/>
                        <a:pt x="1052" y="72"/>
                      </a:cubicBezTo>
                      <a:cubicBezTo>
                        <a:pt x="1067" y="77"/>
                        <a:pt x="1076" y="81"/>
                        <a:pt x="1092" y="76"/>
                      </a:cubicBezTo>
                      <a:cubicBezTo>
                        <a:pt x="1096" y="77"/>
                        <a:pt x="1107" y="77"/>
                        <a:pt x="1104" y="80"/>
                      </a:cubicBezTo>
                      <a:cubicBezTo>
                        <a:pt x="1098" y="86"/>
                        <a:pt x="1080" y="88"/>
                        <a:pt x="1080" y="88"/>
                      </a:cubicBezTo>
                      <a:cubicBezTo>
                        <a:pt x="1085" y="92"/>
                        <a:pt x="1100" y="99"/>
                        <a:pt x="1100" y="108"/>
                      </a:cubicBezTo>
                      <a:cubicBezTo>
                        <a:pt x="1100" y="113"/>
                        <a:pt x="1090" y="116"/>
                        <a:pt x="1092" y="120"/>
                      </a:cubicBezTo>
                      <a:cubicBezTo>
                        <a:pt x="1094" y="124"/>
                        <a:pt x="1100" y="117"/>
                        <a:pt x="1104" y="116"/>
                      </a:cubicBezTo>
                      <a:cubicBezTo>
                        <a:pt x="1115" y="82"/>
                        <a:pt x="1118" y="94"/>
                        <a:pt x="1148" y="100"/>
                      </a:cubicBezTo>
                      <a:cubicBezTo>
                        <a:pt x="1147" y="104"/>
                        <a:pt x="1142" y="109"/>
                        <a:pt x="1144" y="112"/>
                      </a:cubicBezTo>
                      <a:cubicBezTo>
                        <a:pt x="1150" y="120"/>
                        <a:pt x="1168" y="128"/>
                        <a:pt x="1168" y="128"/>
                      </a:cubicBezTo>
                      <a:cubicBezTo>
                        <a:pt x="1184" y="123"/>
                        <a:pt x="1201" y="124"/>
                        <a:pt x="1216" y="132"/>
                      </a:cubicBezTo>
                      <a:cubicBezTo>
                        <a:pt x="1224" y="137"/>
                        <a:pt x="1240" y="148"/>
                        <a:pt x="1240" y="148"/>
                      </a:cubicBezTo>
                      <a:cubicBezTo>
                        <a:pt x="1271" y="195"/>
                        <a:pt x="1247" y="173"/>
                        <a:pt x="1260" y="160"/>
                      </a:cubicBezTo>
                      <a:cubicBezTo>
                        <a:pt x="1268" y="152"/>
                        <a:pt x="1281" y="154"/>
                        <a:pt x="1292" y="152"/>
                      </a:cubicBezTo>
                      <a:cubicBezTo>
                        <a:pt x="1317" y="160"/>
                        <a:pt x="1305" y="140"/>
                        <a:pt x="1328" y="156"/>
                      </a:cubicBezTo>
                      <a:cubicBezTo>
                        <a:pt x="1330" y="163"/>
                        <a:pt x="1339" y="178"/>
                        <a:pt x="1344" y="172"/>
                      </a:cubicBezTo>
                      <a:cubicBezTo>
                        <a:pt x="1349" y="166"/>
                        <a:pt x="1344" y="155"/>
                        <a:pt x="1348" y="148"/>
                      </a:cubicBezTo>
                      <a:cubicBezTo>
                        <a:pt x="1350" y="144"/>
                        <a:pt x="1356" y="145"/>
                        <a:pt x="1360" y="144"/>
                      </a:cubicBezTo>
                      <a:cubicBezTo>
                        <a:pt x="1390" y="164"/>
                        <a:pt x="1362" y="148"/>
                        <a:pt x="1432" y="156"/>
                      </a:cubicBezTo>
                      <a:cubicBezTo>
                        <a:pt x="1456" y="159"/>
                        <a:pt x="1499" y="198"/>
                        <a:pt x="1528" y="208"/>
                      </a:cubicBezTo>
                      <a:cubicBezTo>
                        <a:pt x="1557" y="198"/>
                        <a:pt x="1531" y="222"/>
                        <a:pt x="1560" y="212"/>
                      </a:cubicBezTo>
                      <a:cubicBezTo>
                        <a:pt x="1589" y="222"/>
                        <a:pt x="1560" y="228"/>
                        <a:pt x="1548" y="232"/>
                      </a:cubicBezTo>
                      <a:cubicBezTo>
                        <a:pt x="1539" y="258"/>
                        <a:pt x="1527" y="238"/>
                        <a:pt x="1508" y="232"/>
                      </a:cubicBezTo>
                      <a:cubicBezTo>
                        <a:pt x="1500" y="229"/>
                        <a:pt x="1484" y="224"/>
                        <a:pt x="1484" y="224"/>
                      </a:cubicBezTo>
                      <a:cubicBezTo>
                        <a:pt x="1475" y="197"/>
                        <a:pt x="1475" y="232"/>
                        <a:pt x="1456" y="244"/>
                      </a:cubicBezTo>
                      <a:cubicBezTo>
                        <a:pt x="1460" y="257"/>
                        <a:pt x="1476" y="280"/>
                        <a:pt x="1476" y="280"/>
                      </a:cubicBezTo>
                      <a:cubicBezTo>
                        <a:pt x="1459" y="286"/>
                        <a:pt x="1443" y="281"/>
                        <a:pt x="1424" y="284"/>
                      </a:cubicBezTo>
                      <a:cubicBezTo>
                        <a:pt x="1386" y="297"/>
                        <a:pt x="1402" y="325"/>
                        <a:pt x="1368" y="336"/>
                      </a:cubicBezTo>
                      <a:cubicBezTo>
                        <a:pt x="1362" y="330"/>
                        <a:pt x="1354" y="319"/>
                        <a:pt x="1344" y="320"/>
                      </a:cubicBezTo>
                      <a:cubicBezTo>
                        <a:pt x="1336" y="321"/>
                        <a:pt x="1320" y="328"/>
                        <a:pt x="1320" y="328"/>
                      </a:cubicBezTo>
                      <a:cubicBezTo>
                        <a:pt x="1319" y="324"/>
                        <a:pt x="1320" y="314"/>
                        <a:pt x="1316" y="316"/>
                      </a:cubicBezTo>
                      <a:cubicBezTo>
                        <a:pt x="1303" y="324"/>
                        <a:pt x="1288" y="363"/>
                        <a:pt x="1284" y="376"/>
                      </a:cubicBezTo>
                      <a:cubicBezTo>
                        <a:pt x="1289" y="397"/>
                        <a:pt x="1281" y="412"/>
                        <a:pt x="1276" y="432"/>
                      </a:cubicBezTo>
                      <a:cubicBezTo>
                        <a:pt x="1272" y="429"/>
                        <a:pt x="1269" y="423"/>
                        <a:pt x="1264" y="424"/>
                      </a:cubicBezTo>
                      <a:cubicBezTo>
                        <a:pt x="1257" y="425"/>
                        <a:pt x="1255" y="444"/>
                        <a:pt x="1252" y="448"/>
                      </a:cubicBezTo>
                      <a:cubicBezTo>
                        <a:pt x="1242" y="464"/>
                        <a:pt x="1226" y="482"/>
                        <a:pt x="1208" y="488"/>
                      </a:cubicBezTo>
                      <a:cubicBezTo>
                        <a:pt x="1196" y="453"/>
                        <a:pt x="1197" y="382"/>
                        <a:pt x="1240" y="368"/>
                      </a:cubicBezTo>
                      <a:cubicBezTo>
                        <a:pt x="1251" y="351"/>
                        <a:pt x="1270" y="343"/>
                        <a:pt x="1280" y="324"/>
                      </a:cubicBezTo>
                      <a:cubicBezTo>
                        <a:pt x="1286" y="312"/>
                        <a:pt x="1300" y="288"/>
                        <a:pt x="1300" y="288"/>
                      </a:cubicBezTo>
                      <a:cubicBezTo>
                        <a:pt x="1269" y="267"/>
                        <a:pt x="1270" y="311"/>
                        <a:pt x="1256" y="332"/>
                      </a:cubicBezTo>
                      <a:cubicBezTo>
                        <a:pt x="1237" y="326"/>
                        <a:pt x="1250" y="322"/>
                        <a:pt x="1244" y="304"/>
                      </a:cubicBezTo>
                      <a:cubicBezTo>
                        <a:pt x="1204" y="314"/>
                        <a:pt x="1245" y="299"/>
                        <a:pt x="1224" y="320"/>
                      </a:cubicBezTo>
                      <a:cubicBezTo>
                        <a:pt x="1217" y="327"/>
                        <a:pt x="1200" y="336"/>
                        <a:pt x="1200" y="336"/>
                      </a:cubicBezTo>
                      <a:cubicBezTo>
                        <a:pt x="1206" y="355"/>
                        <a:pt x="1196" y="355"/>
                        <a:pt x="1180" y="360"/>
                      </a:cubicBezTo>
                      <a:cubicBezTo>
                        <a:pt x="1168" y="359"/>
                        <a:pt x="1154" y="362"/>
                        <a:pt x="1144" y="356"/>
                      </a:cubicBezTo>
                      <a:cubicBezTo>
                        <a:pt x="1140" y="354"/>
                        <a:pt x="1153" y="349"/>
                        <a:pt x="1152" y="344"/>
                      </a:cubicBezTo>
                      <a:cubicBezTo>
                        <a:pt x="1151" y="340"/>
                        <a:pt x="1144" y="341"/>
                        <a:pt x="1140" y="340"/>
                      </a:cubicBezTo>
                      <a:cubicBezTo>
                        <a:pt x="1126" y="350"/>
                        <a:pt x="1121" y="354"/>
                        <a:pt x="1104" y="348"/>
                      </a:cubicBezTo>
                      <a:cubicBezTo>
                        <a:pt x="1079" y="354"/>
                        <a:pt x="1054" y="349"/>
                        <a:pt x="1032" y="364"/>
                      </a:cubicBezTo>
                      <a:cubicBezTo>
                        <a:pt x="1023" y="378"/>
                        <a:pt x="1016" y="383"/>
                        <a:pt x="1000" y="388"/>
                      </a:cubicBezTo>
                      <a:cubicBezTo>
                        <a:pt x="984" y="404"/>
                        <a:pt x="971" y="410"/>
                        <a:pt x="964" y="432"/>
                      </a:cubicBezTo>
                      <a:cubicBezTo>
                        <a:pt x="968" y="433"/>
                        <a:pt x="972" y="438"/>
                        <a:pt x="976" y="436"/>
                      </a:cubicBezTo>
                      <a:cubicBezTo>
                        <a:pt x="980" y="434"/>
                        <a:pt x="976" y="424"/>
                        <a:pt x="980" y="424"/>
                      </a:cubicBezTo>
                      <a:cubicBezTo>
                        <a:pt x="985" y="424"/>
                        <a:pt x="991" y="445"/>
                        <a:pt x="992" y="448"/>
                      </a:cubicBezTo>
                      <a:cubicBezTo>
                        <a:pt x="1000" y="443"/>
                        <a:pt x="1006" y="434"/>
                        <a:pt x="1016" y="444"/>
                      </a:cubicBezTo>
                      <a:cubicBezTo>
                        <a:pt x="1023" y="451"/>
                        <a:pt x="1044" y="460"/>
                        <a:pt x="1032" y="468"/>
                      </a:cubicBezTo>
                      <a:cubicBezTo>
                        <a:pt x="1017" y="513"/>
                        <a:pt x="1007" y="571"/>
                        <a:pt x="976" y="608"/>
                      </a:cubicBezTo>
                      <a:cubicBezTo>
                        <a:pt x="962" y="625"/>
                        <a:pt x="951" y="635"/>
                        <a:pt x="932" y="648"/>
                      </a:cubicBezTo>
                      <a:cubicBezTo>
                        <a:pt x="928" y="651"/>
                        <a:pt x="920" y="656"/>
                        <a:pt x="920" y="656"/>
                      </a:cubicBezTo>
                      <a:cubicBezTo>
                        <a:pt x="886" y="633"/>
                        <a:pt x="904" y="648"/>
                        <a:pt x="880" y="664"/>
                      </a:cubicBezTo>
                      <a:cubicBezTo>
                        <a:pt x="872" y="689"/>
                        <a:pt x="870" y="693"/>
                        <a:pt x="848" y="708"/>
                      </a:cubicBezTo>
                      <a:cubicBezTo>
                        <a:pt x="842" y="720"/>
                        <a:pt x="855" y="724"/>
                        <a:pt x="850" y="740"/>
                      </a:cubicBezTo>
                      <a:cubicBezTo>
                        <a:pt x="851" y="750"/>
                        <a:pt x="855" y="759"/>
                        <a:pt x="856" y="766"/>
                      </a:cubicBezTo>
                      <a:cubicBezTo>
                        <a:pt x="857" y="773"/>
                        <a:pt x="859" y="777"/>
                        <a:pt x="858" y="784"/>
                      </a:cubicBezTo>
                      <a:cubicBezTo>
                        <a:pt x="857" y="791"/>
                        <a:pt x="856" y="806"/>
                        <a:pt x="850" y="810"/>
                      </a:cubicBezTo>
                      <a:cubicBezTo>
                        <a:pt x="844" y="814"/>
                        <a:pt x="831" y="802"/>
                        <a:pt x="824" y="806"/>
                      </a:cubicBezTo>
                      <a:cubicBezTo>
                        <a:pt x="816" y="832"/>
                        <a:pt x="827" y="824"/>
                        <a:pt x="804" y="832"/>
                      </a:cubicBezTo>
                      <a:cubicBezTo>
                        <a:pt x="798" y="814"/>
                        <a:pt x="810" y="779"/>
                        <a:pt x="816" y="760"/>
                      </a:cubicBezTo>
                      <a:cubicBezTo>
                        <a:pt x="816" y="744"/>
                        <a:pt x="795" y="750"/>
                        <a:pt x="794" y="744"/>
                      </a:cubicBezTo>
                      <a:cubicBezTo>
                        <a:pt x="793" y="738"/>
                        <a:pt x="806" y="729"/>
                        <a:pt x="808" y="724"/>
                      </a:cubicBezTo>
                      <a:cubicBezTo>
                        <a:pt x="807" y="720"/>
                        <a:pt x="808" y="713"/>
                        <a:pt x="804" y="712"/>
                      </a:cubicBezTo>
                      <a:cubicBezTo>
                        <a:pt x="796" y="711"/>
                        <a:pt x="761" y="725"/>
                        <a:pt x="752" y="728"/>
                      </a:cubicBezTo>
                      <a:cubicBezTo>
                        <a:pt x="744" y="703"/>
                        <a:pt x="769" y="708"/>
                        <a:pt x="744" y="700"/>
                      </a:cubicBezTo>
                      <a:cubicBezTo>
                        <a:pt x="731" y="719"/>
                        <a:pt x="718" y="723"/>
                        <a:pt x="696" y="728"/>
                      </a:cubicBezTo>
                      <a:cubicBezTo>
                        <a:pt x="703" y="757"/>
                        <a:pt x="720" y="749"/>
                        <a:pt x="752" y="752"/>
                      </a:cubicBezTo>
                      <a:cubicBezTo>
                        <a:pt x="747" y="773"/>
                        <a:pt x="729" y="777"/>
                        <a:pt x="716" y="796"/>
                      </a:cubicBezTo>
                      <a:lnTo>
                        <a:pt x="730" y="822"/>
                      </a:lnTo>
                      <a:lnTo>
                        <a:pt x="740" y="858"/>
                      </a:lnTo>
                      <a:lnTo>
                        <a:pt x="724" y="862"/>
                      </a:lnTo>
                      <a:lnTo>
                        <a:pt x="736" y="876"/>
                      </a:lnTo>
                      <a:lnTo>
                        <a:pt x="720" y="900"/>
                      </a:lnTo>
                      <a:lnTo>
                        <a:pt x="0" y="892"/>
                      </a:lnTo>
                      <a:lnTo>
                        <a:pt x="240" y="144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85" name="Freeform 80"/>
                <p:cNvSpPr>
                  <a:spLocks/>
                </p:cNvSpPr>
                <p:nvPr userDrawn="1"/>
              </p:nvSpPr>
              <p:spPr bwMode="ltGray">
                <a:xfrm>
                  <a:off x="2655" y="878"/>
                  <a:ext cx="58" cy="208"/>
                </a:xfrm>
                <a:custGeom>
                  <a:avLst/>
                  <a:gdLst>
                    <a:gd name="T0" fmla="*/ 59 w 47"/>
                    <a:gd name="T1" fmla="*/ 2520 h 165"/>
                    <a:gd name="T2" fmla="*/ 186 w 47"/>
                    <a:gd name="T3" fmla="*/ 1736 h 165"/>
                    <a:gd name="T4" fmla="*/ 209 w 47"/>
                    <a:gd name="T5" fmla="*/ 1092 h 165"/>
                    <a:gd name="T6" fmla="*/ 137 w 47"/>
                    <a:gd name="T7" fmla="*/ 638 h 165"/>
                    <a:gd name="T8" fmla="*/ 209 w 47"/>
                    <a:gd name="T9" fmla="*/ 194 h 165"/>
                    <a:gd name="T10" fmla="*/ 258 w 47"/>
                    <a:gd name="T11" fmla="*/ 0 h 165"/>
                    <a:gd name="T12" fmla="*/ 389 w 47"/>
                    <a:gd name="T13" fmla="*/ 492 h 165"/>
                    <a:gd name="T14" fmla="*/ 592 w 47"/>
                    <a:gd name="T15" fmla="*/ 1586 h 165"/>
                    <a:gd name="T16" fmla="*/ 389 w 47"/>
                    <a:gd name="T17" fmla="*/ 1736 h 165"/>
                    <a:gd name="T18" fmla="*/ 284 w 47"/>
                    <a:gd name="T19" fmla="*/ 2031 h 165"/>
                    <a:gd name="T20" fmla="*/ 258 w 47"/>
                    <a:gd name="T21" fmla="*/ 2122 h 165"/>
                    <a:gd name="T22" fmla="*/ 338 w 47"/>
                    <a:gd name="T23" fmla="*/ 2159 h 165"/>
                    <a:gd name="T24" fmla="*/ 389 w 47"/>
                    <a:gd name="T25" fmla="*/ 2346 h 165"/>
                    <a:gd name="T26" fmla="*/ 168 w 47"/>
                    <a:gd name="T27" fmla="*/ 2400 h 165"/>
                    <a:gd name="T28" fmla="*/ 90 w 47"/>
                    <a:gd name="T29" fmla="*/ 2586 h 165"/>
                    <a:gd name="T30" fmla="*/ 39 w 47"/>
                    <a:gd name="T31" fmla="*/ 2490 h 165"/>
                    <a:gd name="T32" fmla="*/ 59 w 47"/>
                    <a:gd name="T33" fmla="*/ 2520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86" name="Freeform 81"/>
                <p:cNvSpPr>
                  <a:spLocks/>
                </p:cNvSpPr>
                <p:nvPr userDrawn="1"/>
              </p:nvSpPr>
              <p:spPr bwMode="ltGray">
                <a:xfrm>
                  <a:off x="2621" y="1053"/>
                  <a:ext cx="171" cy="129"/>
                </a:xfrm>
                <a:custGeom>
                  <a:avLst/>
                  <a:gdLst>
                    <a:gd name="T0" fmla="*/ 344 w 138"/>
                    <a:gd name="T1" fmla="*/ 903 h 103"/>
                    <a:gd name="T2" fmla="*/ 394 w 138"/>
                    <a:gd name="T3" fmla="*/ 645 h 103"/>
                    <a:gd name="T4" fmla="*/ 654 w 138"/>
                    <a:gd name="T5" fmla="*/ 485 h 103"/>
                    <a:gd name="T6" fmla="*/ 711 w 138"/>
                    <a:gd name="T7" fmla="*/ 670 h 103"/>
                    <a:gd name="T8" fmla="*/ 866 w 138"/>
                    <a:gd name="T9" fmla="*/ 721 h 103"/>
                    <a:gd name="T10" fmla="*/ 1047 w 138"/>
                    <a:gd name="T11" fmla="*/ 819 h 103"/>
                    <a:gd name="T12" fmla="*/ 1527 w 138"/>
                    <a:gd name="T13" fmla="*/ 485 h 103"/>
                    <a:gd name="T14" fmla="*/ 1708 w 138"/>
                    <a:gd name="T15" fmla="*/ 247 h 103"/>
                    <a:gd name="T16" fmla="*/ 1815 w 138"/>
                    <a:gd name="T17" fmla="*/ 173 h 103"/>
                    <a:gd name="T18" fmla="*/ 1389 w 138"/>
                    <a:gd name="T19" fmla="*/ 721 h 103"/>
                    <a:gd name="T20" fmla="*/ 1100 w 138"/>
                    <a:gd name="T21" fmla="*/ 998 h 103"/>
                    <a:gd name="T22" fmla="*/ 866 w 138"/>
                    <a:gd name="T23" fmla="*/ 1200 h 103"/>
                    <a:gd name="T24" fmla="*/ 622 w 138"/>
                    <a:gd name="T25" fmla="*/ 1535 h 103"/>
                    <a:gd name="T26" fmla="*/ 344 w 138"/>
                    <a:gd name="T27" fmla="*/ 1318 h 103"/>
                    <a:gd name="T28" fmla="*/ 259 w 138"/>
                    <a:gd name="T29" fmla="*/ 1303 h 103"/>
                    <a:gd name="T30" fmla="*/ 284 w 138"/>
                    <a:gd name="T31" fmla="*/ 1440 h 103"/>
                    <a:gd name="T32" fmla="*/ 0 w 138"/>
                    <a:gd name="T33" fmla="*/ 1440 h 103"/>
                    <a:gd name="T34" fmla="*/ 135 w 138"/>
                    <a:gd name="T35" fmla="*/ 1174 h 103"/>
                    <a:gd name="T36" fmla="*/ 344 w 138"/>
                    <a:gd name="T37" fmla="*/ 903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87" name="Freeform 82"/>
                <p:cNvSpPr>
                  <a:spLocks/>
                </p:cNvSpPr>
                <p:nvPr userDrawn="1"/>
              </p:nvSpPr>
              <p:spPr bwMode="ltGray">
                <a:xfrm>
                  <a:off x="2436" y="1175"/>
                  <a:ext cx="232" cy="269"/>
                </a:xfrm>
                <a:custGeom>
                  <a:avLst/>
                  <a:gdLst>
                    <a:gd name="T0" fmla="*/ 1973 w 188"/>
                    <a:gd name="T1" fmla="*/ 370 h 214"/>
                    <a:gd name="T2" fmla="*/ 1992 w 188"/>
                    <a:gd name="T3" fmla="*/ 98 h 214"/>
                    <a:gd name="T4" fmla="*/ 2123 w 188"/>
                    <a:gd name="T5" fmla="*/ 0 h 214"/>
                    <a:gd name="T6" fmla="*/ 2276 w 188"/>
                    <a:gd name="T7" fmla="*/ 370 h 214"/>
                    <a:gd name="T8" fmla="*/ 2345 w 188"/>
                    <a:gd name="T9" fmla="*/ 659 h 214"/>
                    <a:gd name="T10" fmla="*/ 2216 w 188"/>
                    <a:gd name="T11" fmla="*/ 911 h 214"/>
                    <a:gd name="T12" fmla="*/ 2123 w 188"/>
                    <a:gd name="T13" fmla="*/ 1193 h 214"/>
                    <a:gd name="T14" fmla="*/ 2023 w 188"/>
                    <a:gd name="T15" fmla="*/ 1962 h 214"/>
                    <a:gd name="T16" fmla="*/ 1796 w 188"/>
                    <a:gd name="T17" fmla="*/ 2111 h 214"/>
                    <a:gd name="T18" fmla="*/ 1501 w 188"/>
                    <a:gd name="T19" fmla="*/ 2138 h 214"/>
                    <a:gd name="T20" fmla="*/ 1394 w 188"/>
                    <a:gd name="T21" fmla="*/ 1924 h 214"/>
                    <a:gd name="T22" fmla="*/ 1269 w 188"/>
                    <a:gd name="T23" fmla="*/ 2274 h 214"/>
                    <a:gd name="T24" fmla="*/ 1122 w 188"/>
                    <a:gd name="T25" fmla="*/ 2348 h 214"/>
                    <a:gd name="T26" fmla="*/ 1002 w 188"/>
                    <a:gd name="T27" fmla="*/ 2061 h 214"/>
                    <a:gd name="T28" fmla="*/ 731 w 188"/>
                    <a:gd name="T29" fmla="*/ 2255 h 214"/>
                    <a:gd name="T30" fmla="*/ 945 w 188"/>
                    <a:gd name="T31" fmla="*/ 2207 h 214"/>
                    <a:gd name="T32" fmla="*/ 969 w 188"/>
                    <a:gd name="T33" fmla="*/ 2490 h 214"/>
                    <a:gd name="T34" fmla="*/ 731 w 188"/>
                    <a:gd name="T35" fmla="*/ 2591 h 214"/>
                    <a:gd name="T36" fmla="*/ 425 w 188"/>
                    <a:gd name="T37" fmla="*/ 2591 h 214"/>
                    <a:gd name="T38" fmla="*/ 443 w 188"/>
                    <a:gd name="T39" fmla="*/ 2406 h 214"/>
                    <a:gd name="T40" fmla="*/ 573 w 188"/>
                    <a:gd name="T41" fmla="*/ 2255 h 214"/>
                    <a:gd name="T42" fmla="*/ 425 w 188"/>
                    <a:gd name="T43" fmla="*/ 2305 h 214"/>
                    <a:gd name="T44" fmla="*/ 318 w 188"/>
                    <a:gd name="T45" fmla="*/ 2591 h 214"/>
                    <a:gd name="T46" fmla="*/ 376 w 188"/>
                    <a:gd name="T47" fmla="*/ 2955 h 214"/>
                    <a:gd name="T48" fmla="*/ 169 w 188"/>
                    <a:gd name="T49" fmla="*/ 3110 h 214"/>
                    <a:gd name="T50" fmla="*/ 0 w 188"/>
                    <a:gd name="T51" fmla="*/ 3325 h 214"/>
                    <a:gd name="T52" fmla="*/ 99 w 188"/>
                    <a:gd name="T53" fmla="*/ 2928 h 214"/>
                    <a:gd name="T54" fmla="*/ 0 w 188"/>
                    <a:gd name="T55" fmla="*/ 2552 h 214"/>
                    <a:gd name="T56" fmla="*/ 169 w 188"/>
                    <a:gd name="T57" fmla="*/ 2371 h 214"/>
                    <a:gd name="T58" fmla="*/ 392 w 188"/>
                    <a:gd name="T59" fmla="*/ 2078 h 214"/>
                    <a:gd name="T60" fmla="*/ 547 w 188"/>
                    <a:gd name="T61" fmla="*/ 1834 h 214"/>
                    <a:gd name="T62" fmla="*/ 902 w 188"/>
                    <a:gd name="T63" fmla="*/ 1809 h 214"/>
                    <a:gd name="T64" fmla="*/ 1050 w 188"/>
                    <a:gd name="T65" fmla="*/ 1738 h 214"/>
                    <a:gd name="T66" fmla="*/ 1429 w 188"/>
                    <a:gd name="T67" fmla="*/ 1213 h 214"/>
                    <a:gd name="T68" fmla="*/ 1501 w 188"/>
                    <a:gd name="T69" fmla="*/ 1439 h 214"/>
                    <a:gd name="T70" fmla="*/ 1646 w 188"/>
                    <a:gd name="T71" fmla="*/ 1193 h 214"/>
                    <a:gd name="T72" fmla="*/ 1866 w 188"/>
                    <a:gd name="T73" fmla="*/ 843 h 214"/>
                    <a:gd name="T74" fmla="*/ 1920 w 188"/>
                    <a:gd name="T75" fmla="*/ 659 h 214"/>
                    <a:gd name="T76" fmla="*/ 1852 w 188"/>
                    <a:gd name="T77" fmla="*/ 585 h 214"/>
                    <a:gd name="T78" fmla="*/ 1900 w 188"/>
                    <a:gd name="T79" fmla="*/ 488 h 214"/>
                    <a:gd name="T80" fmla="*/ 1973 w 188"/>
                    <a:gd name="T81" fmla="*/ 370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88" name="Freeform 83"/>
                <p:cNvSpPr>
                  <a:spLocks/>
                </p:cNvSpPr>
                <p:nvPr userDrawn="1"/>
              </p:nvSpPr>
              <p:spPr bwMode="ltGray">
                <a:xfrm>
                  <a:off x="2592" y="1252"/>
                  <a:ext cx="16" cy="16"/>
                </a:xfrm>
                <a:custGeom>
                  <a:avLst/>
                  <a:gdLst>
                    <a:gd name="T0" fmla="*/ 0 w 13"/>
                    <a:gd name="T1" fmla="*/ 111 h 13"/>
                    <a:gd name="T2" fmla="*/ 48 w 13"/>
                    <a:gd name="T3" fmla="*/ 162 h 13"/>
                    <a:gd name="T4" fmla="*/ 0 w 13"/>
                    <a:gd name="T5" fmla="*/ 11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89" name="Freeform 84"/>
                <p:cNvSpPr>
                  <a:spLocks/>
                </p:cNvSpPr>
                <p:nvPr userDrawn="1"/>
              </p:nvSpPr>
              <p:spPr bwMode="ltGray">
                <a:xfrm>
                  <a:off x="1294" y="1437"/>
                  <a:ext cx="1003" cy="709"/>
                </a:xfrm>
                <a:custGeom>
                  <a:avLst/>
                  <a:gdLst>
                    <a:gd name="T0" fmla="*/ 10242 w 812"/>
                    <a:gd name="T1" fmla="*/ 405 h 564"/>
                    <a:gd name="T2" fmla="*/ 9815 w 812"/>
                    <a:gd name="T3" fmla="*/ 1213 h 564"/>
                    <a:gd name="T4" fmla="*/ 9425 w 812"/>
                    <a:gd name="T5" fmla="*/ 1892 h 564"/>
                    <a:gd name="T6" fmla="*/ 9107 w 812"/>
                    <a:gd name="T7" fmla="*/ 2224 h 564"/>
                    <a:gd name="T8" fmla="*/ 7996 w 812"/>
                    <a:gd name="T9" fmla="*/ 2797 h 564"/>
                    <a:gd name="T10" fmla="*/ 7978 w 812"/>
                    <a:gd name="T11" fmla="*/ 3270 h 564"/>
                    <a:gd name="T12" fmla="*/ 7623 w 812"/>
                    <a:gd name="T13" fmla="*/ 3575 h 564"/>
                    <a:gd name="T14" fmla="*/ 7828 w 812"/>
                    <a:gd name="T15" fmla="*/ 2781 h 564"/>
                    <a:gd name="T16" fmla="*/ 7261 w 812"/>
                    <a:gd name="T17" fmla="*/ 2930 h 564"/>
                    <a:gd name="T18" fmla="*/ 7026 w 812"/>
                    <a:gd name="T19" fmla="*/ 3392 h 564"/>
                    <a:gd name="T20" fmla="*/ 7518 w 812"/>
                    <a:gd name="T21" fmla="*/ 4360 h 564"/>
                    <a:gd name="T22" fmla="*/ 7493 w 812"/>
                    <a:gd name="T23" fmla="*/ 5740 h 564"/>
                    <a:gd name="T24" fmla="*/ 6826 w 812"/>
                    <a:gd name="T25" fmla="*/ 6313 h 564"/>
                    <a:gd name="T26" fmla="*/ 6585 w 812"/>
                    <a:gd name="T27" fmla="*/ 6014 h 564"/>
                    <a:gd name="T28" fmla="*/ 6080 w 812"/>
                    <a:gd name="T29" fmla="*/ 5408 h 564"/>
                    <a:gd name="T30" fmla="*/ 5831 w 812"/>
                    <a:gd name="T31" fmla="*/ 5408 h 564"/>
                    <a:gd name="T32" fmla="*/ 5688 w 812"/>
                    <a:gd name="T33" fmla="*/ 6133 h 564"/>
                    <a:gd name="T34" fmla="*/ 6307 w 812"/>
                    <a:gd name="T35" fmla="*/ 7218 h 564"/>
                    <a:gd name="T36" fmla="*/ 6433 w 812"/>
                    <a:gd name="T37" fmla="*/ 8167 h 564"/>
                    <a:gd name="T38" fmla="*/ 6641 w 812"/>
                    <a:gd name="T39" fmla="*/ 8723 h 564"/>
                    <a:gd name="T40" fmla="*/ 6212 w 812"/>
                    <a:gd name="T41" fmla="*/ 8472 h 564"/>
                    <a:gd name="T42" fmla="*/ 5938 w 812"/>
                    <a:gd name="T43" fmla="*/ 8059 h 564"/>
                    <a:gd name="T44" fmla="*/ 5319 w 812"/>
                    <a:gd name="T45" fmla="*/ 6597 h 564"/>
                    <a:gd name="T46" fmla="*/ 5376 w 812"/>
                    <a:gd name="T47" fmla="*/ 4825 h 564"/>
                    <a:gd name="T48" fmla="*/ 5319 w 812"/>
                    <a:gd name="T49" fmla="*/ 4175 h 564"/>
                    <a:gd name="T50" fmla="*/ 5206 w 812"/>
                    <a:gd name="T51" fmla="*/ 4297 h 564"/>
                    <a:gd name="T52" fmla="*/ 4869 w 812"/>
                    <a:gd name="T53" fmla="*/ 4143 h 564"/>
                    <a:gd name="T54" fmla="*/ 4546 w 812"/>
                    <a:gd name="T55" fmla="*/ 2650 h 564"/>
                    <a:gd name="T56" fmla="*/ 4173 w 812"/>
                    <a:gd name="T57" fmla="*/ 2593 h 564"/>
                    <a:gd name="T58" fmla="*/ 3639 w 812"/>
                    <a:gd name="T59" fmla="*/ 2684 h 564"/>
                    <a:gd name="T60" fmla="*/ 3047 w 812"/>
                    <a:gd name="T61" fmla="*/ 3614 h 564"/>
                    <a:gd name="T62" fmla="*/ 2467 w 812"/>
                    <a:gd name="T63" fmla="*/ 4175 h 564"/>
                    <a:gd name="T64" fmla="*/ 2314 w 812"/>
                    <a:gd name="T65" fmla="*/ 4264 h 564"/>
                    <a:gd name="T66" fmla="*/ 2028 w 812"/>
                    <a:gd name="T67" fmla="*/ 5100 h 564"/>
                    <a:gd name="T68" fmla="*/ 1922 w 812"/>
                    <a:gd name="T69" fmla="*/ 5510 h 564"/>
                    <a:gd name="T70" fmla="*/ 1616 w 812"/>
                    <a:gd name="T71" fmla="*/ 6290 h 564"/>
                    <a:gd name="T72" fmla="*/ 1188 w 812"/>
                    <a:gd name="T73" fmla="*/ 6106 h 564"/>
                    <a:gd name="T74" fmla="*/ 833 w 812"/>
                    <a:gd name="T75" fmla="*/ 4019 h 564"/>
                    <a:gd name="T76" fmla="*/ 913 w 812"/>
                    <a:gd name="T77" fmla="*/ 2420 h 564"/>
                    <a:gd name="T78" fmla="*/ 558 w 812"/>
                    <a:gd name="T79" fmla="*/ 2797 h 564"/>
                    <a:gd name="T80" fmla="*/ 257 w 812"/>
                    <a:gd name="T81" fmla="*/ 2348 h 564"/>
                    <a:gd name="T82" fmla="*/ 305 w 812"/>
                    <a:gd name="T83" fmla="*/ 2138 h 564"/>
                    <a:gd name="T84" fmla="*/ 0 w 812"/>
                    <a:gd name="T85" fmla="*/ 1439 h 564"/>
                    <a:gd name="T86" fmla="*/ 10073 w 812"/>
                    <a:gd name="T87" fmla="*/ 98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90" name="Freeform 85"/>
                <p:cNvSpPr>
                  <a:spLocks/>
                </p:cNvSpPr>
                <p:nvPr userDrawn="1"/>
              </p:nvSpPr>
              <p:spPr bwMode="ltGray">
                <a:xfrm>
                  <a:off x="1470" y="1926"/>
                  <a:ext cx="54" cy="107"/>
                </a:xfrm>
                <a:custGeom>
                  <a:avLst/>
                  <a:gdLst>
                    <a:gd name="T0" fmla="*/ 113 w 43"/>
                    <a:gd name="T1" fmla="*/ 185 h 85"/>
                    <a:gd name="T2" fmla="*/ 249 w 43"/>
                    <a:gd name="T3" fmla="*/ 49 h 85"/>
                    <a:gd name="T4" fmla="*/ 573 w 43"/>
                    <a:gd name="T5" fmla="*/ 526 h 85"/>
                    <a:gd name="T6" fmla="*/ 294 w 43"/>
                    <a:gd name="T7" fmla="*/ 1351 h 85"/>
                    <a:gd name="T8" fmla="*/ 1 w 43"/>
                    <a:gd name="T9" fmla="*/ 1096 h 85"/>
                    <a:gd name="T10" fmla="*/ 113 w 43"/>
                    <a:gd name="T11" fmla="*/ 185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91" name="Freeform 86"/>
                <p:cNvSpPr>
                  <a:spLocks/>
                </p:cNvSpPr>
                <p:nvPr userDrawn="1"/>
              </p:nvSpPr>
              <p:spPr bwMode="ltGray">
                <a:xfrm>
                  <a:off x="2239" y="1555"/>
                  <a:ext cx="55" cy="93"/>
                </a:xfrm>
                <a:custGeom>
                  <a:avLst/>
                  <a:gdLst>
                    <a:gd name="T0" fmla="*/ 186 w 44"/>
                    <a:gd name="T1" fmla="*/ 429 h 74"/>
                    <a:gd name="T2" fmla="*/ 423 w 44"/>
                    <a:gd name="T3" fmla="*/ 39 h 74"/>
                    <a:gd name="T4" fmla="*/ 635 w 44"/>
                    <a:gd name="T5" fmla="*/ 62 h 74"/>
                    <a:gd name="T6" fmla="*/ 569 w 44"/>
                    <a:gd name="T7" fmla="*/ 405 h 74"/>
                    <a:gd name="T8" fmla="*/ 186 w 44"/>
                    <a:gd name="T9" fmla="*/ 1152 h 74"/>
                    <a:gd name="T10" fmla="*/ 110 w 44"/>
                    <a:gd name="T11" fmla="*/ 921 h 74"/>
                    <a:gd name="T12" fmla="*/ 49 w 44"/>
                    <a:gd name="T13" fmla="*/ 559 h 74"/>
                    <a:gd name="T14" fmla="*/ 186 w 44"/>
                    <a:gd name="T15" fmla="*/ 429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92" name="Freeform 87"/>
                <p:cNvSpPr>
                  <a:spLocks/>
                </p:cNvSpPr>
                <p:nvPr userDrawn="1"/>
              </p:nvSpPr>
              <p:spPr bwMode="ltGray">
                <a:xfrm>
                  <a:off x="2388" y="1512"/>
                  <a:ext cx="24" cy="38"/>
                </a:xfrm>
                <a:custGeom>
                  <a:avLst/>
                  <a:gdLst>
                    <a:gd name="T0" fmla="*/ 60 w 20"/>
                    <a:gd name="T1" fmla="*/ 272 h 30"/>
                    <a:gd name="T2" fmla="*/ 42 w 20"/>
                    <a:gd name="T3" fmla="*/ 512 h 30"/>
                    <a:gd name="T4" fmla="*/ 60 w 20"/>
                    <a:gd name="T5" fmla="*/ 27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93" name="Freeform 88"/>
                <p:cNvSpPr>
                  <a:spLocks/>
                </p:cNvSpPr>
                <p:nvPr userDrawn="1"/>
              </p:nvSpPr>
              <p:spPr bwMode="ltGray">
                <a:xfrm>
                  <a:off x="-306" y="1167"/>
                  <a:ext cx="1255" cy="1752"/>
                </a:xfrm>
                <a:custGeom>
                  <a:avLst/>
                  <a:gdLst>
                    <a:gd name="T0" fmla="*/ 10263 w 1015"/>
                    <a:gd name="T1" fmla="*/ 19025 h 1392"/>
                    <a:gd name="T2" fmla="*/ 10673 w 1015"/>
                    <a:gd name="T3" fmla="*/ 20544 h 1392"/>
                    <a:gd name="T4" fmla="*/ 10481 w 1015"/>
                    <a:gd name="T5" fmla="*/ 21493 h 1392"/>
                    <a:gd name="T6" fmla="*/ 9141 w 1015"/>
                    <a:gd name="T7" fmla="*/ 13915 h 1392"/>
                    <a:gd name="T8" fmla="*/ 9250 w 1015"/>
                    <a:gd name="T9" fmla="*/ 13529 h 1392"/>
                    <a:gd name="T10" fmla="*/ 9506 w 1015"/>
                    <a:gd name="T11" fmla="*/ 12387 h 1392"/>
                    <a:gd name="T12" fmla="*/ 5876 w 1015"/>
                    <a:gd name="T13" fmla="*/ 8604 h 1392"/>
                    <a:gd name="T14" fmla="*/ 5365 w 1015"/>
                    <a:gd name="T15" fmla="*/ 10376 h 1392"/>
                    <a:gd name="T16" fmla="*/ 5682 w 1015"/>
                    <a:gd name="T17" fmla="*/ 18395 h 1392"/>
                    <a:gd name="T18" fmla="*/ 5682 w 1015"/>
                    <a:gd name="T19" fmla="*/ 17061 h 1392"/>
                    <a:gd name="T20" fmla="*/ 5772 w 1015"/>
                    <a:gd name="T21" fmla="*/ 16059 h 1392"/>
                    <a:gd name="T22" fmla="*/ 4804 w 1015"/>
                    <a:gd name="T23" fmla="*/ 13529 h 1392"/>
                    <a:gd name="T24" fmla="*/ 4487 w 1015"/>
                    <a:gd name="T25" fmla="*/ 12960 h 1392"/>
                    <a:gd name="T26" fmla="*/ 4752 w 1015"/>
                    <a:gd name="T27" fmla="*/ 12020 h 1392"/>
                    <a:gd name="T28" fmla="*/ 4804 w 1015"/>
                    <a:gd name="T29" fmla="*/ 11441 h 1392"/>
                    <a:gd name="T30" fmla="*/ 3932 w 1015"/>
                    <a:gd name="T31" fmla="*/ 10932 h 1392"/>
                    <a:gd name="T32" fmla="*/ 2966 w 1015"/>
                    <a:gd name="T33" fmla="*/ 10565 h 1392"/>
                    <a:gd name="T34" fmla="*/ 2709 w 1015"/>
                    <a:gd name="T35" fmla="*/ 10810 h 1392"/>
                    <a:gd name="T36" fmla="*/ 1797 w 1015"/>
                    <a:gd name="T37" fmla="*/ 10810 h 1392"/>
                    <a:gd name="T38" fmla="*/ 662 w 1015"/>
                    <a:gd name="T39" fmla="*/ 10113 h 1392"/>
                    <a:gd name="T40" fmla="*/ 362 w 1015"/>
                    <a:gd name="T41" fmla="*/ 8979 h 1392"/>
                    <a:gd name="T42" fmla="*/ 101 w 1015"/>
                    <a:gd name="T43" fmla="*/ 8296 h 1392"/>
                    <a:gd name="T44" fmla="*/ 257 w 1015"/>
                    <a:gd name="T45" fmla="*/ 7276 h 1392"/>
                    <a:gd name="T46" fmla="*/ 561 w 1015"/>
                    <a:gd name="T47" fmla="*/ 6009 h 1392"/>
                    <a:gd name="T48" fmla="*/ 819 w 1015"/>
                    <a:gd name="T49" fmla="*/ 5057 h 1392"/>
                    <a:gd name="T50" fmla="*/ 1274 w 1015"/>
                    <a:gd name="T51" fmla="*/ 4043 h 1392"/>
                    <a:gd name="T52" fmla="*/ 2148 w 1015"/>
                    <a:gd name="T53" fmla="*/ 2970 h 1392"/>
                    <a:gd name="T54" fmla="*/ 3571 w 1015"/>
                    <a:gd name="T55" fmla="*/ 1396 h 1392"/>
                    <a:gd name="T56" fmla="*/ 4339 w 1015"/>
                    <a:gd name="T57" fmla="*/ 758 h 1392"/>
                    <a:gd name="T58" fmla="*/ 6077 w 1015"/>
                    <a:gd name="T59" fmla="*/ 123 h 1392"/>
                    <a:gd name="T60" fmla="*/ 7249 w 1015"/>
                    <a:gd name="T61" fmla="*/ 123 h 1392"/>
                    <a:gd name="T62" fmla="*/ 7603 w 1015"/>
                    <a:gd name="T63" fmla="*/ 881 h 1392"/>
                    <a:gd name="T64" fmla="*/ 7812 w 1015"/>
                    <a:gd name="T65" fmla="*/ 1649 h 1392"/>
                    <a:gd name="T66" fmla="*/ 8896 w 1015"/>
                    <a:gd name="T67" fmla="*/ 1707 h 1392"/>
                    <a:gd name="T68" fmla="*/ 9904 w 1015"/>
                    <a:gd name="T69" fmla="*/ 2395 h 1392"/>
                    <a:gd name="T70" fmla="*/ 10673 w 1015"/>
                    <a:gd name="T71" fmla="*/ 2516 h 1392"/>
                    <a:gd name="T72" fmla="*/ 10520 w 1015"/>
                    <a:gd name="T73" fmla="*/ 3288 h 1392"/>
                    <a:gd name="T74" fmla="*/ 10673 w 1015"/>
                    <a:gd name="T75" fmla="*/ 6591 h 1392"/>
                    <a:gd name="T76" fmla="*/ 10923 w 1015"/>
                    <a:gd name="T77" fmla="*/ 7764 h 1392"/>
                    <a:gd name="T78" fmla="*/ 11754 w 1015"/>
                    <a:gd name="T79" fmla="*/ 9285 h 1392"/>
                    <a:gd name="T80" fmla="*/ 12759 w 1015"/>
                    <a:gd name="T81" fmla="*/ 8790 h 1392"/>
                    <a:gd name="T82" fmla="*/ 12759 w 1015"/>
                    <a:gd name="T83" fmla="*/ 9793 h 1392"/>
                    <a:gd name="T84" fmla="*/ 11795 w 1015"/>
                    <a:gd name="T85" fmla="*/ 11808 h 1392"/>
                    <a:gd name="T86" fmla="*/ 10779 w 1015"/>
                    <a:gd name="T87" fmla="*/ 13151 h 1392"/>
                    <a:gd name="T88" fmla="*/ 10481 w 1015"/>
                    <a:gd name="T89" fmla="*/ 14854 h 1392"/>
                    <a:gd name="T90" fmla="*/ 10923 w 1015"/>
                    <a:gd name="T91" fmla="*/ 16436 h 1392"/>
                    <a:gd name="T92" fmla="*/ 11082 w 1015"/>
                    <a:gd name="T93" fmla="*/ 17001 h 139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015" h="1392">
                      <a:moveTo>
                        <a:pt x="824" y="1168"/>
                      </a:moveTo>
                      <a:lnTo>
                        <a:pt x="804" y="1204"/>
                      </a:lnTo>
                      <a:lnTo>
                        <a:pt x="816" y="1252"/>
                      </a:lnTo>
                      <a:lnTo>
                        <a:pt x="836" y="1300"/>
                      </a:lnTo>
                      <a:lnTo>
                        <a:pt x="816" y="1324"/>
                      </a:lnTo>
                      <a:lnTo>
                        <a:pt x="820" y="1360"/>
                      </a:lnTo>
                      <a:lnTo>
                        <a:pt x="820" y="1392"/>
                      </a:lnTo>
                      <a:lnTo>
                        <a:pt x="716" y="880"/>
                      </a:lnTo>
                      <a:lnTo>
                        <a:pt x="704" y="852"/>
                      </a:lnTo>
                      <a:lnTo>
                        <a:pt x="724" y="856"/>
                      </a:lnTo>
                      <a:lnTo>
                        <a:pt x="736" y="836"/>
                      </a:lnTo>
                      <a:lnTo>
                        <a:pt x="744" y="784"/>
                      </a:lnTo>
                      <a:lnTo>
                        <a:pt x="744" y="704"/>
                      </a:lnTo>
                      <a:lnTo>
                        <a:pt x="460" y="544"/>
                      </a:lnTo>
                      <a:lnTo>
                        <a:pt x="440" y="584"/>
                      </a:lnTo>
                      <a:lnTo>
                        <a:pt x="420" y="656"/>
                      </a:lnTo>
                      <a:lnTo>
                        <a:pt x="608" y="1168"/>
                      </a:lnTo>
                      <a:lnTo>
                        <a:pt x="444" y="1164"/>
                      </a:lnTo>
                      <a:lnTo>
                        <a:pt x="444" y="1112"/>
                      </a:lnTo>
                      <a:lnTo>
                        <a:pt x="444" y="1080"/>
                      </a:lnTo>
                      <a:lnTo>
                        <a:pt x="452" y="1048"/>
                      </a:lnTo>
                      <a:lnTo>
                        <a:pt x="452" y="1016"/>
                      </a:lnTo>
                      <a:cubicBezTo>
                        <a:pt x="423" y="987"/>
                        <a:pt x="441" y="967"/>
                        <a:pt x="420" y="936"/>
                      </a:cubicBezTo>
                      <a:cubicBezTo>
                        <a:pt x="411" y="901"/>
                        <a:pt x="397" y="887"/>
                        <a:pt x="376" y="856"/>
                      </a:cubicBezTo>
                      <a:cubicBezTo>
                        <a:pt x="371" y="848"/>
                        <a:pt x="365" y="840"/>
                        <a:pt x="360" y="832"/>
                      </a:cubicBezTo>
                      <a:lnTo>
                        <a:pt x="352" y="820"/>
                      </a:lnTo>
                      <a:cubicBezTo>
                        <a:pt x="352" y="820"/>
                        <a:pt x="364" y="784"/>
                        <a:pt x="364" y="784"/>
                      </a:cubicBezTo>
                      <a:cubicBezTo>
                        <a:pt x="367" y="776"/>
                        <a:pt x="372" y="760"/>
                        <a:pt x="372" y="760"/>
                      </a:cubicBezTo>
                      <a:cubicBezTo>
                        <a:pt x="371" y="756"/>
                        <a:pt x="368" y="752"/>
                        <a:pt x="368" y="748"/>
                      </a:cubicBezTo>
                      <a:cubicBezTo>
                        <a:pt x="369" y="740"/>
                        <a:pt x="376" y="724"/>
                        <a:pt x="376" y="724"/>
                      </a:cubicBezTo>
                      <a:cubicBezTo>
                        <a:pt x="361" y="701"/>
                        <a:pt x="352" y="704"/>
                        <a:pt x="328" y="712"/>
                      </a:cubicBezTo>
                      <a:cubicBezTo>
                        <a:pt x="323" y="704"/>
                        <a:pt x="313" y="700"/>
                        <a:pt x="308" y="692"/>
                      </a:cubicBezTo>
                      <a:cubicBezTo>
                        <a:pt x="275" y="640"/>
                        <a:pt x="321" y="689"/>
                        <a:pt x="288" y="656"/>
                      </a:cubicBezTo>
                      <a:cubicBezTo>
                        <a:pt x="248" y="661"/>
                        <a:pt x="266" y="657"/>
                        <a:pt x="232" y="668"/>
                      </a:cubicBezTo>
                      <a:cubicBezTo>
                        <a:pt x="228" y="669"/>
                        <a:pt x="220" y="672"/>
                        <a:pt x="220" y="672"/>
                      </a:cubicBezTo>
                      <a:cubicBezTo>
                        <a:pt x="217" y="676"/>
                        <a:pt x="216" y="681"/>
                        <a:pt x="212" y="684"/>
                      </a:cubicBezTo>
                      <a:cubicBezTo>
                        <a:pt x="205" y="688"/>
                        <a:pt x="188" y="692"/>
                        <a:pt x="188" y="692"/>
                      </a:cubicBezTo>
                      <a:cubicBezTo>
                        <a:pt x="157" y="671"/>
                        <a:pt x="173" y="673"/>
                        <a:pt x="140" y="684"/>
                      </a:cubicBezTo>
                      <a:cubicBezTo>
                        <a:pt x="132" y="687"/>
                        <a:pt x="116" y="692"/>
                        <a:pt x="116" y="692"/>
                      </a:cubicBezTo>
                      <a:cubicBezTo>
                        <a:pt x="93" y="727"/>
                        <a:pt x="68" y="656"/>
                        <a:pt x="52" y="640"/>
                      </a:cubicBezTo>
                      <a:cubicBezTo>
                        <a:pt x="47" y="625"/>
                        <a:pt x="35" y="607"/>
                        <a:pt x="32" y="592"/>
                      </a:cubicBezTo>
                      <a:cubicBezTo>
                        <a:pt x="30" y="584"/>
                        <a:pt x="32" y="575"/>
                        <a:pt x="28" y="568"/>
                      </a:cubicBezTo>
                      <a:cubicBezTo>
                        <a:pt x="26" y="564"/>
                        <a:pt x="20" y="563"/>
                        <a:pt x="16" y="560"/>
                      </a:cubicBezTo>
                      <a:cubicBezTo>
                        <a:pt x="5" y="526"/>
                        <a:pt x="22" y="580"/>
                        <a:pt x="8" y="524"/>
                      </a:cubicBezTo>
                      <a:cubicBezTo>
                        <a:pt x="6" y="516"/>
                        <a:pt x="0" y="500"/>
                        <a:pt x="0" y="500"/>
                      </a:cubicBezTo>
                      <a:cubicBezTo>
                        <a:pt x="4" y="480"/>
                        <a:pt x="3" y="471"/>
                        <a:pt x="20" y="460"/>
                      </a:cubicBezTo>
                      <a:cubicBezTo>
                        <a:pt x="30" y="420"/>
                        <a:pt x="25" y="438"/>
                        <a:pt x="36" y="404"/>
                      </a:cubicBezTo>
                      <a:cubicBezTo>
                        <a:pt x="39" y="396"/>
                        <a:pt x="44" y="380"/>
                        <a:pt x="44" y="380"/>
                      </a:cubicBezTo>
                      <a:cubicBezTo>
                        <a:pt x="39" y="365"/>
                        <a:pt x="36" y="363"/>
                        <a:pt x="48" y="344"/>
                      </a:cubicBezTo>
                      <a:cubicBezTo>
                        <a:pt x="53" y="336"/>
                        <a:pt x="64" y="320"/>
                        <a:pt x="64" y="320"/>
                      </a:cubicBezTo>
                      <a:cubicBezTo>
                        <a:pt x="55" y="294"/>
                        <a:pt x="53" y="290"/>
                        <a:pt x="76" y="272"/>
                      </a:cubicBezTo>
                      <a:cubicBezTo>
                        <a:pt x="84" y="266"/>
                        <a:pt x="100" y="256"/>
                        <a:pt x="100" y="256"/>
                      </a:cubicBezTo>
                      <a:cubicBezTo>
                        <a:pt x="108" y="245"/>
                        <a:pt x="112" y="231"/>
                        <a:pt x="120" y="220"/>
                      </a:cubicBezTo>
                      <a:cubicBezTo>
                        <a:pt x="132" y="203"/>
                        <a:pt x="152" y="199"/>
                        <a:pt x="168" y="188"/>
                      </a:cubicBezTo>
                      <a:cubicBezTo>
                        <a:pt x="186" y="162"/>
                        <a:pt x="222" y="145"/>
                        <a:pt x="248" y="128"/>
                      </a:cubicBezTo>
                      <a:cubicBezTo>
                        <a:pt x="259" y="111"/>
                        <a:pt x="260" y="95"/>
                        <a:pt x="280" y="88"/>
                      </a:cubicBezTo>
                      <a:cubicBezTo>
                        <a:pt x="294" y="74"/>
                        <a:pt x="310" y="68"/>
                        <a:pt x="328" y="56"/>
                      </a:cubicBezTo>
                      <a:cubicBezTo>
                        <a:pt x="332" y="53"/>
                        <a:pt x="340" y="48"/>
                        <a:pt x="340" y="48"/>
                      </a:cubicBezTo>
                      <a:cubicBezTo>
                        <a:pt x="352" y="30"/>
                        <a:pt x="364" y="19"/>
                        <a:pt x="384" y="12"/>
                      </a:cubicBezTo>
                      <a:cubicBezTo>
                        <a:pt x="400" y="59"/>
                        <a:pt x="448" y="11"/>
                        <a:pt x="476" y="8"/>
                      </a:cubicBezTo>
                      <a:cubicBezTo>
                        <a:pt x="497" y="6"/>
                        <a:pt x="519" y="5"/>
                        <a:pt x="540" y="4"/>
                      </a:cubicBezTo>
                      <a:cubicBezTo>
                        <a:pt x="549" y="5"/>
                        <a:pt x="559" y="9"/>
                        <a:pt x="568" y="8"/>
                      </a:cubicBezTo>
                      <a:cubicBezTo>
                        <a:pt x="576" y="7"/>
                        <a:pt x="592" y="0"/>
                        <a:pt x="592" y="0"/>
                      </a:cubicBezTo>
                      <a:cubicBezTo>
                        <a:pt x="617" y="16"/>
                        <a:pt x="604" y="31"/>
                        <a:pt x="596" y="56"/>
                      </a:cubicBezTo>
                      <a:cubicBezTo>
                        <a:pt x="593" y="64"/>
                        <a:pt x="572" y="64"/>
                        <a:pt x="572" y="64"/>
                      </a:cubicBezTo>
                      <a:cubicBezTo>
                        <a:pt x="564" y="89"/>
                        <a:pt x="592" y="97"/>
                        <a:pt x="612" y="104"/>
                      </a:cubicBezTo>
                      <a:cubicBezTo>
                        <a:pt x="623" y="136"/>
                        <a:pt x="626" y="149"/>
                        <a:pt x="660" y="160"/>
                      </a:cubicBezTo>
                      <a:cubicBezTo>
                        <a:pt x="686" y="134"/>
                        <a:pt x="647" y="124"/>
                        <a:pt x="696" y="108"/>
                      </a:cubicBezTo>
                      <a:cubicBezTo>
                        <a:pt x="717" y="115"/>
                        <a:pt x="722" y="132"/>
                        <a:pt x="740" y="140"/>
                      </a:cubicBezTo>
                      <a:cubicBezTo>
                        <a:pt x="752" y="145"/>
                        <a:pt x="764" y="148"/>
                        <a:pt x="776" y="152"/>
                      </a:cubicBezTo>
                      <a:cubicBezTo>
                        <a:pt x="780" y="153"/>
                        <a:pt x="788" y="156"/>
                        <a:pt x="788" y="156"/>
                      </a:cubicBezTo>
                      <a:cubicBezTo>
                        <a:pt x="814" y="147"/>
                        <a:pt x="814" y="145"/>
                        <a:pt x="836" y="160"/>
                      </a:cubicBezTo>
                      <a:cubicBezTo>
                        <a:pt x="843" y="180"/>
                        <a:pt x="841" y="164"/>
                        <a:pt x="832" y="184"/>
                      </a:cubicBezTo>
                      <a:cubicBezTo>
                        <a:pt x="829" y="192"/>
                        <a:pt x="824" y="208"/>
                        <a:pt x="824" y="208"/>
                      </a:cubicBezTo>
                      <a:cubicBezTo>
                        <a:pt x="828" y="250"/>
                        <a:pt x="827" y="319"/>
                        <a:pt x="852" y="356"/>
                      </a:cubicBezTo>
                      <a:cubicBezTo>
                        <a:pt x="845" y="376"/>
                        <a:pt x="840" y="395"/>
                        <a:pt x="836" y="416"/>
                      </a:cubicBezTo>
                      <a:cubicBezTo>
                        <a:pt x="840" y="431"/>
                        <a:pt x="847" y="441"/>
                        <a:pt x="852" y="456"/>
                      </a:cubicBezTo>
                      <a:cubicBezTo>
                        <a:pt x="853" y="468"/>
                        <a:pt x="852" y="481"/>
                        <a:pt x="856" y="492"/>
                      </a:cubicBezTo>
                      <a:cubicBezTo>
                        <a:pt x="858" y="498"/>
                        <a:pt x="885" y="515"/>
                        <a:pt x="892" y="536"/>
                      </a:cubicBezTo>
                      <a:cubicBezTo>
                        <a:pt x="884" y="559"/>
                        <a:pt x="898" y="581"/>
                        <a:pt x="920" y="588"/>
                      </a:cubicBezTo>
                      <a:cubicBezTo>
                        <a:pt x="938" y="582"/>
                        <a:pt x="949" y="584"/>
                        <a:pt x="960" y="568"/>
                      </a:cubicBezTo>
                      <a:cubicBezTo>
                        <a:pt x="982" y="572"/>
                        <a:pt x="987" y="575"/>
                        <a:pt x="1000" y="556"/>
                      </a:cubicBezTo>
                      <a:cubicBezTo>
                        <a:pt x="1004" y="557"/>
                        <a:pt x="1011" y="556"/>
                        <a:pt x="1012" y="560"/>
                      </a:cubicBezTo>
                      <a:cubicBezTo>
                        <a:pt x="1015" y="571"/>
                        <a:pt x="1003" y="608"/>
                        <a:pt x="1000" y="620"/>
                      </a:cubicBezTo>
                      <a:cubicBezTo>
                        <a:pt x="994" y="645"/>
                        <a:pt x="999" y="619"/>
                        <a:pt x="988" y="644"/>
                      </a:cubicBezTo>
                      <a:cubicBezTo>
                        <a:pt x="971" y="683"/>
                        <a:pt x="962" y="723"/>
                        <a:pt x="924" y="748"/>
                      </a:cubicBezTo>
                      <a:cubicBezTo>
                        <a:pt x="914" y="762"/>
                        <a:pt x="906" y="763"/>
                        <a:pt x="892" y="772"/>
                      </a:cubicBezTo>
                      <a:cubicBezTo>
                        <a:pt x="878" y="793"/>
                        <a:pt x="862" y="814"/>
                        <a:pt x="844" y="832"/>
                      </a:cubicBezTo>
                      <a:cubicBezTo>
                        <a:pt x="834" y="861"/>
                        <a:pt x="826" y="891"/>
                        <a:pt x="816" y="920"/>
                      </a:cubicBezTo>
                      <a:cubicBezTo>
                        <a:pt x="817" y="927"/>
                        <a:pt x="818" y="933"/>
                        <a:pt x="820" y="940"/>
                      </a:cubicBezTo>
                      <a:cubicBezTo>
                        <a:pt x="822" y="948"/>
                        <a:pt x="828" y="964"/>
                        <a:pt x="828" y="964"/>
                      </a:cubicBezTo>
                      <a:cubicBezTo>
                        <a:pt x="832" y="993"/>
                        <a:pt x="835" y="1019"/>
                        <a:pt x="856" y="1040"/>
                      </a:cubicBezTo>
                      <a:cubicBezTo>
                        <a:pt x="859" y="1048"/>
                        <a:pt x="861" y="1056"/>
                        <a:pt x="864" y="1064"/>
                      </a:cubicBezTo>
                      <a:cubicBezTo>
                        <a:pt x="865" y="1068"/>
                        <a:pt x="868" y="1076"/>
                        <a:pt x="868" y="1076"/>
                      </a:cubicBezTo>
                      <a:cubicBezTo>
                        <a:pt x="865" y="1095"/>
                        <a:pt x="853" y="1168"/>
                        <a:pt x="824" y="116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94" name="Freeform 89"/>
                <p:cNvSpPr>
                  <a:spLocks/>
                </p:cNvSpPr>
                <p:nvPr userDrawn="1"/>
              </p:nvSpPr>
              <p:spPr bwMode="ltGray">
                <a:xfrm>
                  <a:off x="179" y="1668"/>
                  <a:ext cx="529" cy="1417"/>
                </a:xfrm>
                <a:custGeom>
                  <a:avLst/>
                  <a:gdLst>
                    <a:gd name="T0" fmla="*/ 661 w 428"/>
                    <a:gd name="T1" fmla="*/ 12028 h 1126"/>
                    <a:gd name="T2" fmla="*/ 1520 w 428"/>
                    <a:gd name="T3" fmla="*/ 13726 h 1126"/>
                    <a:gd name="T4" fmla="*/ 1734 w 428"/>
                    <a:gd name="T5" fmla="*/ 14157 h 1126"/>
                    <a:gd name="T6" fmla="*/ 2143 w 428"/>
                    <a:gd name="T7" fmla="*/ 15184 h 1126"/>
                    <a:gd name="T8" fmla="*/ 2491 w 428"/>
                    <a:gd name="T9" fmla="*/ 15749 h 1126"/>
                    <a:gd name="T10" fmla="*/ 2796 w 428"/>
                    <a:gd name="T11" fmla="*/ 15995 h 1126"/>
                    <a:gd name="T12" fmla="*/ 3304 w 428"/>
                    <a:gd name="T13" fmla="*/ 16557 h 1126"/>
                    <a:gd name="T14" fmla="*/ 3607 w 428"/>
                    <a:gd name="T15" fmla="*/ 17137 h 1126"/>
                    <a:gd name="T16" fmla="*/ 3659 w 428"/>
                    <a:gd name="T17" fmla="*/ 17507 h 1126"/>
                    <a:gd name="T18" fmla="*/ 3974 w 428"/>
                    <a:gd name="T19" fmla="*/ 17760 h 1126"/>
                    <a:gd name="T20" fmla="*/ 5231 w 428"/>
                    <a:gd name="T21" fmla="*/ 17137 h 1126"/>
                    <a:gd name="T22" fmla="*/ 5440 w 428"/>
                    <a:gd name="T23" fmla="*/ 16304 h 1126"/>
                    <a:gd name="T24" fmla="*/ 5393 w 428"/>
                    <a:gd name="T25" fmla="*/ 15802 h 1126"/>
                    <a:gd name="T26" fmla="*/ 5393 w 428"/>
                    <a:gd name="T27" fmla="*/ 14798 h 1126"/>
                    <a:gd name="T28" fmla="*/ 5283 w 428"/>
                    <a:gd name="T29" fmla="*/ 13849 h 1126"/>
                    <a:gd name="T30" fmla="*/ 5081 w 428"/>
                    <a:gd name="T31" fmla="*/ 11005 h 1126"/>
                    <a:gd name="T32" fmla="*/ 4412 w 428"/>
                    <a:gd name="T33" fmla="*/ 8978 h 1126"/>
                    <a:gd name="T34" fmla="*/ 4111 w 428"/>
                    <a:gd name="T35" fmla="*/ 8620 h 1126"/>
                    <a:gd name="T36" fmla="*/ 4066 w 428"/>
                    <a:gd name="T37" fmla="*/ 8051 h 1126"/>
                    <a:gd name="T38" fmla="*/ 3974 w 428"/>
                    <a:gd name="T39" fmla="*/ 7605 h 1126"/>
                    <a:gd name="T40" fmla="*/ 3974 w 428"/>
                    <a:gd name="T41" fmla="*/ 6850 h 1126"/>
                    <a:gd name="T42" fmla="*/ 3916 w 428"/>
                    <a:gd name="T43" fmla="*/ 6403 h 1126"/>
                    <a:gd name="T44" fmla="*/ 4314 w 428"/>
                    <a:gd name="T45" fmla="*/ 6029 h 1126"/>
                    <a:gd name="T46" fmla="*/ 4888 w 428"/>
                    <a:gd name="T47" fmla="*/ 5907 h 1126"/>
                    <a:gd name="T48" fmla="*/ 4888 w 428"/>
                    <a:gd name="T49" fmla="*/ 4076 h 1126"/>
                    <a:gd name="T50" fmla="*/ 1017 w 428"/>
                    <a:gd name="T51" fmla="*/ 2869 h 1126"/>
                    <a:gd name="T52" fmla="*/ 602 w 428"/>
                    <a:gd name="T53" fmla="*/ 2928 h 1126"/>
                    <a:gd name="T54" fmla="*/ 310 w 428"/>
                    <a:gd name="T55" fmla="*/ 3057 h 1126"/>
                    <a:gd name="T56" fmla="*/ 0 w 428"/>
                    <a:gd name="T57" fmla="*/ 4460 h 1126"/>
                    <a:gd name="T58" fmla="*/ 2143 w 428"/>
                    <a:gd name="T59" fmla="*/ 11588 h 1126"/>
                    <a:gd name="T60" fmla="*/ 661 w 428"/>
                    <a:gd name="T61" fmla="*/ 12028 h 112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428" h="1126">
                      <a:moveTo>
                        <a:pt x="52" y="762"/>
                      </a:moveTo>
                      <a:lnTo>
                        <a:pt x="120" y="870"/>
                      </a:lnTo>
                      <a:lnTo>
                        <a:pt x="136" y="898"/>
                      </a:lnTo>
                      <a:lnTo>
                        <a:pt x="168" y="962"/>
                      </a:lnTo>
                      <a:cubicBezTo>
                        <a:pt x="196" y="1018"/>
                        <a:pt x="169" y="983"/>
                        <a:pt x="196" y="998"/>
                      </a:cubicBezTo>
                      <a:cubicBezTo>
                        <a:pt x="204" y="1003"/>
                        <a:pt x="220" y="1014"/>
                        <a:pt x="220" y="1014"/>
                      </a:cubicBezTo>
                      <a:cubicBezTo>
                        <a:pt x="229" y="1028"/>
                        <a:pt x="244" y="1045"/>
                        <a:pt x="260" y="1050"/>
                      </a:cubicBezTo>
                      <a:cubicBezTo>
                        <a:pt x="272" y="1062"/>
                        <a:pt x="279" y="1070"/>
                        <a:pt x="284" y="1086"/>
                      </a:cubicBezTo>
                      <a:cubicBezTo>
                        <a:pt x="280" y="1098"/>
                        <a:pt x="276" y="1099"/>
                        <a:pt x="288" y="1110"/>
                      </a:cubicBezTo>
                      <a:cubicBezTo>
                        <a:pt x="295" y="1116"/>
                        <a:pt x="312" y="1126"/>
                        <a:pt x="312" y="1126"/>
                      </a:cubicBezTo>
                      <a:cubicBezTo>
                        <a:pt x="347" y="1114"/>
                        <a:pt x="376" y="1092"/>
                        <a:pt x="412" y="1086"/>
                      </a:cubicBezTo>
                      <a:cubicBezTo>
                        <a:pt x="418" y="1068"/>
                        <a:pt x="424" y="1052"/>
                        <a:pt x="428" y="1034"/>
                      </a:cubicBezTo>
                      <a:cubicBezTo>
                        <a:pt x="422" y="1016"/>
                        <a:pt x="424" y="1026"/>
                        <a:pt x="424" y="1002"/>
                      </a:cubicBezTo>
                      <a:lnTo>
                        <a:pt x="424" y="938"/>
                      </a:lnTo>
                      <a:lnTo>
                        <a:pt x="416" y="878"/>
                      </a:lnTo>
                      <a:lnTo>
                        <a:pt x="400" y="698"/>
                      </a:lnTo>
                      <a:lnTo>
                        <a:pt x="348" y="570"/>
                      </a:lnTo>
                      <a:lnTo>
                        <a:pt x="324" y="546"/>
                      </a:lnTo>
                      <a:lnTo>
                        <a:pt x="320" y="510"/>
                      </a:lnTo>
                      <a:lnTo>
                        <a:pt x="312" y="482"/>
                      </a:lnTo>
                      <a:lnTo>
                        <a:pt x="312" y="434"/>
                      </a:lnTo>
                      <a:lnTo>
                        <a:pt x="308" y="406"/>
                      </a:lnTo>
                      <a:lnTo>
                        <a:pt x="340" y="382"/>
                      </a:lnTo>
                      <a:lnTo>
                        <a:pt x="384" y="374"/>
                      </a:lnTo>
                      <a:lnTo>
                        <a:pt x="384" y="258"/>
                      </a:lnTo>
                      <a:cubicBezTo>
                        <a:pt x="311" y="226"/>
                        <a:pt x="19" y="0"/>
                        <a:pt x="80" y="182"/>
                      </a:cubicBezTo>
                      <a:cubicBezTo>
                        <a:pt x="54" y="200"/>
                        <a:pt x="85" y="183"/>
                        <a:pt x="48" y="186"/>
                      </a:cubicBezTo>
                      <a:cubicBezTo>
                        <a:pt x="40" y="187"/>
                        <a:pt x="24" y="194"/>
                        <a:pt x="24" y="194"/>
                      </a:cubicBezTo>
                      <a:lnTo>
                        <a:pt x="0" y="282"/>
                      </a:lnTo>
                      <a:lnTo>
                        <a:pt x="168" y="734"/>
                      </a:lnTo>
                      <a:lnTo>
                        <a:pt x="52" y="762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95" name="Freeform 90"/>
                <p:cNvSpPr>
                  <a:spLocks/>
                </p:cNvSpPr>
                <p:nvPr userDrawn="1"/>
              </p:nvSpPr>
              <p:spPr bwMode="ltGray">
                <a:xfrm>
                  <a:off x="835" y="2472"/>
                  <a:ext cx="115" cy="358"/>
                </a:xfrm>
                <a:custGeom>
                  <a:avLst/>
                  <a:gdLst>
                    <a:gd name="T0" fmla="*/ 318 w 93"/>
                    <a:gd name="T1" fmla="*/ 1335 h 284"/>
                    <a:gd name="T2" fmla="*/ 685 w 93"/>
                    <a:gd name="T3" fmla="*/ 432 h 284"/>
                    <a:gd name="T4" fmla="*/ 920 w 93"/>
                    <a:gd name="T5" fmla="*/ 117 h 284"/>
                    <a:gd name="T6" fmla="*/ 1196 w 93"/>
                    <a:gd name="T7" fmla="*/ 890 h 284"/>
                    <a:gd name="T8" fmla="*/ 1030 w 93"/>
                    <a:gd name="T9" fmla="*/ 1598 h 284"/>
                    <a:gd name="T10" fmla="*/ 1030 w 93"/>
                    <a:gd name="T11" fmla="*/ 2616 h 284"/>
                    <a:gd name="T12" fmla="*/ 1196 w 93"/>
                    <a:gd name="T13" fmla="*/ 3201 h 284"/>
                    <a:gd name="T14" fmla="*/ 1136 w 93"/>
                    <a:gd name="T15" fmla="*/ 4360 h 284"/>
                    <a:gd name="T16" fmla="*/ 1030 w 93"/>
                    <a:gd name="T17" fmla="*/ 4557 h 284"/>
                    <a:gd name="T18" fmla="*/ 732 w 93"/>
                    <a:gd name="T19" fmla="*/ 4430 h 284"/>
                    <a:gd name="T20" fmla="*/ 376 w 93"/>
                    <a:gd name="T21" fmla="*/ 3724 h 284"/>
                    <a:gd name="T22" fmla="*/ 270 w 93"/>
                    <a:gd name="T23" fmla="*/ 2890 h 284"/>
                    <a:gd name="T24" fmla="*/ 61 w 93"/>
                    <a:gd name="T25" fmla="*/ 1908 h 284"/>
                    <a:gd name="T26" fmla="*/ 318 w 93"/>
                    <a:gd name="T27" fmla="*/ 1335 h 2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3" h="284">
                      <a:moveTo>
                        <a:pt x="25" y="83"/>
                      </a:moveTo>
                      <a:cubicBezTo>
                        <a:pt x="47" y="68"/>
                        <a:pt x="49" y="53"/>
                        <a:pt x="53" y="27"/>
                      </a:cubicBezTo>
                      <a:cubicBezTo>
                        <a:pt x="48" y="7"/>
                        <a:pt x="53" y="0"/>
                        <a:pt x="73" y="7"/>
                      </a:cubicBezTo>
                      <a:cubicBezTo>
                        <a:pt x="79" y="25"/>
                        <a:pt x="87" y="38"/>
                        <a:pt x="93" y="55"/>
                      </a:cubicBezTo>
                      <a:cubicBezTo>
                        <a:pt x="84" y="91"/>
                        <a:pt x="88" y="77"/>
                        <a:pt x="81" y="99"/>
                      </a:cubicBezTo>
                      <a:cubicBezTo>
                        <a:pt x="77" y="130"/>
                        <a:pt x="74" y="129"/>
                        <a:pt x="81" y="163"/>
                      </a:cubicBezTo>
                      <a:cubicBezTo>
                        <a:pt x="83" y="175"/>
                        <a:pt x="93" y="199"/>
                        <a:pt x="93" y="199"/>
                      </a:cubicBezTo>
                      <a:cubicBezTo>
                        <a:pt x="92" y="223"/>
                        <a:pt x="92" y="247"/>
                        <a:pt x="89" y="271"/>
                      </a:cubicBezTo>
                      <a:cubicBezTo>
                        <a:pt x="88" y="276"/>
                        <a:pt x="86" y="282"/>
                        <a:pt x="81" y="283"/>
                      </a:cubicBezTo>
                      <a:cubicBezTo>
                        <a:pt x="73" y="284"/>
                        <a:pt x="57" y="275"/>
                        <a:pt x="57" y="275"/>
                      </a:cubicBezTo>
                      <a:cubicBezTo>
                        <a:pt x="50" y="253"/>
                        <a:pt x="48" y="244"/>
                        <a:pt x="29" y="231"/>
                      </a:cubicBezTo>
                      <a:cubicBezTo>
                        <a:pt x="12" y="205"/>
                        <a:pt x="0" y="210"/>
                        <a:pt x="21" y="179"/>
                      </a:cubicBezTo>
                      <a:cubicBezTo>
                        <a:pt x="17" y="159"/>
                        <a:pt x="12" y="139"/>
                        <a:pt x="5" y="119"/>
                      </a:cubicBezTo>
                      <a:cubicBezTo>
                        <a:pt x="9" y="103"/>
                        <a:pt x="13" y="95"/>
                        <a:pt x="25" y="8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96" name="Freeform 91"/>
                <p:cNvSpPr>
                  <a:spLocks/>
                </p:cNvSpPr>
                <p:nvPr userDrawn="1"/>
              </p:nvSpPr>
              <p:spPr bwMode="ltGray">
                <a:xfrm>
                  <a:off x="797" y="2459"/>
                  <a:ext cx="22" cy="25"/>
                </a:xfrm>
                <a:custGeom>
                  <a:avLst/>
                  <a:gdLst>
                    <a:gd name="T0" fmla="*/ 0 w 18"/>
                    <a:gd name="T1" fmla="*/ 216 h 20"/>
                    <a:gd name="T2" fmla="*/ 43 w 18"/>
                    <a:gd name="T3" fmla="*/ 39 h 20"/>
                    <a:gd name="T4" fmla="*/ 177 w 18"/>
                    <a:gd name="T5" fmla="*/ 95 h 20"/>
                    <a:gd name="T6" fmla="*/ 133 w 18"/>
                    <a:gd name="T7" fmla="*/ 270 h 20"/>
                    <a:gd name="T8" fmla="*/ 0 w 18"/>
                    <a:gd name="T9" fmla="*/ 21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0" y="14"/>
                      </a:moveTo>
                      <a:cubicBezTo>
                        <a:pt x="1" y="10"/>
                        <a:pt x="0" y="4"/>
                        <a:pt x="4" y="2"/>
                      </a:cubicBezTo>
                      <a:cubicBezTo>
                        <a:pt x="8" y="0"/>
                        <a:pt x="14" y="2"/>
                        <a:pt x="16" y="6"/>
                      </a:cubicBezTo>
                      <a:cubicBezTo>
                        <a:pt x="18" y="10"/>
                        <a:pt x="16" y="16"/>
                        <a:pt x="12" y="18"/>
                      </a:cubicBezTo>
                      <a:cubicBezTo>
                        <a:pt x="8" y="20"/>
                        <a:pt x="4" y="15"/>
                        <a:pt x="0" y="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97" name="Freeform 92"/>
                <p:cNvSpPr>
                  <a:spLocks/>
                </p:cNvSpPr>
                <p:nvPr userDrawn="1"/>
              </p:nvSpPr>
              <p:spPr bwMode="ltGray">
                <a:xfrm>
                  <a:off x="1011" y="2269"/>
                  <a:ext cx="23" cy="46"/>
                </a:xfrm>
                <a:custGeom>
                  <a:avLst/>
                  <a:gdLst>
                    <a:gd name="T0" fmla="*/ 70 w 19"/>
                    <a:gd name="T1" fmla="*/ 344 h 37"/>
                    <a:gd name="T2" fmla="*/ 194 w 19"/>
                    <a:gd name="T3" fmla="*/ 285 h 37"/>
                    <a:gd name="T4" fmla="*/ 70 w 19"/>
                    <a:gd name="T5" fmla="*/ 344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98" name="Freeform 93"/>
                <p:cNvSpPr>
                  <a:spLocks/>
                </p:cNvSpPr>
                <p:nvPr userDrawn="1"/>
              </p:nvSpPr>
              <p:spPr bwMode="ltGray">
                <a:xfrm>
                  <a:off x="985" y="1842"/>
                  <a:ext cx="27" cy="25"/>
                </a:xfrm>
                <a:custGeom>
                  <a:avLst/>
                  <a:gdLst>
                    <a:gd name="T0" fmla="*/ 139 w 22"/>
                    <a:gd name="T1" fmla="*/ 185 h 20"/>
                    <a:gd name="T2" fmla="*/ 198 w 22"/>
                    <a:gd name="T3" fmla="*/ 0 h 20"/>
                    <a:gd name="T4" fmla="*/ 243 w 22"/>
                    <a:gd name="T5" fmla="*/ 185 h 20"/>
                    <a:gd name="T6" fmla="*/ 92 w 22"/>
                    <a:gd name="T7" fmla="*/ 291 h 20"/>
                    <a:gd name="T8" fmla="*/ 139 w 22"/>
                    <a:gd name="T9" fmla="*/ 185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99" name="Freeform 94"/>
                <p:cNvSpPr>
                  <a:spLocks/>
                </p:cNvSpPr>
                <p:nvPr userDrawn="1"/>
              </p:nvSpPr>
              <p:spPr bwMode="ltGray">
                <a:xfrm>
                  <a:off x="-158" y="1316"/>
                  <a:ext cx="71" cy="38"/>
                </a:xfrm>
                <a:custGeom>
                  <a:avLst/>
                  <a:gdLst>
                    <a:gd name="T0" fmla="*/ 330 w 57"/>
                    <a:gd name="T1" fmla="*/ 314 h 30"/>
                    <a:gd name="T2" fmla="*/ 448 w 57"/>
                    <a:gd name="T3" fmla="*/ 106 h 30"/>
                    <a:gd name="T4" fmla="*/ 503 w 57"/>
                    <a:gd name="T5" fmla="*/ 512 h 30"/>
                    <a:gd name="T6" fmla="*/ 330 w 57"/>
                    <a:gd name="T7" fmla="*/ 314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00" name="Freeform 95"/>
                <p:cNvSpPr>
                  <a:spLocks/>
                </p:cNvSpPr>
                <p:nvPr userDrawn="1"/>
              </p:nvSpPr>
              <p:spPr bwMode="ltGray">
                <a:xfrm>
                  <a:off x="716" y="971"/>
                  <a:ext cx="857" cy="876"/>
                </a:xfrm>
                <a:custGeom>
                  <a:avLst/>
                  <a:gdLst>
                    <a:gd name="T0" fmla="*/ 6050 w 693"/>
                    <a:gd name="T1" fmla="*/ 7330 h 696"/>
                    <a:gd name="T2" fmla="*/ 5023 w 693"/>
                    <a:gd name="T3" fmla="*/ 7138 h 696"/>
                    <a:gd name="T4" fmla="*/ 4163 w 693"/>
                    <a:gd name="T5" fmla="*/ 6520 h 696"/>
                    <a:gd name="T6" fmla="*/ 3398 w 693"/>
                    <a:gd name="T7" fmla="*/ 6315 h 696"/>
                    <a:gd name="T8" fmla="*/ 3029 w 693"/>
                    <a:gd name="T9" fmla="*/ 6591 h 696"/>
                    <a:gd name="T10" fmla="*/ 3334 w 693"/>
                    <a:gd name="T11" fmla="*/ 6766 h 696"/>
                    <a:gd name="T12" fmla="*/ 3746 w 693"/>
                    <a:gd name="T13" fmla="*/ 7393 h 696"/>
                    <a:gd name="T14" fmla="*/ 4109 w 693"/>
                    <a:gd name="T15" fmla="*/ 7522 h 696"/>
                    <a:gd name="T16" fmla="*/ 4266 w 693"/>
                    <a:gd name="T17" fmla="*/ 8479 h 696"/>
                    <a:gd name="T18" fmla="*/ 4004 w 693"/>
                    <a:gd name="T19" fmla="*/ 8727 h 696"/>
                    <a:gd name="T20" fmla="*/ 3334 w 693"/>
                    <a:gd name="T21" fmla="*/ 9723 h 696"/>
                    <a:gd name="T22" fmla="*/ 2875 w 693"/>
                    <a:gd name="T23" fmla="*/ 9917 h 696"/>
                    <a:gd name="T24" fmla="*/ 1235 w 693"/>
                    <a:gd name="T25" fmla="*/ 11003 h 696"/>
                    <a:gd name="T26" fmla="*/ 977 w 693"/>
                    <a:gd name="T27" fmla="*/ 9723 h 696"/>
                    <a:gd name="T28" fmla="*/ 575 w 693"/>
                    <a:gd name="T29" fmla="*/ 8296 h 696"/>
                    <a:gd name="T30" fmla="*/ 425 w 693"/>
                    <a:gd name="T31" fmla="*/ 7085 h 696"/>
                    <a:gd name="T32" fmla="*/ 685 w 693"/>
                    <a:gd name="T33" fmla="*/ 5435 h 696"/>
                    <a:gd name="T34" fmla="*/ 218 w 693"/>
                    <a:gd name="T35" fmla="*/ 6192 h 696"/>
                    <a:gd name="T36" fmla="*/ 1031 w 693"/>
                    <a:gd name="T37" fmla="*/ 4424 h 696"/>
                    <a:gd name="T38" fmla="*/ 1453 w 693"/>
                    <a:gd name="T39" fmla="*/ 3223 h 696"/>
                    <a:gd name="T40" fmla="*/ 480 w 693"/>
                    <a:gd name="T41" fmla="*/ 3223 h 696"/>
                    <a:gd name="T42" fmla="*/ 1 w 693"/>
                    <a:gd name="T43" fmla="*/ 3094 h 696"/>
                    <a:gd name="T44" fmla="*/ 318 w 693"/>
                    <a:gd name="T45" fmla="*/ 2211 h 696"/>
                    <a:gd name="T46" fmla="*/ 1235 w 693"/>
                    <a:gd name="T47" fmla="*/ 1772 h 696"/>
                    <a:gd name="T48" fmla="*/ 2826 w 693"/>
                    <a:gd name="T49" fmla="*/ 1953 h 696"/>
                    <a:gd name="T50" fmla="*/ 2932 w 693"/>
                    <a:gd name="T51" fmla="*/ 1017 h 696"/>
                    <a:gd name="T52" fmla="*/ 3334 w 693"/>
                    <a:gd name="T53" fmla="*/ 0 h 696"/>
                    <a:gd name="T54" fmla="*/ 4561 w 693"/>
                    <a:gd name="T55" fmla="*/ 692 h 696"/>
                    <a:gd name="T56" fmla="*/ 4206 w 693"/>
                    <a:gd name="T57" fmla="*/ 1396 h 696"/>
                    <a:gd name="T58" fmla="*/ 3852 w 693"/>
                    <a:gd name="T59" fmla="*/ 2783 h 696"/>
                    <a:gd name="T60" fmla="*/ 4621 w 693"/>
                    <a:gd name="T61" fmla="*/ 3040 h 696"/>
                    <a:gd name="T62" fmla="*/ 4765 w 693"/>
                    <a:gd name="T63" fmla="*/ 2148 h 696"/>
                    <a:gd name="T64" fmla="*/ 5339 w 693"/>
                    <a:gd name="T65" fmla="*/ 1464 h 696"/>
                    <a:gd name="T66" fmla="*/ 6366 w 693"/>
                    <a:gd name="T67" fmla="*/ 1396 h 696"/>
                    <a:gd name="T68" fmla="*/ 6768 w 693"/>
                    <a:gd name="T69" fmla="*/ 817 h 696"/>
                    <a:gd name="T70" fmla="*/ 6919 w 693"/>
                    <a:gd name="T71" fmla="*/ 7276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01" name="Freeform 96"/>
                <p:cNvSpPr>
                  <a:spLocks/>
                </p:cNvSpPr>
                <p:nvPr userDrawn="1"/>
              </p:nvSpPr>
              <p:spPr bwMode="ltGray">
                <a:xfrm>
                  <a:off x="134" y="411"/>
                  <a:ext cx="1579" cy="837"/>
                </a:xfrm>
                <a:custGeom>
                  <a:avLst/>
                  <a:gdLst>
                    <a:gd name="T0" fmla="*/ 16145 w 1277"/>
                    <a:gd name="T1" fmla="*/ 913 h 665"/>
                    <a:gd name="T2" fmla="*/ 14859 w 1277"/>
                    <a:gd name="T3" fmla="*/ 773 h 665"/>
                    <a:gd name="T4" fmla="*/ 13796 w 1277"/>
                    <a:gd name="T5" fmla="*/ 1348 h 665"/>
                    <a:gd name="T6" fmla="*/ 13077 w 1277"/>
                    <a:gd name="T7" fmla="*/ 1588 h 665"/>
                    <a:gd name="T8" fmla="*/ 12524 w 1277"/>
                    <a:gd name="T9" fmla="*/ 2151 h 665"/>
                    <a:gd name="T10" fmla="*/ 12574 w 1277"/>
                    <a:gd name="T11" fmla="*/ 1536 h 665"/>
                    <a:gd name="T12" fmla="*/ 12220 w 1277"/>
                    <a:gd name="T13" fmla="*/ 584 h 665"/>
                    <a:gd name="T14" fmla="*/ 12621 w 1277"/>
                    <a:gd name="T15" fmla="*/ 195 h 665"/>
                    <a:gd name="T16" fmla="*/ 11447 w 1277"/>
                    <a:gd name="T17" fmla="*/ 464 h 665"/>
                    <a:gd name="T18" fmla="*/ 11805 w 1277"/>
                    <a:gd name="T19" fmla="*/ 78 h 665"/>
                    <a:gd name="T20" fmla="*/ 10426 w 1277"/>
                    <a:gd name="T21" fmla="*/ 649 h 665"/>
                    <a:gd name="T22" fmla="*/ 8689 w 1277"/>
                    <a:gd name="T23" fmla="*/ 1844 h 665"/>
                    <a:gd name="T24" fmla="*/ 7093 w 1277"/>
                    <a:gd name="T25" fmla="*/ 2553 h 665"/>
                    <a:gd name="T26" fmla="*/ 7460 w 1277"/>
                    <a:gd name="T27" fmla="*/ 2921 h 665"/>
                    <a:gd name="T28" fmla="*/ 7305 w 1277"/>
                    <a:gd name="T29" fmla="*/ 3738 h 665"/>
                    <a:gd name="T30" fmla="*/ 8115 w 1277"/>
                    <a:gd name="T31" fmla="*/ 3431 h 665"/>
                    <a:gd name="T32" fmla="*/ 9040 w 1277"/>
                    <a:gd name="T33" fmla="*/ 2427 h 665"/>
                    <a:gd name="T34" fmla="*/ 10743 w 1277"/>
                    <a:gd name="T35" fmla="*/ 1465 h 665"/>
                    <a:gd name="T36" fmla="*/ 9400 w 1277"/>
                    <a:gd name="T37" fmla="*/ 3055 h 665"/>
                    <a:gd name="T38" fmla="*/ 10629 w 1277"/>
                    <a:gd name="T39" fmla="*/ 2807 h 665"/>
                    <a:gd name="T40" fmla="*/ 9713 w 1277"/>
                    <a:gd name="T41" fmla="*/ 3363 h 665"/>
                    <a:gd name="T42" fmla="*/ 8481 w 1277"/>
                    <a:gd name="T43" fmla="*/ 3738 h 665"/>
                    <a:gd name="T44" fmla="*/ 7663 w 1277"/>
                    <a:gd name="T45" fmla="*/ 4447 h 665"/>
                    <a:gd name="T46" fmla="*/ 6892 w 1277"/>
                    <a:gd name="T47" fmla="*/ 4569 h 665"/>
                    <a:gd name="T48" fmla="*/ 6952 w 1277"/>
                    <a:gd name="T49" fmla="*/ 3553 h 665"/>
                    <a:gd name="T50" fmla="*/ 5365 w 1277"/>
                    <a:gd name="T51" fmla="*/ 4628 h 665"/>
                    <a:gd name="T52" fmla="*/ 4035 w 1277"/>
                    <a:gd name="T53" fmla="*/ 5451 h 665"/>
                    <a:gd name="T54" fmla="*/ 2709 w 1277"/>
                    <a:gd name="T55" fmla="*/ 6901 h 665"/>
                    <a:gd name="T56" fmla="*/ 1575 w 1277"/>
                    <a:gd name="T57" fmla="*/ 7226 h 665"/>
                    <a:gd name="T58" fmla="*/ 413 w 1277"/>
                    <a:gd name="T59" fmla="*/ 8362 h 665"/>
                    <a:gd name="T60" fmla="*/ 313 w 1277"/>
                    <a:gd name="T61" fmla="*/ 9627 h 665"/>
                    <a:gd name="T62" fmla="*/ 1831 w 1277"/>
                    <a:gd name="T63" fmla="*/ 8926 h 665"/>
                    <a:gd name="T64" fmla="*/ 2799 w 1277"/>
                    <a:gd name="T65" fmla="*/ 8055 h 665"/>
                    <a:gd name="T66" fmla="*/ 4093 w 1277"/>
                    <a:gd name="T67" fmla="*/ 7411 h 665"/>
                    <a:gd name="T68" fmla="*/ 4142 w 1277"/>
                    <a:gd name="T69" fmla="*/ 9249 h 665"/>
                    <a:gd name="T70" fmla="*/ 4391 w 1277"/>
                    <a:gd name="T71" fmla="*/ 9426 h 665"/>
                    <a:gd name="T72" fmla="*/ 4909 w 1277"/>
                    <a:gd name="T73" fmla="*/ 8926 h 665"/>
                    <a:gd name="T74" fmla="*/ 4804 w 1277"/>
                    <a:gd name="T75" fmla="*/ 7666 h 665"/>
                    <a:gd name="T76" fmla="*/ 5406 w 1277"/>
                    <a:gd name="T77" fmla="*/ 8179 h 665"/>
                    <a:gd name="T78" fmla="*/ 5061 w 1277"/>
                    <a:gd name="T79" fmla="*/ 9426 h 665"/>
                    <a:gd name="T80" fmla="*/ 5682 w 1277"/>
                    <a:gd name="T81" fmla="*/ 9372 h 665"/>
                    <a:gd name="T82" fmla="*/ 6284 w 1277"/>
                    <a:gd name="T83" fmla="*/ 9113 h 665"/>
                    <a:gd name="T84" fmla="*/ 7460 w 1277"/>
                    <a:gd name="T85" fmla="*/ 7666 h 665"/>
                    <a:gd name="T86" fmla="*/ 8333 w 1277"/>
                    <a:gd name="T87" fmla="*/ 7719 h 665"/>
                    <a:gd name="T88" fmla="*/ 8333 w 1277"/>
                    <a:gd name="T89" fmla="*/ 7411 h 665"/>
                    <a:gd name="T90" fmla="*/ 8987 w 1277"/>
                    <a:gd name="T91" fmla="*/ 7092 h 665"/>
                    <a:gd name="T92" fmla="*/ 10743 w 1277"/>
                    <a:gd name="T93" fmla="*/ 7532 h 665"/>
                    <a:gd name="T94" fmla="*/ 11088 w 1277"/>
                    <a:gd name="T95" fmla="*/ 7916 h 665"/>
                    <a:gd name="T96" fmla="*/ 11189 w 1277"/>
                    <a:gd name="T97" fmla="*/ 8867 h 665"/>
                    <a:gd name="T98" fmla="*/ 11848 w 1277"/>
                    <a:gd name="T99" fmla="*/ 8434 h 665"/>
                    <a:gd name="T100" fmla="*/ 13285 w 1277"/>
                    <a:gd name="T101" fmla="*/ 8111 h 66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1277" h="665">
                      <a:moveTo>
                        <a:pt x="1180" y="541"/>
                      </a:moveTo>
                      <a:cubicBezTo>
                        <a:pt x="1212" y="377"/>
                        <a:pt x="1247" y="214"/>
                        <a:pt x="1276" y="49"/>
                      </a:cubicBezTo>
                      <a:cubicBezTo>
                        <a:pt x="1277" y="44"/>
                        <a:pt x="1267" y="54"/>
                        <a:pt x="1264" y="57"/>
                      </a:cubicBezTo>
                      <a:cubicBezTo>
                        <a:pt x="1255" y="66"/>
                        <a:pt x="1232" y="77"/>
                        <a:pt x="1232" y="77"/>
                      </a:cubicBezTo>
                      <a:cubicBezTo>
                        <a:pt x="1216" y="66"/>
                        <a:pt x="1203" y="63"/>
                        <a:pt x="1184" y="69"/>
                      </a:cubicBezTo>
                      <a:cubicBezTo>
                        <a:pt x="1164" y="64"/>
                        <a:pt x="1150" y="71"/>
                        <a:pt x="1164" y="49"/>
                      </a:cubicBezTo>
                      <a:cubicBezTo>
                        <a:pt x="1132" y="38"/>
                        <a:pt x="1153" y="59"/>
                        <a:pt x="1140" y="69"/>
                      </a:cubicBezTo>
                      <a:cubicBezTo>
                        <a:pt x="1132" y="75"/>
                        <a:pt x="1121" y="74"/>
                        <a:pt x="1112" y="77"/>
                      </a:cubicBezTo>
                      <a:cubicBezTo>
                        <a:pt x="1102" y="48"/>
                        <a:pt x="1093" y="65"/>
                        <a:pt x="1080" y="85"/>
                      </a:cubicBezTo>
                      <a:cubicBezTo>
                        <a:pt x="1075" y="92"/>
                        <a:pt x="1063" y="92"/>
                        <a:pt x="1056" y="97"/>
                      </a:cubicBezTo>
                      <a:cubicBezTo>
                        <a:pt x="1053" y="101"/>
                        <a:pt x="1053" y="108"/>
                        <a:pt x="1048" y="109"/>
                      </a:cubicBezTo>
                      <a:cubicBezTo>
                        <a:pt x="1040" y="110"/>
                        <a:pt x="1024" y="101"/>
                        <a:pt x="1024" y="101"/>
                      </a:cubicBezTo>
                      <a:cubicBezTo>
                        <a:pt x="1020" y="104"/>
                        <a:pt x="1015" y="106"/>
                        <a:pt x="1012" y="109"/>
                      </a:cubicBezTo>
                      <a:cubicBezTo>
                        <a:pt x="1009" y="112"/>
                        <a:pt x="1008" y="118"/>
                        <a:pt x="1004" y="121"/>
                      </a:cubicBezTo>
                      <a:cubicBezTo>
                        <a:pt x="997" y="127"/>
                        <a:pt x="980" y="137"/>
                        <a:pt x="980" y="137"/>
                      </a:cubicBezTo>
                      <a:cubicBezTo>
                        <a:pt x="932" y="132"/>
                        <a:pt x="917" y="132"/>
                        <a:pt x="952" y="97"/>
                      </a:cubicBezTo>
                      <a:cubicBezTo>
                        <a:pt x="957" y="81"/>
                        <a:pt x="952" y="66"/>
                        <a:pt x="972" y="73"/>
                      </a:cubicBezTo>
                      <a:cubicBezTo>
                        <a:pt x="973" y="77"/>
                        <a:pt x="979" y="96"/>
                        <a:pt x="984" y="97"/>
                      </a:cubicBezTo>
                      <a:cubicBezTo>
                        <a:pt x="1000" y="99"/>
                        <a:pt x="1016" y="88"/>
                        <a:pt x="1032" y="85"/>
                      </a:cubicBezTo>
                      <a:cubicBezTo>
                        <a:pt x="1039" y="64"/>
                        <a:pt x="1025" y="40"/>
                        <a:pt x="1008" y="29"/>
                      </a:cubicBezTo>
                      <a:cubicBezTo>
                        <a:pt x="980" y="36"/>
                        <a:pt x="985" y="18"/>
                        <a:pt x="956" y="37"/>
                      </a:cubicBezTo>
                      <a:cubicBezTo>
                        <a:pt x="955" y="33"/>
                        <a:pt x="949" y="28"/>
                        <a:pt x="952" y="25"/>
                      </a:cubicBezTo>
                      <a:cubicBezTo>
                        <a:pt x="958" y="19"/>
                        <a:pt x="968" y="20"/>
                        <a:pt x="976" y="17"/>
                      </a:cubicBezTo>
                      <a:cubicBezTo>
                        <a:pt x="980" y="16"/>
                        <a:pt x="988" y="13"/>
                        <a:pt x="988" y="13"/>
                      </a:cubicBezTo>
                      <a:cubicBezTo>
                        <a:pt x="984" y="10"/>
                        <a:pt x="981" y="5"/>
                        <a:pt x="976" y="5"/>
                      </a:cubicBezTo>
                      <a:cubicBezTo>
                        <a:pt x="958" y="5"/>
                        <a:pt x="942" y="14"/>
                        <a:pt x="924" y="17"/>
                      </a:cubicBezTo>
                      <a:cubicBezTo>
                        <a:pt x="918" y="34"/>
                        <a:pt x="913" y="35"/>
                        <a:pt x="896" y="29"/>
                      </a:cubicBezTo>
                      <a:cubicBezTo>
                        <a:pt x="900" y="16"/>
                        <a:pt x="898" y="15"/>
                        <a:pt x="912" y="9"/>
                      </a:cubicBezTo>
                      <a:cubicBezTo>
                        <a:pt x="920" y="6"/>
                        <a:pt x="936" y="1"/>
                        <a:pt x="936" y="1"/>
                      </a:cubicBezTo>
                      <a:cubicBezTo>
                        <a:pt x="936" y="1"/>
                        <a:pt x="928" y="4"/>
                        <a:pt x="924" y="5"/>
                      </a:cubicBezTo>
                      <a:cubicBezTo>
                        <a:pt x="915" y="7"/>
                        <a:pt x="905" y="8"/>
                        <a:pt x="896" y="9"/>
                      </a:cubicBezTo>
                      <a:cubicBezTo>
                        <a:pt x="856" y="22"/>
                        <a:pt x="917" y="0"/>
                        <a:pt x="872" y="25"/>
                      </a:cubicBezTo>
                      <a:cubicBezTo>
                        <a:pt x="855" y="34"/>
                        <a:pt x="834" y="35"/>
                        <a:pt x="816" y="41"/>
                      </a:cubicBezTo>
                      <a:cubicBezTo>
                        <a:pt x="802" y="62"/>
                        <a:pt x="785" y="69"/>
                        <a:pt x="760" y="73"/>
                      </a:cubicBezTo>
                      <a:cubicBezTo>
                        <a:pt x="746" y="83"/>
                        <a:pt x="741" y="87"/>
                        <a:pt x="724" y="81"/>
                      </a:cubicBezTo>
                      <a:cubicBezTo>
                        <a:pt x="700" y="89"/>
                        <a:pt x="691" y="113"/>
                        <a:pt x="680" y="117"/>
                      </a:cubicBezTo>
                      <a:cubicBezTo>
                        <a:pt x="667" y="121"/>
                        <a:pt x="653" y="120"/>
                        <a:pt x="640" y="121"/>
                      </a:cubicBezTo>
                      <a:cubicBezTo>
                        <a:pt x="623" y="127"/>
                        <a:pt x="608" y="138"/>
                        <a:pt x="592" y="145"/>
                      </a:cubicBezTo>
                      <a:cubicBezTo>
                        <a:pt x="549" y="164"/>
                        <a:pt x="583" y="143"/>
                        <a:pt x="556" y="161"/>
                      </a:cubicBezTo>
                      <a:cubicBezTo>
                        <a:pt x="552" y="174"/>
                        <a:pt x="544" y="184"/>
                        <a:pt x="540" y="197"/>
                      </a:cubicBezTo>
                      <a:cubicBezTo>
                        <a:pt x="548" y="220"/>
                        <a:pt x="565" y="207"/>
                        <a:pt x="580" y="197"/>
                      </a:cubicBezTo>
                      <a:cubicBezTo>
                        <a:pt x="581" y="193"/>
                        <a:pt x="581" y="187"/>
                        <a:pt x="584" y="185"/>
                      </a:cubicBezTo>
                      <a:cubicBezTo>
                        <a:pt x="591" y="180"/>
                        <a:pt x="608" y="177"/>
                        <a:pt x="608" y="177"/>
                      </a:cubicBezTo>
                      <a:cubicBezTo>
                        <a:pt x="621" y="196"/>
                        <a:pt x="608" y="190"/>
                        <a:pt x="592" y="201"/>
                      </a:cubicBezTo>
                      <a:cubicBezTo>
                        <a:pt x="574" y="229"/>
                        <a:pt x="579" y="216"/>
                        <a:pt x="572" y="237"/>
                      </a:cubicBezTo>
                      <a:cubicBezTo>
                        <a:pt x="573" y="241"/>
                        <a:pt x="572" y="247"/>
                        <a:pt x="576" y="249"/>
                      </a:cubicBezTo>
                      <a:cubicBezTo>
                        <a:pt x="584" y="253"/>
                        <a:pt x="597" y="235"/>
                        <a:pt x="600" y="233"/>
                      </a:cubicBezTo>
                      <a:cubicBezTo>
                        <a:pt x="610" y="226"/>
                        <a:pt x="625" y="223"/>
                        <a:pt x="636" y="217"/>
                      </a:cubicBezTo>
                      <a:cubicBezTo>
                        <a:pt x="645" y="212"/>
                        <a:pt x="650" y="201"/>
                        <a:pt x="660" y="197"/>
                      </a:cubicBezTo>
                      <a:cubicBezTo>
                        <a:pt x="671" y="192"/>
                        <a:pt x="684" y="193"/>
                        <a:pt x="696" y="189"/>
                      </a:cubicBezTo>
                      <a:cubicBezTo>
                        <a:pt x="691" y="169"/>
                        <a:pt x="691" y="165"/>
                        <a:pt x="708" y="153"/>
                      </a:cubicBezTo>
                      <a:cubicBezTo>
                        <a:pt x="720" y="134"/>
                        <a:pt x="743" y="136"/>
                        <a:pt x="764" y="129"/>
                      </a:cubicBezTo>
                      <a:cubicBezTo>
                        <a:pt x="777" y="125"/>
                        <a:pt x="800" y="109"/>
                        <a:pt x="800" y="109"/>
                      </a:cubicBezTo>
                      <a:cubicBezTo>
                        <a:pt x="813" y="89"/>
                        <a:pt x="816" y="88"/>
                        <a:pt x="840" y="93"/>
                      </a:cubicBezTo>
                      <a:cubicBezTo>
                        <a:pt x="829" y="126"/>
                        <a:pt x="789" y="124"/>
                        <a:pt x="764" y="141"/>
                      </a:cubicBezTo>
                      <a:cubicBezTo>
                        <a:pt x="752" y="158"/>
                        <a:pt x="739" y="159"/>
                        <a:pt x="732" y="181"/>
                      </a:cubicBezTo>
                      <a:cubicBezTo>
                        <a:pt x="733" y="185"/>
                        <a:pt x="732" y="192"/>
                        <a:pt x="736" y="193"/>
                      </a:cubicBezTo>
                      <a:cubicBezTo>
                        <a:pt x="744" y="194"/>
                        <a:pt x="760" y="185"/>
                        <a:pt x="760" y="185"/>
                      </a:cubicBezTo>
                      <a:cubicBezTo>
                        <a:pt x="792" y="196"/>
                        <a:pt x="776" y="196"/>
                        <a:pt x="808" y="185"/>
                      </a:cubicBezTo>
                      <a:cubicBezTo>
                        <a:pt x="816" y="182"/>
                        <a:pt x="832" y="177"/>
                        <a:pt x="832" y="177"/>
                      </a:cubicBezTo>
                      <a:cubicBezTo>
                        <a:pt x="836" y="180"/>
                        <a:pt x="844" y="180"/>
                        <a:pt x="844" y="185"/>
                      </a:cubicBezTo>
                      <a:cubicBezTo>
                        <a:pt x="844" y="190"/>
                        <a:pt x="837" y="191"/>
                        <a:pt x="832" y="193"/>
                      </a:cubicBezTo>
                      <a:cubicBezTo>
                        <a:pt x="809" y="202"/>
                        <a:pt x="783" y="205"/>
                        <a:pt x="760" y="213"/>
                      </a:cubicBezTo>
                      <a:cubicBezTo>
                        <a:pt x="753" y="235"/>
                        <a:pt x="739" y="223"/>
                        <a:pt x="724" y="213"/>
                      </a:cubicBezTo>
                      <a:cubicBezTo>
                        <a:pt x="708" y="218"/>
                        <a:pt x="709" y="227"/>
                        <a:pt x="700" y="241"/>
                      </a:cubicBezTo>
                      <a:cubicBezTo>
                        <a:pt x="672" y="232"/>
                        <a:pt x="684" y="230"/>
                        <a:pt x="664" y="237"/>
                      </a:cubicBezTo>
                      <a:cubicBezTo>
                        <a:pt x="660" y="249"/>
                        <a:pt x="648" y="262"/>
                        <a:pt x="636" y="269"/>
                      </a:cubicBezTo>
                      <a:cubicBezTo>
                        <a:pt x="629" y="273"/>
                        <a:pt x="620" y="274"/>
                        <a:pt x="612" y="277"/>
                      </a:cubicBezTo>
                      <a:cubicBezTo>
                        <a:pt x="608" y="278"/>
                        <a:pt x="600" y="281"/>
                        <a:pt x="600" y="281"/>
                      </a:cubicBezTo>
                      <a:cubicBezTo>
                        <a:pt x="592" y="278"/>
                        <a:pt x="585" y="267"/>
                        <a:pt x="576" y="269"/>
                      </a:cubicBezTo>
                      <a:cubicBezTo>
                        <a:pt x="571" y="270"/>
                        <a:pt x="572" y="278"/>
                        <a:pt x="568" y="281"/>
                      </a:cubicBezTo>
                      <a:cubicBezTo>
                        <a:pt x="560" y="286"/>
                        <a:pt x="549" y="286"/>
                        <a:pt x="540" y="289"/>
                      </a:cubicBezTo>
                      <a:cubicBezTo>
                        <a:pt x="536" y="288"/>
                        <a:pt x="499" y="276"/>
                        <a:pt x="520" y="265"/>
                      </a:cubicBezTo>
                      <a:cubicBezTo>
                        <a:pt x="528" y="261"/>
                        <a:pt x="539" y="262"/>
                        <a:pt x="548" y="261"/>
                      </a:cubicBezTo>
                      <a:cubicBezTo>
                        <a:pt x="554" y="243"/>
                        <a:pt x="562" y="237"/>
                        <a:pt x="544" y="225"/>
                      </a:cubicBezTo>
                      <a:cubicBezTo>
                        <a:pt x="517" y="232"/>
                        <a:pt x="524" y="249"/>
                        <a:pt x="500" y="257"/>
                      </a:cubicBezTo>
                      <a:cubicBezTo>
                        <a:pt x="488" y="275"/>
                        <a:pt x="473" y="278"/>
                        <a:pt x="456" y="289"/>
                      </a:cubicBezTo>
                      <a:cubicBezTo>
                        <a:pt x="436" y="282"/>
                        <a:pt x="448" y="284"/>
                        <a:pt x="420" y="293"/>
                      </a:cubicBezTo>
                      <a:cubicBezTo>
                        <a:pt x="411" y="296"/>
                        <a:pt x="396" y="309"/>
                        <a:pt x="396" y="309"/>
                      </a:cubicBezTo>
                      <a:cubicBezTo>
                        <a:pt x="391" y="328"/>
                        <a:pt x="388" y="336"/>
                        <a:pt x="368" y="329"/>
                      </a:cubicBezTo>
                      <a:cubicBezTo>
                        <a:pt x="351" y="335"/>
                        <a:pt x="333" y="339"/>
                        <a:pt x="316" y="345"/>
                      </a:cubicBezTo>
                      <a:cubicBezTo>
                        <a:pt x="290" y="341"/>
                        <a:pt x="284" y="340"/>
                        <a:pt x="276" y="365"/>
                      </a:cubicBezTo>
                      <a:cubicBezTo>
                        <a:pt x="248" y="356"/>
                        <a:pt x="260" y="354"/>
                        <a:pt x="240" y="361"/>
                      </a:cubicBezTo>
                      <a:cubicBezTo>
                        <a:pt x="225" y="384"/>
                        <a:pt x="241" y="417"/>
                        <a:pt x="212" y="437"/>
                      </a:cubicBezTo>
                      <a:cubicBezTo>
                        <a:pt x="193" y="466"/>
                        <a:pt x="197" y="456"/>
                        <a:pt x="172" y="473"/>
                      </a:cubicBezTo>
                      <a:cubicBezTo>
                        <a:pt x="160" y="469"/>
                        <a:pt x="148" y="465"/>
                        <a:pt x="136" y="461"/>
                      </a:cubicBezTo>
                      <a:cubicBezTo>
                        <a:pt x="132" y="460"/>
                        <a:pt x="124" y="457"/>
                        <a:pt x="124" y="457"/>
                      </a:cubicBezTo>
                      <a:cubicBezTo>
                        <a:pt x="113" y="458"/>
                        <a:pt x="101" y="456"/>
                        <a:pt x="92" y="461"/>
                      </a:cubicBezTo>
                      <a:cubicBezTo>
                        <a:pt x="80" y="468"/>
                        <a:pt x="69" y="498"/>
                        <a:pt x="56" y="509"/>
                      </a:cubicBezTo>
                      <a:cubicBezTo>
                        <a:pt x="48" y="516"/>
                        <a:pt x="40" y="523"/>
                        <a:pt x="32" y="529"/>
                      </a:cubicBezTo>
                      <a:cubicBezTo>
                        <a:pt x="24" y="535"/>
                        <a:pt x="8" y="545"/>
                        <a:pt x="8" y="545"/>
                      </a:cubicBezTo>
                      <a:cubicBezTo>
                        <a:pt x="14" y="562"/>
                        <a:pt x="10" y="567"/>
                        <a:pt x="0" y="581"/>
                      </a:cubicBezTo>
                      <a:cubicBezTo>
                        <a:pt x="25" y="585"/>
                        <a:pt x="32" y="585"/>
                        <a:pt x="24" y="609"/>
                      </a:cubicBezTo>
                      <a:cubicBezTo>
                        <a:pt x="40" y="614"/>
                        <a:pt x="71" y="603"/>
                        <a:pt x="88" y="601"/>
                      </a:cubicBezTo>
                      <a:cubicBezTo>
                        <a:pt x="105" y="595"/>
                        <a:pt x="108" y="604"/>
                        <a:pt x="124" y="593"/>
                      </a:cubicBezTo>
                      <a:cubicBezTo>
                        <a:pt x="133" y="565"/>
                        <a:pt x="124" y="572"/>
                        <a:pt x="144" y="565"/>
                      </a:cubicBezTo>
                      <a:cubicBezTo>
                        <a:pt x="148" y="561"/>
                        <a:pt x="153" y="558"/>
                        <a:pt x="156" y="553"/>
                      </a:cubicBezTo>
                      <a:cubicBezTo>
                        <a:pt x="158" y="549"/>
                        <a:pt x="157" y="544"/>
                        <a:pt x="160" y="541"/>
                      </a:cubicBezTo>
                      <a:cubicBezTo>
                        <a:pt x="166" y="533"/>
                        <a:pt x="208" y="513"/>
                        <a:pt x="220" y="509"/>
                      </a:cubicBezTo>
                      <a:cubicBezTo>
                        <a:pt x="238" y="481"/>
                        <a:pt x="227" y="488"/>
                        <a:pt x="248" y="481"/>
                      </a:cubicBezTo>
                      <a:cubicBezTo>
                        <a:pt x="265" y="487"/>
                        <a:pt x="266" y="499"/>
                        <a:pt x="284" y="493"/>
                      </a:cubicBezTo>
                      <a:cubicBezTo>
                        <a:pt x="296" y="481"/>
                        <a:pt x="306" y="478"/>
                        <a:pt x="320" y="469"/>
                      </a:cubicBezTo>
                      <a:cubicBezTo>
                        <a:pt x="336" y="493"/>
                        <a:pt x="323" y="469"/>
                        <a:pt x="332" y="513"/>
                      </a:cubicBezTo>
                      <a:cubicBezTo>
                        <a:pt x="336" y="532"/>
                        <a:pt x="346" y="543"/>
                        <a:pt x="352" y="561"/>
                      </a:cubicBezTo>
                      <a:cubicBezTo>
                        <a:pt x="337" y="571"/>
                        <a:pt x="341" y="579"/>
                        <a:pt x="324" y="585"/>
                      </a:cubicBezTo>
                      <a:cubicBezTo>
                        <a:pt x="308" y="609"/>
                        <a:pt x="302" y="596"/>
                        <a:pt x="280" y="589"/>
                      </a:cubicBezTo>
                      <a:cubicBezTo>
                        <a:pt x="284" y="605"/>
                        <a:pt x="298" y="624"/>
                        <a:pt x="312" y="633"/>
                      </a:cubicBezTo>
                      <a:cubicBezTo>
                        <a:pt x="324" y="598"/>
                        <a:pt x="314" y="613"/>
                        <a:pt x="344" y="597"/>
                      </a:cubicBezTo>
                      <a:cubicBezTo>
                        <a:pt x="352" y="592"/>
                        <a:pt x="368" y="581"/>
                        <a:pt x="368" y="581"/>
                      </a:cubicBezTo>
                      <a:cubicBezTo>
                        <a:pt x="369" y="572"/>
                        <a:pt x="365" y="560"/>
                        <a:pt x="372" y="553"/>
                      </a:cubicBezTo>
                      <a:cubicBezTo>
                        <a:pt x="376" y="549"/>
                        <a:pt x="378" y="564"/>
                        <a:pt x="384" y="565"/>
                      </a:cubicBezTo>
                      <a:cubicBezTo>
                        <a:pt x="389" y="566"/>
                        <a:pt x="392" y="560"/>
                        <a:pt x="396" y="557"/>
                      </a:cubicBezTo>
                      <a:cubicBezTo>
                        <a:pt x="390" y="538"/>
                        <a:pt x="374" y="528"/>
                        <a:pt x="368" y="509"/>
                      </a:cubicBezTo>
                      <a:cubicBezTo>
                        <a:pt x="371" y="501"/>
                        <a:pt x="379" y="493"/>
                        <a:pt x="376" y="485"/>
                      </a:cubicBezTo>
                      <a:cubicBezTo>
                        <a:pt x="373" y="477"/>
                        <a:pt x="368" y="461"/>
                        <a:pt x="368" y="461"/>
                      </a:cubicBezTo>
                      <a:cubicBezTo>
                        <a:pt x="380" y="443"/>
                        <a:pt x="385" y="449"/>
                        <a:pt x="396" y="465"/>
                      </a:cubicBezTo>
                      <a:cubicBezTo>
                        <a:pt x="402" y="488"/>
                        <a:pt x="411" y="497"/>
                        <a:pt x="424" y="517"/>
                      </a:cubicBezTo>
                      <a:cubicBezTo>
                        <a:pt x="418" y="536"/>
                        <a:pt x="430" y="537"/>
                        <a:pt x="412" y="549"/>
                      </a:cubicBezTo>
                      <a:cubicBezTo>
                        <a:pt x="389" y="583"/>
                        <a:pt x="414" y="540"/>
                        <a:pt x="408" y="573"/>
                      </a:cubicBezTo>
                      <a:cubicBezTo>
                        <a:pt x="407" y="582"/>
                        <a:pt x="399" y="589"/>
                        <a:pt x="396" y="597"/>
                      </a:cubicBezTo>
                      <a:cubicBezTo>
                        <a:pt x="402" y="614"/>
                        <a:pt x="398" y="619"/>
                        <a:pt x="388" y="633"/>
                      </a:cubicBezTo>
                      <a:cubicBezTo>
                        <a:pt x="399" y="665"/>
                        <a:pt x="419" y="636"/>
                        <a:pt x="440" y="629"/>
                      </a:cubicBezTo>
                      <a:cubicBezTo>
                        <a:pt x="445" y="614"/>
                        <a:pt x="439" y="608"/>
                        <a:pt x="444" y="593"/>
                      </a:cubicBezTo>
                      <a:cubicBezTo>
                        <a:pt x="440" y="581"/>
                        <a:pt x="428" y="567"/>
                        <a:pt x="444" y="557"/>
                      </a:cubicBezTo>
                      <a:cubicBezTo>
                        <a:pt x="451" y="553"/>
                        <a:pt x="468" y="549"/>
                        <a:pt x="468" y="549"/>
                      </a:cubicBezTo>
                      <a:cubicBezTo>
                        <a:pt x="484" y="554"/>
                        <a:pt x="483" y="563"/>
                        <a:pt x="492" y="577"/>
                      </a:cubicBezTo>
                      <a:cubicBezTo>
                        <a:pt x="504" y="542"/>
                        <a:pt x="492" y="552"/>
                        <a:pt x="536" y="557"/>
                      </a:cubicBezTo>
                      <a:cubicBezTo>
                        <a:pt x="528" y="526"/>
                        <a:pt x="542" y="527"/>
                        <a:pt x="568" y="521"/>
                      </a:cubicBezTo>
                      <a:cubicBezTo>
                        <a:pt x="569" y="517"/>
                        <a:pt x="576" y="490"/>
                        <a:pt x="584" y="485"/>
                      </a:cubicBezTo>
                      <a:cubicBezTo>
                        <a:pt x="591" y="481"/>
                        <a:pt x="608" y="477"/>
                        <a:pt x="608" y="477"/>
                      </a:cubicBezTo>
                      <a:cubicBezTo>
                        <a:pt x="639" y="485"/>
                        <a:pt x="614" y="492"/>
                        <a:pt x="640" y="501"/>
                      </a:cubicBezTo>
                      <a:cubicBezTo>
                        <a:pt x="644" y="497"/>
                        <a:pt x="646" y="490"/>
                        <a:pt x="652" y="489"/>
                      </a:cubicBezTo>
                      <a:cubicBezTo>
                        <a:pt x="661" y="487"/>
                        <a:pt x="672" y="497"/>
                        <a:pt x="680" y="493"/>
                      </a:cubicBezTo>
                      <a:cubicBezTo>
                        <a:pt x="685" y="491"/>
                        <a:pt x="680" y="481"/>
                        <a:pt x="676" y="477"/>
                      </a:cubicBezTo>
                      <a:cubicBezTo>
                        <a:pt x="670" y="472"/>
                        <a:pt x="660" y="472"/>
                        <a:pt x="652" y="469"/>
                      </a:cubicBezTo>
                      <a:cubicBezTo>
                        <a:pt x="648" y="468"/>
                        <a:pt x="640" y="465"/>
                        <a:pt x="640" y="465"/>
                      </a:cubicBezTo>
                      <a:cubicBezTo>
                        <a:pt x="654" y="455"/>
                        <a:pt x="659" y="451"/>
                        <a:pt x="676" y="457"/>
                      </a:cubicBezTo>
                      <a:cubicBezTo>
                        <a:pt x="685" y="455"/>
                        <a:pt x="694" y="448"/>
                        <a:pt x="704" y="449"/>
                      </a:cubicBezTo>
                      <a:cubicBezTo>
                        <a:pt x="718" y="451"/>
                        <a:pt x="759" y="463"/>
                        <a:pt x="772" y="469"/>
                      </a:cubicBezTo>
                      <a:cubicBezTo>
                        <a:pt x="784" y="475"/>
                        <a:pt x="808" y="485"/>
                        <a:pt x="808" y="485"/>
                      </a:cubicBezTo>
                      <a:cubicBezTo>
                        <a:pt x="814" y="484"/>
                        <a:pt x="833" y="481"/>
                        <a:pt x="840" y="477"/>
                      </a:cubicBezTo>
                      <a:cubicBezTo>
                        <a:pt x="848" y="472"/>
                        <a:pt x="864" y="461"/>
                        <a:pt x="864" y="461"/>
                      </a:cubicBezTo>
                      <a:cubicBezTo>
                        <a:pt x="869" y="462"/>
                        <a:pt x="889" y="465"/>
                        <a:pt x="892" y="473"/>
                      </a:cubicBezTo>
                      <a:cubicBezTo>
                        <a:pt x="897" y="486"/>
                        <a:pt x="876" y="498"/>
                        <a:pt x="868" y="501"/>
                      </a:cubicBezTo>
                      <a:cubicBezTo>
                        <a:pt x="856" y="513"/>
                        <a:pt x="845" y="513"/>
                        <a:pt x="840" y="529"/>
                      </a:cubicBezTo>
                      <a:cubicBezTo>
                        <a:pt x="845" y="545"/>
                        <a:pt x="839" y="557"/>
                        <a:pt x="844" y="573"/>
                      </a:cubicBezTo>
                      <a:cubicBezTo>
                        <a:pt x="854" y="558"/>
                        <a:pt x="858" y="555"/>
                        <a:pt x="876" y="561"/>
                      </a:cubicBezTo>
                      <a:cubicBezTo>
                        <a:pt x="885" y="588"/>
                        <a:pt x="895" y="558"/>
                        <a:pt x="908" y="549"/>
                      </a:cubicBezTo>
                      <a:cubicBezTo>
                        <a:pt x="911" y="545"/>
                        <a:pt x="912" y="540"/>
                        <a:pt x="916" y="537"/>
                      </a:cubicBezTo>
                      <a:cubicBezTo>
                        <a:pt x="919" y="534"/>
                        <a:pt x="925" y="536"/>
                        <a:pt x="928" y="533"/>
                      </a:cubicBezTo>
                      <a:cubicBezTo>
                        <a:pt x="931" y="530"/>
                        <a:pt x="930" y="525"/>
                        <a:pt x="932" y="521"/>
                      </a:cubicBezTo>
                      <a:cubicBezTo>
                        <a:pt x="939" y="506"/>
                        <a:pt x="949" y="502"/>
                        <a:pt x="964" y="497"/>
                      </a:cubicBezTo>
                      <a:cubicBezTo>
                        <a:pt x="987" y="500"/>
                        <a:pt x="1017" y="513"/>
                        <a:pt x="1040" y="513"/>
                      </a:cubicBezTo>
                      <a:lnTo>
                        <a:pt x="1180" y="54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02" name="Freeform 97"/>
                <p:cNvSpPr>
                  <a:spLocks/>
                </p:cNvSpPr>
                <p:nvPr userDrawn="1"/>
              </p:nvSpPr>
              <p:spPr bwMode="ltGray">
                <a:xfrm>
                  <a:off x="443" y="624"/>
                  <a:ext cx="278" cy="214"/>
                </a:xfrm>
                <a:custGeom>
                  <a:avLst/>
                  <a:gdLst>
                    <a:gd name="T0" fmla="*/ 175 w 225"/>
                    <a:gd name="T1" fmla="*/ 2464 h 170"/>
                    <a:gd name="T2" fmla="*/ 486 w 225"/>
                    <a:gd name="T3" fmla="*/ 2340 h 170"/>
                    <a:gd name="T4" fmla="*/ 635 w 225"/>
                    <a:gd name="T5" fmla="*/ 2273 h 170"/>
                    <a:gd name="T6" fmla="*/ 785 w 225"/>
                    <a:gd name="T7" fmla="*/ 1843 h 170"/>
                    <a:gd name="T8" fmla="*/ 1194 w 225"/>
                    <a:gd name="T9" fmla="*/ 1587 h 170"/>
                    <a:gd name="T10" fmla="*/ 1444 w 225"/>
                    <a:gd name="T11" fmla="*/ 1265 h 170"/>
                    <a:gd name="T12" fmla="*/ 1842 w 225"/>
                    <a:gd name="T13" fmla="*/ 496 h 170"/>
                    <a:gd name="T14" fmla="*/ 2511 w 225"/>
                    <a:gd name="T15" fmla="*/ 0 h 170"/>
                    <a:gd name="T16" fmla="*/ 2402 w 225"/>
                    <a:gd name="T17" fmla="*/ 308 h 170"/>
                    <a:gd name="T18" fmla="*/ 1997 w 225"/>
                    <a:gd name="T19" fmla="*/ 624 h 170"/>
                    <a:gd name="T20" fmla="*/ 1600 w 225"/>
                    <a:gd name="T21" fmla="*/ 1649 h 170"/>
                    <a:gd name="T22" fmla="*/ 1654 w 225"/>
                    <a:gd name="T23" fmla="*/ 1843 h 170"/>
                    <a:gd name="T24" fmla="*/ 1444 w 225"/>
                    <a:gd name="T25" fmla="*/ 2212 h 170"/>
                    <a:gd name="T26" fmla="*/ 987 w 225"/>
                    <a:gd name="T27" fmla="*/ 2588 h 170"/>
                    <a:gd name="T28" fmla="*/ 175 w 225"/>
                    <a:gd name="T29" fmla="*/ 2464 h 17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25" h="170">
                      <a:moveTo>
                        <a:pt x="14" y="156"/>
                      </a:moveTo>
                      <a:cubicBezTo>
                        <a:pt x="22" y="153"/>
                        <a:pt x="30" y="151"/>
                        <a:pt x="38" y="148"/>
                      </a:cubicBezTo>
                      <a:cubicBezTo>
                        <a:pt x="42" y="147"/>
                        <a:pt x="50" y="144"/>
                        <a:pt x="50" y="144"/>
                      </a:cubicBezTo>
                      <a:cubicBezTo>
                        <a:pt x="56" y="126"/>
                        <a:pt x="43" y="122"/>
                        <a:pt x="62" y="116"/>
                      </a:cubicBezTo>
                      <a:cubicBezTo>
                        <a:pt x="80" y="89"/>
                        <a:pt x="56" y="119"/>
                        <a:pt x="94" y="100"/>
                      </a:cubicBezTo>
                      <a:cubicBezTo>
                        <a:pt x="102" y="96"/>
                        <a:pt x="106" y="85"/>
                        <a:pt x="114" y="80"/>
                      </a:cubicBezTo>
                      <a:cubicBezTo>
                        <a:pt x="131" y="55"/>
                        <a:pt x="104" y="46"/>
                        <a:pt x="146" y="32"/>
                      </a:cubicBezTo>
                      <a:cubicBezTo>
                        <a:pt x="153" y="11"/>
                        <a:pt x="180" y="12"/>
                        <a:pt x="198" y="0"/>
                      </a:cubicBezTo>
                      <a:cubicBezTo>
                        <a:pt x="225" y="9"/>
                        <a:pt x="203" y="16"/>
                        <a:pt x="190" y="20"/>
                      </a:cubicBezTo>
                      <a:cubicBezTo>
                        <a:pt x="198" y="43"/>
                        <a:pt x="175" y="34"/>
                        <a:pt x="158" y="40"/>
                      </a:cubicBezTo>
                      <a:cubicBezTo>
                        <a:pt x="144" y="60"/>
                        <a:pt x="146" y="91"/>
                        <a:pt x="126" y="104"/>
                      </a:cubicBezTo>
                      <a:cubicBezTo>
                        <a:pt x="127" y="108"/>
                        <a:pt x="131" y="112"/>
                        <a:pt x="130" y="116"/>
                      </a:cubicBezTo>
                      <a:cubicBezTo>
                        <a:pt x="127" y="125"/>
                        <a:pt x="114" y="140"/>
                        <a:pt x="114" y="140"/>
                      </a:cubicBezTo>
                      <a:cubicBezTo>
                        <a:pt x="143" y="150"/>
                        <a:pt x="95" y="153"/>
                        <a:pt x="78" y="164"/>
                      </a:cubicBezTo>
                      <a:cubicBezTo>
                        <a:pt x="68" y="161"/>
                        <a:pt x="0" y="170"/>
                        <a:pt x="14" y="15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03" name="Freeform 98"/>
                <p:cNvSpPr>
                  <a:spLocks/>
                </p:cNvSpPr>
                <p:nvPr userDrawn="1"/>
              </p:nvSpPr>
              <p:spPr bwMode="ltGray">
                <a:xfrm>
                  <a:off x="431" y="693"/>
                  <a:ext cx="146" cy="84"/>
                </a:xfrm>
                <a:custGeom>
                  <a:avLst/>
                  <a:gdLst>
                    <a:gd name="T0" fmla="*/ 167 w 118"/>
                    <a:gd name="T1" fmla="*/ 723 h 67"/>
                    <a:gd name="T2" fmla="*/ 609 w 118"/>
                    <a:gd name="T3" fmla="*/ 488 h 67"/>
                    <a:gd name="T4" fmla="*/ 1235 w 118"/>
                    <a:gd name="T5" fmla="*/ 138 h 67"/>
                    <a:gd name="T6" fmla="*/ 1394 w 118"/>
                    <a:gd name="T7" fmla="*/ 1 h 67"/>
                    <a:gd name="T8" fmla="*/ 1495 w 118"/>
                    <a:gd name="T9" fmla="*/ 187 h 67"/>
                    <a:gd name="T10" fmla="*/ 976 w 118"/>
                    <a:gd name="T11" fmla="*/ 612 h 67"/>
                    <a:gd name="T12" fmla="*/ 562 w 118"/>
                    <a:gd name="T13" fmla="*/ 978 h 67"/>
                    <a:gd name="T14" fmla="*/ 364 w 118"/>
                    <a:gd name="T15" fmla="*/ 906 h 67"/>
                    <a:gd name="T16" fmla="*/ 208 w 118"/>
                    <a:gd name="T17" fmla="*/ 978 h 67"/>
                    <a:gd name="T18" fmla="*/ 167 w 118"/>
                    <a:gd name="T19" fmla="*/ 723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" h="67">
                      <a:moveTo>
                        <a:pt x="12" y="49"/>
                      </a:moveTo>
                      <a:cubicBezTo>
                        <a:pt x="23" y="42"/>
                        <a:pt x="48" y="33"/>
                        <a:pt x="48" y="33"/>
                      </a:cubicBezTo>
                      <a:cubicBezTo>
                        <a:pt x="56" y="8"/>
                        <a:pt x="70" y="12"/>
                        <a:pt x="96" y="9"/>
                      </a:cubicBezTo>
                      <a:cubicBezTo>
                        <a:pt x="100" y="6"/>
                        <a:pt x="103" y="0"/>
                        <a:pt x="108" y="1"/>
                      </a:cubicBezTo>
                      <a:cubicBezTo>
                        <a:pt x="113" y="2"/>
                        <a:pt x="118" y="9"/>
                        <a:pt x="116" y="13"/>
                      </a:cubicBezTo>
                      <a:cubicBezTo>
                        <a:pt x="106" y="37"/>
                        <a:pt x="95" y="36"/>
                        <a:pt x="76" y="41"/>
                      </a:cubicBezTo>
                      <a:cubicBezTo>
                        <a:pt x="62" y="50"/>
                        <a:pt x="54" y="51"/>
                        <a:pt x="44" y="65"/>
                      </a:cubicBezTo>
                      <a:cubicBezTo>
                        <a:pt x="39" y="64"/>
                        <a:pt x="33" y="61"/>
                        <a:pt x="28" y="61"/>
                      </a:cubicBezTo>
                      <a:cubicBezTo>
                        <a:pt x="24" y="61"/>
                        <a:pt x="20" y="67"/>
                        <a:pt x="16" y="65"/>
                      </a:cubicBezTo>
                      <a:cubicBezTo>
                        <a:pt x="0" y="59"/>
                        <a:pt x="7" y="54"/>
                        <a:pt x="12" y="4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04" name="Freeform 99"/>
                <p:cNvSpPr>
                  <a:spLocks/>
                </p:cNvSpPr>
                <p:nvPr userDrawn="1"/>
              </p:nvSpPr>
              <p:spPr bwMode="ltGray">
                <a:xfrm>
                  <a:off x="648" y="408"/>
                  <a:ext cx="166" cy="94"/>
                </a:xfrm>
                <a:custGeom>
                  <a:avLst/>
                  <a:gdLst>
                    <a:gd name="T0" fmla="*/ 109 w 134"/>
                    <a:gd name="T1" fmla="*/ 1044 h 74"/>
                    <a:gd name="T2" fmla="*/ 258 w 134"/>
                    <a:gd name="T3" fmla="*/ 549 h 74"/>
                    <a:gd name="T4" fmla="*/ 1204 w 134"/>
                    <a:gd name="T5" fmla="*/ 406 h 74"/>
                    <a:gd name="T6" fmla="*/ 1146 w 134"/>
                    <a:gd name="T7" fmla="*/ 903 h 74"/>
                    <a:gd name="T8" fmla="*/ 367 w 134"/>
                    <a:gd name="T9" fmla="*/ 1246 h 74"/>
                    <a:gd name="T10" fmla="*/ 109 w 134"/>
                    <a:gd name="T11" fmla="*/ 1044 h 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34" h="74">
                      <a:moveTo>
                        <a:pt x="8" y="59"/>
                      </a:moveTo>
                      <a:cubicBezTo>
                        <a:pt x="2" y="42"/>
                        <a:pt x="3" y="37"/>
                        <a:pt x="20" y="31"/>
                      </a:cubicBezTo>
                      <a:cubicBezTo>
                        <a:pt x="40" y="0"/>
                        <a:pt x="60" y="18"/>
                        <a:pt x="92" y="23"/>
                      </a:cubicBezTo>
                      <a:cubicBezTo>
                        <a:pt x="134" y="37"/>
                        <a:pt x="105" y="42"/>
                        <a:pt x="88" y="51"/>
                      </a:cubicBezTo>
                      <a:cubicBezTo>
                        <a:pt x="68" y="61"/>
                        <a:pt x="49" y="64"/>
                        <a:pt x="28" y="71"/>
                      </a:cubicBezTo>
                      <a:cubicBezTo>
                        <a:pt x="1" y="67"/>
                        <a:pt x="0" y="74"/>
                        <a:pt x="8" y="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05" name="Freeform 100"/>
                <p:cNvSpPr>
                  <a:spLocks/>
                </p:cNvSpPr>
                <p:nvPr userDrawn="1"/>
              </p:nvSpPr>
              <p:spPr bwMode="ltGray">
                <a:xfrm>
                  <a:off x="831" y="120"/>
                  <a:ext cx="435" cy="242"/>
                </a:xfrm>
                <a:custGeom>
                  <a:avLst/>
                  <a:gdLst>
                    <a:gd name="T0" fmla="*/ 0 w 352"/>
                    <a:gd name="T1" fmla="*/ 2520 h 192"/>
                    <a:gd name="T2" fmla="*/ 99 w 352"/>
                    <a:gd name="T3" fmla="*/ 3082 h 192"/>
                    <a:gd name="T4" fmla="*/ 504 w 352"/>
                    <a:gd name="T5" fmla="*/ 2712 h 192"/>
                    <a:gd name="T6" fmla="*/ 1621 w 352"/>
                    <a:gd name="T7" fmla="*/ 2110 h 192"/>
                    <a:gd name="T8" fmla="*/ 1982 w 352"/>
                    <a:gd name="T9" fmla="*/ 1916 h 192"/>
                    <a:gd name="T10" fmla="*/ 2281 w 352"/>
                    <a:gd name="T11" fmla="*/ 1792 h 192"/>
                    <a:gd name="T12" fmla="*/ 2388 w 352"/>
                    <a:gd name="T13" fmla="*/ 1608 h 192"/>
                    <a:gd name="T14" fmla="*/ 2841 w 352"/>
                    <a:gd name="T15" fmla="*/ 1415 h 192"/>
                    <a:gd name="T16" fmla="*/ 3448 w 352"/>
                    <a:gd name="T17" fmla="*/ 1036 h 192"/>
                    <a:gd name="T18" fmla="*/ 4474 w 352"/>
                    <a:gd name="T19" fmla="*/ 637 h 192"/>
                    <a:gd name="T20" fmla="*/ 4105 w 352"/>
                    <a:gd name="T21" fmla="*/ 0 h 192"/>
                    <a:gd name="T22" fmla="*/ 2538 w 352"/>
                    <a:gd name="T23" fmla="*/ 836 h 192"/>
                    <a:gd name="T24" fmla="*/ 966 w 352"/>
                    <a:gd name="T25" fmla="*/ 1734 h 192"/>
                    <a:gd name="T26" fmla="*/ 0 w 352"/>
                    <a:gd name="T27" fmla="*/ 2520 h 19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52" h="192">
                      <a:moveTo>
                        <a:pt x="0" y="156"/>
                      </a:moveTo>
                      <a:cubicBezTo>
                        <a:pt x="11" y="172"/>
                        <a:pt x="2" y="175"/>
                        <a:pt x="8" y="192"/>
                      </a:cubicBezTo>
                      <a:cubicBezTo>
                        <a:pt x="23" y="187"/>
                        <a:pt x="27" y="177"/>
                        <a:pt x="40" y="168"/>
                      </a:cubicBezTo>
                      <a:cubicBezTo>
                        <a:pt x="63" y="134"/>
                        <a:pt x="90" y="135"/>
                        <a:pt x="128" y="132"/>
                      </a:cubicBezTo>
                      <a:cubicBezTo>
                        <a:pt x="170" y="121"/>
                        <a:pt x="120" y="136"/>
                        <a:pt x="156" y="120"/>
                      </a:cubicBezTo>
                      <a:cubicBezTo>
                        <a:pt x="164" y="117"/>
                        <a:pt x="180" y="112"/>
                        <a:pt x="180" y="112"/>
                      </a:cubicBezTo>
                      <a:cubicBezTo>
                        <a:pt x="183" y="108"/>
                        <a:pt x="184" y="103"/>
                        <a:pt x="188" y="100"/>
                      </a:cubicBezTo>
                      <a:cubicBezTo>
                        <a:pt x="188" y="100"/>
                        <a:pt x="218" y="90"/>
                        <a:pt x="224" y="88"/>
                      </a:cubicBezTo>
                      <a:cubicBezTo>
                        <a:pt x="241" y="82"/>
                        <a:pt x="255" y="70"/>
                        <a:pt x="272" y="64"/>
                      </a:cubicBezTo>
                      <a:cubicBezTo>
                        <a:pt x="296" y="40"/>
                        <a:pt x="319" y="43"/>
                        <a:pt x="352" y="40"/>
                      </a:cubicBezTo>
                      <a:cubicBezTo>
                        <a:pt x="328" y="32"/>
                        <a:pt x="324" y="25"/>
                        <a:pt x="324" y="0"/>
                      </a:cubicBezTo>
                      <a:lnTo>
                        <a:pt x="200" y="52"/>
                      </a:lnTo>
                      <a:lnTo>
                        <a:pt x="76" y="108"/>
                      </a:lnTo>
                      <a:lnTo>
                        <a:pt x="0" y="15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06" name="Freeform 101"/>
                <p:cNvSpPr>
                  <a:spLocks/>
                </p:cNvSpPr>
                <p:nvPr userDrawn="1"/>
              </p:nvSpPr>
              <p:spPr bwMode="ltGray">
                <a:xfrm>
                  <a:off x="1350" y="201"/>
                  <a:ext cx="232" cy="105"/>
                </a:xfrm>
                <a:custGeom>
                  <a:avLst/>
                  <a:gdLst>
                    <a:gd name="T0" fmla="*/ 109 w 187"/>
                    <a:gd name="T1" fmla="*/ 993 h 84"/>
                    <a:gd name="T2" fmla="*/ 747 w 187"/>
                    <a:gd name="T3" fmla="*/ 594 h 84"/>
                    <a:gd name="T4" fmla="*/ 1012 w 187"/>
                    <a:gd name="T5" fmla="*/ 61 h 84"/>
                    <a:gd name="T6" fmla="*/ 1331 w 187"/>
                    <a:gd name="T7" fmla="*/ 233 h 84"/>
                    <a:gd name="T8" fmla="*/ 1819 w 187"/>
                    <a:gd name="T9" fmla="*/ 0 h 84"/>
                    <a:gd name="T10" fmla="*/ 2176 w 187"/>
                    <a:gd name="T11" fmla="*/ 233 h 84"/>
                    <a:gd name="T12" fmla="*/ 2443 w 187"/>
                    <a:gd name="T13" fmla="*/ 291 h 84"/>
                    <a:gd name="T14" fmla="*/ 2398 w 187"/>
                    <a:gd name="T15" fmla="*/ 529 h 84"/>
                    <a:gd name="T16" fmla="*/ 2176 w 187"/>
                    <a:gd name="T17" fmla="*/ 475 h 84"/>
                    <a:gd name="T18" fmla="*/ 1700 w 187"/>
                    <a:gd name="T19" fmla="*/ 475 h 84"/>
                    <a:gd name="T20" fmla="*/ 1331 w 187"/>
                    <a:gd name="T21" fmla="*/ 705 h 84"/>
                    <a:gd name="T22" fmla="*/ 1651 w 187"/>
                    <a:gd name="T23" fmla="*/ 826 h 84"/>
                    <a:gd name="T24" fmla="*/ 1220 w 187"/>
                    <a:gd name="T25" fmla="*/ 930 h 84"/>
                    <a:gd name="T26" fmla="*/ 792 w 187"/>
                    <a:gd name="T27" fmla="*/ 758 h 84"/>
                    <a:gd name="T28" fmla="*/ 697 w 187"/>
                    <a:gd name="T29" fmla="*/ 930 h 84"/>
                    <a:gd name="T30" fmla="*/ 373 w 187"/>
                    <a:gd name="T31" fmla="*/ 993 h 84"/>
                    <a:gd name="T32" fmla="*/ 109 w 187"/>
                    <a:gd name="T33" fmla="*/ 993 h 8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87" h="84">
                      <a:moveTo>
                        <a:pt x="8" y="68"/>
                      </a:moveTo>
                      <a:cubicBezTo>
                        <a:pt x="29" y="63"/>
                        <a:pt x="35" y="47"/>
                        <a:pt x="56" y="40"/>
                      </a:cubicBezTo>
                      <a:cubicBezTo>
                        <a:pt x="62" y="23"/>
                        <a:pt x="61" y="14"/>
                        <a:pt x="76" y="4"/>
                      </a:cubicBezTo>
                      <a:cubicBezTo>
                        <a:pt x="84" y="7"/>
                        <a:pt x="91" y="15"/>
                        <a:pt x="100" y="16"/>
                      </a:cubicBezTo>
                      <a:cubicBezTo>
                        <a:pt x="110" y="18"/>
                        <a:pt x="127" y="3"/>
                        <a:pt x="136" y="0"/>
                      </a:cubicBezTo>
                      <a:cubicBezTo>
                        <a:pt x="163" y="9"/>
                        <a:pt x="137" y="25"/>
                        <a:pt x="164" y="16"/>
                      </a:cubicBezTo>
                      <a:cubicBezTo>
                        <a:pt x="171" y="17"/>
                        <a:pt x="180" y="15"/>
                        <a:pt x="184" y="20"/>
                      </a:cubicBezTo>
                      <a:cubicBezTo>
                        <a:pt x="187" y="24"/>
                        <a:pt x="185" y="33"/>
                        <a:pt x="180" y="36"/>
                      </a:cubicBezTo>
                      <a:cubicBezTo>
                        <a:pt x="175" y="39"/>
                        <a:pt x="169" y="33"/>
                        <a:pt x="164" y="32"/>
                      </a:cubicBezTo>
                      <a:cubicBezTo>
                        <a:pt x="135" y="42"/>
                        <a:pt x="147" y="45"/>
                        <a:pt x="128" y="32"/>
                      </a:cubicBezTo>
                      <a:cubicBezTo>
                        <a:pt x="115" y="35"/>
                        <a:pt x="91" y="37"/>
                        <a:pt x="100" y="48"/>
                      </a:cubicBezTo>
                      <a:cubicBezTo>
                        <a:pt x="105" y="55"/>
                        <a:pt x="124" y="56"/>
                        <a:pt x="124" y="56"/>
                      </a:cubicBezTo>
                      <a:cubicBezTo>
                        <a:pt x="113" y="72"/>
                        <a:pt x="109" y="75"/>
                        <a:pt x="92" y="64"/>
                      </a:cubicBezTo>
                      <a:cubicBezTo>
                        <a:pt x="82" y="49"/>
                        <a:pt x="78" y="46"/>
                        <a:pt x="60" y="52"/>
                      </a:cubicBezTo>
                      <a:cubicBezTo>
                        <a:pt x="57" y="56"/>
                        <a:pt x="56" y="62"/>
                        <a:pt x="52" y="64"/>
                      </a:cubicBezTo>
                      <a:cubicBezTo>
                        <a:pt x="45" y="68"/>
                        <a:pt x="36" y="66"/>
                        <a:pt x="28" y="68"/>
                      </a:cubicBezTo>
                      <a:cubicBezTo>
                        <a:pt x="2" y="74"/>
                        <a:pt x="0" y="84"/>
                        <a:pt x="8" y="6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07" name="Freeform 102"/>
                <p:cNvSpPr>
                  <a:spLocks/>
                </p:cNvSpPr>
                <p:nvPr userDrawn="1"/>
              </p:nvSpPr>
              <p:spPr bwMode="ltGray">
                <a:xfrm>
                  <a:off x="1758" y="198"/>
                  <a:ext cx="220" cy="58"/>
                </a:xfrm>
                <a:custGeom>
                  <a:avLst/>
                  <a:gdLst>
                    <a:gd name="T0" fmla="*/ 75 w 178"/>
                    <a:gd name="T1" fmla="*/ 298 h 46"/>
                    <a:gd name="T2" fmla="*/ 991 w 178"/>
                    <a:gd name="T3" fmla="*/ 620 h 46"/>
                    <a:gd name="T4" fmla="*/ 1451 w 178"/>
                    <a:gd name="T5" fmla="*/ 352 h 46"/>
                    <a:gd name="T6" fmla="*/ 2105 w 178"/>
                    <a:gd name="T7" fmla="*/ 427 h 46"/>
                    <a:gd name="T8" fmla="*/ 1759 w 178"/>
                    <a:gd name="T9" fmla="*/ 427 h 46"/>
                    <a:gd name="T10" fmla="*/ 1088 w 178"/>
                    <a:gd name="T11" fmla="*/ 739 h 46"/>
                    <a:gd name="T12" fmla="*/ 2 w 178"/>
                    <a:gd name="T13" fmla="*/ 352 h 46"/>
                    <a:gd name="T14" fmla="*/ 75 w 178"/>
                    <a:gd name="T15" fmla="*/ 298 h 4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8" h="46">
                      <a:moveTo>
                        <a:pt x="6" y="18"/>
                      </a:moveTo>
                      <a:cubicBezTo>
                        <a:pt x="41" y="6"/>
                        <a:pt x="52" y="12"/>
                        <a:pt x="78" y="38"/>
                      </a:cubicBezTo>
                      <a:cubicBezTo>
                        <a:pt x="89" y="31"/>
                        <a:pt x="114" y="22"/>
                        <a:pt x="114" y="22"/>
                      </a:cubicBezTo>
                      <a:cubicBezTo>
                        <a:pt x="129" y="0"/>
                        <a:pt x="148" y="14"/>
                        <a:pt x="166" y="26"/>
                      </a:cubicBezTo>
                      <a:cubicBezTo>
                        <a:pt x="116" y="39"/>
                        <a:pt x="178" y="26"/>
                        <a:pt x="138" y="26"/>
                      </a:cubicBezTo>
                      <a:cubicBezTo>
                        <a:pt x="119" y="26"/>
                        <a:pt x="103" y="40"/>
                        <a:pt x="86" y="46"/>
                      </a:cubicBezTo>
                      <a:cubicBezTo>
                        <a:pt x="70" y="41"/>
                        <a:pt x="15" y="29"/>
                        <a:pt x="2" y="22"/>
                      </a:cubicBezTo>
                      <a:cubicBezTo>
                        <a:pt x="0" y="21"/>
                        <a:pt x="5" y="19"/>
                        <a:pt x="6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08" name="Freeform 103"/>
                <p:cNvSpPr>
                  <a:spLocks/>
                </p:cNvSpPr>
                <p:nvPr userDrawn="1"/>
              </p:nvSpPr>
              <p:spPr bwMode="ltGray">
                <a:xfrm>
                  <a:off x="1637" y="312"/>
                  <a:ext cx="297" cy="135"/>
                </a:xfrm>
                <a:custGeom>
                  <a:avLst/>
                  <a:gdLst>
                    <a:gd name="T0" fmla="*/ 465 w 240"/>
                    <a:gd name="T1" fmla="*/ 1575 h 108"/>
                    <a:gd name="T2" fmla="*/ 0 w 240"/>
                    <a:gd name="T3" fmla="*/ 1291 h 108"/>
                    <a:gd name="T4" fmla="*/ 365 w 240"/>
                    <a:gd name="T5" fmla="*/ 930 h 108"/>
                    <a:gd name="T6" fmla="*/ 424 w 240"/>
                    <a:gd name="T7" fmla="*/ 758 h 108"/>
                    <a:gd name="T8" fmla="*/ 712 w 240"/>
                    <a:gd name="T9" fmla="*/ 645 h 108"/>
                    <a:gd name="T10" fmla="*/ 772 w 240"/>
                    <a:gd name="T11" fmla="*/ 475 h 108"/>
                    <a:gd name="T12" fmla="*/ 2166 w 240"/>
                    <a:gd name="T13" fmla="*/ 61 h 108"/>
                    <a:gd name="T14" fmla="*/ 2323 w 240"/>
                    <a:gd name="T15" fmla="*/ 119 h 108"/>
                    <a:gd name="T16" fmla="*/ 2631 w 240"/>
                    <a:gd name="T17" fmla="*/ 0 h 108"/>
                    <a:gd name="T18" fmla="*/ 2777 w 240"/>
                    <a:gd name="T19" fmla="*/ 291 h 108"/>
                    <a:gd name="T20" fmla="*/ 1856 w 240"/>
                    <a:gd name="T21" fmla="*/ 529 h 108"/>
                    <a:gd name="T22" fmla="*/ 828 w 240"/>
                    <a:gd name="T23" fmla="*/ 826 h 108"/>
                    <a:gd name="T24" fmla="*/ 669 w 240"/>
                    <a:gd name="T25" fmla="*/ 1220 h 108"/>
                    <a:gd name="T26" fmla="*/ 465 w 240"/>
                    <a:gd name="T27" fmla="*/ 1575 h 10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0" h="108">
                      <a:moveTo>
                        <a:pt x="36" y="108"/>
                      </a:moveTo>
                      <a:cubicBezTo>
                        <a:pt x="19" y="102"/>
                        <a:pt x="6" y="107"/>
                        <a:pt x="0" y="88"/>
                      </a:cubicBezTo>
                      <a:cubicBezTo>
                        <a:pt x="5" y="72"/>
                        <a:pt x="14" y="73"/>
                        <a:pt x="28" y="64"/>
                      </a:cubicBezTo>
                      <a:cubicBezTo>
                        <a:pt x="29" y="60"/>
                        <a:pt x="29" y="54"/>
                        <a:pt x="32" y="52"/>
                      </a:cubicBezTo>
                      <a:cubicBezTo>
                        <a:pt x="39" y="47"/>
                        <a:pt x="56" y="44"/>
                        <a:pt x="56" y="44"/>
                      </a:cubicBezTo>
                      <a:cubicBezTo>
                        <a:pt x="57" y="40"/>
                        <a:pt x="57" y="35"/>
                        <a:pt x="60" y="32"/>
                      </a:cubicBezTo>
                      <a:cubicBezTo>
                        <a:pt x="73" y="22"/>
                        <a:pt x="148" y="7"/>
                        <a:pt x="168" y="4"/>
                      </a:cubicBezTo>
                      <a:cubicBezTo>
                        <a:pt x="172" y="5"/>
                        <a:pt x="176" y="8"/>
                        <a:pt x="180" y="8"/>
                      </a:cubicBezTo>
                      <a:cubicBezTo>
                        <a:pt x="188" y="7"/>
                        <a:pt x="204" y="0"/>
                        <a:pt x="204" y="0"/>
                      </a:cubicBezTo>
                      <a:cubicBezTo>
                        <a:pt x="221" y="6"/>
                        <a:pt x="240" y="4"/>
                        <a:pt x="216" y="20"/>
                      </a:cubicBezTo>
                      <a:cubicBezTo>
                        <a:pt x="199" y="14"/>
                        <a:pt x="164" y="31"/>
                        <a:pt x="144" y="36"/>
                      </a:cubicBezTo>
                      <a:cubicBezTo>
                        <a:pt x="110" y="25"/>
                        <a:pt x="93" y="46"/>
                        <a:pt x="64" y="56"/>
                      </a:cubicBezTo>
                      <a:cubicBezTo>
                        <a:pt x="70" y="73"/>
                        <a:pt x="69" y="78"/>
                        <a:pt x="52" y="84"/>
                      </a:cubicBezTo>
                      <a:cubicBezTo>
                        <a:pt x="48" y="90"/>
                        <a:pt x="42" y="108"/>
                        <a:pt x="36" y="10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09" name="Freeform 104"/>
                <p:cNvSpPr>
                  <a:spLocks/>
                </p:cNvSpPr>
                <p:nvPr userDrawn="1"/>
              </p:nvSpPr>
              <p:spPr bwMode="ltGray">
                <a:xfrm>
                  <a:off x="481" y="1036"/>
                  <a:ext cx="39" cy="38"/>
                </a:xfrm>
                <a:custGeom>
                  <a:avLst/>
                  <a:gdLst>
                    <a:gd name="T0" fmla="*/ 49 w 31"/>
                    <a:gd name="T1" fmla="*/ 470 h 30"/>
                    <a:gd name="T2" fmla="*/ 487 w 31"/>
                    <a:gd name="T3" fmla="*/ 0 h 30"/>
                    <a:gd name="T4" fmla="*/ 294 w 31"/>
                    <a:gd name="T5" fmla="*/ 404 h 30"/>
                    <a:gd name="T6" fmla="*/ 49 w 31"/>
                    <a:gd name="T7" fmla="*/ 470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10" name="Freeform 105"/>
                <p:cNvSpPr>
                  <a:spLocks/>
                </p:cNvSpPr>
                <p:nvPr userDrawn="1"/>
              </p:nvSpPr>
              <p:spPr bwMode="ltGray">
                <a:xfrm>
                  <a:off x="438" y="1087"/>
                  <a:ext cx="55" cy="40"/>
                </a:xfrm>
                <a:custGeom>
                  <a:avLst/>
                  <a:gdLst>
                    <a:gd name="T0" fmla="*/ 95 w 44"/>
                    <a:gd name="T1" fmla="*/ 475 h 32"/>
                    <a:gd name="T2" fmla="*/ 330 w 44"/>
                    <a:gd name="T3" fmla="*/ 0 h 32"/>
                    <a:gd name="T4" fmla="*/ 564 w 44"/>
                    <a:gd name="T5" fmla="*/ 61 h 32"/>
                    <a:gd name="T6" fmla="*/ 95 w 44"/>
                    <a:gd name="T7" fmla="*/ 475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11" name="Freeform 106"/>
                <p:cNvSpPr>
                  <a:spLocks/>
                </p:cNvSpPr>
                <p:nvPr userDrawn="1"/>
              </p:nvSpPr>
              <p:spPr bwMode="ltGray">
                <a:xfrm>
                  <a:off x="617" y="1240"/>
                  <a:ext cx="94" cy="23"/>
                </a:xfrm>
                <a:custGeom>
                  <a:avLst/>
                  <a:gdLst>
                    <a:gd name="T0" fmla="*/ 485 w 76"/>
                    <a:gd name="T1" fmla="*/ 334 h 18"/>
                    <a:gd name="T2" fmla="*/ 318 w 76"/>
                    <a:gd name="T3" fmla="*/ 46 h 18"/>
                    <a:gd name="T4" fmla="*/ 485 w 76"/>
                    <a:gd name="T5" fmla="*/ 334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12" name="Freeform 107"/>
                <p:cNvSpPr>
                  <a:spLocks/>
                </p:cNvSpPr>
                <p:nvPr userDrawn="1"/>
              </p:nvSpPr>
              <p:spPr bwMode="ltGray">
                <a:xfrm>
                  <a:off x="777" y="1237"/>
                  <a:ext cx="52" cy="55"/>
                </a:xfrm>
                <a:custGeom>
                  <a:avLst/>
                  <a:gdLst>
                    <a:gd name="T0" fmla="*/ 0 w 42"/>
                    <a:gd name="T1" fmla="*/ 305 h 44"/>
                    <a:gd name="T2" fmla="*/ 167 w 42"/>
                    <a:gd name="T3" fmla="*/ 138 h 44"/>
                    <a:gd name="T4" fmla="*/ 0 w 42"/>
                    <a:gd name="T5" fmla="*/ 305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13" name="Freeform 108"/>
                <p:cNvSpPr>
                  <a:spLocks/>
                </p:cNvSpPr>
                <p:nvPr userDrawn="1"/>
              </p:nvSpPr>
              <p:spPr bwMode="ltGray">
                <a:xfrm>
                  <a:off x="353" y="1084"/>
                  <a:ext cx="38" cy="38"/>
                </a:xfrm>
                <a:custGeom>
                  <a:avLst/>
                  <a:gdLst>
                    <a:gd name="T0" fmla="*/ 87 w 31"/>
                    <a:gd name="T1" fmla="*/ 371 h 30"/>
                    <a:gd name="T2" fmla="*/ 362 w 31"/>
                    <a:gd name="T3" fmla="*/ 170 h 30"/>
                    <a:gd name="T4" fmla="*/ 87 w 31"/>
                    <a:gd name="T5" fmla="*/ 371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</p:grpSp>
          <p:grpSp>
            <p:nvGrpSpPr>
              <p:cNvPr id="9" name="Group 109"/>
              <p:cNvGrpSpPr>
                <a:grpSpLocks/>
              </p:cNvGrpSpPr>
              <p:nvPr userDrawn="1"/>
            </p:nvGrpSpPr>
            <p:grpSpPr bwMode="auto">
              <a:xfrm>
                <a:off x="30" y="565"/>
                <a:ext cx="5689" cy="3126"/>
                <a:chOff x="-306" y="90"/>
                <a:chExt cx="6396" cy="3513"/>
              </a:xfrm>
            </p:grpSpPr>
            <p:sp>
              <p:nvSpPr>
                <p:cNvPr id="10" name="Freeform 110"/>
                <p:cNvSpPr>
                  <a:spLocks/>
                </p:cNvSpPr>
                <p:nvPr userDrawn="1"/>
              </p:nvSpPr>
              <p:spPr bwMode="ltGray">
                <a:xfrm>
                  <a:off x="2137" y="2426"/>
                  <a:ext cx="727" cy="672"/>
                </a:xfrm>
                <a:custGeom>
                  <a:avLst/>
                  <a:gdLst>
                    <a:gd name="T0" fmla="*/ 3677 w 588"/>
                    <a:gd name="T1" fmla="*/ 342 h 534"/>
                    <a:gd name="T2" fmla="*/ 4230 w 588"/>
                    <a:gd name="T3" fmla="*/ 430 h 534"/>
                    <a:gd name="T4" fmla="*/ 4092 w 588"/>
                    <a:gd name="T5" fmla="*/ 954 h 534"/>
                    <a:gd name="T6" fmla="*/ 4671 w 588"/>
                    <a:gd name="T7" fmla="*/ 1797 h 534"/>
                    <a:gd name="T8" fmla="*/ 4973 w 588"/>
                    <a:gd name="T9" fmla="*/ 2049 h 534"/>
                    <a:gd name="T10" fmla="*/ 5158 w 588"/>
                    <a:gd name="T11" fmla="*/ 1041 h 534"/>
                    <a:gd name="T12" fmla="*/ 5338 w 588"/>
                    <a:gd name="T13" fmla="*/ 0 h 534"/>
                    <a:gd name="T14" fmla="*/ 5732 w 588"/>
                    <a:gd name="T15" fmla="*/ 973 h 534"/>
                    <a:gd name="T16" fmla="*/ 5999 w 588"/>
                    <a:gd name="T17" fmla="*/ 1469 h 534"/>
                    <a:gd name="T18" fmla="*/ 6417 w 588"/>
                    <a:gd name="T19" fmla="*/ 2628 h 534"/>
                    <a:gd name="T20" fmla="*/ 6817 w 588"/>
                    <a:gd name="T21" fmla="*/ 3191 h 534"/>
                    <a:gd name="T22" fmla="*/ 7025 w 588"/>
                    <a:gd name="T23" fmla="*/ 3540 h 534"/>
                    <a:gd name="T24" fmla="*/ 7422 w 588"/>
                    <a:gd name="T25" fmla="*/ 4282 h 534"/>
                    <a:gd name="T26" fmla="*/ 7345 w 588"/>
                    <a:gd name="T27" fmla="*/ 6156 h 534"/>
                    <a:gd name="T28" fmla="*/ 6970 w 588"/>
                    <a:gd name="T29" fmla="*/ 7162 h 534"/>
                    <a:gd name="T30" fmla="*/ 6843 w 588"/>
                    <a:gd name="T31" fmla="*/ 7549 h 534"/>
                    <a:gd name="T32" fmla="*/ 6477 w 588"/>
                    <a:gd name="T33" fmla="*/ 8064 h 534"/>
                    <a:gd name="T34" fmla="*/ 6149 w 588"/>
                    <a:gd name="T35" fmla="*/ 8426 h 534"/>
                    <a:gd name="T36" fmla="*/ 5732 w 588"/>
                    <a:gd name="T37" fmla="*/ 8357 h 534"/>
                    <a:gd name="T38" fmla="*/ 5122 w 588"/>
                    <a:gd name="T39" fmla="*/ 8051 h 534"/>
                    <a:gd name="T40" fmla="*/ 4973 w 588"/>
                    <a:gd name="T41" fmla="*/ 7512 h 534"/>
                    <a:gd name="T42" fmla="*/ 4596 w 588"/>
                    <a:gd name="T43" fmla="*/ 7563 h 534"/>
                    <a:gd name="T44" fmla="*/ 4624 w 588"/>
                    <a:gd name="T45" fmla="*/ 6696 h 534"/>
                    <a:gd name="T46" fmla="*/ 4596 w 588"/>
                    <a:gd name="T47" fmla="*/ 6655 h 534"/>
                    <a:gd name="T48" fmla="*/ 4317 w 588"/>
                    <a:gd name="T49" fmla="*/ 7162 h 534"/>
                    <a:gd name="T50" fmla="*/ 4109 w 588"/>
                    <a:gd name="T51" fmla="*/ 6748 h 534"/>
                    <a:gd name="T52" fmla="*/ 3420 w 588"/>
                    <a:gd name="T53" fmla="*/ 6280 h 534"/>
                    <a:gd name="T54" fmla="*/ 2373 w 588"/>
                    <a:gd name="T55" fmla="*/ 6561 h 534"/>
                    <a:gd name="T56" fmla="*/ 2056 w 588"/>
                    <a:gd name="T57" fmla="*/ 6978 h 534"/>
                    <a:gd name="T58" fmla="*/ 1628 w 588"/>
                    <a:gd name="T59" fmla="*/ 6945 h 534"/>
                    <a:gd name="T60" fmla="*/ 1047 w 588"/>
                    <a:gd name="T61" fmla="*/ 7343 h 534"/>
                    <a:gd name="T62" fmla="*/ 661 w 588"/>
                    <a:gd name="T63" fmla="*/ 6534 h 534"/>
                    <a:gd name="T64" fmla="*/ 101 w 588"/>
                    <a:gd name="T65" fmla="*/ 4949 h 534"/>
                    <a:gd name="T66" fmla="*/ 0 w 588"/>
                    <a:gd name="T67" fmla="*/ 4075 h 534"/>
                    <a:gd name="T68" fmla="*/ 511 w 588"/>
                    <a:gd name="T69" fmla="*/ 2928 h 534"/>
                    <a:gd name="T70" fmla="*/ 1480 w 588"/>
                    <a:gd name="T71" fmla="*/ 2200 h 534"/>
                    <a:gd name="T72" fmla="*/ 1796 w 588"/>
                    <a:gd name="T73" fmla="*/ 1953 h 534"/>
                    <a:gd name="T74" fmla="*/ 1869 w 588"/>
                    <a:gd name="T75" fmla="*/ 1797 h 534"/>
                    <a:gd name="T76" fmla="*/ 2148 w 588"/>
                    <a:gd name="T77" fmla="*/ 1077 h 534"/>
                    <a:gd name="T78" fmla="*/ 2656 w 588"/>
                    <a:gd name="T79" fmla="*/ 1319 h 534"/>
                    <a:gd name="T80" fmla="*/ 2975 w 588"/>
                    <a:gd name="T81" fmla="*/ 1104 h 534"/>
                    <a:gd name="T82" fmla="*/ 3007 w 588"/>
                    <a:gd name="T83" fmla="*/ 602 h 534"/>
                    <a:gd name="T84" fmla="*/ 3364 w 588"/>
                    <a:gd name="T85" fmla="*/ 380 h 534"/>
                    <a:gd name="T86" fmla="*/ 3448 w 588"/>
                    <a:gd name="T87" fmla="*/ 191 h 53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88" h="534">
                      <a:moveTo>
                        <a:pt x="270" y="12"/>
                      </a:moveTo>
                      <a:lnTo>
                        <a:pt x="288" y="22"/>
                      </a:lnTo>
                      <a:lnTo>
                        <a:pt x="306" y="26"/>
                      </a:lnTo>
                      <a:lnTo>
                        <a:pt x="332" y="28"/>
                      </a:lnTo>
                      <a:cubicBezTo>
                        <a:pt x="334" y="37"/>
                        <a:pt x="332" y="40"/>
                        <a:pt x="328" y="48"/>
                      </a:cubicBezTo>
                      <a:cubicBezTo>
                        <a:pt x="326" y="52"/>
                        <a:pt x="320" y="60"/>
                        <a:pt x="320" y="60"/>
                      </a:cubicBezTo>
                      <a:cubicBezTo>
                        <a:pt x="319" y="67"/>
                        <a:pt x="317" y="75"/>
                        <a:pt x="318" y="82"/>
                      </a:cubicBezTo>
                      <a:cubicBezTo>
                        <a:pt x="319" y="92"/>
                        <a:pt x="358" y="108"/>
                        <a:pt x="366" y="114"/>
                      </a:cubicBezTo>
                      <a:cubicBezTo>
                        <a:pt x="372" y="118"/>
                        <a:pt x="378" y="122"/>
                        <a:pt x="384" y="126"/>
                      </a:cubicBezTo>
                      <a:cubicBezTo>
                        <a:pt x="386" y="127"/>
                        <a:pt x="390" y="130"/>
                        <a:pt x="390" y="130"/>
                      </a:cubicBezTo>
                      <a:cubicBezTo>
                        <a:pt x="403" y="126"/>
                        <a:pt x="405" y="108"/>
                        <a:pt x="408" y="96"/>
                      </a:cubicBezTo>
                      <a:cubicBezTo>
                        <a:pt x="410" y="80"/>
                        <a:pt x="412" y="78"/>
                        <a:pt x="404" y="66"/>
                      </a:cubicBezTo>
                      <a:cubicBezTo>
                        <a:pt x="407" y="50"/>
                        <a:pt x="407" y="26"/>
                        <a:pt x="410" y="12"/>
                      </a:cubicBezTo>
                      <a:cubicBezTo>
                        <a:pt x="411" y="7"/>
                        <a:pt x="418" y="0"/>
                        <a:pt x="418" y="0"/>
                      </a:cubicBezTo>
                      <a:cubicBezTo>
                        <a:pt x="435" y="6"/>
                        <a:pt x="429" y="25"/>
                        <a:pt x="436" y="38"/>
                      </a:cubicBezTo>
                      <a:cubicBezTo>
                        <a:pt x="441" y="47"/>
                        <a:pt x="447" y="53"/>
                        <a:pt x="450" y="62"/>
                      </a:cubicBezTo>
                      <a:cubicBezTo>
                        <a:pt x="447" y="71"/>
                        <a:pt x="452" y="73"/>
                        <a:pt x="460" y="76"/>
                      </a:cubicBezTo>
                      <a:cubicBezTo>
                        <a:pt x="464" y="82"/>
                        <a:pt x="466" y="88"/>
                        <a:pt x="470" y="94"/>
                      </a:cubicBezTo>
                      <a:cubicBezTo>
                        <a:pt x="475" y="117"/>
                        <a:pt x="483" y="138"/>
                        <a:pt x="490" y="160"/>
                      </a:cubicBezTo>
                      <a:cubicBezTo>
                        <a:pt x="491" y="164"/>
                        <a:pt x="499" y="165"/>
                        <a:pt x="502" y="166"/>
                      </a:cubicBezTo>
                      <a:cubicBezTo>
                        <a:pt x="506" y="168"/>
                        <a:pt x="514" y="174"/>
                        <a:pt x="514" y="174"/>
                      </a:cubicBezTo>
                      <a:cubicBezTo>
                        <a:pt x="520" y="184"/>
                        <a:pt x="524" y="196"/>
                        <a:pt x="534" y="202"/>
                      </a:cubicBezTo>
                      <a:cubicBezTo>
                        <a:pt x="538" y="208"/>
                        <a:pt x="535" y="218"/>
                        <a:pt x="538" y="220"/>
                      </a:cubicBezTo>
                      <a:cubicBezTo>
                        <a:pt x="541" y="222"/>
                        <a:pt x="550" y="224"/>
                        <a:pt x="550" y="224"/>
                      </a:cubicBezTo>
                      <a:cubicBezTo>
                        <a:pt x="552" y="238"/>
                        <a:pt x="552" y="246"/>
                        <a:pt x="564" y="254"/>
                      </a:cubicBezTo>
                      <a:cubicBezTo>
                        <a:pt x="568" y="261"/>
                        <a:pt x="575" y="270"/>
                        <a:pt x="582" y="272"/>
                      </a:cubicBezTo>
                      <a:cubicBezTo>
                        <a:pt x="579" y="288"/>
                        <a:pt x="585" y="301"/>
                        <a:pt x="588" y="316"/>
                      </a:cubicBezTo>
                      <a:cubicBezTo>
                        <a:pt x="587" y="333"/>
                        <a:pt x="587" y="373"/>
                        <a:pt x="576" y="390"/>
                      </a:cubicBezTo>
                      <a:cubicBezTo>
                        <a:pt x="567" y="403"/>
                        <a:pt x="557" y="417"/>
                        <a:pt x="552" y="432"/>
                      </a:cubicBezTo>
                      <a:cubicBezTo>
                        <a:pt x="554" y="444"/>
                        <a:pt x="556" y="447"/>
                        <a:pt x="546" y="454"/>
                      </a:cubicBezTo>
                      <a:cubicBezTo>
                        <a:pt x="540" y="464"/>
                        <a:pt x="543" y="458"/>
                        <a:pt x="538" y="472"/>
                      </a:cubicBezTo>
                      <a:cubicBezTo>
                        <a:pt x="537" y="474"/>
                        <a:pt x="536" y="478"/>
                        <a:pt x="536" y="478"/>
                      </a:cubicBezTo>
                      <a:cubicBezTo>
                        <a:pt x="535" y="488"/>
                        <a:pt x="536" y="497"/>
                        <a:pt x="526" y="502"/>
                      </a:cubicBezTo>
                      <a:cubicBezTo>
                        <a:pt x="520" y="505"/>
                        <a:pt x="508" y="512"/>
                        <a:pt x="508" y="512"/>
                      </a:cubicBezTo>
                      <a:cubicBezTo>
                        <a:pt x="493" y="534"/>
                        <a:pt x="507" y="519"/>
                        <a:pt x="494" y="526"/>
                      </a:cubicBezTo>
                      <a:cubicBezTo>
                        <a:pt x="490" y="528"/>
                        <a:pt x="482" y="534"/>
                        <a:pt x="482" y="534"/>
                      </a:cubicBezTo>
                      <a:cubicBezTo>
                        <a:pt x="473" y="528"/>
                        <a:pt x="470" y="520"/>
                        <a:pt x="462" y="514"/>
                      </a:cubicBezTo>
                      <a:cubicBezTo>
                        <a:pt x="457" y="521"/>
                        <a:pt x="457" y="525"/>
                        <a:pt x="450" y="530"/>
                      </a:cubicBezTo>
                      <a:cubicBezTo>
                        <a:pt x="438" y="527"/>
                        <a:pt x="429" y="517"/>
                        <a:pt x="418" y="514"/>
                      </a:cubicBezTo>
                      <a:cubicBezTo>
                        <a:pt x="413" y="513"/>
                        <a:pt x="402" y="510"/>
                        <a:pt x="402" y="510"/>
                      </a:cubicBezTo>
                      <a:cubicBezTo>
                        <a:pt x="394" y="505"/>
                        <a:pt x="390" y="503"/>
                        <a:pt x="396" y="494"/>
                      </a:cubicBezTo>
                      <a:cubicBezTo>
                        <a:pt x="394" y="488"/>
                        <a:pt x="392" y="482"/>
                        <a:pt x="390" y="476"/>
                      </a:cubicBezTo>
                      <a:cubicBezTo>
                        <a:pt x="388" y="471"/>
                        <a:pt x="378" y="468"/>
                        <a:pt x="378" y="468"/>
                      </a:cubicBezTo>
                      <a:cubicBezTo>
                        <a:pt x="372" y="474"/>
                        <a:pt x="368" y="477"/>
                        <a:pt x="360" y="480"/>
                      </a:cubicBezTo>
                      <a:cubicBezTo>
                        <a:pt x="353" y="469"/>
                        <a:pt x="359" y="456"/>
                        <a:pt x="366" y="446"/>
                      </a:cubicBezTo>
                      <a:cubicBezTo>
                        <a:pt x="365" y="439"/>
                        <a:pt x="362" y="431"/>
                        <a:pt x="362" y="424"/>
                      </a:cubicBezTo>
                      <a:cubicBezTo>
                        <a:pt x="362" y="421"/>
                        <a:pt x="366" y="418"/>
                        <a:pt x="364" y="416"/>
                      </a:cubicBezTo>
                      <a:cubicBezTo>
                        <a:pt x="362" y="414"/>
                        <a:pt x="361" y="420"/>
                        <a:pt x="360" y="422"/>
                      </a:cubicBezTo>
                      <a:cubicBezTo>
                        <a:pt x="358" y="426"/>
                        <a:pt x="357" y="430"/>
                        <a:pt x="356" y="434"/>
                      </a:cubicBezTo>
                      <a:cubicBezTo>
                        <a:pt x="353" y="443"/>
                        <a:pt x="347" y="451"/>
                        <a:pt x="338" y="454"/>
                      </a:cubicBezTo>
                      <a:cubicBezTo>
                        <a:pt x="337" y="456"/>
                        <a:pt x="338" y="460"/>
                        <a:pt x="336" y="460"/>
                      </a:cubicBezTo>
                      <a:cubicBezTo>
                        <a:pt x="326" y="460"/>
                        <a:pt x="326" y="435"/>
                        <a:pt x="322" y="428"/>
                      </a:cubicBezTo>
                      <a:cubicBezTo>
                        <a:pt x="315" y="413"/>
                        <a:pt x="305" y="409"/>
                        <a:pt x="290" y="406"/>
                      </a:cubicBezTo>
                      <a:cubicBezTo>
                        <a:pt x="284" y="402"/>
                        <a:pt x="268" y="398"/>
                        <a:pt x="268" y="398"/>
                      </a:cubicBezTo>
                      <a:cubicBezTo>
                        <a:pt x="246" y="400"/>
                        <a:pt x="227" y="404"/>
                        <a:pt x="206" y="410"/>
                      </a:cubicBezTo>
                      <a:cubicBezTo>
                        <a:pt x="185" y="416"/>
                        <a:pt x="215" y="406"/>
                        <a:pt x="186" y="416"/>
                      </a:cubicBezTo>
                      <a:cubicBezTo>
                        <a:pt x="184" y="417"/>
                        <a:pt x="180" y="418"/>
                        <a:pt x="180" y="418"/>
                      </a:cubicBezTo>
                      <a:cubicBezTo>
                        <a:pt x="174" y="426"/>
                        <a:pt x="168" y="433"/>
                        <a:pt x="162" y="442"/>
                      </a:cubicBezTo>
                      <a:cubicBezTo>
                        <a:pt x="160" y="446"/>
                        <a:pt x="150" y="446"/>
                        <a:pt x="150" y="446"/>
                      </a:cubicBezTo>
                      <a:cubicBezTo>
                        <a:pt x="143" y="444"/>
                        <a:pt x="135" y="442"/>
                        <a:pt x="128" y="440"/>
                      </a:cubicBezTo>
                      <a:cubicBezTo>
                        <a:pt x="116" y="444"/>
                        <a:pt x="113" y="456"/>
                        <a:pt x="100" y="460"/>
                      </a:cubicBezTo>
                      <a:cubicBezTo>
                        <a:pt x="94" y="462"/>
                        <a:pt x="82" y="466"/>
                        <a:pt x="82" y="466"/>
                      </a:cubicBezTo>
                      <a:cubicBezTo>
                        <a:pt x="66" y="462"/>
                        <a:pt x="59" y="457"/>
                        <a:pt x="46" y="448"/>
                      </a:cubicBezTo>
                      <a:cubicBezTo>
                        <a:pt x="43" y="438"/>
                        <a:pt x="50" y="425"/>
                        <a:pt x="52" y="414"/>
                      </a:cubicBezTo>
                      <a:cubicBezTo>
                        <a:pt x="48" y="400"/>
                        <a:pt x="47" y="381"/>
                        <a:pt x="40" y="368"/>
                      </a:cubicBezTo>
                      <a:cubicBezTo>
                        <a:pt x="30" y="349"/>
                        <a:pt x="15" y="335"/>
                        <a:pt x="8" y="314"/>
                      </a:cubicBezTo>
                      <a:cubicBezTo>
                        <a:pt x="10" y="293"/>
                        <a:pt x="12" y="296"/>
                        <a:pt x="8" y="282"/>
                      </a:cubicBezTo>
                      <a:cubicBezTo>
                        <a:pt x="6" y="274"/>
                        <a:pt x="0" y="258"/>
                        <a:pt x="0" y="258"/>
                      </a:cubicBezTo>
                      <a:cubicBezTo>
                        <a:pt x="3" y="240"/>
                        <a:pt x="2" y="223"/>
                        <a:pt x="18" y="212"/>
                      </a:cubicBezTo>
                      <a:cubicBezTo>
                        <a:pt x="24" y="202"/>
                        <a:pt x="28" y="190"/>
                        <a:pt x="40" y="186"/>
                      </a:cubicBezTo>
                      <a:cubicBezTo>
                        <a:pt x="67" y="190"/>
                        <a:pt x="79" y="172"/>
                        <a:pt x="102" y="164"/>
                      </a:cubicBezTo>
                      <a:cubicBezTo>
                        <a:pt x="105" y="156"/>
                        <a:pt x="111" y="147"/>
                        <a:pt x="116" y="140"/>
                      </a:cubicBezTo>
                      <a:cubicBezTo>
                        <a:pt x="117" y="125"/>
                        <a:pt x="115" y="118"/>
                        <a:pt x="126" y="110"/>
                      </a:cubicBezTo>
                      <a:cubicBezTo>
                        <a:pt x="132" y="112"/>
                        <a:pt x="140" y="124"/>
                        <a:pt x="140" y="124"/>
                      </a:cubicBezTo>
                      <a:cubicBezTo>
                        <a:pt x="143" y="123"/>
                        <a:pt x="147" y="124"/>
                        <a:pt x="148" y="122"/>
                      </a:cubicBezTo>
                      <a:cubicBezTo>
                        <a:pt x="149" y="120"/>
                        <a:pt x="146" y="117"/>
                        <a:pt x="146" y="114"/>
                      </a:cubicBezTo>
                      <a:cubicBezTo>
                        <a:pt x="146" y="106"/>
                        <a:pt x="154" y="91"/>
                        <a:pt x="162" y="88"/>
                      </a:cubicBezTo>
                      <a:cubicBezTo>
                        <a:pt x="160" y="77"/>
                        <a:pt x="159" y="74"/>
                        <a:pt x="168" y="68"/>
                      </a:cubicBezTo>
                      <a:cubicBezTo>
                        <a:pt x="171" y="60"/>
                        <a:pt x="174" y="57"/>
                        <a:pt x="182" y="54"/>
                      </a:cubicBezTo>
                      <a:cubicBezTo>
                        <a:pt x="195" y="58"/>
                        <a:pt x="196" y="76"/>
                        <a:pt x="208" y="84"/>
                      </a:cubicBezTo>
                      <a:cubicBezTo>
                        <a:pt x="216" y="81"/>
                        <a:pt x="217" y="78"/>
                        <a:pt x="220" y="70"/>
                      </a:cubicBezTo>
                      <a:cubicBezTo>
                        <a:pt x="228" y="73"/>
                        <a:pt x="231" y="80"/>
                        <a:pt x="234" y="70"/>
                      </a:cubicBezTo>
                      <a:cubicBezTo>
                        <a:pt x="231" y="61"/>
                        <a:pt x="223" y="54"/>
                        <a:pt x="236" y="50"/>
                      </a:cubicBezTo>
                      <a:cubicBezTo>
                        <a:pt x="237" y="46"/>
                        <a:pt x="235" y="42"/>
                        <a:pt x="236" y="38"/>
                      </a:cubicBezTo>
                      <a:cubicBezTo>
                        <a:pt x="239" y="31"/>
                        <a:pt x="254" y="32"/>
                        <a:pt x="260" y="30"/>
                      </a:cubicBezTo>
                      <a:cubicBezTo>
                        <a:pt x="261" y="28"/>
                        <a:pt x="264" y="26"/>
                        <a:pt x="264" y="24"/>
                      </a:cubicBezTo>
                      <a:cubicBezTo>
                        <a:pt x="264" y="20"/>
                        <a:pt x="260" y="12"/>
                        <a:pt x="260" y="12"/>
                      </a:cubicBezTo>
                      <a:cubicBezTo>
                        <a:pt x="267" y="10"/>
                        <a:pt x="264" y="9"/>
                        <a:pt x="270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1" name="Freeform 111"/>
                <p:cNvSpPr>
                  <a:spLocks/>
                </p:cNvSpPr>
                <p:nvPr userDrawn="1"/>
              </p:nvSpPr>
              <p:spPr bwMode="ltGray">
                <a:xfrm>
                  <a:off x="2705" y="3116"/>
                  <a:ext cx="76" cy="98"/>
                </a:xfrm>
                <a:custGeom>
                  <a:avLst/>
                  <a:gdLst>
                    <a:gd name="T0" fmla="*/ 50 w 61"/>
                    <a:gd name="T1" fmla="*/ 369 h 78"/>
                    <a:gd name="T2" fmla="*/ 450 w 61"/>
                    <a:gd name="T3" fmla="*/ 427 h 78"/>
                    <a:gd name="T4" fmla="*/ 733 w 61"/>
                    <a:gd name="T5" fmla="*/ 0 h 78"/>
                    <a:gd name="T6" fmla="*/ 781 w 61"/>
                    <a:gd name="T7" fmla="*/ 281 h 78"/>
                    <a:gd name="T8" fmla="*/ 361 w 61"/>
                    <a:gd name="T9" fmla="*/ 1212 h 78"/>
                    <a:gd name="T10" fmla="*/ 228 w 61"/>
                    <a:gd name="T11" fmla="*/ 829 h 78"/>
                    <a:gd name="T12" fmla="*/ 0 w 61"/>
                    <a:gd name="T13" fmla="*/ 464 h 78"/>
                    <a:gd name="T14" fmla="*/ 50 w 61"/>
                    <a:gd name="T15" fmla="*/ 369 h 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1" h="78">
                      <a:moveTo>
                        <a:pt x="4" y="24"/>
                      </a:moveTo>
                      <a:cubicBezTo>
                        <a:pt x="13" y="27"/>
                        <a:pt x="22" y="25"/>
                        <a:pt x="32" y="28"/>
                      </a:cubicBezTo>
                      <a:cubicBezTo>
                        <a:pt x="48" y="23"/>
                        <a:pt x="39" y="4"/>
                        <a:pt x="52" y="0"/>
                      </a:cubicBezTo>
                      <a:cubicBezTo>
                        <a:pt x="57" y="7"/>
                        <a:pt x="59" y="10"/>
                        <a:pt x="56" y="18"/>
                      </a:cubicBezTo>
                      <a:cubicBezTo>
                        <a:pt x="61" y="42"/>
                        <a:pt x="50" y="70"/>
                        <a:pt x="26" y="78"/>
                      </a:cubicBezTo>
                      <a:cubicBezTo>
                        <a:pt x="21" y="70"/>
                        <a:pt x="19" y="62"/>
                        <a:pt x="16" y="54"/>
                      </a:cubicBezTo>
                      <a:cubicBezTo>
                        <a:pt x="13" y="45"/>
                        <a:pt x="3" y="40"/>
                        <a:pt x="0" y="30"/>
                      </a:cubicBezTo>
                      <a:cubicBezTo>
                        <a:pt x="2" y="23"/>
                        <a:pt x="0" y="24"/>
                        <a:pt x="4" y="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2" name="Freeform 112"/>
                <p:cNvSpPr>
                  <a:spLocks/>
                </p:cNvSpPr>
                <p:nvPr userDrawn="1"/>
              </p:nvSpPr>
              <p:spPr bwMode="ltGray">
                <a:xfrm>
                  <a:off x="3087" y="3093"/>
                  <a:ext cx="140" cy="191"/>
                </a:xfrm>
                <a:custGeom>
                  <a:avLst/>
                  <a:gdLst>
                    <a:gd name="T0" fmla="*/ 978 w 113"/>
                    <a:gd name="T1" fmla="*/ 0 h 152"/>
                    <a:gd name="T2" fmla="*/ 1244 w 113"/>
                    <a:gd name="T3" fmla="*/ 186 h 152"/>
                    <a:gd name="T4" fmla="*/ 1467 w 113"/>
                    <a:gd name="T5" fmla="*/ 281 h 152"/>
                    <a:gd name="T6" fmla="*/ 1092 w 113"/>
                    <a:gd name="T7" fmla="*/ 998 h 152"/>
                    <a:gd name="T8" fmla="*/ 1028 w 113"/>
                    <a:gd name="T9" fmla="*/ 1186 h 152"/>
                    <a:gd name="T10" fmla="*/ 881 w 113"/>
                    <a:gd name="T11" fmla="*/ 1306 h 152"/>
                    <a:gd name="T12" fmla="*/ 699 w 113"/>
                    <a:gd name="T13" fmla="*/ 1866 h 152"/>
                    <a:gd name="T14" fmla="*/ 644 w 113"/>
                    <a:gd name="T15" fmla="*/ 2051 h 152"/>
                    <a:gd name="T16" fmla="*/ 396 w 113"/>
                    <a:gd name="T17" fmla="*/ 2135 h 152"/>
                    <a:gd name="T18" fmla="*/ 224 w 113"/>
                    <a:gd name="T19" fmla="*/ 2352 h 152"/>
                    <a:gd name="T20" fmla="*/ 278 w 113"/>
                    <a:gd name="T21" fmla="*/ 2135 h 152"/>
                    <a:gd name="T22" fmla="*/ 95 w 113"/>
                    <a:gd name="T23" fmla="*/ 1951 h 152"/>
                    <a:gd name="T24" fmla="*/ 540 w 113"/>
                    <a:gd name="T25" fmla="*/ 1042 h 152"/>
                    <a:gd name="T26" fmla="*/ 978 w 113"/>
                    <a:gd name="T27" fmla="*/ 0 h 15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13" h="152">
                      <a:moveTo>
                        <a:pt x="75" y="0"/>
                      </a:moveTo>
                      <a:cubicBezTo>
                        <a:pt x="87" y="2"/>
                        <a:pt x="86" y="6"/>
                        <a:pt x="95" y="12"/>
                      </a:cubicBezTo>
                      <a:cubicBezTo>
                        <a:pt x="105" y="10"/>
                        <a:pt x="110" y="8"/>
                        <a:pt x="113" y="18"/>
                      </a:cubicBezTo>
                      <a:cubicBezTo>
                        <a:pt x="108" y="34"/>
                        <a:pt x="97" y="54"/>
                        <a:pt x="83" y="64"/>
                      </a:cubicBezTo>
                      <a:cubicBezTo>
                        <a:pt x="82" y="68"/>
                        <a:pt x="83" y="74"/>
                        <a:pt x="79" y="76"/>
                      </a:cubicBezTo>
                      <a:cubicBezTo>
                        <a:pt x="75" y="79"/>
                        <a:pt x="67" y="84"/>
                        <a:pt x="67" y="84"/>
                      </a:cubicBezTo>
                      <a:cubicBezTo>
                        <a:pt x="60" y="95"/>
                        <a:pt x="57" y="108"/>
                        <a:pt x="53" y="120"/>
                      </a:cubicBezTo>
                      <a:cubicBezTo>
                        <a:pt x="52" y="124"/>
                        <a:pt x="53" y="131"/>
                        <a:pt x="49" y="132"/>
                      </a:cubicBezTo>
                      <a:cubicBezTo>
                        <a:pt x="43" y="134"/>
                        <a:pt x="31" y="138"/>
                        <a:pt x="31" y="138"/>
                      </a:cubicBezTo>
                      <a:cubicBezTo>
                        <a:pt x="28" y="146"/>
                        <a:pt x="25" y="149"/>
                        <a:pt x="17" y="152"/>
                      </a:cubicBezTo>
                      <a:cubicBezTo>
                        <a:pt x="12" y="144"/>
                        <a:pt x="12" y="141"/>
                        <a:pt x="21" y="138"/>
                      </a:cubicBezTo>
                      <a:cubicBezTo>
                        <a:pt x="18" y="130"/>
                        <a:pt x="15" y="129"/>
                        <a:pt x="7" y="126"/>
                      </a:cubicBezTo>
                      <a:cubicBezTo>
                        <a:pt x="0" y="104"/>
                        <a:pt x="19" y="73"/>
                        <a:pt x="41" y="68"/>
                      </a:cubicBezTo>
                      <a:cubicBezTo>
                        <a:pt x="56" y="46"/>
                        <a:pt x="75" y="30"/>
                        <a:pt x="75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3" name="Freeform 113"/>
                <p:cNvSpPr>
                  <a:spLocks/>
                </p:cNvSpPr>
                <p:nvPr userDrawn="1"/>
              </p:nvSpPr>
              <p:spPr bwMode="ltGray">
                <a:xfrm>
                  <a:off x="3187" y="2946"/>
                  <a:ext cx="120" cy="175"/>
                </a:xfrm>
                <a:custGeom>
                  <a:avLst/>
                  <a:gdLst>
                    <a:gd name="T0" fmla="*/ 803 w 97"/>
                    <a:gd name="T1" fmla="*/ 1541 h 139"/>
                    <a:gd name="T2" fmla="*/ 772 w 97"/>
                    <a:gd name="T3" fmla="*/ 1852 h 139"/>
                    <a:gd name="T4" fmla="*/ 606 w 97"/>
                    <a:gd name="T5" fmla="*/ 1975 h 139"/>
                    <a:gd name="T6" fmla="*/ 437 w 97"/>
                    <a:gd name="T7" fmla="*/ 2142 h 139"/>
                    <a:gd name="T8" fmla="*/ 465 w 97"/>
                    <a:gd name="T9" fmla="*/ 1758 h 139"/>
                    <a:gd name="T10" fmla="*/ 317 w 97"/>
                    <a:gd name="T11" fmla="*/ 1633 h 139"/>
                    <a:gd name="T12" fmla="*/ 317 w 97"/>
                    <a:gd name="T13" fmla="*/ 1351 h 139"/>
                    <a:gd name="T14" fmla="*/ 413 w 97"/>
                    <a:gd name="T15" fmla="*/ 1163 h 139"/>
                    <a:gd name="T16" fmla="*/ 167 w 97"/>
                    <a:gd name="T17" fmla="*/ 429 h 139"/>
                    <a:gd name="T18" fmla="*/ 0 w 97"/>
                    <a:gd name="T19" fmla="*/ 49 h 139"/>
                    <a:gd name="T20" fmla="*/ 225 w 97"/>
                    <a:gd name="T21" fmla="*/ 147 h 139"/>
                    <a:gd name="T22" fmla="*/ 392 w 97"/>
                    <a:gd name="T23" fmla="*/ 526 h 139"/>
                    <a:gd name="T24" fmla="*/ 649 w 97"/>
                    <a:gd name="T25" fmla="*/ 918 h 139"/>
                    <a:gd name="T26" fmla="*/ 711 w 97"/>
                    <a:gd name="T27" fmla="*/ 1163 h 139"/>
                    <a:gd name="T28" fmla="*/ 975 w 97"/>
                    <a:gd name="T29" fmla="*/ 972 h 139"/>
                    <a:gd name="T30" fmla="*/ 852 w 97"/>
                    <a:gd name="T31" fmla="*/ 1381 h 139"/>
                    <a:gd name="T32" fmla="*/ 878 w 97"/>
                    <a:gd name="T33" fmla="*/ 1471 h 139"/>
                    <a:gd name="T34" fmla="*/ 803 w 97"/>
                    <a:gd name="T35" fmla="*/ 1541 h 13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7" h="139">
                      <a:moveTo>
                        <a:pt x="62" y="97"/>
                      </a:moveTo>
                      <a:cubicBezTo>
                        <a:pt x="61" y="102"/>
                        <a:pt x="64" y="113"/>
                        <a:pt x="60" y="117"/>
                      </a:cubicBezTo>
                      <a:cubicBezTo>
                        <a:pt x="57" y="120"/>
                        <a:pt x="48" y="125"/>
                        <a:pt x="48" y="125"/>
                      </a:cubicBezTo>
                      <a:cubicBezTo>
                        <a:pt x="39" y="139"/>
                        <a:pt x="45" y="139"/>
                        <a:pt x="34" y="135"/>
                      </a:cubicBezTo>
                      <a:cubicBezTo>
                        <a:pt x="35" y="129"/>
                        <a:pt x="41" y="117"/>
                        <a:pt x="36" y="111"/>
                      </a:cubicBezTo>
                      <a:cubicBezTo>
                        <a:pt x="33" y="107"/>
                        <a:pt x="24" y="103"/>
                        <a:pt x="24" y="103"/>
                      </a:cubicBezTo>
                      <a:cubicBezTo>
                        <a:pt x="22" y="96"/>
                        <a:pt x="20" y="94"/>
                        <a:pt x="24" y="85"/>
                      </a:cubicBezTo>
                      <a:cubicBezTo>
                        <a:pt x="26" y="81"/>
                        <a:pt x="32" y="73"/>
                        <a:pt x="32" y="73"/>
                      </a:cubicBezTo>
                      <a:cubicBezTo>
                        <a:pt x="27" y="59"/>
                        <a:pt x="25" y="35"/>
                        <a:pt x="12" y="27"/>
                      </a:cubicBezTo>
                      <a:cubicBezTo>
                        <a:pt x="9" y="18"/>
                        <a:pt x="3" y="12"/>
                        <a:pt x="0" y="3"/>
                      </a:cubicBezTo>
                      <a:cubicBezTo>
                        <a:pt x="9" y="0"/>
                        <a:pt x="11" y="2"/>
                        <a:pt x="18" y="9"/>
                      </a:cubicBezTo>
                      <a:cubicBezTo>
                        <a:pt x="20" y="22"/>
                        <a:pt x="23" y="23"/>
                        <a:pt x="30" y="33"/>
                      </a:cubicBezTo>
                      <a:cubicBezTo>
                        <a:pt x="33" y="51"/>
                        <a:pt x="34" y="53"/>
                        <a:pt x="50" y="57"/>
                      </a:cubicBezTo>
                      <a:cubicBezTo>
                        <a:pt x="53" y="66"/>
                        <a:pt x="47" y="67"/>
                        <a:pt x="56" y="73"/>
                      </a:cubicBezTo>
                      <a:cubicBezTo>
                        <a:pt x="68" y="71"/>
                        <a:pt x="73" y="73"/>
                        <a:pt x="76" y="61"/>
                      </a:cubicBezTo>
                      <a:cubicBezTo>
                        <a:pt x="97" y="68"/>
                        <a:pt x="79" y="83"/>
                        <a:pt x="66" y="87"/>
                      </a:cubicBezTo>
                      <a:cubicBezTo>
                        <a:pt x="67" y="89"/>
                        <a:pt x="69" y="91"/>
                        <a:pt x="68" y="93"/>
                      </a:cubicBezTo>
                      <a:cubicBezTo>
                        <a:pt x="67" y="95"/>
                        <a:pt x="62" y="97"/>
                        <a:pt x="62" y="9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4" name="Freeform 114"/>
                <p:cNvSpPr>
                  <a:spLocks/>
                </p:cNvSpPr>
                <p:nvPr userDrawn="1"/>
              </p:nvSpPr>
              <p:spPr bwMode="ltGray">
                <a:xfrm>
                  <a:off x="3053" y="2636"/>
                  <a:ext cx="60" cy="72"/>
                </a:xfrm>
                <a:custGeom>
                  <a:avLst/>
                  <a:gdLst>
                    <a:gd name="T0" fmla="*/ 99 w 49"/>
                    <a:gd name="T1" fmla="*/ 81 h 57"/>
                    <a:gd name="T2" fmla="*/ 1 w 49"/>
                    <a:gd name="T3" fmla="*/ 51 h 57"/>
                    <a:gd name="T4" fmla="*/ 81 w 49"/>
                    <a:gd name="T5" fmla="*/ 1 h 57"/>
                    <a:gd name="T6" fmla="*/ 198 w 49"/>
                    <a:gd name="T7" fmla="*/ 206 h 57"/>
                    <a:gd name="T8" fmla="*/ 256 w 49"/>
                    <a:gd name="T9" fmla="*/ 551 h 57"/>
                    <a:gd name="T10" fmla="*/ 465 w 49"/>
                    <a:gd name="T11" fmla="*/ 683 h 57"/>
                    <a:gd name="T12" fmla="*/ 360 w 49"/>
                    <a:gd name="T13" fmla="*/ 835 h 57"/>
                    <a:gd name="T14" fmla="*/ 209 w 49"/>
                    <a:gd name="T15" fmla="*/ 683 h 57"/>
                    <a:gd name="T16" fmla="*/ 121 w 49"/>
                    <a:gd name="T17" fmla="*/ 490 h 57"/>
                    <a:gd name="T18" fmla="*/ 81 w 49"/>
                    <a:gd name="T19" fmla="*/ 248 h 57"/>
                    <a:gd name="T20" fmla="*/ 99 w 49"/>
                    <a:gd name="T21" fmla="*/ 81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9" h="57">
                      <a:moveTo>
                        <a:pt x="9" y="5"/>
                      </a:moveTo>
                      <a:cubicBezTo>
                        <a:pt x="6" y="4"/>
                        <a:pt x="2" y="5"/>
                        <a:pt x="1" y="3"/>
                      </a:cubicBezTo>
                      <a:cubicBezTo>
                        <a:pt x="0" y="1"/>
                        <a:pt x="5" y="0"/>
                        <a:pt x="7" y="1"/>
                      </a:cubicBezTo>
                      <a:cubicBezTo>
                        <a:pt x="9" y="2"/>
                        <a:pt x="16" y="10"/>
                        <a:pt x="17" y="13"/>
                      </a:cubicBezTo>
                      <a:cubicBezTo>
                        <a:pt x="20" y="19"/>
                        <a:pt x="18" y="28"/>
                        <a:pt x="23" y="33"/>
                      </a:cubicBezTo>
                      <a:cubicBezTo>
                        <a:pt x="28" y="37"/>
                        <a:pt x="36" y="37"/>
                        <a:pt x="41" y="41"/>
                      </a:cubicBezTo>
                      <a:cubicBezTo>
                        <a:pt x="46" y="57"/>
                        <a:pt x="49" y="54"/>
                        <a:pt x="31" y="51"/>
                      </a:cubicBezTo>
                      <a:cubicBezTo>
                        <a:pt x="26" y="47"/>
                        <a:pt x="23" y="46"/>
                        <a:pt x="19" y="41"/>
                      </a:cubicBezTo>
                      <a:cubicBezTo>
                        <a:pt x="16" y="37"/>
                        <a:pt x="11" y="29"/>
                        <a:pt x="11" y="29"/>
                      </a:cubicBezTo>
                      <a:cubicBezTo>
                        <a:pt x="10" y="24"/>
                        <a:pt x="7" y="20"/>
                        <a:pt x="7" y="15"/>
                      </a:cubicBezTo>
                      <a:cubicBezTo>
                        <a:pt x="7" y="12"/>
                        <a:pt x="9" y="5"/>
                        <a:pt x="9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5" name="Freeform 115"/>
                <p:cNvSpPr>
                  <a:spLocks/>
                </p:cNvSpPr>
                <p:nvPr userDrawn="1"/>
              </p:nvSpPr>
              <p:spPr bwMode="ltGray">
                <a:xfrm>
                  <a:off x="3071" y="2513"/>
                  <a:ext cx="14" cy="16"/>
                </a:xfrm>
                <a:custGeom>
                  <a:avLst/>
                  <a:gdLst>
                    <a:gd name="T0" fmla="*/ 0 w 11"/>
                    <a:gd name="T1" fmla="*/ 39 h 13"/>
                    <a:gd name="T2" fmla="*/ 154 w 11"/>
                    <a:gd name="T3" fmla="*/ 162 h 13"/>
                    <a:gd name="T4" fmla="*/ 0 w 11"/>
                    <a:gd name="T5" fmla="*/ 3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3"/>
                      </a:moveTo>
                      <a:cubicBezTo>
                        <a:pt x="9" y="0"/>
                        <a:pt x="11" y="5"/>
                        <a:pt x="8" y="13"/>
                      </a:cubicBezTo>
                      <a:cubicBezTo>
                        <a:pt x="2" y="11"/>
                        <a:pt x="0" y="10"/>
                        <a:pt x="0" y="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6" name="Freeform 116"/>
                <p:cNvSpPr>
                  <a:spLocks/>
                </p:cNvSpPr>
                <p:nvPr userDrawn="1"/>
              </p:nvSpPr>
              <p:spPr bwMode="ltGray">
                <a:xfrm>
                  <a:off x="3093" y="2516"/>
                  <a:ext cx="24" cy="21"/>
                </a:xfrm>
                <a:custGeom>
                  <a:avLst/>
                  <a:gdLst>
                    <a:gd name="T0" fmla="*/ 129 w 19"/>
                    <a:gd name="T1" fmla="*/ 0 h 16"/>
                    <a:gd name="T2" fmla="*/ 102 w 19"/>
                    <a:gd name="T3" fmla="*/ 428 h 16"/>
                    <a:gd name="T4" fmla="*/ 129 w 19"/>
                    <a:gd name="T5" fmla="*/ 0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16">
                      <a:moveTo>
                        <a:pt x="8" y="0"/>
                      </a:moveTo>
                      <a:cubicBezTo>
                        <a:pt x="19" y="4"/>
                        <a:pt x="15" y="13"/>
                        <a:pt x="6" y="16"/>
                      </a:cubicBezTo>
                      <a:cubicBezTo>
                        <a:pt x="2" y="9"/>
                        <a:pt x="0" y="4"/>
                        <a:pt x="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7" name="Freeform 117"/>
                <p:cNvSpPr>
                  <a:spLocks/>
                </p:cNvSpPr>
                <p:nvPr userDrawn="1"/>
              </p:nvSpPr>
              <p:spPr bwMode="ltGray">
                <a:xfrm>
                  <a:off x="3095" y="2539"/>
                  <a:ext cx="32" cy="15"/>
                </a:xfrm>
                <a:custGeom>
                  <a:avLst/>
                  <a:gdLst>
                    <a:gd name="T0" fmla="*/ 111 w 26"/>
                    <a:gd name="T1" fmla="*/ 0 h 12"/>
                    <a:gd name="T2" fmla="*/ 176 w 26"/>
                    <a:gd name="T3" fmla="*/ 185 h 12"/>
                    <a:gd name="T4" fmla="*/ 111 w 26"/>
                    <a:gd name="T5" fmla="*/ 149 h 12"/>
                    <a:gd name="T6" fmla="*/ 111 w 26"/>
                    <a:gd name="T7" fmla="*/ 0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12">
                      <a:moveTo>
                        <a:pt x="9" y="0"/>
                      </a:moveTo>
                      <a:cubicBezTo>
                        <a:pt x="19" y="2"/>
                        <a:pt x="26" y="5"/>
                        <a:pt x="15" y="12"/>
                      </a:cubicBezTo>
                      <a:cubicBezTo>
                        <a:pt x="13" y="11"/>
                        <a:pt x="10" y="11"/>
                        <a:pt x="9" y="10"/>
                      </a:cubicBezTo>
                      <a:cubicBezTo>
                        <a:pt x="0" y="1"/>
                        <a:pt x="20" y="0"/>
                        <a:pt x="9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8" name="Freeform 118"/>
                <p:cNvSpPr>
                  <a:spLocks/>
                </p:cNvSpPr>
                <p:nvPr userDrawn="1"/>
              </p:nvSpPr>
              <p:spPr bwMode="ltGray">
                <a:xfrm>
                  <a:off x="3119" y="2577"/>
                  <a:ext cx="18" cy="18"/>
                </a:xfrm>
                <a:custGeom>
                  <a:avLst/>
                  <a:gdLst>
                    <a:gd name="T0" fmla="*/ 59 w 14"/>
                    <a:gd name="T1" fmla="*/ 126 h 14"/>
                    <a:gd name="T2" fmla="*/ 224 w 14"/>
                    <a:gd name="T3" fmla="*/ 288 h 14"/>
                    <a:gd name="T4" fmla="*/ 1 w 14"/>
                    <a:gd name="T5" fmla="*/ 231 h 14"/>
                    <a:gd name="T6" fmla="*/ 59 w 14"/>
                    <a:gd name="T7" fmla="*/ 126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14">
                      <a:moveTo>
                        <a:pt x="3" y="6"/>
                      </a:moveTo>
                      <a:cubicBezTo>
                        <a:pt x="12" y="0"/>
                        <a:pt x="14" y="5"/>
                        <a:pt x="11" y="14"/>
                      </a:cubicBezTo>
                      <a:cubicBezTo>
                        <a:pt x="8" y="13"/>
                        <a:pt x="3" y="14"/>
                        <a:pt x="1" y="12"/>
                      </a:cubicBezTo>
                      <a:cubicBezTo>
                        <a:pt x="0" y="11"/>
                        <a:pt x="3" y="6"/>
                        <a:pt x="3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9" name="Freeform 119"/>
                <p:cNvSpPr>
                  <a:spLocks/>
                </p:cNvSpPr>
                <p:nvPr userDrawn="1"/>
              </p:nvSpPr>
              <p:spPr bwMode="ltGray">
                <a:xfrm>
                  <a:off x="3409" y="2662"/>
                  <a:ext cx="27" cy="26"/>
                </a:xfrm>
                <a:custGeom>
                  <a:avLst/>
                  <a:gdLst>
                    <a:gd name="T0" fmla="*/ 133 w 22"/>
                    <a:gd name="T1" fmla="*/ 0 h 20"/>
                    <a:gd name="T2" fmla="*/ 108 w 22"/>
                    <a:gd name="T3" fmla="*/ 467 h 20"/>
                    <a:gd name="T4" fmla="*/ 133 w 22"/>
                    <a:gd name="T5" fmla="*/ 0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4" y="9"/>
                        <a:pt x="22" y="16"/>
                        <a:pt x="9" y="20"/>
                      </a:cubicBezTo>
                      <a:cubicBezTo>
                        <a:pt x="0" y="11"/>
                        <a:pt x="4" y="10"/>
                        <a:pt x="1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0" name="Freeform 120"/>
                <p:cNvSpPr>
                  <a:spLocks/>
                </p:cNvSpPr>
                <p:nvPr userDrawn="1"/>
              </p:nvSpPr>
              <p:spPr bwMode="ltGray">
                <a:xfrm>
                  <a:off x="3296" y="2559"/>
                  <a:ext cx="27" cy="32"/>
                </a:xfrm>
                <a:custGeom>
                  <a:avLst/>
                  <a:gdLst>
                    <a:gd name="T0" fmla="*/ 2 w 22"/>
                    <a:gd name="T1" fmla="*/ 124 h 25"/>
                    <a:gd name="T2" fmla="*/ 258 w 22"/>
                    <a:gd name="T3" fmla="*/ 204 h 25"/>
                    <a:gd name="T4" fmla="*/ 2 w 22"/>
                    <a:gd name="T5" fmla="*/ 390 h 25"/>
                    <a:gd name="T6" fmla="*/ 2 w 22"/>
                    <a:gd name="T7" fmla="*/ 124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2" h="25">
                      <a:moveTo>
                        <a:pt x="2" y="6"/>
                      </a:moveTo>
                      <a:cubicBezTo>
                        <a:pt x="11" y="0"/>
                        <a:pt x="16" y="1"/>
                        <a:pt x="22" y="10"/>
                      </a:cubicBezTo>
                      <a:cubicBezTo>
                        <a:pt x="19" y="25"/>
                        <a:pt x="16" y="22"/>
                        <a:pt x="2" y="20"/>
                      </a:cubicBezTo>
                      <a:cubicBezTo>
                        <a:pt x="0" y="13"/>
                        <a:pt x="2" y="13"/>
                        <a:pt x="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1" name="Freeform 121"/>
                <p:cNvSpPr>
                  <a:spLocks/>
                </p:cNvSpPr>
                <p:nvPr userDrawn="1"/>
              </p:nvSpPr>
              <p:spPr bwMode="ltGray">
                <a:xfrm>
                  <a:off x="3318" y="2534"/>
                  <a:ext cx="25" cy="23"/>
                </a:xfrm>
                <a:custGeom>
                  <a:avLst/>
                  <a:gdLst>
                    <a:gd name="T0" fmla="*/ 95 w 20"/>
                    <a:gd name="T1" fmla="*/ 334 h 18"/>
                    <a:gd name="T2" fmla="*/ 149 w 20"/>
                    <a:gd name="T3" fmla="*/ 0 h 18"/>
                    <a:gd name="T4" fmla="*/ 185 w 20"/>
                    <a:gd name="T5" fmla="*/ 334 h 18"/>
                    <a:gd name="T6" fmla="*/ 95 w 20"/>
                    <a:gd name="T7" fmla="*/ 334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8">
                      <a:moveTo>
                        <a:pt x="6" y="18"/>
                      </a:moveTo>
                      <a:cubicBezTo>
                        <a:pt x="1" y="10"/>
                        <a:pt x="0" y="3"/>
                        <a:pt x="10" y="0"/>
                      </a:cubicBezTo>
                      <a:cubicBezTo>
                        <a:pt x="20" y="3"/>
                        <a:pt x="15" y="10"/>
                        <a:pt x="12" y="18"/>
                      </a:cubicBezTo>
                      <a:cubicBezTo>
                        <a:pt x="5" y="16"/>
                        <a:pt x="6" y="14"/>
                        <a:pt x="6" y="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2" name="Freeform 122"/>
                <p:cNvSpPr>
                  <a:spLocks/>
                </p:cNvSpPr>
                <p:nvPr userDrawn="1"/>
              </p:nvSpPr>
              <p:spPr bwMode="ltGray">
                <a:xfrm>
                  <a:off x="3275" y="2354"/>
                  <a:ext cx="19" cy="29"/>
                </a:xfrm>
                <a:custGeom>
                  <a:avLst/>
                  <a:gdLst>
                    <a:gd name="T0" fmla="*/ 84 w 15"/>
                    <a:gd name="T1" fmla="*/ 187 h 23"/>
                    <a:gd name="T2" fmla="*/ 252 w 15"/>
                    <a:gd name="T3" fmla="*/ 79 h 23"/>
                    <a:gd name="T4" fmla="*/ 215 w 15"/>
                    <a:gd name="T5" fmla="*/ 269 h 23"/>
                    <a:gd name="T6" fmla="*/ 84 w 15"/>
                    <a:gd name="T7" fmla="*/ 187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3" name="Freeform 123"/>
                <p:cNvSpPr>
                  <a:spLocks/>
                </p:cNvSpPr>
                <p:nvPr userDrawn="1"/>
              </p:nvSpPr>
              <p:spPr bwMode="ltGray">
                <a:xfrm>
                  <a:off x="3493" y="2455"/>
                  <a:ext cx="25" cy="29"/>
                </a:xfrm>
                <a:custGeom>
                  <a:avLst/>
                  <a:gdLst>
                    <a:gd name="T0" fmla="*/ 49 w 20"/>
                    <a:gd name="T1" fmla="*/ 200 h 23"/>
                    <a:gd name="T2" fmla="*/ 173 w 20"/>
                    <a:gd name="T3" fmla="*/ 50 h 23"/>
                    <a:gd name="T4" fmla="*/ 110 w 20"/>
                    <a:gd name="T5" fmla="*/ 309 h 23"/>
                    <a:gd name="T6" fmla="*/ 49 w 20"/>
                    <a:gd name="T7" fmla="*/ 20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4" name="Freeform 124"/>
                <p:cNvSpPr>
                  <a:spLocks/>
                </p:cNvSpPr>
                <p:nvPr userDrawn="1"/>
              </p:nvSpPr>
              <p:spPr bwMode="ltGray">
                <a:xfrm>
                  <a:off x="2878" y="2289"/>
                  <a:ext cx="37" cy="53"/>
                </a:xfrm>
                <a:custGeom>
                  <a:avLst/>
                  <a:gdLst>
                    <a:gd name="T0" fmla="*/ 207 w 30"/>
                    <a:gd name="T1" fmla="*/ 545 h 42"/>
                    <a:gd name="T2" fmla="*/ 99 w 30"/>
                    <a:gd name="T3" fmla="*/ 351 h 42"/>
                    <a:gd name="T4" fmla="*/ 0 w 30"/>
                    <a:gd name="T5" fmla="*/ 148 h 42"/>
                    <a:gd name="T6" fmla="*/ 207 w 30"/>
                    <a:gd name="T7" fmla="*/ 50 h 42"/>
                    <a:gd name="T8" fmla="*/ 376 w 30"/>
                    <a:gd name="T9" fmla="*/ 376 h 42"/>
                    <a:gd name="T10" fmla="*/ 347 w 30"/>
                    <a:gd name="T11" fmla="*/ 500 h 42"/>
                    <a:gd name="T12" fmla="*/ 207 w 30"/>
                    <a:gd name="T13" fmla="*/ 545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5" name="Freeform 125"/>
                <p:cNvSpPr>
                  <a:spLocks/>
                </p:cNvSpPr>
                <p:nvPr userDrawn="1"/>
              </p:nvSpPr>
              <p:spPr bwMode="ltGray">
                <a:xfrm>
                  <a:off x="2435" y="2338"/>
                  <a:ext cx="31" cy="20"/>
                </a:xfrm>
                <a:custGeom>
                  <a:avLst/>
                  <a:gdLst>
                    <a:gd name="T0" fmla="*/ 207 w 25"/>
                    <a:gd name="T1" fmla="*/ 233 h 16"/>
                    <a:gd name="T2" fmla="*/ 40 w 25"/>
                    <a:gd name="T3" fmla="*/ 119 h 16"/>
                    <a:gd name="T4" fmla="*/ 207 w 25"/>
                    <a:gd name="T5" fmla="*/ 0 h 16"/>
                    <a:gd name="T6" fmla="*/ 207 w 25"/>
                    <a:gd name="T7" fmla="*/ 233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6" name="Freeform 126"/>
                <p:cNvSpPr>
                  <a:spLocks/>
                </p:cNvSpPr>
                <p:nvPr userDrawn="1"/>
              </p:nvSpPr>
              <p:spPr bwMode="ltGray">
                <a:xfrm>
                  <a:off x="2302" y="2363"/>
                  <a:ext cx="81" cy="58"/>
                </a:xfrm>
                <a:custGeom>
                  <a:avLst/>
                  <a:gdLst>
                    <a:gd name="T0" fmla="*/ 187 w 65"/>
                    <a:gd name="T1" fmla="*/ 390 h 46"/>
                    <a:gd name="T2" fmla="*/ 411 w 65"/>
                    <a:gd name="T3" fmla="*/ 63 h 46"/>
                    <a:gd name="T4" fmla="*/ 588 w 65"/>
                    <a:gd name="T5" fmla="*/ 0 h 46"/>
                    <a:gd name="T6" fmla="*/ 810 w 65"/>
                    <a:gd name="T7" fmla="*/ 194 h 46"/>
                    <a:gd name="T8" fmla="*/ 450 w 65"/>
                    <a:gd name="T9" fmla="*/ 427 h 46"/>
                    <a:gd name="T10" fmla="*/ 171 w 65"/>
                    <a:gd name="T11" fmla="*/ 739 h 46"/>
                    <a:gd name="T12" fmla="*/ 110 w 65"/>
                    <a:gd name="T13" fmla="*/ 318 h 46"/>
                    <a:gd name="T14" fmla="*/ 171 w 65"/>
                    <a:gd name="T15" fmla="*/ 236 h 46"/>
                    <a:gd name="T16" fmla="*/ 187 w 65"/>
                    <a:gd name="T17" fmla="*/ 390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7" name="Freeform 127"/>
                <p:cNvSpPr>
                  <a:spLocks/>
                </p:cNvSpPr>
                <p:nvPr userDrawn="1"/>
              </p:nvSpPr>
              <p:spPr bwMode="ltGray">
                <a:xfrm>
                  <a:off x="2216" y="2357"/>
                  <a:ext cx="85" cy="59"/>
                </a:xfrm>
                <a:custGeom>
                  <a:avLst/>
                  <a:gdLst>
                    <a:gd name="T0" fmla="*/ 0 w 69"/>
                    <a:gd name="T1" fmla="*/ 480 h 47"/>
                    <a:gd name="T2" fmla="*/ 221 w 69"/>
                    <a:gd name="T3" fmla="*/ 382 h 47"/>
                    <a:gd name="T4" fmla="*/ 634 w 69"/>
                    <a:gd name="T5" fmla="*/ 1 h 47"/>
                    <a:gd name="T6" fmla="*/ 781 w 69"/>
                    <a:gd name="T7" fmla="*/ 49 h 47"/>
                    <a:gd name="T8" fmla="*/ 615 w 69"/>
                    <a:gd name="T9" fmla="*/ 292 h 47"/>
                    <a:gd name="T10" fmla="*/ 339 w 69"/>
                    <a:gd name="T11" fmla="*/ 493 h 47"/>
                    <a:gd name="T12" fmla="*/ 272 w 69"/>
                    <a:gd name="T13" fmla="*/ 722 h 47"/>
                    <a:gd name="T14" fmla="*/ 201 w 69"/>
                    <a:gd name="T15" fmla="*/ 674 h 47"/>
                    <a:gd name="T16" fmla="*/ 145 w 69"/>
                    <a:gd name="T17" fmla="*/ 603 h 47"/>
                    <a:gd name="T18" fmla="*/ 0 w 69"/>
                    <a:gd name="T19" fmla="*/ 536 h 47"/>
                    <a:gd name="T20" fmla="*/ 0 w 69"/>
                    <a:gd name="T21" fmla="*/ 480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8" name="Freeform 128"/>
                <p:cNvSpPr>
                  <a:spLocks/>
                </p:cNvSpPr>
                <p:nvPr userDrawn="1"/>
              </p:nvSpPr>
              <p:spPr bwMode="ltGray">
                <a:xfrm>
                  <a:off x="1761" y="2031"/>
                  <a:ext cx="439" cy="348"/>
                </a:xfrm>
                <a:custGeom>
                  <a:avLst/>
                  <a:gdLst>
                    <a:gd name="T0" fmla="*/ 125 w 355"/>
                    <a:gd name="T1" fmla="*/ 62 h 277"/>
                    <a:gd name="T2" fmla="*/ 465 w 355"/>
                    <a:gd name="T3" fmla="*/ 281 h 277"/>
                    <a:gd name="T4" fmla="*/ 594 w 355"/>
                    <a:gd name="T5" fmla="*/ 464 h 277"/>
                    <a:gd name="T6" fmla="*/ 968 w 355"/>
                    <a:gd name="T7" fmla="*/ 803 h 277"/>
                    <a:gd name="T8" fmla="*/ 1176 w 355"/>
                    <a:gd name="T9" fmla="*/ 1023 h 277"/>
                    <a:gd name="T10" fmla="*/ 1568 w 355"/>
                    <a:gd name="T11" fmla="*/ 1523 h 277"/>
                    <a:gd name="T12" fmla="*/ 1737 w 355"/>
                    <a:gd name="T13" fmla="*/ 1981 h 277"/>
                    <a:gd name="T14" fmla="*/ 1888 w 355"/>
                    <a:gd name="T15" fmla="*/ 2050 h 277"/>
                    <a:gd name="T16" fmla="*/ 1966 w 355"/>
                    <a:gd name="T17" fmla="*/ 2305 h 277"/>
                    <a:gd name="T18" fmla="*/ 2262 w 355"/>
                    <a:gd name="T19" fmla="*/ 2351 h 277"/>
                    <a:gd name="T20" fmla="*/ 2174 w 355"/>
                    <a:gd name="T21" fmla="*/ 3024 h 277"/>
                    <a:gd name="T22" fmla="*/ 2311 w 355"/>
                    <a:gd name="T23" fmla="*/ 3456 h 277"/>
                    <a:gd name="T24" fmla="*/ 2540 w 355"/>
                    <a:gd name="T25" fmla="*/ 3588 h 277"/>
                    <a:gd name="T26" fmla="*/ 2760 w 355"/>
                    <a:gd name="T27" fmla="*/ 3617 h 277"/>
                    <a:gd name="T28" fmla="*/ 3022 w 355"/>
                    <a:gd name="T29" fmla="*/ 3744 h 277"/>
                    <a:gd name="T30" fmla="*/ 3251 w 355"/>
                    <a:gd name="T31" fmla="*/ 3638 h 277"/>
                    <a:gd name="T32" fmla="*/ 3476 w 355"/>
                    <a:gd name="T33" fmla="*/ 3832 h 277"/>
                    <a:gd name="T34" fmla="*/ 3791 w 355"/>
                    <a:gd name="T35" fmla="*/ 3967 h 277"/>
                    <a:gd name="T36" fmla="*/ 4020 w 355"/>
                    <a:gd name="T37" fmla="*/ 4083 h 277"/>
                    <a:gd name="T38" fmla="*/ 4499 w 355"/>
                    <a:gd name="T39" fmla="*/ 4114 h 277"/>
                    <a:gd name="T40" fmla="*/ 4371 w 355"/>
                    <a:gd name="T41" fmla="*/ 4235 h 277"/>
                    <a:gd name="T42" fmla="*/ 4111 w 355"/>
                    <a:gd name="T43" fmla="*/ 4206 h 277"/>
                    <a:gd name="T44" fmla="*/ 3837 w 355"/>
                    <a:gd name="T45" fmla="*/ 4168 h 277"/>
                    <a:gd name="T46" fmla="*/ 3678 w 355"/>
                    <a:gd name="T47" fmla="*/ 4114 h 277"/>
                    <a:gd name="T48" fmla="*/ 3230 w 355"/>
                    <a:gd name="T49" fmla="*/ 4083 h 277"/>
                    <a:gd name="T50" fmla="*/ 2979 w 355"/>
                    <a:gd name="T51" fmla="*/ 4021 h 277"/>
                    <a:gd name="T52" fmla="*/ 2200 w 355"/>
                    <a:gd name="T53" fmla="*/ 3744 h 277"/>
                    <a:gd name="T54" fmla="*/ 2054 w 355"/>
                    <a:gd name="T55" fmla="*/ 3325 h 277"/>
                    <a:gd name="T56" fmla="*/ 1621 w 355"/>
                    <a:gd name="T57" fmla="*/ 3089 h 277"/>
                    <a:gd name="T58" fmla="*/ 1390 w 355"/>
                    <a:gd name="T59" fmla="*/ 2879 h 277"/>
                    <a:gd name="T60" fmla="*/ 1197 w 355"/>
                    <a:gd name="T61" fmla="*/ 2442 h 277"/>
                    <a:gd name="T62" fmla="*/ 878 w 355"/>
                    <a:gd name="T63" fmla="*/ 1673 h 277"/>
                    <a:gd name="T64" fmla="*/ 819 w 355"/>
                    <a:gd name="T65" fmla="*/ 1577 h 277"/>
                    <a:gd name="T66" fmla="*/ 743 w 355"/>
                    <a:gd name="T67" fmla="*/ 1547 h 277"/>
                    <a:gd name="T68" fmla="*/ 694 w 355"/>
                    <a:gd name="T69" fmla="*/ 1363 h 277"/>
                    <a:gd name="T70" fmla="*/ 486 w 355"/>
                    <a:gd name="T71" fmla="*/ 905 h 277"/>
                    <a:gd name="T72" fmla="*/ 257 w 355"/>
                    <a:gd name="T73" fmla="*/ 612 h 277"/>
                    <a:gd name="T74" fmla="*/ 49 w 355"/>
                    <a:gd name="T75" fmla="*/ 340 h 277"/>
                    <a:gd name="T76" fmla="*/ 125 w 355"/>
                    <a:gd name="T77" fmla="*/ 39 h 277"/>
                    <a:gd name="T78" fmla="*/ 125 w 355"/>
                    <a:gd name="T79" fmla="*/ 6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29" name="Freeform 129"/>
                <p:cNvSpPr>
                  <a:spLocks/>
                </p:cNvSpPr>
                <p:nvPr userDrawn="1"/>
              </p:nvSpPr>
              <p:spPr bwMode="ltGray">
                <a:xfrm>
                  <a:off x="2030" y="2006"/>
                  <a:ext cx="193" cy="259"/>
                </a:xfrm>
                <a:custGeom>
                  <a:avLst/>
                  <a:gdLst>
                    <a:gd name="T0" fmla="*/ 695 w 156"/>
                    <a:gd name="T1" fmla="*/ 1027 h 206"/>
                    <a:gd name="T2" fmla="*/ 852 w 156"/>
                    <a:gd name="T3" fmla="*/ 912 h 206"/>
                    <a:gd name="T4" fmla="*/ 878 w 156"/>
                    <a:gd name="T5" fmla="*/ 810 h 206"/>
                    <a:gd name="T6" fmla="*/ 1027 w 156"/>
                    <a:gd name="T7" fmla="*/ 680 h 206"/>
                    <a:gd name="T8" fmla="*/ 1360 w 156"/>
                    <a:gd name="T9" fmla="*/ 342 h 206"/>
                    <a:gd name="T10" fmla="*/ 1452 w 156"/>
                    <a:gd name="T11" fmla="*/ 62 h 206"/>
                    <a:gd name="T12" fmla="*/ 1590 w 156"/>
                    <a:gd name="T13" fmla="*/ 0 h 206"/>
                    <a:gd name="T14" fmla="*/ 1940 w 156"/>
                    <a:gd name="T15" fmla="*/ 430 h 206"/>
                    <a:gd name="T16" fmla="*/ 1884 w 156"/>
                    <a:gd name="T17" fmla="*/ 680 h 206"/>
                    <a:gd name="T18" fmla="*/ 1622 w 156"/>
                    <a:gd name="T19" fmla="*/ 1000 h 206"/>
                    <a:gd name="T20" fmla="*/ 1697 w 156"/>
                    <a:gd name="T21" fmla="*/ 1462 h 206"/>
                    <a:gd name="T22" fmla="*/ 1831 w 156"/>
                    <a:gd name="T23" fmla="*/ 1720 h 206"/>
                    <a:gd name="T24" fmla="*/ 1884 w 156"/>
                    <a:gd name="T25" fmla="*/ 1992 h 206"/>
                    <a:gd name="T26" fmla="*/ 1638 w 156"/>
                    <a:gd name="T27" fmla="*/ 1992 h 206"/>
                    <a:gd name="T28" fmla="*/ 1493 w 156"/>
                    <a:gd name="T29" fmla="*/ 2279 h 206"/>
                    <a:gd name="T30" fmla="*/ 1344 w 156"/>
                    <a:gd name="T31" fmla="*/ 2428 h 206"/>
                    <a:gd name="T32" fmla="*/ 1285 w 156"/>
                    <a:gd name="T33" fmla="*/ 3089 h 206"/>
                    <a:gd name="T34" fmla="*/ 1136 w 156"/>
                    <a:gd name="T35" fmla="*/ 3149 h 206"/>
                    <a:gd name="T36" fmla="*/ 1054 w 156"/>
                    <a:gd name="T37" fmla="*/ 3221 h 206"/>
                    <a:gd name="T38" fmla="*/ 976 w 156"/>
                    <a:gd name="T39" fmla="*/ 3149 h 206"/>
                    <a:gd name="T40" fmla="*/ 920 w 156"/>
                    <a:gd name="T41" fmla="*/ 2960 h 206"/>
                    <a:gd name="T42" fmla="*/ 772 w 156"/>
                    <a:gd name="T43" fmla="*/ 2906 h 206"/>
                    <a:gd name="T44" fmla="*/ 541 w 156"/>
                    <a:gd name="T45" fmla="*/ 3029 h 206"/>
                    <a:gd name="T46" fmla="*/ 364 w 156"/>
                    <a:gd name="T47" fmla="*/ 2906 h 206"/>
                    <a:gd name="T48" fmla="*/ 135 w 156"/>
                    <a:gd name="T49" fmla="*/ 2311 h 206"/>
                    <a:gd name="T50" fmla="*/ 49 w 156"/>
                    <a:gd name="T51" fmla="*/ 2023 h 206"/>
                    <a:gd name="T52" fmla="*/ 0 w 156"/>
                    <a:gd name="T53" fmla="*/ 1838 h 206"/>
                    <a:gd name="T54" fmla="*/ 257 w 156"/>
                    <a:gd name="T55" fmla="*/ 1504 h 206"/>
                    <a:gd name="T56" fmla="*/ 413 w 156"/>
                    <a:gd name="T57" fmla="*/ 1623 h 206"/>
                    <a:gd name="T58" fmla="*/ 437 w 156"/>
                    <a:gd name="T59" fmla="*/ 1257 h 206"/>
                    <a:gd name="T60" fmla="*/ 669 w 156"/>
                    <a:gd name="T61" fmla="*/ 1099 h 206"/>
                    <a:gd name="T62" fmla="*/ 695 w 156"/>
                    <a:gd name="T63" fmla="*/ 1027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" name="Freeform 130"/>
                <p:cNvSpPr>
                  <a:spLocks/>
                </p:cNvSpPr>
                <p:nvPr userDrawn="1"/>
              </p:nvSpPr>
              <p:spPr bwMode="ltGray">
                <a:xfrm>
                  <a:off x="2218" y="2126"/>
                  <a:ext cx="135" cy="48"/>
                </a:xfrm>
                <a:custGeom>
                  <a:avLst/>
                  <a:gdLst>
                    <a:gd name="T0" fmla="*/ 50 w 109"/>
                    <a:gd name="T1" fmla="*/ 523 h 38"/>
                    <a:gd name="T2" fmla="*/ 229 w 109"/>
                    <a:gd name="T3" fmla="*/ 163 h 38"/>
                    <a:gd name="T4" fmla="*/ 603 w 109"/>
                    <a:gd name="T5" fmla="*/ 328 h 38"/>
                    <a:gd name="T6" fmla="*/ 931 w 109"/>
                    <a:gd name="T7" fmla="*/ 243 h 38"/>
                    <a:gd name="T8" fmla="*/ 1164 w 109"/>
                    <a:gd name="T9" fmla="*/ 0 h 38"/>
                    <a:gd name="T10" fmla="*/ 980 w 109"/>
                    <a:gd name="T11" fmla="*/ 436 h 38"/>
                    <a:gd name="T12" fmla="*/ 783 w 109"/>
                    <a:gd name="T13" fmla="*/ 630 h 38"/>
                    <a:gd name="T14" fmla="*/ 541 w 109"/>
                    <a:gd name="T15" fmla="*/ 523 h 38"/>
                    <a:gd name="T16" fmla="*/ 181 w 109"/>
                    <a:gd name="T17" fmla="*/ 499 h 38"/>
                    <a:gd name="T18" fmla="*/ 50 w 109"/>
                    <a:gd name="T19" fmla="*/ 52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" name="Freeform 131"/>
                <p:cNvSpPr>
                  <a:spLocks/>
                </p:cNvSpPr>
                <p:nvPr userDrawn="1"/>
              </p:nvSpPr>
              <p:spPr bwMode="ltGray">
                <a:xfrm>
                  <a:off x="2211" y="2182"/>
                  <a:ext cx="94" cy="131"/>
                </a:xfrm>
                <a:custGeom>
                  <a:avLst/>
                  <a:gdLst>
                    <a:gd name="T0" fmla="*/ 109 w 76"/>
                    <a:gd name="T1" fmla="*/ 293 h 104"/>
                    <a:gd name="T2" fmla="*/ 225 w 76"/>
                    <a:gd name="T3" fmla="*/ 0 h 104"/>
                    <a:gd name="T4" fmla="*/ 434 w 76"/>
                    <a:gd name="T5" fmla="*/ 293 h 104"/>
                    <a:gd name="T6" fmla="*/ 801 w 76"/>
                    <a:gd name="T7" fmla="*/ 62 h 104"/>
                    <a:gd name="T8" fmla="*/ 600 w 76"/>
                    <a:gd name="T9" fmla="*/ 542 h 104"/>
                    <a:gd name="T10" fmla="*/ 695 w 76"/>
                    <a:gd name="T11" fmla="*/ 765 h 104"/>
                    <a:gd name="T12" fmla="*/ 743 w 76"/>
                    <a:gd name="T13" fmla="*/ 964 h 104"/>
                    <a:gd name="T14" fmla="*/ 600 w 76"/>
                    <a:gd name="T15" fmla="*/ 1171 h 104"/>
                    <a:gd name="T16" fmla="*/ 434 w 76"/>
                    <a:gd name="T17" fmla="*/ 964 h 104"/>
                    <a:gd name="T18" fmla="*/ 278 w 76"/>
                    <a:gd name="T19" fmla="*/ 765 h 104"/>
                    <a:gd name="T20" fmla="*/ 362 w 76"/>
                    <a:gd name="T21" fmla="*/ 1083 h 104"/>
                    <a:gd name="T22" fmla="*/ 392 w 76"/>
                    <a:gd name="T23" fmla="*/ 1171 h 104"/>
                    <a:gd name="T24" fmla="*/ 257 w 76"/>
                    <a:gd name="T25" fmla="*/ 1661 h 104"/>
                    <a:gd name="T26" fmla="*/ 167 w 76"/>
                    <a:gd name="T27" fmla="*/ 1621 h 104"/>
                    <a:gd name="T28" fmla="*/ 109 w 76"/>
                    <a:gd name="T29" fmla="*/ 1418 h 104"/>
                    <a:gd name="T30" fmla="*/ 0 w 76"/>
                    <a:gd name="T31" fmla="*/ 860 h 104"/>
                    <a:gd name="T32" fmla="*/ 2 w 76"/>
                    <a:gd name="T33" fmla="*/ 482 h 104"/>
                    <a:gd name="T34" fmla="*/ 109 w 76"/>
                    <a:gd name="T35" fmla="*/ 293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" name="Freeform 132"/>
                <p:cNvSpPr>
                  <a:spLocks/>
                </p:cNvSpPr>
                <p:nvPr userDrawn="1"/>
              </p:nvSpPr>
              <p:spPr bwMode="ltGray">
                <a:xfrm>
                  <a:off x="2368" y="2111"/>
                  <a:ext cx="46" cy="77"/>
                </a:xfrm>
                <a:custGeom>
                  <a:avLst/>
                  <a:gdLst>
                    <a:gd name="T0" fmla="*/ 40 w 37"/>
                    <a:gd name="T1" fmla="*/ 462 h 61"/>
                    <a:gd name="T2" fmla="*/ 179 w 37"/>
                    <a:gd name="T3" fmla="*/ 0 h 61"/>
                    <a:gd name="T4" fmla="*/ 210 w 37"/>
                    <a:gd name="T5" fmla="*/ 462 h 61"/>
                    <a:gd name="T6" fmla="*/ 501 w 37"/>
                    <a:gd name="T7" fmla="*/ 621 h 61"/>
                    <a:gd name="T8" fmla="*/ 261 w 37"/>
                    <a:gd name="T9" fmla="*/ 736 h 61"/>
                    <a:gd name="T10" fmla="*/ 62 w 37"/>
                    <a:gd name="T11" fmla="*/ 938 h 61"/>
                    <a:gd name="T12" fmla="*/ 1 w 37"/>
                    <a:gd name="T13" fmla="*/ 559 h 61"/>
                    <a:gd name="T14" fmla="*/ 40 w 37"/>
                    <a:gd name="T15" fmla="*/ 46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3" name="Freeform 133"/>
                <p:cNvSpPr>
                  <a:spLocks/>
                </p:cNvSpPr>
                <p:nvPr userDrawn="1"/>
              </p:nvSpPr>
              <p:spPr bwMode="ltGray">
                <a:xfrm>
                  <a:off x="2378" y="2230"/>
                  <a:ext cx="60" cy="36"/>
                </a:xfrm>
                <a:custGeom>
                  <a:avLst/>
                  <a:gdLst>
                    <a:gd name="T0" fmla="*/ 81 w 49"/>
                    <a:gd name="T1" fmla="*/ 0 h 29"/>
                    <a:gd name="T2" fmla="*/ 333 w 49"/>
                    <a:gd name="T3" fmla="*/ 0 h 29"/>
                    <a:gd name="T4" fmla="*/ 550 w 49"/>
                    <a:gd name="T5" fmla="*/ 211 h 29"/>
                    <a:gd name="T6" fmla="*/ 403 w 49"/>
                    <a:gd name="T7" fmla="*/ 184 h 29"/>
                    <a:gd name="T8" fmla="*/ 36 w 49"/>
                    <a:gd name="T9" fmla="*/ 211 h 29"/>
                    <a:gd name="T10" fmla="*/ 81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4" name="Freeform 134"/>
                <p:cNvSpPr>
                  <a:spLocks/>
                </p:cNvSpPr>
                <p:nvPr userDrawn="1"/>
              </p:nvSpPr>
              <p:spPr bwMode="ltGray">
                <a:xfrm>
                  <a:off x="2440" y="2174"/>
                  <a:ext cx="75" cy="61"/>
                </a:xfrm>
                <a:custGeom>
                  <a:avLst/>
                  <a:gdLst>
                    <a:gd name="T0" fmla="*/ 252 w 61"/>
                    <a:gd name="T1" fmla="*/ 674 h 48"/>
                    <a:gd name="T2" fmla="*/ 171 w 61"/>
                    <a:gd name="T3" fmla="*/ 454 h 48"/>
                    <a:gd name="T4" fmla="*/ 39 w 61"/>
                    <a:gd name="T5" fmla="*/ 394 h 48"/>
                    <a:gd name="T6" fmla="*/ 162 w 61"/>
                    <a:gd name="T7" fmla="*/ 151 h 48"/>
                    <a:gd name="T8" fmla="*/ 301 w 61"/>
                    <a:gd name="T9" fmla="*/ 0 h 48"/>
                    <a:gd name="T10" fmla="*/ 588 w 61"/>
                    <a:gd name="T11" fmla="*/ 192 h 48"/>
                    <a:gd name="T12" fmla="*/ 628 w 61"/>
                    <a:gd name="T13" fmla="*/ 356 h 48"/>
                    <a:gd name="T14" fmla="*/ 725 w 61"/>
                    <a:gd name="T15" fmla="*/ 574 h 48"/>
                    <a:gd name="T16" fmla="*/ 480 w 61"/>
                    <a:gd name="T17" fmla="*/ 674 h 48"/>
                    <a:gd name="T18" fmla="*/ 272 w 61"/>
                    <a:gd name="T19" fmla="*/ 774 h 48"/>
                    <a:gd name="T20" fmla="*/ 252 w 61"/>
                    <a:gd name="T21" fmla="*/ 67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5" name="Freeform 135"/>
                <p:cNvSpPr>
                  <a:spLocks/>
                </p:cNvSpPr>
                <p:nvPr userDrawn="1"/>
              </p:nvSpPr>
              <p:spPr bwMode="ltGray">
                <a:xfrm>
                  <a:off x="2461" y="2202"/>
                  <a:ext cx="353" cy="229"/>
                </a:xfrm>
                <a:custGeom>
                  <a:avLst/>
                  <a:gdLst>
                    <a:gd name="T0" fmla="*/ 573 w 286"/>
                    <a:gd name="T1" fmla="*/ 430 h 182"/>
                    <a:gd name="T2" fmla="*/ 448 w 286"/>
                    <a:gd name="T3" fmla="*/ 229 h 182"/>
                    <a:gd name="T4" fmla="*/ 318 w 286"/>
                    <a:gd name="T5" fmla="*/ 466 h 182"/>
                    <a:gd name="T6" fmla="*/ 0 w 286"/>
                    <a:gd name="T7" fmla="*/ 370 h 182"/>
                    <a:gd name="T8" fmla="*/ 122 w 286"/>
                    <a:gd name="T9" fmla="*/ 662 h 182"/>
                    <a:gd name="T10" fmla="*/ 207 w 286"/>
                    <a:gd name="T11" fmla="*/ 973 h 182"/>
                    <a:gd name="T12" fmla="*/ 305 w 286"/>
                    <a:gd name="T13" fmla="*/ 737 h 182"/>
                    <a:gd name="T14" fmla="*/ 376 w 286"/>
                    <a:gd name="T15" fmla="*/ 681 h 182"/>
                    <a:gd name="T16" fmla="*/ 597 w 286"/>
                    <a:gd name="T17" fmla="*/ 877 h 182"/>
                    <a:gd name="T18" fmla="*/ 873 w 286"/>
                    <a:gd name="T19" fmla="*/ 973 h 182"/>
                    <a:gd name="T20" fmla="*/ 1111 w 286"/>
                    <a:gd name="T21" fmla="*/ 1141 h 182"/>
                    <a:gd name="T22" fmla="*/ 1331 w 286"/>
                    <a:gd name="T23" fmla="*/ 1602 h 182"/>
                    <a:gd name="T24" fmla="*/ 1298 w 286"/>
                    <a:gd name="T25" fmla="*/ 1930 h 182"/>
                    <a:gd name="T26" fmla="*/ 1222 w 286"/>
                    <a:gd name="T27" fmla="*/ 2115 h 182"/>
                    <a:gd name="T28" fmla="*/ 1528 w 286"/>
                    <a:gd name="T29" fmla="*/ 2016 h 182"/>
                    <a:gd name="T30" fmla="*/ 1751 w 286"/>
                    <a:gd name="T31" fmla="*/ 2197 h 182"/>
                    <a:gd name="T32" fmla="*/ 2093 w 286"/>
                    <a:gd name="T33" fmla="*/ 2323 h 182"/>
                    <a:gd name="T34" fmla="*/ 2177 w 286"/>
                    <a:gd name="T35" fmla="*/ 2306 h 182"/>
                    <a:gd name="T36" fmla="*/ 2093 w 286"/>
                    <a:gd name="T37" fmla="*/ 2115 h 182"/>
                    <a:gd name="T38" fmla="*/ 2236 w 286"/>
                    <a:gd name="T39" fmla="*/ 2142 h 182"/>
                    <a:gd name="T40" fmla="*/ 2328 w 286"/>
                    <a:gd name="T41" fmla="*/ 1846 h 182"/>
                    <a:gd name="T42" fmla="*/ 2519 w 286"/>
                    <a:gd name="T43" fmla="*/ 1930 h 182"/>
                    <a:gd name="T44" fmla="*/ 2667 w 286"/>
                    <a:gd name="T45" fmla="*/ 2047 h 182"/>
                    <a:gd name="T46" fmla="*/ 3052 w 286"/>
                    <a:gd name="T47" fmla="*/ 2630 h 182"/>
                    <a:gd name="T48" fmla="*/ 3266 w 286"/>
                    <a:gd name="T49" fmla="*/ 2807 h 182"/>
                    <a:gd name="T50" fmla="*/ 3546 w 286"/>
                    <a:gd name="T51" fmla="*/ 2671 h 182"/>
                    <a:gd name="T52" fmla="*/ 3355 w 286"/>
                    <a:gd name="T53" fmla="*/ 2513 h 182"/>
                    <a:gd name="T54" fmla="*/ 3200 w 286"/>
                    <a:gd name="T55" fmla="*/ 2183 h 182"/>
                    <a:gd name="T56" fmla="*/ 3128 w 286"/>
                    <a:gd name="T57" fmla="*/ 2076 h 182"/>
                    <a:gd name="T58" fmla="*/ 3104 w 286"/>
                    <a:gd name="T59" fmla="*/ 1930 h 182"/>
                    <a:gd name="T60" fmla="*/ 2945 w 286"/>
                    <a:gd name="T61" fmla="*/ 1833 h 182"/>
                    <a:gd name="T62" fmla="*/ 2999 w 286"/>
                    <a:gd name="T63" fmla="*/ 1506 h 182"/>
                    <a:gd name="T64" fmla="*/ 2760 w 286"/>
                    <a:gd name="T65" fmla="*/ 1353 h 182"/>
                    <a:gd name="T66" fmla="*/ 2627 w 286"/>
                    <a:gd name="T67" fmla="*/ 1103 h 182"/>
                    <a:gd name="T68" fmla="*/ 2385 w 286"/>
                    <a:gd name="T69" fmla="*/ 854 h 182"/>
                    <a:gd name="T70" fmla="*/ 2093 w 286"/>
                    <a:gd name="T71" fmla="*/ 586 h 182"/>
                    <a:gd name="T72" fmla="*/ 1956 w 286"/>
                    <a:gd name="T73" fmla="*/ 540 h 182"/>
                    <a:gd name="T74" fmla="*/ 1503 w 286"/>
                    <a:gd name="T75" fmla="*/ 245 h 182"/>
                    <a:gd name="T76" fmla="*/ 1284 w 286"/>
                    <a:gd name="T77" fmla="*/ 62 h 182"/>
                    <a:gd name="T78" fmla="*/ 1196 w 286"/>
                    <a:gd name="T79" fmla="*/ 0 h 182"/>
                    <a:gd name="T80" fmla="*/ 873 w 286"/>
                    <a:gd name="T81" fmla="*/ 155 h 182"/>
                    <a:gd name="T82" fmla="*/ 696 w 286"/>
                    <a:gd name="T83" fmla="*/ 496 h 182"/>
                    <a:gd name="T84" fmla="*/ 573 w 286"/>
                    <a:gd name="T85" fmla="*/ 430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6" name="Freeform 136"/>
                <p:cNvSpPr>
                  <a:spLocks/>
                </p:cNvSpPr>
                <p:nvPr userDrawn="1"/>
              </p:nvSpPr>
              <p:spPr bwMode="ltGray">
                <a:xfrm>
                  <a:off x="2766" y="2227"/>
                  <a:ext cx="96" cy="98"/>
                </a:xfrm>
                <a:custGeom>
                  <a:avLst/>
                  <a:gdLst>
                    <a:gd name="T0" fmla="*/ 1 w 78"/>
                    <a:gd name="T1" fmla="*/ 905 h 78"/>
                    <a:gd name="T2" fmla="*/ 329 w 78"/>
                    <a:gd name="T3" fmla="*/ 920 h 78"/>
                    <a:gd name="T4" fmla="*/ 540 w 78"/>
                    <a:gd name="T5" fmla="*/ 732 h 78"/>
                    <a:gd name="T6" fmla="*/ 684 w 78"/>
                    <a:gd name="T7" fmla="*/ 464 h 78"/>
                    <a:gd name="T8" fmla="*/ 517 w 78"/>
                    <a:gd name="T9" fmla="*/ 224 h 78"/>
                    <a:gd name="T10" fmla="*/ 517 w 78"/>
                    <a:gd name="T11" fmla="*/ 62 h 78"/>
                    <a:gd name="T12" fmla="*/ 854 w 78"/>
                    <a:gd name="T13" fmla="*/ 405 h 78"/>
                    <a:gd name="T14" fmla="*/ 802 w 78"/>
                    <a:gd name="T15" fmla="*/ 829 h 78"/>
                    <a:gd name="T16" fmla="*/ 405 w 78"/>
                    <a:gd name="T17" fmla="*/ 1212 h 78"/>
                    <a:gd name="T18" fmla="*/ 111 w 78"/>
                    <a:gd name="T19" fmla="*/ 1023 h 78"/>
                    <a:gd name="T20" fmla="*/ 39 w 78"/>
                    <a:gd name="T21" fmla="*/ 965 h 78"/>
                    <a:gd name="T22" fmla="*/ 1 w 78"/>
                    <a:gd name="T23" fmla="*/ 905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7" name="Freeform 137"/>
                <p:cNvSpPr>
                  <a:spLocks/>
                </p:cNvSpPr>
                <p:nvPr userDrawn="1"/>
              </p:nvSpPr>
              <p:spPr bwMode="ltGray">
                <a:xfrm>
                  <a:off x="2971" y="2018"/>
                  <a:ext cx="21" cy="23"/>
                </a:xfrm>
                <a:custGeom>
                  <a:avLst/>
                  <a:gdLst>
                    <a:gd name="T0" fmla="*/ 40 w 17"/>
                    <a:gd name="T1" fmla="*/ 75 h 18"/>
                    <a:gd name="T2" fmla="*/ 40 w 17"/>
                    <a:gd name="T3" fmla="*/ 261 h 18"/>
                    <a:gd name="T4" fmla="*/ 40 w 17"/>
                    <a:gd name="T5" fmla="*/ 75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8" name="Freeform 138"/>
                <p:cNvSpPr>
                  <a:spLocks/>
                </p:cNvSpPr>
                <p:nvPr userDrawn="1"/>
              </p:nvSpPr>
              <p:spPr bwMode="ltGray">
                <a:xfrm>
                  <a:off x="3091" y="2169"/>
                  <a:ext cx="32" cy="28"/>
                </a:xfrm>
                <a:custGeom>
                  <a:avLst/>
                  <a:gdLst>
                    <a:gd name="T0" fmla="*/ 94 w 26"/>
                    <a:gd name="T1" fmla="*/ 255 h 22"/>
                    <a:gd name="T2" fmla="*/ 169 w 26"/>
                    <a:gd name="T3" fmla="*/ 0 h 22"/>
                    <a:gd name="T4" fmla="*/ 169 w 26"/>
                    <a:gd name="T5" fmla="*/ 403 h 22"/>
                    <a:gd name="T6" fmla="*/ 94 w 26"/>
                    <a:gd name="T7" fmla="*/ 255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9" name="Freeform 139"/>
                <p:cNvSpPr>
                  <a:spLocks/>
                </p:cNvSpPr>
                <p:nvPr userDrawn="1"/>
              </p:nvSpPr>
              <p:spPr bwMode="ltGray">
                <a:xfrm>
                  <a:off x="2699" y="1829"/>
                  <a:ext cx="25" cy="19"/>
                </a:xfrm>
                <a:custGeom>
                  <a:avLst/>
                  <a:gdLst>
                    <a:gd name="T0" fmla="*/ 110 w 20"/>
                    <a:gd name="T1" fmla="*/ 199 h 15"/>
                    <a:gd name="T2" fmla="*/ 244 w 20"/>
                    <a:gd name="T3" fmla="*/ 41 h 15"/>
                    <a:gd name="T4" fmla="*/ 138 w 20"/>
                    <a:gd name="T5" fmla="*/ 199 h 15"/>
                    <a:gd name="T6" fmla="*/ 110 w 20"/>
                    <a:gd name="T7" fmla="*/ 199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40" name="Freeform 140"/>
                <p:cNvSpPr>
                  <a:spLocks/>
                </p:cNvSpPr>
                <p:nvPr userDrawn="1"/>
              </p:nvSpPr>
              <p:spPr bwMode="ltGray">
                <a:xfrm>
                  <a:off x="2494" y="1988"/>
                  <a:ext cx="25" cy="19"/>
                </a:xfrm>
                <a:custGeom>
                  <a:avLst/>
                  <a:gdLst>
                    <a:gd name="T0" fmla="*/ 110 w 20"/>
                    <a:gd name="T1" fmla="*/ 199 h 15"/>
                    <a:gd name="T2" fmla="*/ 231 w 20"/>
                    <a:gd name="T3" fmla="*/ 41 h 15"/>
                    <a:gd name="T4" fmla="*/ 231 w 20"/>
                    <a:gd name="T5" fmla="*/ 248 h 15"/>
                    <a:gd name="T6" fmla="*/ 110 w 20"/>
                    <a:gd name="T7" fmla="*/ 199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41" name="Freeform 141"/>
                <p:cNvSpPr>
                  <a:spLocks/>
                </p:cNvSpPr>
                <p:nvPr userDrawn="1"/>
              </p:nvSpPr>
              <p:spPr bwMode="ltGray">
                <a:xfrm>
                  <a:off x="2270" y="1940"/>
                  <a:ext cx="99" cy="101"/>
                </a:xfrm>
                <a:custGeom>
                  <a:avLst/>
                  <a:gdLst>
                    <a:gd name="T0" fmla="*/ 0 w 80"/>
                    <a:gd name="T1" fmla="*/ 831 h 80"/>
                    <a:gd name="T2" fmla="*/ 181 w 80"/>
                    <a:gd name="T3" fmla="*/ 390 h 80"/>
                    <a:gd name="T4" fmla="*/ 343 w 80"/>
                    <a:gd name="T5" fmla="*/ 328 h 80"/>
                    <a:gd name="T6" fmla="*/ 610 w 80"/>
                    <a:gd name="T7" fmla="*/ 298 h 80"/>
                    <a:gd name="T8" fmla="*/ 747 w 80"/>
                    <a:gd name="T9" fmla="*/ 0 h 80"/>
                    <a:gd name="T10" fmla="*/ 1036 w 80"/>
                    <a:gd name="T11" fmla="*/ 660 h 80"/>
                    <a:gd name="T12" fmla="*/ 911 w 80"/>
                    <a:gd name="T13" fmla="*/ 929 h 80"/>
                    <a:gd name="T14" fmla="*/ 697 w 80"/>
                    <a:gd name="T15" fmla="*/ 1014 h 80"/>
                    <a:gd name="T16" fmla="*/ 610 w 80"/>
                    <a:gd name="T17" fmla="*/ 1324 h 80"/>
                    <a:gd name="T18" fmla="*/ 424 w 80"/>
                    <a:gd name="T19" fmla="*/ 1125 h 80"/>
                    <a:gd name="T20" fmla="*/ 488 w 80"/>
                    <a:gd name="T21" fmla="*/ 859 h 80"/>
                    <a:gd name="T22" fmla="*/ 392 w 80"/>
                    <a:gd name="T23" fmla="*/ 462 h 80"/>
                    <a:gd name="T24" fmla="*/ 257 w 80"/>
                    <a:gd name="T25" fmla="*/ 784 h 80"/>
                    <a:gd name="T26" fmla="*/ 109 w 80"/>
                    <a:gd name="T27" fmla="*/ 929 h 80"/>
                    <a:gd name="T28" fmla="*/ 0 w 80"/>
                    <a:gd name="T29" fmla="*/ 831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42" name="Freeform 142"/>
                <p:cNvSpPr>
                  <a:spLocks/>
                </p:cNvSpPr>
                <p:nvPr userDrawn="1"/>
              </p:nvSpPr>
              <p:spPr bwMode="ltGray">
                <a:xfrm>
                  <a:off x="2236" y="1724"/>
                  <a:ext cx="116" cy="219"/>
                </a:xfrm>
                <a:custGeom>
                  <a:avLst/>
                  <a:gdLst>
                    <a:gd name="T0" fmla="*/ 169 w 94"/>
                    <a:gd name="T1" fmla="*/ 1512 h 174"/>
                    <a:gd name="T2" fmla="*/ 318 w 94"/>
                    <a:gd name="T3" fmla="*/ 2028 h 174"/>
                    <a:gd name="T4" fmla="*/ 392 w 94"/>
                    <a:gd name="T5" fmla="*/ 1707 h 174"/>
                    <a:gd name="T6" fmla="*/ 647 w 94"/>
                    <a:gd name="T7" fmla="*/ 1586 h 174"/>
                    <a:gd name="T8" fmla="*/ 573 w 94"/>
                    <a:gd name="T9" fmla="*/ 1953 h 174"/>
                    <a:gd name="T10" fmla="*/ 819 w 94"/>
                    <a:gd name="T11" fmla="*/ 1996 h 174"/>
                    <a:gd name="T12" fmla="*/ 945 w 94"/>
                    <a:gd name="T13" fmla="*/ 2243 h 174"/>
                    <a:gd name="T14" fmla="*/ 731 w 94"/>
                    <a:gd name="T15" fmla="*/ 2336 h 174"/>
                    <a:gd name="T16" fmla="*/ 916 w 94"/>
                    <a:gd name="T17" fmla="*/ 2750 h 174"/>
                    <a:gd name="T18" fmla="*/ 1050 w 94"/>
                    <a:gd name="T19" fmla="*/ 2433 h 174"/>
                    <a:gd name="T20" fmla="*/ 1022 w 94"/>
                    <a:gd name="T21" fmla="*/ 1772 h 174"/>
                    <a:gd name="T22" fmla="*/ 742 w 94"/>
                    <a:gd name="T23" fmla="*/ 1660 h 174"/>
                    <a:gd name="T24" fmla="*/ 627 w 94"/>
                    <a:gd name="T25" fmla="*/ 1294 h 174"/>
                    <a:gd name="T26" fmla="*/ 425 w 94"/>
                    <a:gd name="T27" fmla="*/ 1294 h 174"/>
                    <a:gd name="T28" fmla="*/ 376 w 94"/>
                    <a:gd name="T29" fmla="*/ 1109 h 174"/>
                    <a:gd name="T30" fmla="*/ 524 w 94"/>
                    <a:gd name="T31" fmla="*/ 662 h 174"/>
                    <a:gd name="T32" fmla="*/ 376 w 94"/>
                    <a:gd name="T33" fmla="*/ 0 h 174"/>
                    <a:gd name="T34" fmla="*/ 222 w 94"/>
                    <a:gd name="T35" fmla="*/ 347 h 174"/>
                    <a:gd name="T36" fmla="*/ 48 w 94"/>
                    <a:gd name="T37" fmla="*/ 734 h 174"/>
                    <a:gd name="T38" fmla="*/ 169 w 94"/>
                    <a:gd name="T39" fmla="*/ 1201 h 174"/>
                    <a:gd name="T40" fmla="*/ 169 w 94"/>
                    <a:gd name="T41" fmla="*/ 151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43" name="Freeform 143"/>
                <p:cNvSpPr>
                  <a:spLocks/>
                </p:cNvSpPr>
                <p:nvPr userDrawn="1"/>
              </p:nvSpPr>
              <p:spPr bwMode="ltGray">
                <a:xfrm>
                  <a:off x="2268" y="1885"/>
                  <a:ext cx="39" cy="63"/>
                </a:xfrm>
                <a:custGeom>
                  <a:avLst/>
                  <a:gdLst>
                    <a:gd name="T0" fmla="*/ 63 w 32"/>
                    <a:gd name="T1" fmla="*/ 384 h 50"/>
                    <a:gd name="T2" fmla="*/ 132 w 32"/>
                    <a:gd name="T3" fmla="*/ 0 h 50"/>
                    <a:gd name="T4" fmla="*/ 208 w 32"/>
                    <a:gd name="T5" fmla="*/ 252 h 50"/>
                    <a:gd name="T6" fmla="*/ 239 w 32"/>
                    <a:gd name="T7" fmla="*/ 384 h 50"/>
                    <a:gd name="T8" fmla="*/ 296 w 32"/>
                    <a:gd name="T9" fmla="*/ 426 h 50"/>
                    <a:gd name="T10" fmla="*/ 349 w 32"/>
                    <a:gd name="T11" fmla="*/ 610 h 50"/>
                    <a:gd name="T12" fmla="*/ 196 w 32"/>
                    <a:gd name="T13" fmla="*/ 801 h 50"/>
                    <a:gd name="T14" fmla="*/ 63 w 32"/>
                    <a:gd name="T15" fmla="*/ 384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44" name="Freeform 144"/>
                <p:cNvSpPr>
                  <a:spLocks/>
                </p:cNvSpPr>
                <p:nvPr userDrawn="1"/>
              </p:nvSpPr>
              <p:spPr bwMode="ltGray">
                <a:xfrm>
                  <a:off x="2186" y="1900"/>
                  <a:ext cx="53" cy="63"/>
                </a:xfrm>
                <a:custGeom>
                  <a:avLst/>
                  <a:gdLst>
                    <a:gd name="T0" fmla="*/ 0 w 43"/>
                    <a:gd name="T1" fmla="*/ 701 h 50"/>
                    <a:gd name="T2" fmla="*/ 272 w 43"/>
                    <a:gd name="T3" fmla="*/ 318 h 50"/>
                    <a:gd name="T4" fmla="*/ 440 w 43"/>
                    <a:gd name="T5" fmla="*/ 0 h 50"/>
                    <a:gd name="T6" fmla="*/ 301 w 43"/>
                    <a:gd name="T7" fmla="*/ 441 h 50"/>
                    <a:gd name="T8" fmla="*/ 2 w 43"/>
                    <a:gd name="T9" fmla="*/ 801 h 50"/>
                    <a:gd name="T10" fmla="*/ 0 w 43"/>
                    <a:gd name="T11" fmla="*/ 701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45" name="Freeform 145"/>
                <p:cNvSpPr>
                  <a:spLocks/>
                </p:cNvSpPr>
                <p:nvPr userDrawn="1"/>
              </p:nvSpPr>
              <p:spPr bwMode="ltGray">
                <a:xfrm>
                  <a:off x="4822" y="1824"/>
                  <a:ext cx="1268" cy="1779"/>
                </a:xfrm>
                <a:custGeom>
                  <a:avLst/>
                  <a:gdLst>
                    <a:gd name="T0" fmla="*/ 5016 w 1026"/>
                    <a:gd name="T1" fmla="*/ 1041 h 1413"/>
                    <a:gd name="T2" fmla="*/ 5674 w 1026"/>
                    <a:gd name="T3" fmla="*/ 0 h 1413"/>
                    <a:gd name="T4" fmla="*/ 5875 w 1026"/>
                    <a:gd name="T5" fmla="*/ 293 h 1413"/>
                    <a:gd name="T6" fmla="*/ 6199 w 1026"/>
                    <a:gd name="T7" fmla="*/ 240 h 1413"/>
                    <a:gd name="T8" fmla="*/ 6781 w 1026"/>
                    <a:gd name="T9" fmla="*/ 429 h 1413"/>
                    <a:gd name="T10" fmla="*/ 7268 w 1026"/>
                    <a:gd name="T11" fmla="*/ 526 h 1413"/>
                    <a:gd name="T12" fmla="*/ 7803 w 1026"/>
                    <a:gd name="T13" fmla="*/ 429 h 1413"/>
                    <a:gd name="T14" fmla="*/ 8494 w 1026"/>
                    <a:gd name="T15" fmla="*/ 1768 h 1413"/>
                    <a:gd name="T16" fmla="*/ 8982 w 1026"/>
                    <a:gd name="T17" fmla="*/ 2048 h 1413"/>
                    <a:gd name="T18" fmla="*/ 9593 w 1026"/>
                    <a:gd name="T19" fmla="*/ 2142 h 1413"/>
                    <a:gd name="T20" fmla="*/ 9946 w 1026"/>
                    <a:gd name="T21" fmla="*/ 2707 h 1413"/>
                    <a:gd name="T22" fmla="*/ 10210 w 1026"/>
                    <a:gd name="T23" fmla="*/ 3616 h 1413"/>
                    <a:gd name="T24" fmla="*/ 9972 w 1026"/>
                    <a:gd name="T25" fmla="*/ 4286 h 1413"/>
                    <a:gd name="T26" fmla="*/ 10586 w 1026"/>
                    <a:gd name="T27" fmla="*/ 4663 h 1413"/>
                    <a:gd name="T28" fmla="*/ 11314 w 1026"/>
                    <a:gd name="T29" fmla="*/ 5045 h 1413"/>
                    <a:gd name="T30" fmla="*/ 11353 w 1026"/>
                    <a:gd name="T31" fmla="*/ 5287 h 1413"/>
                    <a:gd name="T32" fmla="*/ 11690 w 1026"/>
                    <a:gd name="T33" fmla="*/ 5146 h 1413"/>
                    <a:gd name="T34" fmla="*/ 12580 w 1026"/>
                    <a:gd name="T35" fmla="*/ 5995 h 1413"/>
                    <a:gd name="T36" fmla="*/ 13031 w 1026"/>
                    <a:gd name="T37" fmla="*/ 6479 h 1413"/>
                    <a:gd name="T38" fmla="*/ 12341 w 1026"/>
                    <a:gd name="T39" fmla="*/ 8330 h 1413"/>
                    <a:gd name="T40" fmla="*/ 11804 w 1026"/>
                    <a:gd name="T41" fmla="*/ 8998 h 1413"/>
                    <a:gd name="T42" fmla="*/ 11463 w 1026"/>
                    <a:gd name="T43" fmla="*/ 10226 h 1413"/>
                    <a:gd name="T44" fmla="*/ 10710 w 1026"/>
                    <a:gd name="T45" fmla="*/ 11750 h 1413"/>
                    <a:gd name="T46" fmla="*/ 9789 w 1026"/>
                    <a:gd name="T47" fmla="*/ 12559 h 1413"/>
                    <a:gd name="T48" fmla="*/ 9097 w 1026"/>
                    <a:gd name="T49" fmla="*/ 12852 h 1413"/>
                    <a:gd name="T50" fmla="*/ 8835 w 1026"/>
                    <a:gd name="T51" fmla="*/ 13284 h 1413"/>
                    <a:gd name="T52" fmla="*/ 8144 w 1026"/>
                    <a:gd name="T53" fmla="*/ 14383 h 1413"/>
                    <a:gd name="T54" fmla="*/ 6965 w 1026"/>
                    <a:gd name="T55" fmla="*/ 15656 h 1413"/>
                    <a:gd name="T56" fmla="*/ 6092 w 1026"/>
                    <a:gd name="T57" fmla="*/ 16231 h 1413"/>
                    <a:gd name="T58" fmla="*/ 5820 w 1026"/>
                    <a:gd name="T59" fmla="*/ 16549 h 1413"/>
                    <a:gd name="T60" fmla="*/ 5103 w 1026"/>
                    <a:gd name="T61" fmla="*/ 17421 h 1413"/>
                    <a:gd name="T62" fmla="*/ 4227 w 1026"/>
                    <a:gd name="T63" fmla="*/ 17847 h 1413"/>
                    <a:gd name="T64" fmla="*/ 3699 w 1026"/>
                    <a:gd name="T65" fmla="*/ 17847 h 1413"/>
                    <a:gd name="T66" fmla="*/ 3583 w 1026"/>
                    <a:gd name="T67" fmla="*/ 18664 h 1413"/>
                    <a:gd name="T68" fmla="*/ 2899 w 1026"/>
                    <a:gd name="T69" fmla="*/ 19310 h 1413"/>
                    <a:gd name="T70" fmla="*/ 2216 w 1026"/>
                    <a:gd name="T71" fmla="*/ 19789 h 1413"/>
                    <a:gd name="T72" fmla="*/ 1982 w 1026"/>
                    <a:gd name="T73" fmla="*/ 20372 h 1413"/>
                    <a:gd name="T74" fmla="*/ 1482 w 1026"/>
                    <a:gd name="T75" fmla="*/ 20836 h 1413"/>
                    <a:gd name="T76" fmla="*/ 802 w 1026"/>
                    <a:gd name="T77" fmla="*/ 21371 h 1413"/>
                    <a:gd name="T78" fmla="*/ 693 w 1026"/>
                    <a:gd name="T79" fmla="*/ 21883 h 1413"/>
                    <a:gd name="T80" fmla="*/ 487 w 1026"/>
                    <a:gd name="T81" fmla="*/ 22373 h 1413"/>
                    <a:gd name="T82" fmla="*/ 225 w 1026"/>
                    <a:gd name="T83" fmla="*/ 21748 h 1413"/>
                    <a:gd name="T84" fmla="*/ 267 w 1026"/>
                    <a:gd name="T85" fmla="*/ 21126 h 1413"/>
                    <a:gd name="T86" fmla="*/ 1342 w 1026"/>
                    <a:gd name="T87" fmla="*/ 19277 h 1413"/>
                    <a:gd name="T88" fmla="*/ 2540 w 1026"/>
                    <a:gd name="T89" fmla="*/ 17376 h 1413"/>
                    <a:gd name="T90" fmla="*/ 2967 w 1026"/>
                    <a:gd name="T91" fmla="*/ 16607 h 1413"/>
                    <a:gd name="T92" fmla="*/ 3994 w 1026"/>
                    <a:gd name="T93" fmla="*/ 14650 h 1413"/>
                    <a:gd name="T94" fmla="*/ 4306 w 1026"/>
                    <a:gd name="T95" fmla="*/ 13994 h 1413"/>
                    <a:gd name="T96" fmla="*/ 4838 w 1026"/>
                    <a:gd name="T97" fmla="*/ 13045 h 1413"/>
                    <a:gd name="T98" fmla="*/ 5184 w 1026"/>
                    <a:gd name="T99" fmla="*/ 12050 h 1413"/>
                    <a:gd name="T100" fmla="*/ 5259 w 1026"/>
                    <a:gd name="T101" fmla="*/ 9937 h 1413"/>
                    <a:gd name="T102" fmla="*/ 4794 w 1026"/>
                    <a:gd name="T103" fmla="*/ 9045 h 1413"/>
                    <a:gd name="T104" fmla="*/ 4684 w 1026"/>
                    <a:gd name="T105" fmla="*/ 7951 h 1413"/>
                    <a:gd name="T106" fmla="*/ 4532 w 1026"/>
                    <a:gd name="T107" fmla="*/ 7375 h 1413"/>
                    <a:gd name="T108" fmla="*/ 4195 w 1026"/>
                    <a:gd name="T109" fmla="*/ 6479 h 1413"/>
                    <a:gd name="T110" fmla="*/ 4344 w 1026"/>
                    <a:gd name="T111" fmla="*/ 5439 h 1413"/>
                    <a:gd name="T112" fmla="*/ 4153 w 1026"/>
                    <a:gd name="T113" fmla="*/ 4799 h 1413"/>
                    <a:gd name="T114" fmla="*/ 4960 w 1026"/>
                    <a:gd name="T115" fmla="*/ 2905 h 1413"/>
                    <a:gd name="T116" fmla="*/ 4571 w 1026"/>
                    <a:gd name="T117" fmla="*/ 1280 h 1413"/>
                    <a:gd name="T118" fmla="*/ 4611 w 1026"/>
                    <a:gd name="T119" fmla="*/ 1097 h 141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26" h="1413">
                      <a:moveTo>
                        <a:pt x="363" y="69"/>
                      </a:moveTo>
                      <a:cubicBezTo>
                        <a:pt x="376" y="78"/>
                        <a:pt x="383" y="74"/>
                        <a:pt x="396" y="66"/>
                      </a:cubicBezTo>
                      <a:cubicBezTo>
                        <a:pt x="391" y="42"/>
                        <a:pt x="396" y="27"/>
                        <a:pt x="420" y="21"/>
                      </a:cubicBezTo>
                      <a:cubicBezTo>
                        <a:pt x="430" y="15"/>
                        <a:pt x="437" y="6"/>
                        <a:pt x="447" y="0"/>
                      </a:cubicBezTo>
                      <a:cubicBezTo>
                        <a:pt x="450" y="1"/>
                        <a:pt x="456" y="0"/>
                        <a:pt x="456" y="3"/>
                      </a:cubicBezTo>
                      <a:cubicBezTo>
                        <a:pt x="459" y="22"/>
                        <a:pt x="437" y="24"/>
                        <a:pt x="462" y="18"/>
                      </a:cubicBezTo>
                      <a:cubicBezTo>
                        <a:pt x="465" y="15"/>
                        <a:pt x="467" y="9"/>
                        <a:pt x="471" y="9"/>
                      </a:cubicBezTo>
                      <a:cubicBezTo>
                        <a:pt x="477" y="8"/>
                        <a:pt x="483" y="13"/>
                        <a:pt x="489" y="15"/>
                      </a:cubicBezTo>
                      <a:cubicBezTo>
                        <a:pt x="492" y="16"/>
                        <a:pt x="498" y="18"/>
                        <a:pt x="498" y="18"/>
                      </a:cubicBezTo>
                      <a:cubicBezTo>
                        <a:pt x="506" y="31"/>
                        <a:pt x="517" y="25"/>
                        <a:pt x="534" y="27"/>
                      </a:cubicBezTo>
                      <a:cubicBezTo>
                        <a:pt x="538" y="39"/>
                        <a:pt x="543" y="41"/>
                        <a:pt x="555" y="45"/>
                      </a:cubicBezTo>
                      <a:cubicBezTo>
                        <a:pt x="561" y="41"/>
                        <a:pt x="567" y="37"/>
                        <a:pt x="573" y="33"/>
                      </a:cubicBezTo>
                      <a:cubicBezTo>
                        <a:pt x="576" y="31"/>
                        <a:pt x="582" y="27"/>
                        <a:pt x="582" y="27"/>
                      </a:cubicBezTo>
                      <a:cubicBezTo>
                        <a:pt x="615" y="49"/>
                        <a:pt x="585" y="37"/>
                        <a:pt x="615" y="27"/>
                      </a:cubicBezTo>
                      <a:cubicBezTo>
                        <a:pt x="633" y="33"/>
                        <a:pt x="624" y="50"/>
                        <a:pt x="639" y="60"/>
                      </a:cubicBezTo>
                      <a:cubicBezTo>
                        <a:pt x="643" y="73"/>
                        <a:pt x="658" y="104"/>
                        <a:pt x="669" y="111"/>
                      </a:cubicBezTo>
                      <a:cubicBezTo>
                        <a:pt x="683" y="132"/>
                        <a:pt x="674" y="127"/>
                        <a:pt x="690" y="132"/>
                      </a:cubicBezTo>
                      <a:cubicBezTo>
                        <a:pt x="696" y="131"/>
                        <a:pt x="702" y="130"/>
                        <a:pt x="708" y="129"/>
                      </a:cubicBezTo>
                      <a:cubicBezTo>
                        <a:pt x="714" y="127"/>
                        <a:pt x="726" y="123"/>
                        <a:pt x="726" y="123"/>
                      </a:cubicBezTo>
                      <a:cubicBezTo>
                        <a:pt x="738" y="126"/>
                        <a:pt x="746" y="128"/>
                        <a:pt x="756" y="135"/>
                      </a:cubicBezTo>
                      <a:cubicBezTo>
                        <a:pt x="777" y="167"/>
                        <a:pt x="744" y="118"/>
                        <a:pt x="771" y="153"/>
                      </a:cubicBezTo>
                      <a:cubicBezTo>
                        <a:pt x="775" y="159"/>
                        <a:pt x="783" y="171"/>
                        <a:pt x="783" y="171"/>
                      </a:cubicBezTo>
                      <a:cubicBezTo>
                        <a:pt x="787" y="185"/>
                        <a:pt x="793" y="196"/>
                        <a:pt x="798" y="210"/>
                      </a:cubicBezTo>
                      <a:cubicBezTo>
                        <a:pt x="800" y="216"/>
                        <a:pt x="802" y="222"/>
                        <a:pt x="804" y="228"/>
                      </a:cubicBezTo>
                      <a:cubicBezTo>
                        <a:pt x="805" y="231"/>
                        <a:pt x="807" y="237"/>
                        <a:pt x="807" y="237"/>
                      </a:cubicBezTo>
                      <a:cubicBezTo>
                        <a:pt x="803" y="250"/>
                        <a:pt x="791" y="255"/>
                        <a:pt x="786" y="270"/>
                      </a:cubicBezTo>
                      <a:cubicBezTo>
                        <a:pt x="791" y="286"/>
                        <a:pt x="797" y="277"/>
                        <a:pt x="804" y="267"/>
                      </a:cubicBezTo>
                      <a:cubicBezTo>
                        <a:pt x="833" y="271"/>
                        <a:pt x="829" y="269"/>
                        <a:pt x="834" y="294"/>
                      </a:cubicBezTo>
                      <a:cubicBezTo>
                        <a:pt x="847" y="285"/>
                        <a:pt x="854" y="289"/>
                        <a:pt x="867" y="297"/>
                      </a:cubicBezTo>
                      <a:cubicBezTo>
                        <a:pt x="874" y="308"/>
                        <a:pt x="879" y="314"/>
                        <a:pt x="891" y="318"/>
                      </a:cubicBezTo>
                      <a:cubicBezTo>
                        <a:pt x="892" y="321"/>
                        <a:pt x="895" y="324"/>
                        <a:pt x="894" y="327"/>
                      </a:cubicBezTo>
                      <a:cubicBezTo>
                        <a:pt x="891" y="334"/>
                        <a:pt x="873" y="326"/>
                        <a:pt x="894" y="333"/>
                      </a:cubicBezTo>
                      <a:cubicBezTo>
                        <a:pt x="900" y="331"/>
                        <a:pt x="906" y="329"/>
                        <a:pt x="912" y="327"/>
                      </a:cubicBezTo>
                      <a:cubicBezTo>
                        <a:pt x="915" y="326"/>
                        <a:pt x="921" y="324"/>
                        <a:pt x="921" y="324"/>
                      </a:cubicBezTo>
                      <a:cubicBezTo>
                        <a:pt x="940" y="336"/>
                        <a:pt x="960" y="339"/>
                        <a:pt x="978" y="351"/>
                      </a:cubicBezTo>
                      <a:cubicBezTo>
                        <a:pt x="981" y="361"/>
                        <a:pt x="987" y="368"/>
                        <a:pt x="990" y="378"/>
                      </a:cubicBezTo>
                      <a:cubicBezTo>
                        <a:pt x="999" y="376"/>
                        <a:pt x="1010" y="370"/>
                        <a:pt x="1017" y="381"/>
                      </a:cubicBezTo>
                      <a:cubicBezTo>
                        <a:pt x="1022" y="389"/>
                        <a:pt x="1026" y="408"/>
                        <a:pt x="1026" y="408"/>
                      </a:cubicBezTo>
                      <a:cubicBezTo>
                        <a:pt x="1022" y="438"/>
                        <a:pt x="1023" y="471"/>
                        <a:pt x="996" y="489"/>
                      </a:cubicBezTo>
                      <a:cubicBezTo>
                        <a:pt x="991" y="497"/>
                        <a:pt x="976" y="514"/>
                        <a:pt x="972" y="525"/>
                      </a:cubicBezTo>
                      <a:cubicBezTo>
                        <a:pt x="970" y="531"/>
                        <a:pt x="972" y="541"/>
                        <a:pt x="966" y="543"/>
                      </a:cubicBezTo>
                      <a:cubicBezTo>
                        <a:pt x="951" y="548"/>
                        <a:pt x="943" y="558"/>
                        <a:pt x="930" y="567"/>
                      </a:cubicBezTo>
                      <a:cubicBezTo>
                        <a:pt x="925" y="583"/>
                        <a:pt x="916" y="596"/>
                        <a:pt x="912" y="612"/>
                      </a:cubicBezTo>
                      <a:cubicBezTo>
                        <a:pt x="909" y="623"/>
                        <a:pt x="909" y="635"/>
                        <a:pt x="903" y="645"/>
                      </a:cubicBezTo>
                      <a:cubicBezTo>
                        <a:pt x="899" y="651"/>
                        <a:pt x="893" y="656"/>
                        <a:pt x="891" y="663"/>
                      </a:cubicBezTo>
                      <a:cubicBezTo>
                        <a:pt x="881" y="692"/>
                        <a:pt x="870" y="723"/>
                        <a:pt x="843" y="741"/>
                      </a:cubicBezTo>
                      <a:cubicBezTo>
                        <a:pt x="837" y="758"/>
                        <a:pt x="830" y="759"/>
                        <a:pt x="816" y="768"/>
                      </a:cubicBezTo>
                      <a:cubicBezTo>
                        <a:pt x="805" y="784"/>
                        <a:pt x="789" y="787"/>
                        <a:pt x="771" y="792"/>
                      </a:cubicBezTo>
                      <a:cubicBezTo>
                        <a:pt x="750" y="806"/>
                        <a:pt x="760" y="802"/>
                        <a:pt x="744" y="807"/>
                      </a:cubicBezTo>
                      <a:cubicBezTo>
                        <a:pt x="735" y="804"/>
                        <a:pt x="717" y="810"/>
                        <a:pt x="717" y="810"/>
                      </a:cubicBezTo>
                      <a:cubicBezTo>
                        <a:pt x="713" y="816"/>
                        <a:pt x="710" y="823"/>
                        <a:pt x="705" y="828"/>
                      </a:cubicBezTo>
                      <a:cubicBezTo>
                        <a:pt x="702" y="831"/>
                        <a:pt x="698" y="834"/>
                        <a:pt x="696" y="837"/>
                      </a:cubicBezTo>
                      <a:cubicBezTo>
                        <a:pt x="684" y="853"/>
                        <a:pt x="680" y="880"/>
                        <a:pt x="666" y="894"/>
                      </a:cubicBezTo>
                      <a:cubicBezTo>
                        <a:pt x="659" y="901"/>
                        <a:pt x="698" y="916"/>
                        <a:pt x="642" y="906"/>
                      </a:cubicBezTo>
                      <a:lnTo>
                        <a:pt x="606" y="948"/>
                      </a:lnTo>
                      <a:lnTo>
                        <a:pt x="549" y="987"/>
                      </a:lnTo>
                      <a:lnTo>
                        <a:pt x="525" y="1023"/>
                      </a:lnTo>
                      <a:lnTo>
                        <a:pt x="480" y="1023"/>
                      </a:lnTo>
                      <a:lnTo>
                        <a:pt x="459" y="1017"/>
                      </a:lnTo>
                      <a:lnTo>
                        <a:pt x="459" y="1044"/>
                      </a:lnTo>
                      <a:lnTo>
                        <a:pt x="435" y="1080"/>
                      </a:lnTo>
                      <a:lnTo>
                        <a:pt x="402" y="1098"/>
                      </a:lnTo>
                      <a:lnTo>
                        <a:pt x="351" y="1101"/>
                      </a:lnTo>
                      <a:lnTo>
                        <a:pt x="333" y="1125"/>
                      </a:lnTo>
                      <a:lnTo>
                        <a:pt x="306" y="1146"/>
                      </a:lnTo>
                      <a:lnTo>
                        <a:pt x="291" y="1125"/>
                      </a:lnTo>
                      <a:lnTo>
                        <a:pt x="276" y="1158"/>
                      </a:lnTo>
                      <a:lnTo>
                        <a:pt x="282" y="1176"/>
                      </a:lnTo>
                      <a:lnTo>
                        <a:pt x="249" y="1191"/>
                      </a:lnTo>
                      <a:lnTo>
                        <a:pt x="228" y="1218"/>
                      </a:lnTo>
                      <a:lnTo>
                        <a:pt x="201" y="1215"/>
                      </a:lnTo>
                      <a:lnTo>
                        <a:pt x="174" y="1248"/>
                      </a:lnTo>
                      <a:lnTo>
                        <a:pt x="177" y="1263"/>
                      </a:lnTo>
                      <a:lnTo>
                        <a:pt x="156" y="1284"/>
                      </a:lnTo>
                      <a:lnTo>
                        <a:pt x="138" y="1290"/>
                      </a:lnTo>
                      <a:lnTo>
                        <a:pt x="117" y="1314"/>
                      </a:lnTo>
                      <a:lnTo>
                        <a:pt x="96" y="1314"/>
                      </a:lnTo>
                      <a:lnTo>
                        <a:pt x="63" y="1347"/>
                      </a:lnTo>
                      <a:lnTo>
                        <a:pt x="39" y="1368"/>
                      </a:lnTo>
                      <a:lnTo>
                        <a:pt x="54" y="1380"/>
                      </a:lnTo>
                      <a:lnTo>
                        <a:pt x="66" y="1413"/>
                      </a:lnTo>
                      <a:lnTo>
                        <a:pt x="39" y="1410"/>
                      </a:lnTo>
                      <a:lnTo>
                        <a:pt x="0" y="1392"/>
                      </a:lnTo>
                      <a:lnTo>
                        <a:pt x="18" y="1371"/>
                      </a:lnTo>
                      <a:lnTo>
                        <a:pt x="9" y="1344"/>
                      </a:lnTo>
                      <a:lnTo>
                        <a:pt x="21" y="1332"/>
                      </a:lnTo>
                      <a:lnTo>
                        <a:pt x="45" y="1305"/>
                      </a:lnTo>
                      <a:lnTo>
                        <a:pt x="105" y="1215"/>
                      </a:lnTo>
                      <a:lnTo>
                        <a:pt x="159" y="1134"/>
                      </a:lnTo>
                      <a:lnTo>
                        <a:pt x="201" y="1095"/>
                      </a:lnTo>
                      <a:lnTo>
                        <a:pt x="219" y="1053"/>
                      </a:lnTo>
                      <a:lnTo>
                        <a:pt x="234" y="1047"/>
                      </a:lnTo>
                      <a:lnTo>
                        <a:pt x="300" y="966"/>
                      </a:lnTo>
                      <a:lnTo>
                        <a:pt x="315" y="924"/>
                      </a:lnTo>
                      <a:lnTo>
                        <a:pt x="333" y="912"/>
                      </a:lnTo>
                      <a:lnTo>
                        <a:pt x="339" y="882"/>
                      </a:lnTo>
                      <a:lnTo>
                        <a:pt x="357" y="858"/>
                      </a:lnTo>
                      <a:cubicBezTo>
                        <a:pt x="364" y="844"/>
                        <a:pt x="370" y="833"/>
                        <a:pt x="381" y="822"/>
                      </a:cubicBezTo>
                      <a:cubicBezTo>
                        <a:pt x="386" y="806"/>
                        <a:pt x="382" y="816"/>
                        <a:pt x="396" y="795"/>
                      </a:cubicBezTo>
                      <a:cubicBezTo>
                        <a:pt x="401" y="787"/>
                        <a:pt x="405" y="769"/>
                        <a:pt x="408" y="759"/>
                      </a:cubicBezTo>
                      <a:cubicBezTo>
                        <a:pt x="418" y="728"/>
                        <a:pt x="428" y="697"/>
                        <a:pt x="438" y="666"/>
                      </a:cubicBezTo>
                      <a:cubicBezTo>
                        <a:pt x="434" y="648"/>
                        <a:pt x="429" y="637"/>
                        <a:pt x="414" y="627"/>
                      </a:cubicBezTo>
                      <a:lnTo>
                        <a:pt x="387" y="597"/>
                      </a:lnTo>
                      <a:cubicBezTo>
                        <a:pt x="387" y="597"/>
                        <a:pt x="378" y="570"/>
                        <a:pt x="378" y="570"/>
                      </a:cubicBezTo>
                      <a:cubicBezTo>
                        <a:pt x="377" y="567"/>
                        <a:pt x="375" y="561"/>
                        <a:pt x="375" y="561"/>
                      </a:cubicBezTo>
                      <a:cubicBezTo>
                        <a:pt x="374" y="551"/>
                        <a:pt x="372" y="516"/>
                        <a:pt x="369" y="501"/>
                      </a:cubicBezTo>
                      <a:cubicBezTo>
                        <a:pt x="369" y="501"/>
                        <a:pt x="362" y="479"/>
                        <a:pt x="360" y="474"/>
                      </a:cubicBezTo>
                      <a:cubicBezTo>
                        <a:pt x="359" y="471"/>
                        <a:pt x="357" y="465"/>
                        <a:pt x="357" y="465"/>
                      </a:cubicBezTo>
                      <a:cubicBezTo>
                        <a:pt x="356" y="460"/>
                        <a:pt x="354" y="420"/>
                        <a:pt x="348" y="414"/>
                      </a:cubicBezTo>
                      <a:cubicBezTo>
                        <a:pt x="344" y="410"/>
                        <a:pt x="330" y="408"/>
                        <a:pt x="330" y="408"/>
                      </a:cubicBezTo>
                      <a:cubicBezTo>
                        <a:pt x="325" y="393"/>
                        <a:pt x="329" y="379"/>
                        <a:pt x="324" y="363"/>
                      </a:cubicBezTo>
                      <a:cubicBezTo>
                        <a:pt x="328" y="351"/>
                        <a:pt x="335" y="353"/>
                        <a:pt x="342" y="342"/>
                      </a:cubicBezTo>
                      <a:cubicBezTo>
                        <a:pt x="346" y="327"/>
                        <a:pt x="346" y="321"/>
                        <a:pt x="333" y="312"/>
                      </a:cubicBezTo>
                      <a:cubicBezTo>
                        <a:pt x="331" y="309"/>
                        <a:pt x="327" y="307"/>
                        <a:pt x="327" y="303"/>
                      </a:cubicBezTo>
                      <a:cubicBezTo>
                        <a:pt x="327" y="285"/>
                        <a:pt x="348" y="234"/>
                        <a:pt x="366" y="228"/>
                      </a:cubicBezTo>
                      <a:cubicBezTo>
                        <a:pt x="372" y="211"/>
                        <a:pt x="384" y="200"/>
                        <a:pt x="390" y="183"/>
                      </a:cubicBezTo>
                      <a:cubicBezTo>
                        <a:pt x="382" y="158"/>
                        <a:pt x="381" y="161"/>
                        <a:pt x="387" y="132"/>
                      </a:cubicBezTo>
                      <a:cubicBezTo>
                        <a:pt x="381" y="114"/>
                        <a:pt x="376" y="91"/>
                        <a:pt x="360" y="81"/>
                      </a:cubicBezTo>
                      <a:cubicBezTo>
                        <a:pt x="352" y="69"/>
                        <a:pt x="339" y="70"/>
                        <a:pt x="354" y="60"/>
                      </a:cubicBezTo>
                      <a:cubicBezTo>
                        <a:pt x="365" y="64"/>
                        <a:pt x="363" y="60"/>
                        <a:pt x="363" y="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46" name="Freeform 146"/>
                <p:cNvSpPr>
                  <a:spLocks/>
                </p:cNvSpPr>
                <p:nvPr userDrawn="1"/>
              </p:nvSpPr>
              <p:spPr bwMode="ltGray">
                <a:xfrm>
                  <a:off x="5015" y="3516"/>
                  <a:ext cx="58" cy="49"/>
                </a:xfrm>
                <a:custGeom>
                  <a:avLst/>
                  <a:gdLst>
                    <a:gd name="T0" fmla="*/ 0 w 47"/>
                    <a:gd name="T1" fmla="*/ 369 h 39"/>
                    <a:gd name="T2" fmla="*/ 222 w 47"/>
                    <a:gd name="T3" fmla="*/ 0 h 39"/>
                    <a:gd name="T4" fmla="*/ 524 w 47"/>
                    <a:gd name="T5" fmla="*/ 281 h 39"/>
                    <a:gd name="T6" fmla="*/ 305 w 47"/>
                    <a:gd name="T7" fmla="*/ 611 h 39"/>
                    <a:gd name="T8" fmla="*/ 186 w 47"/>
                    <a:gd name="T9" fmla="*/ 558 h 39"/>
                    <a:gd name="T10" fmla="*/ 151 w 47"/>
                    <a:gd name="T11" fmla="*/ 418 h 39"/>
                    <a:gd name="T12" fmla="*/ 0 w 47"/>
                    <a:gd name="T13" fmla="*/ 369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" h="39">
                      <a:moveTo>
                        <a:pt x="0" y="24"/>
                      </a:moveTo>
                      <a:cubicBezTo>
                        <a:pt x="3" y="10"/>
                        <a:pt x="4" y="5"/>
                        <a:pt x="18" y="0"/>
                      </a:cubicBezTo>
                      <a:cubicBezTo>
                        <a:pt x="31" y="9"/>
                        <a:pt x="26" y="14"/>
                        <a:pt x="42" y="18"/>
                      </a:cubicBezTo>
                      <a:cubicBezTo>
                        <a:pt x="47" y="33"/>
                        <a:pt x="38" y="36"/>
                        <a:pt x="24" y="39"/>
                      </a:cubicBezTo>
                      <a:cubicBezTo>
                        <a:pt x="21" y="38"/>
                        <a:pt x="17" y="38"/>
                        <a:pt x="15" y="36"/>
                      </a:cubicBezTo>
                      <a:cubicBezTo>
                        <a:pt x="13" y="34"/>
                        <a:pt x="14" y="29"/>
                        <a:pt x="12" y="27"/>
                      </a:cubicBezTo>
                      <a:cubicBezTo>
                        <a:pt x="9" y="24"/>
                        <a:pt x="0" y="24"/>
                        <a:pt x="0" y="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47" name="Freeform 147"/>
                <p:cNvSpPr>
                  <a:spLocks/>
                </p:cNvSpPr>
                <p:nvPr userDrawn="1"/>
              </p:nvSpPr>
              <p:spPr bwMode="ltGray">
                <a:xfrm>
                  <a:off x="4077" y="903"/>
                  <a:ext cx="1217" cy="1062"/>
                </a:xfrm>
                <a:custGeom>
                  <a:avLst/>
                  <a:gdLst>
                    <a:gd name="T0" fmla="*/ 5201 w 984"/>
                    <a:gd name="T1" fmla="*/ 98 h 844"/>
                    <a:gd name="T2" fmla="*/ 6433 w 984"/>
                    <a:gd name="T3" fmla="*/ 540 h 844"/>
                    <a:gd name="T4" fmla="*/ 7044 w 984"/>
                    <a:gd name="T5" fmla="*/ 586 h 844"/>
                    <a:gd name="T6" fmla="*/ 7403 w 984"/>
                    <a:gd name="T7" fmla="*/ 2049 h 844"/>
                    <a:gd name="T8" fmla="*/ 7512 w 984"/>
                    <a:gd name="T9" fmla="*/ 1414 h 844"/>
                    <a:gd name="T10" fmla="*/ 7751 w 984"/>
                    <a:gd name="T11" fmla="*/ 1104 h 844"/>
                    <a:gd name="T12" fmla="*/ 8228 w 984"/>
                    <a:gd name="T13" fmla="*/ 1992 h 844"/>
                    <a:gd name="T14" fmla="*/ 8734 w 984"/>
                    <a:gd name="T15" fmla="*/ 1540 h 844"/>
                    <a:gd name="T16" fmla="*/ 9043 w 984"/>
                    <a:gd name="T17" fmla="*/ 1353 h 844"/>
                    <a:gd name="T18" fmla="*/ 9755 w 984"/>
                    <a:gd name="T19" fmla="*/ 39 h 844"/>
                    <a:gd name="T20" fmla="*/ 10227 w 984"/>
                    <a:gd name="T21" fmla="*/ 1104 h 844"/>
                    <a:gd name="T22" fmla="*/ 10227 w 984"/>
                    <a:gd name="T23" fmla="*/ 2049 h 844"/>
                    <a:gd name="T24" fmla="*/ 10117 w 984"/>
                    <a:gd name="T25" fmla="*/ 2489 h 844"/>
                    <a:gd name="T26" fmla="*/ 9804 w 984"/>
                    <a:gd name="T27" fmla="*/ 2552 h 844"/>
                    <a:gd name="T28" fmla="*/ 9755 w 984"/>
                    <a:gd name="T29" fmla="*/ 2923 h 844"/>
                    <a:gd name="T30" fmla="*/ 10276 w 984"/>
                    <a:gd name="T31" fmla="*/ 3553 h 844"/>
                    <a:gd name="T32" fmla="*/ 10066 w 984"/>
                    <a:gd name="T33" fmla="*/ 5082 h 844"/>
                    <a:gd name="T34" fmla="*/ 10635 w 984"/>
                    <a:gd name="T35" fmla="*/ 6520 h 844"/>
                    <a:gd name="T36" fmla="*/ 10936 w 984"/>
                    <a:gd name="T37" fmla="*/ 7082 h 844"/>
                    <a:gd name="T38" fmla="*/ 10635 w 984"/>
                    <a:gd name="T39" fmla="*/ 7082 h 844"/>
                    <a:gd name="T40" fmla="*/ 9555 w 984"/>
                    <a:gd name="T41" fmla="*/ 5961 h 844"/>
                    <a:gd name="T42" fmla="*/ 8693 w 984"/>
                    <a:gd name="T43" fmla="*/ 6341 h 844"/>
                    <a:gd name="T44" fmla="*/ 7558 w 984"/>
                    <a:gd name="T45" fmla="*/ 6965 h 844"/>
                    <a:gd name="T46" fmla="*/ 8228 w 984"/>
                    <a:gd name="T47" fmla="*/ 9101 h 844"/>
                    <a:gd name="T48" fmla="*/ 9090 w 984"/>
                    <a:gd name="T49" fmla="*/ 9616 h 844"/>
                    <a:gd name="T50" fmla="*/ 9458 w 984"/>
                    <a:gd name="T51" fmla="*/ 8667 h 844"/>
                    <a:gd name="T52" fmla="*/ 9914 w 984"/>
                    <a:gd name="T53" fmla="*/ 8975 h 844"/>
                    <a:gd name="T54" fmla="*/ 9804 w 984"/>
                    <a:gd name="T55" fmla="*/ 9928 h 844"/>
                    <a:gd name="T56" fmla="*/ 10276 w 984"/>
                    <a:gd name="T57" fmla="*/ 10560 h 844"/>
                    <a:gd name="T58" fmla="*/ 10729 w 984"/>
                    <a:gd name="T59" fmla="*/ 10367 h 844"/>
                    <a:gd name="T60" fmla="*/ 11809 w 984"/>
                    <a:gd name="T61" fmla="*/ 12702 h 844"/>
                    <a:gd name="T62" fmla="*/ 12065 w 984"/>
                    <a:gd name="T63" fmla="*/ 13012 h 844"/>
                    <a:gd name="T64" fmla="*/ 11199 w 984"/>
                    <a:gd name="T65" fmla="*/ 12757 h 844"/>
                    <a:gd name="T66" fmla="*/ 10635 w 984"/>
                    <a:gd name="T67" fmla="*/ 11942 h 844"/>
                    <a:gd name="T68" fmla="*/ 9969 w 984"/>
                    <a:gd name="T69" fmla="*/ 11182 h 844"/>
                    <a:gd name="T70" fmla="*/ 8991 w 984"/>
                    <a:gd name="T71" fmla="*/ 10434 h 844"/>
                    <a:gd name="T72" fmla="*/ 7862 w 984"/>
                    <a:gd name="T73" fmla="*/ 10173 h 844"/>
                    <a:gd name="T74" fmla="*/ 6481 w 984"/>
                    <a:gd name="T75" fmla="*/ 9358 h 844"/>
                    <a:gd name="T76" fmla="*/ 5912 w 984"/>
                    <a:gd name="T77" fmla="*/ 7979 h 844"/>
                    <a:gd name="T78" fmla="*/ 5512 w 984"/>
                    <a:gd name="T79" fmla="*/ 7275 h 844"/>
                    <a:gd name="T80" fmla="*/ 4884 w 984"/>
                    <a:gd name="T81" fmla="*/ 6773 h 844"/>
                    <a:gd name="T82" fmla="*/ 4378 w 984"/>
                    <a:gd name="T83" fmla="*/ 5823 h 844"/>
                    <a:gd name="T84" fmla="*/ 4537 w 984"/>
                    <a:gd name="T85" fmla="*/ 6520 h 844"/>
                    <a:gd name="T86" fmla="*/ 5348 w 984"/>
                    <a:gd name="T87" fmla="*/ 7790 h 844"/>
                    <a:gd name="T88" fmla="*/ 5408 w 984"/>
                    <a:gd name="T89" fmla="*/ 8292 h 844"/>
                    <a:gd name="T90" fmla="*/ 5046 w 984"/>
                    <a:gd name="T91" fmla="*/ 7852 h 844"/>
                    <a:gd name="T92" fmla="*/ 4537 w 984"/>
                    <a:gd name="T93" fmla="*/ 7327 h 844"/>
                    <a:gd name="T94" fmla="*/ 4022 w 984"/>
                    <a:gd name="T95" fmla="*/ 6341 h 844"/>
                    <a:gd name="T96" fmla="*/ 3402 w 984"/>
                    <a:gd name="T97" fmla="*/ 5445 h 844"/>
                    <a:gd name="T98" fmla="*/ 2694 w 984"/>
                    <a:gd name="T99" fmla="*/ 4936 h 844"/>
                    <a:gd name="T100" fmla="*/ 1968 w 984"/>
                    <a:gd name="T101" fmla="*/ 3738 h 844"/>
                    <a:gd name="T102" fmla="*/ 847 w 984"/>
                    <a:gd name="T103" fmla="*/ 1041 h 844"/>
                    <a:gd name="T104" fmla="*/ 434 w 984"/>
                    <a:gd name="T105" fmla="*/ 586 h 844"/>
                    <a:gd name="T106" fmla="*/ 594 w 984"/>
                    <a:gd name="T107" fmla="*/ 342 h 844"/>
                    <a:gd name="T108" fmla="*/ 1311 w 984"/>
                    <a:gd name="T109" fmla="*/ 1104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48" name="Freeform 148"/>
                <p:cNvSpPr>
                  <a:spLocks/>
                </p:cNvSpPr>
                <p:nvPr userDrawn="1"/>
              </p:nvSpPr>
              <p:spPr bwMode="ltGray">
                <a:xfrm>
                  <a:off x="3702" y="1646"/>
                  <a:ext cx="44" cy="60"/>
                </a:xfrm>
                <a:custGeom>
                  <a:avLst/>
                  <a:gdLst>
                    <a:gd name="T0" fmla="*/ 65 w 36"/>
                    <a:gd name="T1" fmla="*/ 413 h 48"/>
                    <a:gd name="T2" fmla="*/ 109 w 36"/>
                    <a:gd name="T3" fmla="*/ 705 h 48"/>
                    <a:gd name="T4" fmla="*/ 65 w 36"/>
                    <a:gd name="T5" fmla="*/ 413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49" name="Freeform 149"/>
                <p:cNvSpPr>
                  <a:spLocks/>
                </p:cNvSpPr>
                <p:nvPr userDrawn="1"/>
              </p:nvSpPr>
              <p:spPr bwMode="ltGray">
                <a:xfrm>
                  <a:off x="3670" y="1624"/>
                  <a:ext cx="44" cy="47"/>
                </a:xfrm>
                <a:custGeom>
                  <a:avLst/>
                  <a:gdLst>
                    <a:gd name="T0" fmla="*/ 0 w 36"/>
                    <a:gd name="T1" fmla="*/ 94 h 37"/>
                    <a:gd name="T2" fmla="*/ 133 w 36"/>
                    <a:gd name="T3" fmla="*/ 1 h 37"/>
                    <a:gd name="T4" fmla="*/ 403 w 36"/>
                    <a:gd name="T5" fmla="*/ 310 h 37"/>
                    <a:gd name="T6" fmla="*/ 89 w 36"/>
                    <a:gd name="T7" fmla="*/ 310 h 37"/>
                    <a:gd name="T8" fmla="*/ 0 w 36"/>
                    <a:gd name="T9" fmla="*/ 94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50" name="Freeform 150"/>
                <p:cNvSpPr>
                  <a:spLocks/>
                </p:cNvSpPr>
                <p:nvPr userDrawn="1"/>
              </p:nvSpPr>
              <p:spPr bwMode="ltGray">
                <a:xfrm>
                  <a:off x="5074" y="1513"/>
                  <a:ext cx="210" cy="121"/>
                </a:xfrm>
                <a:custGeom>
                  <a:avLst/>
                  <a:gdLst>
                    <a:gd name="T0" fmla="*/ 0 w 170"/>
                    <a:gd name="T1" fmla="*/ 792 h 96"/>
                    <a:gd name="T2" fmla="*/ 352 w 170"/>
                    <a:gd name="T3" fmla="*/ 401 h 96"/>
                    <a:gd name="T4" fmla="*/ 708 w 170"/>
                    <a:gd name="T5" fmla="*/ 338 h 96"/>
                    <a:gd name="T6" fmla="*/ 1012 w 170"/>
                    <a:gd name="T7" fmla="*/ 147 h 96"/>
                    <a:gd name="T8" fmla="*/ 804 w 170"/>
                    <a:gd name="T9" fmla="*/ 401 h 96"/>
                    <a:gd name="T10" fmla="*/ 1564 w 170"/>
                    <a:gd name="T11" fmla="*/ 792 h 96"/>
                    <a:gd name="T12" fmla="*/ 2028 w 170"/>
                    <a:gd name="T13" fmla="*/ 1047 h 96"/>
                    <a:gd name="T14" fmla="*/ 1468 w 170"/>
                    <a:gd name="T15" fmla="*/ 1238 h 96"/>
                    <a:gd name="T16" fmla="*/ 1115 w 170"/>
                    <a:gd name="T17" fmla="*/ 928 h 96"/>
                    <a:gd name="T18" fmla="*/ 962 w 170"/>
                    <a:gd name="T19" fmla="*/ 853 h 96"/>
                    <a:gd name="T20" fmla="*/ 305 w 170"/>
                    <a:gd name="T21" fmla="*/ 663 h 96"/>
                    <a:gd name="T22" fmla="*/ 0 w 170"/>
                    <a:gd name="T23" fmla="*/ 792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51" name="Freeform 151"/>
                <p:cNvSpPr>
                  <a:spLocks/>
                </p:cNvSpPr>
                <p:nvPr userDrawn="1"/>
              </p:nvSpPr>
              <p:spPr bwMode="ltGray">
                <a:xfrm>
                  <a:off x="5296" y="1615"/>
                  <a:ext cx="171" cy="56"/>
                </a:xfrm>
                <a:custGeom>
                  <a:avLst/>
                  <a:gdLst>
                    <a:gd name="T0" fmla="*/ 0 w 138"/>
                    <a:gd name="T1" fmla="*/ 0 h 44"/>
                    <a:gd name="T2" fmla="*/ 672 w 138"/>
                    <a:gd name="T3" fmla="*/ 75 h 44"/>
                    <a:gd name="T4" fmla="*/ 1151 w 138"/>
                    <a:gd name="T5" fmla="*/ 439 h 44"/>
                    <a:gd name="T6" fmla="*/ 1466 w 138"/>
                    <a:gd name="T7" fmla="*/ 356 h 44"/>
                    <a:gd name="T8" fmla="*/ 1419 w 138"/>
                    <a:gd name="T9" fmla="*/ 792 h 44"/>
                    <a:gd name="T10" fmla="*/ 833 w 138"/>
                    <a:gd name="T11" fmla="*/ 732 h 44"/>
                    <a:gd name="T12" fmla="*/ 0 w 138"/>
                    <a:gd name="T13" fmla="*/ 653 h 44"/>
                    <a:gd name="T14" fmla="*/ 367 w 138"/>
                    <a:gd name="T15" fmla="*/ 356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52" name="Freeform 152"/>
                <p:cNvSpPr>
                  <a:spLocks/>
                </p:cNvSpPr>
                <p:nvPr userDrawn="1"/>
              </p:nvSpPr>
              <p:spPr bwMode="ltGray">
                <a:xfrm>
                  <a:off x="5206" y="1644"/>
                  <a:ext cx="71" cy="53"/>
                </a:xfrm>
                <a:custGeom>
                  <a:avLst/>
                  <a:gdLst>
                    <a:gd name="T0" fmla="*/ 232 w 57"/>
                    <a:gd name="T1" fmla="*/ 406 h 42"/>
                    <a:gd name="T2" fmla="*/ 512 w 57"/>
                    <a:gd name="T3" fmla="*/ 202 h 42"/>
                    <a:gd name="T4" fmla="*/ 232 w 57"/>
                    <a:gd name="T5" fmla="*/ 406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53" name="Freeform 153"/>
                <p:cNvSpPr>
                  <a:spLocks/>
                </p:cNvSpPr>
                <p:nvPr userDrawn="1"/>
              </p:nvSpPr>
              <p:spPr bwMode="ltGray">
                <a:xfrm>
                  <a:off x="5159" y="1484"/>
                  <a:ext cx="48" cy="66"/>
                </a:xfrm>
                <a:custGeom>
                  <a:avLst/>
                  <a:gdLst>
                    <a:gd name="T0" fmla="*/ 222 w 39"/>
                    <a:gd name="T1" fmla="*/ 570 h 52"/>
                    <a:gd name="T2" fmla="*/ 222 w 39"/>
                    <a:gd name="T3" fmla="*/ 0 h 52"/>
                    <a:gd name="T4" fmla="*/ 222 w 39"/>
                    <a:gd name="T5" fmla="*/ 570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54" name="Freeform 154"/>
                <p:cNvSpPr>
                  <a:spLocks/>
                </p:cNvSpPr>
                <p:nvPr userDrawn="1"/>
              </p:nvSpPr>
              <p:spPr bwMode="ltGray">
                <a:xfrm>
                  <a:off x="5529" y="1685"/>
                  <a:ext cx="54" cy="100"/>
                </a:xfrm>
                <a:custGeom>
                  <a:avLst/>
                  <a:gdLst>
                    <a:gd name="T0" fmla="*/ 48 w 44"/>
                    <a:gd name="T1" fmla="*/ 138 h 80"/>
                    <a:gd name="T2" fmla="*/ 243 w 44"/>
                    <a:gd name="T3" fmla="*/ 476 h 80"/>
                    <a:gd name="T4" fmla="*/ 277 w 44"/>
                    <a:gd name="T5" fmla="*/ 711 h 80"/>
                    <a:gd name="T6" fmla="*/ 417 w 44"/>
                    <a:gd name="T7" fmla="*/ 780 h 80"/>
                    <a:gd name="T8" fmla="*/ 277 w 44"/>
                    <a:gd name="T9" fmla="*/ 1070 h 80"/>
                    <a:gd name="T10" fmla="*/ 0 w 44"/>
                    <a:gd name="T11" fmla="*/ 305 h 80"/>
                    <a:gd name="T12" fmla="*/ 48 w 44"/>
                    <a:gd name="T13" fmla="*/ 138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55" name="Freeform 155"/>
                <p:cNvSpPr>
                  <a:spLocks/>
                </p:cNvSpPr>
                <p:nvPr userDrawn="1"/>
              </p:nvSpPr>
              <p:spPr bwMode="ltGray">
                <a:xfrm>
                  <a:off x="4164" y="90"/>
                  <a:ext cx="859" cy="473"/>
                </a:xfrm>
                <a:custGeom>
                  <a:avLst/>
                  <a:gdLst>
                    <a:gd name="T0" fmla="*/ 2086 w 695"/>
                    <a:gd name="T1" fmla="*/ 0 h 376"/>
                    <a:gd name="T2" fmla="*/ 4314 w 695"/>
                    <a:gd name="T3" fmla="*/ 1072 h 376"/>
                    <a:gd name="T4" fmla="*/ 6144 w 695"/>
                    <a:gd name="T5" fmla="*/ 2074 h 376"/>
                    <a:gd name="T6" fmla="*/ 7763 w 695"/>
                    <a:gd name="T7" fmla="*/ 3151 h 376"/>
                    <a:gd name="T8" fmla="*/ 7476 w 695"/>
                    <a:gd name="T9" fmla="*/ 3273 h 376"/>
                    <a:gd name="T10" fmla="*/ 7528 w 695"/>
                    <a:gd name="T11" fmla="*/ 3887 h 376"/>
                    <a:gd name="T12" fmla="*/ 7579 w 695"/>
                    <a:gd name="T13" fmla="*/ 4210 h 376"/>
                    <a:gd name="T14" fmla="*/ 7724 w 695"/>
                    <a:gd name="T15" fmla="*/ 4774 h 376"/>
                    <a:gd name="T16" fmla="*/ 7931 w 695"/>
                    <a:gd name="T17" fmla="*/ 5163 h 376"/>
                    <a:gd name="T18" fmla="*/ 8681 w 695"/>
                    <a:gd name="T19" fmla="*/ 5602 h 376"/>
                    <a:gd name="T20" fmla="*/ 8592 w 695"/>
                    <a:gd name="T21" fmla="*/ 5901 h 376"/>
                    <a:gd name="T22" fmla="*/ 7269 w 695"/>
                    <a:gd name="T23" fmla="*/ 5348 h 376"/>
                    <a:gd name="T24" fmla="*/ 6855 w 695"/>
                    <a:gd name="T25" fmla="*/ 5224 h 376"/>
                    <a:gd name="T26" fmla="*/ 6616 w 695"/>
                    <a:gd name="T27" fmla="*/ 4774 h 376"/>
                    <a:gd name="T28" fmla="*/ 6559 w 695"/>
                    <a:gd name="T29" fmla="*/ 4973 h 376"/>
                    <a:gd name="T30" fmla="*/ 6100 w 695"/>
                    <a:gd name="T31" fmla="*/ 4643 h 376"/>
                    <a:gd name="T32" fmla="*/ 5393 w 695"/>
                    <a:gd name="T33" fmla="*/ 4153 h 376"/>
                    <a:gd name="T34" fmla="*/ 5081 w 695"/>
                    <a:gd name="T35" fmla="*/ 3705 h 376"/>
                    <a:gd name="T36" fmla="*/ 4681 w 695"/>
                    <a:gd name="T37" fmla="*/ 3521 h 376"/>
                    <a:gd name="T38" fmla="*/ 3916 w 695"/>
                    <a:gd name="T39" fmla="*/ 3017 h 376"/>
                    <a:gd name="T40" fmla="*/ 3353 w 695"/>
                    <a:gd name="T41" fmla="*/ 2629 h 376"/>
                    <a:gd name="T42" fmla="*/ 2283 w 695"/>
                    <a:gd name="T43" fmla="*/ 2135 h 376"/>
                    <a:gd name="T44" fmla="*/ 1477 w 695"/>
                    <a:gd name="T45" fmla="*/ 2074 h 376"/>
                    <a:gd name="T46" fmla="*/ 918 w 695"/>
                    <a:gd name="T47" fmla="*/ 2074 h 376"/>
                    <a:gd name="T48" fmla="*/ 866 w 695"/>
                    <a:gd name="T49" fmla="*/ 1891 h 376"/>
                    <a:gd name="T50" fmla="*/ 711 w 695"/>
                    <a:gd name="T51" fmla="*/ 1760 h 376"/>
                    <a:gd name="T52" fmla="*/ 257 w 695"/>
                    <a:gd name="T53" fmla="*/ 1583 h 376"/>
                    <a:gd name="T54" fmla="*/ 0 w 695"/>
                    <a:gd name="T55" fmla="*/ 926 h 376"/>
                    <a:gd name="T56" fmla="*/ 602 w 695"/>
                    <a:gd name="T57" fmla="*/ 624 h 376"/>
                    <a:gd name="T58" fmla="*/ 711 w 695"/>
                    <a:gd name="T59" fmla="*/ 816 h 376"/>
                    <a:gd name="T60" fmla="*/ 1017 w 695"/>
                    <a:gd name="T61" fmla="*/ 681 h 376"/>
                    <a:gd name="T62" fmla="*/ 1225 w 695"/>
                    <a:gd name="T63" fmla="*/ 736 h 376"/>
                    <a:gd name="T64" fmla="*/ 1366 w 695"/>
                    <a:gd name="T65" fmla="*/ 816 h 376"/>
                    <a:gd name="T66" fmla="*/ 1225 w 695"/>
                    <a:gd name="T67" fmla="*/ 308 h 376"/>
                    <a:gd name="T68" fmla="*/ 2086 w 695"/>
                    <a:gd name="T69" fmla="*/ 0 h 3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95" h="376">
                      <a:moveTo>
                        <a:pt x="164" y="0"/>
                      </a:moveTo>
                      <a:lnTo>
                        <a:pt x="340" y="68"/>
                      </a:lnTo>
                      <a:lnTo>
                        <a:pt x="484" y="132"/>
                      </a:lnTo>
                      <a:cubicBezTo>
                        <a:pt x="527" y="155"/>
                        <a:pt x="573" y="171"/>
                        <a:pt x="612" y="200"/>
                      </a:cubicBezTo>
                      <a:cubicBezTo>
                        <a:pt x="619" y="205"/>
                        <a:pt x="588" y="208"/>
                        <a:pt x="588" y="208"/>
                      </a:cubicBezTo>
                      <a:cubicBezTo>
                        <a:pt x="577" y="225"/>
                        <a:pt x="568" y="240"/>
                        <a:pt x="592" y="248"/>
                      </a:cubicBezTo>
                      <a:cubicBezTo>
                        <a:pt x="616" y="240"/>
                        <a:pt x="607" y="257"/>
                        <a:pt x="596" y="268"/>
                      </a:cubicBezTo>
                      <a:cubicBezTo>
                        <a:pt x="589" y="289"/>
                        <a:pt x="590" y="276"/>
                        <a:pt x="608" y="304"/>
                      </a:cubicBezTo>
                      <a:cubicBezTo>
                        <a:pt x="613" y="312"/>
                        <a:pt x="615" y="325"/>
                        <a:pt x="624" y="328"/>
                      </a:cubicBezTo>
                      <a:cubicBezTo>
                        <a:pt x="645" y="335"/>
                        <a:pt x="665" y="343"/>
                        <a:pt x="684" y="356"/>
                      </a:cubicBezTo>
                      <a:cubicBezTo>
                        <a:pt x="686" y="363"/>
                        <a:pt x="695" y="376"/>
                        <a:pt x="676" y="376"/>
                      </a:cubicBezTo>
                      <a:cubicBezTo>
                        <a:pt x="658" y="376"/>
                        <a:pt x="591" y="347"/>
                        <a:pt x="572" y="340"/>
                      </a:cubicBezTo>
                      <a:cubicBezTo>
                        <a:pt x="562" y="336"/>
                        <a:pt x="540" y="332"/>
                        <a:pt x="540" y="332"/>
                      </a:cubicBezTo>
                      <a:cubicBezTo>
                        <a:pt x="531" y="304"/>
                        <a:pt x="540" y="311"/>
                        <a:pt x="520" y="304"/>
                      </a:cubicBezTo>
                      <a:cubicBezTo>
                        <a:pt x="519" y="308"/>
                        <a:pt x="520" y="315"/>
                        <a:pt x="516" y="316"/>
                      </a:cubicBezTo>
                      <a:cubicBezTo>
                        <a:pt x="515" y="316"/>
                        <a:pt x="486" y="300"/>
                        <a:pt x="480" y="296"/>
                      </a:cubicBezTo>
                      <a:cubicBezTo>
                        <a:pt x="467" y="277"/>
                        <a:pt x="443" y="277"/>
                        <a:pt x="424" y="264"/>
                      </a:cubicBezTo>
                      <a:cubicBezTo>
                        <a:pt x="414" y="249"/>
                        <a:pt x="406" y="253"/>
                        <a:pt x="400" y="236"/>
                      </a:cubicBezTo>
                      <a:cubicBezTo>
                        <a:pt x="408" y="212"/>
                        <a:pt x="385" y="221"/>
                        <a:pt x="368" y="224"/>
                      </a:cubicBezTo>
                      <a:cubicBezTo>
                        <a:pt x="330" y="216"/>
                        <a:pt x="355" y="200"/>
                        <a:pt x="308" y="192"/>
                      </a:cubicBezTo>
                      <a:cubicBezTo>
                        <a:pt x="282" y="201"/>
                        <a:pt x="294" y="173"/>
                        <a:pt x="264" y="168"/>
                      </a:cubicBezTo>
                      <a:cubicBezTo>
                        <a:pt x="233" y="163"/>
                        <a:pt x="206" y="153"/>
                        <a:pt x="180" y="136"/>
                      </a:cubicBezTo>
                      <a:cubicBezTo>
                        <a:pt x="157" y="141"/>
                        <a:pt x="139" y="138"/>
                        <a:pt x="116" y="132"/>
                      </a:cubicBezTo>
                      <a:cubicBezTo>
                        <a:pt x="100" y="137"/>
                        <a:pt x="93" y="141"/>
                        <a:pt x="72" y="132"/>
                      </a:cubicBezTo>
                      <a:cubicBezTo>
                        <a:pt x="68" y="130"/>
                        <a:pt x="71" y="123"/>
                        <a:pt x="68" y="120"/>
                      </a:cubicBezTo>
                      <a:cubicBezTo>
                        <a:pt x="65" y="116"/>
                        <a:pt x="60" y="115"/>
                        <a:pt x="56" y="112"/>
                      </a:cubicBezTo>
                      <a:cubicBezTo>
                        <a:pt x="38" y="118"/>
                        <a:pt x="31" y="116"/>
                        <a:pt x="20" y="100"/>
                      </a:cubicBezTo>
                      <a:cubicBezTo>
                        <a:pt x="16" y="86"/>
                        <a:pt x="0" y="60"/>
                        <a:pt x="0" y="60"/>
                      </a:cubicBezTo>
                      <a:cubicBezTo>
                        <a:pt x="7" y="38"/>
                        <a:pt x="25" y="43"/>
                        <a:pt x="48" y="40"/>
                      </a:cubicBezTo>
                      <a:cubicBezTo>
                        <a:pt x="51" y="44"/>
                        <a:pt x="51" y="51"/>
                        <a:pt x="56" y="52"/>
                      </a:cubicBezTo>
                      <a:cubicBezTo>
                        <a:pt x="64" y="53"/>
                        <a:pt x="80" y="44"/>
                        <a:pt x="80" y="44"/>
                      </a:cubicBezTo>
                      <a:cubicBezTo>
                        <a:pt x="85" y="45"/>
                        <a:pt x="91" y="46"/>
                        <a:pt x="96" y="48"/>
                      </a:cubicBezTo>
                      <a:cubicBezTo>
                        <a:pt x="100" y="49"/>
                        <a:pt x="106" y="56"/>
                        <a:pt x="108" y="52"/>
                      </a:cubicBezTo>
                      <a:cubicBezTo>
                        <a:pt x="113" y="42"/>
                        <a:pt x="101" y="27"/>
                        <a:pt x="96" y="20"/>
                      </a:cubicBezTo>
                      <a:cubicBezTo>
                        <a:pt x="110" y="11"/>
                        <a:pt x="148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56" name="Freeform 156"/>
                <p:cNvSpPr>
                  <a:spLocks/>
                </p:cNvSpPr>
                <p:nvPr userDrawn="1"/>
              </p:nvSpPr>
              <p:spPr bwMode="ltGray">
                <a:xfrm>
                  <a:off x="3917" y="138"/>
                  <a:ext cx="257" cy="148"/>
                </a:xfrm>
                <a:custGeom>
                  <a:avLst/>
                  <a:gdLst>
                    <a:gd name="T0" fmla="*/ 208 w 208"/>
                    <a:gd name="T1" fmla="*/ 389 h 118"/>
                    <a:gd name="T2" fmla="*/ 504 w 208"/>
                    <a:gd name="T3" fmla="*/ 340 h 118"/>
                    <a:gd name="T4" fmla="*/ 815 w 208"/>
                    <a:gd name="T5" fmla="*/ 153 h 118"/>
                    <a:gd name="T6" fmla="*/ 1121 w 208"/>
                    <a:gd name="T7" fmla="*/ 39 h 118"/>
                    <a:gd name="T8" fmla="*/ 1930 w 208"/>
                    <a:gd name="T9" fmla="*/ 97 h 118"/>
                    <a:gd name="T10" fmla="*/ 2223 w 208"/>
                    <a:gd name="T11" fmla="*/ 217 h 118"/>
                    <a:gd name="T12" fmla="*/ 2325 w 208"/>
                    <a:gd name="T13" fmla="*/ 1060 h 118"/>
                    <a:gd name="T14" fmla="*/ 2639 w 208"/>
                    <a:gd name="T15" fmla="*/ 1549 h 118"/>
                    <a:gd name="T16" fmla="*/ 2476 w 208"/>
                    <a:gd name="T17" fmla="*/ 1608 h 118"/>
                    <a:gd name="T18" fmla="*/ 2325 w 208"/>
                    <a:gd name="T19" fmla="*/ 1549 h 118"/>
                    <a:gd name="T20" fmla="*/ 2276 w 208"/>
                    <a:gd name="T21" fmla="*/ 1731 h 118"/>
                    <a:gd name="T22" fmla="*/ 2079 w 208"/>
                    <a:gd name="T23" fmla="*/ 1787 h 118"/>
                    <a:gd name="T24" fmla="*/ 1825 w 208"/>
                    <a:gd name="T25" fmla="*/ 1366 h 118"/>
                    <a:gd name="T26" fmla="*/ 1417 w 208"/>
                    <a:gd name="T27" fmla="*/ 1060 h 118"/>
                    <a:gd name="T28" fmla="*/ 916 w 208"/>
                    <a:gd name="T29" fmla="*/ 944 h 118"/>
                    <a:gd name="T30" fmla="*/ 305 w 208"/>
                    <a:gd name="T31" fmla="*/ 766 h 118"/>
                    <a:gd name="T32" fmla="*/ 0 w 208"/>
                    <a:gd name="T33" fmla="*/ 633 h 118"/>
                    <a:gd name="T34" fmla="*/ 208 w 208"/>
                    <a:gd name="T35" fmla="*/ 389 h 11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8" h="118">
                      <a:moveTo>
                        <a:pt x="16" y="26"/>
                      </a:moveTo>
                      <a:cubicBezTo>
                        <a:pt x="41" y="9"/>
                        <a:pt x="15" y="22"/>
                        <a:pt x="40" y="22"/>
                      </a:cubicBezTo>
                      <a:cubicBezTo>
                        <a:pt x="51" y="22"/>
                        <a:pt x="55" y="14"/>
                        <a:pt x="64" y="10"/>
                      </a:cubicBezTo>
                      <a:cubicBezTo>
                        <a:pt x="72" y="7"/>
                        <a:pt x="88" y="2"/>
                        <a:pt x="88" y="2"/>
                      </a:cubicBezTo>
                      <a:cubicBezTo>
                        <a:pt x="110" y="5"/>
                        <a:pt x="132" y="0"/>
                        <a:pt x="152" y="6"/>
                      </a:cubicBezTo>
                      <a:cubicBezTo>
                        <a:pt x="160" y="8"/>
                        <a:pt x="176" y="14"/>
                        <a:pt x="176" y="14"/>
                      </a:cubicBezTo>
                      <a:cubicBezTo>
                        <a:pt x="172" y="35"/>
                        <a:pt x="158" y="61"/>
                        <a:pt x="184" y="70"/>
                      </a:cubicBezTo>
                      <a:cubicBezTo>
                        <a:pt x="193" y="83"/>
                        <a:pt x="203" y="87"/>
                        <a:pt x="208" y="102"/>
                      </a:cubicBezTo>
                      <a:cubicBezTo>
                        <a:pt x="204" y="103"/>
                        <a:pt x="200" y="106"/>
                        <a:pt x="196" y="106"/>
                      </a:cubicBezTo>
                      <a:cubicBezTo>
                        <a:pt x="192" y="106"/>
                        <a:pt x="188" y="100"/>
                        <a:pt x="184" y="102"/>
                      </a:cubicBezTo>
                      <a:cubicBezTo>
                        <a:pt x="180" y="104"/>
                        <a:pt x="183" y="111"/>
                        <a:pt x="180" y="114"/>
                      </a:cubicBezTo>
                      <a:cubicBezTo>
                        <a:pt x="176" y="117"/>
                        <a:pt x="169" y="117"/>
                        <a:pt x="164" y="118"/>
                      </a:cubicBezTo>
                      <a:cubicBezTo>
                        <a:pt x="126" y="113"/>
                        <a:pt x="127" y="116"/>
                        <a:pt x="144" y="90"/>
                      </a:cubicBezTo>
                      <a:cubicBezTo>
                        <a:pt x="127" y="84"/>
                        <a:pt x="104" y="93"/>
                        <a:pt x="112" y="70"/>
                      </a:cubicBezTo>
                      <a:cubicBezTo>
                        <a:pt x="96" y="59"/>
                        <a:pt x="90" y="68"/>
                        <a:pt x="72" y="62"/>
                      </a:cubicBezTo>
                      <a:cubicBezTo>
                        <a:pt x="65" y="41"/>
                        <a:pt x="45" y="56"/>
                        <a:pt x="24" y="50"/>
                      </a:cubicBezTo>
                      <a:cubicBezTo>
                        <a:pt x="16" y="48"/>
                        <a:pt x="0" y="42"/>
                        <a:pt x="0" y="42"/>
                      </a:cubicBezTo>
                      <a:cubicBezTo>
                        <a:pt x="14" y="32"/>
                        <a:pt x="10" y="38"/>
                        <a:pt x="16" y="2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57" name="Freeform 157"/>
                <p:cNvSpPr>
                  <a:spLocks/>
                </p:cNvSpPr>
                <p:nvPr userDrawn="1"/>
              </p:nvSpPr>
              <p:spPr bwMode="ltGray">
                <a:xfrm>
                  <a:off x="3759" y="347"/>
                  <a:ext cx="103" cy="90"/>
                </a:xfrm>
                <a:custGeom>
                  <a:avLst/>
                  <a:gdLst>
                    <a:gd name="T0" fmla="*/ 137 w 84"/>
                    <a:gd name="T1" fmla="*/ 119 h 72"/>
                    <a:gd name="T2" fmla="*/ 603 w 84"/>
                    <a:gd name="T3" fmla="*/ 185 h 72"/>
                    <a:gd name="T4" fmla="*/ 882 w 84"/>
                    <a:gd name="T5" fmla="*/ 413 h 72"/>
                    <a:gd name="T6" fmla="*/ 784 w 84"/>
                    <a:gd name="T7" fmla="*/ 705 h 72"/>
                    <a:gd name="T8" fmla="*/ 700 w 84"/>
                    <a:gd name="T9" fmla="*/ 1051 h 72"/>
                    <a:gd name="T10" fmla="*/ 466 w 84"/>
                    <a:gd name="T11" fmla="*/ 993 h 72"/>
                    <a:gd name="T12" fmla="*/ 197 w 84"/>
                    <a:gd name="T13" fmla="*/ 758 h 72"/>
                    <a:gd name="T14" fmla="*/ 137 w 84"/>
                    <a:gd name="T15" fmla="*/ 119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4" h="72">
                      <a:moveTo>
                        <a:pt x="12" y="8"/>
                      </a:moveTo>
                      <a:cubicBezTo>
                        <a:pt x="29" y="4"/>
                        <a:pt x="33" y="0"/>
                        <a:pt x="52" y="12"/>
                      </a:cubicBezTo>
                      <a:cubicBezTo>
                        <a:pt x="60" y="17"/>
                        <a:pt x="76" y="28"/>
                        <a:pt x="76" y="28"/>
                      </a:cubicBezTo>
                      <a:cubicBezTo>
                        <a:pt x="84" y="53"/>
                        <a:pt x="80" y="28"/>
                        <a:pt x="68" y="48"/>
                      </a:cubicBezTo>
                      <a:cubicBezTo>
                        <a:pt x="64" y="55"/>
                        <a:pt x="60" y="72"/>
                        <a:pt x="60" y="72"/>
                      </a:cubicBezTo>
                      <a:cubicBezTo>
                        <a:pt x="53" y="71"/>
                        <a:pt x="46" y="71"/>
                        <a:pt x="40" y="68"/>
                      </a:cubicBezTo>
                      <a:cubicBezTo>
                        <a:pt x="31" y="64"/>
                        <a:pt x="16" y="52"/>
                        <a:pt x="16" y="52"/>
                      </a:cubicBezTo>
                      <a:cubicBezTo>
                        <a:pt x="13" y="34"/>
                        <a:pt x="0" y="20"/>
                        <a:pt x="12" y="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58" name="Freeform 158"/>
                <p:cNvSpPr>
                  <a:spLocks/>
                </p:cNvSpPr>
                <p:nvPr userDrawn="1"/>
              </p:nvSpPr>
              <p:spPr bwMode="ltGray">
                <a:xfrm>
                  <a:off x="3745" y="280"/>
                  <a:ext cx="48" cy="62"/>
                </a:xfrm>
                <a:custGeom>
                  <a:avLst/>
                  <a:gdLst>
                    <a:gd name="T0" fmla="*/ 90 w 39"/>
                    <a:gd name="T1" fmla="*/ 561 h 49"/>
                    <a:gd name="T2" fmla="*/ 478 w 39"/>
                    <a:gd name="T3" fmla="*/ 354 h 49"/>
                    <a:gd name="T4" fmla="*/ 222 w 39"/>
                    <a:gd name="T5" fmla="*/ 820 h 49"/>
                    <a:gd name="T6" fmla="*/ 90 w 39"/>
                    <a:gd name="T7" fmla="*/ 759 h 49"/>
                    <a:gd name="T8" fmla="*/ 90 w 39"/>
                    <a:gd name="T9" fmla="*/ 561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9" h="49">
                      <a:moveTo>
                        <a:pt x="7" y="33"/>
                      </a:moveTo>
                      <a:cubicBezTo>
                        <a:pt x="34" y="6"/>
                        <a:pt x="25" y="0"/>
                        <a:pt x="39" y="21"/>
                      </a:cubicBezTo>
                      <a:cubicBezTo>
                        <a:pt x="30" y="49"/>
                        <a:pt x="39" y="42"/>
                        <a:pt x="19" y="49"/>
                      </a:cubicBezTo>
                      <a:cubicBezTo>
                        <a:pt x="15" y="48"/>
                        <a:pt x="9" y="49"/>
                        <a:pt x="7" y="45"/>
                      </a:cubicBezTo>
                      <a:cubicBezTo>
                        <a:pt x="0" y="32"/>
                        <a:pt x="19" y="33"/>
                        <a:pt x="7" y="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59" name="Freeform 159"/>
                <p:cNvSpPr>
                  <a:spLocks/>
                </p:cNvSpPr>
                <p:nvPr userDrawn="1"/>
              </p:nvSpPr>
              <p:spPr bwMode="ltGray">
                <a:xfrm>
                  <a:off x="3823" y="294"/>
                  <a:ext cx="120" cy="69"/>
                </a:xfrm>
                <a:custGeom>
                  <a:avLst/>
                  <a:gdLst>
                    <a:gd name="T0" fmla="*/ 0 w 97"/>
                    <a:gd name="T1" fmla="*/ 153 h 55"/>
                    <a:gd name="T2" fmla="*/ 413 w 97"/>
                    <a:gd name="T3" fmla="*/ 97 h 55"/>
                    <a:gd name="T4" fmla="*/ 1181 w 97"/>
                    <a:gd name="T5" fmla="*/ 389 h 55"/>
                    <a:gd name="T6" fmla="*/ 772 w 97"/>
                    <a:gd name="T7" fmla="*/ 523 h 55"/>
                    <a:gd name="T8" fmla="*/ 711 w 97"/>
                    <a:gd name="T9" fmla="*/ 706 h 55"/>
                    <a:gd name="T10" fmla="*/ 562 w 97"/>
                    <a:gd name="T11" fmla="*/ 767 h 55"/>
                    <a:gd name="T12" fmla="*/ 364 w 97"/>
                    <a:gd name="T13" fmla="*/ 459 h 55"/>
                    <a:gd name="T14" fmla="*/ 0 w 97"/>
                    <a:gd name="T15" fmla="*/ 153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55">
                      <a:moveTo>
                        <a:pt x="0" y="10"/>
                      </a:moveTo>
                      <a:cubicBezTo>
                        <a:pt x="21" y="13"/>
                        <a:pt x="39" y="28"/>
                        <a:pt x="32" y="6"/>
                      </a:cubicBezTo>
                      <a:cubicBezTo>
                        <a:pt x="51" y="0"/>
                        <a:pt x="75" y="15"/>
                        <a:pt x="92" y="26"/>
                      </a:cubicBezTo>
                      <a:cubicBezTo>
                        <a:pt x="83" y="53"/>
                        <a:pt x="97" y="25"/>
                        <a:pt x="60" y="34"/>
                      </a:cubicBezTo>
                      <a:cubicBezTo>
                        <a:pt x="56" y="35"/>
                        <a:pt x="59" y="43"/>
                        <a:pt x="56" y="46"/>
                      </a:cubicBezTo>
                      <a:cubicBezTo>
                        <a:pt x="53" y="49"/>
                        <a:pt x="48" y="49"/>
                        <a:pt x="44" y="50"/>
                      </a:cubicBezTo>
                      <a:cubicBezTo>
                        <a:pt x="15" y="40"/>
                        <a:pt x="48" y="55"/>
                        <a:pt x="28" y="30"/>
                      </a:cubicBezTo>
                      <a:cubicBezTo>
                        <a:pt x="22" y="22"/>
                        <a:pt x="8" y="26"/>
                        <a:pt x="0" y="1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60" name="Freeform 160"/>
                <p:cNvSpPr>
                  <a:spLocks/>
                </p:cNvSpPr>
                <p:nvPr userDrawn="1"/>
              </p:nvSpPr>
              <p:spPr bwMode="ltGray">
                <a:xfrm>
                  <a:off x="3813" y="261"/>
                  <a:ext cx="32" cy="37"/>
                </a:xfrm>
                <a:custGeom>
                  <a:avLst/>
                  <a:gdLst>
                    <a:gd name="T0" fmla="*/ 48 w 26"/>
                    <a:gd name="T1" fmla="*/ 0 h 29"/>
                    <a:gd name="T2" fmla="*/ 0 w 26"/>
                    <a:gd name="T3" fmla="*/ 378 h 29"/>
                    <a:gd name="T4" fmla="*/ 48 w 26"/>
                    <a:gd name="T5" fmla="*/ 0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9">
                      <a:moveTo>
                        <a:pt x="4" y="0"/>
                      </a:moveTo>
                      <a:cubicBezTo>
                        <a:pt x="25" y="7"/>
                        <a:pt x="26" y="29"/>
                        <a:pt x="0" y="20"/>
                      </a:cubicBezTo>
                      <a:cubicBezTo>
                        <a:pt x="5" y="5"/>
                        <a:pt x="4" y="12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61" name="Freeform 161"/>
                <p:cNvSpPr>
                  <a:spLocks/>
                </p:cNvSpPr>
                <p:nvPr userDrawn="1"/>
              </p:nvSpPr>
              <p:spPr bwMode="ltGray">
                <a:xfrm>
                  <a:off x="3892" y="183"/>
                  <a:ext cx="119" cy="100"/>
                </a:xfrm>
                <a:custGeom>
                  <a:avLst/>
                  <a:gdLst>
                    <a:gd name="T0" fmla="*/ 259 w 96"/>
                    <a:gd name="T1" fmla="*/ 505 h 79"/>
                    <a:gd name="T2" fmla="*/ 635 w 96"/>
                    <a:gd name="T3" fmla="*/ 368 h 79"/>
                    <a:gd name="T4" fmla="*/ 1262 w 96"/>
                    <a:gd name="T5" fmla="*/ 711 h 79"/>
                    <a:gd name="T6" fmla="*/ 579 w 96"/>
                    <a:gd name="T7" fmla="*/ 966 h 79"/>
                    <a:gd name="T8" fmla="*/ 531 w 96"/>
                    <a:gd name="T9" fmla="*/ 763 h 79"/>
                    <a:gd name="T10" fmla="*/ 259 w 96"/>
                    <a:gd name="T11" fmla="*/ 505 h 7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6" h="79">
                      <a:moveTo>
                        <a:pt x="20" y="30"/>
                      </a:moveTo>
                      <a:cubicBezTo>
                        <a:pt x="0" y="0"/>
                        <a:pt x="35" y="18"/>
                        <a:pt x="48" y="22"/>
                      </a:cubicBezTo>
                      <a:cubicBezTo>
                        <a:pt x="65" y="28"/>
                        <a:pt x="79" y="36"/>
                        <a:pt x="96" y="42"/>
                      </a:cubicBezTo>
                      <a:cubicBezTo>
                        <a:pt x="87" y="79"/>
                        <a:pt x="74" y="48"/>
                        <a:pt x="44" y="58"/>
                      </a:cubicBezTo>
                      <a:cubicBezTo>
                        <a:pt x="43" y="54"/>
                        <a:pt x="43" y="48"/>
                        <a:pt x="40" y="46"/>
                      </a:cubicBezTo>
                      <a:cubicBezTo>
                        <a:pt x="17" y="30"/>
                        <a:pt x="11" y="48"/>
                        <a:pt x="20" y="3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62" name="Freeform 162"/>
                <p:cNvSpPr>
                  <a:spLocks/>
                </p:cNvSpPr>
                <p:nvPr userDrawn="1"/>
              </p:nvSpPr>
              <p:spPr bwMode="ltGray">
                <a:xfrm>
                  <a:off x="3959" y="280"/>
                  <a:ext cx="88" cy="58"/>
                </a:xfrm>
                <a:custGeom>
                  <a:avLst/>
                  <a:gdLst>
                    <a:gd name="T0" fmla="*/ 135 w 71"/>
                    <a:gd name="T1" fmla="*/ 79 h 46"/>
                    <a:gd name="T2" fmla="*/ 284 w 71"/>
                    <a:gd name="T3" fmla="*/ 1 h 46"/>
                    <a:gd name="T4" fmla="*/ 607 w 71"/>
                    <a:gd name="T5" fmla="*/ 269 h 46"/>
                    <a:gd name="T6" fmla="*/ 607 w 71"/>
                    <a:gd name="T7" fmla="*/ 736 h 46"/>
                    <a:gd name="T8" fmla="*/ 77 w 71"/>
                    <a:gd name="T9" fmla="*/ 538 h 46"/>
                    <a:gd name="T10" fmla="*/ 135 w 71"/>
                    <a:gd name="T11" fmla="*/ 79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1" h="46">
                      <a:moveTo>
                        <a:pt x="10" y="5"/>
                      </a:moveTo>
                      <a:cubicBezTo>
                        <a:pt x="14" y="4"/>
                        <a:pt x="18" y="0"/>
                        <a:pt x="22" y="1"/>
                      </a:cubicBezTo>
                      <a:cubicBezTo>
                        <a:pt x="31" y="4"/>
                        <a:pt x="46" y="17"/>
                        <a:pt x="46" y="17"/>
                      </a:cubicBezTo>
                      <a:cubicBezTo>
                        <a:pt x="65" y="46"/>
                        <a:pt x="71" y="39"/>
                        <a:pt x="46" y="45"/>
                      </a:cubicBezTo>
                      <a:cubicBezTo>
                        <a:pt x="32" y="42"/>
                        <a:pt x="6" y="33"/>
                        <a:pt x="6" y="33"/>
                      </a:cubicBezTo>
                      <a:cubicBezTo>
                        <a:pt x="2" y="21"/>
                        <a:pt x="0" y="15"/>
                        <a:pt x="10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63" name="Freeform 163"/>
                <p:cNvSpPr>
                  <a:spLocks/>
                </p:cNvSpPr>
                <p:nvPr userDrawn="1"/>
              </p:nvSpPr>
              <p:spPr bwMode="ltGray">
                <a:xfrm>
                  <a:off x="4016" y="344"/>
                  <a:ext cx="105" cy="77"/>
                </a:xfrm>
                <a:custGeom>
                  <a:avLst/>
                  <a:gdLst>
                    <a:gd name="T0" fmla="*/ 49 w 85"/>
                    <a:gd name="T1" fmla="*/ 40 h 61"/>
                    <a:gd name="T2" fmla="*/ 804 w 85"/>
                    <a:gd name="T3" fmla="*/ 492 h 61"/>
                    <a:gd name="T4" fmla="*/ 305 w 85"/>
                    <a:gd name="T5" fmla="*/ 559 h 61"/>
                    <a:gd name="T6" fmla="*/ 0 w 85"/>
                    <a:gd name="T7" fmla="*/ 236 h 61"/>
                    <a:gd name="T8" fmla="*/ 99 w 85"/>
                    <a:gd name="T9" fmla="*/ 40 h 61"/>
                    <a:gd name="T10" fmla="*/ 257 w 85"/>
                    <a:gd name="T11" fmla="*/ 101 h 61"/>
                    <a:gd name="T12" fmla="*/ 49 w 85"/>
                    <a:gd name="T13" fmla="*/ 40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5" h="61">
                      <a:moveTo>
                        <a:pt x="4" y="2"/>
                      </a:moveTo>
                      <a:cubicBezTo>
                        <a:pt x="34" y="7"/>
                        <a:pt x="40" y="14"/>
                        <a:pt x="64" y="30"/>
                      </a:cubicBezTo>
                      <a:cubicBezTo>
                        <a:pt x="85" y="61"/>
                        <a:pt x="36" y="42"/>
                        <a:pt x="24" y="34"/>
                      </a:cubicBezTo>
                      <a:cubicBezTo>
                        <a:pt x="7" y="23"/>
                        <a:pt x="15" y="29"/>
                        <a:pt x="0" y="14"/>
                      </a:cubicBezTo>
                      <a:cubicBezTo>
                        <a:pt x="3" y="10"/>
                        <a:pt x="4" y="4"/>
                        <a:pt x="8" y="2"/>
                      </a:cubicBezTo>
                      <a:cubicBezTo>
                        <a:pt x="12" y="0"/>
                        <a:pt x="24" y="6"/>
                        <a:pt x="20" y="6"/>
                      </a:cubicBezTo>
                      <a:cubicBezTo>
                        <a:pt x="15" y="6"/>
                        <a:pt x="9" y="3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64" name="Freeform 164"/>
                <p:cNvSpPr>
                  <a:spLocks/>
                </p:cNvSpPr>
                <p:nvPr userDrawn="1"/>
              </p:nvSpPr>
              <p:spPr bwMode="ltGray">
                <a:xfrm>
                  <a:off x="4084" y="344"/>
                  <a:ext cx="95" cy="58"/>
                </a:xfrm>
                <a:custGeom>
                  <a:avLst/>
                  <a:gdLst>
                    <a:gd name="T0" fmla="*/ 258 w 77"/>
                    <a:gd name="T1" fmla="*/ 100 h 46"/>
                    <a:gd name="T2" fmla="*/ 656 w 77"/>
                    <a:gd name="T3" fmla="*/ 236 h 46"/>
                    <a:gd name="T4" fmla="*/ 955 w 77"/>
                    <a:gd name="T5" fmla="*/ 352 h 46"/>
                    <a:gd name="T6" fmla="*/ 514 w 77"/>
                    <a:gd name="T7" fmla="*/ 620 h 46"/>
                    <a:gd name="T8" fmla="*/ 258 w 77"/>
                    <a:gd name="T9" fmla="*/ 100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7" h="46">
                      <a:moveTo>
                        <a:pt x="21" y="6"/>
                      </a:moveTo>
                      <a:cubicBezTo>
                        <a:pt x="57" y="18"/>
                        <a:pt x="0" y="0"/>
                        <a:pt x="53" y="14"/>
                      </a:cubicBezTo>
                      <a:cubicBezTo>
                        <a:pt x="61" y="16"/>
                        <a:pt x="77" y="22"/>
                        <a:pt x="77" y="22"/>
                      </a:cubicBezTo>
                      <a:cubicBezTo>
                        <a:pt x="71" y="46"/>
                        <a:pt x="65" y="43"/>
                        <a:pt x="41" y="38"/>
                      </a:cubicBezTo>
                      <a:cubicBezTo>
                        <a:pt x="3" y="12"/>
                        <a:pt x="21" y="34"/>
                        <a:pt x="21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65" name="Freeform 165"/>
                <p:cNvSpPr>
                  <a:spLocks/>
                </p:cNvSpPr>
                <p:nvPr userDrawn="1"/>
              </p:nvSpPr>
              <p:spPr bwMode="ltGray">
                <a:xfrm>
                  <a:off x="4070" y="291"/>
                  <a:ext cx="174" cy="47"/>
                </a:xfrm>
                <a:custGeom>
                  <a:avLst/>
                  <a:gdLst>
                    <a:gd name="T0" fmla="*/ 392 w 141"/>
                    <a:gd name="T1" fmla="*/ 279 h 37"/>
                    <a:gd name="T2" fmla="*/ 696 w 141"/>
                    <a:gd name="T3" fmla="*/ 279 h 37"/>
                    <a:gd name="T4" fmla="*/ 1248 w 141"/>
                    <a:gd name="T5" fmla="*/ 0 h 37"/>
                    <a:gd name="T6" fmla="*/ 1549 w 141"/>
                    <a:gd name="T7" fmla="*/ 74 h 37"/>
                    <a:gd name="T8" fmla="*/ 1394 w 141"/>
                    <a:gd name="T9" fmla="*/ 572 h 37"/>
                    <a:gd name="T10" fmla="*/ 1196 w 141"/>
                    <a:gd name="T11" fmla="*/ 500 h 37"/>
                    <a:gd name="T12" fmla="*/ 902 w 141"/>
                    <a:gd name="T13" fmla="*/ 635 h 37"/>
                    <a:gd name="T14" fmla="*/ 392 w 141"/>
                    <a:gd name="T15" fmla="*/ 279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1" h="37">
                      <a:moveTo>
                        <a:pt x="32" y="16"/>
                      </a:moveTo>
                      <a:cubicBezTo>
                        <a:pt x="64" y="5"/>
                        <a:pt x="24" y="16"/>
                        <a:pt x="56" y="16"/>
                      </a:cubicBezTo>
                      <a:cubicBezTo>
                        <a:pt x="72" y="16"/>
                        <a:pt x="87" y="9"/>
                        <a:pt x="100" y="0"/>
                      </a:cubicBezTo>
                      <a:cubicBezTo>
                        <a:pt x="108" y="1"/>
                        <a:pt x="117" y="0"/>
                        <a:pt x="124" y="4"/>
                      </a:cubicBezTo>
                      <a:cubicBezTo>
                        <a:pt x="141" y="14"/>
                        <a:pt x="119" y="30"/>
                        <a:pt x="112" y="32"/>
                      </a:cubicBezTo>
                      <a:cubicBezTo>
                        <a:pt x="107" y="31"/>
                        <a:pt x="101" y="27"/>
                        <a:pt x="96" y="28"/>
                      </a:cubicBezTo>
                      <a:cubicBezTo>
                        <a:pt x="88" y="29"/>
                        <a:pt x="72" y="36"/>
                        <a:pt x="72" y="36"/>
                      </a:cubicBezTo>
                      <a:cubicBezTo>
                        <a:pt x="63" y="35"/>
                        <a:pt x="0" y="37"/>
                        <a:pt x="32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66" name="Freeform 166"/>
                <p:cNvSpPr>
                  <a:spLocks/>
                </p:cNvSpPr>
                <p:nvPr userDrawn="1"/>
              </p:nvSpPr>
              <p:spPr bwMode="ltGray">
                <a:xfrm>
                  <a:off x="4195" y="322"/>
                  <a:ext cx="539" cy="269"/>
                </a:xfrm>
                <a:custGeom>
                  <a:avLst/>
                  <a:gdLst>
                    <a:gd name="T0" fmla="*/ 601 w 436"/>
                    <a:gd name="T1" fmla="*/ 998 h 214"/>
                    <a:gd name="T2" fmla="*/ 93 w 436"/>
                    <a:gd name="T3" fmla="*/ 488 h 214"/>
                    <a:gd name="T4" fmla="*/ 344 w 436"/>
                    <a:gd name="T5" fmla="*/ 308 h 214"/>
                    <a:gd name="T6" fmla="*/ 858 w 436"/>
                    <a:gd name="T7" fmla="*/ 488 h 214"/>
                    <a:gd name="T8" fmla="*/ 1720 w 436"/>
                    <a:gd name="T9" fmla="*/ 613 h 214"/>
                    <a:gd name="T10" fmla="*/ 2037 w 436"/>
                    <a:gd name="T11" fmla="*/ 735 h 214"/>
                    <a:gd name="T12" fmla="*/ 2632 w 436"/>
                    <a:gd name="T13" fmla="*/ 872 h 214"/>
                    <a:gd name="T14" fmla="*/ 3873 w 436"/>
                    <a:gd name="T15" fmla="*/ 1439 h 214"/>
                    <a:gd name="T16" fmla="*/ 4160 w 436"/>
                    <a:gd name="T17" fmla="*/ 1309 h 214"/>
                    <a:gd name="T18" fmla="*/ 4575 w 436"/>
                    <a:gd name="T19" fmla="*/ 1439 h 214"/>
                    <a:gd name="T20" fmla="*/ 4413 w 436"/>
                    <a:gd name="T21" fmla="*/ 1924 h 214"/>
                    <a:gd name="T22" fmla="*/ 3961 w 436"/>
                    <a:gd name="T23" fmla="*/ 1679 h 214"/>
                    <a:gd name="T24" fmla="*/ 3714 w 436"/>
                    <a:gd name="T25" fmla="*/ 1738 h 214"/>
                    <a:gd name="T26" fmla="*/ 3873 w 436"/>
                    <a:gd name="T27" fmla="*/ 1809 h 214"/>
                    <a:gd name="T28" fmla="*/ 4527 w 436"/>
                    <a:gd name="T29" fmla="*/ 2177 h 214"/>
                    <a:gd name="T30" fmla="*/ 5142 w 436"/>
                    <a:gd name="T31" fmla="*/ 2552 h 214"/>
                    <a:gd name="T32" fmla="*/ 4575 w 436"/>
                    <a:gd name="T33" fmla="*/ 2928 h 214"/>
                    <a:gd name="T34" fmla="*/ 3961 w 436"/>
                    <a:gd name="T35" fmla="*/ 2490 h 214"/>
                    <a:gd name="T36" fmla="*/ 3249 w 436"/>
                    <a:gd name="T37" fmla="*/ 2682 h 214"/>
                    <a:gd name="T38" fmla="*/ 3304 w 436"/>
                    <a:gd name="T39" fmla="*/ 2305 h 214"/>
                    <a:gd name="T40" fmla="*/ 3457 w 436"/>
                    <a:gd name="T41" fmla="*/ 2177 h 214"/>
                    <a:gd name="T42" fmla="*/ 3004 w 436"/>
                    <a:gd name="T43" fmla="*/ 2061 h 214"/>
                    <a:gd name="T44" fmla="*/ 3143 w 436"/>
                    <a:gd name="T45" fmla="*/ 1924 h 214"/>
                    <a:gd name="T46" fmla="*/ 3304 w 436"/>
                    <a:gd name="T47" fmla="*/ 1870 h 214"/>
                    <a:gd name="T48" fmla="*/ 2950 w 436"/>
                    <a:gd name="T49" fmla="*/ 1623 h 214"/>
                    <a:gd name="T50" fmla="*/ 1663 w 436"/>
                    <a:gd name="T51" fmla="*/ 998 h 214"/>
                    <a:gd name="T52" fmla="*/ 1514 w 436"/>
                    <a:gd name="T53" fmla="*/ 1060 h 214"/>
                    <a:gd name="T54" fmla="*/ 1365 w 436"/>
                    <a:gd name="T55" fmla="*/ 998 h 214"/>
                    <a:gd name="T56" fmla="*/ 858 w 436"/>
                    <a:gd name="T57" fmla="*/ 1193 h 214"/>
                    <a:gd name="T58" fmla="*/ 601 w 436"/>
                    <a:gd name="T59" fmla="*/ 998 h 214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36" h="214">
                      <a:moveTo>
                        <a:pt x="47" y="64"/>
                      </a:moveTo>
                      <a:cubicBezTo>
                        <a:pt x="40" y="44"/>
                        <a:pt x="24" y="43"/>
                        <a:pt x="7" y="32"/>
                      </a:cubicBezTo>
                      <a:cubicBezTo>
                        <a:pt x="0" y="12"/>
                        <a:pt x="12" y="15"/>
                        <a:pt x="27" y="20"/>
                      </a:cubicBezTo>
                      <a:cubicBezTo>
                        <a:pt x="56" y="0"/>
                        <a:pt x="44" y="24"/>
                        <a:pt x="67" y="32"/>
                      </a:cubicBezTo>
                      <a:cubicBezTo>
                        <a:pt x="91" y="24"/>
                        <a:pt x="112" y="32"/>
                        <a:pt x="135" y="40"/>
                      </a:cubicBezTo>
                      <a:cubicBezTo>
                        <a:pt x="143" y="43"/>
                        <a:pt x="159" y="48"/>
                        <a:pt x="159" y="48"/>
                      </a:cubicBezTo>
                      <a:cubicBezTo>
                        <a:pt x="178" y="42"/>
                        <a:pt x="191" y="45"/>
                        <a:pt x="207" y="56"/>
                      </a:cubicBezTo>
                      <a:cubicBezTo>
                        <a:pt x="225" y="84"/>
                        <a:pt x="273" y="82"/>
                        <a:pt x="303" y="92"/>
                      </a:cubicBezTo>
                      <a:cubicBezTo>
                        <a:pt x="311" y="89"/>
                        <a:pt x="319" y="87"/>
                        <a:pt x="327" y="84"/>
                      </a:cubicBezTo>
                      <a:cubicBezTo>
                        <a:pt x="337" y="81"/>
                        <a:pt x="359" y="92"/>
                        <a:pt x="359" y="92"/>
                      </a:cubicBezTo>
                      <a:cubicBezTo>
                        <a:pt x="365" y="110"/>
                        <a:pt x="362" y="114"/>
                        <a:pt x="347" y="124"/>
                      </a:cubicBezTo>
                      <a:cubicBezTo>
                        <a:pt x="334" y="120"/>
                        <a:pt x="324" y="112"/>
                        <a:pt x="311" y="108"/>
                      </a:cubicBezTo>
                      <a:cubicBezTo>
                        <a:pt x="304" y="109"/>
                        <a:pt x="296" y="107"/>
                        <a:pt x="291" y="112"/>
                      </a:cubicBezTo>
                      <a:cubicBezTo>
                        <a:pt x="288" y="115"/>
                        <a:pt x="299" y="114"/>
                        <a:pt x="303" y="116"/>
                      </a:cubicBezTo>
                      <a:cubicBezTo>
                        <a:pt x="327" y="129"/>
                        <a:pt x="330" y="134"/>
                        <a:pt x="355" y="140"/>
                      </a:cubicBezTo>
                      <a:cubicBezTo>
                        <a:pt x="370" y="150"/>
                        <a:pt x="388" y="154"/>
                        <a:pt x="403" y="164"/>
                      </a:cubicBezTo>
                      <a:cubicBezTo>
                        <a:pt x="436" y="214"/>
                        <a:pt x="380" y="191"/>
                        <a:pt x="359" y="188"/>
                      </a:cubicBezTo>
                      <a:cubicBezTo>
                        <a:pt x="346" y="175"/>
                        <a:pt x="329" y="166"/>
                        <a:pt x="311" y="160"/>
                      </a:cubicBezTo>
                      <a:cubicBezTo>
                        <a:pt x="292" y="163"/>
                        <a:pt x="273" y="166"/>
                        <a:pt x="255" y="172"/>
                      </a:cubicBezTo>
                      <a:cubicBezTo>
                        <a:pt x="233" y="165"/>
                        <a:pt x="245" y="155"/>
                        <a:pt x="259" y="148"/>
                      </a:cubicBezTo>
                      <a:cubicBezTo>
                        <a:pt x="263" y="146"/>
                        <a:pt x="267" y="143"/>
                        <a:pt x="271" y="140"/>
                      </a:cubicBezTo>
                      <a:cubicBezTo>
                        <a:pt x="255" y="129"/>
                        <a:pt x="252" y="138"/>
                        <a:pt x="235" y="132"/>
                      </a:cubicBezTo>
                      <a:cubicBezTo>
                        <a:pt x="239" y="129"/>
                        <a:pt x="243" y="126"/>
                        <a:pt x="247" y="124"/>
                      </a:cubicBezTo>
                      <a:cubicBezTo>
                        <a:pt x="251" y="122"/>
                        <a:pt x="258" y="124"/>
                        <a:pt x="259" y="120"/>
                      </a:cubicBezTo>
                      <a:cubicBezTo>
                        <a:pt x="263" y="105"/>
                        <a:pt x="234" y="105"/>
                        <a:pt x="231" y="104"/>
                      </a:cubicBezTo>
                      <a:cubicBezTo>
                        <a:pt x="196" y="95"/>
                        <a:pt x="165" y="75"/>
                        <a:pt x="131" y="64"/>
                      </a:cubicBezTo>
                      <a:cubicBezTo>
                        <a:pt x="127" y="65"/>
                        <a:pt x="123" y="68"/>
                        <a:pt x="119" y="68"/>
                      </a:cubicBezTo>
                      <a:cubicBezTo>
                        <a:pt x="115" y="68"/>
                        <a:pt x="111" y="64"/>
                        <a:pt x="107" y="64"/>
                      </a:cubicBezTo>
                      <a:cubicBezTo>
                        <a:pt x="93" y="66"/>
                        <a:pt x="81" y="73"/>
                        <a:pt x="67" y="76"/>
                      </a:cubicBezTo>
                      <a:cubicBezTo>
                        <a:pt x="51" y="71"/>
                        <a:pt x="58" y="75"/>
                        <a:pt x="47" y="6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67" name="Freeform 167"/>
                <p:cNvSpPr>
                  <a:spLocks/>
                </p:cNvSpPr>
                <p:nvPr userDrawn="1"/>
              </p:nvSpPr>
              <p:spPr bwMode="ltGray">
                <a:xfrm>
                  <a:off x="4409" y="429"/>
                  <a:ext cx="53" cy="49"/>
                </a:xfrm>
                <a:custGeom>
                  <a:avLst/>
                  <a:gdLst>
                    <a:gd name="T0" fmla="*/ 221 w 43"/>
                    <a:gd name="T1" fmla="*/ 418 h 39"/>
                    <a:gd name="T2" fmla="*/ 419 w 43"/>
                    <a:gd name="T3" fmla="*/ 294 h 39"/>
                    <a:gd name="T4" fmla="*/ 516 w 43"/>
                    <a:gd name="T5" fmla="*/ 486 h 39"/>
                    <a:gd name="T6" fmla="*/ 221 w 43"/>
                    <a:gd name="T7" fmla="*/ 418 h 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39">
                      <a:moveTo>
                        <a:pt x="18" y="27"/>
                      </a:moveTo>
                      <a:cubicBezTo>
                        <a:pt x="0" y="0"/>
                        <a:pt x="22" y="11"/>
                        <a:pt x="34" y="19"/>
                      </a:cubicBezTo>
                      <a:cubicBezTo>
                        <a:pt x="37" y="23"/>
                        <a:pt x="43" y="26"/>
                        <a:pt x="42" y="31"/>
                      </a:cubicBezTo>
                      <a:cubicBezTo>
                        <a:pt x="40" y="39"/>
                        <a:pt x="18" y="27"/>
                        <a:pt x="18" y="2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68" name="Freeform 168"/>
                <p:cNvSpPr>
                  <a:spLocks/>
                </p:cNvSpPr>
                <p:nvPr userDrawn="1"/>
              </p:nvSpPr>
              <p:spPr bwMode="ltGray">
                <a:xfrm>
                  <a:off x="4391" y="508"/>
                  <a:ext cx="81" cy="55"/>
                </a:xfrm>
                <a:custGeom>
                  <a:avLst/>
                  <a:gdLst>
                    <a:gd name="T0" fmla="*/ 228 w 65"/>
                    <a:gd name="T1" fmla="*/ 185 h 44"/>
                    <a:gd name="T2" fmla="*/ 781 w 65"/>
                    <a:gd name="T3" fmla="*/ 233 h 44"/>
                    <a:gd name="T4" fmla="*/ 907 w 65"/>
                    <a:gd name="T5" fmla="*/ 413 h 44"/>
                    <a:gd name="T6" fmla="*/ 401 w 65"/>
                    <a:gd name="T7" fmla="*/ 645 h 44"/>
                    <a:gd name="T8" fmla="*/ 0 w 65"/>
                    <a:gd name="T9" fmla="*/ 185 h 44"/>
                    <a:gd name="T10" fmla="*/ 228 w 65"/>
                    <a:gd name="T11" fmla="*/ 185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5" h="44">
                      <a:moveTo>
                        <a:pt x="16" y="12"/>
                      </a:moveTo>
                      <a:cubicBezTo>
                        <a:pt x="31" y="17"/>
                        <a:pt x="41" y="11"/>
                        <a:pt x="56" y="16"/>
                      </a:cubicBezTo>
                      <a:cubicBezTo>
                        <a:pt x="59" y="20"/>
                        <a:pt x="65" y="23"/>
                        <a:pt x="64" y="28"/>
                      </a:cubicBezTo>
                      <a:cubicBezTo>
                        <a:pt x="61" y="41"/>
                        <a:pt x="28" y="44"/>
                        <a:pt x="28" y="44"/>
                      </a:cubicBezTo>
                      <a:cubicBezTo>
                        <a:pt x="19" y="31"/>
                        <a:pt x="9" y="25"/>
                        <a:pt x="0" y="12"/>
                      </a:cubicBezTo>
                      <a:cubicBezTo>
                        <a:pt x="14" y="2"/>
                        <a:pt x="10" y="0"/>
                        <a:pt x="16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69" name="Freeform 169"/>
                <p:cNvSpPr>
                  <a:spLocks/>
                </p:cNvSpPr>
                <p:nvPr userDrawn="1"/>
              </p:nvSpPr>
              <p:spPr bwMode="ltGray">
                <a:xfrm>
                  <a:off x="4476" y="568"/>
                  <a:ext cx="23" cy="29"/>
                </a:xfrm>
                <a:custGeom>
                  <a:avLst/>
                  <a:gdLst>
                    <a:gd name="T0" fmla="*/ 40 w 19"/>
                    <a:gd name="T1" fmla="*/ 126 h 23"/>
                    <a:gd name="T2" fmla="*/ 160 w 19"/>
                    <a:gd name="T3" fmla="*/ 63 h 23"/>
                    <a:gd name="T4" fmla="*/ 125 w 19"/>
                    <a:gd name="T5" fmla="*/ 318 h 23"/>
                    <a:gd name="T6" fmla="*/ 0 w 19"/>
                    <a:gd name="T7" fmla="*/ 252 h 23"/>
                    <a:gd name="T8" fmla="*/ 40 w 19"/>
                    <a:gd name="T9" fmla="*/ 126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" h="23">
                      <a:moveTo>
                        <a:pt x="4" y="8"/>
                      </a:moveTo>
                      <a:cubicBezTo>
                        <a:pt x="8" y="7"/>
                        <a:pt x="14" y="0"/>
                        <a:pt x="16" y="4"/>
                      </a:cubicBezTo>
                      <a:cubicBezTo>
                        <a:pt x="19" y="9"/>
                        <a:pt x="16" y="17"/>
                        <a:pt x="12" y="20"/>
                      </a:cubicBezTo>
                      <a:cubicBezTo>
                        <a:pt x="9" y="23"/>
                        <a:pt x="4" y="17"/>
                        <a:pt x="0" y="16"/>
                      </a:cubicBezTo>
                      <a:cubicBezTo>
                        <a:pt x="4" y="3"/>
                        <a:pt x="4" y="0"/>
                        <a:pt x="4" y="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70" name="Freeform 170"/>
                <p:cNvSpPr>
                  <a:spLocks/>
                </p:cNvSpPr>
                <p:nvPr userDrawn="1"/>
              </p:nvSpPr>
              <p:spPr bwMode="ltGray">
                <a:xfrm>
                  <a:off x="3872" y="377"/>
                  <a:ext cx="238" cy="107"/>
                </a:xfrm>
                <a:custGeom>
                  <a:avLst/>
                  <a:gdLst>
                    <a:gd name="T0" fmla="*/ 109 w 192"/>
                    <a:gd name="T1" fmla="*/ 0 h 85"/>
                    <a:gd name="T2" fmla="*/ 890 w 192"/>
                    <a:gd name="T3" fmla="*/ 245 h 85"/>
                    <a:gd name="T4" fmla="*/ 1047 w 192"/>
                    <a:gd name="T5" fmla="*/ 191 h 85"/>
                    <a:gd name="T6" fmla="*/ 1155 w 192"/>
                    <a:gd name="T7" fmla="*/ 0 h 85"/>
                    <a:gd name="T8" fmla="*/ 1636 w 192"/>
                    <a:gd name="T9" fmla="*/ 308 h 85"/>
                    <a:gd name="T10" fmla="*/ 1787 w 192"/>
                    <a:gd name="T11" fmla="*/ 496 h 85"/>
                    <a:gd name="T12" fmla="*/ 2101 w 192"/>
                    <a:gd name="T13" fmla="*/ 624 h 85"/>
                    <a:gd name="T14" fmla="*/ 2531 w 192"/>
                    <a:gd name="T15" fmla="*/ 818 h 85"/>
                    <a:gd name="T16" fmla="*/ 2313 w 192"/>
                    <a:gd name="T17" fmla="*/ 1201 h 85"/>
                    <a:gd name="T18" fmla="*/ 1994 w 192"/>
                    <a:gd name="T19" fmla="*/ 954 h 85"/>
                    <a:gd name="T20" fmla="*/ 1469 w 192"/>
                    <a:gd name="T21" fmla="*/ 1201 h 85"/>
                    <a:gd name="T22" fmla="*/ 1320 w 192"/>
                    <a:gd name="T23" fmla="*/ 1321 h 85"/>
                    <a:gd name="T24" fmla="*/ 1002 w 192"/>
                    <a:gd name="T25" fmla="*/ 1078 h 85"/>
                    <a:gd name="T26" fmla="*/ 938 w 192"/>
                    <a:gd name="T27" fmla="*/ 578 h 85"/>
                    <a:gd name="T28" fmla="*/ 428 w 192"/>
                    <a:gd name="T29" fmla="*/ 818 h 85"/>
                    <a:gd name="T30" fmla="*/ 0 w 192"/>
                    <a:gd name="T31" fmla="*/ 496 h 85"/>
                    <a:gd name="T32" fmla="*/ 109 w 192"/>
                    <a:gd name="T33" fmla="*/ 123 h 85"/>
                    <a:gd name="T34" fmla="*/ 259 w 192"/>
                    <a:gd name="T35" fmla="*/ 62 h 85"/>
                    <a:gd name="T36" fmla="*/ 109 w 192"/>
                    <a:gd name="T37" fmla="*/ 0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92" h="85">
                      <a:moveTo>
                        <a:pt x="8" y="0"/>
                      </a:moveTo>
                      <a:cubicBezTo>
                        <a:pt x="28" y="7"/>
                        <a:pt x="48" y="9"/>
                        <a:pt x="68" y="16"/>
                      </a:cubicBezTo>
                      <a:cubicBezTo>
                        <a:pt x="72" y="15"/>
                        <a:pt x="77" y="15"/>
                        <a:pt x="80" y="12"/>
                      </a:cubicBezTo>
                      <a:cubicBezTo>
                        <a:pt x="84" y="9"/>
                        <a:pt x="83" y="1"/>
                        <a:pt x="88" y="0"/>
                      </a:cubicBezTo>
                      <a:cubicBezTo>
                        <a:pt x="89" y="0"/>
                        <a:pt x="119" y="16"/>
                        <a:pt x="124" y="20"/>
                      </a:cubicBezTo>
                      <a:cubicBezTo>
                        <a:pt x="128" y="24"/>
                        <a:pt x="131" y="29"/>
                        <a:pt x="136" y="32"/>
                      </a:cubicBezTo>
                      <a:cubicBezTo>
                        <a:pt x="143" y="36"/>
                        <a:pt x="160" y="40"/>
                        <a:pt x="160" y="40"/>
                      </a:cubicBezTo>
                      <a:cubicBezTo>
                        <a:pt x="178" y="34"/>
                        <a:pt x="182" y="37"/>
                        <a:pt x="192" y="52"/>
                      </a:cubicBezTo>
                      <a:cubicBezTo>
                        <a:pt x="191" y="58"/>
                        <a:pt x="192" y="81"/>
                        <a:pt x="176" y="76"/>
                      </a:cubicBezTo>
                      <a:cubicBezTo>
                        <a:pt x="167" y="73"/>
                        <a:pt x="152" y="60"/>
                        <a:pt x="152" y="60"/>
                      </a:cubicBezTo>
                      <a:cubicBezTo>
                        <a:pt x="138" y="69"/>
                        <a:pt x="128" y="72"/>
                        <a:pt x="112" y="76"/>
                      </a:cubicBezTo>
                      <a:cubicBezTo>
                        <a:pt x="108" y="79"/>
                        <a:pt x="105" y="85"/>
                        <a:pt x="100" y="84"/>
                      </a:cubicBezTo>
                      <a:cubicBezTo>
                        <a:pt x="91" y="82"/>
                        <a:pt x="76" y="68"/>
                        <a:pt x="76" y="68"/>
                      </a:cubicBezTo>
                      <a:cubicBezTo>
                        <a:pt x="86" y="39"/>
                        <a:pt x="91" y="49"/>
                        <a:pt x="72" y="36"/>
                      </a:cubicBezTo>
                      <a:cubicBezTo>
                        <a:pt x="57" y="40"/>
                        <a:pt x="47" y="47"/>
                        <a:pt x="32" y="52"/>
                      </a:cubicBezTo>
                      <a:cubicBezTo>
                        <a:pt x="4" y="45"/>
                        <a:pt x="24" y="40"/>
                        <a:pt x="0" y="32"/>
                      </a:cubicBezTo>
                      <a:cubicBezTo>
                        <a:pt x="3" y="24"/>
                        <a:pt x="5" y="16"/>
                        <a:pt x="8" y="8"/>
                      </a:cubicBezTo>
                      <a:cubicBezTo>
                        <a:pt x="9" y="4"/>
                        <a:pt x="20" y="8"/>
                        <a:pt x="20" y="4"/>
                      </a:cubicBezTo>
                      <a:cubicBezTo>
                        <a:pt x="20" y="0"/>
                        <a:pt x="12" y="1"/>
                        <a:pt x="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71" name="Freeform 171"/>
                <p:cNvSpPr>
                  <a:spLocks/>
                </p:cNvSpPr>
                <p:nvPr userDrawn="1"/>
              </p:nvSpPr>
              <p:spPr bwMode="ltGray">
                <a:xfrm>
                  <a:off x="3341" y="415"/>
                  <a:ext cx="1895" cy="634"/>
                </a:xfrm>
                <a:custGeom>
                  <a:avLst/>
                  <a:gdLst>
                    <a:gd name="T0" fmla="*/ 3790 w 1533"/>
                    <a:gd name="T1" fmla="*/ 1291 h 504"/>
                    <a:gd name="T2" fmla="*/ 4310 w 1533"/>
                    <a:gd name="T3" fmla="*/ 1102 h 504"/>
                    <a:gd name="T4" fmla="*/ 4854 w 1533"/>
                    <a:gd name="T5" fmla="*/ 662 h 504"/>
                    <a:gd name="T6" fmla="*/ 6589 w 1533"/>
                    <a:gd name="T7" fmla="*/ 1039 h 504"/>
                    <a:gd name="T8" fmla="*/ 8175 w 1533"/>
                    <a:gd name="T9" fmla="*/ 970 h 504"/>
                    <a:gd name="T10" fmla="*/ 8270 w 1533"/>
                    <a:gd name="T11" fmla="*/ 39 h 504"/>
                    <a:gd name="T12" fmla="*/ 9144 w 1533"/>
                    <a:gd name="T13" fmla="*/ 852 h 504"/>
                    <a:gd name="T14" fmla="*/ 9761 w 1533"/>
                    <a:gd name="T15" fmla="*/ 465 h 504"/>
                    <a:gd name="T16" fmla="*/ 9854 w 1533"/>
                    <a:gd name="T17" fmla="*/ 342 h 504"/>
                    <a:gd name="T18" fmla="*/ 11015 w 1533"/>
                    <a:gd name="T19" fmla="*/ 1102 h 504"/>
                    <a:gd name="T20" fmla="*/ 10766 w 1533"/>
                    <a:gd name="T21" fmla="*/ 1411 h 504"/>
                    <a:gd name="T22" fmla="*/ 10669 w 1533"/>
                    <a:gd name="T23" fmla="*/ 2110 h 504"/>
                    <a:gd name="T24" fmla="*/ 10873 w 1533"/>
                    <a:gd name="T25" fmla="*/ 3183 h 504"/>
                    <a:gd name="T26" fmla="*/ 11934 w 1533"/>
                    <a:gd name="T27" fmla="*/ 3858 h 504"/>
                    <a:gd name="T28" fmla="*/ 13616 w 1533"/>
                    <a:gd name="T29" fmla="*/ 4251 h 504"/>
                    <a:gd name="T30" fmla="*/ 14334 w 1533"/>
                    <a:gd name="T31" fmla="*/ 5116 h 504"/>
                    <a:gd name="T32" fmla="*/ 14127 w 1533"/>
                    <a:gd name="T33" fmla="*/ 4307 h 504"/>
                    <a:gd name="T34" fmla="*/ 13369 w 1533"/>
                    <a:gd name="T35" fmla="*/ 3047 h 504"/>
                    <a:gd name="T36" fmla="*/ 12853 w 1533"/>
                    <a:gd name="T37" fmla="*/ 2110 h 504"/>
                    <a:gd name="T38" fmla="*/ 13520 w 1533"/>
                    <a:gd name="T39" fmla="*/ 2293 h 504"/>
                    <a:gd name="T40" fmla="*/ 14593 w 1533"/>
                    <a:gd name="T41" fmla="*/ 2356 h 504"/>
                    <a:gd name="T42" fmla="*/ 15612 w 1533"/>
                    <a:gd name="T43" fmla="*/ 3110 h 504"/>
                    <a:gd name="T44" fmla="*/ 16830 w 1533"/>
                    <a:gd name="T45" fmla="*/ 3729 h 504"/>
                    <a:gd name="T46" fmla="*/ 18558 w 1533"/>
                    <a:gd name="T47" fmla="*/ 5234 h 504"/>
                    <a:gd name="T48" fmla="*/ 19412 w 1533"/>
                    <a:gd name="T49" fmla="*/ 5681 h 504"/>
                    <a:gd name="T50" fmla="*/ 17748 w 1533"/>
                    <a:gd name="T51" fmla="*/ 4686 h 504"/>
                    <a:gd name="T52" fmla="*/ 16783 w 1533"/>
                    <a:gd name="T53" fmla="*/ 6253 h 504"/>
                    <a:gd name="T54" fmla="*/ 17845 w 1533"/>
                    <a:gd name="T55" fmla="*/ 6497 h 504"/>
                    <a:gd name="T56" fmla="*/ 18055 w 1533"/>
                    <a:gd name="T57" fmla="*/ 7370 h 504"/>
                    <a:gd name="T58" fmla="*/ 17699 w 1533"/>
                    <a:gd name="T59" fmla="*/ 6878 h 504"/>
                    <a:gd name="T60" fmla="*/ 16223 w 1533"/>
                    <a:gd name="T61" fmla="*/ 7311 h 504"/>
                    <a:gd name="T62" fmla="*/ 15612 w 1533"/>
                    <a:gd name="T63" fmla="*/ 7804 h 504"/>
                    <a:gd name="T64" fmla="*/ 15612 w 1533"/>
                    <a:gd name="T65" fmla="*/ 6932 h 504"/>
                    <a:gd name="T66" fmla="*/ 14947 w 1533"/>
                    <a:gd name="T67" fmla="*/ 6816 h 504"/>
                    <a:gd name="T68" fmla="*/ 13520 w 1533"/>
                    <a:gd name="T69" fmla="*/ 6436 h 504"/>
                    <a:gd name="T70" fmla="*/ 12092 w 1533"/>
                    <a:gd name="T71" fmla="*/ 5234 h 504"/>
                    <a:gd name="T72" fmla="*/ 10413 w 1533"/>
                    <a:gd name="T73" fmla="*/ 4307 h 504"/>
                    <a:gd name="T74" fmla="*/ 9808 w 1533"/>
                    <a:gd name="T75" fmla="*/ 3858 h 504"/>
                    <a:gd name="T76" fmla="*/ 8681 w 1533"/>
                    <a:gd name="T77" fmla="*/ 3544 h 504"/>
                    <a:gd name="T78" fmla="*/ 7869 w 1533"/>
                    <a:gd name="T79" fmla="*/ 2609 h 504"/>
                    <a:gd name="T80" fmla="*/ 7616 w 1533"/>
                    <a:gd name="T81" fmla="*/ 2799 h 504"/>
                    <a:gd name="T82" fmla="*/ 6645 w 1533"/>
                    <a:gd name="T83" fmla="*/ 2422 h 504"/>
                    <a:gd name="T84" fmla="*/ 6443 w 1533"/>
                    <a:gd name="T85" fmla="*/ 1600 h 504"/>
                    <a:gd name="T86" fmla="*/ 5935 w 1533"/>
                    <a:gd name="T87" fmla="*/ 1465 h 504"/>
                    <a:gd name="T88" fmla="*/ 5424 w 1533"/>
                    <a:gd name="T89" fmla="*/ 2477 h 504"/>
                    <a:gd name="T90" fmla="*/ 4854 w 1533"/>
                    <a:gd name="T91" fmla="*/ 3795 h 504"/>
                    <a:gd name="T92" fmla="*/ 3839 w 1533"/>
                    <a:gd name="T93" fmla="*/ 3795 h 504"/>
                    <a:gd name="T94" fmla="*/ 3024 w 1533"/>
                    <a:gd name="T95" fmla="*/ 4004 h 504"/>
                    <a:gd name="T96" fmla="*/ 2974 w 1533"/>
                    <a:gd name="T97" fmla="*/ 4429 h 504"/>
                    <a:gd name="T98" fmla="*/ 1561 w 1533"/>
                    <a:gd name="T99" fmla="*/ 5424 h 504"/>
                    <a:gd name="T100" fmla="*/ 1088 w 1533"/>
                    <a:gd name="T101" fmla="*/ 5859 h 504"/>
                    <a:gd name="T102" fmla="*/ 2263 w 1533"/>
                    <a:gd name="T103" fmla="*/ 4497 h 504"/>
                    <a:gd name="T104" fmla="*/ 1506 w 1533"/>
                    <a:gd name="T105" fmla="*/ 4057 h 504"/>
                    <a:gd name="T106" fmla="*/ 433 w 1533"/>
                    <a:gd name="T107" fmla="*/ 3858 h 504"/>
                    <a:gd name="T108" fmla="*/ 991 w 1533"/>
                    <a:gd name="T109" fmla="*/ 2550 h 504"/>
                    <a:gd name="T110" fmla="*/ 486 w 1533"/>
                    <a:gd name="T111" fmla="*/ 1989 h 504"/>
                    <a:gd name="T112" fmla="*/ 387 w 1533"/>
                    <a:gd name="T113" fmla="*/ 1780 h 504"/>
                    <a:gd name="T114" fmla="*/ 787 w 1533"/>
                    <a:gd name="T115" fmla="*/ 780 h 50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1533" h="504">
                      <a:moveTo>
                        <a:pt x="82" y="34"/>
                      </a:moveTo>
                      <a:cubicBezTo>
                        <a:pt x="95" y="38"/>
                        <a:pt x="104" y="53"/>
                        <a:pt x="118" y="54"/>
                      </a:cubicBezTo>
                      <a:cubicBezTo>
                        <a:pt x="172" y="57"/>
                        <a:pt x="249" y="49"/>
                        <a:pt x="298" y="82"/>
                      </a:cubicBezTo>
                      <a:cubicBezTo>
                        <a:pt x="326" y="64"/>
                        <a:pt x="290" y="72"/>
                        <a:pt x="318" y="54"/>
                      </a:cubicBezTo>
                      <a:cubicBezTo>
                        <a:pt x="322" y="55"/>
                        <a:pt x="327" y="55"/>
                        <a:pt x="330" y="58"/>
                      </a:cubicBezTo>
                      <a:cubicBezTo>
                        <a:pt x="334" y="61"/>
                        <a:pt x="334" y="73"/>
                        <a:pt x="338" y="70"/>
                      </a:cubicBezTo>
                      <a:cubicBezTo>
                        <a:pt x="345" y="65"/>
                        <a:pt x="346" y="46"/>
                        <a:pt x="346" y="46"/>
                      </a:cubicBezTo>
                      <a:cubicBezTo>
                        <a:pt x="354" y="47"/>
                        <a:pt x="362" y="51"/>
                        <a:pt x="370" y="50"/>
                      </a:cubicBezTo>
                      <a:cubicBezTo>
                        <a:pt x="375" y="49"/>
                        <a:pt x="377" y="43"/>
                        <a:pt x="382" y="42"/>
                      </a:cubicBezTo>
                      <a:cubicBezTo>
                        <a:pt x="391" y="41"/>
                        <a:pt x="402" y="49"/>
                        <a:pt x="410" y="50"/>
                      </a:cubicBezTo>
                      <a:cubicBezTo>
                        <a:pt x="430" y="52"/>
                        <a:pt x="450" y="53"/>
                        <a:pt x="470" y="54"/>
                      </a:cubicBezTo>
                      <a:cubicBezTo>
                        <a:pt x="502" y="65"/>
                        <a:pt x="486" y="61"/>
                        <a:pt x="518" y="66"/>
                      </a:cubicBezTo>
                      <a:cubicBezTo>
                        <a:pt x="539" y="87"/>
                        <a:pt x="547" y="79"/>
                        <a:pt x="574" y="74"/>
                      </a:cubicBezTo>
                      <a:cubicBezTo>
                        <a:pt x="591" y="80"/>
                        <a:pt x="594" y="71"/>
                        <a:pt x="610" y="82"/>
                      </a:cubicBezTo>
                      <a:cubicBezTo>
                        <a:pt x="597" y="42"/>
                        <a:pt x="617" y="54"/>
                        <a:pt x="642" y="62"/>
                      </a:cubicBezTo>
                      <a:cubicBezTo>
                        <a:pt x="654" y="58"/>
                        <a:pt x="668" y="62"/>
                        <a:pt x="678" y="54"/>
                      </a:cubicBezTo>
                      <a:cubicBezTo>
                        <a:pt x="690" y="44"/>
                        <a:pt x="653" y="31"/>
                        <a:pt x="650" y="30"/>
                      </a:cubicBezTo>
                      <a:cubicBezTo>
                        <a:pt x="641" y="16"/>
                        <a:pt x="630" y="9"/>
                        <a:pt x="650" y="2"/>
                      </a:cubicBezTo>
                      <a:cubicBezTo>
                        <a:pt x="658" y="7"/>
                        <a:pt x="666" y="13"/>
                        <a:pt x="674" y="18"/>
                      </a:cubicBezTo>
                      <a:cubicBezTo>
                        <a:pt x="678" y="21"/>
                        <a:pt x="686" y="26"/>
                        <a:pt x="686" y="26"/>
                      </a:cubicBezTo>
                      <a:cubicBezTo>
                        <a:pt x="694" y="38"/>
                        <a:pt x="718" y="54"/>
                        <a:pt x="718" y="54"/>
                      </a:cubicBezTo>
                      <a:cubicBezTo>
                        <a:pt x="712" y="36"/>
                        <a:pt x="699" y="35"/>
                        <a:pt x="718" y="22"/>
                      </a:cubicBezTo>
                      <a:cubicBezTo>
                        <a:pt x="736" y="28"/>
                        <a:pt x="737" y="38"/>
                        <a:pt x="754" y="26"/>
                      </a:cubicBezTo>
                      <a:cubicBezTo>
                        <a:pt x="758" y="27"/>
                        <a:pt x="763" y="27"/>
                        <a:pt x="766" y="30"/>
                      </a:cubicBezTo>
                      <a:cubicBezTo>
                        <a:pt x="770" y="33"/>
                        <a:pt x="770" y="39"/>
                        <a:pt x="774" y="42"/>
                      </a:cubicBezTo>
                      <a:cubicBezTo>
                        <a:pt x="781" y="46"/>
                        <a:pt x="798" y="50"/>
                        <a:pt x="798" y="50"/>
                      </a:cubicBezTo>
                      <a:cubicBezTo>
                        <a:pt x="793" y="34"/>
                        <a:pt x="790" y="27"/>
                        <a:pt x="774" y="22"/>
                      </a:cubicBezTo>
                      <a:cubicBezTo>
                        <a:pt x="781" y="0"/>
                        <a:pt x="797" y="12"/>
                        <a:pt x="814" y="18"/>
                      </a:cubicBezTo>
                      <a:cubicBezTo>
                        <a:pt x="825" y="35"/>
                        <a:pt x="842" y="35"/>
                        <a:pt x="858" y="46"/>
                      </a:cubicBezTo>
                      <a:cubicBezTo>
                        <a:pt x="861" y="54"/>
                        <a:pt x="874" y="73"/>
                        <a:pt x="866" y="70"/>
                      </a:cubicBezTo>
                      <a:cubicBezTo>
                        <a:pt x="853" y="66"/>
                        <a:pt x="843" y="58"/>
                        <a:pt x="830" y="54"/>
                      </a:cubicBezTo>
                      <a:cubicBezTo>
                        <a:pt x="804" y="63"/>
                        <a:pt x="825" y="69"/>
                        <a:pt x="838" y="78"/>
                      </a:cubicBezTo>
                      <a:cubicBezTo>
                        <a:pt x="841" y="82"/>
                        <a:pt x="845" y="85"/>
                        <a:pt x="846" y="90"/>
                      </a:cubicBezTo>
                      <a:cubicBezTo>
                        <a:pt x="850" y="125"/>
                        <a:pt x="816" y="102"/>
                        <a:pt x="798" y="98"/>
                      </a:cubicBezTo>
                      <a:cubicBezTo>
                        <a:pt x="770" y="107"/>
                        <a:pt x="777" y="98"/>
                        <a:pt x="770" y="118"/>
                      </a:cubicBezTo>
                      <a:cubicBezTo>
                        <a:pt x="793" y="126"/>
                        <a:pt x="815" y="128"/>
                        <a:pt x="838" y="134"/>
                      </a:cubicBezTo>
                      <a:cubicBezTo>
                        <a:pt x="839" y="138"/>
                        <a:pt x="842" y="142"/>
                        <a:pt x="842" y="146"/>
                      </a:cubicBezTo>
                      <a:cubicBezTo>
                        <a:pt x="841" y="154"/>
                        <a:pt x="834" y="170"/>
                        <a:pt x="834" y="170"/>
                      </a:cubicBezTo>
                      <a:cubicBezTo>
                        <a:pt x="844" y="199"/>
                        <a:pt x="835" y="189"/>
                        <a:pt x="854" y="202"/>
                      </a:cubicBezTo>
                      <a:cubicBezTo>
                        <a:pt x="867" y="222"/>
                        <a:pt x="885" y="211"/>
                        <a:pt x="902" y="226"/>
                      </a:cubicBezTo>
                      <a:cubicBezTo>
                        <a:pt x="906" y="230"/>
                        <a:pt x="909" y="235"/>
                        <a:pt x="914" y="238"/>
                      </a:cubicBezTo>
                      <a:cubicBezTo>
                        <a:pt x="921" y="242"/>
                        <a:pt x="938" y="246"/>
                        <a:pt x="938" y="246"/>
                      </a:cubicBezTo>
                      <a:cubicBezTo>
                        <a:pt x="954" y="241"/>
                        <a:pt x="966" y="237"/>
                        <a:pt x="982" y="242"/>
                      </a:cubicBezTo>
                      <a:cubicBezTo>
                        <a:pt x="983" y="246"/>
                        <a:pt x="982" y="253"/>
                        <a:pt x="986" y="254"/>
                      </a:cubicBezTo>
                      <a:cubicBezTo>
                        <a:pt x="1009" y="262"/>
                        <a:pt x="1043" y="261"/>
                        <a:pt x="1070" y="270"/>
                      </a:cubicBezTo>
                      <a:cubicBezTo>
                        <a:pt x="1074" y="283"/>
                        <a:pt x="1098" y="298"/>
                        <a:pt x="1098" y="298"/>
                      </a:cubicBezTo>
                      <a:cubicBezTo>
                        <a:pt x="1108" y="328"/>
                        <a:pt x="1093" y="297"/>
                        <a:pt x="1114" y="302"/>
                      </a:cubicBezTo>
                      <a:cubicBezTo>
                        <a:pt x="1123" y="304"/>
                        <a:pt x="1120" y="320"/>
                        <a:pt x="1126" y="326"/>
                      </a:cubicBezTo>
                      <a:cubicBezTo>
                        <a:pt x="1134" y="334"/>
                        <a:pt x="1140" y="335"/>
                        <a:pt x="1150" y="338"/>
                      </a:cubicBezTo>
                      <a:cubicBezTo>
                        <a:pt x="1157" y="318"/>
                        <a:pt x="1150" y="302"/>
                        <a:pt x="1134" y="290"/>
                      </a:cubicBezTo>
                      <a:cubicBezTo>
                        <a:pt x="1126" y="284"/>
                        <a:pt x="1110" y="274"/>
                        <a:pt x="1110" y="274"/>
                      </a:cubicBezTo>
                      <a:cubicBezTo>
                        <a:pt x="1099" y="257"/>
                        <a:pt x="1111" y="231"/>
                        <a:pt x="1098" y="218"/>
                      </a:cubicBezTo>
                      <a:cubicBezTo>
                        <a:pt x="1091" y="211"/>
                        <a:pt x="1082" y="207"/>
                        <a:pt x="1074" y="202"/>
                      </a:cubicBezTo>
                      <a:cubicBezTo>
                        <a:pt x="1067" y="197"/>
                        <a:pt x="1050" y="194"/>
                        <a:pt x="1050" y="194"/>
                      </a:cubicBezTo>
                      <a:cubicBezTo>
                        <a:pt x="1026" y="202"/>
                        <a:pt x="1043" y="201"/>
                        <a:pt x="1034" y="166"/>
                      </a:cubicBezTo>
                      <a:cubicBezTo>
                        <a:pt x="1031" y="155"/>
                        <a:pt x="1022" y="152"/>
                        <a:pt x="1014" y="146"/>
                      </a:cubicBezTo>
                      <a:cubicBezTo>
                        <a:pt x="1013" y="142"/>
                        <a:pt x="1013" y="137"/>
                        <a:pt x="1010" y="134"/>
                      </a:cubicBezTo>
                      <a:cubicBezTo>
                        <a:pt x="997" y="124"/>
                        <a:pt x="983" y="138"/>
                        <a:pt x="1006" y="122"/>
                      </a:cubicBezTo>
                      <a:cubicBezTo>
                        <a:pt x="1012" y="123"/>
                        <a:pt x="1031" y="126"/>
                        <a:pt x="1038" y="130"/>
                      </a:cubicBezTo>
                      <a:cubicBezTo>
                        <a:pt x="1046" y="135"/>
                        <a:pt x="1062" y="146"/>
                        <a:pt x="1062" y="146"/>
                      </a:cubicBezTo>
                      <a:cubicBezTo>
                        <a:pt x="1108" y="131"/>
                        <a:pt x="1096" y="148"/>
                        <a:pt x="1114" y="170"/>
                      </a:cubicBezTo>
                      <a:cubicBezTo>
                        <a:pt x="1122" y="180"/>
                        <a:pt x="1150" y="186"/>
                        <a:pt x="1150" y="186"/>
                      </a:cubicBezTo>
                      <a:cubicBezTo>
                        <a:pt x="1161" y="169"/>
                        <a:pt x="1157" y="166"/>
                        <a:pt x="1146" y="150"/>
                      </a:cubicBezTo>
                      <a:cubicBezTo>
                        <a:pt x="1168" y="143"/>
                        <a:pt x="1163" y="153"/>
                        <a:pt x="1174" y="166"/>
                      </a:cubicBezTo>
                      <a:cubicBezTo>
                        <a:pt x="1182" y="176"/>
                        <a:pt x="1195" y="176"/>
                        <a:pt x="1206" y="178"/>
                      </a:cubicBezTo>
                      <a:cubicBezTo>
                        <a:pt x="1214" y="183"/>
                        <a:pt x="1218" y="193"/>
                        <a:pt x="1226" y="198"/>
                      </a:cubicBezTo>
                      <a:cubicBezTo>
                        <a:pt x="1232" y="202"/>
                        <a:pt x="1257" y="208"/>
                        <a:pt x="1266" y="210"/>
                      </a:cubicBezTo>
                      <a:cubicBezTo>
                        <a:pt x="1279" y="229"/>
                        <a:pt x="1269" y="220"/>
                        <a:pt x="1298" y="230"/>
                      </a:cubicBezTo>
                      <a:cubicBezTo>
                        <a:pt x="1306" y="233"/>
                        <a:pt x="1322" y="238"/>
                        <a:pt x="1322" y="238"/>
                      </a:cubicBezTo>
                      <a:cubicBezTo>
                        <a:pt x="1330" y="261"/>
                        <a:pt x="1350" y="251"/>
                        <a:pt x="1370" y="258"/>
                      </a:cubicBezTo>
                      <a:cubicBezTo>
                        <a:pt x="1403" y="291"/>
                        <a:pt x="1381" y="292"/>
                        <a:pt x="1426" y="298"/>
                      </a:cubicBezTo>
                      <a:cubicBezTo>
                        <a:pt x="1448" y="313"/>
                        <a:pt x="1433" y="326"/>
                        <a:pt x="1458" y="334"/>
                      </a:cubicBezTo>
                      <a:cubicBezTo>
                        <a:pt x="1462" y="333"/>
                        <a:pt x="1466" y="330"/>
                        <a:pt x="1470" y="330"/>
                      </a:cubicBezTo>
                      <a:cubicBezTo>
                        <a:pt x="1478" y="331"/>
                        <a:pt x="1494" y="338"/>
                        <a:pt x="1494" y="338"/>
                      </a:cubicBezTo>
                      <a:cubicBezTo>
                        <a:pt x="1503" y="352"/>
                        <a:pt x="1510" y="357"/>
                        <a:pt x="1526" y="362"/>
                      </a:cubicBezTo>
                      <a:cubicBezTo>
                        <a:pt x="1533" y="384"/>
                        <a:pt x="1519" y="382"/>
                        <a:pt x="1502" y="378"/>
                      </a:cubicBezTo>
                      <a:cubicBezTo>
                        <a:pt x="1474" y="360"/>
                        <a:pt x="1487" y="359"/>
                        <a:pt x="1466" y="366"/>
                      </a:cubicBezTo>
                      <a:cubicBezTo>
                        <a:pt x="1415" y="356"/>
                        <a:pt x="1434" y="311"/>
                        <a:pt x="1394" y="298"/>
                      </a:cubicBezTo>
                      <a:cubicBezTo>
                        <a:pt x="1379" y="344"/>
                        <a:pt x="1398" y="325"/>
                        <a:pt x="1318" y="330"/>
                      </a:cubicBezTo>
                      <a:cubicBezTo>
                        <a:pt x="1310" y="353"/>
                        <a:pt x="1328" y="377"/>
                        <a:pt x="1302" y="394"/>
                      </a:cubicBezTo>
                      <a:cubicBezTo>
                        <a:pt x="1295" y="414"/>
                        <a:pt x="1310" y="415"/>
                        <a:pt x="1318" y="398"/>
                      </a:cubicBezTo>
                      <a:cubicBezTo>
                        <a:pt x="1325" y="383"/>
                        <a:pt x="1324" y="368"/>
                        <a:pt x="1334" y="354"/>
                      </a:cubicBezTo>
                      <a:cubicBezTo>
                        <a:pt x="1337" y="354"/>
                        <a:pt x="1399" y="362"/>
                        <a:pt x="1362" y="374"/>
                      </a:cubicBezTo>
                      <a:cubicBezTo>
                        <a:pt x="1379" y="385"/>
                        <a:pt x="1385" y="403"/>
                        <a:pt x="1402" y="414"/>
                      </a:cubicBezTo>
                      <a:cubicBezTo>
                        <a:pt x="1433" y="404"/>
                        <a:pt x="1411" y="396"/>
                        <a:pt x="1450" y="402"/>
                      </a:cubicBezTo>
                      <a:cubicBezTo>
                        <a:pt x="1456" y="419"/>
                        <a:pt x="1452" y="424"/>
                        <a:pt x="1442" y="438"/>
                      </a:cubicBezTo>
                      <a:cubicBezTo>
                        <a:pt x="1439" y="457"/>
                        <a:pt x="1441" y="478"/>
                        <a:pt x="1418" y="470"/>
                      </a:cubicBezTo>
                      <a:cubicBezTo>
                        <a:pt x="1417" y="459"/>
                        <a:pt x="1419" y="447"/>
                        <a:pt x="1414" y="438"/>
                      </a:cubicBezTo>
                      <a:cubicBezTo>
                        <a:pt x="1412" y="434"/>
                        <a:pt x="1406" y="442"/>
                        <a:pt x="1402" y="442"/>
                      </a:cubicBezTo>
                      <a:cubicBezTo>
                        <a:pt x="1398" y="442"/>
                        <a:pt x="1394" y="440"/>
                        <a:pt x="1390" y="438"/>
                      </a:cubicBezTo>
                      <a:cubicBezTo>
                        <a:pt x="1382" y="433"/>
                        <a:pt x="1366" y="422"/>
                        <a:pt x="1366" y="422"/>
                      </a:cubicBezTo>
                      <a:cubicBezTo>
                        <a:pt x="1345" y="427"/>
                        <a:pt x="1333" y="442"/>
                        <a:pt x="1314" y="454"/>
                      </a:cubicBezTo>
                      <a:cubicBezTo>
                        <a:pt x="1303" y="461"/>
                        <a:pt x="1286" y="462"/>
                        <a:pt x="1274" y="466"/>
                      </a:cubicBezTo>
                      <a:cubicBezTo>
                        <a:pt x="1262" y="485"/>
                        <a:pt x="1273" y="484"/>
                        <a:pt x="1290" y="490"/>
                      </a:cubicBezTo>
                      <a:cubicBezTo>
                        <a:pt x="1273" y="501"/>
                        <a:pt x="1271" y="491"/>
                        <a:pt x="1254" y="502"/>
                      </a:cubicBezTo>
                      <a:cubicBezTo>
                        <a:pt x="1245" y="501"/>
                        <a:pt x="1234" y="504"/>
                        <a:pt x="1226" y="498"/>
                      </a:cubicBezTo>
                      <a:cubicBezTo>
                        <a:pt x="1222" y="495"/>
                        <a:pt x="1236" y="495"/>
                        <a:pt x="1238" y="490"/>
                      </a:cubicBezTo>
                      <a:cubicBezTo>
                        <a:pt x="1244" y="473"/>
                        <a:pt x="1196" y="435"/>
                        <a:pt x="1230" y="458"/>
                      </a:cubicBezTo>
                      <a:cubicBezTo>
                        <a:pt x="1249" y="486"/>
                        <a:pt x="1249" y="450"/>
                        <a:pt x="1226" y="442"/>
                      </a:cubicBezTo>
                      <a:cubicBezTo>
                        <a:pt x="1223" y="433"/>
                        <a:pt x="1224" y="424"/>
                        <a:pt x="1210" y="426"/>
                      </a:cubicBezTo>
                      <a:cubicBezTo>
                        <a:pt x="1202" y="427"/>
                        <a:pt x="1186" y="434"/>
                        <a:pt x="1186" y="434"/>
                      </a:cubicBezTo>
                      <a:cubicBezTo>
                        <a:pt x="1178" y="457"/>
                        <a:pt x="1187" y="442"/>
                        <a:pt x="1174" y="434"/>
                      </a:cubicBezTo>
                      <a:cubicBezTo>
                        <a:pt x="1169" y="431"/>
                        <a:pt x="1163" y="431"/>
                        <a:pt x="1158" y="430"/>
                      </a:cubicBezTo>
                      <a:cubicBezTo>
                        <a:pt x="1149" y="404"/>
                        <a:pt x="1123" y="394"/>
                        <a:pt x="1098" y="386"/>
                      </a:cubicBezTo>
                      <a:cubicBezTo>
                        <a:pt x="1079" y="391"/>
                        <a:pt x="1078" y="399"/>
                        <a:pt x="1062" y="410"/>
                      </a:cubicBezTo>
                      <a:cubicBezTo>
                        <a:pt x="1030" y="399"/>
                        <a:pt x="1046" y="403"/>
                        <a:pt x="1014" y="398"/>
                      </a:cubicBezTo>
                      <a:cubicBezTo>
                        <a:pt x="1006" y="399"/>
                        <a:pt x="998" y="403"/>
                        <a:pt x="990" y="402"/>
                      </a:cubicBezTo>
                      <a:cubicBezTo>
                        <a:pt x="962" y="399"/>
                        <a:pt x="966" y="350"/>
                        <a:pt x="950" y="334"/>
                      </a:cubicBezTo>
                      <a:cubicBezTo>
                        <a:pt x="936" y="320"/>
                        <a:pt x="929" y="319"/>
                        <a:pt x="914" y="314"/>
                      </a:cubicBezTo>
                      <a:cubicBezTo>
                        <a:pt x="889" y="322"/>
                        <a:pt x="910" y="334"/>
                        <a:pt x="886" y="326"/>
                      </a:cubicBezTo>
                      <a:cubicBezTo>
                        <a:pt x="869" y="300"/>
                        <a:pt x="843" y="290"/>
                        <a:pt x="818" y="274"/>
                      </a:cubicBezTo>
                      <a:cubicBezTo>
                        <a:pt x="824" y="256"/>
                        <a:pt x="820" y="245"/>
                        <a:pt x="810" y="230"/>
                      </a:cubicBezTo>
                      <a:cubicBezTo>
                        <a:pt x="778" y="241"/>
                        <a:pt x="823" y="222"/>
                        <a:pt x="794" y="258"/>
                      </a:cubicBezTo>
                      <a:cubicBezTo>
                        <a:pt x="788" y="265"/>
                        <a:pt x="778" y="250"/>
                        <a:pt x="770" y="246"/>
                      </a:cubicBezTo>
                      <a:cubicBezTo>
                        <a:pt x="762" y="243"/>
                        <a:pt x="746" y="238"/>
                        <a:pt x="746" y="238"/>
                      </a:cubicBezTo>
                      <a:cubicBezTo>
                        <a:pt x="742" y="212"/>
                        <a:pt x="742" y="210"/>
                        <a:pt x="718" y="202"/>
                      </a:cubicBezTo>
                      <a:cubicBezTo>
                        <a:pt x="698" y="206"/>
                        <a:pt x="689" y="206"/>
                        <a:pt x="682" y="226"/>
                      </a:cubicBezTo>
                      <a:cubicBezTo>
                        <a:pt x="664" y="220"/>
                        <a:pt x="651" y="212"/>
                        <a:pt x="634" y="206"/>
                      </a:cubicBezTo>
                      <a:cubicBezTo>
                        <a:pt x="640" y="189"/>
                        <a:pt x="644" y="171"/>
                        <a:pt x="650" y="154"/>
                      </a:cubicBezTo>
                      <a:cubicBezTo>
                        <a:pt x="632" y="148"/>
                        <a:pt x="628" y="151"/>
                        <a:pt x="618" y="166"/>
                      </a:cubicBezTo>
                      <a:cubicBezTo>
                        <a:pt x="610" y="163"/>
                        <a:pt x="602" y="161"/>
                        <a:pt x="594" y="158"/>
                      </a:cubicBezTo>
                      <a:cubicBezTo>
                        <a:pt x="590" y="157"/>
                        <a:pt x="582" y="154"/>
                        <a:pt x="582" y="154"/>
                      </a:cubicBezTo>
                      <a:cubicBezTo>
                        <a:pt x="591" y="191"/>
                        <a:pt x="578" y="153"/>
                        <a:pt x="598" y="178"/>
                      </a:cubicBezTo>
                      <a:cubicBezTo>
                        <a:pt x="601" y="181"/>
                        <a:pt x="606" y="189"/>
                        <a:pt x="602" y="190"/>
                      </a:cubicBezTo>
                      <a:cubicBezTo>
                        <a:pt x="591" y="192"/>
                        <a:pt x="570" y="182"/>
                        <a:pt x="570" y="182"/>
                      </a:cubicBezTo>
                      <a:cubicBezTo>
                        <a:pt x="553" y="171"/>
                        <a:pt x="538" y="165"/>
                        <a:pt x="522" y="154"/>
                      </a:cubicBezTo>
                      <a:cubicBezTo>
                        <a:pt x="506" y="131"/>
                        <a:pt x="487" y="137"/>
                        <a:pt x="522" y="114"/>
                      </a:cubicBezTo>
                      <a:cubicBezTo>
                        <a:pt x="521" y="109"/>
                        <a:pt x="522" y="101"/>
                        <a:pt x="518" y="98"/>
                      </a:cubicBezTo>
                      <a:cubicBezTo>
                        <a:pt x="515" y="95"/>
                        <a:pt x="510" y="104"/>
                        <a:pt x="506" y="102"/>
                      </a:cubicBezTo>
                      <a:cubicBezTo>
                        <a:pt x="502" y="100"/>
                        <a:pt x="505" y="93"/>
                        <a:pt x="502" y="90"/>
                      </a:cubicBezTo>
                      <a:cubicBezTo>
                        <a:pt x="499" y="87"/>
                        <a:pt x="494" y="87"/>
                        <a:pt x="490" y="86"/>
                      </a:cubicBezTo>
                      <a:cubicBezTo>
                        <a:pt x="482" y="89"/>
                        <a:pt x="474" y="91"/>
                        <a:pt x="466" y="94"/>
                      </a:cubicBezTo>
                      <a:cubicBezTo>
                        <a:pt x="462" y="95"/>
                        <a:pt x="454" y="98"/>
                        <a:pt x="454" y="98"/>
                      </a:cubicBezTo>
                      <a:cubicBezTo>
                        <a:pt x="461" y="118"/>
                        <a:pt x="454" y="118"/>
                        <a:pt x="442" y="134"/>
                      </a:cubicBezTo>
                      <a:cubicBezTo>
                        <a:pt x="436" y="142"/>
                        <a:pt x="426" y="158"/>
                        <a:pt x="426" y="158"/>
                      </a:cubicBezTo>
                      <a:cubicBezTo>
                        <a:pt x="419" y="188"/>
                        <a:pt x="441" y="225"/>
                        <a:pt x="410" y="246"/>
                      </a:cubicBezTo>
                      <a:cubicBezTo>
                        <a:pt x="409" y="250"/>
                        <a:pt x="410" y="256"/>
                        <a:pt x="406" y="258"/>
                      </a:cubicBezTo>
                      <a:cubicBezTo>
                        <a:pt x="398" y="262"/>
                        <a:pt x="385" y="244"/>
                        <a:pt x="382" y="242"/>
                      </a:cubicBezTo>
                      <a:cubicBezTo>
                        <a:pt x="371" y="236"/>
                        <a:pt x="351" y="233"/>
                        <a:pt x="338" y="230"/>
                      </a:cubicBezTo>
                      <a:cubicBezTo>
                        <a:pt x="330" y="231"/>
                        <a:pt x="322" y="231"/>
                        <a:pt x="314" y="234"/>
                      </a:cubicBezTo>
                      <a:cubicBezTo>
                        <a:pt x="309" y="236"/>
                        <a:pt x="307" y="243"/>
                        <a:pt x="302" y="242"/>
                      </a:cubicBezTo>
                      <a:cubicBezTo>
                        <a:pt x="298" y="241"/>
                        <a:pt x="301" y="233"/>
                        <a:pt x="298" y="230"/>
                      </a:cubicBezTo>
                      <a:cubicBezTo>
                        <a:pt x="292" y="223"/>
                        <a:pt x="282" y="221"/>
                        <a:pt x="274" y="218"/>
                      </a:cubicBezTo>
                      <a:cubicBezTo>
                        <a:pt x="262" y="237"/>
                        <a:pt x="261" y="246"/>
                        <a:pt x="238" y="254"/>
                      </a:cubicBezTo>
                      <a:cubicBezTo>
                        <a:pt x="230" y="229"/>
                        <a:pt x="250" y="241"/>
                        <a:pt x="234" y="218"/>
                      </a:cubicBezTo>
                      <a:cubicBezTo>
                        <a:pt x="220" y="227"/>
                        <a:pt x="211" y="234"/>
                        <a:pt x="206" y="250"/>
                      </a:cubicBezTo>
                      <a:cubicBezTo>
                        <a:pt x="212" y="274"/>
                        <a:pt x="208" y="277"/>
                        <a:pt x="234" y="282"/>
                      </a:cubicBezTo>
                      <a:cubicBezTo>
                        <a:pt x="236" y="289"/>
                        <a:pt x="245" y="302"/>
                        <a:pt x="226" y="302"/>
                      </a:cubicBezTo>
                      <a:cubicBezTo>
                        <a:pt x="218" y="302"/>
                        <a:pt x="202" y="294"/>
                        <a:pt x="202" y="294"/>
                      </a:cubicBezTo>
                      <a:cubicBezTo>
                        <a:pt x="184" y="321"/>
                        <a:pt x="148" y="329"/>
                        <a:pt x="122" y="346"/>
                      </a:cubicBezTo>
                      <a:cubicBezTo>
                        <a:pt x="116" y="364"/>
                        <a:pt x="99" y="371"/>
                        <a:pt x="82" y="378"/>
                      </a:cubicBezTo>
                      <a:cubicBezTo>
                        <a:pt x="74" y="381"/>
                        <a:pt x="58" y="386"/>
                        <a:pt x="58" y="386"/>
                      </a:cubicBezTo>
                      <a:cubicBezTo>
                        <a:pt x="26" y="375"/>
                        <a:pt x="82" y="375"/>
                        <a:pt x="86" y="374"/>
                      </a:cubicBezTo>
                      <a:cubicBezTo>
                        <a:pt x="96" y="360"/>
                        <a:pt x="104" y="359"/>
                        <a:pt x="118" y="350"/>
                      </a:cubicBezTo>
                      <a:cubicBezTo>
                        <a:pt x="132" y="329"/>
                        <a:pt x="145" y="318"/>
                        <a:pt x="170" y="314"/>
                      </a:cubicBezTo>
                      <a:cubicBezTo>
                        <a:pt x="172" y="309"/>
                        <a:pt x="178" y="290"/>
                        <a:pt x="178" y="286"/>
                      </a:cubicBezTo>
                      <a:cubicBezTo>
                        <a:pt x="177" y="278"/>
                        <a:pt x="170" y="262"/>
                        <a:pt x="170" y="262"/>
                      </a:cubicBezTo>
                      <a:cubicBezTo>
                        <a:pt x="146" y="265"/>
                        <a:pt x="134" y="263"/>
                        <a:pt x="126" y="286"/>
                      </a:cubicBezTo>
                      <a:cubicBezTo>
                        <a:pt x="92" y="275"/>
                        <a:pt x="141" y="296"/>
                        <a:pt x="118" y="258"/>
                      </a:cubicBezTo>
                      <a:cubicBezTo>
                        <a:pt x="114" y="251"/>
                        <a:pt x="102" y="253"/>
                        <a:pt x="94" y="250"/>
                      </a:cubicBezTo>
                      <a:cubicBezTo>
                        <a:pt x="90" y="249"/>
                        <a:pt x="82" y="246"/>
                        <a:pt x="82" y="246"/>
                      </a:cubicBezTo>
                      <a:cubicBezTo>
                        <a:pt x="65" y="258"/>
                        <a:pt x="54" y="250"/>
                        <a:pt x="34" y="246"/>
                      </a:cubicBezTo>
                      <a:cubicBezTo>
                        <a:pt x="66" y="235"/>
                        <a:pt x="90" y="253"/>
                        <a:pt x="62" y="210"/>
                      </a:cubicBezTo>
                      <a:cubicBezTo>
                        <a:pt x="68" y="192"/>
                        <a:pt x="76" y="191"/>
                        <a:pt x="94" y="186"/>
                      </a:cubicBezTo>
                      <a:cubicBezTo>
                        <a:pt x="92" y="175"/>
                        <a:pt x="95" y="160"/>
                        <a:pt x="78" y="162"/>
                      </a:cubicBezTo>
                      <a:cubicBezTo>
                        <a:pt x="70" y="163"/>
                        <a:pt x="54" y="170"/>
                        <a:pt x="54" y="170"/>
                      </a:cubicBezTo>
                      <a:cubicBezTo>
                        <a:pt x="41" y="166"/>
                        <a:pt x="18" y="150"/>
                        <a:pt x="18" y="150"/>
                      </a:cubicBezTo>
                      <a:cubicBezTo>
                        <a:pt x="12" y="131"/>
                        <a:pt x="22" y="131"/>
                        <a:pt x="38" y="126"/>
                      </a:cubicBezTo>
                      <a:cubicBezTo>
                        <a:pt x="46" y="129"/>
                        <a:pt x="54" y="131"/>
                        <a:pt x="62" y="134"/>
                      </a:cubicBezTo>
                      <a:cubicBezTo>
                        <a:pt x="70" y="137"/>
                        <a:pt x="86" y="126"/>
                        <a:pt x="86" y="126"/>
                      </a:cubicBezTo>
                      <a:cubicBezTo>
                        <a:pt x="69" y="109"/>
                        <a:pt x="56" y="117"/>
                        <a:pt x="30" y="114"/>
                      </a:cubicBezTo>
                      <a:cubicBezTo>
                        <a:pt x="17" y="110"/>
                        <a:pt x="0" y="99"/>
                        <a:pt x="14" y="82"/>
                      </a:cubicBezTo>
                      <a:cubicBezTo>
                        <a:pt x="20" y="75"/>
                        <a:pt x="31" y="76"/>
                        <a:pt x="38" y="70"/>
                      </a:cubicBezTo>
                      <a:cubicBezTo>
                        <a:pt x="69" y="44"/>
                        <a:pt x="32" y="70"/>
                        <a:pt x="62" y="50"/>
                      </a:cubicBezTo>
                      <a:cubicBezTo>
                        <a:pt x="72" y="34"/>
                        <a:pt x="65" y="40"/>
                        <a:pt x="82" y="3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72" name="Freeform 172"/>
                <p:cNvSpPr>
                  <a:spLocks/>
                </p:cNvSpPr>
                <p:nvPr userDrawn="1"/>
              </p:nvSpPr>
              <p:spPr bwMode="ltGray">
                <a:xfrm>
                  <a:off x="3828" y="548"/>
                  <a:ext cx="744" cy="423"/>
                </a:xfrm>
                <a:custGeom>
                  <a:avLst/>
                  <a:gdLst>
                    <a:gd name="T0" fmla="*/ 3970 w 602"/>
                    <a:gd name="T1" fmla="*/ 5335 h 336"/>
                    <a:gd name="T2" fmla="*/ 2538 w 602"/>
                    <a:gd name="T3" fmla="*/ 4442 h 336"/>
                    <a:gd name="T4" fmla="*/ 2432 w 602"/>
                    <a:gd name="T5" fmla="*/ 4240 h 336"/>
                    <a:gd name="T6" fmla="*/ 2489 w 602"/>
                    <a:gd name="T7" fmla="*/ 4046 h 336"/>
                    <a:gd name="T8" fmla="*/ 2234 w 602"/>
                    <a:gd name="T9" fmla="*/ 3990 h 336"/>
                    <a:gd name="T10" fmla="*/ 1772 w 602"/>
                    <a:gd name="T11" fmla="*/ 3740 h 336"/>
                    <a:gd name="T12" fmla="*/ 1623 w 602"/>
                    <a:gd name="T13" fmla="*/ 3799 h 336"/>
                    <a:gd name="T14" fmla="*/ 1872 w 602"/>
                    <a:gd name="T15" fmla="*/ 4120 h 336"/>
                    <a:gd name="T16" fmla="*/ 1663 w 602"/>
                    <a:gd name="T17" fmla="*/ 4046 h 336"/>
                    <a:gd name="T18" fmla="*/ 1572 w 602"/>
                    <a:gd name="T19" fmla="*/ 3554 h 336"/>
                    <a:gd name="T20" fmla="*/ 1272 w 602"/>
                    <a:gd name="T21" fmla="*/ 3044 h 336"/>
                    <a:gd name="T22" fmla="*/ 101 w 602"/>
                    <a:gd name="T23" fmla="*/ 2212 h 336"/>
                    <a:gd name="T24" fmla="*/ 257 w 602"/>
                    <a:gd name="T25" fmla="*/ 1588 h 336"/>
                    <a:gd name="T26" fmla="*/ 408 w 602"/>
                    <a:gd name="T27" fmla="*/ 62 h 336"/>
                    <a:gd name="T28" fmla="*/ 1016 w 602"/>
                    <a:gd name="T29" fmla="*/ 0 h 336"/>
                    <a:gd name="T30" fmla="*/ 1272 w 602"/>
                    <a:gd name="T31" fmla="*/ 308 h 336"/>
                    <a:gd name="T32" fmla="*/ 1572 w 602"/>
                    <a:gd name="T33" fmla="*/ 437 h 336"/>
                    <a:gd name="T34" fmla="*/ 1734 w 602"/>
                    <a:gd name="T35" fmla="*/ 496 h 336"/>
                    <a:gd name="T36" fmla="*/ 2391 w 602"/>
                    <a:gd name="T37" fmla="*/ 1156 h 336"/>
                    <a:gd name="T38" fmla="*/ 2336 w 602"/>
                    <a:gd name="T39" fmla="*/ 1396 h 336"/>
                    <a:gd name="T40" fmla="*/ 2796 w 602"/>
                    <a:gd name="T41" fmla="*/ 1650 h 336"/>
                    <a:gd name="T42" fmla="*/ 3711 w 602"/>
                    <a:gd name="T43" fmla="*/ 1843 h 336"/>
                    <a:gd name="T44" fmla="*/ 3915 w 602"/>
                    <a:gd name="T45" fmla="*/ 2089 h 336"/>
                    <a:gd name="T46" fmla="*/ 4364 w 602"/>
                    <a:gd name="T47" fmla="*/ 1781 h 336"/>
                    <a:gd name="T48" fmla="*/ 4829 w 602"/>
                    <a:gd name="T49" fmla="*/ 2150 h 336"/>
                    <a:gd name="T50" fmla="*/ 5133 w 602"/>
                    <a:gd name="T51" fmla="*/ 2276 h 336"/>
                    <a:gd name="T52" fmla="*/ 5538 w 602"/>
                    <a:gd name="T53" fmla="*/ 2674 h 336"/>
                    <a:gd name="T54" fmla="*/ 5994 w 602"/>
                    <a:gd name="T55" fmla="*/ 3044 h 336"/>
                    <a:gd name="T56" fmla="*/ 6242 w 602"/>
                    <a:gd name="T57" fmla="*/ 3428 h 336"/>
                    <a:gd name="T58" fmla="*/ 7012 w 602"/>
                    <a:gd name="T59" fmla="*/ 3859 h 336"/>
                    <a:gd name="T60" fmla="*/ 6797 w 602"/>
                    <a:gd name="T61" fmla="*/ 3990 h 336"/>
                    <a:gd name="T62" fmla="*/ 6408 w 602"/>
                    <a:gd name="T63" fmla="*/ 3607 h 336"/>
                    <a:gd name="T64" fmla="*/ 6242 w 602"/>
                    <a:gd name="T65" fmla="*/ 3607 h 336"/>
                    <a:gd name="T66" fmla="*/ 6554 w 602"/>
                    <a:gd name="T67" fmla="*/ 4178 h 336"/>
                    <a:gd name="T68" fmla="*/ 7410 w 602"/>
                    <a:gd name="T69" fmla="*/ 4368 h 336"/>
                    <a:gd name="T70" fmla="*/ 7576 w 602"/>
                    <a:gd name="T71" fmla="*/ 4823 h 336"/>
                    <a:gd name="T72" fmla="*/ 6953 w 602"/>
                    <a:gd name="T73" fmla="*/ 4877 h 336"/>
                    <a:gd name="T74" fmla="*/ 3970 w 602"/>
                    <a:gd name="T75" fmla="*/ 5335 h 3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02" h="336">
                      <a:moveTo>
                        <a:pt x="312" y="336"/>
                      </a:moveTo>
                      <a:cubicBezTo>
                        <a:pt x="279" y="314"/>
                        <a:pt x="238" y="290"/>
                        <a:pt x="200" y="280"/>
                      </a:cubicBezTo>
                      <a:cubicBezTo>
                        <a:pt x="197" y="276"/>
                        <a:pt x="193" y="273"/>
                        <a:pt x="192" y="268"/>
                      </a:cubicBezTo>
                      <a:cubicBezTo>
                        <a:pt x="191" y="264"/>
                        <a:pt x="199" y="259"/>
                        <a:pt x="196" y="256"/>
                      </a:cubicBezTo>
                      <a:cubicBezTo>
                        <a:pt x="191" y="251"/>
                        <a:pt x="183" y="254"/>
                        <a:pt x="176" y="252"/>
                      </a:cubicBezTo>
                      <a:cubicBezTo>
                        <a:pt x="152" y="245"/>
                        <a:pt x="157" y="247"/>
                        <a:pt x="140" y="236"/>
                      </a:cubicBezTo>
                      <a:cubicBezTo>
                        <a:pt x="136" y="237"/>
                        <a:pt x="128" y="236"/>
                        <a:pt x="128" y="240"/>
                      </a:cubicBezTo>
                      <a:cubicBezTo>
                        <a:pt x="128" y="240"/>
                        <a:pt x="153" y="255"/>
                        <a:pt x="148" y="260"/>
                      </a:cubicBezTo>
                      <a:cubicBezTo>
                        <a:pt x="144" y="264"/>
                        <a:pt x="137" y="257"/>
                        <a:pt x="132" y="256"/>
                      </a:cubicBezTo>
                      <a:cubicBezTo>
                        <a:pt x="117" y="241"/>
                        <a:pt x="102" y="238"/>
                        <a:pt x="124" y="224"/>
                      </a:cubicBezTo>
                      <a:cubicBezTo>
                        <a:pt x="119" y="203"/>
                        <a:pt x="122" y="197"/>
                        <a:pt x="100" y="192"/>
                      </a:cubicBezTo>
                      <a:cubicBezTo>
                        <a:pt x="76" y="155"/>
                        <a:pt x="41" y="162"/>
                        <a:pt x="8" y="140"/>
                      </a:cubicBezTo>
                      <a:cubicBezTo>
                        <a:pt x="18" y="111"/>
                        <a:pt x="14" y="124"/>
                        <a:pt x="20" y="100"/>
                      </a:cubicBezTo>
                      <a:cubicBezTo>
                        <a:pt x="14" y="68"/>
                        <a:pt x="0" y="25"/>
                        <a:pt x="32" y="4"/>
                      </a:cubicBezTo>
                      <a:cubicBezTo>
                        <a:pt x="49" y="10"/>
                        <a:pt x="62" y="3"/>
                        <a:pt x="80" y="0"/>
                      </a:cubicBezTo>
                      <a:cubicBezTo>
                        <a:pt x="89" y="28"/>
                        <a:pt x="80" y="27"/>
                        <a:pt x="100" y="20"/>
                      </a:cubicBezTo>
                      <a:cubicBezTo>
                        <a:pt x="108" y="23"/>
                        <a:pt x="116" y="25"/>
                        <a:pt x="124" y="28"/>
                      </a:cubicBezTo>
                      <a:cubicBezTo>
                        <a:pt x="128" y="29"/>
                        <a:pt x="136" y="32"/>
                        <a:pt x="136" y="32"/>
                      </a:cubicBezTo>
                      <a:cubicBezTo>
                        <a:pt x="143" y="53"/>
                        <a:pt x="167" y="65"/>
                        <a:pt x="188" y="72"/>
                      </a:cubicBezTo>
                      <a:cubicBezTo>
                        <a:pt x="187" y="77"/>
                        <a:pt x="182" y="83"/>
                        <a:pt x="184" y="88"/>
                      </a:cubicBezTo>
                      <a:cubicBezTo>
                        <a:pt x="188" y="100"/>
                        <a:pt x="220" y="104"/>
                        <a:pt x="220" y="104"/>
                      </a:cubicBezTo>
                      <a:cubicBezTo>
                        <a:pt x="243" y="89"/>
                        <a:pt x="271" y="102"/>
                        <a:pt x="292" y="116"/>
                      </a:cubicBezTo>
                      <a:cubicBezTo>
                        <a:pt x="296" y="127"/>
                        <a:pt x="294" y="132"/>
                        <a:pt x="308" y="132"/>
                      </a:cubicBezTo>
                      <a:cubicBezTo>
                        <a:pt x="322" y="132"/>
                        <a:pt x="344" y="112"/>
                        <a:pt x="344" y="112"/>
                      </a:cubicBezTo>
                      <a:cubicBezTo>
                        <a:pt x="356" y="120"/>
                        <a:pt x="368" y="128"/>
                        <a:pt x="380" y="136"/>
                      </a:cubicBezTo>
                      <a:cubicBezTo>
                        <a:pt x="387" y="141"/>
                        <a:pt x="404" y="144"/>
                        <a:pt x="404" y="144"/>
                      </a:cubicBezTo>
                      <a:cubicBezTo>
                        <a:pt x="410" y="162"/>
                        <a:pt x="418" y="163"/>
                        <a:pt x="436" y="168"/>
                      </a:cubicBezTo>
                      <a:cubicBezTo>
                        <a:pt x="449" y="177"/>
                        <a:pt x="457" y="187"/>
                        <a:pt x="472" y="192"/>
                      </a:cubicBezTo>
                      <a:cubicBezTo>
                        <a:pt x="479" y="199"/>
                        <a:pt x="484" y="209"/>
                        <a:pt x="492" y="216"/>
                      </a:cubicBezTo>
                      <a:cubicBezTo>
                        <a:pt x="503" y="225"/>
                        <a:pt x="538" y="239"/>
                        <a:pt x="552" y="244"/>
                      </a:cubicBezTo>
                      <a:cubicBezTo>
                        <a:pt x="570" y="271"/>
                        <a:pt x="548" y="260"/>
                        <a:pt x="536" y="252"/>
                      </a:cubicBezTo>
                      <a:cubicBezTo>
                        <a:pt x="526" y="238"/>
                        <a:pt x="518" y="237"/>
                        <a:pt x="504" y="228"/>
                      </a:cubicBezTo>
                      <a:cubicBezTo>
                        <a:pt x="503" y="225"/>
                        <a:pt x="497" y="197"/>
                        <a:pt x="492" y="228"/>
                      </a:cubicBezTo>
                      <a:cubicBezTo>
                        <a:pt x="491" y="237"/>
                        <a:pt x="510" y="260"/>
                        <a:pt x="516" y="264"/>
                      </a:cubicBezTo>
                      <a:cubicBezTo>
                        <a:pt x="533" y="275"/>
                        <a:pt x="568" y="275"/>
                        <a:pt x="584" y="276"/>
                      </a:cubicBezTo>
                      <a:cubicBezTo>
                        <a:pt x="601" y="282"/>
                        <a:pt x="602" y="287"/>
                        <a:pt x="596" y="304"/>
                      </a:cubicBezTo>
                      <a:cubicBezTo>
                        <a:pt x="579" y="298"/>
                        <a:pt x="566" y="308"/>
                        <a:pt x="548" y="308"/>
                      </a:cubicBezTo>
                      <a:lnTo>
                        <a:pt x="312" y="33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73" name="Freeform 173"/>
                <p:cNvSpPr>
                  <a:spLocks/>
                </p:cNvSpPr>
                <p:nvPr userDrawn="1"/>
              </p:nvSpPr>
              <p:spPr bwMode="ltGray">
                <a:xfrm>
                  <a:off x="3318" y="639"/>
                  <a:ext cx="41" cy="31"/>
                </a:xfrm>
                <a:custGeom>
                  <a:avLst/>
                  <a:gdLst>
                    <a:gd name="T0" fmla="*/ 376 w 33"/>
                    <a:gd name="T1" fmla="*/ 260 h 25"/>
                    <a:gd name="T2" fmla="*/ 323 w 33"/>
                    <a:gd name="T3" fmla="*/ 0 h 25"/>
                    <a:gd name="T4" fmla="*/ 440 w 33"/>
                    <a:gd name="T5" fmla="*/ 167 h 25"/>
                    <a:gd name="T6" fmla="*/ 376 w 33"/>
                    <a:gd name="T7" fmla="*/ 319 h 25"/>
                    <a:gd name="T8" fmla="*/ 376 w 33"/>
                    <a:gd name="T9" fmla="*/ 260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" h="25">
                      <a:moveTo>
                        <a:pt x="28" y="20"/>
                      </a:moveTo>
                      <a:cubicBezTo>
                        <a:pt x="12" y="15"/>
                        <a:pt x="0" y="8"/>
                        <a:pt x="24" y="0"/>
                      </a:cubicBezTo>
                      <a:cubicBezTo>
                        <a:pt x="27" y="4"/>
                        <a:pt x="31" y="7"/>
                        <a:pt x="32" y="12"/>
                      </a:cubicBezTo>
                      <a:cubicBezTo>
                        <a:pt x="33" y="16"/>
                        <a:pt x="30" y="20"/>
                        <a:pt x="28" y="24"/>
                      </a:cubicBezTo>
                      <a:cubicBezTo>
                        <a:pt x="27" y="25"/>
                        <a:pt x="28" y="21"/>
                        <a:pt x="28" y="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74" name="Freeform 174"/>
                <p:cNvSpPr>
                  <a:spLocks/>
                </p:cNvSpPr>
                <p:nvPr userDrawn="1"/>
              </p:nvSpPr>
              <p:spPr bwMode="ltGray">
                <a:xfrm>
                  <a:off x="3128" y="468"/>
                  <a:ext cx="62" cy="20"/>
                </a:xfrm>
                <a:custGeom>
                  <a:avLst/>
                  <a:gdLst>
                    <a:gd name="T0" fmla="*/ 443 w 50"/>
                    <a:gd name="T1" fmla="*/ 233 h 16"/>
                    <a:gd name="T2" fmla="*/ 549 w 50"/>
                    <a:gd name="T3" fmla="*/ 0 h 16"/>
                    <a:gd name="T4" fmla="*/ 443 w 50"/>
                    <a:gd name="T5" fmla="*/ 233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34" y="16"/>
                      </a:moveTo>
                      <a:cubicBezTo>
                        <a:pt x="0" y="8"/>
                        <a:pt x="27" y="5"/>
                        <a:pt x="42" y="0"/>
                      </a:cubicBezTo>
                      <a:cubicBezTo>
                        <a:pt x="47" y="16"/>
                        <a:pt x="50" y="11"/>
                        <a:pt x="34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75" name="Freeform 175"/>
                <p:cNvSpPr>
                  <a:spLocks/>
                </p:cNvSpPr>
                <p:nvPr userDrawn="1"/>
              </p:nvSpPr>
              <p:spPr bwMode="ltGray">
                <a:xfrm>
                  <a:off x="3110" y="867"/>
                  <a:ext cx="47" cy="47"/>
                </a:xfrm>
                <a:custGeom>
                  <a:avLst/>
                  <a:gdLst>
                    <a:gd name="T0" fmla="*/ 270 w 38"/>
                    <a:gd name="T1" fmla="*/ 293 h 38"/>
                    <a:gd name="T2" fmla="*/ 376 w 38"/>
                    <a:gd name="T3" fmla="*/ 93 h 38"/>
                    <a:gd name="T4" fmla="*/ 485 w 38"/>
                    <a:gd name="T5" fmla="*/ 256 h 38"/>
                    <a:gd name="T6" fmla="*/ 270 w 38"/>
                    <a:gd name="T7" fmla="*/ 2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8" h="38">
                      <a:moveTo>
                        <a:pt x="21" y="23"/>
                      </a:moveTo>
                      <a:cubicBezTo>
                        <a:pt x="0" y="9"/>
                        <a:pt x="9" y="0"/>
                        <a:pt x="29" y="7"/>
                      </a:cubicBezTo>
                      <a:cubicBezTo>
                        <a:pt x="32" y="11"/>
                        <a:pt x="38" y="14"/>
                        <a:pt x="37" y="19"/>
                      </a:cubicBezTo>
                      <a:cubicBezTo>
                        <a:pt x="33" y="38"/>
                        <a:pt x="25" y="27"/>
                        <a:pt x="21" y="2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76" name="Freeform 176"/>
                <p:cNvSpPr>
                  <a:spLocks/>
                </p:cNvSpPr>
                <p:nvPr userDrawn="1"/>
              </p:nvSpPr>
              <p:spPr bwMode="ltGray">
                <a:xfrm>
                  <a:off x="3175" y="880"/>
                  <a:ext cx="29" cy="26"/>
                </a:xfrm>
                <a:custGeom>
                  <a:avLst/>
                  <a:gdLst>
                    <a:gd name="T0" fmla="*/ 194 w 23"/>
                    <a:gd name="T1" fmla="*/ 373 h 20"/>
                    <a:gd name="T2" fmla="*/ 63 w 23"/>
                    <a:gd name="T3" fmla="*/ 101 h 20"/>
                    <a:gd name="T4" fmla="*/ 318 w 23"/>
                    <a:gd name="T5" fmla="*/ 182 h 20"/>
                    <a:gd name="T6" fmla="*/ 252 w 23"/>
                    <a:gd name="T7" fmla="*/ 467 h 20"/>
                    <a:gd name="T8" fmla="*/ 194 w 23"/>
                    <a:gd name="T9" fmla="*/ 37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20">
                      <a:moveTo>
                        <a:pt x="12" y="16"/>
                      </a:moveTo>
                      <a:cubicBezTo>
                        <a:pt x="9" y="12"/>
                        <a:pt x="1" y="7"/>
                        <a:pt x="4" y="4"/>
                      </a:cubicBezTo>
                      <a:cubicBezTo>
                        <a:pt x="8" y="0"/>
                        <a:pt x="17" y="4"/>
                        <a:pt x="20" y="8"/>
                      </a:cubicBezTo>
                      <a:cubicBezTo>
                        <a:pt x="23" y="11"/>
                        <a:pt x="17" y="16"/>
                        <a:pt x="16" y="20"/>
                      </a:cubicBezTo>
                      <a:cubicBezTo>
                        <a:pt x="2" y="10"/>
                        <a:pt x="0" y="10"/>
                        <a:pt x="12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77" name="Freeform 177"/>
                <p:cNvSpPr>
                  <a:spLocks/>
                </p:cNvSpPr>
                <p:nvPr userDrawn="1"/>
              </p:nvSpPr>
              <p:spPr bwMode="ltGray">
                <a:xfrm>
                  <a:off x="2809" y="1010"/>
                  <a:ext cx="51" cy="37"/>
                </a:xfrm>
                <a:custGeom>
                  <a:avLst/>
                  <a:gdLst>
                    <a:gd name="T0" fmla="*/ 0 w 41"/>
                    <a:gd name="T1" fmla="*/ 464 h 29"/>
                    <a:gd name="T2" fmla="*/ 169 w 41"/>
                    <a:gd name="T3" fmla="*/ 537 h 29"/>
                    <a:gd name="T4" fmla="*/ 0 w 41"/>
                    <a:gd name="T5" fmla="*/ 464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78" name="Freeform 178"/>
                <p:cNvSpPr>
                  <a:spLocks/>
                </p:cNvSpPr>
                <p:nvPr userDrawn="1"/>
              </p:nvSpPr>
              <p:spPr bwMode="ltGray">
                <a:xfrm>
                  <a:off x="2641" y="352"/>
                  <a:ext cx="193" cy="70"/>
                </a:xfrm>
                <a:custGeom>
                  <a:avLst/>
                  <a:gdLst>
                    <a:gd name="T0" fmla="*/ 208 w 156"/>
                    <a:gd name="T1" fmla="*/ 475 h 56"/>
                    <a:gd name="T2" fmla="*/ 364 w 156"/>
                    <a:gd name="T3" fmla="*/ 0 h 56"/>
                    <a:gd name="T4" fmla="*/ 878 w 156"/>
                    <a:gd name="T5" fmla="*/ 185 h 56"/>
                    <a:gd name="T6" fmla="*/ 1697 w 156"/>
                    <a:gd name="T7" fmla="*/ 291 h 56"/>
                    <a:gd name="T8" fmla="*/ 1344 w 156"/>
                    <a:gd name="T9" fmla="*/ 413 h 56"/>
                    <a:gd name="T10" fmla="*/ 711 w 156"/>
                    <a:gd name="T11" fmla="*/ 413 h 56"/>
                    <a:gd name="T12" fmla="*/ 413 w 156"/>
                    <a:gd name="T13" fmla="*/ 529 h 56"/>
                    <a:gd name="T14" fmla="*/ 208 w 156"/>
                    <a:gd name="T15" fmla="*/ 475 h 5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6" h="56">
                      <a:moveTo>
                        <a:pt x="16" y="32"/>
                      </a:moveTo>
                      <a:cubicBezTo>
                        <a:pt x="4" y="13"/>
                        <a:pt x="6" y="5"/>
                        <a:pt x="28" y="0"/>
                      </a:cubicBezTo>
                      <a:cubicBezTo>
                        <a:pt x="57" y="10"/>
                        <a:pt x="44" y="6"/>
                        <a:pt x="68" y="12"/>
                      </a:cubicBezTo>
                      <a:cubicBezTo>
                        <a:pt x="85" y="24"/>
                        <a:pt x="110" y="17"/>
                        <a:pt x="132" y="20"/>
                      </a:cubicBezTo>
                      <a:cubicBezTo>
                        <a:pt x="156" y="56"/>
                        <a:pt x="115" y="35"/>
                        <a:pt x="104" y="28"/>
                      </a:cubicBezTo>
                      <a:cubicBezTo>
                        <a:pt x="71" y="39"/>
                        <a:pt x="123" y="24"/>
                        <a:pt x="56" y="28"/>
                      </a:cubicBezTo>
                      <a:cubicBezTo>
                        <a:pt x="48" y="29"/>
                        <a:pt x="32" y="36"/>
                        <a:pt x="32" y="36"/>
                      </a:cubicBezTo>
                      <a:cubicBezTo>
                        <a:pt x="5" y="27"/>
                        <a:pt x="0" y="24"/>
                        <a:pt x="16" y="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79" name="Freeform 179"/>
                <p:cNvSpPr>
                  <a:spLocks/>
                </p:cNvSpPr>
                <p:nvPr userDrawn="1"/>
              </p:nvSpPr>
              <p:spPr bwMode="ltGray">
                <a:xfrm>
                  <a:off x="2184" y="226"/>
                  <a:ext cx="87" cy="33"/>
                </a:xfrm>
                <a:custGeom>
                  <a:avLst/>
                  <a:gdLst>
                    <a:gd name="T0" fmla="*/ 613 w 71"/>
                    <a:gd name="T1" fmla="*/ 279 h 26"/>
                    <a:gd name="T2" fmla="*/ 475 w 71"/>
                    <a:gd name="T3" fmla="*/ 0 h 26"/>
                    <a:gd name="T4" fmla="*/ 751 w 71"/>
                    <a:gd name="T5" fmla="*/ 151 h 26"/>
                    <a:gd name="T6" fmla="*/ 713 w 71"/>
                    <a:gd name="T7" fmla="*/ 407 h 26"/>
                    <a:gd name="T8" fmla="*/ 613 w 71"/>
                    <a:gd name="T9" fmla="*/ 279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1" h="26">
                      <a:moveTo>
                        <a:pt x="54" y="16"/>
                      </a:moveTo>
                      <a:cubicBezTo>
                        <a:pt x="29" y="24"/>
                        <a:pt x="0" y="14"/>
                        <a:pt x="42" y="0"/>
                      </a:cubicBezTo>
                      <a:cubicBezTo>
                        <a:pt x="50" y="3"/>
                        <a:pt x="58" y="5"/>
                        <a:pt x="66" y="8"/>
                      </a:cubicBezTo>
                      <a:cubicBezTo>
                        <a:pt x="71" y="10"/>
                        <a:pt x="67" y="21"/>
                        <a:pt x="62" y="24"/>
                      </a:cubicBezTo>
                      <a:cubicBezTo>
                        <a:pt x="59" y="26"/>
                        <a:pt x="57" y="19"/>
                        <a:pt x="54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80" name="Freeform 180"/>
                <p:cNvSpPr>
                  <a:spLocks/>
                </p:cNvSpPr>
                <p:nvPr userDrawn="1"/>
              </p:nvSpPr>
              <p:spPr bwMode="ltGray">
                <a:xfrm>
                  <a:off x="2216" y="256"/>
                  <a:ext cx="81" cy="50"/>
                </a:xfrm>
                <a:custGeom>
                  <a:avLst/>
                  <a:gdLst>
                    <a:gd name="T0" fmla="*/ 0 w 66"/>
                    <a:gd name="T1" fmla="*/ 185 h 40"/>
                    <a:gd name="T2" fmla="*/ 707 w 66"/>
                    <a:gd name="T3" fmla="*/ 119 h 40"/>
                    <a:gd name="T4" fmla="*/ 512 w 66"/>
                    <a:gd name="T5" fmla="*/ 594 h 40"/>
                    <a:gd name="T6" fmla="*/ 48 w 66"/>
                    <a:gd name="T7" fmla="*/ 291 h 40"/>
                    <a:gd name="T8" fmla="*/ 0 w 66"/>
                    <a:gd name="T9" fmla="*/ 185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" h="40">
                      <a:moveTo>
                        <a:pt x="0" y="12"/>
                      </a:moveTo>
                      <a:cubicBezTo>
                        <a:pt x="23" y="9"/>
                        <a:pt x="39" y="3"/>
                        <a:pt x="60" y="8"/>
                      </a:cubicBezTo>
                      <a:cubicBezTo>
                        <a:pt x="66" y="26"/>
                        <a:pt x="59" y="30"/>
                        <a:pt x="44" y="40"/>
                      </a:cubicBezTo>
                      <a:cubicBezTo>
                        <a:pt x="27" y="34"/>
                        <a:pt x="17" y="33"/>
                        <a:pt x="4" y="20"/>
                      </a:cubicBezTo>
                      <a:cubicBezTo>
                        <a:pt x="9" y="0"/>
                        <a:pt x="12" y="0"/>
                        <a:pt x="0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81" name="Freeform 181"/>
                <p:cNvSpPr>
                  <a:spLocks/>
                </p:cNvSpPr>
                <p:nvPr userDrawn="1"/>
              </p:nvSpPr>
              <p:spPr bwMode="ltGray">
                <a:xfrm>
                  <a:off x="2285" y="286"/>
                  <a:ext cx="68" cy="36"/>
                </a:xfrm>
                <a:custGeom>
                  <a:avLst/>
                  <a:gdLst>
                    <a:gd name="T0" fmla="*/ 0 w 55"/>
                    <a:gd name="T1" fmla="*/ 401 h 28"/>
                    <a:gd name="T2" fmla="*/ 155 w 55"/>
                    <a:gd name="T3" fmla="*/ 162 h 28"/>
                    <a:gd name="T4" fmla="*/ 465 w 55"/>
                    <a:gd name="T5" fmla="*/ 0 h 28"/>
                    <a:gd name="T6" fmla="*/ 0 w 55"/>
                    <a:gd name="T7" fmla="*/ 401 h 2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5" h="28">
                      <a:moveTo>
                        <a:pt x="0" y="20"/>
                      </a:moveTo>
                      <a:cubicBezTo>
                        <a:pt x="4" y="16"/>
                        <a:pt x="7" y="11"/>
                        <a:pt x="12" y="8"/>
                      </a:cubicBezTo>
                      <a:cubicBezTo>
                        <a:pt x="19" y="4"/>
                        <a:pt x="36" y="0"/>
                        <a:pt x="36" y="0"/>
                      </a:cubicBezTo>
                      <a:cubicBezTo>
                        <a:pt x="55" y="28"/>
                        <a:pt x="18" y="16"/>
                        <a:pt x="0" y="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82" name="Freeform 182"/>
                <p:cNvSpPr>
                  <a:spLocks/>
                </p:cNvSpPr>
                <p:nvPr userDrawn="1"/>
              </p:nvSpPr>
              <p:spPr bwMode="ltGray">
                <a:xfrm>
                  <a:off x="1385" y="327"/>
                  <a:ext cx="1964" cy="1132"/>
                </a:xfrm>
                <a:custGeom>
                  <a:avLst/>
                  <a:gdLst>
                    <a:gd name="T0" fmla="*/ 3659 w 1589"/>
                    <a:gd name="T1" fmla="*/ 1951 h 900"/>
                    <a:gd name="T2" fmla="*/ 4168 w 1589"/>
                    <a:gd name="T3" fmla="*/ 1695 h 900"/>
                    <a:gd name="T4" fmla="*/ 5026 w 1589"/>
                    <a:gd name="T5" fmla="*/ 1124 h 900"/>
                    <a:gd name="T6" fmla="*/ 3916 w 1589"/>
                    <a:gd name="T7" fmla="*/ 2996 h 900"/>
                    <a:gd name="T8" fmla="*/ 4523 w 1589"/>
                    <a:gd name="T9" fmla="*/ 2625 h 900"/>
                    <a:gd name="T10" fmla="*/ 5136 w 1589"/>
                    <a:gd name="T11" fmla="*/ 2380 h 900"/>
                    <a:gd name="T12" fmla="*/ 6050 w 1589"/>
                    <a:gd name="T13" fmla="*/ 1385 h 900"/>
                    <a:gd name="T14" fmla="*/ 6200 w 1589"/>
                    <a:gd name="T15" fmla="*/ 1644 h 900"/>
                    <a:gd name="T16" fmla="*/ 7016 w 1589"/>
                    <a:gd name="T17" fmla="*/ 875 h 900"/>
                    <a:gd name="T18" fmla="*/ 9971 w 1589"/>
                    <a:gd name="T19" fmla="*/ 123 h 900"/>
                    <a:gd name="T20" fmla="*/ 9155 w 1589"/>
                    <a:gd name="T21" fmla="*/ 1449 h 900"/>
                    <a:gd name="T22" fmla="*/ 10621 w 1589"/>
                    <a:gd name="T23" fmla="*/ 1072 h 900"/>
                    <a:gd name="T24" fmla="*/ 11894 w 1589"/>
                    <a:gd name="T25" fmla="*/ 1196 h 900"/>
                    <a:gd name="T26" fmla="*/ 12103 w 1589"/>
                    <a:gd name="T27" fmla="*/ 1890 h 900"/>
                    <a:gd name="T28" fmla="*/ 12606 w 1589"/>
                    <a:gd name="T29" fmla="*/ 1755 h 900"/>
                    <a:gd name="T30" fmla="*/ 13322 w 1589"/>
                    <a:gd name="T31" fmla="*/ 1565 h 900"/>
                    <a:gd name="T32" fmla="*/ 13888 w 1589"/>
                    <a:gd name="T33" fmla="*/ 1196 h 900"/>
                    <a:gd name="T34" fmla="*/ 13987 w 1589"/>
                    <a:gd name="T35" fmla="*/ 1695 h 900"/>
                    <a:gd name="T36" fmla="*/ 14596 w 1589"/>
                    <a:gd name="T37" fmla="*/ 1565 h 900"/>
                    <a:gd name="T38" fmla="*/ 15459 w 1589"/>
                    <a:gd name="T39" fmla="*/ 2070 h 900"/>
                    <a:gd name="T40" fmla="*/ 16428 w 1589"/>
                    <a:gd name="T41" fmla="*/ 2380 h 900"/>
                    <a:gd name="T42" fmla="*/ 17136 w 1589"/>
                    <a:gd name="T43" fmla="*/ 2318 h 900"/>
                    <a:gd name="T44" fmla="*/ 19432 w 1589"/>
                    <a:gd name="T45" fmla="*/ 3271 h 900"/>
                    <a:gd name="T46" fmla="*/ 19175 w 1589"/>
                    <a:gd name="T47" fmla="*/ 3639 h 900"/>
                    <a:gd name="T48" fmla="*/ 18753 w 1589"/>
                    <a:gd name="T49" fmla="*/ 4392 h 900"/>
                    <a:gd name="T50" fmla="*/ 17088 w 1589"/>
                    <a:gd name="T51" fmla="*/ 5008 h 900"/>
                    <a:gd name="T52" fmla="*/ 16320 w 1589"/>
                    <a:gd name="T53" fmla="*/ 5896 h 900"/>
                    <a:gd name="T54" fmla="*/ 15911 w 1589"/>
                    <a:gd name="T55" fmla="*/ 7020 h 900"/>
                    <a:gd name="T56" fmla="*/ 16267 w 1589"/>
                    <a:gd name="T57" fmla="*/ 5080 h 900"/>
                    <a:gd name="T58" fmla="*/ 15821 w 1589"/>
                    <a:gd name="T59" fmla="*/ 4761 h 900"/>
                    <a:gd name="T60" fmla="*/ 14999 w 1589"/>
                    <a:gd name="T61" fmla="*/ 5652 h 900"/>
                    <a:gd name="T62" fmla="*/ 14495 w 1589"/>
                    <a:gd name="T63" fmla="*/ 5335 h 900"/>
                    <a:gd name="T64" fmla="*/ 12720 w 1589"/>
                    <a:gd name="T65" fmla="*/ 6081 h 900"/>
                    <a:gd name="T66" fmla="*/ 12459 w 1589"/>
                    <a:gd name="T67" fmla="*/ 6640 h 900"/>
                    <a:gd name="T68" fmla="*/ 13124 w 1589"/>
                    <a:gd name="T69" fmla="*/ 7340 h 900"/>
                    <a:gd name="T70" fmla="*/ 11696 w 1589"/>
                    <a:gd name="T71" fmla="*/ 10292 h 900"/>
                    <a:gd name="T72" fmla="*/ 10811 w 1589"/>
                    <a:gd name="T73" fmla="*/ 11611 h 900"/>
                    <a:gd name="T74" fmla="*/ 10811 w 1589"/>
                    <a:gd name="T75" fmla="*/ 12704 h 900"/>
                    <a:gd name="T76" fmla="*/ 10377 w 1589"/>
                    <a:gd name="T77" fmla="*/ 11916 h 900"/>
                    <a:gd name="T78" fmla="*/ 10227 w 1589"/>
                    <a:gd name="T79" fmla="*/ 11172 h 900"/>
                    <a:gd name="T80" fmla="*/ 8849 w 1589"/>
                    <a:gd name="T81" fmla="*/ 11417 h 900"/>
                    <a:gd name="T82" fmla="*/ 9276 w 1589"/>
                    <a:gd name="T83" fmla="*/ 12892 h 900"/>
                    <a:gd name="T84" fmla="*/ 9354 w 1589"/>
                    <a:gd name="T85" fmla="*/ 13730 h 900"/>
                    <a:gd name="T86" fmla="*/ 3055 w 1589"/>
                    <a:gd name="T87" fmla="*/ 2260 h 9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589" h="900">
                      <a:moveTo>
                        <a:pt x="240" y="144"/>
                      </a:moveTo>
                      <a:cubicBezTo>
                        <a:pt x="246" y="127"/>
                        <a:pt x="252" y="118"/>
                        <a:pt x="256" y="100"/>
                      </a:cubicBezTo>
                      <a:cubicBezTo>
                        <a:pt x="265" y="114"/>
                        <a:pt x="272" y="119"/>
                        <a:pt x="288" y="124"/>
                      </a:cubicBezTo>
                      <a:cubicBezTo>
                        <a:pt x="291" y="128"/>
                        <a:pt x="292" y="133"/>
                        <a:pt x="296" y="136"/>
                      </a:cubicBezTo>
                      <a:cubicBezTo>
                        <a:pt x="303" y="140"/>
                        <a:pt x="320" y="144"/>
                        <a:pt x="320" y="144"/>
                      </a:cubicBezTo>
                      <a:cubicBezTo>
                        <a:pt x="316" y="131"/>
                        <a:pt x="316" y="118"/>
                        <a:pt x="328" y="108"/>
                      </a:cubicBezTo>
                      <a:cubicBezTo>
                        <a:pt x="335" y="102"/>
                        <a:pt x="344" y="97"/>
                        <a:pt x="352" y="92"/>
                      </a:cubicBezTo>
                      <a:cubicBezTo>
                        <a:pt x="356" y="89"/>
                        <a:pt x="364" y="84"/>
                        <a:pt x="364" y="84"/>
                      </a:cubicBezTo>
                      <a:cubicBezTo>
                        <a:pt x="374" y="69"/>
                        <a:pt x="378" y="66"/>
                        <a:pt x="396" y="72"/>
                      </a:cubicBezTo>
                      <a:cubicBezTo>
                        <a:pt x="407" y="89"/>
                        <a:pt x="404" y="93"/>
                        <a:pt x="388" y="104"/>
                      </a:cubicBezTo>
                      <a:cubicBezTo>
                        <a:pt x="364" y="140"/>
                        <a:pt x="350" y="168"/>
                        <a:pt x="304" y="180"/>
                      </a:cubicBezTo>
                      <a:cubicBezTo>
                        <a:pt x="305" y="184"/>
                        <a:pt x="304" y="191"/>
                        <a:pt x="308" y="192"/>
                      </a:cubicBezTo>
                      <a:cubicBezTo>
                        <a:pt x="316" y="193"/>
                        <a:pt x="332" y="184"/>
                        <a:pt x="332" y="184"/>
                      </a:cubicBezTo>
                      <a:cubicBezTo>
                        <a:pt x="336" y="180"/>
                        <a:pt x="339" y="175"/>
                        <a:pt x="344" y="172"/>
                      </a:cubicBezTo>
                      <a:cubicBezTo>
                        <a:pt x="348" y="170"/>
                        <a:pt x="353" y="171"/>
                        <a:pt x="356" y="168"/>
                      </a:cubicBezTo>
                      <a:cubicBezTo>
                        <a:pt x="360" y="165"/>
                        <a:pt x="361" y="159"/>
                        <a:pt x="364" y="156"/>
                      </a:cubicBezTo>
                      <a:cubicBezTo>
                        <a:pt x="367" y="153"/>
                        <a:pt x="372" y="151"/>
                        <a:pt x="376" y="148"/>
                      </a:cubicBezTo>
                      <a:cubicBezTo>
                        <a:pt x="404" y="166"/>
                        <a:pt x="397" y="173"/>
                        <a:pt x="404" y="152"/>
                      </a:cubicBezTo>
                      <a:cubicBezTo>
                        <a:pt x="382" y="130"/>
                        <a:pt x="388" y="124"/>
                        <a:pt x="412" y="108"/>
                      </a:cubicBezTo>
                      <a:cubicBezTo>
                        <a:pt x="417" y="92"/>
                        <a:pt x="424" y="80"/>
                        <a:pt x="432" y="104"/>
                      </a:cubicBezTo>
                      <a:cubicBezTo>
                        <a:pt x="444" y="69"/>
                        <a:pt x="436" y="75"/>
                        <a:pt x="476" y="88"/>
                      </a:cubicBezTo>
                      <a:cubicBezTo>
                        <a:pt x="482" y="105"/>
                        <a:pt x="478" y="110"/>
                        <a:pt x="468" y="124"/>
                      </a:cubicBezTo>
                      <a:cubicBezTo>
                        <a:pt x="472" y="125"/>
                        <a:pt x="477" y="131"/>
                        <a:pt x="480" y="128"/>
                      </a:cubicBezTo>
                      <a:cubicBezTo>
                        <a:pt x="486" y="122"/>
                        <a:pt x="485" y="112"/>
                        <a:pt x="488" y="104"/>
                      </a:cubicBezTo>
                      <a:cubicBezTo>
                        <a:pt x="489" y="100"/>
                        <a:pt x="492" y="92"/>
                        <a:pt x="492" y="92"/>
                      </a:cubicBezTo>
                      <a:cubicBezTo>
                        <a:pt x="486" y="74"/>
                        <a:pt x="489" y="70"/>
                        <a:pt x="504" y="60"/>
                      </a:cubicBezTo>
                      <a:cubicBezTo>
                        <a:pt x="524" y="64"/>
                        <a:pt x="533" y="62"/>
                        <a:pt x="552" y="56"/>
                      </a:cubicBezTo>
                      <a:cubicBezTo>
                        <a:pt x="584" y="24"/>
                        <a:pt x="643" y="25"/>
                        <a:pt x="684" y="20"/>
                      </a:cubicBezTo>
                      <a:cubicBezTo>
                        <a:pt x="703" y="14"/>
                        <a:pt x="720" y="11"/>
                        <a:pt x="736" y="0"/>
                      </a:cubicBezTo>
                      <a:cubicBezTo>
                        <a:pt x="759" y="8"/>
                        <a:pt x="756" y="13"/>
                        <a:pt x="784" y="8"/>
                      </a:cubicBezTo>
                      <a:cubicBezTo>
                        <a:pt x="801" y="14"/>
                        <a:pt x="807" y="36"/>
                        <a:pt x="788" y="48"/>
                      </a:cubicBezTo>
                      <a:cubicBezTo>
                        <a:pt x="776" y="56"/>
                        <a:pt x="745" y="65"/>
                        <a:pt x="732" y="68"/>
                      </a:cubicBezTo>
                      <a:cubicBezTo>
                        <a:pt x="720" y="76"/>
                        <a:pt x="693" y="83"/>
                        <a:pt x="720" y="92"/>
                      </a:cubicBezTo>
                      <a:cubicBezTo>
                        <a:pt x="747" y="74"/>
                        <a:pt x="764" y="69"/>
                        <a:pt x="796" y="64"/>
                      </a:cubicBezTo>
                      <a:cubicBezTo>
                        <a:pt x="799" y="68"/>
                        <a:pt x="799" y="76"/>
                        <a:pt x="804" y="76"/>
                      </a:cubicBezTo>
                      <a:cubicBezTo>
                        <a:pt x="815" y="77"/>
                        <a:pt x="836" y="68"/>
                        <a:pt x="836" y="68"/>
                      </a:cubicBezTo>
                      <a:cubicBezTo>
                        <a:pt x="850" y="77"/>
                        <a:pt x="860" y="80"/>
                        <a:pt x="876" y="84"/>
                      </a:cubicBezTo>
                      <a:cubicBezTo>
                        <a:pt x="894" y="78"/>
                        <a:pt x="886" y="70"/>
                        <a:pt x="904" y="64"/>
                      </a:cubicBezTo>
                      <a:cubicBezTo>
                        <a:pt x="922" y="70"/>
                        <a:pt x="917" y="82"/>
                        <a:pt x="936" y="76"/>
                      </a:cubicBezTo>
                      <a:cubicBezTo>
                        <a:pt x="939" y="80"/>
                        <a:pt x="946" y="84"/>
                        <a:pt x="944" y="88"/>
                      </a:cubicBezTo>
                      <a:cubicBezTo>
                        <a:pt x="939" y="96"/>
                        <a:pt x="920" y="104"/>
                        <a:pt x="920" y="104"/>
                      </a:cubicBezTo>
                      <a:cubicBezTo>
                        <a:pt x="928" y="116"/>
                        <a:pt x="931" y="126"/>
                        <a:pt x="952" y="120"/>
                      </a:cubicBezTo>
                      <a:cubicBezTo>
                        <a:pt x="956" y="119"/>
                        <a:pt x="953" y="111"/>
                        <a:pt x="956" y="108"/>
                      </a:cubicBezTo>
                      <a:cubicBezTo>
                        <a:pt x="959" y="105"/>
                        <a:pt x="964" y="105"/>
                        <a:pt x="968" y="104"/>
                      </a:cubicBezTo>
                      <a:cubicBezTo>
                        <a:pt x="976" y="107"/>
                        <a:pt x="984" y="109"/>
                        <a:pt x="992" y="112"/>
                      </a:cubicBezTo>
                      <a:cubicBezTo>
                        <a:pt x="996" y="113"/>
                        <a:pt x="1004" y="116"/>
                        <a:pt x="1004" y="116"/>
                      </a:cubicBezTo>
                      <a:cubicBezTo>
                        <a:pt x="1019" y="111"/>
                        <a:pt x="1025" y="117"/>
                        <a:pt x="1040" y="112"/>
                      </a:cubicBezTo>
                      <a:cubicBezTo>
                        <a:pt x="1043" y="108"/>
                        <a:pt x="1049" y="105"/>
                        <a:pt x="1048" y="100"/>
                      </a:cubicBezTo>
                      <a:cubicBezTo>
                        <a:pt x="1047" y="95"/>
                        <a:pt x="1038" y="96"/>
                        <a:pt x="1036" y="92"/>
                      </a:cubicBezTo>
                      <a:cubicBezTo>
                        <a:pt x="1032" y="82"/>
                        <a:pt x="1047" y="75"/>
                        <a:pt x="1052" y="72"/>
                      </a:cubicBezTo>
                      <a:cubicBezTo>
                        <a:pt x="1067" y="77"/>
                        <a:pt x="1076" y="81"/>
                        <a:pt x="1092" y="76"/>
                      </a:cubicBezTo>
                      <a:cubicBezTo>
                        <a:pt x="1096" y="77"/>
                        <a:pt x="1107" y="77"/>
                        <a:pt x="1104" y="80"/>
                      </a:cubicBezTo>
                      <a:cubicBezTo>
                        <a:pt x="1098" y="86"/>
                        <a:pt x="1080" y="88"/>
                        <a:pt x="1080" y="88"/>
                      </a:cubicBezTo>
                      <a:cubicBezTo>
                        <a:pt x="1085" y="92"/>
                        <a:pt x="1100" y="99"/>
                        <a:pt x="1100" y="108"/>
                      </a:cubicBezTo>
                      <a:cubicBezTo>
                        <a:pt x="1100" y="113"/>
                        <a:pt x="1090" y="116"/>
                        <a:pt x="1092" y="120"/>
                      </a:cubicBezTo>
                      <a:cubicBezTo>
                        <a:pt x="1094" y="124"/>
                        <a:pt x="1100" y="117"/>
                        <a:pt x="1104" y="116"/>
                      </a:cubicBezTo>
                      <a:cubicBezTo>
                        <a:pt x="1115" y="82"/>
                        <a:pt x="1118" y="94"/>
                        <a:pt x="1148" y="100"/>
                      </a:cubicBezTo>
                      <a:cubicBezTo>
                        <a:pt x="1147" y="104"/>
                        <a:pt x="1142" y="109"/>
                        <a:pt x="1144" y="112"/>
                      </a:cubicBezTo>
                      <a:cubicBezTo>
                        <a:pt x="1150" y="120"/>
                        <a:pt x="1168" y="128"/>
                        <a:pt x="1168" y="128"/>
                      </a:cubicBezTo>
                      <a:cubicBezTo>
                        <a:pt x="1184" y="123"/>
                        <a:pt x="1201" y="124"/>
                        <a:pt x="1216" y="132"/>
                      </a:cubicBezTo>
                      <a:cubicBezTo>
                        <a:pt x="1224" y="137"/>
                        <a:pt x="1240" y="148"/>
                        <a:pt x="1240" y="148"/>
                      </a:cubicBezTo>
                      <a:cubicBezTo>
                        <a:pt x="1271" y="195"/>
                        <a:pt x="1247" y="173"/>
                        <a:pt x="1260" y="160"/>
                      </a:cubicBezTo>
                      <a:cubicBezTo>
                        <a:pt x="1268" y="152"/>
                        <a:pt x="1281" y="154"/>
                        <a:pt x="1292" y="152"/>
                      </a:cubicBezTo>
                      <a:cubicBezTo>
                        <a:pt x="1317" y="160"/>
                        <a:pt x="1305" y="140"/>
                        <a:pt x="1328" y="156"/>
                      </a:cubicBezTo>
                      <a:cubicBezTo>
                        <a:pt x="1330" y="163"/>
                        <a:pt x="1339" y="178"/>
                        <a:pt x="1344" y="172"/>
                      </a:cubicBezTo>
                      <a:cubicBezTo>
                        <a:pt x="1349" y="166"/>
                        <a:pt x="1344" y="155"/>
                        <a:pt x="1348" y="148"/>
                      </a:cubicBezTo>
                      <a:cubicBezTo>
                        <a:pt x="1350" y="144"/>
                        <a:pt x="1356" y="145"/>
                        <a:pt x="1360" y="144"/>
                      </a:cubicBezTo>
                      <a:cubicBezTo>
                        <a:pt x="1390" y="164"/>
                        <a:pt x="1362" y="148"/>
                        <a:pt x="1432" y="156"/>
                      </a:cubicBezTo>
                      <a:cubicBezTo>
                        <a:pt x="1456" y="159"/>
                        <a:pt x="1499" y="198"/>
                        <a:pt x="1528" y="208"/>
                      </a:cubicBezTo>
                      <a:cubicBezTo>
                        <a:pt x="1557" y="198"/>
                        <a:pt x="1531" y="222"/>
                        <a:pt x="1560" y="212"/>
                      </a:cubicBezTo>
                      <a:cubicBezTo>
                        <a:pt x="1589" y="222"/>
                        <a:pt x="1560" y="228"/>
                        <a:pt x="1548" y="232"/>
                      </a:cubicBezTo>
                      <a:cubicBezTo>
                        <a:pt x="1539" y="258"/>
                        <a:pt x="1527" y="238"/>
                        <a:pt x="1508" y="232"/>
                      </a:cubicBezTo>
                      <a:cubicBezTo>
                        <a:pt x="1500" y="229"/>
                        <a:pt x="1484" y="224"/>
                        <a:pt x="1484" y="224"/>
                      </a:cubicBezTo>
                      <a:cubicBezTo>
                        <a:pt x="1475" y="197"/>
                        <a:pt x="1475" y="232"/>
                        <a:pt x="1456" y="244"/>
                      </a:cubicBezTo>
                      <a:cubicBezTo>
                        <a:pt x="1460" y="257"/>
                        <a:pt x="1476" y="280"/>
                        <a:pt x="1476" y="280"/>
                      </a:cubicBezTo>
                      <a:cubicBezTo>
                        <a:pt x="1459" y="286"/>
                        <a:pt x="1443" y="281"/>
                        <a:pt x="1424" y="284"/>
                      </a:cubicBezTo>
                      <a:cubicBezTo>
                        <a:pt x="1386" y="297"/>
                        <a:pt x="1402" y="325"/>
                        <a:pt x="1368" y="336"/>
                      </a:cubicBezTo>
                      <a:cubicBezTo>
                        <a:pt x="1362" y="330"/>
                        <a:pt x="1354" y="319"/>
                        <a:pt x="1344" y="320"/>
                      </a:cubicBezTo>
                      <a:cubicBezTo>
                        <a:pt x="1336" y="321"/>
                        <a:pt x="1320" y="328"/>
                        <a:pt x="1320" y="328"/>
                      </a:cubicBezTo>
                      <a:cubicBezTo>
                        <a:pt x="1319" y="324"/>
                        <a:pt x="1320" y="314"/>
                        <a:pt x="1316" y="316"/>
                      </a:cubicBezTo>
                      <a:cubicBezTo>
                        <a:pt x="1303" y="324"/>
                        <a:pt x="1288" y="363"/>
                        <a:pt x="1284" y="376"/>
                      </a:cubicBezTo>
                      <a:cubicBezTo>
                        <a:pt x="1289" y="397"/>
                        <a:pt x="1281" y="412"/>
                        <a:pt x="1276" y="432"/>
                      </a:cubicBezTo>
                      <a:cubicBezTo>
                        <a:pt x="1272" y="429"/>
                        <a:pt x="1269" y="423"/>
                        <a:pt x="1264" y="424"/>
                      </a:cubicBezTo>
                      <a:cubicBezTo>
                        <a:pt x="1257" y="425"/>
                        <a:pt x="1255" y="444"/>
                        <a:pt x="1252" y="448"/>
                      </a:cubicBezTo>
                      <a:cubicBezTo>
                        <a:pt x="1242" y="464"/>
                        <a:pt x="1226" y="482"/>
                        <a:pt x="1208" y="488"/>
                      </a:cubicBezTo>
                      <a:cubicBezTo>
                        <a:pt x="1196" y="453"/>
                        <a:pt x="1197" y="382"/>
                        <a:pt x="1240" y="368"/>
                      </a:cubicBezTo>
                      <a:cubicBezTo>
                        <a:pt x="1251" y="351"/>
                        <a:pt x="1270" y="343"/>
                        <a:pt x="1280" y="324"/>
                      </a:cubicBezTo>
                      <a:cubicBezTo>
                        <a:pt x="1286" y="312"/>
                        <a:pt x="1300" y="288"/>
                        <a:pt x="1300" y="288"/>
                      </a:cubicBezTo>
                      <a:cubicBezTo>
                        <a:pt x="1269" y="267"/>
                        <a:pt x="1270" y="311"/>
                        <a:pt x="1256" y="332"/>
                      </a:cubicBezTo>
                      <a:cubicBezTo>
                        <a:pt x="1237" y="326"/>
                        <a:pt x="1250" y="322"/>
                        <a:pt x="1244" y="304"/>
                      </a:cubicBezTo>
                      <a:cubicBezTo>
                        <a:pt x="1204" y="314"/>
                        <a:pt x="1245" y="299"/>
                        <a:pt x="1224" y="320"/>
                      </a:cubicBezTo>
                      <a:cubicBezTo>
                        <a:pt x="1217" y="327"/>
                        <a:pt x="1200" y="336"/>
                        <a:pt x="1200" y="336"/>
                      </a:cubicBezTo>
                      <a:cubicBezTo>
                        <a:pt x="1206" y="355"/>
                        <a:pt x="1196" y="355"/>
                        <a:pt x="1180" y="360"/>
                      </a:cubicBezTo>
                      <a:cubicBezTo>
                        <a:pt x="1168" y="359"/>
                        <a:pt x="1154" y="362"/>
                        <a:pt x="1144" y="356"/>
                      </a:cubicBezTo>
                      <a:cubicBezTo>
                        <a:pt x="1140" y="354"/>
                        <a:pt x="1153" y="349"/>
                        <a:pt x="1152" y="344"/>
                      </a:cubicBezTo>
                      <a:cubicBezTo>
                        <a:pt x="1151" y="340"/>
                        <a:pt x="1144" y="341"/>
                        <a:pt x="1140" y="340"/>
                      </a:cubicBezTo>
                      <a:cubicBezTo>
                        <a:pt x="1126" y="350"/>
                        <a:pt x="1121" y="354"/>
                        <a:pt x="1104" y="348"/>
                      </a:cubicBezTo>
                      <a:cubicBezTo>
                        <a:pt x="1079" y="354"/>
                        <a:pt x="1054" y="349"/>
                        <a:pt x="1032" y="364"/>
                      </a:cubicBezTo>
                      <a:cubicBezTo>
                        <a:pt x="1023" y="378"/>
                        <a:pt x="1016" y="383"/>
                        <a:pt x="1000" y="388"/>
                      </a:cubicBezTo>
                      <a:cubicBezTo>
                        <a:pt x="984" y="404"/>
                        <a:pt x="971" y="410"/>
                        <a:pt x="964" y="432"/>
                      </a:cubicBezTo>
                      <a:cubicBezTo>
                        <a:pt x="968" y="433"/>
                        <a:pt x="972" y="438"/>
                        <a:pt x="976" y="436"/>
                      </a:cubicBezTo>
                      <a:cubicBezTo>
                        <a:pt x="980" y="434"/>
                        <a:pt x="976" y="424"/>
                        <a:pt x="980" y="424"/>
                      </a:cubicBezTo>
                      <a:cubicBezTo>
                        <a:pt x="985" y="424"/>
                        <a:pt x="991" y="445"/>
                        <a:pt x="992" y="448"/>
                      </a:cubicBezTo>
                      <a:cubicBezTo>
                        <a:pt x="1000" y="443"/>
                        <a:pt x="1006" y="434"/>
                        <a:pt x="1016" y="444"/>
                      </a:cubicBezTo>
                      <a:cubicBezTo>
                        <a:pt x="1023" y="451"/>
                        <a:pt x="1044" y="460"/>
                        <a:pt x="1032" y="468"/>
                      </a:cubicBezTo>
                      <a:cubicBezTo>
                        <a:pt x="1017" y="513"/>
                        <a:pt x="1007" y="571"/>
                        <a:pt x="976" y="608"/>
                      </a:cubicBezTo>
                      <a:cubicBezTo>
                        <a:pt x="962" y="625"/>
                        <a:pt x="951" y="635"/>
                        <a:pt x="932" y="648"/>
                      </a:cubicBezTo>
                      <a:cubicBezTo>
                        <a:pt x="928" y="651"/>
                        <a:pt x="920" y="656"/>
                        <a:pt x="920" y="656"/>
                      </a:cubicBezTo>
                      <a:cubicBezTo>
                        <a:pt x="886" y="633"/>
                        <a:pt x="904" y="648"/>
                        <a:pt x="880" y="664"/>
                      </a:cubicBezTo>
                      <a:cubicBezTo>
                        <a:pt x="872" y="689"/>
                        <a:pt x="870" y="693"/>
                        <a:pt x="848" y="708"/>
                      </a:cubicBezTo>
                      <a:cubicBezTo>
                        <a:pt x="842" y="720"/>
                        <a:pt x="855" y="724"/>
                        <a:pt x="850" y="740"/>
                      </a:cubicBezTo>
                      <a:cubicBezTo>
                        <a:pt x="851" y="750"/>
                        <a:pt x="855" y="759"/>
                        <a:pt x="856" y="766"/>
                      </a:cubicBezTo>
                      <a:cubicBezTo>
                        <a:pt x="857" y="773"/>
                        <a:pt x="859" y="777"/>
                        <a:pt x="858" y="784"/>
                      </a:cubicBezTo>
                      <a:cubicBezTo>
                        <a:pt x="857" y="791"/>
                        <a:pt x="856" y="806"/>
                        <a:pt x="850" y="810"/>
                      </a:cubicBezTo>
                      <a:cubicBezTo>
                        <a:pt x="844" y="814"/>
                        <a:pt x="831" y="802"/>
                        <a:pt x="824" y="806"/>
                      </a:cubicBezTo>
                      <a:cubicBezTo>
                        <a:pt x="816" y="832"/>
                        <a:pt x="827" y="824"/>
                        <a:pt x="804" y="832"/>
                      </a:cubicBezTo>
                      <a:cubicBezTo>
                        <a:pt x="798" y="814"/>
                        <a:pt x="810" y="779"/>
                        <a:pt x="816" y="760"/>
                      </a:cubicBezTo>
                      <a:cubicBezTo>
                        <a:pt x="816" y="744"/>
                        <a:pt x="795" y="750"/>
                        <a:pt x="794" y="744"/>
                      </a:cubicBezTo>
                      <a:cubicBezTo>
                        <a:pt x="793" y="738"/>
                        <a:pt x="806" y="729"/>
                        <a:pt x="808" y="724"/>
                      </a:cubicBezTo>
                      <a:cubicBezTo>
                        <a:pt x="807" y="720"/>
                        <a:pt x="808" y="713"/>
                        <a:pt x="804" y="712"/>
                      </a:cubicBezTo>
                      <a:cubicBezTo>
                        <a:pt x="796" y="711"/>
                        <a:pt x="761" y="725"/>
                        <a:pt x="752" y="728"/>
                      </a:cubicBezTo>
                      <a:cubicBezTo>
                        <a:pt x="744" y="703"/>
                        <a:pt x="769" y="708"/>
                        <a:pt x="744" y="700"/>
                      </a:cubicBezTo>
                      <a:cubicBezTo>
                        <a:pt x="731" y="719"/>
                        <a:pt x="718" y="723"/>
                        <a:pt x="696" y="728"/>
                      </a:cubicBezTo>
                      <a:cubicBezTo>
                        <a:pt x="703" y="757"/>
                        <a:pt x="720" y="749"/>
                        <a:pt x="752" y="752"/>
                      </a:cubicBezTo>
                      <a:cubicBezTo>
                        <a:pt x="747" y="773"/>
                        <a:pt x="729" y="777"/>
                        <a:pt x="716" y="796"/>
                      </a:cubicBezTo>
                      <a:lnTo>
                        <a:pt x="730" y="822"/>
                      </a:lnTo>
                      <a:lnTo>
                        <a:pt x="740" y="858"/>
                      </a:lnTo>
                      <a:lnTo>
                        <a:pt x="724" y="862"/>
                      </a:lnTo>
                      <a:lnTo>
                        <a:pt x="736" y="876"/>
                      </a:lnTo>
                      <a:lnTo>
                        <a:pt x="720" y="900"/>
                      </a:lnTo>
                      <a:lnTo>
                        <a:pt x="0" y="892"/>
                      </a:lnTo>
                      <a:lnTo>
                        <a:pt x="240" y="14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83" name="Freeform 183"/>
                <p:cNvSpPr>
                  <a:spLocks/>
                </p:cNvSpPr>
                <p:nvPr userDrawn="1"/>
              </p:nvSpPr>
              <p:spPr bwMode="ltGray">
                <a:xfrm>
                  <a:off x="2655" y="878"/>
                  <a:ext cx="58" cy="208"/>
                </a:xfrm>
                <a:custGeom>
                  <a:avLst/>
                  <a:gdLst>
                    <a:gd name="T0" fmla="*/ 59 w 47"/>
                    <a:gd name="T1" fmla="*/ 2520 h 165"/>
                    <a:gd name="T2" fmla="*/ 186 w 47"/>
                    <a:gd name="T3" fmla="*/ 1736 h 165"/>
                    <a:gd name="T4" fmla="*/ 209 w 47"/>
                    <a:gd name="T5" fmla="*/ 1092 h 165"/>
                    <a:gd name="T6" fmla="*/ 137 w 47"/>
                    <a:gd name="T7" fmla="*/ 638 h 165"/>
                    <a:gd name="T8" fmla="*/ 209 w 47"/>
                    <a:gd name="T9" fmla="*/ 194 h 165"/>
                    <a:gd name="T10" fmla="*/ 258 w 47"/>
                    <a:gd name="T11" fmla="*/ 0 h 165"/>
                    <a:gd name="T12" fmla="*/ 389 w 47"/>
                    <a:gd name="T13" fmla="*/ 492 h 165"/>
                    <a:gd name="T14" fmla="*/ 592 w 47"/>
                    <a:gd name="T15" fmla="*/ 1586 h 165"/>
                    <a:gd name="T16" fmla="*/ 389 w 47"/>
                    <a:gd name="T17" fmla="*/ 1736 h 165"/>
                    <a:gd name="T18" fmla="*/ 284 w 47"/>
                    <a:gd name="T19" fmla="*/ 2031 h 165"/>
                    <a:gd name="T20" fmla="*/ 258 w 47"/>
                    <a:gd name="T21" fmla="*/ 2122 h 165"/>
                    <a:gd name="T22" fmla="*/ 338 w 47"/>
                    <a:gd name="T23" fmla="*/ 2159 h 165"/>
                    <a:gd name="T24" fmla="*/ 389 w 47"/>
                    <a:gd name="T25" fmla="*/ 2346 h 165"/>
                    <a:gd name="T26" fmla="*/ 168 w 47"/>
                    <a:gd name="T27" fmla="*/ 2400 h 165"/>
                    <a:gd name="T28" fmla="*/ 90 w 47"/>
                    <a:gd name="T29" fmla="*/ 2586 h 165"/>
                    <a:gd name="T30" fmla="*/ 39 w 47"/>
                    <a:gd name="T31" fmla="*/ 2490 h 165"/>
                    <a:gd name="T32" fmla="*/ 59 w 47"/>
                    <a:gd name="T33" fmla="*/ 2520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84" name="Freeform 184"/>
                <p:cNvSpPr>
                  <a:spLocks/>
                </p:cNvSpPr>
                <p:nvPr userDrawn="1"/>
              </p:nvSpPr>
              <p:spPr bwMode="ltGray">
                <a:xfrm>
                  <a:off x="2621" y="1053"/>
                  <a:ext cx="171" cy="129"/>
                </a:xfrm>
                <a:custGeom>
                  <a:avLst/>
                  <a:gdLst>
                    <a:gd name="T0" fmla="*/ 344 w 138"/>
                    <a:gd name="T1" fmla="*/ 903 h 103"/>
                    <a:gd name="T2" fmla="*/ 394 w 138"/>
                    <a:gd name="T3" fmla="*/ 645 h 103"/>
                    <a:gd name="T4" fmla="*/ 654 w 138"/>
                    <a:gd name="T5" fmla="*/ 485 h 103"/>
                    <a:gd name="T6" fmla="*/ 711 w 138"/>
                    <a:gd name="T7" fmla="*/ 670 h 103"/>
                    <a:gd name="T8" fmla="*/ 866 w 138"/>
                    <a:gd name="T9" fmla="*/ 721 h 103"/>
                    <a:gd name="T10" fmla="*/ 1047 w 138"/>
                    <a:gd name="T11" fmla="*/ 819 h 103"/>
                    <a:gd name="T12" fmla="*/ 1527 w 138"/>
                    <a:gd name="T13" fmla="*/ 485 h 103"/>
                    <a:gd name="T14" fmla="*/ 1708 w 138"/>
                    <a:gd name="T15" fmla="*/ 247 h 103"/>
                    <a:gd name="T16" fmla="*/ 1815 w 138"/>
                    <a:gd name="T17" fmla="*/ 173 h 103"/>
                    <a:gd name="T18" fmla="*/ 1389 w 138"/>
                    <a:gd name="T19" fmla="*/ 721 h 103"/>
                    <a:gd name="T20" fmla="*/ 1100 w 138"/>
                    <a:gd name="T21" fmla="*/ 998 h 103"/>
                    <a:gd name="T22" fmla="*/ 866 w 138"/>
                    <a:gd name="T23" fmla="*/ 1200 h 103"/>
                    <a:gd name="T24" fmla="*/ 622 w 138"/>
                    <a:gd name="T25" fmla="*/ 1535 h 103"/>
                    <a:gd name="T26" fmla="*/ 344 w 138"/>
                    <a:gd name="T27" fmla="*/ 1318 h 103"/>
                    <a:gd name="T28" fmla="*/ 259 w 138"/>
                    <a:gd name="T29" fmla="*/ 1303 h 103"/>
                    <a:gd name="T30" fmla="*/ 284 w 138"/>
                    <a:gd name="T31" fmla="*/ 1440 h 103"/>
                    <a:gd name="T32" fmla="*/ 0 w 138"/>
                    <a:gd name="T33" fmla="*/ 1440 h 103"/>
                    <a:gd name="T34" fmla="*/ 135 w 138"/>
                    <a:gd name="T35" fmla="*/ 1174 h 103"/>
                    <a:gd name="T36" fmla="*/ 344 w 138"/>
                    <a:gd name="T37" fmla="*/ 903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85" name="Freeform 185"/>
                <p:cNvSpPr>
                  <a:spLocks/>
                </p:cNvSpPr>
                <p:nvPr userDrawn="1"/>
              </p:nvSpPr>
              <p:spPr bwMode="ltGray">
                <a:xfrm>
                  <a:off x="2436" y="1175"/>
                  <a:ext cx="232" cy="269"/>
                </a:xfrm>
                <a:custGeom>
                  <a:avLst/>
                  <a:gdLst>
                    <a:gd name="T0" fmla="*/ 1973 w 188"/>
                    <a:gd name="T1" fmla="*/ 370 h 214"/>
                    <a:gd name="T2" fmla="*/ 1992 w 188"/>
                    <a:gd name="T3" fmla="*/ 98 h 214"/>
                    <a:gd name="T4" fmla="*/ 2123 w 188"/>
                    <a:gd name="T5" fmla="*/ 0 h 214"/>
                    <a:gd name="T6" fmla="*/ 2276 w 188"/>
                    <a:gd name="T7" fmla="*/ 370 h 214"/>
                    <a:gd name="T8" fmla="*/ 2345 w 188"/>
                    <a:gd name="T9" fmla="*/ 659 h 214"/>
                    <a:gd name="T10" fmla="*/ 2216 w 188"/>
                    <a:gd name="T11" fmla="*/ 911 h 214"/>
                    <a:gd name="T12" fmla="*/ 2123 w 188"/>
                    <a:gd name="T13" fmla="*/ 1193 h 214"/>
                    <a:gd name="T14" fmla="*/ 2023 w 188"/>
                    <a:gd name="T15" fmla="*/ 1962 h 214"/>
                    <a:gd name="T16" fmla="*/ 1796 w 188"/>
                    <a:gd name="T17" fmla="*/ 2111 h 214"/>
                    <a:gd name="T18" fmla="*/ 1501 w 188"/>
                    <a:gd name="T19" fmla="*/ 2138 h 214"/>
                    <a:gd name="T20" fmla="*/ 1394 w 188"/>
                    <a:gd name="T21" fmla="*/ 1924 h 214"/>
                    <a:gd name="T22" fmla="*/ 1269 w 188"/>
                    <a:gd name="T23" fmla="*/ 2274 h 214"/>
                    <a:gd name="T24" fmla="*/ 1122 w 188"/>
                    <a:gd name="T25" fmla="*/ 2348 h 214"/>
                    <a:gd name="T26" fmla="*/ 1002 w 188"/>
                    <a:gd name="T27" fmla="*/ 2061 h 214"/>
                    <a:gd name="T28" fmla="*/ 731 w 188"/>
                    <a:gd name="T29" fmla="*/ 2255 h 214"/>
                    <a:gd name="T30" fmla="*/ 945 w 188"/>
                    <a:gd name="T31" fmla="*/ 2207 h 214"/>
                    <a:gd name="T32" fmla="*/ 969 w 188"/>
                    <a:gd name="T33" fmla="*/ 2490 h 214"/>
                    <a:gd name="T34" fmla="*/ 731 w 188"/>
                    <a:gd name="T35" fmla="*/ 2591 h 214"/>
                    <a:gd name="T36" fmla="*/ 425 w 188"/>
                    <a:gd name="T37" fmla="*/ 2591 h 214"/>
                    <a:gd name="T38" fmla="*/ 443 w 188"/>
                    <a:gd name="T39" fmla="*/ 2406 h 214"/>
                    <a:gd name="T40" fmla="*/ 573 w 188"/>
                    <a:gd name="T41" fmla="*/ 2255 h 214"/>
                    <a:gd name="T42" fmla="*/ 425 w 188"/>
                    <a:gd name="T43" fmla="*/ 2305 h 214"/>
                    <a:gd name="T44" fmla="*/ 318 w 188"/>
                    <a:gd name="T45" fmla="*/ 2591 h 214"/>
                    <a:gd name="T46" fmla="*/ 376 w 188"/>
                    <a:gd name="T47" fmla="*/ 2955 h 214"/>
                    <a:gd name="T48" fmla="*/ 169 w 188"/>
                    <a:gd name="T49" fmla="*/ 3110 h 214"/>
                    <a:gd name="T50" fmla="*/ 0 w 188"/>
                    <a:gd name="T51" fmla="*/ 3325 h 214"/>
                    <a:gd name="T52" fmla="*/ 99 w 188"/>
                    <a:gd name="T53" fmla="*/ 2928 h 214"/>
                    <a:gd name="T54" fmla="*/ 0 w 188"/>
                    <a:gd name="T55" fmla="*/ 2552 h 214"/>
                    <a:gd name="T56" fmla="*/ 169 w 188"/>
                    <a:gd name="T57" fmla="*/ 2371 h 214"/>
                    <a:gd name="T58" fmla="*/ 392 w 188"/>
                    <a:gd name="T59" fmla="*/ 2078 h 214"/>
                    <a:gd name="T60" fmla="*/ 547 w 188"/>
                    <a:gd name="T61" fmla="*/ 1834 h 214"/>
                    <a:gd name="T62" fmla="*/ 902 w 188"/>
                    <a:gd name="T63" fmla="*/ 1809 h 214"/>
                    <a:gd name="T64" fmla="*/ 1050 w 188"/>
                    <a:gd name="T65" fmla="*/ 1738 h 214"/>
                    <a:gd name="T66" fmla="*/ 1429 w 188"/>
                    <a:gd name="T67" fmla="*/ 1213 h 214"/>
                    <a:gd name="T68" fmla="*/ 1501 w 188"/>
                    <a:gd name="T69" fmla="*/ 1439 h 214"/>
                    <a:gd name="T70" fmla="*/ 1646 w 188"/>
                    <a:gd name="T71" fmla="*/ 1193 h 214"/>
                    <a:gd name="T72" fmla="*/ 1866 w 188"/>
                    <a:gd name="T73" fmla="*/ 843 h 214"/>
                    <a:gd name="T74" fmla="*/ 1920 w 188"/>
                    <a:gd name="T75" fmla="*/ 659 h 214"/>
                    <a:gd name="T76" fmla="*/ 1852 w 188"/>
                    <a:gd name="T77" fmla="*/ 585 h 214"/>
                    <a:gd name="T78" fmla="*/ 1900 w 188"/>
                    <a:gd name="T79" fmla="*/ 488 h 214"/>
                    <a:gd name="T80" fmla="*/ 1973 w 188"/>
                    <a:gd name="T81" fmla="*/ 370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86" name="Freeform 186"/>
                <p:cNvSpPr>
                  <a:spLocks/>
                </p:cNvSpPr>
                <p:nvPr userDrawn="1"/>
              </p:nvSpPr>
              <p:spPr bwMode="ltGray">
                <a:xfrm>
                  <a:off x="2592" y="1252"/>
                  <a:ext cx="16" cy="16"/>
                </a:xfrm>
                <a:custGeom>
                  <a:avLst/>
                  <a:gdLst>
                    <a:gd name="T0" fmla="*/ 0 w 13"/>
                    <a:gd name="T1" fmla="*/ 111 h 13"/>
                    <a:gd name="T2" fmla="*/ 48 w 13"/>
                    <a:gd name="T3" fmla="*/ 162 h 13"/>
                    <a:gd name="T4" fmla="*/ 0 w 13"/>
                    <a:gd name="T5" fmla="*/ 11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87" name="Freeform 187"/>
                <p:cNvSpPr>
                  <a:spLocks/>
                </p:cNvSpPr>
                <p:nvPr userDrawn="1"/>
              </p:nvSpPr>
              <p:spPr bwMode="ltGray">
                <a:xfrm>
                  <a:off x="1294" y="1437"/>
                  <a:ext cx="1003" cy="709"/>
                </a:xfrm>
                <a:custGeom>
                  <a:avLst/>
                  <a:gdLst>
                    <a:gd name="T0" fmla="*/ 10242 w 812"/>
                    <a:gd name="T1" fmla="*/ 405 h 564"/>
                    <a:gd name="T2" fmla="*/ 9815 w 812"/>
                    <a:gd name="T3" fmla="*/ 1213 h 564"/>
                    <a:gd name="T4" fmla="*/ 9425 w 812"/>
                    <a:gd name="T5" fmla="*/ 1892 h 564"/>
                    <a:gd name="T6" fmla="*/ 9107 w 812"/>
                    <a:gd name="T7" fmla="*/ 2224 h 564"/>
                    <a:gd name="T8" fmla="*/ 7996 w 812"/>
                    <a:gd name="T9" fmla="*/ 2797 h 564"/>
                    <a:gd name="T10" fmla="*/ 7978 w 812"/>
                    <a:gd name="T11" fmla="*/ 3270 h 564"/>
                    <a:gd name="T12" fmla="*/ 7623 w 812"/>
                    <a:gd name="T13" fmla="*/ 3575 h 564"/>
                    <a:gd name="T14" fmla="*/ 7828 w 812"/>
                    <a:gd name="T15" fmla="*/ 2781 h 564"/>
                    <a:gd name="T16" fmla="*/ 7261 w 812"/>
                    <a:gd name="T17" fmla="*/ 2930 h 564"/>
                    <a:gd name="T18" fmla="*/ 7026 w 812"/>
                    <a:gd name="T19" fmla="*/ 3392 h 564"/>
                    <a:gd name="T20" fmla="*/ 7518 w 812"/>
                    <a:gd name="T21" fmla="*/ 4360 h 564"/>
                    <a:gd name="T22" fmla="*/ 7493 w 812"/>
                    <a:gd name="T23" fmla="*/ 5740 h 564"/>
                    <a:gd name="T24" fmla="*/ 6826 w 812"/>
                    <a:gd name="T25" fmla="*/ 6313 h 564"/>
                    <a:gd name="T26" fmla="*/ 6585 w 812"/>
                    <a:gd name="T27" fmla="*/ 6014 h 564"/>
                    <a:gd name="T28" fmla="*/ 6080 w 812"/>
                    <a:gd name="T29" fmla="*/ 5408 h 564"/>
                    <a:gd name="T30" fmla="*/ 5831 w 812"/>
                    <a:gd name="T31" fmla="*/ 5408 h 564"/>
                    <a:gd name="T32" fmla="*/ 5688 w 812"/>
                    <a:gd name="T33" fmla="*/ 6133 h 564"/>
                    <a:gd name="T34" fmla="*/ 6307 w 812"/>
                    <a:gd name="T35" fmla="*/ 7218 h 564"/>
                    <a:gd name="T36" fmla="*/ 6433 w 812"/>
                    <a:gd name="T37" fmla="*/ 8167 h 564"/>
                    <a:gd name="T38" fmla="*/ 6641 w 812"/>
                    <a:gd name="T39" fmla="*/ 8723 h 564"/>
                    <a:gd name="T40" fmla="*/ 6212 w 812"/>
                    <a:gd name="T41" fmla="*/ 8472 h 564"/>
                    <a:gd name="T42" fmla="*/ 5938 w 812"/>
                    <a:gd name="T43" fmla="*/ 8059 h 564"/>
                    <a:gd name="T44" fmla="*/ 5319 w 812"/>
                    <a:gd name="T45" fmla="*/ 6597 h 564"/>
                    <a:gd name="T46" fmla="*/ 5376 w 812"/>
                    <a:gd name="T47" fmla="*/ 4825 h 564"/>
                    <a:gd name="T48" fmla="*/ 5319 w 812"/>
                    <a:gd name="T49" fmla="*/ 4175 h 564"/>
                    <a:gd name="T50" fmla="*/ 5206 w 812"/>
                    <a:gd name="T51" fmla="*/ 4297 h 564"/>
                    <a:gd name="T52" fmla="*/ 4869 w 812"/>
                    <a:gd name="T53" fmla="*/ 4143 h 564"/>
                    <a:gd name="T54" fmla="*/ 4546 w 812"/>
                    <a:gd name="T55" fmla="*/ 2650 h 564"/>
                    <a:gd name="T56" fmla="*/ 4173 w 812"/>
                    <a:gd name="T57" fmla="*/ 2593 h 564"/>
                    <a:gd name="T58" fmla="*/ 3639 w 812"/>
                    <a:gd name="T59" fmla="*/ 2684 h 564"/>
                    <a:gd name="T60" fmla="*/ 3047 w 812"/>
                    <a:gd name="T61" fmla="*/ 3614 h 564"/>
                    <a:gd name="T62" fmla="*/ 2467 w 812"/>
                    <a:gd name="T63" fmla="*/ 4175 h 564"/>
                    <a:gd name="T64" fmla="*/ 2314 w 812"/>
                    <a:gd name="T65" fmla="*/ 4264 h 564"/>
                    <a:gd name="T66" fmla="*/ 2028 w 812"/>
                    <a:gd name="T67" fmla="*/ 5100 h 564"/>
                    <a:gd name="T68" fmla="*/ 1922 w 812"/>
                    <a:gd name="T69" fmla="*/ 5510 h 564"/>
                    <a:gd name="T70" fmla="*/ 1616 w 812"/>
                    <a:gd name="T71" fmla="*/ 6290 h 564"/>
                    <a:gd name="T72" fmla="*/ 1188 w 812"/>
                    <a:gd name="T73" fmla="*/ 6106 h 564"/>
                    <a:gd name="T74" fmla="*/ 833 w 812"/>
                    <a:gd name="T75" fmla="*/ 4019 h 564"/>
                    <a:gd name="T76" fmla="*/ 913 w 812"/>
                    <a:gd name="T77" fmla="*/ 2420 h 564"/>
                    <a:gd name="T78" fmla="*/ 558 w 812"/>
                    <a:gd name="T79" fmla="*/ 2797 h 564"/>
                    <a:gd name="T80" fmla="*/ 257 w 812"/>
                    <a:gd name="T81" fmla="*/ 2348 h 564"/>
                    <a:gd name="T82" fmla="*/ 305 w 812"/>
                    <a:gd name="T83" fmla="*/ 2138 h 564"/>
                    <a:gd name="T84" fmla="*/ 0 w 812"/>
                    <a:gd name="T85" fmla="*/ 1439 h 564"/>
                    <a:gd name="T86" fmla="*/ 10073 w 812"/>
                    <a:gd name="T87" fmla="*/ 98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88" name="Freeform 188"/>
                <p:cNvSpPr>
                  <a:spLocks/>
                </p:cNvSpPr>
                <p:nvPr userDrawn="1"/>
              </p:nvSpPr>
              <p:spPr bwMode="ltGray">
                <a:xfrm>
                  <a:off x="1470" y="1926"/>
                  <a:ext cx="54" cy="107"/>
                </a:xfrm>
                <a:custGeom>
                  <a:avLst/>
                  <a:gdLst>
                    <a:gd name="T0" fmla="*/ 113 w 43"/>
                    <a:gd name="T1" fmla="*/ 185 h 85"/>
                    <a:gd name="T2" fmla="*/ 249 w 43"/>
                    <a:gd name="T3" fmla="*/ 49 h 85"/>
                    <a:gd name="T4" fmla="*/ 573 w 43"/>
                    <a:gd name="T5" fmla="*/ 526 h 85"/>
                    <a:gd name="T6" fmla="*/ 294 w 43"/>
                    <a:gd name="T7" fmla="*/ 1351 h 85"/>
                    <a:gd name="T8" fmla="*/ 1 w 43"/>
                    <a:gd name="T9" fmla="*/ 1096 h 85"/>
                    <a:gd name="T10" fmla="*/ 113 w 43"/>
                    <a:gd name="T11" fmla="*/ 185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89" name="Freeform 189"/>
                <p:cNvSpPr>
                  <a:spLocks/>
                </p:cNvSpPr>
                <p:nvPr userDrawn="1"/>
              </p:nvSpPr>
              <p:spPr bwMode="ltGray">
                <a:xfrm>
                  <a:off x="2239" y="1555"/>
                  <a:ext cx="55" cy="93"/>
                </a:xfrm>
                <a:custGeom>
                  <a:avLst/>
                  <a:gdLst>
                    <a:gd name="T0" fmla="*/ 186 w 44"/>
                    <a:gd name="T1" fmla="*/ 429 h 74"/>
                    <a:gd name="T2" fmla="*/ 423 w 44"/>
                    <a:gd name="T3" fmla="*/ 39 h 74"/>
                    <a:gd name="T4" fmla="*/ 635 w 44"/>
                    <a:gd name="T5" fmla="*/ 62 h 74"/>
                    <a:gd name="T6" fmla="*/ 569 w 44"/>
                    <a:gd name="T7" fmla="*/ 405 h 74"/>
                    <a:gd name="T8" fmla="*/ 186 w 44"/>
                    <a:gd name="T9" fmla="*/ 1152 h 74"/>
                    <a:gd name="T10" fmla="*/ 110 w 44"/>
                    <a:gd name="T11" fmla="*/ 921 h 74"/>
                    <a:gd name="T12" fmla="*/ 49 w 44"/>
                    <a:gd name="T13" fmla="*/ 559 h 74"/>
                    <a:gd name="T14" fmla="*/ 186 w 44"/>
                    <a:gd name="T15" fmla="*/ 429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90" name="Freeform 190"/>
                <p:cNvSpPr>
                  <a:spLocks/>
                </p:cNvSpPr>
                <p:nvPr userDrawn="1"/>
              </p:nvSpPr>
              <p:spPr bwMode="ltGray">
                <a:xfrm>
                  <a:off x="2388" y="1512"/>
                  <a:ext cx="24" cy="38"/>
                </a:xfrm>
                <a:custGeom>
                  <a:avLst/>
                  <a:gdLst>
                    <a:gd name="T0" fmla="*/ 60 w 20"/>
                    <a:gd name="T1" fmla="*/ 272 h 30"/>
                    <a:gd name="T2" fmla="*/ 42 w 20"/>
                    <a:gd name="T3" fmla="*/ 512 h 30"/>
                    <a:gd name="T4" fmla="*/ 60 w 20"/>
                    <a:gd name="T5" fmla="*/ 27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91" name="Freeform 191"/>
                <p:cNvSpPr>
                  <a:spLocks/>
                </p:cNvSpPr>
                <p:nvPr userDrawn="1"/>
              </p:nvSpPr>
              <p:spPr bwMode="ltGray">
                <a:xfrm>
                  <a:off x="-306" y="1167"/>
                  <a:ext cx="1255" cy="1752"/>
                </a:xfrm>
                <a:custGeom>
                  <a:avLst/>
                  <a:gdLst>
                    <a:gd name="T0" fmla="*/ 10263 w 1015"/>
                    <a:gd name="T1" fmla="*/ 19025 h 1392"/>
                    <a:gd name="T2" fmla="*/ 10673 w 1015"/>
                    <a:gd name="T3" fmla="*/ 20544 h 1392"/>
                    <a:gd name="T4" fmla="*/ 10481 w 1015"/>
                    <a:gd name="T5" fmla="*/ 21493 h 1392"/>
                    <a:gd name="T6" fmla="*/ 9141 w 1015"/>
                    <a:gd name="T7" fmla="*/ 13915 h 1392"/>
                    <a:gd name="T8" fmla="*/ 9250 w 1015"/>
                    <a:gd name="T9" fmla="*/ 13529 h 1392"/>
                    <a:gd name="T10" fmla="*/ 9506 w 1015"/>
                    <a:gd name="T11" fmla="*/ 12387 h 1392"/>
                    <a:gd name="T12" fmla="*/ 5876 w 1015"/>
                    <a:gd name="T13" fmla="*/ 8604 h 1392"/>
                    <a:gd name="T14" fmla="*/ 5365 w 1015"/>
                    <a:gd name="T15" fmla="*/ 10376 h 1392"/>
                    <a:gd name="T16" fmla="*/ 5682 w 1015"/>
                    <a:gd name="T17" fmla="*/ 18395 h 1392"/>
                    <a:gd name="T18" fmla="*/ 5682 w 1015"/>
                    <a:gd name="T19" fmla="*/ 17061 h 1392"/>
                    <a:gd name="T20" fmla="*/ 5772 w 1015"/>
                    <a:gd name="T21" fmla="*/ 16059 h 1392"/>
                    <a:gd name="T22" fmla="*/ 4804 w 1015"/>
                    <a:gd name="T23" fmla="*/ 13529 h 1392"/>
                    <a:gd name="T24" fmla="*/ 4487 w 1015"/>
                    <a:gd name="T25" fmla="*/ 12960 h 1392"/>
                    <a:gd name="T26" fmla="*/ 4752 w 1015"/>
                    <a:gd name="T27" fmla="*/ 12020 h 1392"/>
                    <a:gd name="T28" fmla="*/ 4804 w 1015"/>
                    <a:gd name="T29" fmla="*/ 11441 h 1392"/>
                    <a:gd name="T30" fmla="*/ 3932 w 1015"/>
                    <a:gd name="T31" fmla="*/ 10932 h 1392"/>
                    <a:gd name="T32" fmla="*/ 2966 w 1015"/>
                    <a:gd name="T33" fmla="*/ 10565 h 1392"/>
                    <a:gd name="T34" fmla="*/ 2709 w 1015"/>
                    <a:gd name="T35" fmla="*/ 10810 h 1392"/>
                    <a:gd name="T36" fmla="*/ 1797 w 1015"/>
                    <a:gd name="T37" fmla="*/ 10810 h 1392"/>
                    <a:gd name="T38" fmla="*/ 662 w 1015"/>
                    <a:gd name="T39" fmla="*/ 10113 h 1392"/>
                    <a:gd name="T40" fmla="*/ 362 w 1015"/>
                    <a:gd name="T41" fmla="*/ 8979 h 1392"/>
                    <a:gd name="T42" fmla="*/ 101 w 1015"/>
                    <a:gd name="T43" fmla="*/ 8296 h 1392"/>
                    <a:gd name="T44" fmla="*/ 257 w 1015"/>
                    <a:gd name="T45" fmla="*/ 7276 h 1392"/>
                    <a:gd name="T46" fmla="*/ 561 w 1015"/>
                    <a:gd name="T47" fmla="*/ 6009 h 1392"/>
                    <a:gd name="T48" fmla="*/ 819 w 1015"/>
                    <a:gd name="T49" fmla="*/ 5057 h 1392"/>
                    <a:gd name="T50" fmla="*/ 1274 w 1015"/>
                    <a:gd name="T51" fmla="*/ 4043 h 1392"/>
                    <a:gd name="T52" fmla="*/ 2148 w 1015"/>
                    <a:gd name="T53" fmla="*/ 2970 h 1392"/>
                    <a:gd name="T54" fmla="*/ 3571 w 1015"/>
                    <a:gd name="T55" fmla="*/ 1396 h 1392"/>
                    <a:gd name="T56" fmla="*/ 4339 w 1015"/>
                    <a:gd name="T57" fmla="*/ 758 h 1392"/>
                    <a:gd name="T58" fmla="*/ 6077 w 1015"/>
                    <a:gd name="T59" fmla="*/ 123 h 1392"/>
                    <a:gd name="T60" fmla="*/ 7249 w 1015"/>
                    <a:gd name="T61" fmla="*/ 123 h 1392"/>
                    <a:gd name="T62" fmla="*/ 7603 w 1015"/>
                    <a:gd name="T63" fmla="*/ 881 h 1392"/>
                    <a:gd name="T64" fmla="*/ 7812 w 1015"/>
                    <a:gd name="T65" fmla="*/ 1649 h 1392"/>
                    <a:gd name="T66" fmla="*/ 8896 w 1015"/>
                    <a:gd name="T67" fmla="*/ 1707 h 1392"/>
                    <a:gd name="T68" fmla="*/ 9904 w 1015"/>
                    <a:gd name="T69" fmla="*/ 2395 h 1392"/>
                    <a:gd name="T70" fmla="*/ 10673 w 1015"/>
                    <a:gd name="T71" fmla="*/ 2516 h 1392"/>
                    <a:gd name="T72" fmla="*/ 10520 w 1015"/>
                    <a:gd name="T73" fmla="*/ 3288 h 1392"/>
                    <a:gd name="T74" fmla="*/ 10673 w 1015"/>
                    <a:gd name="T75" fmla="*/ 6591 h 1392"/>
                    <a:gd name="T76" fmla="*/ 10923 w 1015"/>
                    <a:gd name="T77" fmla="*/ 7764 h 1392"/>
                    <a:gd name="T78" fmla="*/ 11754 w 1015"/>
                    <a:gd name="T79" fmla="*/ 9285 h 1392"/>
                    <a:gd name="T80" fmla="*/ 12759 w 1015"/>
                    <a:gd name="T81" fmla="*/ 8790 h 1392"/>
                    <a:gd name="T82" fmla="*/ 12759 w 1015"/>
                    <a:gd name="T83" fmla="*/ 9793 h 1392"/>
                    <a:gd name="T84" fmla="*/ 11795 w 1015"/>
                    <a:gd name="T85" fmla="*/ 11808 h 1392"/>
                    <a:gd name="T86" fmla="*/ 10779 w 1015"/>
                    <a:gd name="T87" fmla="*/ 13151 h 1392"/>
                    <a:gd name="T88" fmla="*/ 10481 w 1015"/>
                    <a:gd name="T89" fmla="*/ 14854 h 1392"/>
                    <a:gd name="T90" fmla="*/ 10923 w 1015"/>
                    <a:gd name="T91" fmla="*/ 16436 h 1392"/>
                    <a:gd name="T92" fmla="*/ 11082 w 1015"/>
                    <a:gd name="T93" fmla="*/ 17001 h 139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015" h="1392">
                      <a:moveTo>
                        <a:pt x="824" y="1168"/>
                      </a:moveTo>
                      <a:lnTo>
                        <a:pt x="804" y="1204"/>
                      </a:lnTo>
                      <a:lnTo>
                        <a:pt x="816" y="1252"/>
                      </a:lnTo>
                      <a:lnTo>
                        <a:pt x="836" y="1300"/>
                      </a:lnTo>
                      <a:lnTo>
                        <a:pt x="816" y="1324"/>
                      </a:lnTo>
                      <a:lnTo>
                        <a:pt x="820" y="1360"/>
                      </a:lnTo>
                      <a:lnTo>
                        <a:pt x="820" y="1392"/>
                      </a:lnTo>
                      <a:lnTo>
                        <a:pt x="716" y="880"/>
                      </a:lnTo>
                      <a:lnTo>
                        <a:pt x="704" y="852"/>
                      </a:lnTo>
                      <a:lnTo>
                        <a:pt x="724" y="856"/>
                      </a:lnTo>
                      <a:lnTo>
                        <a:pt x="736" y="836"/>
                      </a:lnTo>
                      <a:lnTo>
                        <a:pt x="744" y="784"/>
                      </a:lnTo>
                      <a:lnTo>
                        <a:pt x="744" y="704"/>
                      </a:lnTo>
                      <a:lnTo>
                        <a:pt x="460" y="544"/>
                      </a:lnTo>
                      <a:lnTo>
                        <a:pt x="440" y="584"/>
                      </a:lnTo>
                      <a:lnTo>
                        <a:pt x="420" y="656"/>
                      </a:lnTo>
                      <a:lnTo>
                        <a:pt x="608" y="1168"/>
                      </a:lnTo>
                      <a:lnTo>
                        <a:pt x="444" y="1164"/>
                      </a:lnTo>
                      <a:lnTo>
                        <a:pt x="444" y="1112"/>
                      </a:lnTo>
                      <a:lnTo>
                        <a:pt x="444" y="1080"/>
                      </a:lnTo>
                      <a:lnTo>
                        <a:pt x="452" y="1048"/>
                      </a:lnTo>
                      <a:lnTo>
                        <a:pt x="452" y="1016"/>
                      </a:lnTo>
                      <a:cubicBezTo>
                        <a:pt x="423" y="987"/>
                        <a:pt x="441" y="967"/>
                        <a:pt x="420" y="936"/>
                      </a:cubicBezTo>
                      <a:cubicBezTo>
                        <a:pt x="411" y="901"/>
                        <a:pt x="397" y="887"/>
                        <a:pt x="376" y="856"/>
                      </a:cubicBezTo>
                      <a:cubicBezTo>
                        <a:pt x="371" y="848"/>
                        <a:pt x="365" y="840"/>
                        <a:pt x="360" y="832"/>
                      </a:cubicBezTo>
                      <a:lnTo>
                        <a:pt x="352" y="820"/>
                      </a:lnTo>
                      <a:cubicBezTo>
                        <a:pt x="352" y="820"/>
                        <a:pt x="364" y="784"/>
                        <a:pt x="364" y="784"/>
                      </a:cubicBezTo>
                      <a:cubicBezTo>
                        <a:pt x="367" y="776"/>
                        <a:pt x="372" y="760"/>
                        <a:pt x="372" y="760"/>
                      </a:cubicBezTo>
                      <a:cubicBezTo>
                        <a:pt x="371" y="756"/>
                        <a:pt x="368" y="752"/>
                        <a:pt x="368" y="748"/>
                      </a:cubicBezTo>
                      <a:cubicBezTo>
                        <a:pt x="369" y="740"/>
                        <a:pt x="376" y="724"/>
                        <a:pt x="376" y="724"/>
                      </a:cubicBezTo>
                      <a:cubicBezTo>
                        <a:pt x="361" y="701"/>
                        <a:pt x="352" y="704"/>
                        <a:pt x="328" y="712"/>
                      </a:cubicBezTo>
                      <a:cubicBezTo>
                        <a:pt x="323" y="704"/>
                        <a:pt x="313" y="700"/>
                        <a:pt x="308" y="692"/>
                      </a:cubicBezTo>
                      <a:cubicBezTo>
                        <a:pt x="275" y="640"/>
                        <a:pt x="321" y="689"/>
                        <a:pt x="288" y="656"/>
                      </a:cubicBezTo>
                      <a:cubicBezTo>
                        <a:pt x="248" y="661"/>
                        <a:pt x="266" y="657"/>
                        <a:pt x="232" y="668"/>
                      </a:cubicBezTo>
                      <a:cubicBezTo>
                        <a:pt x="228" y="669"/>
                        <a:pt x="220" y="672"/>
                        <a:pt x="220" y="672"/>
                      </a:cubicBezTo>
                      <a:cubicBezTo>
                        <a:pt x="217" y="676"/>
                        <a:pt x="216" y="681"/>
                        <a:pt x="212" y="684"/>
                      </a:cubicBezTo>
                      <a:cubicBezTo>
                        <a:pt x="205" y="688"/>
                        <a:pt x="188" y="692"/>
                        <a:pt x="188" y="692"/>
                      </a:cubicBezTo>
                      <a:cubicBezTo>
                        <a:pt x="157" y="671"/>
                        <a:pt x="173" y="673"/>
                        <a:pt x="140" y="684"/>
                      </a:cubicBezTo>
                      <a:cubicBezTo>
                        <a:pt x="132" y="687"/>
                        <a:pt x="116" y="692"/>
                        <a:pt x="116" y="692"/>
                      </a:cubicBezTo>
                      <a:cubicBezTo>
                        <a:pt x="93" y="727"/>
                        <a:pt x="68" y="656"/>
                        <a:pt x="52" y="640"/>
                      </a:cubicBezTo>
                      <a:cubicBezTo>
                        <a:pt x="47" y="625"/>
                        <a:pt x="35" y="607"/>
                        <a:pt x="32" y="592"/>
                      </a:cubicBezTo>
                      <a:cubicBezTo>
                        <a:pt x="30" y="584"/>
                        <a:pt x="32" y="575"/>
                        <a:pt x="28" y="568"/>
                      </a:cubicBezTo>
                      <a:cubicBezTo>
                        <a:pt x="26" y="564"/>
                        <a:pt x="20" y="563"/>
                        <a:pt x="16" y="560"/>
                      </a:cubicBezTo>
                      <a:cubicBezTo>
                        <a:pt x="5" y="526"/>
                        <a:pt x="22" y="580"/>
                        <a:pt x="8" y="524"/>
                      </a:cubicBezTo>
                      <a:cubicBezTo>
                        <a:pt x="6" y="516"/>
                        <a:pt x="0" y="500"/>
                        <a:pt x="0" y="500"/>
                      </a:cubicBezTo>
                      <a:cubicBezTo>
                        <a:pt x="4" y="480"/>
                        <a:pt x="3" y="471"/>
                        <a:pt x="20" y="460"/>
                      </a:cubicBezTo>
                      <a:cubicBezTo>
                        <a:pt x="30" y="420"/>
                        <a:pt x="25" y="438"/>
                        <a:pt x="36" y="404"/>
                      </a:cubicBezTo>
                      <a:cubicBezTo>
                        <a:pt x="39" y="396"/>
                        <a:pt x="44" y="380"/>
                        <a:pt x="44" y="380"/>
                      </a:cubicBezTo>
                      <a:cubicBezTo>
                        <a:pt x="39" y="365"/>
                        <a:pt x="36" y="363"/>
                        <a:pt x="48" y="344"/>
                      </a:cubicBezTo>
                      <a:cubicBezTo>
                        <a:pt x="53" y="336"/>
                        <a:pt x="64" y="320"/>
                        <a:pt x="64" y="320"/>
                      </a:cubicBezTo>
                      <a:cubicBezTo>
                        <a:pt x="55" y="294"/>
                        <a:pt x="53" y="290"/>
                        <a:pt x="76" y="272"/>
                      </a:cubicBezTo>
                      <a:cubicBezTo>
                        <a:pt x="84" y="266"/>
                        <a:pt x="100" y="256"/>
                        <a:pt x="100" y="256"/>
                      </a:cubicBezTo>
                      <a:cubicBezTo>
                        <a:pt x="108" y="245"/>
                        <a:pt x="112" y="231"/>
                        <a:pt x="120" y="220"/>
                      </a:cubicBezTo>
                      <a:cubicBezTo>
                        <a:pt x="132" y="203"/>
                        <a:pt x="152" y="199"/>
                        <a:pt x="168" y="188"/>
                      </a:cubicBezTo>
                      <a:cubicBezTo>
                        <a:pt x="186" y="162"/>
                        <a:pt x="222" y="145"/>
                        <a:pt x="248" y="128"/>
                      </a:cubicBezTo>
                      <a:cubicBezTo>
                        <a:pt x="259" y="111"/>
                        <a:pt x="260" y="95"/>
                        <a:pt x="280" y="88"/>
                      </a:cubicBezTo>
                      <a:cubicBezTo>
                        <a:pt x="294" y="74"/>
                        <a:pt x="310" y="68"/>
                        <a:pt x="328" y="56"/>
                      </a:cubicBezTo>
                      <a:cubicBezTo>
                        <a:pt x="332" y="53"/>
                        <a:pt x="340" y="48"/>
                        <a:pt x="340" y="48"/>
                      </a:cubicBezTo>
                      <a:cubicBezTo>
                        <a:pt x="352" y="30"/>
                        <a:pt x="364" y="19"/>
                        <a:pt x="384" y="12"/>
                      </a:cubicBezTo>
                      <a:cubicBezTo>
                        <a:pt x="400" y="59"/>
                        <a:pt x="448" y="11"/>
                        <a:pt x="476" y="8"/>
                      </a:cubicBezTo>
                      <a:cubicBezTo>
                        <a:pt x="497" y="6"/>
                        <a:pt x="519" y="5"/>
                        <a:pt x="540" y="4"/>
                      </a:cubicBezTo>
                      <a:cubicBezTo>
                        <a:pt x="549" y="5"/>
                        <a:pt x="559" y="9"/>
                        <a:pt x="568" y="8"/>
                      </a:cubicBezTo>
                      <a:cubicBezTo>
                        <a:pt x="576" y="7"/>
                        <a:pt x="592" y="0"/>
                        <a:pt x="592" y="0"/>
                      </a:cubicBezTo>
                      <a:cubicBezTo>
                        <a:pt x="617" y="16"/>
                        <a:pt x="604" y="31"/>
                        <a:pt x="596" y="56"/>
                      </a:cubicBezTo>
                      <a:cubicBezTo>
                        <a:pt x="593" y="64"/>
                        <a:pt x="572" y="64"/>
                        <a:pt x="572" y="64"/>
                      </a:cubicBezTo>
                      <a:cubicBezTo>
                        <a:pt x="564" y="89"/>
                        <a:pt x="592" y="97"/>
                        <a:pt x="612" y="104"/>
                      </a:cubicBezTo>
                      <a:cubicBezTo>
                        <a:pt x="623" y="136"/>
                        <a:pt x="626" y="149"/>
                        <a:pt x="660" y="160"/>
                      </a:cubicBezTo>
                      <a:cubicBezTo>
                        <a:pt x="686" y="134"/>
                        <a:pt x="647" y="124"/>
                        <a:pt x="696" y="108"/>
                      </a:cubicBezTo>
                      <a:cubicBezTo>
                        <a:pt x="717" y="115"/>
                        <a:pt x="722" y="132"/>
                        <a:pt x="740" y="140"/>
                      </a:cubicBezTo>
                      <a:cubicBezTo>
                        <a:pt x="752" y="145"/>
                        <a:pt x="764" y="148"/>
                        <a:pt x="776" y="152"/>
                      </a:cubicBezTo>
                      <a:cubicBezTo>
                        <a:pt x="780" y="153"/>
                        <a:pt x="788" y="156"/>
                        <a:pt x="788" y="156"/>
                      </a:cubicBezTo>
                      <a:cubicBezTo>
                        <a:pt x="814" y="147"/>
                        <a:pt x="814" y="145"/>
                        <a:pt x="836" y="160"/>
                      </a:cubicBezTo>
                      <a:cubicBezTo>
                        <a:pt x="843" y="180"/>
                        <a:pt x="841" y="164"/>
                        <a:pt x="832" y="184"/>
                      </a:cubicBezTo>
                      <a:cubicBezTo>
                        <a:pt x="829" y="192"/>
                        <a:pt x="824" y="208"/>
                        <a:pt x="824" y="208"/>
                      </a:cubicBezTo>
                      <a:cubicBezTo>
                        <a:pt x="828" y="250"/>
                        <a:pt x="827" y="319"/>
                        <a:pt x="852" y="356"/>
                      </a:cubicBezTo>
                      <a:cubicBezTo>
                        <a:pt x="845" y="376"/>
                        <a:pt x="840" y="395"/>
                        <a:pt x="836" y="416"/>
                      </a:cubicBezTo>
                      <a:cubicBezTo>
                        <a:pt x="840" y="431"/>
                        <a:pt x="847" y="441"/>
                        <a:pt x="852" y="456"/>
                      </a:cubicBezTo>
                      <a:cubicBezTo>
                        <a:pt x="853" y="468"/>
                        <a:pt x="852" y="481"/>
                        <a:pt x="856" y="492"/>
                      </a:cubicBezTo>
                      <a:cubicBezTo>
                        <a:pt x="858" y="498"/>
                        <a:pt x="885" y="515"/>
                        <a:pt x="892" y="536"/>
                      </a:cubicBezTo>
                      <a:cubicBezTo>
                        <a:pt x="884" y="559"/>
                        <a:pt x="898" y="581"/>
                        <a:pt x="920" y="588"/>
                      </a:cubicBezTo>
                      <a:cubicBezTo>
                        <a:pt x="938" y="582"/>
                        <a:pt x="949" y="584"/>
                        <a:pt x="960" y="568"/>
                      </a:cubicBezTo>
                      <a:cubicBezTo>
                        <a:pt x="982" y="572"/>
                        <a:pt x="987" y="575"/>
                        <a:pt x="1000" y="556"/>
                      </a:cubicBezTo>
                      <a:cubicBezTo>
                        <a:pt x="1004" y="557"/>
                        <a:pt x="1011" y="556"/>
                        <a:pt x="1012" y="560"/>
                      </a:cubicBezTo>
                      <a:cubicBezTo>
                        <a:pt x="1015" y="571"/>
                        <a:pt x="1003" y="608"/>
                        <a:pt x="1000" y="620"/>
                      </a:cubicBezTo>
                      <a:cubicBezTo>
                        <a:pt x="994" y="645"/>
                        <a:pt x="999" y="619"/>
                        <a:pt x="988" y="644"/>
                      </a:cubicBezTo>
                      <a:cubicBezTo>
                        <a:pt x="971" y="683"/>
                        <a:pt x="962" y="723"/>
                        <a:pt x="924" y="748"/>
                      </a:cubicBezTo>
                      <a:cubicBezTo>
                        <a:pt x="914" y="762"/>
                        <a:pt x="906" y="763"/>
                        <a:pt x="892" y="772"/>
                      </a:cubicBezTo>
                      <a:cubicBezTo>
                        <a:pt x="878" y="793"/>
                        <a:pt x="862" y="814"/>
                        <a:pt x="844" y="832"/>
                      </a:cubicBezTo>
                      <a:cubicBezTo>
                        <a:pt x="834" y="861"/>
                        <a:pt x="826" y="891"/>
                        <a:pt x="816" y="920"/>
                      </a:cubicBezTo>
                      <a:cubicBezTo>
                        <a:pt x="817" y="927"/>
                        <a:pt x="818" y="933"/>
                        <a:pt x="820" y="940"/>
                      </a:cubicBezTo>
                      <a:cubicBezTo>
                        <a:pt x="822" y="948"/>
                        <a:pt x="828" y="964"/>
                        <a:pt x="828" y="964"/>
                      </a:cubicBezTo>
                      <a:cubicBezTo>
                        <a:pt x="832" y="993"/>
                        <a:pt x="835" y="1019"/>
                        <a:pt x="856" y="1040"/>
                      </a:cubicBezTo>
                      <a:cubicBezTo>
                        <a:pt x="859" y="1048"/>
                        <a:pt x="861" y="1056"/>
                        <a:pt x="864" y="1064"/>
                      </a:cubicBezTo>
                      <a:cubicBezTo>
                        <a:pt x="865" y="1068"/>
                        <a:pt x="868" y="1076"/>
                        <a:pt x="868" y="1076"/>
                      </a:cubicBezTo>
                      <a:cubicBezTo>
                        <a:pt x="865" y="1095"/>
                        <a:pt x="853" y="1168"/>
                        <a:pt x="824" y="116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92" name="Freeform 192"/>
                <p:cNvSpPr>
                  <a:spLocks/>
                </p:cNvSpPr>
                <p:nvPr userDrawn="1"/>
              </p:nvSpPr>
              <p:spPr bwMode="ltGray">
                <a:xfrm>
                  <a:off x="179" y="1668"/>
                  <a:ext cx="529" cy="1417"/>
                </a:xfrm>
                <a:custGeom>
                  <a:avLst/>
                  <a:gdLst>
                    <a:gd name="T0" fmla="*/ 661 w 428"/>
                    <a:gd name="T1" fmla="*/ 12028 h 1126"/>
                    <a:gd name="T2" fmla="*/ 1520 w 428"/>
                    <a:gd name="T3" fmla="*/ 13726 h 1126"/>
                    <a:gd name="T4" fmla="*/ 1734 w 428"/>
                    <a:gd name="T5" fmla="*/ 14157 h 1126"/>
                    <a:gd name="T6" fmla="*/ 2143 w 428"/>
                    <a:gd name="T7" fmla="*/ 15184 h 1126"/>
                    <a:gd name="T8" fmla="*/ 2491 w 428"/>
                    <a:gd name="T9" fmla="*/ 15749 h 1126"/>
                    <a:gd name="T10" fmla="*/ 2796 w 428"/>
                    <a:gd name="T11" fmla="*/ 15995 h 1126"/>
                    <a:gd name="T12" fmla="*/ 3304 w 428"/>
                    <a:gd name="T13" fmla="*/ 16557 h 1126"/>
                    <a:gd name="T14" fmla="*/ 3607 w 428"/>
                    <a:gd name="T15" fmla="*/ 17137 h 1126"/>
                    <a:gd name="T16" fmla="*/ 3659 w 428"/>
                    <a:gd name="T17" fmla="*/ 17507 h 1126"/>
                    <a:gd name="T18" fmla="*/ 3974 w 428"/>
                    <a:gd name="T19" fmla="*/ 17760 h 1126"/>
                    <a:gd name="T20" fmla="*/ 5231 w 428"/>
                    <a:gd name="T21" fmla="*/ 17137 h 1126"/>
                    <a:gd name="T22" fmla="*/ 5440 w 428"/>
                    <a:gd name="T23" fmla="*/ 16304 h 1126"/>
                    <a:gd name="T24" fmla="*/ 5393 w 428"/>
                    <a:gd name="T25" fmla="*/ 15802 h 1126"/>
                    <a:gd name="T26" fmla="*/ 5393 w 428"/>
                    <a:gd name="T27" fmla="*/ 14798 h 1126"/>
                    <a:gd name="T28" fmla="*/ 5283 w 428"/>
                    <a:gd name="T29" fmla="*/ 13849 h 1126"/>
                    <a:gd name="T30" fmla="*/ 5081 w 428"/>
                    <a:gd name="T31" fmla="*/ 11005 h 1126"/>
                    <a:gd name="T32" fmla="*/ 4412 w 428"/>
                    <a:gd name="T33" fmla="*/ 8978 h 1126"/>
                    <a:gd name="T34" fmla="*/ 4111 w 428"/>
                    <a:gd name="T35" fmla="*/ 8620 h 1126"/>
                    <a:gd name="T36" fmla="*/ 4066 w 428"/>
                    <a:gd name="T37" fmla="*/ 8051 h 1126"/>
                    <a:gd name="T38" fmla="*/ 3974 w 428"/>
                    <a:gd name="T39" fmla="*/ 7605 h 1126"/>
                    <a:gd name="T40" fmla="*/ 3974 w 428"/>
                    <a:gd name="T41" fmla="*/ 6850 h 1126"/>
                    <a:gd name="T42" fmla="*/ 3916 w 428"/>
                    <a:gd name="T43" fmla="*/ 6403 h 1126"/>
                    <a:gd name="T44" fmla="*/ 4314 w 428"/>
                    <a:gd name="T45" fmla="*/ 6029 h 1126"/>
                    <a:gd name="T46" fmla="*/ 4888 w 428"/>
                    <a:gd name="T47" fmla="*/ 5907 h 1126"/>
                    <a:gd name="T48" fmla="*/ 4888 w 428"/>
                    <a:gd name="T49" fmla="*/ 4076 h 1126"/>
                    <a:gd name="T50" fmla="*/ 1017 w 428"/>
                    <a:gd name="T51" fmla="*/ 2869 h 1126"/>
                    <a:gd name="T52" fmla="*/ 602 w 428"/>
                    <a:gd name="T53" fmla="*/ 2928 h 1126"/>
                    <a:gd name="T54" fmla="*/ 310 w 428"/>
                    <a:gd name="T55" fmla="*/ 3057 h 1126"/>
                    <a:gd name="T56" fmla="*/ 0 w 428"/>
                    <a:gd name="T57" fmla="*/ 4460 h 1126"/>
                    <a:gd name="T58" fmla="*/ 2143 w 428"/>
                    <a:gd name="T59" fmla="*/ 11588 h 1126"/>
                    <a:gd name="T60" fmla="*/ 661 w 428"/>
                    <a:gd name="T61" fmla="*/ 12028 h 112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428" h="1126">
                      <a:moveTo>
                        <a:pt x="52" y="762"/>
                      </a:moveTo>
                      <a:lnTo>
                        <a:pt x="120" y="870"/>
                      </a:lnTo>
                      <a:lnTo>
                        <a:pt x="136" y="898"/>
                      </a:lnTo>
                      <a:lnTo>
                        <a:pt x="168" y="962"/>
                      </a:lnTo>
                      <a:cubicBezTo>
                        <a:pt x="196" y="1018"/>
                        <a:pt x="169" y="983"/>
                        <a:pt x="196" y="998"/>
                      </a:cubicBezTo>
                      <a:cubicBezTo>
                        <a:pt x="204" y="1003"/>
                        <a:pt x="220" y="1014"/>
                        <a:pt x="220" y="1014"/>
                      </a:cubicBezTo>
                      <a:cubicBezTo>
                        <a:pt x="229" y="1028"/>
                        <a:pt x="244" y="1045"/>
                        <a:pt x="260" y="1050"/>
                      </a:cubicBezTo>
                      <a:cubicBezTo>
                        <a:pt x="272" y="1062"/>
                        <a:pt x="279" y="1070"/>
                        <a:pt x="284" y="1086"/>
                      </a:cubicBezTo>
                      <a:cubicBezTo>
                        <a:pt x="280" y="1098"/>
                        <a:pt x="276" y="1099"/>
                        <a:pt x="288" y="1110"/>
                      </a:cubicBezTo>
                      <a:cubicBezTo>
                        <a:pt x="295" y="1116"/>
                        <a:pt x="312" y="1126"/>
                        <a:pt x="312" y="1126"/>
                      </a:cubicBezTo>
                      <a:cubicBezTo>
                        <a:pt x="347" y="1114"/>
                        <a:pt x="376" y="1092"/>
                        <a:pt x="412" y="1086"/>
                      </a:cubicBezTo>
                      <a:cubicBezTo>
                        <a:pt x="418" y="1068"/>
                        <a:pt x="424" y="1052"/>
                        <a:pt x="428" y="1034"/>
                      </a:cubicBezTo>
                      <a:cubicBezTo>
                        <a:pt x="422" y="1016"/>
                        <a:pt x="424" y="1026"/>
                        <a:pt x="424" y="1002"/>
                      </a:cubicBezTo>
                      <a:lnTo>
                        <a:pt x="424" y="938"/>
                      </a:lnTo>
                      <a:lnTo>
                        <a:pt x="416" y="878"/>
                      </a:lnTo>
                      <a:lnTo>
                        <a:pt x="400" y="698"/>
                      </a:lnTo>
                      <a:lnTo>
                        <a:pt x="348" y="570"/>
                      </a:lnTo>
                      <a:lnTo>
                        <a:pt x="324" y="546"/>
                      </a:lnTo>
                      <a:lnTo>
                        <a:pt x="320" y="510"/>
                      </a:lnTo>
                      <a:lnTo>
                        <a:pt x="312" y="482"/>
                      </a:lnTo>
                      <a:lnTo>
                        <a:pt x="312" y="434"/>
                      </a:lnTo>
                      <a:lnTo>
                        <a:pt x="308" y="406"/>
                      </a:lnTo>
                      <a:lnTo>
                        <a:pt x="340" y="382"/>
                      </a:lnTo>
                      <a:lnTo>
                        <a:pt x="384" y="374"/>
                      </a:lnTo>
                      <a:lnTo>
                        <a:pt x="384" y="258"/>
                      </a:lnTo>
                      <a:cubicBezTo>
                        <a:pt x="311" y="226"/>
                        <a:pt x="19" y="0"/>
                        <a:pt x="80" y="182"/>
                      </a:cubicBezTo>
                      <a:cubicBezTo>
                        <a:pt x="54" y="200"/>
                        <a:pt x="85" y="183"/>
                        <a:pt x="48" y="186"/>
                      </a:cubicBezTo>
                      <a:cubicBezTo>
                        <a:pt x="40" y="187"/>
                        <a:pt x="24" y="194"/>
                        <a:pt x="24" y="194"/>
                      </a:cubicBezTo>
                      <a:lnTo>
                        <a:pt x="0" y="282"/>
                      </a:lnTo>
                      <a:lnTo>
                        <a:pt x="168" y="734"/>
                      </a:lnTo>
                      <a:lnTo>
                        <a:pt x="52" y="76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93" name="Freeform 193"/>
                <p:cNvSpPr>
                  <a:spLocks/>
                </p:cNvSpPr>
                <p:nvPr userDrawn="1"/>
              </p:nvSpPr>
              <p:spPr bwMode="ltGray">
                <a:xfrm>
                  <a:off x="835" y="2472"/>
                  <a:ext cx="115" cy="358"/>
                </a:xfrm>
                <a:custGeom>
                  <a:avLst/>
                  <a:gdLst>
                    <a:gd name="T0" fmla="*/ 318 w 93"/>
                    <a:gd name="T1" fmla="*/ 1335 h 284"/>
                    <a:gd name="T2" fmla="*/ 685 w 93"/>
                    <a:gd name="T3" fmla="*/ 432 h 284"/>
                    <a:gd name="T4" fmla="*/ 920 w 93"/>
                    <a:gd name="T5" fmla="*/ 117 h 284"/>
                    <a:gd name="T6" fmla="*/ 1196 w 93"/>
                    <a:gd name="T7" fmla="*/ 890 h 284"/>
                    <a:gd name="T8" fmla="*/ 1030 w 93"/>
                    <a:gd name="T9" fmla="*/ 1598 h 284"/>
                    <a:gd name="T10" fmla="*/ 1030 w 93"/>
                    <a:gd name="T11" fmla="*/ 2616 h 284"/>
                    <a:gd name="T12" fmla="*/ 1196 w 93"/>
                    <a:gd name="T13" fmla="*/ 3201 h 284"/>
                    <a:gd name="T14" fmla="*/ 1136 w 93"/>
                    <a:gd name="T15" fmla="*/ 4360 h 284"/>
                    <a:gd name="T16" fmla="*/ 1030 w 93"/>
                    <a:gd name="T17" fmla="*/ 4557 h 284"/>
                    <a:gd name="T18" fmla="*/ 732 w 93"/>
                    <a:gd name="T19" fmla="*/ 4430 h 284"/>
                    <a:gd name="T20" fmla="*/ 376 w 93"/>
                    <a:gd name="T21" fmla="*/ 3724 h 284"/>
                    <a:gd name="T22" fmla="*/ 270 w 93"/>
                    <a:gd name="T23" fmla="*/ 2890 h 284"/>
                    <a:gd name="T24" fmla="*/ 61 w 93"/>
                    <a:gd name="T25" fmla="*/ 1908 h 284"/>
                    <a:gd name="T26" fmla="*/ 318 w 93"/>
                    <a:gd name="T27" fmla="*/ 1335 h 2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3" h="284">
                      <a:moveTo>
                        <a:pt x="25" y="83"/>
                      </a:moveTo>
                      <a:cubicBezTo>
                        <a:pt x="47" y="68"/>
                        <a:pt x="49" y="53"/>
                        <a:pt x="53" y="27"/>
                      </a:cubicBezTo>
                      <a:cubicBezTo>
                        <a:pt x="48" y="7"/>
                        <a:pt x="53" y="0"/>
                        <a:pt x="73" y="7"/>
                      </a:cubicBezTo>
                      <a:cubicBezTo>
                        <a:pt x="79" y="25"/>
                        <a:pt x="87" y="38"/>
                        <a:pt x="93" y="55"/>
                      </a:cubicBezTo>
                      <a:cubicBezTo>
                        <a:pt x="84" y="91"/>
                        <a:pt x="88" y="77"/>
                        <a:pt x="81" y="99"/>
                      </a:cubicBezTo>
                      <a:cubicBezTo>
                        <a:pt x="77" y="130"/>
                        <a:pt x="74" y="129"/>
                        <a:pt x="81" y="163"/>
                      </a:cubicBezTo>
                      <a:cubicBezTo>
                        <a:pt x="83" y="175"/>
                        <a:pt x="93" y="199"/>
                        <a:pt x="93" y="199"/>
                      </a:cubicBezTo>
                      <a:cubicBezTo>
                        <a:pt x="92" y="223"/>
                        <a:pt x="92" y="247"/>
                        <a:pt x="89" y="271"/>
                      </a:cubicBezTo>
                      <a:cubicBezTo>
                        <a:pt x="88" y="276"/>
                        <a:pt x="86" y="282"/>
                        <a:pt x="81" y="283"/>
                      </a:cubicBezTo>
                      <a:cubicBezTo>
                        <a:pt x="73" y="284"/>
                        <a:pt x="57" y="275"/>
                        <a:pt x="57" y="275"/>
                      </a:cubicBezTo>
                      <a:cubicBezTo>
                        <a:pt x="50" y="253"/>
                        <a:pt x="48" y="244"/>
                        <a:pt x="29" y="231"/>
                      </a:cubicBezTo>
                      <a:cubicBezTo>
                        <a:pt x="12" y="205"/>
                        <a:pt x="0" y="210"/>
                        <a:pt x="21" y="179"/>
                      </a:cubicBezTo>
                      <a:cubicBezTo>
                        <a:pt x="17" y="159"/>
                        <a:pt x="12" y="139"/>
                        <a:pt x="5" y="119"/>
                      </a:cubicBezTo>
                      <a:cubicBezTo>
                        <a:pt x="9" y="103"/>
                        <a:pt x="13" y="95"/>
                        <a:pt x="25" y="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94" name="Freeform 194"/>
                <p:cNvSpPr>
                  <a:spLocks/>
                </p:cNvSpPr>
                <p:nvPr userDrawn="1"/>
              </p:nvSpPr>
              <p:spPr bwMode="ltGray">
                <a:xfrm>
                  <a:off x="797" y="2459"/>
                  <a:ext cx="22" cy="25"/>
                </a:xfrm>
                <a:custGeom>
                  <a:avLst/>
                  <a:gdLst>
                    <a:gd name="T0" fmla="*/ 0 w 18"/>
                    <a:gd name="T1" fmla="*/ 216 h 20"/>
                    <a:gd name="T2" fmla="*/ 43 w 18"/>
                    <a:gd name="T3" fmla="*/ 39 h 20"/>
                    <a:gd name="T4" fmla="*/ 177 w 18"/>
                    <a:gd name="T5" fmla="*/ 95 h 20"/>
                    <a:gd name="T6" fmla="*/ 133 w 18"/>
                    <a:gd name="T7" fmla="*/ 270 h 20"/>
                    <a:gd name="T8" fmla="*/ 0 w 18"/>
                    <a:gd name="T9" fmla="*/ 21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0" y="14"/>
                      </a:moveTo>
                      <a:cubicBezTo>
                        <a:pt x="1" y="10"/>
                        <a:pt x="0" y="4"/>
                        <a:pt x="4" y="2"/>
                      </a:cubicBezTo>
                      <a:cubicBezTo>
                        <a:pt x="8" y="0"/>
                        <a:pt x="14" y="2"/>
                        <a:pt x="16" y="6"/>
                      </a:cubicBezTo>
                      <a:cubicBezTo>
                        <a:pt x="18" y="10"/>
                        <a:pt x="16" y="16"/>
                        <a:pt x="12" y="18"/>
                      </a:cubicBezTo>
                      <a:cubicBezTo>
                        <a:pt x="8" y="20"/>
                        <a:pt x="4" y="15"/>
                        <a:pt x="0" y="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95" name="Freeform 195"/>
                <p:cNvSpPr>
                  <a:spLocks/>
                </p:cNvSpPr>
                <p:nvPr userDrawn="1"/>
              </p:nvSpPr>
              <p:spPr bwMode="ltGray">
                <a:xfrm>
                  <a:off x="1011" y="2269"/>
                  <a:ext cx="23" cy="46"/>
                </a:xfrm>
                <a:custGeom>
                  <a:avLst/>
                  <a:gdLst>
                    <a:gd name="T0" fmla="*/ 70 w 19"/>
                    <a:gd name="T1" fmla="*/ 344 h 37"/>
                    <a:gd name="T2" fmla="*/ 194 w 19"/>
                    <a:gd name="T3" fmla="*/ 285 h 37"/>
                    <a:gd name="T4" fmla="*/ 70 w 19"/>
                    <a:gd name="T5" fmla="*/ 344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96" name="Freeform 196"/>
                <p:cNvSpPr>
                  <a:spLocks/>
                </p:cNvSpPr>
                <p:nvPr userDrawn="1"/>
              </p:nvSpPr>
              <p:spPr bwMode="ltGray">
                <a:xfrm>
                  <a:off x="985" y="1842"/>
                  <a:ext cx="27" cy="25"/>
                </a:xfrm>
                <a:custGeom>
                  <a:avLst/>
                  <a:gdLst>
                    <a:gd name="T0" fmla="*/ 139 w 22"/>
                    <a:gd name="T1" fmla="*/ 185 h 20"/>
                    <a:gd name="T2" fmla="*/ 198 w 22"/>
                    <a:gd name="T3" fmla="*/ 0 h 20"/>
                    <a:gd name="T4" fmla="*/ 243 w 22"/>
                    <a:gd name="T5" fmla="*/ 185 h 20"/>
                    <a:gd name="T6" fmla="*/ 92 w 22"/>
                    <a:gd name="T7" fmla="*/ 291 h 20"/>
                    <a:gd name="T8" fmla="*/ 139 w 22"/>
                    <a:gd name="T9" fmla="*/ 185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97" name="Freeform 197"/>
                <p:cNvSpPr>
                  <a:spLocks/>
                </p:cNvSpPr>
                <p:nvPr userDrawn="1"/>
              </p:nvSpPr>
              <p:spPr bwMode="ltGray">
                <a:xfrm>
                  <a:off x="-158" y="1316"/>
                  <a:ext cx="71" cy="38"/>
                </a:xfrm>
                <a:custGeom>
                  <a:avLst/>
                  <a:gdLst>
                    <a:gd name="T0" fmla="*/ 330 w 57"/>
                    <a:gd name="T1" fmla="*/ 314 h 30"/>
                    <a:gd name="T2" fmla="*/ 448 w 57"/>
                    <a:gd name="T3" fmla="*/ 106 h 30"/>
                    <a:gd name="T4" fmla="*/ 503 w 57"/>
                    <a:gd name="T5" fmla="*/ 512 h 30"/>
                    <a:gd name="T6" fmla="*/ 330 w 57"/>
                    <a:gd name="T7" fmla="*/ 314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98" name="Freeform 198"/>
                <p:cNvSpPr>
                  <a:spLocks/>
                </p:cNvSpPr>
                <p:nvPr userDrawn="1"/>
              </p:nvSpPr>
              <p:spPr bwMode="ltGray">
                <a:xfrm>
                  <a:off x="716" y="971"/>
                  <a:ext cx="857" cy="876"/>
                </a:xfrm>
                <a:custGeom>
                  <a:avLst/>
                  <a:gdLst>
                    <a:gd name="T0" fmla="*/ 6050 w 693"/>
                    <a:gd name="T1" fmla="*/ 7330 h 696"/>
                    <a:gd name="T2" fmla="*/ 5023 w 693"/>
                    <a:gd name="T3" fmla="*/ 7138 h 696"/>
                    <a:gd name="T4" fmla="*/ 4163 w 693"/>
                    <a:gd name="T5" fmla="*/ 6520 h 696"/>
                    <a:gd name="T6" fmla="*/ 3398 w 693"/>
                    <a:gd name="T7" fmla="*/ 6315 h 696"/>
                    <a:gd name="T8" fmla="*/ 3029 w 693"/>
                    <a:gd name="T9" fmla="*/ 6591 h 696"/>
                    <a:gd name="T10" fmla="*/ 3334 w 693"/>
                    <a:gd name="T11" fmla="*/ 6766 h 696"/>
                    <a:gd name="T12" fmla="*/ 3746 w 693"/>
                    <a:gd name="T13" fmla="*/ 7393 h 696"/>
                    <a:gd name="T14" fmla="*/ 4109 w 693"/>
                    <a:gd name="T15" fmla="*/ 7522 h 696"/>
                    <a:gd name="T16" fmla="*/ 4266 w 693"/>
                    <a:gd name="T17" fmla="*/ 8479 h 696"/>
                    <a:gd name="T18" fmla="*/ 4004 w 693"/>
                    <a:gd name="T19" fmla="*/ 8727 h 696"/>
                    <a:gd name="T20" fmla="*/ 3334 w 693"/>
                    <a:gd name="T21" fmla="*/ 9723 h 696"/>
                    <a:gd name="T22" fmla="*/ 2875 w 693"/>
                    <a:gd name="T23" fmla="*/ 9917 h 696"/>
                    <a:gd name="T24" fmla="*/ 1235 w 693"/>
                    <a:gd name="T25" fmla="*/ 11003 h 696"/>
                    <a:gd name="T26" fmla="*/ 977 w 693"/>
                    <a:gd name="T27" fmla="*/ 9723 h 696"/>
                    <a:gd name="T28" fmla="*/ 575 w 693"/>
                    <a:gd name="T29" fmla="*/ 8296 h 696"/>
                    <a:gd name="T30" fmla="*/ 425 w 693"/>
                    <a:gd name="T31" fmla="*/ 7085 h 696"/>
                    <a:gd name="T32" fmla="*/ 685 w 693"/>
                    <a:gd name="T33" fmla="*/ 5435 h 696"/>
                    <a:gd name="T34" fmla="*/ 218 w 693"/>
                    <a:gd name="T35" fmla="*/ 6192 h 696"/>
                    <a:gd name="T36" fmla="*/ 1031 w 693"/>
                    <a:gd name="T37" fmla="*/ 4424 h 696"/>
                    <a:gd name="T38" fmla="*/ 1453 w 693"/>
                    <a:gd name="T39" fmla="*/ 3223 h 696"/>
                    <a:gd name="T40" fmla="*/ 480 w 693"/>
                    <a:gd name="T41" fmla="*/ 3223 h 696"/>
                    <a:gd name="T42" fmla="*/ 1 w 693"/>
                    <a:gd name="T43" fmla="*/ 3094 h 696"/>
                    <a:gd name="T44" fmla="*/ 318 w 693"/>
                    <a:gd name="T45" fmla="*/ 2211 h 696"/>
                    <a:gd name="T46" fmla="*/ 1235 w 693"/>
                    <a:gd name="T47" fmla="*/ 1772 h 696"/>
                    <a:gd name="T48" fmla="*/ 2826 w 693"/>
                    <a:gd name="T49" fmla="*/ 1953 h 696"/>
                    <a:gd name="T50" fmla="*/ 2932 w 693"/>
                    <a:gd name="T51" fmla="*/ 1017 h 696"/>
                    <a:gd name="T52" fmla="*/ 3334 w 693"/>
                    <a:gd name="T53" fmla="*/ 0 h 696"/>
                    <a:gd name="T54" fmla="*/ 4561 w 693"/>
                    <a:gd name="T55" fmla="*/ 692 h 696"/>
                    <a:gd name="T56" fmla="*/ 4206 w 693"/>
                    <a:gd name="T57" fmla="*/ 1396 h 696"/>
                    <a:gd name="T58" fmla="*/ 3852 w 693"/>
                    <a:gd name="T59" fmla="*/ 2783 h 696"/>
                    <a:gd name="T60" fmla="*/ 4621 w 693"/>
                    <a:gd name="T61" fmla="*/ 3040 h 696"/>
                    <a:gd name="T62" fmla="*/ 4765 w 693"/>
                    <a:gd name="T63" fmla="*/ 2148 h 696"/>
                    <a:gd name="T64" fmla="*/ 5339 w 693"/>
                    <a:gd name="T65" fmla="*/ 1464 h 696"/>
                    <a:gd name="T66" fmla="*/ 6366 w 693"/>
                    <a:gd name="T67" fmla="*/ 1396 h 696"/>
                    <a:gd name="T68" fmla="*/ 6768 w 693"/>
                    <a:gd name="T69" fmla="*/ 817 h 696"/>
                    <a:gd name="T70" fmla="*/ 6919 w 693"/>
                    <a:gd name="T71" fmla="*/ 7276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99" name="Freeform 199"/>
                <p:cNvSpPr>
                  <a:spLocks/>
                </p:cNvSpPr>
                <p:nvPr userDrawn="1"/>
              </p:nvSpPr>
              <p:spPr bwMode="ltGray">
                <a:xfrm>
                  <a:off x="134" y="411"/>
                  <a:ext cx="1579" cy="837"/>
                </a:xfrm>
                <a:custGeom>
                  <a:avLst/>
                  <a:gdLst>
                    <a:gd name="T0" fmla="*/ 16145 w 1277"/>
                    <a:gd name="T1" fmla="*/ 913 h 665"/>
                    <a:gd name="T2" fmla="*/ 14859 w 1277"/>
                    <a:gd name="T3" fmla="*/ 773 h 665"/>
                    <a:gd name="T4" fmla="*/ 13796 w 1277"/>
                    <a:gd name="T5" fmla="*/ 1348 h 665"/>
                    <a:gd name="T6" fmla="*/ 13077 w 1277"/>
                    <a:gd name="T7" fmla="*/ 1588 h 665"/>
                    <a:gd name="T8" fmla="*/ 12524 w 1277"/>
                    <a:gd name="T9" fmla="*/ 2151 h 665"/>
                    <a:gd name="T10" fmla="*/ 12574 w 1277"/>
                    <a:gd name="T11" fmla="*/ 1536 h 665"/>
                    <a:gd name="T12" fmla="*/ 12220 w 1277"/>
                    <a:gd name="T13" fmla="*/ 584 h 665"/>
                    <a:gd name="T14" fmla="*/ 12621 w 1277"/>
                    <a:gd name="T15" fmla="*/ 195 h 665"/>
                    <a:gd name="T16" fmla="*/ 11447 w 1277"/>
                    <a:gd name="T17" fmla="*/ 464 h 665"/>
                    <a:gd name="T18" fmla="*/ 11805 w 1277"/>
                    <a:gd name="T19" fmla="*/ 78 h 665"/>
                    <a:gd name="T20" fmla="*/ 10426 w 1277"/>
                    <a:gd name="T21" fmla="*/ 649 h 665"/>
                    <a:gd name="T22" fmla="*/ 8689 w 1277"/>
                    <a:gd name="T23" fmla="*/ 1844 h 665"/>
                    <a:gd name="T24" fmla="*/ 7093 w 1277"/>
                    <a:gd name="T25" fmla="*/ 2553 h 665"/>
                    <a:gd name="T26" fmla="*/ 7460 w 1277"/>
                    <a:gd name="T27" fmla="*/ 2921 h 665"/>
                    <a:gd name="T28" fmla="*/ 7305 w 1277"/>
                    <a:gd name="T29" fmla="*/ 3738 h 665"/>
                    <a:gd name="T30" fmla="*/ 8115 w 1277"/>
                    <a:gd name="T31" fmla="*/ 3431 h 665"/>
                    <a:gd name="T32" fmla="*/ 9040 w 1277"/>
                    <a:gd name="T33" fmla="*/ 2427 h 665"/>
                    <a:gd name="T34" fmla="*/ 10743 w 1277"/>
                    <a:gd name="T35" fmla="*/ 1465 h 665"/>
                    <a:gd name="T36" fmla="*/ 9400 w 1277"/>
                    <a:gd name="T37" fmla="*/ 3055 h 665"/>
                    <a:gd name="T38" fmla="*/ 10629 w 1277"/>
                    <a:gd name="T39" fmla="*/ 2807 h 665"/>
                    <a:gd name="T40" fmla="*/ 9713 w 1277"/>
                    <a:gd name="T41" fmla="*/ 3363 h 665"/>
                    <a:gd name="T42" fmla="*/ 8481 w 1277"/>
                    <a:gd name="T43" fmla="*/ 3738 h 665"/>
                    <a:gd name="T44" fmla="*/ 7663 w 1277"/>
                    <a:gd name="T45" fmla="*/ 4447 h 665"/>
                    <a:gd name="T46" fmla="*/ 6892 w 1277"/>
                    <a:gd name="T47" fmla="*/ 4569 h 665"/>
                    <a:gd name="T48" fmla="*/ 6952 w 1277"/>
                    <a:gd name="T49" fmla="*/ 3553 h 665"/>
                    <a:gd name="T50" fmla="*/ 5365 w 1277"/>
                    <a:gd name="T51" fmla="*/ 4628 h 665"/>
                    <a:gd name="T52" fmla="*/ 4035 w 1277"/>
                    <a:gd name="T53" fmla="*/ 5451 h 665"/>
                    <a:gd name="T54" fmla="*/ 2709 w 1277"/>
                    <a:gd name="T55" fmla="*/ 6901 h 665"/>
                    <a:gd name="T56" fmla="*/ 1575 w 1277"/>
                    <a:gd name="T57" fmla="*/ 7226 h 665"/>
                    <a:gd name="T58" fmla="*/ 413 w 1277"/>
                    <a:gd name="T59" fmla="*/ 8362 h 665"/>
                    <a:gd name="T60" fmla="*/ 313 w 1277"/>
                    <a:gd name="T61" fmla="*/ 9627 h 665"/>
                    <a:gd name="T62" fmla="*/ 1831 w 1277"/>
                    <a:gd name="T63" fmla="*/ 8926 h 665"/>
                    <a:gd name="T64" fmla="*/ 2799 w 1277"/>
                    <a:gd name="T65" fmla="*/ 8055 h 665"/>
                    <a:gd name="T66" fmla="*/ 4093 w 1277"/>
                    <a:gd name="T67" fmla="*/ 7411 h 665"/>
                    <a:gd name="T68" fmla="*/ 4142 w 1277"/>
                    <a:gd name="T69" fmla="*/ 9249 h 665"/>
                    <a:gd name="T70" fmla="*/ 4391 w 1277"/>
                    <a:gd name="T71" fmla="*/ 9426 h 665"/>
                    <a:gd name="T72" fmla="*/ 4909 w 1277"/>
                    <a:gd name="T73" fmla="*/ 8926 h 665"/>
                    <a:gd name="T74" fmla="*/ 4804 w 1277"/>
                    <a:gd name="T75" fmla="*/ 7666 h 665"/>
                    <a:gd name="T76" fmla="*/ 5406 w 1277"/>
                    <a:gd name="T77" fmla="*/ 8179 h 665"/>
                    <a:gd name="T78" fmla="*/ 5061 w 1277"/>
                    <a:gd name="T79" fmla="*/ 9426 h 665"/>
                    <a:gd name="T80" fmla="*/ 5682 w 1277"/>
                    <a:gd name="T81" fmla="*/ 9372 h 665"/>
                    <a:gd name="T82" fmla="*/ 6284 w 1277"/>
                    <a:gd name="T83" fmla="*/ 9113 h 665"/>
                    <a:gd name="T84" fmla="*/ 7460 w 1277"/>
                    <a:gd name="T85" fmla="*/ 7666 h 665"/>
                    <a:gd name="T86" fmla="*/ 8333 w 1277"/>
                    <a:gd name="T87" fmla="*/ 7719 h 665"/>
                    <a:gd name="T88" fmla="*/ 8333 w 1277"/>
                    <a:gd name="T89" fmla="*/ 7411 h 665"/>
                    <a:gd name="T90" fmla="*/ 8987 w 1277"/>
                    <a:gd name="T91" fmla="*/ 7092 h 665"/>
                    <a:gd name="T92" fmla="*/ 10743 w 1277"/>
                    <a:gd name="T93" fmla="*/ 7532 h 665"/>
                    <a:gd name="T94" fmla="*/ 11088 w 1277"/>
                    <a:gd name="T95" fmla="*/ 7916 h 665"/>
                    <a:gd name="T96" fmla="*/ 11189 w 1277"/>
                    <a:gd name="T97" fmla="*/ 8867 h 665"/>
                    <a:gd name="T98" fmla="*/ 11848 w 1277"/>
                    <a:gd name="T99" fmla="*/ 8434 h 665"/>
                    <a:gd name="T100" fmla="*/ 13285 w 1277"/>
                    <a:gd name="T101" fmla="*/ 8111 h 66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1277" h="665">
                      <a:moveTo>
                        <a:pt x="1180" y="541"/>
                      </a:moveTo>
                      <a:cubicBezTo>
                        <a:pt x="1212" y="377"/>
                        <a:pt x="1247" y="214"/>
                        <a:pt x="1276" y="49"/>
                      </a:cubicBezTo>
                      <a:cubicBezTo>
                        <a:pt x="1277" y="44"/>
                        <a:pt x="1267" y="54"/>
                        <a:pt x="1264" y="57"/>
                      </a:cubicBezTo>
                      <a:cubicBezTo>
                        <a:pt x="1255" y="66"/>
                        <a:pt x="1232" y="77"/>
                        <a:pt x="1232" y="77"/>
                      </a:cubicBezTo>
                      <a:cubicBezTo>
                        <a:pt x="1216" y="66"/>
                        <a:pt x="1203" y="63"/>
                        <a:pt x="1184" y="69"/>
                      </a:cubicBezTo>
                      <a:cubicBezTo>
                        <a:pt x="1164" y="64"/>
                        <a:pt x="1150" y="71"/>
                        <a:pt x="1164" y="49"/>
                      </a:cubicBezTo>
                      <a:cubicBezTo>
                        <a:pt x="1132" y="38"/>
                        <a:pt x="1153" y="59"/>
                        <a:pt x="1140" y="69"/>
                      </a:cubicBezTo>
                      <a:cubicBezTo>
                        <a:pt x="1132" y="75"/>
                        <a:pt x="1121" y="74"/>
                        <a:pt x="1112" y="77"/>
                      </a:cubicBezTo>
                      <a:cubicBezTo>
                        <a:pt x="1102" y="48"/>
                        <a:pt x="1093" y="65"/>
                        <a:pt x="1080" y="85"/>
                      </a:cubicBezTo>
                      <a:cubicBezTo>
                        <a:pt x="1075" y="92"/>
                        <a:pt x="1063" y="92"/>
                        <a:pt x="1056" y="97"/>
                      </a:cubicBezTo>
                      <a:cubicBezTo>
                        <a:pt x="1053" y="101"/>
                        <a:pt x="1053" y="108"/>
                        <a:pt x="1048" y="109"/>
                      </a:cubicBezTo>
                      <a:cubicBezTo>
                        <a:pt x="1040" y="110"/>
                        <a:pt x="1024" y="101"/>
                        <a:pt x="1024" y="101"/>
                      </a:cubicBezTo>
                      <a:cubicBezTo>
                        <a:pt x="1020" y="104"/>
                        <a:pt x="1015" y="106"/>
                        <a:pt x="1012" y="109"/>
                      </a:cubicBezTo>
                      <a:cubicBezTo>
                        <a:pt x="1009" y="112"/>
                        <a:pt x="1008" y="118"/>
                        <a:pt x="1004" y="121"/>
                      </a:cubicBezTo>
                      <a:cubicBezTo>
                        <a:pt x="997" y="127"/>
                        <a:pt x="980" y="137"/>
                        <a:pt x="980" y="137"/>
                      </a:cubicBezTo>
                      <a:cubicBezTo>
                        <a:pt x="932" y="132"/>
                        <a:pt x="917" y="132"/>
                        <a:pt x="952" y="97"/>
                      </a:cubicBezTo>
                      <a:cubicBezTo>
                        <a:pt x="957" y="81"/>
                        <a:pt x="952" y="66"/>
                        <a:pt x="972" y="73"/>
                      </a:cubicBezTo>
                      <a:cubicBezTo>
                        <a:pt x="973" y="77"/>
                        <a:pt x="979" y="96"/>
                        <a:pt x="984" y="97"/>
                      </a:cubicBezTo>
                      <a:cubicBezTo>
                        <a:pt x="1000" y="99"/>
                        <a:pt x="1016" y="88"/>
                        <a:pt x="1032" y="85"/>
                      </a:cubicBezTo>
                      <a:cubicBezTo>
                        <a:pt x="1039" y="64"/>
                        <a:pt x="1025" y="40"/>
                        <a:pt x="1008" y="29"/>
                      </a:cubicBezTo>
                      <a:cubicBezTo>
                        <a:pt x="980" y="36"/>
                        <a:pt x="985" y="18"/>
                        <a:pt x="956" y="37"/>
                      </a:cubicBezTo>
                      <a:cubicBezTo>
                        <a:pt x="955" y="33"/>
                        <a:pt x="949" y="28"/>
                        <a:pt x="952" y="25"/>
                      </a:cubicBezTo>
                      <a:cubicBezTo>
                        <a:pt x="958" y="19"/>
                        <a:pt x="968" y="20"/>
                        <a:pt x="976" y="17"/>
                      </a:cubicBezTo>
                      <a:cubicBezTo>
                        <a:pt x="980" y="16"/>
                        <a:pt x="988" y="13"/>
                        <a:pt x="988" y="13"/>
                      </a:cubicBezTo>
                      <a:cubicBezTo>
                        <a:pt x="984" y="10"/>
                        <a:pt x="981" y="5"/>
                        <a:pt x="976" y="5"/>
                      </a:cubicBezTo>
                      <a:cubicBezTo>
                        <a:pt x="958" y="5"/>
                        <a:pt x="942" y="14"/>
                        <a:pt x="924" y="17"/>
                      </a:cubicBezTo>
                      <a:cubicBezTo>
                        <a:pt x="918" y="34"/>
                        <a:pt x="913" y="35"/>
                        <a:pt x="896" y="29"/>
                      </a:cubicBezTo>
                      <a:cubicBezTo>
                        <a:pt x="900" y="16"/>
                        <a:pt x="898" y="15"/>
                        <a:pt x="912" y="9"/>
                      </a:cubicBezTo>
                      <a:cubicBezTo>
                        <a:pt x="920" y="6"/>
                        <a:pt x="936" y="1"/>
                        <a:pt x="936" y="1"/>
                      </a:cubicBezTo>
                      <a:cubicBezTo>
                        <a:pt x="936" y="1"/>
                        <a:pt x="928" y="4"/>
                        <a:pt x="924" y="5"/>
                      </a:cubicBezTo>
                      <a:cubicBezTo>
                        <a:pt x="915" y="7"/>
                        <a:pt x="905" y="8"/>
                        <a:pt x="896" y="9"/>
                      </a:cubicBezTo>
                      <a:cubicBezTo>
                        <a:pt x="856" y="22"/>
                        <a:pt x="917" y="0"/>
                        <a:pt x="872" y="25"/>
                      </a:cubicBezTo>
                      <a:cubicBezTo>
                        <a:pt x="855" y="34"/>
                        <a:pt x="834" y="35"/>
                        <a:pt x="816" y="41"/>
                      </a:cubicBezTo>
                      <a:cubicBezTo>
                        <a:pt x="802" y="62"/>
                        <a:pt x="785" y="69"/>
                        <a:pt x="760" y="73"/>
                      </a:cubicBezTo>
                      <a:cubicBezTo>
                        <a:pt x="746" y="83"/>
                        <a:pt x="741" y="87"/>
                        <a:pt x="724" y="81"/>
                      </a:cubicBezTo>
                      <a:cubicBezTo>
                        <a:pt x="700" y="89"/>
                        <a:pt x="691" y="113"/>
                        <a:pt x="680" y="117"/>
                      </a:cubicBezTo>
                      <a:cubicBezTo>
                        <a:pt x="667" y="121"/>
                        <a:pt x="653" y="120"/>
                        <a:pt x="640" y="121"/>
                      </a:cubicBezTo>
                      <a:cubicBezTo>
                        <a:pt x="623" y="127"/>
                        <a:pt x="608" y="138"/>
                        <a:pt x="592" y="145"/>
                      </a:cubicBezTo>
                      <a:cubicBezTo>
                        <a:pt x="549" y="164"/>
                        <a:pt x="583" y="143"/>
                        <a:pt x="556" y="161"/>
                      </a:cubicBezTo>
                      <a:cubicBezTo>
                        <a:pt x="552" y="174"/>
                        <a:pt x="544" y="184"/>
                        <a:pt x="540" y="197"/>
                      </a:cubicBezTo>
                      <a:cubicBezTo>
                        <a:pt x="548" y="220"/>
                        <a:pt x="565" y="207"/>
                        <a:pt x="580" y="197"/>
                      </a:cubicBezTo>
                      <a:cubicBezTo>
                        <a:pt x="581" y="193"/>
                        <a:pt x="581" y="187"/>
                        <a:pt x="584" y="185"/>
                      </a:cubicBezTo>
                      <a:cubicBezTo>
                        <a:pt x="591" y="180"/>
                        <a:pt x="608" y="177"/>
                        <a:pt x="608" y="177"/>
                      </a:cubicBezTo>
                      <a:cubicBezTo>
                        <a:pt x="621" y="196"/>
                        <a:pt x="608" y="190"/>
                        <a:pt x="592" y="201"/>
                      </a:cubicBezTo>
                      <a:cubicBezTo>
                        <a:pt x="574" y="229"/>
                        <a:pt x="579" y="216"/>
                        <a:pt x="572" y="237"/>
                      </a:cubicBezTo>
                      <a:cubicBezTo>
                        <a:pt x="573" y="241"/>
                        <a:pt x="572" y="247"/>
                        <a:pt x="576" y="249"/>
                      </a:cubicBezTo>
                      <a:cubicBezTo>
                        <a:pt x="584" y="253"/>
                        <a:pt x="597" y="235"/>
                        <a:pt x="600" y="233"/>
                      </a:cubicBezTo>
                      <a:cubicBezTo>
                        <a:pt x="610" y="226"/>
                        <a:pt x="625" y="223"/>
                        <a:pt x="636" y="217"/>
                      </a:cubicBezTo>
                      <a:cubicBezTo>
                        <a:pt x="645" y="212"/>
                        <a:pt x="650" y="201"/>
                        <a:pt x="660" y="197"/>
                      </a:cubicBezTo>
                      <a:cubicBezTo>
                        <a:pt x="671" y="192"/>
                        <a:pt x="684" y="193"/>
                        <a:pt x="696" y="189"/>
                      </a:cubicBezTo>
                      <a:cubicBezTo>
                        <a:pt x="691" y="169"/>
                        <a:pt x="691" y="165"/>
                        <a:pt x="708" y="153"/>
                      </a:cubicBezTo>
                      <a:cubicBezTo>
                        <a:pt x="720" y="134"/>
                        <a:pt x="743" y="136"/>
                        <a:pt x="764" y="129"/>
                      </a:cubicBezTo>
                      <a:cubicBezTo>
                        <a:pt x="777" y="125"/>
                        <a:pt x="800" y="109"/>
                        <a:pt x="800" y="109"/>
                      </a:cubicBezTo>
                      <a:cubicBezTo>
                        <a:pt x="813" y="89"/>
                        <a:pt x="816" y="88"/>
                        <a:pt x="840" y="93"/>
                      </a:cubicBezTo>
                      <a:cubicBezTo>
                        <a:pt x="829" y="126"/>
                        <a:pt x="789" y="124"/>
                        <a:pt x="764" y="141"/>
                      </a:cubicBezTo>
                      <a:cubicBezTo>
                        <a:pt x="752" y="158"/>
                        <a:pt x="739" y="159"/>
                        <a:pt x="732" y="181"/>
                      </a:cubicBezTo>
                      <a:cubicBezTo>
                        <a:pt x="733" y="185"/>
                        <a:pt x="732" y="192"/>
                        <a:pt x="736" y="193"/>
                      </a:cubicBezTo>
                      <a:cubicBezTo>
                        <a:pt x="744" y="194"/>
                        <a:pt x="760" y="185"/>
                        <a:pt x="760" y="185"/>
                      </a:cubicBezTo>
                      <a:cubicBezTo>
                        <a:pt x="792" y="196"/>
                        <a:pt x="776" y="196"/>
                        <a:pt x="808" y="185"/>
                      </a:cubicBezTo>
                      <a:cubicBezTo>
                        <a:pt x="816" y="182"/>
                        <a:pt x="832" y="177"/>
                        <a:pt x="832" y="177"/>
                      </a:cubicBezTo>
                      <a:cubicBezTo>
                        <a:pt x="836" y="180"/>
                        <a:pt x="844" y="180"/>
                        <a:pt x="844" y="185"/>
                      </a:cubicBezTo>
                      <a:cubicBezTo>
                        <a:pt x="844" y="190"/>
                        <a:pt x="837" y="191"/>
                        <a:pt x="832" y="193"/>
                      </a:cubicBezTo>
                      <a:cubicBezTo>
                        <a:pt x="809" y="202"/>
                        <a:pt x="783" y="205"/>
                        <a:pt x="760" y="213"/>
                      </a:cubicBezTo>
                      <a:cubicBezTo>
                        <a:pt x="753" y="235"/>
                        <a:pt x="739" y="223"/>
                        <a:pt x="724" y="213"/>
                      </a:cubicBezTo>
                      <a:cubicBezTo>
                        <a:pt x="708" y="218"/>
                        <a:pt x="709" y="227"/>
                        <a:pt x="700" y="241"/>
                      </a:cubicBezTo>
                      <a:cubicBezTo>
                        <a:pt x="672" y="232"/>
                        <a:pt x="684" y="230"/>
                        <a:pt x="664" y="237"/>
                      </a:cubicBezTo>
                      <a:cubicBezTo>
                        <a:pt x="660" y="249"/>
                        <a:pt x="648" y="262"/>
                        <a:pt x="636" y="269"/>
                      </a:cubicBezTo>
                      <a:cubicBezTo>
                        <a:pt x="629" y="273"/>
                        <a:pt x="620" y="274"/>
                        <a:pt x="612" y="277"/>
                      </a:cubicBezTo>
                      <a:cubicBezTo>
                        <a:pt x="608" y="278"/>
                        <a:pt x="600" y="281"/>
                        <a:pt x="600" y="281"/>
                      </a:cubicBezTo>
                      <a:cubicBezTo>
                        <a:pt x="592" y="278"/>
                        <a:pt x="585" y="267"/>
                        <a:pt x="576" y="269"/>
                      </a:cubicBezTo>
                      <a:cubicBezTo>
                        <a:pt x="571" y="270"/>
                        <a:pt x="572" y="278"/>
                        <a:pt x="568" y="281"/>
                      </a:cubicBezTo>
                      <a:cubicBezTo>
                        <a:pt x="560" y="286"/>
                        <a:pt x="549" y="286"/>
                        <a:pt x="540" y="289"/>
                      </a:cubicBezTo>
                      <a:cubicBezTo>
                        <a:pt x="536" y="288"/>
                        <a:pt x="499" y="276"/>
                        <a:pt x="520" y="265"/>
                      </a:cubicBezTo>
                      <a:cubicBezTo>
                        <a:pt x="528" y="261"/>
                        <a:pt x="539" y="262"/>
                        <a:pt x="548" y="261"/>
                      </a:cubicBezTo>
                      <a:cubicBezTo>
                        <a:pt x="554" y="243"/>
                        <a:pt x="562" y="237"/>
                        <a:pt x="544" y="225"/>
                      </a:cubicBezTo>
                      <a:cubicBezTo>
                        <a:pt x="517" y="232"/>
                        <a:pt x="524" y="249"/>
                        <a:pt x="500" y="257"/>
                      </a:cubicBezTo>
                      <a:cubicBezTo>
                        <a:pt x="488" y="275"/>
                        <a:pt x="473" y="278"/>
                        <a:pt x="456" y="289"/>
                      </a:cubicBezTo>
                      <a:cubicBezTo>
                        <a:pt x="436" y="282"/>
                        <a:pt x="448" y="284"/>
                        <a:pt x="420" y="293"/>
                      </a:cubicBezTo>
                      <a:cubicBezTo>
                        <a:pt x="411" y="296"/>
                        <a:pt x="396" y="309"/>
                        <a:pt x="396" y="309"/>
                      </a:cubicBezTo>
                      <a:cubicBezTo>
                        <a:pt x="391" y="328"/>
                        <a:pt x="388" y="336"/>
                        <a:pt x="368" y="329"/>
                      </a:cubicBezTo>
                      <a:cubicBezTo>
                        <a:pt x="351" y="335"/>
                        <a:pt x="333" y="339"/>
                        <a:pt x="316" y="345"/>
                      </a:cubicBezTo>
                      <a:cubicBezTo>
                        <a:pt x="290" y="341"/>
                        <a:pt x="284" y="340"/>
                        <a:pt x="276" y="365"/>
                      </a:cubicBezTo>
                      <a:cubicBezTo>
                        <a:pt x="248" y="356"/>
                        <a:pt x="260" y="354"/>
                        <a:pt x="240" y="361"/>
                      </a:cubicBezTo>
                      <a:cubicBezTo>
                        <a:pt x="225" y="384"/>
                        <a:pt x="241" y="417"/>
                        <a:pt x="212" y="437"/>
                      </a:cubicBezTo>
                      <a:cubicBezTo>
                        <a:pt x="193" y="466"/>
                        <a:pt x="197" y="456"/>
                        <a:pt x="172" y="473"/>
                      </a:cubicBezTo>
                      <a:cubicBezTo>
                        <a:pt x="160" y="469"/>
                        <a:pt x="148" y="465"/>
                        <a:pt x="136" y="461"/>
                      </a:cubicBezTo>
                      <a:cubicBezTo>
                        <a:pt x="132" y="460"/>
                        <a:pt x="124" y="457"/>
                        <a:pt x="124" y="457"/>
                      </a:cubicBezTo>
                      <a:cubicBezTo>
                        <a:pt x="113" y="458"/>
                        <a:pt x="101" y="456"/>
                        <a:pt x="92" y="461"/>
                      </a:cubicBezTo>
                      <a:cubicBezTo>
                        <a:pt x="80" y="468"/>
                        <a:pt x="69" y="498"/>
                        <a:pt x="56" y="509"/>
                      </a:cubicBezTo>
                      <a:cubicBezTo>
                        <a:pt x="48" y="516"/>
                        <a:pt x="40" y="523"/>
                        <a:pt x="32" y="529"/>
                      </a:cubicBezTo>
                      <a:cubicBezTo>
                        <a:pt x="24" y="535"/>
                        <a:pt x="8" y="545"/>
                        <a:pt x="8" y="545"/>
                      </a:cubicBezTo>
                      <a:cubicBezTo>
                        <a:pt x="14" y="562"/>
                        <a:pt x="10" y="567"/>
                        <a:pt x="0" y="581"/>
                      </a:cubicBezTo>
                      <a:cubicBezTo>
                        <a:pt x="25" y="585"/>
                        <a:pt x="32" y="585"/>
                        <a:pt x="24" y="609"/>
                      </a:cubicBezTo>
                      <a:cubicBezTo>
                        <a:pt x="40" y="614"/>
                        <a:pt x="71" y="603"/>
                        <a:pt x="88" y="601"/>
                      </a:cubicBezTo>
                      <a:cubicBezTo>
                        <a:pt x="105" y="595"/>
                        <a:pt x="108" y="604"/>
                        <a:pt x="124" y="593"/>
                      </a:cubicBezTo>
                      <a:cubicBezTo>
                        <a:pt x="133" y="565"/>
                        <a:pt x="124" y="572"/>
                        <a:pt x="144" y="565"/>
                      </a:cubicBezTo>
                      <a:cubicBezTo>
                        <a:pt x="148" y="561"/>
                        <a:pt x="153" y="558"/>
                        <a:pt x="156" y="553"/>
                      </a:cubicBezTo>
                      <a:cubicBezTo>
                        <a:pt x="158" y="549"/>
                        <a:pt x="157" y="544"/>
                        <a:pt x="160" y="541"/>
                      </a:cubicBezTo>
                      <a:cubicBezTo>
                        <a:pt x="166" y="533"/>
                        <a:pt x="208" y="513"/>
                        <a:pt x="220" y="509"/>
                      </a:cubicBezTo>
                      <a:cubicBezTo>
                        <a:pt x="238" y="481"/>
                        <a:pt x="227" y="488"/>
                        <a:pt x="248" y="481"/>
                      </a:cubicBezTo>
                      <a:cubicBezTo>
                        <a:pt x="265" y="487"/>
                        <a:pt x="266" y="499"/>
                        <a:pt x="284" y="493"/>
                      </a:cubicBezTo>
                      <a:cubicBezTo>
                        <a:pt x="296" y="481"/>
                        <a:pt x="306" y="478"/>
                        <a:pt x="320" y="469"/>
                      </a:cubicBezTo>
                      <a:cubicBezTo>
                        <a:pt x="336" y="493"/>
                        <a:pt x="323" y="469"/>
                        <a:pt x="332" y="513"/>
                      </a:cubicBezTo>
                      <a:cubicBezTo>
                        <a:pt x="336" y="532"/>
                        <a:pt x="346" y="543"/>
                        <a:pt x="352" y="561"/>
                      </a:cubicBezTo>
                      <a:cubicBezTo>
                        <a:pt x="337" y="571"/>
                        <a:pt x="341" y="579"/>
                        <a:pt x="324" y="585"/>
                      </a:cubicBezTo>
                      <a:cubicBezTo>
                        <a:pt x="308" y="609"/>
                        <a:pt x="302" y="596"/>
                        <a:pt x="280" y="589"/>
                      </a:cubicBezTo>
                      <a:cubicBezTo>
                        <a:pt x="284" y="605"/>
                        <a:pt x="298" y="624"/>
                        <a:pt x="312" y="633"/>
                      </a:cubicBezTo>
                      <a:cubicBezTo>
                        <a:pt x="324" y="598"/>
                        <a:pt x="314" y="613"/>
                        <a:pt x="344" y="597"/>
                      </a:cubicBezTo>
                      <a:cubicBezTo>
                        <a:pt x="352" y="592"/>
                        <a:pt x="368" y="581"/>
                        <a:pt x="368" y="581"/>
                      </a:cubicBezTo>
                      <a:cubicBezTo>
                        <a:pt x="369" y="572"/>
                        <a:pt x="365" y="560"/>
                        <a:pt x="372" y="553"/>
                      </a:cubicBezTo>
                      <a:cubicBezTo>
                        <a:pt x="376" y="549"/>
                        <a:pt x="378" y="564"/>
                        <a:pt x="384" y="565"/>
                      </a:cubicBezTo>
                      <a:cubicBezTo>
                        <a:pt x="389" y="566"/>
                        <a:pt x="392" y="560"/>
                        <a:pt x="396" y="557"/>
                      </a:cubicBezTo>
                      <a:cubicBezTo>
                        <a:pt x="390" y="538"/>
                        <a:pt x="374" y="528"/>
                        <a:pt x="368" y="509"/>
                      </a:cubicBezTo>
                      <a:cubicBezTo>
                        <a:pt x="371" y="501"/>
                        <a:pt x="379" y="493"/>
                        <a:pt x="376" y="485"/>
                      </a:cubicBezTo>
                      <a:cubicBezTo>
                        <a:pt x="373" y="477"/>
                        <a:pt x="368" y="461"/>
                        <a:pt x="368" y="461"/>
                      </a:cubicBezTo>
                      <a:cubicBezTo>
                        <a:pt x="380" y="443"/>
                        <a:pt x="385" y="449"/>
                        <a:pt x="396" y="465"/>
                      </a:cubicBezTo>
                      <a:cubicBezTo>
                        <a:pt x="402" y="488"/>
                        <a:pt x="411" y="497"/>
                        <a:pt x="424" y="517"/>
                      </a:cubicBezTo>
                      <a:cubicBezTo>
                        <a:pt x="418" y="536"/>
                        <a:pt x="430" y="537"/>
                        <a:pt x="412" y="549"/>
                      </a:cubicBezTo>
                      <a:cubicBezTo>
                        <a:pt x="389" y="583"/>
                        <a:pt x="414" y="540"/>
                        <a:pt x="408" y="573"/>
                      </a:cubicBezTo>
                      <a:cubicBezTo>
                        <a:pt x="407" y="582"/>
                        <a:pt x="399" y="589"/>
                        <a:pt x="396" y="597"/>
                      </a:cubicBezTo>
                      <a:cubicBezTo>
                        <a:pt x="402" y="614"/>
                        <a:pt x="398" y="619"/>
                        <a:pt x="388" y="633"/>
                      </a:cubicBezTo>
                      <a:cubicBezTo>
                        <a:pt x="399" y="665"/>
                        <a:pt x="419" y="636"/>
                        <a:pt x="440" y="629"/>
                      </a:cubicBezTo>
                      <a:cubicBezTo>
                        <a:pt x="445" y="614"/>
                        <a:pt x="439" y="608"/>
                        <a:pt x="444" y="593"/>
                      </a:cubicBezTo>
                      <a:cubicBezTo>
                        <a:pt x="440" y="581"/>
                        <a:pt x="428" y="567"/>
                        <a:pt x="444" y="557"/>
                      </a:cubicBezTo>
                      <a:cubicBezTo>
                        <a:pt x="451" y="553"/>
                        <a:pt x="468" y="549"/>
                        <a:pt x="468" y="549"/>
                      </a:cubicBezTo>
                      <a:cubicBezTo>
                        <a:pt x="484" y="554"/>
                        <a:pt x="483" y="563"/>
                        <a:pt x="492" y="577"/>
                      </a:cubicBezTo>
                      <a:cubicBezTo>
                        <a:pt x="504" y="542"/>
                        <a:pt x="492" y="552"/>
                        <a:pt x="536" y="557"/>
                      </a:cubicBezTo>
                      <a:cubicBezTo>
                        <a:pt x="528" y="526"/>
                        <a:pt x="542" y="527"/>
                        <a:pt x="568" y="521"/>
                      </a:cubicBezTo>
                      <a:cubicBezTo>
                        <a:pt x="569" y="517"/>
                        <a:pt x="576" y="490"/>
                        <a:pt x="584" y="485"/>
                      </a:cubicBezTo>
                      <a:cubicBezTo>
                        <a:pt x="591" y="481"/>
                        <a:pt x="608" y="477"/>
                        <a:pt x="608" y="477"/>
                      </a:cubicBezTo>
                      <a:cubicBezTo>
                        <a:pt x="639" y="485"/>
                        <a:pt x="614" y="492"/>
                        <a:pt x="640" y="501"/>
                      </a:cubicBezTo>
                      <a:cubicBezTo>
                        <a:pt x="644" y="497"/>
                        <a:pt x="646" y="490"/>
                        <a:pt x="652" y="489"/>
                      </a:cubicBezTo>
                      <a:cubicBezTo>
                        <a:pt x="661" y="487"/>
                        <a:pt x="672" y="497"/>
                        <a:pt x="680" y="493"/>
                      </a:cubicBezTo>
                      <a:cubicBezTo>
                        <a:pt x="685" y="491"/>
                        <a:pt x="680" y="481"/>
                        <a:pt x="676" y="477"/>
                      </a:cubicBezTo>
                      <a:cubicBezTo>
                        <a:pt x="670" y="472"/>
                        <a:pt x="660" y="472"/>
                        <a:pt x="652" y="469"/>
                      </a:cubicBezTo>
                      <a:cubicBezTo>
                        <a:pt x="648" y="468"/>
                        <a:pt x="640" y="465"/>
                        <a:pt x="640" y="465"/>
                      </a:cubicBezTo>
                      <a:cubicBezTo>
                        <a:pt x="654" y="455"/>
                        <a:pt x="659" y="451"/>
                        <a:pt x="676" y="457"/>
                      </a:cubicBezTo>
                      <a:cubicBezTo>
                        <a:pt x="685" y="455"/>
                        <a:pt x="694" y="448"/>
                        <a:pt x="704" y="449"/>
                      </a:cubicBezTo>
                      <a:cubicBezTo>
                        <a:pt x="718" y="451"/>
                        <a:pt x="759" y="463"/>
                        <a:pt x="772" y="469"/>
                      </a:cubicBezTo>
                      <a:cubicBezTo>
                        <a:pt x="784" y="475"/>
                        <a:pt x="808" y="485"/>
                        <a:pt x="808" y="485"/>
                      </a:cubicBezTo>
                      <a:cubicBezTo>
                        <a:pt x="814" y="484"/>
                        <a:pt x="833" y="481"/>
                        <a:pt x="840" y="477"/>
                      </a:cubicBezTo>
                      <a:cubicBezTo>
                        <a:pt x="848" y="472"/>
                        <a:pt x="864" y="461"/>
                        <a:pt x="864" y="461"/>
                      </a:cubicBezTo>
                      <a:cubicBezTo>
                        <a:pt x="869" y="462"/>
                        <a:pt x="889" y="465"/>
                        <a:pt x="892" y="473"/>
                      </a:cubicBezTo>
                      <a:cubicBezTo>
                        <a:pt x="897" y="486"/>
                        <a:pt x="876" y="498"/>
                        <a:pt x="868" y="501"/>
                      </a:cubicBezTo>
                      <a:cubicBezTo>
                        <a:pt x="856" y="513"/>
                        <a:pt x="845" y="513"/>
                        <a:pt x="840" y="529"/>
                      </a:cubicBezTo>
                      <a:cubicBezTo>
                        <a:pt x="845" y="545"/>
                        <a:pt x="839" y="557"/>
                        <a:pt x="844" y="573"/>
                      </a:cubicBezTo>
                      <a:cubicBezTo>
                        <a:pt x="854" y="558"/>
                        <a:pt x="858" y="555"/>
                        <a:pt x="876" y="561"/>
                      </a:cubicBezTo>
                      <a:cubicBezTo>
                        <a:pt x="885" y="588"/>
                        <a:pt x="895" y="558"/>
                        <a:pt x="908" y="549"/>
                      </a:cubicBezTo>
                      <a:cubicBezTo>
                        <a:pt x="911" y="545"/>
                        <a:pt x="912" y="540"/>
                        <a:pt x="916" y="537"/>
                      </a:cubicBezTo>
                      <a:cubicBezTo>
                        <a:pt x="919" y="534"/>
                        <a:pt x="925" y="536"/>
                        <a:pt x="928" y="533"/>
                      </a:cubicBezTo>
                      <a:cubicBezTo>
                        <a:pt x="931" y="530"/>
                        <a:pt x="930" y="525"/>
                        <a:pt x="932" y="521"/>
                      </a:cubicBezTo>
                      <a:cubicBezTo>
                        <a:pt x="939" y="506"/>
                        <a:pt x="949" y="502"/>
                        <a:pt x="964" y="497"/>
                      </a:cubicBezTo>
                      <a:cubicBezTo>
                        <a:pt x="987" y="500"/>
                        <a:pt x="1017" y="513"/>
                        <a:pt x="1040" y="513"/>
                      </a:cubicBezTo>
                      <a:lnTo>
                        <a:pt x="1180" y="54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00" name="Freeform 200"/>
                <p:cNvSpPr>
                  <a:spLocks/>
                </p:cNvSpPr>
                <p:nvPr userDrawn="1"/>
              </p:nvSpPr>
              <p:spPr bwMode="ltGray">
                <a:xfrm>
                  <a:off x="443" y="624"/>
                  <a:ext cx="278" cy="214"/>
                </a:xfrm>
                <a:custGeom>
                  <a:avLst/>
                  <a:gdLst>
                    <a:gd name="T0" fmla="*/ 175 w 225"/>
                    <a:gd name="T1" fmla="*/ 2464 h 170"/>
                    <a:gd name="T2" fmla="*/ 486 w 225"/>
                    <a:gd name="T3" fmla="*/ 2340 h 170"/>
                    <a:gd name="T4" fmla="*/ 635 w 225"/>
                    <a:gd name="T5" fmla="*/ 2273 h 170"/>
                    <a:gd name="T6" fmla="*/ 785 w 225"/>
                    <a:gd name="T7" fmla="*/ 1843 h 170"/>
                    <a:gd name="T8" fmla="*/ 1194 w 225"/>
                    <a:gd name="T9" fmla="*/ 1587 h 170"/>
                    <a:gd name="T10" fmla="*/ 1444 w 225"/>
                    <a:gd name="T11" fmla="*/ 1265 h 170"/>
                    <a:gd name="T12" fmla="*/ 1842 w 225"/>
                    <a:gd name="T13" fmla="*/ 496 h 170"/>
                    <a:gd name="T14" fmla="*/ 2511 w 225"/>
                    <a:gd name="T15" fmla="*/ 0 h 170"/>
                    <a:gd name="T16" fmla="*/ 2402 w 225"/>
                    <a:gd name="T17" fmla="*/ 308 h 170"/>
                    <a:gd name="T18" fmla="*/ 1997 w 225"/>
                    <a:gd name="T19" fmla="*/ 624 h 170"/>
                    <a:gd name="T20" fmla="*/ 1600 w 225"/>
                    <a:gd name="T21" fmla="*/ 1649 h 170"/>
                    <a:gd name="T22" fmla="*/ 1654 w 225"/>
                    <a:gd name="T23" fmla="*/ 1843 h 170"/>
                    <a:gd name="T24" fmla="*/ 1444 w 225"/>
                    <a:gd name="T25" fmla="*/ 2212 h 170"/>
                    <a:gd name="T26" fmla="*/ 987 w 225"/>
                    <a:gd name="T27" fmla="*/ 2588 h 170"/>
                    <a:gd name="T28" fmla="*/ 175 w 225"/>
                    <a:gd name="T29" fmla="*/ 2464 h 17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25" h="170">
                      <a:moveTo>
                        <a:pt x="14" y="156"/>
                      </a:moveTo>
                      <a:cubicBezTo>
                        <a:pt x="22" y="153"/>
                        <a:pt x="30" y="151"/>
                        <a:pt x="38" y="148"/>
                      </a:cubicBezTo>
                      <a:cubicBezTo>
                        <a:pt x="42" y="147"/>
                        <a:pt x="50" y="144"/>
                        <a:pt x="50" y="144"/>
                      </a:cubicBezTo>
                      <a:cubicBezTo>
                        <a:pt x="56" y="126"/>
                        <a:pt x="43" y="122"/>
                        <a:pt x="62" y="116"/>
                      </a:cubicBezTo>
                      <a:cubicBezTo>
                        <a:pt x="80" y="89"/>
                        <a:pt x="56" y="119"/>
                        <a:pt x="94" y="100"/>
                      </a:cubicBezTo>
                      <a:cubicBezTo>
                        <a:pt x="102" y="96"/>
                        <a:pt x="106" y="85"/>
                        <a:pt x="114" y="80"/>
                      </a:cubicBezTo>
                      <a:cubicBezTo>
                        <a:pt x="131" y="55"/>
                        <a:pt x="104" y="46"/>
                        <a:pt x="146" y="32"/>
                      </a:cubicBezTo>
                      <a:cubicBezTo>
                        <a:pt x="153" y="11"/>
                        <a:pt x="180" y="12"/>
                        <a:pt x="198" y="0"/>
                      </a:cubicBezTo>
                      <a:cubicBezTo>
                        <a:pt x="225" y="9"/>
                        <a:pt x="203" y="16"/>
                        <a:pt x="190" y="20"/>
                      </a:cubicBezTo>
                      <a:cubicBezTo>
                        <a:pt x="198" y="43"/>
                        <a:pt x="175" y="34"/>
                        <a:pt x="158" y="40"/>
                      </a:cubicBezTo>
                      <a:cubicBezTo>
                        <a:pt x="144" y="60"/>
                        <a:pt x="146" y="91"/>
                        <a:pt x="126" y="104"/>
                      </a:cubicBezTo>
                      <a:cubicBezTo>
                        <a:pt x="127" y="108"/>
                        <a:pt x="131" y="112"/>
                        <a:pt x="130" y="116"/>
                      </a:cubicBezTo>
                      <a:cubicBezTo>
                        <a:pt x="127" y="125"/>
                        <a:pt x="114" y="140"/>
                        <a:pt x="114" y="140"/>
                      </a:cubicBezTo>
                      <a:cubicBezTo>
                        <a:pt x="143" y="150"/>
                        <a:pt x="95" y="153"/>
                        <a:pt x="78" y="164"/>
                      </a:cubicBezTo>
                      <a:cubicBezTo>
                        <a:pt x="68" y="161"/>
                        <a:pt x="0" y="170"/>
                        <a:pt x="14" y="15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01" name="Freeform 201"/>
                <p:cNvSpPr>
                  <a:spLocks/>
                </p:cNvSpPr>
                <p:nvPr userDrawn="1"/>
              </p:nvSpPr>
              <p:spPr bwMode="ltGray">
                <a:xfrm>
                  <a:off x="431" y="693"/>
                  <a:ext cx="146" cy="84"/>
                </a:xfrm>
                <a:custGeom>
                  <a:avLst/>
                  <a:gdLst>
                    <a:gd name="T0" fmla="*/ 167 w 118"/>
                    <a:gd name="T1" fmla="*/ 723 h 67"/>
                    <a:gd name="T2" fmla="*/ 609 w 118"/>
                    <a:gd name="T3" fmla="*/ 488 h 67"/>
                    <a:gd name="T4" fmla="*/ 1235 w 118"/>
                    <a:gd name="T5" fmla="*/ 138 h 67"/>
                    <a:gd name="T6" fmla="*/ 1394 w 118"/>
                    <a:gd name="T7" fmla="*/ 1 h 67"/>
                    <a:gd name="T8" fmla="*/ 1495 w 118"/>
                    <a:gd name="T9" fmla="*/ 187 h 67"/>
                    <a:gd name="T10" fmla="*/ 976 w 118"/>
                    <a:gd name="T11" fmla="*/ 612 h 67"/>
                    <a:gd name="T12" fmla="*/ 562 w 118"/>
                    <a:gd name="T13" fmla="*/ 978 h 67"/>
                    <a:gd name="T14" fmla="*/ 364 w 118"/>
                    <a:gd name="T15" fmla="*/ 906 h 67"/>
                    <a:gd name="T16" fmla="*/ 208 w 118"/>
                    <a:gd name="T17" fmla="*/ 978 h 67"/>
                    <a:gd name="T18" fmla="*/ 167 w 118"/>
                    <a:gd name="T19" fmla="*/ 723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" h="67">
                      <a:moveTo>
                        <a:pt x="12" y="49"/>
                      </a:moveTo>
                      <a:cubicBezTo>
                        <a:pt x="23" y="42"/>
                        <a:pt x="48" y="33"/>
                        <a:pt x="48" y="33"/>
                      </a:cubicBezTo>
                      <a:cubicBezTo>
                        <a:pt x="56" y="8"/>
                        <a:pt x="70" y="12"/>
                        <a:pt x="96" y="9"/>
                      </a:cubicBezTo>
                      <a:cubicBezTo>
                        <a:pt x="100" y="6"/>
                        <a:pt x="103" y="0"/>
                        <a:pt x="108" y="1"/>
                      </a:cubicBezTo>
                      <a:cubicBezTo>
                        <a:pt x="113" y="2"/>
                        <a:pt x="118" y="9"/>
                        <a:pt x="116" y="13"/>
                      </a:cubicBezTo>
                      <a:cubicBezTo>
                        <a:pt x="106" y="37"/>
                        <a:pt x="95" y="36"/>
                        <a:pt x="76" y="41"/>
                      </a:cubicBezTo>
                      <a:cubicBezTo>
                        <a:pt x="62" y="50"/>
                        <a:pt x="54" y="51"/>
                        <a:pt x="44" y="65"/>
                      </a:cubicBezTo>
                      <a:cubicBezTo>
                        <a:pt x="39" y="64"/>
                        <a:pt x="33" y="61"/>
                        <a:pt x="28" y="61"/>
                      </a:cubicBezTo>
                      <a:cubicBezTo>
                        <a:pt x="24" y="61"/>
                        <a:pt x="20" y="67"/>
                        <a:pt x="16" y="65"/>
                      </a:cubicBezTo>
                      <a:cubicBezTo>
                        <a:pt x="0" y="59"/>
                        <a:pt x="7" y="54"/>
                        <a:pt x="12" y="4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02" name="Freeform 202"/>
                <p:cNvSpPr>
                  <a:spLocks/>
                </p:cNvSpPr>
                <p:nvPr userDrawn="1"/>
              </p:nvSpPr>
              <p:spPr bwMode="ltGray">
                <a:xfrm>
                  <a:off x="648" y="408"/>
                  <a:ext cx="166" cy="94"/>
                </a:xfrm>
                <a:custGeom>
                  <a:avLst/>
                  <a:gdLst>
                    <a:gd name="T0" fmla="*/ 109 w 134"/>
                    <a:gd name="T1" fmla="*/ 1044 h 74"/>
                    <a:gd name="T2" fmla="*/ 258 w 134"/>
                    <a:gd name="T3" fmla="*/ 549 h 74"/>
                    <a:gd name="T4" fmla="*/ 1204 w 134"/>
                    <a:gd name="T5" fmla="*/ 406 h 74"/>
                    <a:gd name="T6" fmla="*/ 1146 w 134"/>
                    <a:gd name="T7" fmla="*/ 903 h 74"/>
                    <a:gd name="T8" fmla="*/ 367 w 134"/>
                    <a:gd name="T9" fmla="*/ 1246 h 74"/>
                    <a:gd name="T10" fmla="*/ 109 w 134"/>
                    <a:gd name="T11" fmla="*/ 1044 h 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34" h="74">
                      <a:moveTo>
                        <a:pt x="8" y="59"/>
                      </a:moveTo>
                      <a:cubicBezTo>
                        <a:pt x="2" y="42"/>
                        <a:pt x="3" y="37"/>
                        <a:pt x="20" y="31"/>
                      </a:cubicBezTo>
                      <a:cubicBezTo>
                        <a:pt x="40" y="0"/>
                        <a:pt x="60" y="18"/>
                        <a:pt x="92" y="23"/>
                      </a:cubicBezTo>
                      <a:cubicBezTo>
                        <a:pt x="134" y="37"/>
                        <a:pt x="105" y="42"/>
                        <a:pt x="88" y="51"/>
                      </a:cubicBezTo>
                      <a:cubicBezTo>
                        <a:pt x="68" y="61"/>
                        <a:pt x="49" y="64"/>
                        <a:pt x="28" y="71"/>
                      </a:cubicBezTo>
                      <a:cubicBezTo>
                        <a:pt x="1" y="67"/>
                        <a:pt x="0" y="74"/>
                        <a:pt x="8" y="5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03" name="Freeform 203"/>
                <p:cNvSpPr>
                  <a:spLocks/>
                </p:cNvSpPr>
                <p:nvPr userDrawn="1"/>
              </p:nvSpPr>
              <p:spPr bwMode="ltGray">
                <a:xfrm>
                  <a:off x="831" y="120"/>
                  <a:ext cx="435" cy="242"/>
                </a:xfrm>
                <a:custGeom>
                  <a:avLst/>
                  <a:gdLst>
                    <a:gd name="T0" fmla="*/ 0 w 352"/>
                    <a:gd name="T1" fmla="*/ 2520 h 192"/>
                    <a:gd name="T2" fmla="*/ 99 w 352"/>
                    <a:gd name="T3" fmla="*/ 3082 h 192"/>
                    <a:gd name="T4" fmla="*/ 504 w 352"/>
                    <a:gd name="T5" fmla="*/ 2712 h 192"/>
                    <a:gd name="T6" fmla="*/ 1621 w 352"/>
                    <a:gd name="T7" fmla="*/ 2110 h 192"/>
                    <a:gd name="T8" fmla="*/ 1982 w 352"/>
                    <a:gd name="T9" fmla="*/ 1916 h 192"/>
                    <a:gd name="T10" fmla="*/ 2281 w 352"/>
                    <a:gd name="T11" fmla="*/ 1792 h 192"/>
                    <a:gd name="T12" fmla="*/ 2388 w 352"/>
                    <a:gd name="T13" fmla="*/ 1608 h 192"/>
                    <a:gd name="T14" fmla="*/ 2841 w 352"/>
                    <a:gd name="T15" fmla="*/ 1415 h 192"/>
                    <a:gd name="T16" fmla="*/ 3448 w 352"/>
                    <a:gd name="T17" fmla="*/ 1036 h 192"/>
                    <a:gd name="T18" fmla="*/ 4474 w 352"/>
                    <a:gd name="T19" fmla="*/ 637 h 192"/>
                    <a:gd name="T20" fmla="*/ 4105 w 352"/>
                    <a:gd name="T21" fmla="*/ 0 h 192"/>
                    <a:gd name="T22" fmla="*/ 2538 w 352"/>
                    <a:gd name="T23" fmla="*/ 836 h 192"/>
                    <a:gd name="T24" fmla="*/ 966 w 352"/>
                    <a:gd name="T25" fmla="*/ 1734 h 192"/>
                    <a:gd name="T26" fmla="*/ 0 w 352"/>
                    <a:gd name="T27" fmla="*/ 2520 h 19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52" h="192">
                      <a:moveTo>
                        <a:pt x="0" y="156"/>
                      </a:moveTo>
                      <a:cubicBezTo>
                        <a:pt x="11" y="172"/>
                        <a:pt x="2" y="175"/>
                        <a:pt x="8" y="192"/>
                      </a:cubicBezTo>
                      <a:cubicBezTo>
                        <a:pt x="23" y="187"/>
                        <a:pt x="27" y="177"/>
                        <a:pt x="40" y="168"/>
                      </a:cubicBezTo>
                      <a:cubicBezTo>
                        <a:pt x="63" y="134"/>
                        <a:pt x="90" y="135"/>
                        <a:pt x="128" y="132"/>
                      </a:cubicBezTo>
                      <a:cubicBezTo>
                        <a:pt x="170" y="121"/>
                        <a:pt x="120" y="136"/>
                        <a:pt x="156" y="120"/>
                      </a:cubicBezTo>
                      <a:cubicBezTo>
                        <a:pt x="164" y="117"/>
                        <a:pt x="180" y="112"/>
                        <a:pt x="180" y="112"/>
                      </a:cubicBezTo>
                      <a:cubicBezTo>
                        <a:pt x="183" y="108"/>
                        <a:pt x="184" y="103"/>
                        <a:pt x="188" y="100"/>
                      </a:cubicBezTo>
                      <a:cubicBezTo>
                        <a:pt x="188" y="100"/>
                        <a:pt x="218" y="90"/>
                        <a:pt x="224" y="88"/>
                      </a:cubicBezTo>
                      <a:cubicBezTo>
                        <a:pt x="241" y="82"/>
                        <a:pt x="255" y="70"/>
                        <a:pt x="272" y="64"/>
                      </a:cubicBezTo>
                      <a:cubicBezTo>
                        <a:pt x="296" y="40"/>
                        <a:pt x="319" y="43"/>
                        <a:pt x="352" y="40"/>
                      </a:cubicBezTo>
                      <a:cubicBezTo>
                        <a:pt x="328" y="32"/>
                        <a:pt x="324" y="25"/>
                        <a:pt x="324" y="0"/>
                      </a:cubicBezTo>
                      <a:lnTo>
                        <a:pt x="200" y="52"/>
                      </a:lnTo>
                      <a:lnTo>
                        <a:pt x="76" y="108"/>
                      </a:lnTo>
                      <a:lnTo>
                        <a:pt x="0" y="1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04" name="Freeform 204"/>
                <p:cNvSpPr>
                  <a:spLocks/>
                </p:cNvSpPr>
                <p:nvPr userDrawn="1"/>
              </p:nvSpPr>
              <p:spPr bwMode="ltGray">
                <a:xfrm>
                  <a:off x="1350" y="201"/>
                  <a:ext cx="232" cy="105"/>
                </a:xfrm>
                <a:custGeom>
                  <a:avLst/>
                  <a:gdLst>
                    <a:gd name="T0" fmla="*/ 109 w 187"/>
                    <a:gd name="T1" fmla="*/ 993 h 84"/>
                    <a:gd name="T2" fmla="*/ 747 w 187"/>
                    <a:gd name="T3" fmla="*/ 594 h 84"/>
                    <a:gd name="T4" fmla="*/ 1012 w 187"/>
                    <a:gd name="T5" fmla="*/ 61 h 84"/>
                    <a:gd name="T6" fmla="*/ 1331 w 187"/>
                    <a:gd name="T7" fmla="*/ 233 h 84"/>
                    <a:gd name="T8" fmla="*/ 1819 w 187"/>
                    <a:gd name="T9" fmla="*/ 0 h 84"/>
                    <a:gd name="T10" fmla="*/ 2176 w 187"/>
                    <a:gd name="T11" fmla="*/ 233 h 84"/>
                    <a:gd name="T12" fmla="*/ 2443 w 187"/>
                    <a:gd name="T13" fmla="*/ 291 h 84"/>
                    <a:gd name="T14" fmla="*/ 2398 w 187"/>
                    <a:gd name="T15" fmla="*/ 529 h 84"/>
                    <a:gd name="T16" fmla="*/ 2176 w 187"/>
                    <a:gd name="T17" fmla="*/ 475 h 84"/>
                    <a:gd name="T18" fmla="*/ 1700 w 187"/>
                    <a:gd name="T19" fmla="*/ 475 h 84"/>
                    <a:gd name="T20" fmla="*/ 1331 w 187"/>
                    <a:gd name="T21" fmla="*/ 705 h 84"/>
                    <a:gd name="T22" fmla="*/ 1651 w 187"/>
                    <a:gd name="T23" fmla="*/ 826 h 84"/>
                    <a:gd name="T24" fmla="*/ 1220 w 187"/>
                    <a:gd name="T25" fmla="*/ 930 h 84"/>
                    <a:gd name="T26" fmla="*/ 792 w 187"/>
                    <a:gd name="T27" fmla="*/ 758 h 84"/>
                    <a:gd name="T28" fmla="*/ 697 w 187"/>
                    <a:gd name="T29" fmla="*/ 930 h 84"/>
                    <a:gd name="T30" fmla="*/ 373 w 187"/>
                    <a:gd name="T31" fmla="*/ 993 h 84"/>
                    <a:gd name="T32" fmla="*/ 109 w 187"/>
                    <a:gd name="T33" fmla="*/ 993 h 8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87" h="84">
                      <a:moveTo>
                        <a:pt x="8" y="68"/>
                      </a:moveTo>
                      <a:cubicBezTo>
                        <a:pt x="29" y="63"/>
                        <a:pt x="35" y="47"/>
                        <a:pt x="56" y="40"/>
                      </a:cubicBezTo>
                      <a:cubicBezTo>
                        <a:pt x="62" y="23"/>
                        <a:pt x="61" y="14"/>
                        <a:pt x="76" y="4"/>
                      </a:cubicBezTo>
                      <a:cubicBezTo>
                        <a:pt x="84" y="7"/>
                        <a:pt x="91" y="15"/>
                        <a:pt x="100" y="16"/>
                      </a:cubicBezTo>
                      <a:cubicBezTo>
                        <a:pt x="110" y="18"/>
                        <a:pt x="127" y="3"/>
                        <a:pt x="136" y="0"/>
                      </a:cubicBezTo>
                      <a:cubicBezTo>
                        <a:pt x="163" y="9"/>
                        <a:pt x="137" y="25"/>
                        <a:pt x="164" y="16"/>
                      </a:cubicBezTo>
                      <a:cubicBezTo>
                        <a:pt x="171" y="17"/>
                        <a:pt x="180" y="15"/>
                        <a:pt x="184" y="20"/>
                      </a:cubicBezTo>
                      <a:cubicBezTo>
                        <a:pt x="187" y="24"/>
                        <a:pt x="185" y="33"/>
                        <a:pt x="180" y="36"/>
                      </a:cubicBezTo>
                      <a:cubicBezTo>
                        <a:pt x="175" y="39"/>
                        <a:pt x="169" y="33"/>
                        <a:pt x="164" y="32"/>
                      </a:cubicBezTo>
                      <a:cubicBezTo>
                        <a:pt x="135" y="42"/>
                        <a:pt x="147" y="45"/>
                        <a:pt x="128" y="32"/>
                      </a:cubicBezTo>
                      <a:cubicBezTo>
                        <a:pt x="115" y="35"/>
                        <a:pt x="91" y="37"/>
                        <a:pt x="100" y="48"/>
                      </a:cubicBezTo>
                      <a:cubicBezTo>
                        <a:pt x="105" y="55"/>
                        <a:pt x="124" y="56"/>
                        <a:pt x="124" y="56"/>
                      </a:cubicBezTo>
                      <a:cubicBezTo>
                        <a:pt x="113" y="72"/>
                        <a:pt x="109" y="75"/>
                        <a:pt x="92" y="64"/>
                      </a:cubicBezTo>
                      <a:cubicBezTo>
                        <a:pt x="82" y="49"/>
                        <a:pt x="78" y="46"/>
                        <a:pt x="60" y="52"/>
                      </a:cubicBezTo>
                      <a:cubicBezTo>
                        <a:pt x="57" y="56"/>
                        <a:pt x="56" y="62"/>
                        <a:pt x="52" y="64"/>
                      </a:cubicBezTo>
                      <a:cubicBezTo>
                        <a:pt x="45" y="68"/>
                        <a:pt x="36" y="66"/>
                        <a:pt x="28" y="68"/>
                      </a:cubicBezTo>
                      <a:cubicBezTo>
                        <a:pt x="2" y="74"/>
                        <a:pt x="0" y="84"/>
                        <a:pt x="8" y="6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05" name="Freeform 205"/>
                <p:cNvSpPr>
                  <a:spLocks/>
                </p:cNvSpPr>
                <p:nvPr userDrawn="1"/>
              </p:nvSpPr>
              <p:spPr bwMode="ltGray">
                <a:xfrm>
                  <a:off x="1758" y="198"/>
                  <a:ext cx="220" cy="58"/>
                </a:xfrm>
                <a:custGeom>
                  <a:avLst/>
                  <a:gdLst>
                    <a:gd name="T0" fmla="*/ 75 w 178"/>
                    <a:gd name="T1" fmla="*/ 298 h 46"/>
                    <a:gd name="T2" fmla="*/ 991 w 178"/>
                    <a:gd name="T3" fmla="*/ 620 h 46"/>
                    <a:gd name="T4" fmla="*/ 1451 w 178"/>
                    <a:gd name="T5" fmla="*/ 352 h 46"/>
                    <a:gd name="T6" fmla="*/ 2105 w 178"/>
                    <a:gd name="T7" fmla="*/ 427 h 46"/>
                    <a:gd name="T8" fmla="*/ 1759 w 178"/>
                    <a:gd name="T9" fmla="*/ 427 h 46"/>
                    <a:gd name="T10" fmla="*/ 1088 w 178"/>
                    <a:gd name="T11" fmla="*/ 739 h 46"/>
                    <a:gd name="T12" fmla="*/ 2 w 178"/>
                    <a:gd name="T13" fmla="*/ 352 h 46"/>
                    <a:gd name="T14" fmla="*/ 75 w 178"/>
                    <a:gd name="T15" fmla="*/ 298 h 4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8" h="46">
                      <a:moveTo>
                        <a:pt x="6" y="18"/>
                      </a:moveTo>
                      <a:cubicBezTo>
                        <a:pt x="41" y="6"/>
                        <a:pt x="52" y="12"/>
                        <a:pt x="78" y="38"/>
                      </a:cubicBezTo>
                      <a:cubicBezTo>
                        <a:pt x="89" y="31"/>
                        <a:pt x="114" y="22"/>
                        <a:pt x="114" y="22"/>
                      </a:cubicBezTo>
                      <a:cubicBezTo>
                        <a:pt x="129" y="0"/>
                        <a:pt x="148" y="14"/>
                        <a:pt x="166" y="26"/>
                      </a:cubicBezTo>
                      <a:cubicBezTo>
                        <a:pt x="116" y="39"/>
                        <a:pt x="178" y="26"/>
                        <a:pt x="138" y="26"/>
                      </a:cubicBezTo>
                      <a:cubicBezTo>
                        <a:pt x="119" y="26"/>
                        <a:pt x="103" y="40"/>
                        <a:pt x="86" y="46"/>
                      </a:cubicBezTo>
                      <a:cubicBezTo>
                        <a:pt x="70" y="41"/>
                        <a:pt x="15" y="29"/>
                        <a:pt x="2" y="22"/>
                      </a:cubicBezTo>
                      <a:cubicBezTo>
                        <a:pt x="0" y="21"/>
                        <a:pt x="5" y="19"/>
                        <a:pt x="6" y="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06" name="Freeform 206"/>
                <p:cNvSpPr>
                  <a:spLocks/>
                </p:cNvSpPr>
                <p:nvPr userDrawn="1"/>
              </p:nvSpPr>
              <p:spPr bwMode="ltGray">
                <a:xfrm>
                  <a:off x="1637" y="312"/>
                  <a:ext cx="297" cy="135"/>
                </a:xfrm>
                <a:custGeom>
                  <a:avLst/>
                  <a:gdLst>
                    <a:gd name="T0" fmla="*/ 465 w 240"/>
                    <a:gd name="T1" fmla="*/ 1575 h 108"/>
                    <a:gd name="T2" fmla="*/ 0 w 240"/>
                    <a:gd name="T3" fmla="*/ 1291 h 108"/>
                    <a:gd name="T4" fmla="*/ 365 w 240"/>
                    <a:gd name="T5" fmla="*/ 930 h 108"/>
                    <a:gd name="T6" fmla="*/ 424 w 240"/>
                    <a:gd name="T7" fmla="*/ 758 h 108"/>
                    <a:gd name="T8" fmla="*/ 712 w 240"/>
                    <a:gd name="T9" fmla="*/ 645 h 108"/>
                    <a:gd name="T10" fmla="*/ 772 w 240"/>
                    <a:gd name="T11" fmla="*/ 475 h 108"/>
                    <a:gd name="T12" fmla="*/ 2166 w 240"/>
                    <a:gd name="T13" fmla="*/ 61 h 108"/>
                    <a:gd name="T14" fmla="*/ 2323 w 240"/>
                    <a:gd name="T15" fmla="*/ 119 h 108"/>
                    <a:gd name="T16" fmla="*/ 2631 w 240"/>
                    <a:gd name="T17" fmla="*/ 0 h 108"/>
                    <a:gd name="T18" fmla="*/ 2777 w 240"/>
                    <a:gd name="T19" fmla="*/ 291 h 108"/>
                    <a:gd name="T20" fmla="*/ 1856 w 240"/>
                    <a:gd name="T21" fmla="*/ 529 h 108"/>
                    <a:gd name="T22" fmla="*/ 828 w 240"/>
                    <a:gd name="T23" fmla="*/ 826 h 108"/>
                    <a:gd name="T24" fmla="*/ 669 w 240"/>
                    <a:gd name="T25" fmla="*/ 1220 h 108"/>
                    <a:gd name="T26" fmla="*/ 465 w 240"/>
                    <a:gd name="T27" fmla="*/ 1575 h 10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0" h="108">
                      <a:moveTo>
                        <a:pt x="36" y="108"/>
                      </a:moveTo>
                      <a:cubicBezTo>
                        <a:pt x="19" y="102"/>
                        <a:pt x="6" y="107"/>
                        <a:pt x="0" y="88"/>
                      </a:cubicBezTo>
                      <a:cubicBezTo>
                        <a:pt x="5" y="72"/>
                        <a:pt x="14" y="73"/>
                        <a:pt x="28" y="64"/>
                      </a:cubicBezTo>
                      <a:cubicBezTo>
                        <a:pt x="29" y="60"/>
                        <a:pt x="29" y="54"/>
                        <a:pt x="32" y="52"/>
                      </a:cubicBezTo>
                      <a:cubicBezTo>
                        <a:pt x="39" y="47"/>
                        <a:pt x="56" y="44"/>
                        <a:pt x="56" y="44"/>
                      </a:cubicBezTo>
                      <a:cubicBezTo>
                        <a:pt x="57" y="40"/>
                        <a:pt x="57" y="35"/>
                        <a:pt x="60" y="32"/>
                      </a:cubicBezTo>
                      <a:cubicBezTo>
                        <a:pt x="73" y="22"/>
                        <a:pt x="148" y="7"/>
                        <a:pt x="168" y="4"/>
                      </a:cubicBezTo>
                      <a:cubicBezTo>
                        <a:pt x="172" y="5"/>
                        <a:pt x="176" y="8"/>
                        <a:pt x="180" y="8"/>
                      </a:cubicBezTo>
                      <a:cubicBezTo>
                        <a:pt x="188" y="7"/>
                        <a:pt x="204" y="0"/>
                        <a:pt x="204" y="0"/>
                      </a:cubicBezTo>
                      <a:cubicBezTo>
                        <a:pt x="221" y="6"/>
                        <a:pt x="240" y="4"/>
                        <a:pt x="216" y="20"/>
                      </a:cubicBezTo>
                      <a:cubicBezTo>
                        <a:pt x="199" y="14"/>
                        <a:pt x="164" y="31"/>
                        <a:pt x="144" y="36"/>
                      </a:cubicBezTo>
                      <a:cubicBezTo>
                        <a:pt x="110" y="25"/>
                        <a:pt x="93" y="46"/>
                        <a:pt x="64" y="56"/>
                      </a:cubicBezTo>
                      <a:cubicBezTo>
                        <a:pt x="70" y="73"/>
                        <a:pt x="69" y="78"/>
                        <a:pt x="52" y="84"/>
                      </a:cubicBezTo>
                      <a:cubicBezTo>
                        <a:pt x="48" y="90"/>
                        <a:pt x="42" y="108"/>
                        <a:pt x="36" y="1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07" name="Freeform 207"/>
                <p:cNvSpPr>
                  <a:spLocks/>
                </p:cNvSpPr>
                <p:nvPr userDrawn="1"/>
              </p:nvSpPr>
              <p:spPr bwMode="ltGray">
                <a:xfrm>
                  <a:off x="481" y="1036"/>
                  <a:ext cx="39" cy="38"/>
                </a:xfrm>
                <a:custGeom>
                  <a:avLst/>
                  <a:gdLst>
                    <a:gd name="T0" fmla="*/ 49 w 31"/>
                    <a:gd name="T1" fmla="*/ 470 h 30"/>
                    <a:gd name="T2" fmla="*/ 487 w 31"/>
                    <a:gd name="T3" fmla="*/ 0 h 30"/>
                    <a:gd name="T4" fmla="*/ 294 w 31"/>
                    <a:gd name="T5" fmla="*/ 404 h 30"/>
                    <a:gd name="T6" fmla="*/ 49 w 31"/>
                    <a:gd name="T7" fmla="*/ 470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08" name="Freeform 208"/>
                <p:cNvSpPr>
                  <a:spLocks/>
                </p:cNvSpPr>
                <p:nvPr userDrawn="1"/>
              </p:nvSpPr>
              <p:spPr bwMode="ltGray">
                <a:xfrm>
                  <a:off x="438" y="1087"/>
                  <a:ext cx="55" cy="40"/>
                </a:xfrm>
                <a:custGeom>
                  <a:avLst/>
                  <a:gdLst>
                    <a:gd name="T0" fmla="*/ 95 w 44"/>
                    <a:gd name="T1" fmla="*/ 475 h 32"/>
                    <a:gd name="T2" fmla="*/ 330 w 44"/>
                    <a:gd name="T3" fmla="*/ 0 h 32"/>
                    <a:gd name="T4" fmla="*/ 564 w 44"/>
                    <a:gd name="T5" fmla="*/ 61 h 32"/>
                    <a:gd name="T6" fmla="*/ 95 w 44"/>
                    <a:gd name="T7" fmla="*/ 475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09" name="Freeform 209"/>
                <p:cNvSpPr>
                  <a:spLocks/>
                </p:cNvSpPr>
                <p:nvPr userDrawn="1"/>
              </p:nvSpPr>
              <p:spPr bwMode="ltGray">
                <a:xfrm>
                  <a:off x="617" y="1240"/>
                  <a:ext cx="94" cy="23"/>
                </a:xfrm>
                <a:custGeom>
                  <a:avLst/>
                  <a:gdLst>
                    <a:gd name="T0" fmla="*/ 485 w 76"/>
                    <a:gd name="T1" fmla="*/ 334 h 18"/>
                    <a:gd name="T2" fmla="*/ 318 w 76"/>
                    <a:gd name="T3" fmla="*/ 46 h 18"/>
                    <a:gd name="T4" fmla="*/ 485 w 76"/>
                    <a:gd name="T5" fmla="*/ 334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10" name="Freeform 210"/>
                <p:cNvSpPr>
                  <a:spLocks/>
                </p:cNvSpPr>
                <p:nvPr userDrawn="1"/>
              </p:nvSpPr>
              <p:spPr bwMode="ltGray">
                <a:xfrm>
                  <a:off x="777" y="1237"/>
                  <a:ext cx="52" cy="55"/>
                </a:xfrm>
                <a:custGeom>
                  <a:avLst/>
                  <a:gdLst>
                    <a:gd name="T0" fmla="*/ 0 w 42"/>
                    <a:gd name="T1" fmla="*/ 305 h 44"/>
                    <a:gd name="T2" fmla="*/ 167 w 42"/>
                    <a:gd name="T3" fmla="*/ 138 h 44"/>
                    <a:gd name="T4" fmla="*/ 0 w 42"/>
                    <a:gd name="T5" fmla="*/ 305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111" name="Freeform 211"/>
                <p:cNvSpPr>
                  <a:spLocks/>
                </p:cNvSpPr>
                <p:nvPr userDrawn="1"/>
              </p:nvSpPr>
              <p:spPr bwMode="ltGray">
                <a:xfrm>
                  <a:off x="353" y="1084"/>
                  <a:ext cx="38" cy="38"/>
                </a:xfrm>
                <a:custGeom>
                  <a:avLst/>
                  <a:gdLst>
                    <a:gd name="T0" fmla="*/ 87 w 31"/>
                    <a:gd name="T1" fmla="*/ 371 h 30"/>
                    <a:gd name="T2" fmla="*/ 362 w 31"/>
                    <a:gd name="T3" fmla="*/ 170 h 30"/>
                    <a:gd name="T4" fmla="*/ 87 w 31"/>
                    <a:gd name="T5" fmla="*/ 371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</p:grpSp>
        </p:grpSp>
      </p:grpSp>
      <p:sp>
        <p:nvSpPr>
          <p:cNvPr id="146644" name="Rectangle 212"/>
          <p:cNvSpPr>
            <a:spLocks noGrp="1" noChangeArrowheads="1"/>
          </p:cNvSpPr>
          <p:nvPr>
            <p:ph type="ctrTitle"/>
          </p:nvPr>
        </p:nvSpPr>
        <p:spPr>
          <a:xfrm>
            <a:off x="914400" y="2286000"/>
            <a:ext cx="103632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ja-JP" altLang="en-US" noProof="0"/>
              <a:t>マスタ タイトルの書式設定</a:t>
            </a:r>
          </a:p>
        </p:txBody>
      </p:sp>
      <p:sp>
        <p:nvSpPr>
          <p:cNvPr id="146645" name="Rectangle 213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pPr lvl="0"/>
            <a:r>
              <a:rPr lang="ja-JP" altLang="en-US" noProof="0"/>
              <a:t>マスタ サブタイトルの書式設定</a:t>
            </a:r>
          </a:p>
        </p:txBody>
      </p:sp>
      <p:sp>
        <p:nvSpPr>
          <p:cNvPr id="214" name="Rectangle 21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215" name="Rectangle 21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216" name="Rectangle 21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CF6274-9E23-4FA4-B3F8-6B144ACFCE2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38712227"/>
      </p:ext>
    </p:extLst>
  </p:cSld>
  <p:clrMapOvr>
    <a:masterClrMapping/>
  </p:clrMapOvr>
  <p:transition>
    <p:fade thruBlk="1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2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21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21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8EFAB8-6A9B-46C4-89F2-E72F3F77A3C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00661183"/>
      </p:ext>
    </p:extLst>
  </p:cSld>
  <p:clrMapOvr>
    <a:masterClrMapping/>
  </p:clrMapOvr>
  <p:transition>
    <p:fade thruBlk="1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2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21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21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E76585-50CC-4CF1-894A-F600748B9FD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55309654"/>
      </p:ext>
    </p:extLst>
  </p:cSld>
  <p:clrMapOvr>
    <a:masterClrMapping/>
  </p:clrMapOvr>
  <p:transition>
    <p:fade thruBlk="1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ADF0AD4-C2EB-45D6-A49B-1D4768910F8A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7118745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36C3EA1-2970-4E90-9B58-68BF8BA08963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5428493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B12A187-6598-4AE7-B29F-ADB933E118A2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4586479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1958FA4-970C-4F7D-AADB-043CAD8C7399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359880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50A62FD-8AA0-41C8-919B-FF5289AFD7BE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403395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212E849-955D-4E0C-8404-0B047EF73CAD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680494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A1D559C-867F-46AC-898F-4FA7DFABD459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8501536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4461B9C-9645-4B77-BDBB-D9E1CF8D5CF5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68717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2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21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21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741B00-03D1-4BF9-BC9B-F0139971597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4501757"/>
      </p:ext>
    </p:extLst>
  </p:cSld>
  <p:clrMapOvr>
    <a:masterClrMapping/>
  </p:clrMapOvr>
  <p:transition>
    <p:fade thruBlk="1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C15E458-44BB-46D2-AA2A-F80915DCC337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087046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4461B9C-9645-4B77-BDBB-D9E1CF8D5CF5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5471247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C9743D8-835A-4674-8047-98FBFEAB72D7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62424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6B4B19F-DE49-41CD-9B08-2BC31F868B4F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15620523"/>
      </p:ext>
    </p:extLst>
  </p:cSld>
  <p:clrMapOvr>
    <a:masterClrMapping/>
  </p:clrMapOvr>
  <p:transition>
    <p:fade thruBlk="1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10C8155-E805-4282-96B7-7ADF426691F8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62862673"/>
      </p:ext>
    </p:extLst>
  </p:cSld>
  <p:clrMapOvr>
    <a:masterClrMapping/>
  </p:clrMapOvr>
  <p:transition>
    <p:fade thruBlk="1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72E236A-D261-43DC-B85C-0FF38D92D0EF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56781989"/>
      </p:ext>
    </p:extLst>
  </p:cSld>
  <p:clrMapOvr>
    <a:masterClrMapping/>
  </p:clrMapOvr>
  <p:transition>
    <p:fade thruBlk="1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87CED5D-3848-4607-8539-910309854E34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88338191"/>
      </p:ext>
    </p:extLst>
  </p:cSld>
  <p:clrMapOvr>
    <a:masterClrMapping/>
  </p:clrMapOvr>
  <p:transition>
    <p:fade thruBlk="1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44E1611-8D60-4331-99AF-3EC33C918332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11719289"/>
      </p:ext>
    </p:extLst>
  </p:cSld>
  <p:clrMapOvr>
    <a:masterClrMapping/>
  </p:clrMapOvr>
  <p:transition>
    <p:fade thruBlk="1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A8341F2-21EA-4026-B8EE-2FA11A85A33A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70456673"/>
      </p:ext>
    </p:extLst>
  </p:cSld>
  <p:clrMapOvr>
    <a:masterClrMapping/>
  </p:clrMapOvr>
  <p:transition>
    <p:fade thruBlk="1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A9B4628-3A58-4350-9619-389B94466C20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61575208"/>
      </p:ext>
    </p:extLst>
  </p:cSld>
  <p:clrMapOvr>
    <a:masterClrMapping/>
  </p:clrMapOvr>
  <p:transition>
    <p:fade thruBlk="1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2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21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21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368F34-7C44-45EA-9DBD-AA041E9911E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16312001"/>
      </p:ext>
    </p:extLst>
  </p:cSld>
  <p:clrMapOvr>
    <a:masterClrMapping/>
  </p:clrMapOvr>
  <p:transition>
    <p:fade thruBlk="1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A2D2D6F-1B52-40CE-A9BA-4C1B09AAE21F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5769201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B4ED939-C7E0-4A2D-B4B1-A7E00E9358DC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80650155"/>
      </p:ext>
    </p:extLst>
  </p:cSld>
  <p:clrMapOvr>
    <a:masterClrMapping/>
  </p:clrMapOvr>
  <p:transition>
    <p:fade thruBlk="1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A2D2D6F-1B52-40CE-A9BA-4C1B09AAE21F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37550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F3BEB2-6C04-4C56-97EE-4EB4C4256DC7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95031376"/>
      </p:ext>
    </p:extLst>
  </p:cSld>
  <p:clrMapOvr>
    <a:masterClrMapping/>
  </p:clrMapOvr>
  <p:transition>
    <p:fade thruBlk="1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2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21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21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479F64-9924-435B-BB17-8A74BDC53AA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4954510"/>
      </p:ext>
    </p:extLst>
  </p:cSld>
  <p:clrMapOvr>
    <a:masterClrMapping/>
  </p:clrMapOvr>
  <p:transition>
    <p:fade thruBlk="1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2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21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21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3E3E47-FB6D-4B4E-9D0D-AB76336580C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14107439"/>
      </p:ext>
    </p:extLst>
  </p:cSld>
  <p:clrMapOvr>
    <a:masterClrMapping/>
  </p:clrMapOvr>
  <p:transition>
    <p:fade thruBlk="1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2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21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21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850239-870A-4836-B5A8-D4F7836380A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87326337"/>
      </p:ext>
    </p:extLst>
  </p:cSld>
  <p:clrMapOvr>
    <a:masterClrMapping/>
  </p:clrMapOvr>
  <p:transition>
    <p:fade thruBlk="1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21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21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656F05-F19E-4ADC-A0A4-BB701F06E2E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46374865"/>
      </p:ext>
    </p:extLst>
  </p:cSld>
  <p:clrMapOvr>
    <a:masterClrMapping/>
  </p:clrMapOvr>
  <p:transition>
    <p:fade thruBlk="1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2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21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21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4D9FB1-2B17-4D2C-B22E-031FF073FBA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11217436"/>
      </p:ext>
    </p:extLst>
  </p:cSld>
  <p:clrMapOvr>
    <a:masterClrMapping/>
  </p:clrMapOvr>
  <p:transition>
    <p:fade thruBlk="1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2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21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21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AD8EB7-2E45-4C12-8802-F483B9103C2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37977357"/>
      </p:ext>
    </p:extLst>
  </p:cSld>
  <p:clrMapOvr>
    <a:masterClrMapping/>
  </p:clrMapOvr>
  <p:transition>
    <p:fade thruBlk="1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333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2"/>
          <p:cNvGrpSpPr>
            <a:grpSpLocks/>
          </p:cNvGrpSpPr>
          <p:nvPr/>
        </p:nvGrpSpPr>
        <p:grpSpPr bwMode="auto">
          <a:xfrm>
            <a:off x="0" y="0"/>
            <a:ext cx="12192000" cy="6858000"/>
            <a:chOff x="0" y="0"/>
            <a:chExt cx="5760" cy="4320"/>
          </a:xfrm>
        </p:grpSpPr>
        <p:sp>
          <p:nvSpPr>
            <p:cNvPr id="1032" name="Rectangle 3"/>
            <p:cNvSpPr>
              <a:spLocks noChangeArrowheads="1"/>
            </p:cNvSpPr>
            <p:nvPr userDrawn="1"/>
          </p:nvSpPr>
          <p:spPr bwMode="white">
            <a:xfrm>
              <a:off x="0" y="0"/>
              <a:ext cx="5760" cy="336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defRPr/>
              </a:pPr>
              <a:endParaRPr lang="ja-JP" altLang="en-US" sz="2800">
                <a:solidFill>
                  <a:srgbClr val="333300"/>
                </a:solidFill>
              </a:endParaRPr>
            </a:p>
          </p:txBody>
        </p:sp>
        <p:sp>
          <p:nvSpPr>
            <p:cNvPr id="1033" name="Rectangle 4"/>
            <p:cNvSpPr>
              <a:spLocks noChangeArrowheads="1"/>
            </p:cNvSpPr>
            <p:nvPr userDrawn="1"/>
          </p:nvSpPr>
          <p:spPr bwMode="white">
            <a:xfrm>
              <a:off x="0" y="3936"/>
              <a:ext cx="5760" cy="384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defRPr/>
              </a:pPr>
              <a:endParaRPr lang="ja-JP" altLang="en-US" sz="2800">
                <a:solidFill>
                  <a:srgbClr val="333300"/>
                </a:solidFill>
              </a:endParaRPr>
            </a:p>
          </p:txBody>
        </p:sp>
        <p:grpSp>
          <p:nvGrpSpPr>
            <p:cNvPr id="3082" name="Group 5"/>
            <p:cNvGrpSpPr>
              <a:grpSpLocks/>
            </p:cNvGrpSpPr>
            <p:nvPr userDrawn="1"/>
          </p:nvGrpSpPr>
          <p:grpSpPr bwMode="auto">
            <a:xfrm>
              <a:off x="23" y="565"/>
              <a:ext cx="5696" cy="3147"/>
              <a:chOff x="23" y="565"/>
              <a:chExt cx="5696" cy="3147"/>
            </a:xfrm>
          </p:grpSpPr>
          <p:grpSp>
            <p:nvGrpSpPr>
              <p:cNvPr id="3083" name="Group 6"/>
              <p:cNvGrpSpPr>
                <a:grpSpLocks/>
              </p:cNvGrpSpPr>
              <p:nvPr userDrawn="1"/>
            </p:nvGrpSpPr>
            <p:grpSpPr bwMode="auto">
              <a:xfrm>
                <a:off x="23" y="586"/>
                <a:ext cx="5689" cy="3126"/>
                <a:chOff x="-306" y="90"/>
                <a:chExt cx="6396" cy="3513"/>
              </a:xfrm>
            </p:grpSpPr>
            <p:sp>
              <p:nvSpPr>
                <p:cNvPr id="3187" name="Freeform 7"/>
                <p:cNvSpPr>
                  <a:spLocks/>
                </p:cNvSpPr>
                <p:nvPr userDrawn="1"/>
              </p:nvSpPr>
              <p:spPr bwMode="ltGray">
                <a:xfrm>
                  <a:off x="2137" y="2426"/>
                  <a:ext cx="727" cy="672"/>
                </a:xfrm>
                <a:custGeom>
                  <a:avLst/>
                  <a:gdLst>
                    <a:gd name="T0" fmla="*/ 3677 w 588"/>
                    <a:gd name="T1" fmla="*/ 342 h 534"/>
                    <a:gd name="T2" fmla="*/ 4230 w 588"/>
                    <a:gd name="T3" fmla="*/ 430 h 534"/>
                    <a:gd name="T4" fmla="*/ 4092 w 588"/>
                    <a:gd name="T5" fmla="*/ 954 h 534"/>
                    <a:gd name="T6" fmla="*/ 4671 w 588"/>
                    <a:gd name="T7" fmla="*/ 1797 h 534"/>
                    <a:gd name="T8" fmla="*/ 4973 w 588"/>
                    <a:gd name="T9" fmla="*/ 2049 h 534"/>
                    <a:gd name="T10" fmla="*/ 5158 w 588"/>
                    <a:gd name="T11" fmla="*/ 1041 h 534"/>
                    <a:gd name="T12" fmla="*/ 5338 w 588"/>
                    <a:gd name="T13" fmla="*/ 0 h 534"/>
                    <a:gd name="T14" fmla="*/ 5732 w 588"/>
                    <a:gd name="T15" fmla="*/ 973 h 534"/>
                    <a:gd name="T16" fmla="*/ 5999 w 588"/>
                    <a:gd name="T17" fmla="*/ 1469 h 534"/>
                    <a:gd name="T18" fmla="*/ 6417 w 588"/>
                    <a:gd name="T19" fmla="*/ 2628 h 534"/>
                    <a:gd name="T20" fmla="*/ 6817 w 588"/>
                    <a:gd name="T21" fmla="*/ 3191 h 534"/>
                    <a:gd name="T22" fmla="*/ 7025 w 588"/>
                    <a:gd name="T23" fmla="*/ 3540 h 534"/>
                    <a:gd name="T24" fmla="*/ 7422 w 588"/>
                    <a:gd name="T25" fmla="*/ 4282 h 534"/>
                    <a:gd name="T26" fmla="*/ 7345 w 588"/>
                    <a:gd name="T27" fmla="*/ 6156 h 534"/>
                    <a:gd name="T28" fmla="*/ 6970 w 588"/>
                    <a:gd name="T29" fmla="*/ 7162 h 534"/>
                    <a:gd name="T30" fmla="*/ 6843 w 588"/>
                    <a:gd name="T31" fmla="*/ 7549 h 534"/>
                    <a:gd name="T32" fmla="*/ 6477 w 588"/>
                    <a:gd name="T33" fmla="*/ 8064 h 534"/>
                    <a:gd name="T34" fmla="*/ 6149 w 588"/>
                    <a:gd name="T35" fmla="*/ 8426 h 534"/>
                    <a:gd name="T36" fmla="*/ 5732 w 588"/>
                    <a:gd name="T37" fmla="*/ 8357 h 534"/>
                    <a:gd name="T38" fmla="*/ 5122 w 588"/>
                    <a:gd name="T39" fmla="*/ 8051 h 534"/>
                    <a:gd name="T40" fmla="*/ 4973 w 588"/>
                    <a:gd name="T41" fmla="*/ 7512 h 534"/>
                    <a:gd name="T42" fmla="*/ 4596 w 588"/>
                    <a:gd name="T43" fmla="*/ 7563 h 534"/>
                    <a:gd name="T44" fmla="*/ 4624 w 588"/>
                    <a:gd name="T45" fmla="*/ 6696 h 534"/>
                    <a:gd name="T46" fmla="*/ 4596 w 588"/>
                    <a:gd name="T47" fmla="*/ 6655 h 534"/>
                    <a:gd name="T48" fmla="*/ 4317 w 588"/>
                    <a:gd name="T49" fmla="*/ 7162 h 534"/>
                    <a:gd name="T50" fmla="*/ 4109 w 588"/>
                    <a:gd name="T51" fmla="*/ 6748 h 534"/>
                    <a:gd name="T52" fmla="*/ 3420 w 588"/>
                    <a:gd name="T53" fmla="*/ 6280 h 534"/>
                    <a:gd name="T54" fmla="*/ 2373 w 588"/>
                    <a:gd name="T55" fmla="*/ 6561 h 534"/>
                    <a:gd name="T56" fmla="*/ 2056 w 588"/>
                    <a:gd name="T57" fmla="*/ 6978 h 534"/>
                    <a:gd name="T58" fmla="*/ 1628 w 588"/>
                    <a:gd name="T59" fmla="*/ 6945 h 534"/>
                    <a:gd name="T60" fmla="*/ 1047 w 588"/>
                    <a:gd name="T61" fmla="*/ 7343 h 534"/>
                    <a:gd name="T62" fmla="*/ 661 w 588"/>
                    <a:gd name="T63" fmla="*/ 6534 h 534"/>
                    <a:gd name="T64" fmla="*/ 101 w 588"/>
                    <a:gd name="T65" fmla="*/ 4949 h 534"/>
                    <a:gd name="T66" fmla="*/ 0 w 588"/>
                    <a:gd name="T67" fmla="*/ 4075 h 534"/>
                    <a:gd name="T68" fmla="*/ 511 w 588"/>
                    <a:gd name="T69" fmla="*/ 2928 h 534"/>
                    <a:gd name="T70" fmla="*/ 1480 w 588"/>
                    <a:gd name="T71" fmla="*/ 2200 h 534"/>
                    <a:gd name="T72" fmla="*/ 1796 w 588"/>
                    <a:gd name="T73" fmla="*/ 1953 h 534"/>
                    <a:gd name="T74" fmla="*/ 1869 w 588"/>
                    <a:gd name="T75" fmla="*/ 1797 h 534"/>
                    <a:gd name="T76" fmla="*/ 2148 w 588"/>
                    <a:gd name="T77" fmla="*/ 1077 h 534"/>
                    <a:gd name="T78" fmla="*/ 2656 w 588"/>
                    <a:gd name="T79" fmla="*/ 1319 h 534"/>
                    <a:gd name="T80" fmla="*/ 2975 w 588"/>
                    <a:gd name="T81" fmla="*/ 1104 h 534"/>
                    <a:gd name="T82" fmla="*/ 3007 w 588"/>
                    <a:gd name="T83" fmla="*/ 602 h 534"/>
                    <a:gd name="T84" fmla="*/ 3364 w 588"/>
                    <a:gd name="T85" fmla="*/ 380 h 534"/>
                    <a:gd name="T86" fmla="*/ 3448 w 588"/>
                    <a:gd name="T87" fmla="*/ 191 h 53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88" h="534">
                      <a:moveTo>
                        <a:pt x="270" y="12"/>
                      </a:moveTo>
                      <a:lnTo>
                        <a:pt x="288" y="22"/>
                      </a:lnTo>
                      <a:lnTo>
                        <a:pt x="306" y="26"/>
                      </a:lnTo>
                      <a:lnTo>
                        <a:pt x="332" y="28"/>
                      </a:lnTo>
                      <a:cubicBezTo>
                        <a:pt x="334" y="37"/>
                        <a:pt x="332" y="40"/>
                        <a:pt x="328" y="48"/>
                      </a:cubicBezTo>
                      <a:cubicBezTo>
                        <a:pt x="326" y="52"/>
                        <a:pt x="320" y="60"/>
                        <a:pt x="320" y="60"/>
                      </a:cubicBezTo>
                      <a:cubicBezTo>
                        <a:pt x="319" y="67"/>
                        <a:pt x="317" y="75"/>
                        <a:pt x="318" y="82"/>
                      </a:cubicBezTo>
                      <a:cubicBezTo>
                        <a:pt x="319" y="92"/>
                        <a:pt x="358" y="108"/>
                        <a:pt x="366" y="114"/>
                      </a:cubicBezTo>
                      <a:cubicBezTo>
                        <a:pt x="372" y="118"/>
                        <a:pt x="378" y="122"/>
                        <a:pt x="384" y="126"/>
                      </a:cubicBezTo>
                      <a:cubicBezTo>
                        <a:pt x="386" y="127"/>
                        <a:pt x="390" y="130"/>
                        <a:pt x="390" y="130"/>
                      </a:cubicBezTo>
                      <a:cubicBezTo>
                        <a:pt x="403" y="126"/>
                        <a:pt x="405" y="108"/>
                        <a:pt x="408" y="96"/>
                      </a:cubicBezTo>
                      <a:cubicBezTo>
                        <a:pt x="410" y="80"/>
                        <a:pt x="412" y="78"/>
                        <a:pt x="404" y="66"/>
                      </a:cubicBezTo>
                      <a:cubicBezTo>
                        <a:pt x="407" y="50"/>
                        <a:pt x="407" y="26"/>
                        <a:pt x="410" y="12"/>
                      </a:cubicBezTo>
                      <a:cubicBezTo>
                        <a:pt x="411" y="7"/>
                        <a:pt x="418" y="0"/>
                        <a:pt x="418" y="0"/>
                      </a:cubicBezTo>
                      <a:cubicBezTo>
                        <a:pt x="435" y="6"/>
                        <a:pt x="429" y="25"/>
                        <a:pt x="436" y="38"/>
                      </a:cubicBezTo>
                      <a:cubicBezTo>
                        <a:pt x="441" y="47"/>
                        <a:pt x="447" y="53"/>
                        <a:pt x="450" y="62"/>
                      </a:cubicBezTo>
                      <a:cubicBezTo>
                        <a:pt x="447" y="71"/>
                        <a:pt x="452" y="73"/>
                        <a:pt x="460" y="76"/>
                      </a:cubicBezTo>
                      <a:cubicBezTo>
                        <a:pt x="464" y="82"/>
                        <a:pt x="466" y="88"/>
                        <a:pt x="470" y="94"/>
                      </a:cubicBezTo>
                      <a:cubicBezTo>
                        <a:pt x="475" y="117"/>
                        <a:pt x="483" y="138"/>
                        <a:pt x="490" y="160"/>
                      </a:cubicBezTo>
                      <a:cubicBezTo>
                        <a:pt x="491" y="164"/>
                        <a:pt x="499" y="165"/>
                        <a:pt x="502" y="166"/>
                      </a:cubicBezTo>
                      <a:cubicBezTo>
                        <a:pt x="506" y="168"/>
                        <a:pt x="514" y="174"/>
                        <a:pt x="514" y="174"/>
                      </a:cubicBezTo>
                      <a:cubicBezTo>
                        <a:pt x="520" y="184"/>
                        <a:pt x="524" y="196"/>
                        <a:pt x="534" y="202"/>
                      </a:cubicBezTo>
                      <a:cubicBezTo>
                        <a:pt x="538" y="208"/>
                        <a:pt x="535" y="218"/>
                        <a:pt x="538" y="220"/>
                      </a:cubicBezTo>
                      <a:cubicBezTo>
                        <a:pt x="541" y="222"/>
                        <a:pt x="550" y="224"/>
                        <a:pt x="550" y="224"/>
                      </a:cubicBezTo>
                      <a:cubicBezTo>
                        <a:pt x="552" y="238"/>
                        <a:pt x="552" y="246"/>
                        <a:pt x="564" y="254"/>
                      </a:cubicBezTo>
                      <a:cubicBezTo>
                        <a:pt x="568" y="261"/>
                        <a:pt x="575" y="270"/>
                        <a:pt x="582" y="272"/>
                      </a:cubicBezTo>
                      <a:cubicBezTo>
                        <a:pt x="579" y="288"/>
                        <a:pt x="585" y="301"/>
                        <a:pt x="588" y="316"/>
                      </a:cubicBezTo>
                      <a:cubicBezTo>
                        <a:pt x="587" y="333"/>
                        <a:pt x="587" y="373"/>
                        <a:pt x="576" y="390"/>
                      </a:cubicBezTo>
                      <a:cubicBezTo>
                        <a:pt x="567" y="403"/>
                        <a:pt x="557" y="417"/>
                        <a:pt x="552" y="432"/>
                      </a:cubicBezTo>
                      <a:cubicBezTo>
                        <a:pt x="554" y="444"/>
                        <a:pt x="556" y="447"/>
                        <a:pt x="546" y="454"/>
                      </a:cubicBezTo>
                      <a:cubicBezTo>
                        <a:pt x="540" y="464"/>
                        <a:pt x="543" y="458"/>
                        <a:pt x="538" y="472"/>
                      </a:cubicBezTo>
                      <a:cubicBezTo>
                        <a:pt x="537" y="474"/>
                        <a:pt x="536" y="478"/>
                        <a:pt x="536" y="478"/>
                      </a:cubicBezTo>
                      <a:cubicBezTo>
                        <a:pt x="535" y="488"/>
                        <a:pt x="536" y="497"/>
                        <a:pt x="526" y="502"/>
                      </a:cubicBezTo>
                      <a:cubicBezTo>
                        <a:pt x="520" y="505"/>
                        <a:pt x="508" y="512"/>
                        <a:pt x="508" y="512"/>
                      </a:cubicBezTo>
                      <a:cubicBezTo>
                        <a:pt x="493" y="534"/>
                        <a:pt x="507" y="519"/>
                        <a:pt x="494" y="526"/>
                      </a:cubicBezTo>
                      <a:cubicBezTo>
                        <a:pt x="490" y="528"/>
                        <a:pt x="482" y="534"/>
                        <a:pt x="482" y="534"/>
                      </a:cubicBezTo>
                      <a:cubicBezTo>
                        <a:pt x="473" y="528"/>
                        <a:pt x="470" y="520"/>
                        <a:pt x="462" y="514"/>
                      </a:cubicBezTo>
                      <a:cubicBezTo>
                        <a:pt x="457" y="521"/>
                        <a:pt x="457" y="525"/>
                        <a:pt x="450" y="530"/>
                      </a:cubicBezTo>
                      <a:cubicBezTo>
                        <a:pt x="438" y="527"/>
                        <a:pt x="429" y="517"/>
                        <a:pt x="418" y="514"/>
                      </a:cubicBezTo>
                      <a:cubicBezTo>
                        <a:pt x="413" y="513"/>
                        <a:pt x="402" y="510"/>
                        <a:pt x="402" y="510"/>
                      </a:cubicBezTo>
                      <a:cubicBezTo>
                        <a:pt x="394" y="505"/>
                        <a:pt x="390" y="503"/>
                        <a:pt x="396" y="494"/>
                      </a:cubicBezTo>
                      <a:cubicBezTo>
                        <a:pt x="394" y="488"/>
                        <a:pt x="392" y="482"/>
                        <a:pt x="390" y="476"/>
                      </a:cubicBezTo>
                      <a:cubicBezTo>
                        <a:pt x="388" y="471"/>
                        <a:pt x="378" y="468"/>
                        <a:pt x="378" y="468"/>
                      </a:cubicBezTo>
                      <a:cubicBezTo>
                        <a:pt x="372" y="474"/>
                        <a:pt x="368" y="477"/>
                        <a:pt x="360" y="480"/>
                      </a:cubicBezTo>
                      <a:cubicBezTo>
                        <a:pt x="353" y="469"/>
                        <a:pt x="359" y="456"/>
                        <a:pt x="366" y="446"/>
                      </a:cubicBezTo>
                      <a:cubicBezTo>
                        <a:pt x="365" y="439"/>
                        <a:pt x="362" y="431"/>
                        <a:pt x="362" y="424"/>
                      </a:cubicBezTo>
                      <a:cubicBezTo>
                        <a:pt x="362" y="421"/>
                        <a:pt x="366" y="418"/>
                        <a:pt x="364" y="416"/>
                      </a:cubicBezTo>
                      <a:cubicBezTo>
                        <a:pt x="362" y="414"/>
                        <a:pt x="361" y="420"/>
                        <a:pt x="360" y="422"/>
                      </a:cubicBezTo>
                      <a:cubicBezTo>
                        <a:pt x="358" y="426"/>
                        <a:pt x="357" y="430"/>
                        <a:pt x="356" y="434"/>
                      </a:cubicBezTo>
                      <a:cubicBezTo>
                        <a:pt x="353" y="443"/>
                        <a:pt x="347" y="451"/>
                        <a:pt x="338" y="454"/>
                      </a:cubicBezTo>
                      <a:cubicBezTo>
                        <a:pt x="337" y="456"/>
                        <a:pt x="338" y="460"/>
                        <a:pt x="336" y="460"/>
                      </a:cubicBezTo>
                      <a:cubicBezTo>
                        <a:pt x="326" y="460"/>
                        <a:pt x="326" y="435"/>
                        <a:pt x="322" y="428"/>
                      </a:cubicBezTo>
                      <a:cubicBezTo>
                        <a:pt x="315" y="413"/>
                        <a:pt x="305" y="409"/>
                        <a:pt x="290" y="406"/>
                      </a:cubicBezTo>
                      <a:cubicBezTo>
                        <a:pt x="284" y="402"/>
                        <a:pt x="268" y="398"/>
                        <a:pt x="268" y="398"/>
                      </a:cubicBezTo>
                      <a:cubicBezTo>
                        <a:pt x="246" y="400"/>
                        <a:pt x="227" y="404"/>
                        <a:pt x="206" y="410"/>
                      </a:cubicBezTo>
                      <a:cubicBezTo>
                        <a:pt x="185" y="416"/>
                        <a:pt x="215" y="406"/>
                        <a:pt x="186" y="416"/>
                      </a:cubicBezTo>
                      <a:cubicBezTo>
                        <a:pt x="184" y="417"/>
                        <a:pt x="180" y="418"/>
                        <a:pt x="180" y="418"/>
                      </a:cubicBezTo>
                      <a:cubicBezTo>
                        <a:pt x="174" y="426"/>
                        <a:pt x="168" y="433"/>
                        <a:pt x="162" y="442"/>
                      </a:cubicBezTo>
                      <a:cubicBezTo>
                        <a:pt x="160" y="446"/>
                        <a:pt x="150" y="446"/>
                        <a:pt x="150" y="446"/>
                      </a:cubicBezTo>
                      <a:cubicBezTo>
                        <a:pt x="143" y="444"/>
                        <a:pt x="135" y="442"/>
                        <a:pt x="128" y="440"/>
                      </a:cubicBezTo>
                      <a:cubicBezTo>
                        <a:pt x="116" y="444"/>
                        <a:pt x="113" y="456"/>
                        <a:pt x="100" y="460"/>
                      </a:cubicBezTo>
                      <a:cubicBezTo>
                        <a:pt x="94" y="462"/>
                        <a:pt x="82" y="466"/>
                        <a:pt x="82" y="466"/>
                      </a:cubicBezTo>
                      <a:cubicBezTo>
                        <a:pt x="66" y="462"/>
                        <a:pt x="59" y="457"/>
                        <a:pt x="46" y="448"/>
                      </a:cubicBezTo>
                      <a:cubicBezTo>
                        <a:pt x="43" y="438"/>
                        <a:pt x="50" y="425"/>
                        <a:pt x="52" y="414"/>
                      </a:cubicBezTo>
                      <a:cubicBezTo>
                        <a:pt x="48" y="400"/>
                        <a:pt x="47" y="381"/>
                        <a:pt x="40" y="368"/>
                      </a:cubicBezTo>
                      <a:cubicBezTo>
                        <a:pt x="30" y="349"/>
                        <a:pt x="15" y="335"/>
                        <a:pt x="8" y="314"/>
                      </a:cubicBezTo>
                      <a:cubicBezTo>
                        <a:pt x="10" y="293"/>
                        <a:pt x="12" y="296"/>
                        <a:pt x="8" y="282"/>
                      </a:cubicBezTo>
                      <a:cubicBezTo>
                        <a:pt x="6" y="274"/>
                        <a:pt x="0" y="258"/>
                        <a:pt x="0" y="258"/>
                      </a:cubicBezTo>
                      <a:cubicBezTo>
                        <a:pt x="3" y="240"/>
                        <a:pt x="2" y="223"/>
                        <a:pt x="18" y="212"/>
                      </a:cubicBezTo>
                      <a:cubicBezTo>
                        <a:pt x="24" y="202"/>
                        <a:pt x="28" y="190"/>
                        <a:pt x="40" y="186"/>
                      </a:cubicBezTo>
                      <a:cubicBezTo>
                        <a:pt x="67" y="190"/>
                        <a:pt x="79" y="172"/>
                        <a:pt x="102" y="164"/>
                      </a:cubicBezTo>
                      <a:cubicBezTo>
                        <a:pt x="105" y="156"/>
                        <a:pt x="111" y="147"/>
                        <a:pt x="116" y="140"/>
                      </a:cubicBezTo>
                      <a:cubicBezTo>
                        <a:pt x="117" y="125"/>
                        <a:pt x="115" y="118"/>
                        <a:pt x="126" y="110"/>
                      </a:cubicBezTo>
                      <a:cubicBezTo>
                        <a:pt x="132" y="112"/>
                        <a:pt x="140" y="124"/>
                        <a:pt x="140" y="124"/>
                      </a:cubicBezTo>
                      <a:cubicBezTo>
                        <a:pt x="143" y="123"/>
                        <a:pt x="147" y="124"/>
                        <a:pt x="148" y="122"/>
                      </a:cubicBezTo>
                      <a:cubicBezTo>
                        <a:pt x="149" y="120"/>
                        <a:pt x="146" y="117"/>
                        <a:pt x="146" y="114"/>
                      </a:cubicBezTo>
                      <a:cubicBezTo>
                        <a:pt x="146" y="106"/>
                        <a:pt x="154" y="91"/>
                        <a:pt x="162" y="88"/>
                      </a:cubicBezTo>
                      <a:cubicBezTo>
                        <a:pt x="160" y="77"/>
                        <a:pt x="159" y="74"/>
                        <a:pt x="168" y="68"/>
                      </a:cubicBezTo>
                      <a:cubicBezTo>
                        <a:pt x="171" y="60"/>
                        <a:pt x="174" y="57"/>
                        <a:pt x="182" y="54"/>
                      </a:cubicBezTo>
                      <a:cubicBezTo>
                        <a:pt x="195" y="58"/>
                        <a:pt x="196" y="76"/>
                        <a:pt x="208" y="84"/>
                      </a:cubicBezTo>
                      <a:cubicBezTo>
                        <a:pt x="216" y="81"/>
                        <a:pt x="217" y="78"/>
                        <a:pt x="220" y="70"/>
                      </a:cubicBezTo>
                      <a:cubicBezTo>
                        <a:pt x="228" y="73"/>
                        <a:pt x="231" y="80"/>
                        <a:pt x="234" y="70"/>
                      </a:cubicBezTo>
                      <a:cubicBezTo>
                        <a:pt x="231" y="61"/>
                        <a:pt x="223" y="54"/>
                        <a:pt x="236" y="50"/>
                      </a:cubicBezTo>
                      <a:cubicBezTo>
                        <a:pt x="237" y="46"/>
                        <a:pt x="235" y="42"/>
                        <a:pt x="236" y="38"/>
                      </a:cubicBezTo>
                      <a:cubicBezTo>
                        <a:pt x="239" y="31"/>
                        <a:pt x="254" y="32"/>
                        <a:pt x="260" y="30"/>
                      </a:cubicBezTo>
                      <a:cubicBezTo>
                        <a:pt x="261" y="28"/>
                        <a:pt x="264" y="26"/>
                        <a:pt x="264" y="24"/>
                      </a:cubicBezTo>
                      <a:cubicBezTo>
                        <a:pt x="264" y="20"/>
                        <a:pt x="260" y="12"/>
                        <a:pt x="260" y="12"/>
                      </a:cubicBezTo>
                      <a:cubicBezTo>
                        <a:pt x="267" y="10"/>
                        <a:pt x="264" y="9"/>
                        <a:pt x="270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88" name="Freeform 8"/>
                <p:cNvSpPr>
                  <a:spLocks/>
                </p:cNvSpPr>
                <p:nvPr userDrawn="1"/>
              </p:nvSpPr>
              <p:spPr bwMode="ltGray">
                <a:xfrm>
                  <a:off x="2705" y="3116"/>
                  <a:ext cx="76" cy="98"/>
                </a:xfrm>
                <a:custGeom>
                  <a:avLst/>
                  <a:gdLst>
                    <a:gd name="T0" fmla="*/ 50 w 61"/>
                    <a:gd name="T1" fmla="*/ 369 h 78"/>
                    <a:gd name="T2" fmla="*/ 450 w 61"/>
                    <a:gd name="T3" fmla="*/ 427 h 78"/>
                    <a:gd name="T4" fmla="*/ 733 w 61"/>
                    <a:gd name="T5" fmla="*/ 0 h 78"/>
                    <a:gd name="T6" fmla="*/ 781 w 61"/>
                    <a:gd name="T7" fmla="*/ 281 h 78"/>
                    <a:gd name="T8" fmla="*/ 361 w 61"/>
                    <a:gd name="T9" fmla="*/ 1212 h 78"/>
                    <a:gd name="T10" fmla="*/ 228 w 61"/>
                    <a:gd name="T11" fmla="*/ 829 h 78"/>
                    <a:gd name="T12" fmla="*/ 0 w 61"/>
                    <a:gd name="T13" fmla="*/ 464 h 78"/>
                    <a:gd name="T14" fmla="*/ 50 w 61"/>
                    <a:gd name="T15" fmla="*/ 369 h 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1" h="78">
                      <a:moveTo>
                        <a:pt x="4" y="24"/>
                      </a:moveTo>
                      <a:cubicBezTo>
                        <a:pt x="13" y="27"/>
                        <a:pt x="22" y="25"/>
                        <a:pt x="32" y="28"/>
                      </a:cubicBezTo>
                      <a:cubicBezTo>
                        <a:pt x="48" y="23"/>
                        <a:pt x="39" y="4"/>
                        <a:pt x="52" y="0"/>
                      </a:cubicBezTo>
                      <a:cubicBezTo>
                        <a:pt x="57" y="7"/>
                        <a:pt x="59" y="10"/>
                        <a:pt x="56" y="18"/>
                      </a:cubicBezTo>
                      <a:cubicBezTo>
                        <a:pt x="61" y="42"/>
                        <a:pt x="50" y="70"/>
                        <a:pt x="26" y="78"/>
                      </a:cubicBezTo>
                      <a:cubicBezTo>
                        <a:pt x="21" y="70"/>
                        <a:pt x="19" y="62"/>
                        <a:pt x="16" y="54"/>
                      </a:cubicBezTo>
                      <a:cubicBezTo>
                        <a:pt x="13" y="45"/>
                        <a:pt x="3" y="40"/>
                        <a:pt x="0" y="30"/>
                      </a:cubicBezTo>
                      <a:cubicBezTo>
                        <a:pt x="2" y="23"/>
                        <a:pt x="0" y="24"/>
                        <a:pt x="4" y="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89" name="Freeform 9"/>
                <p:cNvSpPr>
                  <a:spLocks/>
                </p:cNvSpPr>
                <p:nvPr userDrawn="1"/>
              </p:nvSpPr>
              <p:spPr bwMode="ltGray">
                <a:xfrm>
                  <a:off x="3087" y="3093"/>
                  <a:ext cx="140" cy="191"/>
                </a:xfrm>
                <a:custGeom>
                  <a:avLst/>
                  <a:gdLst>
                    <a:gd name="T0" fmla="*/ 978 w 113"/>
                    <a:gd name="T1" fmla="*/ 0 h 152"/>
                    <a:gd name="T2" fmla="*/ 1244 w 113"/>
                    <a:gd name="T3" fmla="*/ 186 h 152"/>
                    <a:gd name="T4" fmla="*/ 1467 w 113"/>
                    <a:gd name="T5" fmla="*/ 281 h 152"/>
                    <a:gd name="T6" fmla="*/ 1092 w 113"/>
                    <a:gd name="T7" fmla="*/ 998 h 152"/>
                    <a:gd name="T8" fmla="*/ 1028 w 113"/>
                    <a:gd name="T9" fmla="*/ 1186 h 152"/>
                    <a:gd name="T10" fmla="*/ 881 w 113"/>
                    <a:gd name="T11" fmla="*/ 1306 h 152"/>
                    <a:gd name="T12" fmla="*/ 699 w 113"/>
                    <a:gd name="T13" fmla="*/ 1866 h 152"/>
                    <a:gd name="T14" fmla="*/ 644 w 113"/>
                    <a:gd name="T15" fmla="*/ 2051 h 152"/>
                    <a:gd name="T16" fmla="*/ 396 w 113"/>
                    <a:gd name="T17" fmla="*/ 2135 h 152"/>
                    <a:gd name="T18" fmla="*/ 224 w 113"/>
                    <a:gd name="T19" fmla="*/ 2352 h 152"/>
                    <a:gd name="T20" fmla="*/ 278 w 113"/>
                    <a:gd name="T21" fmla="*/ 2135 h 152"/>
                    <a:gd name="T22" fmla="*/ 95 w 113"/>
                    <a:gd name="T23" fmla="*/ 1951 h 152"/>
                    <a:gd name="T24" fmla="*/ 540 w 113"/>
                    <a:gd name="T25" fmla="*/ 1042 h 152"/>
                    <a:gd name="T26" fmla="*/ 978 w 113"/>
                    <a:gd name="T27" fmla="*/ 0 h 15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13" h="152">
                      <a:moveTo>
                        <a:pt x="75" y="0"/>
                      </a:moveTo>
                      <a:cubicBezTo>
                        <a:pt x="87" y="2"/>
                        <a:pt x="86" y="6"/>
                        <a:pt x="95" y="12"/>
                      </a:cubicBezTo>
                      <a:cubicBezTo>
                        <a:pt x="105" y="10"/>
                        <a:pt x="110" y="8"/>
                        <a:pt x="113" y="18"/>
                      </a:cubicBezTo>
                      <a:cubicBezTo>
                        <a:pt x="108" y="34"/>
                        <a:pt x="97" y="54"/>
                        <a:pt x="83" y="64"/>
                      </a:cubicBezTo>
                      <a:cubicBezTo>
                        <a:pt x="82" y="68"/>
                        <a:pt x="83" y="74"/>
                        <a:pt x="79" y="76"/>
                      </a:cubicBezTo>
                      <a:cubicBezTo>
                        <a:pt x="75" y="79"/>
                        <a:pt x="67" y="84"/>
                        <a:pt x="67" y="84"/>
                      </a:cubicBezTo>
                      <a:cubicBezTo>
                        <a:pt x="60" y="95"/>
                        <a:pt x="57" y="108"/>
                        <a:pt x="53" y="120"/>
                      </a:cubicBezTo>
                      <a:cubicBezTo>
                        <a:pt x="52" y="124"/>
                        <a:pt x="53" y="131"/>
                        <a:pt x="49" y="132"/>
                      </a:cubicBezTo>
                      <a:cubicBezTo>
                        <a:pt x="43" y="134"/>
                        <a:pt x="31" y="138"/>
                        <a:pt x="31" y="138"/>
                      </a:cubicBezTo>
                      <a:cubicBezTo>
                        <a:pt x="28" y="146"/>
                        <a:pt x="25" y="149"/>
                        <a:pt x="17" y="152"/>
                      </a:cubicBezTo>
                      <a:cubicBezTo>
                        <a:pt x="12" y="144"/>
                        <a:pt x="12" y="141"/>
                        <a:pt x="21" y="138"/>
                      </a:cubicBezTo>
                      <a:cubicBezTo>
                        <a:pt x="18" y="130"/>
                        <a:pt x="15" y="129"/>
                        <a:pt x="7" y="126"/>
                      </a:cubicBezTo>
                      <a:cubicBezTo>
                        <a:pt x="0" y="104"/>
                        <a:pt x="19" y="73"/>
                        <a:pt x="41" y="68"/>
                      </a:cubicBezTo>
                      <a:cubicBezTo>
                        <a:pt x="56" y="46"/>
                        <a:pt x="75" y="30"/>
                        <a:pt x="7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90" name="Freeform 10"/>
                <p:cNvSpPr>
                  <a:spLocks/>
                </p:cNvSpPr>
                <p:nvPr userDrawn="1"/>
              </p:nvSpPr>
              <p:spPr bwMode="ltGray">
                <a:xfrm>
                  <a:off x="3187" y="2946"/>
                  <a:ext cx="120" cy="175"/>
                </a:xfrm>
                <a:custGeom>
                  <a:avLst/>
                  <a:gdLst>
                    <a:gd name="T0" fmla="*/ 803 w 97"/>
                    <a:gd name="T1" fmla="*/ 1541 h 139"/>
                    <a:gd name="T2" fmla="*/ 772 w 97"/>
                    <a:gd name="T3" fmla="*/ 1852 h 139"/>
                    <a:gd name="T4" fmla="*/ 606 w 97"/>
                    <a:gd name="T5" fmla="*/ 1975 h 139"/>
                    <a:gd name="T6" fmla="*/ 437 w 97"/>
                    <a:gd name="T7" fmla="*/ 2142 h 139"/>
                    <a:gd name="T8" fmla="*/ 465 w 97"/>
                    <a:gd name="T9" fmla="*/ 1758 h 139"/>
                    <a:gd name="T10" fmla="*/ 317 w 97"/>
                    <a:gd name="T11" fmla="*/ 1633 h 139"/>
                    <a:gd name="T12" fmla="*/ 317 w 97"/>
                    <a:gd name="T13" fmla="*/ 1351 h 139"/>
                    <a:gd name="T14" fmla="*/ 413 w 97"/>
                    <a:gd name="T15" fmla="*/ 1163 h 139"/>
                    <a:gd name="T16" fmla="*/ 167 w 97"/>
                    <a:gd name="T17" fmla="*/ 429 h 139"/>
                    <a:gd name="T18" fmla="*/ 0 w 97"/>
                    <a:gd name="T19" fmla="*/ 49 h 139"/>
                    <a:gd name="T20" fmla="*/ 225 w 97"/>
                    <a:gd name="T21" fmla="*/ 147 h 139"/>
                    <a:gd name="T22" fmla="*/ 392 w 97"/>
                    <a:gd name="T23" fmla="*/ 526 h 139"/>
                    <a:gd name="T24" fmla="*/ 649 w 97"/>
                    <a:gd name="T25" fmla="*/ 918 h 139"/>
                    <a:gd name="T26" fmla="*/ 711 w 97"/>
                    <a:gd name="T27" fmla="*/ 1163 h 139"/>
                    <a:gd name="T28" fmla="*/ 975 w 97"/>
                    <a:gd name="T29" fmla="*/ 972 h 139"/>
                    <a:gd name="T30" fmla="*/ 852 w 97"/>
                    <a:gd name="T31" fmla="*/ 1381 h 139"/>
                    <a:gd name="T32" fmla="*/ 878 w 97"/>
                    <a:gd name="T33" fmla="*/ 1471 h 139"/>
                    <a:gd name="T34" fmla="*/ 803 w 97"/>
                    <a:gd name="T35" fmla="*/ 1541 h 13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7" h="139">
                      <a:moveTo>
                        <a:pt x="62" y="97"/>
                      </a:moveTo>
                      <a:cubicBezTo>
                        <a:pt x="61" y="102"/>
                        <a:pt x="64" y="113"/>
                        <a:pt x="60" y="117"/>
                      </a:cubicBezTo>
                      <a:cubicBezTo>
                        <a:pt x="57" y="120"/>
                        <a:pt x="48" y="125"/>
                        <a:pt x="48" y="125"/>
                      </a:cubicBezTo>
                      <a:cubicBezTo>
                        <a:pt x="39" y="139"/>
                        <a:pt x="45" y="139"/>
                        <a:pt x="34" y="135"/>
                      </a:cubicBezTo>
                      <a:cubicBezTo>
                        <a:pt x="35" y="129"/>
                        <a:pt x="41" y="117"/>
                        <a:pt x="36" y="111"/>
                      </a:cubicBezTo>
                      <a:cubicBezTo>
                        <a:pt x="33" y="107"/>
                        <a:pt x="24" y="103"/>
                        <a:pt x="24" y="103"/>
                      </a:cubicBezTo>
                      <a:cubicBezTo>
                        <a:pt x="22" y="96"/>
                        <a:pt x="20" y="94"/>
                        <a:pt x="24" y="85"/>
                      </a:cubicBezTo>
                      <a:cubicBezTo>
                        <a:pt x="26" y="81"/>
                        <a:pt x="32" y="73"/>
                        <a:pt x="32" y="73"/>
                      </a:cubicBezTo>
                      <a:cubicBezTo>
                        <a:pt x="27" y="59"/>
                        <a:pt x="25" y="35"/>
                        <a:pt x="12" y="27"/>
                      </a:cubicBezTo>
                      <a:cubicBezTo>
                        <a:pt x="9" y="18"/>
                        <a:pt x="3" y="12"/>
                        <a:pt x="0" y="3"/>
                      </a:cubicBezTo>
                      <a:cubicBezTo>
                        <a:pt x="9" y="0"/>
                        <a:pt x="11" y="2"/>
                        <a:pt x="18" y="9"/>
                      </a:cubicBezTo>
                      <a:cubicBezTo>
                        <a:pt x="20" y="22"/>
                        <a:pt x="23" y="23"/>
                        <a:pt x="30" y="33"/>
                      </a:cubicBezTo>
                      <a:cubicBezTo>
                        <a:pt x="33" y="51"/>
                        <a:pt x="34" y="53"/>
                        <a:pt x="50" y="57"/>
                      </a:cubicBezTo>
                      <a:cubicBezTo>
                        <a:pt x="53" y="66"/>
                        <a:pt x="47" y="67"/>
                        <a:pt x="56" y="73"/>
                      </a:cubicBezTo>
                      <a:cubicBezTo>
                        <a:pt x="68" y="71"/>
                        <a:pt x="73" y="73"/>
                        <a:pt x="76" y="61"/>
                      </a:cubicBezTo>
                      <a:cubicBezTo>
                        <a:pt x="97" y="68"/>
                        <a:pt x="79" y="83"/>
                        <a:pt x="66" y="87"/>
                      </a:cubicBezTo>
                      <a:cubicBezTo>
                        <a:pt x="67" y="89"/>
                        <a:pt x="69" y="91"/>
                        <a:pt x="68" y="93"/>
                      </a:cubicBezTo>
                      <a:cubicBezTo>
                        <a:pt x="67" y="95"/>
                        <a:pt x="62" y="97"/>
                        <a:pt x="62" y="9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91" name="Freeform 11"/>
                <p:cNvSpPr>
                  <a:spLocks/>
                </p:cNvSpPr>
                <p:nvPr userDrawn="1"/>
              </p:nvSpPr>
              <p:spPr bwMode="ltGray">
                <a:xfrm>
                  <a:off x="3053" y="2636"/>
                  <a:ext cx="60" cy="72"/>
                </a:xfrm>
                <a:custGeom>
                  <a:avLst/>
                  <a:gdLst>
                    <a:gd name="T0" fmla="*/ 99 w 49"/>
                    <a:gd name="T1" fmla="*/ 81 h 57"/>
                    <a:gd name="T2" fmla="*/ 1 w 49"/>
                    <a:gd name="T3" fmla="*/ 51 h 57"/>
                    <a:gd name="T4" fmla="*/ 81 w 49"/>
                    <a:gd name="T5" fmla="*/ 1 h 57"/>
                    <a:gd name="T6" fmla="*/ 198 w 49"/>
                    <a:gd name="T7" fmla="*/ 206 h 57"/>
                    <a:gd name="T8" fmla="*/ 256 w 49"/>
                    <a:gd name="T9" fmla="*/ 551 h 57"/>
                    <a:gd name="T10" fmla="*/ 465 w 49"/>
                    <a:gd name="T11" fmla="*/ 683 h 57"/>
                    <a:gd name="T12" fmla="*/ 360 w 49"/>
                    <a:gd name="T13" fmla="*/ 835 h 57"/>
                    <a:gd name="T14" fmla="*/ 209 w 49"/>
                    <a:gd name="T15" fmla="*/ 683 h 57"/>
                    <a:gd name="T16" fmla="*/ 121 w 49"/>
                    <a:gd name="T17" fmla="*/ 490 h 57"/>
                    <a:gd name="T18" fmla="*/ 81 w 49"/>
                    <a:gd name="T19" fmla="*/ 248 h 57"/>
                    <a:gd name="T20" fmla="*/ 99 w 49"/>
                    <a:gd name="T21" fmla="*/ 81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9" h="57">
                      <a:moveTo>
                        <a:pt x="9" y="5"/>
                      </a:moveTo>
                      <a:cubicBezTo>
                        <a:pt x="6" y="4"/>
                        <a:pt x="2" y="5"/>
                        <a:pt x="1" y="3"/>
                      </a:cubicBezTo>
                      <a:cubicBezTo>
                        <a:pt x="0" y="1"/>
                        <a:pt x="5" y="0"/>
                        <a:pt x="7" y="1"/>
                      </a:cubicBezTo>
                      <a:cubicBezTo>
                        <a:pt x="9" y="2"/>
                        <a:pt x="16" y="10"/>
                        <a:pt x="17" y="13"/>
                      </a:cubicBezTo>
                      <a:cubicBezTo>
                        <a:pt x="20" y="19"/>
                        <a:pt x="18" y="28"/>
                        <a:pt x="23" y="33"/>
                      </a:cubicBezTo>
                      <a:cubicBezTo>
                        <a:pt x="28" y="37"/>
                        <a:pt x="36" y="37"/>
                        <a:pt x="41" y="41"/>
                      </a:cubicBezTo>
                      <a:cubicBezTo>
                        <a:pt x="46" y="57"/>
                        <a:pt x="49" y="54"/>
                        <a:pt x="31" y="51"/>
                      </a:cubicBezTo>
                      <a:cubicBezTo>
                        <a:pt x="26" y="47"/>
                        <a:pt x="23" y="46"/>
                        <a:pt x="19" y="41"/>
                      </a:cubicBezTo>
                      <a:cubicBezTo>
                        <a:pt x="16" y="37"/>
                        <a:pt x="11" y="29"/>
                        <a:pt x="11" y="29"/>
                      </a:cubicBezTo>
                      <a:cubicBezTo>
                        <a:pt x="10" y="24"/>
                        <a:pt x="7" y="20"/>
                        <a:pt x="7" y="15"/>
                      </a:cubicBezTo>
                      <a:cubicBezTo>
                        <a:pt x="7" y="12"/>
                        <a:pt x="9" y="5"/>
                        <a:pt x="9" y="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92" name="Freeform 12"/>
                <p:cNvSpPr>
                  <a:spLocks/>
                </p:cNvSpPr>
                <p:nvPr userDrawn="1"/>
              </p:nvSpPr>
              <p:spPr bwMode="ltGray">
                <a:xfrm>
                  <a:off x="3071" y="2513"/>
                  <a:ext cx="14" cy="16"/>
                </a:xfrm>
                <a:custGeom>
                  <a:avLst/>
                  <a:gdLst>
                    <a:gd name="T0" fmla="*/ 0 w 11"/>
                    <a:gd name="T1" fmla="*/ 39 h 13"/>
                    <a:gd name="T2" fmla="*/ 154 w 11"/>
                    <a:gd name="T3" fmla="*/ 162 h 13"/>
                    <a:gd name="T4" fmla="*/ 0 w 11"/>
                    <a:gd name="T5" fmla="*/ 3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3"/>
                      </a:moveTo>
                      <a:cubicBezTo>
                        <a:pt x="9" y="0"/>
                        <a:pt x="11" y="5"/>
                        <a:pt x="8" y="13"/>
                      </a:cubicBezTo>
                      <a:cubicBezTo>
                        <a:pt x="2" y="11"/>
                        <a:pt x="0" y="10"/>
                        <a:pt x="0" y="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93" name="Freeform 13"/>
                <p:cNvSpPr>
                  <a:spLocks/>
                </p:cNvSpPr>
                <p:nvPr userDrawn="1"/>
              </p:nvSpPr>
              <p:spPr bwMode="ltGray">
                <a:xfrm>
                  <a:off x="3093" y="2516"/>
                  <a:ext cx="24" cy="21"/>
                </a:xfrm>
                <a:custGeom>
                  <a:avLst/>
                  <a:gdLst>
                    <a:gd name="T0" fmla="*/ 129 w 19"/>
                    <a:gd name="T1" fmla="*/ 0 h 16"/>
                    <a:gd name="T2" fmla="*/ 102 w 19"/>
                    <a:gd name="T3" fmla="*/ 428 h 16"/>
                    <a:gd name="T4" fmla="*/ 129 w 19"/>
                    <a:gd name="T5" fmla="*/ 0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16">
                      <a:moveTo>
                        <a:pt x="8" y="0"/>
                      </a:moveTo>
                      <a:cubicBezTo>
                        <a:pt x="19" y="4"/>
                        <a:pt x="15" y="13"/>
                        <a:pt x="6" y="16"/>
                      </a:cubicBezTo>
                      <a:cubicBezTo>
                        <a:pt x="2" y="9"/>
                        <a:pt x="0" y="4"/>
                        <a:pt x="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94" name="Freeform 14"/>
                <p:cNvSpPr>
                  <a:spLocks/>
                </p:cNvSpPr>
                <p:nvPr userDrawn="1"/>
              </p:nvSpPr>
              <p:spPr bwMode="ltGray">
                <a:xfrm>
                  <a:off x="3095" y="2539"/>
                  <a:ext cx="32" cy="15"/>
                </a:xfrm>
                <a:custGeom>
                  <a:avLst/>
                  <a:gdLst>
                    <a:gd name="T0" fmla="*/ 111 w 26"/>
                    <a:gd name="T1" fmla="*/ 0 h 12"/>
                    <a:gd name="T2" fmla="*/ 176 w 26"/>
                    <a:gd name="T3" fmla="*/ 185 h 12"/>
                    <a:gd name="T4" fmla="*/ 111 w 26"/>
                    <a:gd name="T5" fmla="*/ 149 h 12"/>
                    <a:gd name="T6" fmla="*/ 111 w 26"/>
                    <a:gd name="T7" fmla="*/ 0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12">
                      <a:moveTo>
                        <a:pt x="9" y="0"/>
                      </a:moveTo>
                      <a:cubicBezTo>
                        <a:pt x="19" y="2"/>
                        <a:pt x="26" y="5"/>
                        <a:pt x="15" y="12"/>
                      </a:cubicBezTo>
                      <a:cubicBezTo>
                        <a:pt x="13" y="11"/>
                        <a:pt x="10" y="11"/>
                        <a:pt x="9" y="10"/>
                      </a:cubicBezTo>
                      <a:cubicBezTo>
                        <a:pt x="0" y="1"/>
                        <a:pt x="20" y="0"/>
                        <a:pt x="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95" name="Freeform 15"/>
                <p:cNvSpPr>
                  <a:spLocks/>
                </p:cNvSpPr>
                <p:nvPr userDrawn="1"/>
              </p:nvSpPr>
              <p:spPr bwMode="ltGray">
                <a:xfrm>
                  <a:off x="3119" y="2577"/>
                  <a:ext cx="18" cy="18"/>
                </a:xfrm>
                <a:custGeom>
                  <a:avLst/>
                  <a:gdLst>
                    <a:gd name="T0" fmla="*/ 59 w 14"/>
                    <a:gd name="T1" fmla="*/ 126 h 14"/>
                    <a:gd name="T2" fmla="*/ 224 w 14"/>
                    <a:gd name="T3" fmla="*/ 288 h 14"/>
                    <a:gd name="T4" fmla="*/ 1 w 14"/>
                    <a:gd name="T5" fmla="*/ 231 h 14"/>
                    <a:gd name="T6" fmla="*/ 59 w 14"/>
                    <a:gd name="T7" fmla="*/ 126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14">
                      <a:moveTo>
                        <a:pt x="3" y="6"/>
                      </a:moveTo>
                      <a:cubicBezTo>
                        <a:pt x="12" y="0"/>
                        <a:pt x="14" y="5"/>
                        <a:pt x="11" y="14"/>
                      </a:cubicBezTo>
                      <a:cubicBezTo>
                        <a:pt x="8" y="13"/>
                        <a:pt x="3" y="14"/>
                        <a:pt x="1" y="12"/>
                      </a:cubicBezTo>
                      <a:cubicBezTo>
                        <a:pt x="0" y="11"/>
                        <a:pt x="3" y="6"/>
                        <a:pt x="3" y="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96" name="Freeform 16"/>
                <p:cNvSpPr>
                  <a:spLocks/>
                </p:cNvSpPr>
                <p:nvPr userDrawn="1"/>
              </p:nvSpPr>
              <p:spPr bwMode="ltGray">
                <a:xfrm>
                  <a:off x="3409" y="2662"/>
                  <a:ext cx="27" cy="26"/>
                </a:xfrm>
                <a:custGeom>
                  <a:avLst/>
                  <a:gdLst>
                    <a:gd name="T0" fmla="*/ 133 w 22"/>
                    <a:gd name="T1" fmla="*/ 0 h 20"/>
                    <a:gd name="T2" fmla="*/ 108 w 22"/>
                    <a:gd name="T3" fmla="*/ 467 h 20"/>
                    <a:gd name="T4" fmla="*/ 133 w 22"/>
                    <a:gd name="T5" fmla="*/ 0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4" y="9"/>
                        <a:pt x="22" y="16"/>
                        <a:pt x="9" y="20"/>
                      </a:cubicBezTo>
                      <a:cubicBezTo>
                        <a:pt x="0" y="11"/>
                        <a:pt x="4" y="10"/>
                        <a:pt x="1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97" name="Freeform 17"/>
                <p:cNvSpPr>
                  <a:spLocks/>
                </p:cNvSpPr>
                <p:nvPr userDrawn="1"/>
              </p:nvSpPr>
              <p:spPr bwMode="ltGray">
                <a:xfrm>
                  <a:off x="3296" y="2559"/>
                  <a:ext cx="27" cy="32"/>
                </a:xfrm>
                <a:custGeom>
                  <a:avLst/>
                  <a:gdLst>
                    <a:gd name="T0" fmla="*/ 2 w 22"/>
                    <a:gd name="T1" fmla="*/ 124 h 25"/>
                    <a:gd name="T2" fmla="*/ 258 w 22"/>
                    <a:gd name="T3" fmla="*/ 204 h 25"/>
                    <a:gd name="T4" fmla="*/ 2 w 22"/>
                    <a:gd name="T5" fmla="*/ 390 h 25"/>
                    <a:gd name="T6" fmla="*/ 2 w 22"/>
                    <a:gd name="T7" fmla="*/ 124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2" h="25">
                      <a:moveTo>
                        <a:pt x="2" y="6"/>
                      </a:moveTo>
                      <a:cubicBezTo>
                        <a:pt x="11" y="0"/>
                        <a:pt x="16" y="1"/>
                        <a:pt x="22" y="10"/>
                      </a:cubicBezTo>
                      <a:cubicBezTo>
                        <a:pt x="19" y="25"/>
                        <a:pt x="16" y="22"/>
                        <a:pt x="2" y="20"/>
                      </a:cubicBezTo>
                      <a:cubicBezTo>
                        <a:pt x="0" y="13"/>
                        <a:pt x="2" y="13"/>
                        <a:pt x="2" y="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98" name="Freeform 18"/>
                <p:cNvSpPr>
                  <a:spLocks/>
                </p:cNvSpPr>
                <p:nvPr userDrawn="1"/>
              </p:nvSpPr>
              <p:spPr bwMode="ltGray">
                <a:xfrm>
                  <a:off x="3318" y="2534"/>
                  <a:ext cx="25" cy="23"/>
                </a:xfrm>
                <a:custGeom>
                  <a:avLst/>
                  <a:gdLst>
                    <a:gd name="T0" fmla="*/ 95 w 20"/>
                    <a:gd name="T1" fmla="*/ 334 h 18"/>
                    <a:gd name="T2" fmla="*/ 149 w 20"/>
                    <a:gd name="T3" fmla="*/ 0 h 18"/>
                    <a:gd name="T4" fmla="*/ 185 w 20"/>
                    <a:gd name="T5" fmla="*/ 334 h 18"/>
                    <a:gd name="T6" fmla="*/ 95 w 20"/>
                    <a:gd name="T7" fmla="*/ 334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8">
                      <a:moveTo>
                        <a:pt x="6" y="18"/>
                      </a:moveTo>
                      <a:cubicBezTo>
                        <a:pt x="1" y="10"/>
                        <a:pt x="0" y="3"/>
                        <a:pt x="10" y="0"/>
                      </a:cubicBezTo>
                      <a:cubicBezTo>
                        <a:pt x="20" y="3"/>
                        <a:pt x="15" y="10"/>
                        <a:pt x="12" y="18"/>
                      </a:cubicBezTo>
                      <a:cubicBezTo>
                        <a:pt x="5" y="16"/>
                        <a:pt x="6" y="14"/>
                        <a:pt x="6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99" name="Freeform 19"/>
                <p:cNvSpPr>
                  <a:spLocks/>
                </p:cNvSpPr>
                <p:nvPr userDrawn="1"/>
              </p:nvSpPr>
              <p:spPr bwMode="ltGray">
                <a:xfrm>
                  <a:off x="3275" y="2354"/>
                  <a:ext cx="19" cy="29"/>
                </a:xfrm>
                <a:custGeom>
                  <a:avLst/>
                  <a:gdLst>
                    <a:gd name="T0" fmla="*/ 84 w 15"/>
                    <a:gd name="T1" fmla="*/ 187 h 23"/>
                    <a:gd name="T2" fmla="*/ 252 w 15"/>
                    <a:gd name="T3" fmla="*/ 79 h 23"/>
                    <a:gd name="T4" fmla="*/ 215 w 15"/>
                    <a:gd name="T5" fmla="*/ 269 h 23"/>
                    <a:gd name="T6" fmla="*/ 84 w 15"/>
                    <a:gd name="T7" fmla="*/ 187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00" name="Freeform 20"/>
                <p:cNvSpPr>
                  <a:spLocks/>
                </p:cNvSpPr>
                <p:nvPr userDrawn="1"/>
              </p:nvSpPr>
              <p:spPr bwMode="ltGray">
                <a:xfrm>
                  <a:off x="3493" y="2455"/>
                  <a:ext cx="25" cy="29"/>
                </a:xfrm>
                <a:custGeom>
                  <a:avLst/>
                  <a:gdLst>
                    <a:gd name="T0" fmla="*/ 49 w 20"/>
                    <a:gd name="T1" fmla="*/ 200 h 23"/>
                    <a:gd name="T2" fmla="*/ 173 w 20"/>
                    <a:gd name="T3" fmla="*/ 50 h 23"/>
                    <a:gd name="T4" fmla="*/ 110 w 20"/>
                    <a:gd name="T5" fmla="*/ 309 h 23"/>
                    <a:gd name="T6" fmla="*/ 49 w 20"/>
                    <a:gd name="T7" fmla="*/ 20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01" name="Freeform 21"/>
                <p:cNvSpPr>
                  <a:spLocks/>
                </p:cNvSpPr>
                <p:nvPr userDrawn="1"/>
              </p:nvSpPr>
              <p:spPr bwMode="ltGray">
                <a:xfrm>
                  <a:off x="2878" y="2289"/>
                  <a:ext cx="37" cy="53"/>
                </a:xfrm>
                <a:custGeom>
                  <a:avLst/>
                  <a:gdLst>
                    <a:gd name="T0" fmla="*/ 207 w 30"/>
                    <a:gd name="T1" fmla="*/ 545 h 42"/>
                    <a:gd name="T2" fmla="*/ 99 w 30"/>
                    <a:gd name="T3" fmla="*/ 351 h 42"/>
                    <a:gd name="T4" fmla="*/ 0 w 30"/>
                    <a:gd name="T5" fmla="*/ 148 h 42"/>
                    <a:gd name="T6" fmla="*/ 207 w 30"/>
                    <a:gd name="T7" fmla="*/ 50 h 42"/>
                    <a:gd name="T8" fmla="*/ 376 w 30"/>
                    <a:gd name="T9" fmla="*/ 376 h 42"/>
                    <a:gd name="T10" fmla="*/ 347 w 30"/>
                    <a:gd name="T11" fmla="*/ 500 h 42"/>
                    <a:gd name="T12" fmla="*/ 207 w 30"/>
                    <a:gd name="T13" fmla="*/ 545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02" name="Freeform 22"/>
                <p:cNvSpPr>
                  <a:spLocks/>
                </p:cNvSpPr>
                <p:nvPr userDrawn="1"/>
              </p:nvSpPr>
              <p:spPr bwMode="ltGray">
                <a:xfrm>
                  <a:off x="2435" y="2338"/>
                  <a:ext cx="31" cy="20"/>
                </a:xfrm>
                <a:custGeom>
                  <a:avLst/>
                  <a:gdLst>
                    <a:gd name="T0" fmla="*/ 207 w 25"/>
                    <a:gd name="T1" fmla="*/ 233 h 16"/>
                    <a:gd name="T2" fmla="*/ 40 w 25"/>
                    <a:gd name="T3" fmla="*/ 119 h 16"/>
                    <a:gd name="T4" fmla="*/ 207 w 25"/>
                    <a:gd name="T5" fmla="*/ 0 h 16"/>
                    <a:gd name="T6" fmla="*/ 207 w 25"/>
                    <a:gd name="T7" fmla="*/ 233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03" name="Freeform 23"/>
                <p:cNvSpPr>
                  <a:spLocks/>
                </p:cNvSpPr>
                <p:nvPr userDrawn="1"/>
              </p:nvSpPr>
              <p:spPr bwMode="ltGray">
                <a:xfrm>
                  <a:off x="2302" y="2363"/>
                  <a:ext cx="81" cy="58"/>
                </a:xfrm>
                <a:custGeom>
                  <a:avLst/>
                  <a:gdLst>
                    <a:gd name="T0" fmla="*/ 187 w 65"/>
                    <a:gd name="T1" fmla="*/ 390 h 46"/>
                    <a:gd name="T2" fmla="*/ 411 w 65"/>
                    <a:gd name="T3" fmla="*/ 63 h 46"/>
                    <a:gd name="T4" fmla="*/ 588 w 65"/>
                    <a:gd name="T5" fmla="*/ 0 h 46"/>
                    <a:gd name="T6" fmla="*/ 810 w 65"/>
                    <a:gd name="T7" fmla="*/ 194 h 46"/>
                    <a:gd name="T8" fmla="*/ 450 w 65"/>
                    <a:gd name="T9" fmla="*/ 427 h 46"/>
                    <a:gd name="T10" fmla="*/ 171 w 65"/>
                    <a:gd name="T11" fmla="*/ 739 h 46"/>
                    <a:gd name="T12" fmla="*/ 110 w 65"/>
                    <a:gd name="T13" fmla="*/ 318 h 46"/>
                    <a:gd name="T14" fmla="*/ 171 w 65"/>
                    <a:gd name="T15" fmla="*/ 236 h 46"/>
                    <a:gd name="T16" fmla="*/ 187 w 65"/>
                    <a:gd name="T17" fmla="*/ 390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04" name="Freeform 24"/>
                <p:cNvSpPr>
                  <a:spLocks/>
                </p:cNvSpPr>
                <p:nvPr userDrawn="1"/>
              </p:nvSpPr>
              <p:spPr bwMode="ltGray">
                <a:xfrm>
                  <a:off x="2216" y="2357"/>
                  <a:ext cx="85" cy="59"/>
                </a:xfrm>
                <a:custGeom>
                  <a:avLst/>
                  <a:gdLst>
                    <a:gd name="T0" fmla="*/ 0 w 69"/>
                    <a:gd name="T1" fmla="*/ 480 h 47"/>
                    <a:gd name="T2" fmla="*/ 221 w 69"/>
                    <a:gd name="T3" fmla="*/ 382 h 47"/>
                    <a:gd name="T4" fmla="*/ 634 w 69"/>
                    <a:gd name="T5" fmla="*/ 1 h 47"/>
                    <a:gd name="T6" fmla="*/ 781 w 69"/>
                    <a:gd name="T7" fmla="*/ 49 h 47"/>
                    <a:gd name="T8" fmla="*/ 615 w 69"/>
                    <a:gd name="T9" fmla="*/ 292 h 47"/>
                    <a:gd name="T10" fmla="*/ 339 w 69"/>
                    <a:gd name="T11" fmla="*/ 493 h 47"/>
                    <a:gd name="T12" fmla="*/ 272 w 69"/>
                    <a:gd name="T13" fmla="*/ 722 h 47"/>
                    <a:gd name="T14" fmla="*/ 201 w 69"/>
                    <a:gd name="T15" fmla="*/ 674 h 47"/>
                    <a:gd name="T16" fmla="*/ 145 w 69"/>
                    <a:gd name="T17" fmla="*/ 603 h 47"/>
                    <a:gd name="T18" fmla="*/ 0 w 69"/>
                    <a:gd name="T19" fmla="*/ 536 h 47"/>
                    <a:gd name="T20" fmla="*/ 0 w 69"/>
                    <a:gd name="T21" fmla="*/ 480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05" name="Freeform 25"/>
                <p:cNvSpPr>
                  <a:spLocks/>
                </p:cNvSpPr>
                <p:nvPr userDrawn="1"/>
              </p:nvSpPr>
              <p:spPr bwMode="ltGray">
                <a:xfrm>
                  <a:off x="1761" y="2031"/>
                  <a:ext cx="439" cy="348"/>
                </a:xfrm>
                <a:custGeom>
                  <a:avLst/>
                  <a:gdLst>
                    <a:gd name="T0" fmla="*/ 125 w 355"/>
                    <a:gd name="T1" fmla="*/ 62 h 277"/>
                    <a:gd name="T2" fmla="*/ 465 w 355"/>
                    <a:gd name="T3" fmla="*/ 281 h 277"/>
                    <a:gd name="T4" fmla="*/ 594 w 355"/>
                    <a:gd name="T5" fmla="*/ 464 h 277"/>
                    <a:gd name="T6" fmla="*/ 968 w 355"/>
                    <a:gd name="T7" fmla="*/ 803 h 277"/>
                    <a:gd name="T8" fmla="*/ 1176 w 355"/>
                    <a:gd name="T9" fmla="*/ 1023 h 277"/>
                    <a:gd name="T10" fmla="*/ 1568 w 355"/>
                    <a:gd name="T11" fmla="*/ 1523 h 277"/>
                    <a:gd name="T12" fmla="*/ 1737 w 355"/>
                    <a:gd name="T13" fmla="*/ 1981 h 277"/>
                    <a:gd name="T14" fmla="*/ 1888 w 355"/>
                    <a:gd name="T15" fmla="*/ 2050 h 277"/>
                    <a:gd name="T16" fmla="*/ 1966 w 355"/>
                    <a:gd name="T17" fmla="*/ 2305 h 277"/>
                    <a:gd name="T18" fmla="*/ 2262 w 355"/>
                    <a:gd name="T19" fmla="*/ 2351 h 277"/>
                    <a:gd name="T20" fmla="*/ 2174 w 355"/>
                    <a:gd name="T21" fmla="*/ 3024 h 277"/>
                    <a:gd name="T22" fmla="*/ 2311 w 355"/>
                    <a:gd name="T23" fmla="*/ 3456 h 277"/>
                    <a:gd name="T24" fmla="*/ 2540 w 355"/>
                    <a:gd name="T25" fmla="*/ 3588 h 277"/>
                    <a:gd name="T26" fmla="*/ 2760 w 355"/>
                    <a:gd name="T27" fmla="*/ 3617 h 277"/>
                    <a:gd name="T28" fmla="*/ 3022 w 355"/>
                    <a:gd name="T29" fmla="*/ 3744 h 277"/>
                    <a:gd name="T30" fmla="*/ 3251 w 355"/>
                    <a:gd name="T31" fmla="*/ 3638 h 277"/>
                    <a:gd name="T32" fmla="*/ 3476 w 355"/>
                    <a:gd name="T33" fmla="*/ 3832 h 277"/>
                    <a:gd name="T34" fmla="*/ 3791 w 355"/>
                    <a:gd name="T35" fmla="*/ 3967 h 277"/>
                    <a:gd name="T36" fmla="*/ 4020 w 355"/>
                    <a:gd name="T37" fmla="*/ 4083 h 277"/>
                    <a:gd name="T38" fmla="*/ 4499 w 355"/>
                    <a:gd name="T39" fmla="*/ 4114 h 277"/>
                    <a:gd name="T40" fmla="*/ 4371 w 355"/>
                    <a:gd name="T41" fmla="*/ 4235 h 277"/>
                    <a:gd name="T42" fmla="*/ 4111 w 355"/>
                    <a:gd name="T43" fmla="*/ 4206 h 277"/>
                    <a:gd name="T44" fmla="*/ 3837 w 355"/>
                    <a:gd name="T45" fmla="*/ 4168 h 277"/>
                    <a:gd name="T46" fmla="*/ 3678 w 355"/>
                    <a:gd name="T47" fmla="*/ 4114 h 277"/>
                    <a:gd name="T48" fmla="*/ 3230 w 355"/>
                    <a:gd name="T49" fmla="*/ 4083 h 277"/>
                    <a:gd name="T50" fmla="*/ 2979 w 355"/>
                    <a:gd name="T51" fmla="*/ 4021 h 277"/>
                    <a:gd name="T52" fmla="*/ 2200 w 355"/>
                    <a:gd name="T53" fmla="*/ 3744 h 277"/>
                    <a:gd name="T54" fmla="*/ 2054 w 355"/>
                    <a:gd name="T55" fmla="*/ 3325 h 277"/>
                    <a:gd name="T56" fmla="*/ 1621 w 355"/>
                    <a:gd name="T57" fmla="*/ 3089 h 277"/>
                    <a:gd name="T58" fmla="*/ 1390 w 355"/>
                    <a:gd name="T59" fmla="*/ 2879 h 277"/>
                    <a:gd name="T60" fmla="*/ 1197 w 355"/>
                    <a:gd name="T61" fmla="*/ 2442 h 277"/>
                    <a:gd name="T62" fmla="*/ 878 w 355"/>
                    <a:gd name="T63" fmla="*/ 1673 h 277"/>
                    <a:gd name="T64" fmla="*/ 819 w 355"/>
                    <a:gd name="T65" fmla="*/ 1577 h 277"/>
                    <a:gd name="T66" fmla="*/ 743 w 355"/>
                    <a:gd name="T67" fmla="*/ 1547 h 277"/>
                    <a:gd name="T68" fmla="*/ 694 w 355"/>
                    <a:gd name="T69" fmla="*/ 1363 h 277"/>
                    <a:gd name="T70" fmla="*/ 486 w 355"/>
                    <a:gd name="T71" fmla="*/ 905 h 277"/>
                    <a:gd name="T72" fmla="*/ 257 w 355"/>
                    <a:gd name="T73" fmla="*/ 612 h 277"/>
                    <a:gd name="T74" fmla="*/ 49 w 355"/>
                    <a:gd name="T75" fmla="*/ 340 h 277"/>
                    <a:gd name="T76" fmla="*/ 125 w 355"/>
                    <a:gd name="T77" fmla="*/ 39 h 277"/>
                    <a:gd name="T78" fmla="*/ 125 w 355"/>
                    <a:gd name="T79" fmla="*/ 6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06" name="Freeform 26"/>
                <p:cNvSpPr>
                  <a:spLocks/>
                </p:cNvSpPr>
                <p:nvPr userDrawn="1"/>
              </p:nvSpPr>
              <p:spPr bwMode="ltGray">
                <a:xfrm>
                  <a:off x="2030" y="2006"/>
                  <a:ext cx="193" cy="259"/>
                </a:xfrm>
                <a:custGeom>
                  <a:avLst/>
                  <a:gdLst>
                    <a:gd name="T0" fmla="*/ 695 w 156"/>
                    <a:gd name="T1" fmla="*/ 1027 h 206"/>
                    <a:gd name="T2" fmla="*/ 852 w 156"/>
                    <a:gd name="T3" fmla="*/ 912 h 206"/>
                    <a:gd name="T4" fmla="*/ 878 w 156"/>
                    <a:gd name="T5" fmla="*/ 810 h 206"/>
                    <a:gd name="T6" fmla="*/ 1027 w 156"/>
                    <a:gd name="T7" fmla="*/ 680 h 206"/>
                    <a:gd name="T8" fmla="*/ 1360 w 156"/>
                    <a:gd name="T9" fmla="*/ 342 h 206"/>
                    <a:gd name="T10" fmla="*/ 1452 w 156"/>
                    <a:gd name="T11" fmla="*/ 62 h 206"/>
                    <a:gd name="T12" fmla="*/ 1590 w 156"/>
                    <a:gd name="T13" fmla="*/ 0 h 206"/>
                    <a:gd name="T14" fmla="*/ 1940 w 156"/>
                    <a:gd name="T15" fmla="*/ 430 h 206"/>
                    <a:gd name="T16" fmla="*/ 1884 w 156"/>
                    <a:gd name="T17" fmla="*/ 680 h 206"/>
                    <a:gd name="T18" fmla="*/ 1622 w 156"/>
                    <a:gd name="T19" fmla="*/ 1000 h 206"/>
                    <a:gd name="T20" fmla="*/ 1697 w 156"/>
                    <a:gd name="T21" fmla="*/ 1462 h 206"/>
                    <a:gd name="T22" fmla="*/ 1831 w 156"/>
                    <a:gd name="T23" fmla="*/ 1720 h 206"/>
                    <a:gd name="T24" fmla="*/ 1884 w 156"/>
                    <a:gd name="T25" fmla="*/ 1992 h 206"/>
                    <a:gd name="T26" fmla="*/ 1638 w 156"/>
                    <a:gd name="T27" fmla="*/ 1992 h 206"/>
                    <a:gd name="T28" fmla="*/ 1493 w 156"/>
                    <a:gd name="T29" fmla="*/ 2279 h 206"/>
                    <a:gd name="T30" fmla="*/ 1344 w 156"/>
                    <a:gd name="T31" fmla="*/ 2428 h 206"/>
                    <a:gd name="T32" fmla="*/ 1285 w 156"/>
                    <a:gd name="T33" fmla="*/ 3089 h 206"/>
                    <a:gd name="T34" fmla="*/ 1136 w 156"/>
                    <a:gd name="T35" fmla="*/ 3149 h 206"/>
                    <a:gd name="T36" fmla="*/ 1054 w 156"/>
                    <a:gd name="T37" fmla="*/ 3221 h 206"/>
                    <a:gd name="T38" fmla="*/ 976 w 156"/>
                    <a:gd name="T39" fmla="*/ 3149 h 206"/>
                    <a:gd name="T40" fmla="*/ 920 w 156"/>
                    <a:gd name="T41" fmla="*/ 2960 h 206"/>
                    <a:gd name="T42" fmla="*/ 772 w 156"/>
                    <a:gd name="T43" fmla="*/ 2906 h 206"/>
                    <a:gd name="T44" fmla="*/ 541 w 156"/>
                    <a:gd name="T45" fmla="*/ 3029 h 206"/>
                    <a:gd name="T46" fmla="*/ 364 w 156"/>
                    <a:gd name="T47" fmla="*/ 2906 h 206"/>
                    <a:gd name="T48" fmla="*/ 135 w 156"/>
                    <a:gd name="T49" fmla="*/ 2311 h 206"/>
                    <a:gd name="T50" fmla="*/ 49 w 156"/>
                    <a:gd name="T51" fmla="*/ 2023 h 206"/>
                    <a:gd name="T52" fmla="*/ 0 w 156"/>
                    <a:gd name="T53" fmla="*/ 1838 h 206"/>
                    <a:gd name="T54" fmla="*/ 257 w 156"/>
                    <a:gd name="T55" fmla="*/ 1504 h 206"/>
                    <a:gd name="T56" fmla="*/ 413 w 156"/>
                    <a:gd name="T57" fmla="*/ 1623 h 206"/>
                    <a:gd name="T58" fmla="*/ 437 w 156"/>
                    <a:gd name="T59" fmla="*/ 1257 h 206"/>
                    <a:gd name="T60" fmla="*/ 669 w 156"/>
                    <a:gd name="T61" fmla="*/ 1099 h 206"/>
                    <a:gd name="T62" fmla="*/ 695 w 156"/>
                    <a:gd name="T63" fmla="*/ 1027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07" name="Freeform 27"/>
                <p:cNvSpPr>
                  <a:spLocks/>
                </p:cNvSpPr>
                <p:nvPr userDrawn="1"/>
              </p:nvSpPr>
              <p:spPr bwMode="ltGray">
                <a:xfrm>
                  <a:off x="2218" y="2126"/>
                  <a:ext cx="135" cy="48"/>
                </a:xfrm>
                <a:custGeom>
                  <a:avLst/>
                  <a:gdLst>
                    <a:gd name="T0" fmla="*/ 50 w 109"/>
                    <a:gd name="T1" fmla="*/ 523 h 38"/>
                    <a:gd name="T2" fmla="*/ 229 w 109"/>
                    <a:gd name="T3" fmla="*/ 163 h 38"/>
                    <a:gd name="T4" fmla="*/ 603 w 109"/>
                    <a:gd name="T5" fmla="*/ 328 h 38"/>
                    <a:gd name="T6" fmla="*/ 931 w 109"/>
                    <a:gd name="T7" fmla="*/ 243 h 38"/>
                    <a:gd name="T8" fmla="*/ 1164 w 109"/>
                    <a:gd name="T9" fmla="*/ 0 h 38"/>
                    <a:gd name="T10" fmla="*/ 980 w 109"/>
                    <a:gd name="T11" fmla="*/ 436 h 38"/>
                    <a:gd name="T12" fmla="*/ 783 w 109"/>
                    <a:gd name="T13" fmla="*/ 630 h 38"/>
                    <a:gd name="T14" fmla="*/ 541 w 109"/>
                    <a:gd name="T15" fmla="*/ 523 h 38"/>
                    <a:gd name="T16" fmla="*/ 181 w 109"/>
                    <a:gd name="T17" fmla="*/ 499 h 38"/>
                    <a:gd name="T18" fmla="*/ 50 w 109"/>
                    <a:gd name="T19" fmla="*/ 52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08" name="Freeform 28"/>
                <p:cNvSpPr>
                  <a:spLocks/>
                </p:cNvSpPr>
                <p:nvPr userDrawn="1"/>
              </p:nvSpPr>
              <p:spPr bwMode="ltGray">
                <a:xfrm>
                  <a:off x="2211" y="2182"/>
                  <a:ext cx="94" cy="131"/>
                </a:xfrm>
                <a:custGeom>
                  <a:avLst/>
                  <a:gdLst>
                    <a:gd name="T0" fmla="*/ 109 w 76"/>
                    <a:gd name="T1" fmla="*/ 293 h 104"/>
                    <a:gd name="T2" fmla="*/ 225 w 76"/>
                    <a:gd name="T3" fmla="*/ 0 h 104"/>
                    <a:gd name="T4" fmla="*/ 434 w 76"/>
                    <a:gd name="T5" fmla="*/ 293 h 104"/>
                    <a:gd name="T6" fmla="*/ 801 w 76"/>
                    <a:gd name="T7" fmla="*/ 62 h 104"/>
                    <a:gd name="T8" fmla="*/ 600 w 76"/>
                    <a:gd name="T9" fmla="*/ 542 h 104"/>
                    <a:gd name="T10" fmla="*/ 695 w 76"/>
                    <a:gd name="T11" fmla="*/ 765 h 104"/>
                    <a:gd name="T12" fmla="*/ 743 w 76"/>
                    <a:gd name="T13" fmla="*/ 964 h 104"/>
                    <a:gd name="T14" fmla="*/ 600 w 76"/>
                    <a:gd name="T15" fmla="*/ 1171 h 104"/>
                    <a:gd name="T16" fmla="*/ 434 w 76"/>
                    <a:gd name="T17" fmla="*/ 964 h 104"/>
                    <a:gd name="T18" fmla="*/ 278 w 76"/>
                    <a:gd name="T19" fmla="*/ 765 h 104"/>
                    <a:gd name="T20" fmla="*/ 362 w 76"/>
                    <a:gd name="T21" fmla="*/ 1083 h 104"/>
                    <a:gd name="T22" fmla="*/ 392 w 76"/>
                    <a:gd name="T23" fmla="*/ 1171 h 104"/>
                    <a:gd name="T24" fmla="*/ 257 w 76"/>
                    <a:gd name="T25" fmla="*/ 1661 h 104"/>
                    <a:gd name="T26" fmla="*/ 167 w 76"/>
                    <a:gd name="T27" fmla="*/ 1621 h 104"/>
                    <a:gd name="T28" fmla="*/ 109 w 76"/>
                    <a:gd name="T29" fmla="*/ 1418 h 104"/>
                    <a:gd name="T30" fmla="*/ 0 w 76"/>
                    <a:gd name="T31" fmla="*/ 860 h 104"/>
                    <a:gd name="T32" fmla="*/ 2 w 76"/>
                    <a:gd name="T33" fmla="*/ 482 h 104"/>
                    <a:gd name="T34" fmla="*/ 109 w 76"/>
                    <a:gd name="T35" fmla="*/ 293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09" name="Freeform 29"/>
                <p:cNvSpPr>
                  <a:spLocks/>
                </p:cNvSpPr>
                <p:nvPr userDrawn="1"/>
              </p:nvSpPr>
              <p:spPr bwMode="ltGray">
                <a:xfrm>
                  <a:off x="2368" y="2111"/>
                  <a:ext cx="46" cy="77"/>
                </a:xfrm>
                <a:custGeom>
                  <a:avLst/>
                  <a:gdLst>
                    <a:gd name="T0" fmla="*/ 40 w 37"/>
                    <a:gd name="T1" fmla="*/ 462 h 61"/>
                    <a:gd name="T2" fmla="*/ 179 w 37"/>
                    <a:gd name="T3" fmla="*/ 0 h 61"/>
                    <a:gd name="T4" fmla="*/ 210 w 37"/>
                    <a:gd name="T5" fmla="*/ 462 h 61"/>
                    <a:gd name="T6" fmla="*/ 501 w 37"/>
                    <a:gd name="T7" fmla="*/ 621 h 61"/>
                    <a:gd name="T8" fmla="*/ 261 w 37"/>
                    <a:gd name="T9" fmla="*/ 736 h 61"/>
                    <a:gd name="T10" fmla="*/ 62 w 37"/>
                    <a:gd name="T11" fmla="*/ 938 h 61"/>
                    <a:gd name="T12" fmla="*/ 1 w 37"/>
                    <a:gd name="T13" fmla="*/ 559 h 61"/>
                    <a:gd name="T14" fmla="*/ 40 w 37"/>
                    <a:gd name="T15" fmla="*/ 46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10" name="Freeform 30"/>
                <p:cNvSpPr>
                  <a:spLocks/>
                </p:cNvSpPr>
                <p:nvPr userDrawn="1"/>
              </p:nvSpPr>
              <p:spPr bwMode="ltGray">
                <a:xfrm>
                  <a:off x="2378" y="2230"/>
                  <a:ext cx="60" cy="36"/>
                </a:xfrm>
                <a:custGeom>
                  <a:avLst/>
                  <a:gdLst>
                    <a:gd name="T0" fmla="*/ 81 w 49"/>
                    <a:gd name="T1" fmla="*/ 0 h 29"/>
                    <a:gd name="T2" fmla="*/ 333 w 49"/>
                    <a:gd name="T3" fmla="*/ 0 h 29"/>
                    <a:gd name="T4" fmla="*/ 550 w 49"/>
                    <a:gd name="T5" fmla="*/ 211 h 29"/>
                    <a:gd name="T6" fmla="*/ 403 w 49"/>
                    <a:gd name="T7" fmla="*/ 184 h 29"/>
                    <a:gd name="T8" fmla="*/ 36 w 49"/>
                    <a:gd name="T9" fmla="*/ 211 h 29"/>
                    <a:gd name="T10" fmla="*/ 81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11" name="Freeform 31"/>
                <p:cNvSpPr>
                  <a:spLocks/>
                </p:cNvSpPr>
                <p:nvPr userDrawn="1"/>
              </p:nvSpPr>
              <p:spPr bwMode="ltGray">
                <a:xfrm>
                  <a:off x="2440" y="2174"/>
                  <a:ext cx="75" cy="61"/>
                </a:xfrm>
                <a:custGeom>
                  <a:avLst/>
                  <a:gdLst>
                    <a:gd name="T0" fmla="*/ 252 w 61"/>
                    <a:gd name="T1" fmla="*/ 674 h 48"/>
                    <a:gd name="T2" fmla="*/ 171 w 61"/>
                    <a:gd name="T3" fmla="*/ 454 h 48"/>
                    <a:gd name="T4" fmla="*/ 39 w 61"/>
                    <a:gd name="T5" fmla="*/ 394 h 48"/>
                    <a:gd name="T6" fmla="*/ 162 w 61"/>
                    <a:gd name="T7" fmla="*/ 151 h 48"/>
                    <a:gd name="T8" fmla="*/ 301 w 61"/>
                    <a:gd name="T9" fmla="*/ 0 h 48"/>
                    <a:gd name="T10" fmla="*/ 588 w 61"/>
                    <a:gd name="T11" fmla="*/ 192 h 48"/>
                    <a:gd name="T12" fmla="*/ 628 w 61"/>
                    <a:gd name="T13" fmla="*/ 356 h 48"/>
                    <a:gd name="T14" fmla="*/ 725 w 61"/>
                    <a:gd name="T15" fmla="*/ 574 h 48"/>
                    <a:gd name="T16" fmla="*/ 480 w 61"/>
                    <a:gd name="T17" fmla="*/ 674 h 48"/>
                    <a:gd name="T18" fmla="*/ 272 w 61"/>
                    <a:gd name="T19" fmla="*/ 774 h 48"/>
                    <a:gd name="T20" fmla="*/ 252 w 61"/>
                    <a:gd name="T21" fmla="*/ 67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12" name="Freeform 32"/>
                <p:cNvSpPr>
                  <a:spLocks/>
                </p:cNvSpPr>
                <p:nvPr userDrawn="1"/>
              </p:nvSpPr>
              <p:spPr bwMode="ltGray">
                <a:xfrm>
                  <a:off x="2461" y="2202"/>
                  <a:ext cx="353" cy="229"/>
                </a:xfrm>
                <a:custGeom>
                  <a:avLst/>
                  <a:gdLst>
                    <a:gd name="T0" fmla="*/ 573 w 286"/>
                    <a:gd name="T1" fmla="*/ 430 h 182"/>
                    <a:gd name="T2" fmla="*/ 448 w 286"/>
                    <a:gd name="T3" fmla="*/ 229 h 182"/>
                    <a:gd name="T4" fmla="*/ 318 w 286"/>
                    <a:gd name="T5" fmla="*/ 466 h 182"/>
                    <a:gd name="T6" fmla="*/ 0 w 286"/>
                    <a:gd name="T7" fmla="*/ 370 h 182"/>
                    <a:gd name="T8" fmla="*/ 122 w 286"/>
                    <a:gd name="T9" fmla="*/ 662 h 182"/>
                    <a:gd name="T10" fmla="*/ 207 w 286"/>
                    <a:gd name="T11" fmla="*/ 973 h 182"/>
                    <a:gd name="T12" fmla="*/ 305 w 286"/>
                    <a:gd name="T13" fmla="*/ 737 h 182"/>
                    <a:gd name="T14" fmla="*/ 376 w 286"/>
                    <a:gd name="T15" fmla="*/ 681 h 182"/>
                    <a:gd name="T16" fmla="*/ 597 w 286"/>
                    <a:gd name="T17" fmla="*/ 877 h 182"/>
                    <a:gd name="T18" fmla="*/ 873 w 286"/>
                    <a:gd name="T19" fmla="*/ 973 h 182"/>
                    <a:gd name="T20" fmla="*/ 1111 w 286"/>
                    <a:gd name="T21" fmla="*/ 1141 h 182"/>
                    <a:gd name="T22" fmla="*/ 1331 w 286"/>
                    <a:gd name="T23" fmla="*/ 1602 h 182"/>
                    <a:gd name="T24" fmla="*/ 1298 w 286"/>
                    <a:gd name="T25" fmla="*/ 1930 h 182"/>
                    <a:gd name="T26" fmla="*/ 1222 w 286"/>
                    <a:gd name="T27" fmla="*/ 2115 h 182"/>
                    <a:gd name="T28" fmla="*/ 1528 w 286"/>
                    <a:gd name="T29" fmla="*/ 2016 h 182"/>
                    <a:gd name="T30" fmla="*/ 1751 w 286"/>
                    <a:gd name="T31" fmla="*/ 2197 h 182"/>
                    <a:gd name="T32" fmla="*/ 2093 w 286"/>
                    <a:gd name="T33" fmla="*/ 2323 h 182"/>
                    <a:gd name="T34" fmla="*/ 2177 w 286"/>
                    <a:gd name="T35" fmla="*/ 2306 h 182"/>
                    <a:gd name="T36" fmla="*/ 2093 w 286"/>
                    <a:gd name="T37" fmla="*/ 2115 h 182"/>
                    <a:gd name="T38" fmla="*/ 2236 w 286"/>
                    <a:gd name="T39" fmla="*/ 2142 h 182"/>
                    <a:gd name="T40" fmla="*/ 2328 w 286"/>
                    <a:gd name="T41" fmla="*/ 1846 h 182"/>
                    <a:gd name="T42" fmla="*/ 2519 w 286"/>
                    <a:gd name="T43" fmla="*/ 1930 h 182"/>
                    <a:gd name="T44" fmla="*/ 2667 w 286"/>
                    <a:gd name="T45" fmla="*/ 2047 h 182"/>
                    <a:gd name="T46" fmla="*/ 3052 w 286"/>
                    <a:gd name="T47" fmla="*/ 2630 h 182"/>
                    <a:gd name="T48" fmla="*/ 3266 w 286"/>
                    <a:gd name="T49" fmla="*/ 2807 h 182"/>
                    <a:gd name="T50" fmla="*/ 3546 w 286"/>
                    <a:gd name="T51" fmla="*/ 2671 h 182"/>
                    <a:gd name="T52" fmla="*/ 3355 w 286"/>
                    <a:gd name="T53" fmla="*/ 2513 h 182"/>
                    <a:gd name="T54" fmla="*/ 3200 w 286"/>
                    <a:gd name="T55" fmla="*/ 2183 h 182"/>
                    <a:gd name="T56" fmla="*/ 3128 w 286"/>
                    <a:gd name="T57" fmla="*/ 2076 h 182"/>
                    <a:gd name="T58" fmla="*/ 3104 w 286"/>
                    <a:gd name="T59" fmla="*/ 1930 h 182"/>
                    <a:gd name="T60" fmla="*/ 2945 w 286"/>
                    <a:gd name="T61" fmla="*/ 1833 h 182"/>
                    <a:gd name="T62" fmla="*/ 2999 w 286"/>
                    <a:gd name="T63" fmla="*/ 1506 h 182"/>
                    <a:gd name="T64" fmla="*/ 2760 w 286"/>
                    <a:gd name="T65" fmla="*/ 1353 h 182"/>
                    <a:gd name="T66" fmla="*/ 2627 w 286"/>
                    <a:gd name="T67" fmla="*/ 1103 h 182"/>
                    <a:gd name="T68" fmla="*/ 2385 w 286"/>
                    <a:gd name="T69" fmla="*/ 854 h 182"/>
                    <a:gd name="T70" fmla="*/ 2093 w 286"/>
                    <a:gd name="T71" fmla="*/ 586 h 182"/>
                    <a:gd name="T72" fmla="*/ 1956 w 286"/>
                    <a:gd name="T73" fmla="*/ 540 h 182"/>
                    <a:gd name="T74" fmla="*/ 1503 w 286"/>
                    <a:gd name="T75" fmla="*/ 245 h 182"/>
                    <a:gd name="T76" fmla="*/ 1284 w 286"/>
                    <a:gd name="T77" fmla="*/ 62 h 182"/>
                    <a:gd name="T78" fmla="*/ 1196 w 286"/>
                    <a:gd name="T79" fmla="*/ 0 h 182"/>
                    <a:gd name="T80" fmla="*/ 873 w 286"/>
                    <a:gd name="T81" fmla="*/ 155 h 182"/>
                    <a:gd name="T82" fmla="*/ 696 w 286"/>
                    <a:gd name="T83" fmla="*/ 496 h 182"/>
                    <a:gd name="T84" fmla="*/ 573 w 286"/>
                    <a:gd name="T85" fmla="*/ 430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13" name="Freeform 33"/>
                <p:cNvSpPr>
                  <a:spLocks/>
                </p:cNvSpPr>
                <p:nvPr userDrawn="1"/>
              </p:nvSpPr>
              <p:spPr bwMode="ltGray">
                <a:xfrm>
                  <a:off x="2766" y="2227"/>
                  <a:ext cx="96" cy="98"/>
                </a:xfrm>
                <a:custGeom>
                  <a:avLst/>
                  <a:gdLst>
                    <a:gd name="T0" fmla="*/ 1 w 78"/>
                    <a:gd name="T1" fmla="*/ 905 h 78"/>
                    <a:gd name="T2" fmla="*/ 329 w 78"/>
                    <a:gd name="T3" fmla="*/ 920 h 78"/>
                    <a:gd name="T4" fmla="*/ 540 w 78"/>
                    <a:gd name="T5" fmla="*/ 732 h 78"/>
                    <a:gd name="T6" fmla="*/ 684 w 78"/>
                    <a:gd name="T7" fmla="*/ 464 h 78"/>
                    <a:gd name="T8" fmla="*/ 517 w 78"/>
                    <a:gd name="T9" fmla="*/ 224 h 78"/>
                    <a:gd name="T10" fmla="*/ 517 w 78"/>
                    <a:gd name="T11" fmla="*/ 62 h 78"/>
                    <a:gd name="T12" fmla="*/ 854 w 78"/>
                    <a:gd name="T13" fmla="*/ 405 h 78"/>
                    <a:gd name="T14" fmla="*/ 802 w 78"/>
                    <a:gd name="T15" fmla="*/ 829 h 78"/>
                    <a:gd name="T16" fmla="*/ 405 w 78"/>
                    <a:gd name="T17" fmla="*/ 1212 h 78"/>
                    <a:gd name="T18" fmla="*/ 111 w 78"/>
                    <a:gd name="T19" fmla="*/ 1023 h 78"/>
                    <a:gd name="T20" fmla="*/ 39 w 78"/>
                    <a:gd name="T21" fmla="*/ 965 h 78"/>
                    <a:gd name="T22" fmla="*/ 1 w 78"/>
                    <a:gd name="T23" fmla="*/ 905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14" name="Freeform 34"/>
                <p:cNvSpPr>
                  <a:spLocks/>
                </p:cNvSpPr>
                <p:nvPr userDrawn="1"/>
              </p:nvSpPr>
              <p:spPr bwMode="ltGray">
                <a:xfrm>
                  <a:off x="2971" y="2018"/>
                  <a:ext cx="21" cy="23"/>
                </a:xfrm>
                <a:custGeom>
                  <a:avLst/>
                  <a:gdLst>
                    <a:gd name="T0" fmla="*/ 40 w 17"/>
                    <a:gd name="T1" fmla="*/ 75 h 18"/>
                    <a:gd name="T2" fmla="*/ 40 w 17"/>
                    <a:gd name="T3" fmla="*/ 261 h 18"/>
                    <a:gd name="T4" fmla="*/ 40 w 17"/>
                    <a:gd name="T5" fmla="*/ 75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15" name="Freeform 35"/>
                <p:cNvSpPr>
                  <a:spLocks/>
                </p:cNvSpPr>
                <p:nvPr userDrawn="1"/>
              </p:nvSpPr>
              <p:spPr bwMode="ltGray">
                <a:xfrm>
                  <a:off x="3091" y="2169"/>
                  <a:ext cx="32" cy="28"/>
                </a:xfrm>
                <a:custGeom>
                  <a:avLst/>
                  <a:gdLst>
                    <a:gd name="T0" fmla="*/ 94 w 26"/>
                    <a:gd name="T1" fmla="*/ 255 h 22"/>
                    <a:gd name="T2" fmla="*/ 169 w 26"/>
                    <a:gd name="T3" fmla="*/ 0 h 22"/>
                    <a:gd name="T4" fmla="*/ 169 w 26"/>
                    <a:gd name="T5" fmla="*/ 403 h 22"/>
                    <a:gd name="T6" fmla="*/ 94 w 26"/>
                    <a:gd name="T7" fmla="*/ 255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16" name="Freeform 36"/>
                <p:cNvSpPr>
                  <a:spLocks/>
                </p:cNvSpPr>
                <p:nvPr userDrawn="1"/>
              </p:nvSpPr>
              <p:spPr bwMode="ltGray">
                <a:xfrm>
                  <a:off x="2699" y="1829"/>
                  <a:ext cx="25" cy="19"/>
                </a:xfrm>
                <a:custGeom>
                  <a:avLst/>
                  <a:gdLst>
                    <a:gd name="T0" fmla="*/ 110 w 20"/>
                    <a:gd name="T1" fmla="*/ 199 h 15"/>
                    <a:gd name="T2" fmla="*/ 244 w 20"/>
                    <a:gd name="T3" fmla="*/ 41 h 15"/>
                    <a:gd name="T4" fmla="*/ 138 w 20"/>
                    <a:gd name="T5" fmla="*/ 199 h 15"/>
                    <a:gd name="T6" fmla="*/ 110 w 20"/>
                    <a:gd name="T7" fmla="*/ 199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17" name="Freeform 37"/>
                <p:cNvSpPr>
                  <a:spLocks/>
                </p:cNvSpPr>
                <p:nvPr userDrawn="1"/>
              </p:nvSpPr>
              <p:spPr bwMode="ltGray">
                <a:xfrm>
                  <a:off x="2494" y="1988"/>
                  <a:ext cx="25" cy="19"/>
                </a:xfrm>
                <a:custGeom>
                  <a:avLst/>
                  <a:gdLst>
                    <a:gd name="T0" fmla="*/ 110 w 20"/>
                    <a:gd name="T1" fmla="*/ 199 h 15"/>
                    <a:gd name="T2" fmla="*/ 231 w 20"/>
                    <a:gd name="T3" fmla="*/ 41 h 15"/>
                    <a:gd name="T4" fmla="*/ 231 w 20"/>
                    <a:gd name="T5" fmla="*/ 248 h 15"/>
                    <a:gd name="T6" fmla="*/ 110 w 20"/>
                    <a:gd name="T7" fmla="*/ 199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18" name="Freeform 38"/>
                <p:cNvSpPr>
                  <a:spLocks/>
                </p:cNvSpPr>
                <p:nvPr userDrawn="1"/>
              </p:nvSpPr>
              <p:spPr bwMode="ltGray">
                <a:xfrm>
                  <a:off x="2270" y="1940"/>
                  <a:ext cx="99" cy="101"/>
                </a:xfrm>
                <a:custGeom>
                  <a:avLst/>
                  <a:gdLst>
                    <a:gd name="T0" fmla="*/ 0 w 80"/>
                    <a:gd name="T1" fmla="*/ 831 h 80"/>
                    <a:gd name="T2" fmla="*/ 181 w 80"/>
                    <a:gd name="T3" fmla="*/ 390 h 80"/>
                    <a:gd name="T4" fmla="*/ 343 w 80"/>
                    <a:gd name="T5" fmla="*/ 328 h 80"/>
                    <a:gd name="T6" fmla="*/ 610 w 80"/>
                    <a:gd name="T7" fmla="*/ 298 h 80"/>
                    <a:gd name="T8" fmla="*/ 747 w 80"/>
                    <a:gd name="T9" fmla="*/ 0 h 80"/>
                    <a:gd name="T10" fmla="*/ 1036 w 80"/>
                    <a:gd name="T11" fmla="*/ 660 h 80"/>
                    <a:gd name="T12" fmla="*/ 911 w 80"/>
                    <a:gd name="T13" fmla="*/ 929 h 80"/>
                    <a:gd name="T14" fmla="*/ 697 w 80"/>
                    <a:gd name="T15" fmla="*/ 1014 h 80"/>
                    <a:gd name="T16" fmla="*/ 610 w 80"/>
                    <a:gd name="T17" fmla="*/ 1324 h 80"/>
                    <a:gd name="T18" fmla="*/ 424 w 80"/>
                    <a:gd name="T19" fmla="*/ 1125 h 80"/>
                    <a:gd name="T20" fmla="*/ 488 w 80"/>
                    <a:gd name="T21" fmla="*/ 859 h 80"/>
                    <a:gd name="T22" fmla="*/ 392 w 80"/>
                    <a:gd name="T23" fmla="*/ 462 h 80"/>
                    <a:gd name="T24" fmla="*/ 257 w 80"/>
                    <a:gd name="T25" fmla="*/ 784 h 80"/>
                    <a:gd name="T26" fmla="*/ 109 w 80"/>
                    <a:gd name="T27" fmla="*/ 929 h 80"/>
                    <a:gd name="T28" fmla="*/ 0 w 80"/>
                    <a:gd name="T29" fmla="*/ 831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19" name="Freeform 39"/>
                <p:cNvSpPr>
                  <a:spLocks/>
                </p:cNvSpPr>
                <p:nvPr userDrawn="1"/>
              </p:nvSpPr>
              <p:spPr bwMode="ltGray">
                <a:xfrm>
                  <a:off x="2236" y="1724"/>
                  <a:ext cx="116" cy="219"/>
                </a:xfrm>
                <a:custGeom>
                  <a:avLst/>
                  <a:gdLst>
                    <a:gd name="T0" fmla="*/ 169 w 94"/>
                    <a:gd name="T1" fmla="*/ 1512 h 174"/>
                    <a:gd name="T2" fmla="*/ 318 w 94"/>
                    <a:gd name="T3" fmla="*/ 2028 h 174"/>
                    <a:gd name="T4" fmla="*/ 392 w 94"/>
                    <a:gd name="T5" fmla="*/ 1707 h 174"/>
                    <a:gd name="T6" fmla="*/ 647 w 94"/>
                    <a:gd name="T7" fmla="*/ 1586 h 174"/>
                    <a:gd name="T8" fmla="*/ 573 w 94"/>
                    <a:gd name="T9" fmla="*/ 1953 h 174"/>
                    <a:gd name="T10" fmla="*/ 819 w 94"/>
                    <a:gd name="T11" fmla="*/ 1996 h 174"/>
                    <a:gd name="T12" fmla="*/ 945 w 94"/>
                    <a:gd name="T13" fmla="*/ 2243 h 174"/>
                    <a:gd name="T14" fmla="*/ 731 w 94"/>
                    <a:gd name="T15" fmla="*/ 2336 h 174"/>
                    <a:gd name="T16" fmla="*/ 916 w 94"/>
                    <a:gd name="T17" fmla="*/ 2750 h 174"/>
                    <a:gd name="T18" fmla="*/ 1050 w 94"/>
                    <a:gd name="T19" fmla="*/ 2433 h 174"/>
                    <a:gd name="T20" fmla="*/ 1022 w 94"/>
                    <a:gd name="T21" fmla="*/ 1772 h 174"/>
                    <a:gd name="T22" fmla="*/ 742 w 94"/>
                    <a:gd name="T23" fmla="*/ 1660 h 174"/>
                    <a:gd name="T24" fmla="*/ 627 w 94"/>
                    <a:gd name="T25" fmla="*/ 1294 h 174"/>
                    <a:gd name="T26" fmla="*/ 425 w 94"/>
                    <a:gd name="T27" fmla="*/ 1294 h 174"/>
                    <a:gd name="T28" fmla="*/ 376 w 94"/>
                    <a:gd name="T29" fmla="*/ 1109 h 174"/>
                    <a:gd name="T30" fmla="*/ 524 w 94"/>
                    <a:gd name="T31" fmla="*/ 662 h 174"/>
                    <a:gd name="T32" fmla="*/ 376 w 94"/>
                    <a:gd name="T33" fmla="*/ 0 h 174"/>
                    <a:gd name="T34" fmla="*/ 222 w 94"/>
                    <a:gd name="T35" fmla="*/ 347 h 174"/>
                    <a:gd name="T36" fmla="*/ 48 w 94"/>
                    <a:gd name="T37" fmla="*/ 734 h 174"/>
                    <a:gd name="T38" fmla="*/ 169 w 94"/>
                    <a:gd name="T39" fmla="*/ 1201 h 174"/>
                    <a:gd name="T40" fmla="*/ 169 w 94"/>
                    <a:gd name="T41" fmla="*/ 151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20" name="Freeform 40"/>
                <p:cNvSpPr>
                  <a:spLocks/>
                </p:cNvSpPr>
                <p:nvPr userDrawn="1"/>
              </p:nvSpPr>
              <p:spPr bwMode="ltGray">
                <a:xfrm>
                  <a:off x="2268" y="1885"/>
                  <a:ext cx="39" cy="63"/>
                </a:xfrm>
                <a:custGeom>
                  <a:avLst/>
                  <a:gdLst>
                    <a:gd name="T0" fmla="*/ 63 w 32"/>
                    <a:gd name="T1" fmla="*/ 384 h 50"/>
                    <a:gd name="T2" fmla="*/ 132 w 32"/>
                    <a:gd name="T3" fmla="*/ 0 h 50"/>
                    <a:gd name="T4" fmla="*/ 208 w 32"/>
                    <a:gd name="T5" fmla="*/ 252 h 50"/>
                    <a:gd name="T6" fmla="*/ 239 w 32"/>
                    <a:gd name="T7" fmla="*/ 384 h 50"/>
                    <a:gd name="T8" fmla="*/ 296 w 32"/>
                    <a:gd name="T9" fmla="*/ 426 h 50"/>
                    <a:gd name="T10" fmla="*/ 349 w 32"/>
                    <a:gd name="T11" fmla="*/ 610 h 50"/>
                    <a:gd name="T12" fmla="*/ 196 w 32"/>
                    <a:gd name="T13" fmla="*/ 801 h 50"/>
                    <a:gd name="T14" fmla="*/ 63 w 32"/>
                    <a:gd name="T15" fmla="*/ 384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21" name="Freeform 41"/>
                <p:cNvSpPr>
                  <a:spLocks/>
                </p:cNvSpPr>
                <p:nvPr userDrawn="1"/>
              </p:nvSpPr>
              <p:spPr bwMode="ltGray">
                <a:xfrm>
                  <a:off x="2186" y="1900"/>
                  <a:ext cx="53" cy="63"/>
                </a:xfrm>
                <a:custGeom>
                  <a:avLst/>
                  <a:gdLst>
                    <a:gd name="T0" fmla="*/ 0 w 43"/>
                    <a:gd name="T1" fmla="*/ 701 h 50"/>
                    <a:gd name="T2" fmla="*/ 272 w 43"/>
                    <a:gd name="T3" fmla="*/ 318 h 50"/>
                    <a:gd name="T4" fmla="*/ 440 w 43"/>
                    <a:gd name="T5" fmla="*/ 0 h 50"/>
                    <a:gd name="T6" fmla="*/ 301 w 43"/>
                    <a:gd name="T7" fmla="*/ 441 h 50"/>
                    <a:gd name="T8" fmla="*/ 2 w 43"/>
                    <a:gd name="T9" fmla="*/ 801 h 50"/>
                    <a:gd name="T10" fmla="*/ 0 w 43"/>
                    <a:gd name="T11" fmla="*/ 701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22" name="Freeform 42"/>
                <p:cNvSpPr>
                  <a:spLocks/>
                </p:cNvSpPr>
                <p:nvPr userDrawn="1"/>
              </p:nvSpPr>
              <p:spPr bwMode="ltGray">
                <a:xfrm>
                  <a:off x="4822" y="1824"/>
                  <a:ext cx="1268" cy="1779"/>
                </a:xfrm>
                <a:custGeom>
                  <a:avLst/>
                  <a:gdLst>
                    <a:gd name="T0" fmla="*/ 5016 w 1026"/>
                    <a:gd name="T1" fmla="*/ 1041 h 1413"/>
                    <a:gd name="T2" fmla="*/ 5674 w 1026"/>
                    <a:gd name="T3" fmla="*/ 0 h 1413"/>
                    <a:gd name="T4" fmla="*/ 5875 w 1026"/>
                    <a:gd name="T5" fmla="*/ 293 h 1413"/>
                    <a:gd name="T6" fmla="*/ 6199 w 1026"/>
                    <a:gd name="T7" fmla="*/ 240 h 1413"/>
                    <a:gd name="T8" fmla="*/ 6781 w 1026"/>
                    <a:gd name="T9" fmla="*/ 429 h 1413"/>
                    <a:gd name="T10" fmla="*/ 7268 w 1026"/>
                    <a:gd name="T11" fmla="*/ 526 h 1413"/>
                    <a:gd name="T12" fmla="*/ 7803 w 1026"/>
                    <a:gd name="T13" fmla="*/ 429 h 1413"/>
                    <a:gd name="T14" fmla="*/ 8494 w 1026"/>
                    <a:gd name="T15" fmla="*/ 1768 h 1413"/>
                    <a:gd name="T16" fmla="*/ 8982 w 1026"/>
                    <a:gd name="T17" fmla="*/ 2048 h 1413"/>
                    <a:gd name="T18" fmla="*/ 9593 w 1026"/>
                    <a:gd name="T19" fmla="*/ 2142 h 1413"/>
                    <a:gd name="T20" fmla="*/ 9946 w 1026"/>
                    <a:gd name="T21" fmla="*/ 2707 h 1413"/>
                    <a:gd name="T22" fmla="*/ 10210 w 1026"/>
                    <a:gd name="T23" fmla="*/ 3616 h 1413"/>
                    <a:gd name="T24" fmla="*/ 9972 w 1026"/>
                    <a:gd name="T25" fmla="*/ 4286 h 1413"/>
                    <a:gd name="T26" fmla="*/ 10586 w 1026"/>
                    <a:gd name="T27" fmla="*/ 4663 h 1413"/>
                    <a:gd name="T28" fmla="*/ 11314 w 1026"/>
                    <a:gd name="T29" fmla="*/ 5045 h 1413"/>
                    <a:gd name="T30" fmla="*/ 11353 w 1026"/>
                    <a:gd name="T31" fmla="*/ 5287 h 1413"/>
                    <a:gd name="T32" fmla="*/ 11690 w 1026"/>
                    <a:gd name="T33" fmla="*/ 5146 h 1413"/>
                    <a:gd name="T34" fmla="*/ 12580 w 1026"/>
                    <a:gd name="T35" fmla="*/ 5995 h 1413"/>
                    <a:gd name="T36" fmla="*/ 13031 w 1026"/>
                    <a:gd name="T37" fmla="*/ 6479 h 1413"/>
                    <a:gd name="T38" fmla="*/ 12341 w 1026"/>
                    <a:gd name="T39" fmla="*/ 8330 h 1413"/>
                    <a:gd name="T40" fmla="*/ 11804 w 1026"/>
                    <a:gd name="T41" fmla="*/ 8998 h 1413"/>
                    <a:gd name="T42" fmla="*/ 11463 w 1026"/>
                    <a:gd name="T43" fmla="*/ 10226 h 1413"/>
                    <a:gd name="T44" fmla="*/ 10710 w 1026"/>
                    <a:gd name="T45" fmla="*/ 11750 h 1413"/>
                    <a:gd name="T46" fmla="*/ 9789 w 1026"/>
                    <a:gd name="T47" fmla="*/ 12559 h 1413"/>
                    <a:gd name="T48" fmla="*/ 9097 w 1026"/>
                    <a:gd name="T49" fmla="*/ 12852 h 1413"/>
                    <a:gd name="T50" fmla="*/ 8835 w 1026"/>
                    <a:gd name="T51" fmla="*/ 13284 h 1413"/>
                    <a:gd name="T52" fmla="*/ 8144 w 1026"/>
                    <a:gd name="T53" fmla="*/ 14383 h 1413"/>
                    <a:gd name="T54" fmla="*/ 6965 w 1026"/>
                    <a:gd name="T55" fmla="*/ 15656 h 1413"/>
                    <a:gd name="T56" fmla="*/ 6092 w 1026"/>
                    <a:gd name="T57" fmla="*/ 16231 h 1413"/>
                    <a:gd name="T58" fmla="*/ 5820 w 1026"/>
                    <a:gd name="T59" fmla="*/ 16549 h 1413"/>
                    <a:gd name="T60" fmla="*/ 5103 w 1026"/>
                    <a:gd name="T61" fmla="*/ 17421 h 1413"/>
                    <a:gd name="T62" fmla="*/ 4227 w 1026"/>
                    <a:gd name="T63" fmla="*/ 17847 h 1413"/>
                    <a:gd name="T64" fmla="*/ 3699 w 1026"/>
                    <a:gd name="T65" fmla="*/ 17847 h 1413"/>
                    <a:gd name="T66" fmla="*/ 3583 w 1026"/>
                    <a:gd name="T67" fmla="*/ 18664 h 1413"/>
                    <a:gd name="T68" fmla="*/ 2899 w 1026"/>
                    <a:gd name="T69" fmla="*/ 19310 h 1413"/>
                    <a:gd name="T70" fmla="*/ 2216 w 1026"/>
                    <a:gd name="T71" fmla="*/ 19789 h 1413"/>
                    <a:gd name="T72" fmla="*/ 1982 w 1026"/>
                    <a:gd name="T73" fmla="*/ 20372 h 1413"/>
                    <a:gd name="T74" fmla="*/ 1482 w 1026"/>
                    <a:gd name="T75" fmla="*/ 20836 h 1413"/>
                    <a:gd name="T76" fmla="*/ 802 w 1026"/>
                    <a:gd name="T77" fmla="*/ 21371 h 1413"/>
                    <a:gd name="T78" fmla="*/ 693 w 1026"/>
                    <a:gd name="T79" fmla="*/ 21883 h 1413"/>
                    <a:gd name="T80" fmla="*/ 487 w 1026"/>
                    <a:gd name="T81" fmla="*/ 22373 h 1413"/>
                    <a:gd name="T82" fmla="*/ 225 w 1026"/>
                    <a:gd name="T83" fmla="*/ 21748 h 1413"/>
                    <a:gd name="T84" fmla="*/ 267 w 1026"/>
                    <a:gd name="T85" fmla="*/ 21126 h 1413"/>
                    <a:gd name="T86" fmla="*/ 1342 w 1026"/>
                    <a:gd name="T87" fmla="*/ 19277 h 1413"/>
                    <a:gd name="T88" fmla="*/ 2540 w 1026"/>
                    <a:gd name="T89" fmla="*/ 17376 h 1413"/>
                    <a:gd name="T90" fmla="*/ 2967 w 1026"/>
                    <a:gd name="T91" fmla="*/ 16607 h 1413"/>
                    <a:gd name="T92" fmla="*/ 3994 w 1026"/>
                    <a:gd name="T93" fmla="*/ 14650 h 1413"/>
                    <a:gd name="T94" fmla="*/ 4306 w 1026"/>
                    <a:gd name="T95" fmla="*/ 13994 h 1413"/>
                    <a:gd name="T96" fmla="*/ 4838 w 1026"/>
                    <a:gd name="T97" fmla="*/ 13045 h 1413"/>
                    <a:gd name="T98" fmla="*/ 5184 w 1026"/>
                    <a:gd name="T99" fmla="*/ 12050 h 1413"/>
                    <a:gd name="T100" fmla="*/ 5259 w 1026"/>
                    <a:gd name="T101" fmla="*/ 9937 h 1413"/>
                    <a:gd name="T102" fmla="*/ 4794 w 1026"/>
                    <a:gd name="T103" fmla="*/ 9045 h 1413"/>
                    <a:gd name="T104" fmla="*/ 4684 w 1026"/>
                    <a:gd name="T105" fmla="*/ 7951 h 1413"/>
                    <a:gd name="T106" fmla="*/ 4532 w 1026"/>
                    <a:gd name="T107" fmla="*/ 7375 h 1413"/>
                    <a:gd name="T108" fmla="*/ 4195 w 1026"/>
                    <a:gd name="T109" fmla="*/ 6479 h 1413"/>
                    <a:gd name="T110" fmla="*/ 4344 w 1026"/>
                    <a:gd name="T111" fmla="*/ 5439 h 1413"/>
                    <a:gd name="T112" fmla="*/ 4153 w 1026"/>
                    <a:gd name="T113" fmla="*/ 4799 h 1413"/>
                    <a:gd name="T114" fmla="*/ 4960 w 1026"/>
                    <a:gd name="T115" fmla="*/ 2905 h 1413"/>
                    <a:gd name="T116" fmla="*/ 4571 w 1026"/>
                    <a:gd name="T117" fmla="*/ 1280 h 1413"/>
                    <a:gd name="T118" fmla="*/ 4611 w 1026"/>
                    <a:gd name="T119" fmla="*/ 1097 h 141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26" h="1413">
                      <a:moveTo>
                        <a:pt x="363" y="69"/>
                      </a:moveTo>
                      <a:cubicBezTo>
                        <a:pt x="376" y="78"/>
                        <a:pt x="383" y="74"/>
                        <a:pt x="396" y="66"/>
                      </a:cubicBezTo>
                      <a:cubicBezTo>
                        <a:pt x="391" y="42"/>
                        <a:pt x="396" y="27"/>
                        <a:pt x="420" y="21"/>
                      </a:cubicBezTo>
                      <a:cubicBezTo>
                        <a:pt x="430" y="15"/>
                        <a:pt x="437" y="6"/>
                        <a:pt x="447" y="0"/>
                      </a:cubicBezTo>
                      <a:cubicBezTo>
                        <a:pt x="450" y="1"/>
                        <a:pt x="456" y="0"/>
                        <a:pt x="456" y="3"/>
                      </a:cubicBezTo>
                      <a:cubicBezTo>
                        <a:pt x="459" y="22"/>
                        <a:pt x="437" y="24"/>
                        <a:pt x="462" y="18"/>
                      </a:cubicBezTo>
                      <a:cubicBezTo>
                        <a:pt x="465" y="15"/>
                        <a:pt x="467" y="9"/>
                        <a:pt x="471" y="9"/>
                      </a:cubicBezTo>
                      <a:cubicBezTo>
                        <a:pt x="477" y="8"/>
                        <a:pt x="483" y="13"/>
                        <a:pt x="489" y="15"/>
                      </a:cubicBezTo>
                      <a:cubicBezTo>
                        <a:pt x="492" y="16"/>
                        <a:pt x="498" y="18"/>
                        <a:pt x="498" y="18"/>
                      </a:cubicBezTo>
                      <a:cubicBezTo>
                        <a:pt x="506" y="31"/>
                        <a:pt x="517" y="25"/>
                        <a:pt x="534" y="27"/>
                      </a:cubicBezTo>
                      <a:cubicBezTo>
                        <a:pt x="538" y="39"/>
                        <a:pt x="543" y="41"/>
                        <a:pt x="555" y="45"/>
                      </a:cubicBezTo>
                      <a:cubicBezTo>
                        <a:pt x="561" y="41"/>
                        <a:pt x="567" y="37"/>
                        <a:pt x="573" y="33"/>
                      </a:cubicBezTo>
                      <a:cubicBezTo>
                        <a:pt x="576" y="31"/>
                        <a:pt x="582" y="27"/>
                        <a:pt x="582" y="27"/>
                      </a:cubicBezTo>
                      <a:cubicBezTo>
                        <a:pt x="615" y="49"/>
                        <a:pt x="585" y="37"/>
                        <a:pt x="615" y="27"/>
                      </a:cubicBezTo>
                      <a:cubicBezTo>
                        <a:pt x="633" y="33"/>
                        <a:pt x="624" y="50"/>
                        <a:pt x="639" y="60"/>
                      </a:cubicBezTo>
                      <a:cubicBezTo>
                        <a:pt x="643" y="73"/>
                        <a:pt x="658" y="104"/>
                        <a:pt x="669" y="111"/>
                      </a:cubicBezTo>
                      <a:cubicBezTo>
                        <a:pt x="683" y="132"/>
                        <a:pt x="674" y="127"/>
                        <a:pt x="690" y="132"/>
                      </a:cubicBezTo>
                      <a:cubicBezTo>
                        <a:pt x="696" y="131"/>
                        <a:pt x="702" y="130"/>
                        <a:pt x="708" y="129"/>
                      </a:cubicBezTo>
                      <a:cubicBezTo>
                        <a:pt x="714" y="127"/>
                        <a:pt x="726" y="123"/>
                        <a:pt x="726" y="123"/>
                      </a:cubicBezTo>
                      <a:cubicBezTo>
                        <a:pt x="738" y="126"/>
                        <a:pt x="746" y="128"/>
                        <a:pt x="756" y="135"/>
                      </a:cubicBezTo>
                      <a:cubicBezTo>
                        <a:pt x="777" y="167"/>
                        <a:pt x="744" y="118"/>
                        <a:pt x="771" y="153"/>
                      </a:cubicBezTo>
                      <a:cubicBezTo>
                        <a:pt x="775" y="159"/>
                        <a:pt x="783" y="171"/>
                        <a:pt x="783" y="171"/>
                      </a:cubicBezTo>
                      <a:cubicBezTo>
                        <a:pt x="787" y="185"/>
                        <a:pt x="793" y="196"/>
                        <a:pt x="798" y="210"/>
                      </a:cubicBezTo>
                      <a:cubicBezTo>
                        <a:pt x="800" y="216"/>
                        <a:pt x="802" y="222"/>
                        <a:pt x="804" y="228"/>
                      </a:cubicBezTo>
                      <a:cubicBezTo>
                        <a:pt x="805" y="231"/>
                        <a:pt x="807" y="237"/>
                        <a:pt x="807" y="237"/>
                      </a:cubicBezTo>
                      <a:cubicBezTo>
                        <a:pt x="803" y="250"/>
                        <a:pt x="791" y="255"/>
                        <a:pt x="786" y="270"/>
                      </a:cubicBezTo>
                      <a:cubicBezTo>
                        <a:pt x="791" y="286"/>
                        <a:pt x="797" y="277"/>
                        <a:pt x="804" y="267"/>
                      </a:cubicBezTo>
                      <a:cubicBezTo>
                        <a:pt x="833" y="271"/>
                        <a:pt x="829" y="269"/>
                        <a:pt x="834" y="294"/>
                      </a:cubicBezTo>
                      <a:cubicBezTo>
                        <a:pt x="847" y="285"/>
                        <a:pt x="854" y="289"/>
                        <a:pt x="867" y="297"/>
                      </a:cubicBezTo>
                      <a:cubicBezTo>
                        <a:pt x="874" y="308"/>
                        <a:pt x="879" y="314"/>
                        <a:pt x="891" y="318"/>
                      </a:cubicBezTo>
                      <a:cubicBezTo>
                        <a:pt x="892" y="321"/>
                        <a:pt x="895" y="324"/>
                        <a:pt x="894" y="327"/>
                      </a:cubicBezTo>
                      <a:cubicBezTo>
                        <a:pt x="891" y="334"/>
                        <a:pt x="873" y="326"/>
                        <a:pt x="894" y="333"/>
                      </a:cubicBezTo>
                      <a:cubicBezTo>
                        <a:pt x="900" y="331"/>
                        <a:pt x="906" y="329"/>
                        <a:pt x="912" y="327"/>
                      </a:cubicBezTo>
                      <a:cubicBezTo>
                        <a:pt x="915" y="326"/>
                        <a:pt x="921" y="324"/>
                        <a:pt x="921" y="324"/>
                      </a:cubicBezTo>
                      <a:cubicBezTo>
                        <a:pt x="940" y="336"/>
                        <a:pt x="960" y="339"/>
                        <a:pt x="978" y="351"/>
                      </a:cubicBezTo>
                      <a:cubicBezTo>
                        <a:pt x="981" y="361"/>
                        <a:pt x="987" y="368"/>
                        <a:pt x="990" y="378"/>
                      </a:cubicBezTo>
                      <a:cubicBezTo>
                        <a:pt x="999" y="376"/>
                        <a:pt x="1010" y="370"/>
                        <a:pt x="1017" y="381"/>
                      </a:cubicBezTo>
                      <a:cubicBezTo>
                        <a:pt x="1022" y="389"/>
                        <a:pt x="1026" y="408"/>
                        <a:pt x="1026" y="408"/>
                      </a:cubicBezTo>
                      <a:cubicBezTo>
                        <a:pt x="1022" y="438"/>
                        <a:pt x="1023" y="471"/>
                        <a:pt x="996" y="489"/>
                      </a:cubicBezTo>
                      <a:cubicBezTo>
                        <a:pt x="991" y="497"/>
                        <a:pt x="976" y="514"/>
                        <a:pt x="972" y="525"/>
                      </a:cubicBezTo>
                      <a:cubicBezTo>
                        <a:pt x="970" y="531"/>
                        <a:pt x="972" y="541"/>
                        <a:pt x="966" y="543"/>
                      </a:cubicBezTo>
                      <a:cubicBezTo>
                        <a:pt x="951" y="548"/>
                        <a:pt x="943" y="558"/>
                        <a:pt x="930" y="567"/>
                      </a:cubicBezTo>
                      <a:cubicBezTo>
                        <a:pt x="925" y="583"/>
                        <a:pt x="916" y="596"/>
                        <a:pt x="912" y="612"/>
                      </a:cubicBezTo>
                      <a:cubicBezTo>
                        <a:pt x="909" y="623"/>
                        <a:pt x="909" y="635"/>
                        <a:pt x="903" y="645"/>
                      </a:cubicBezTo>
                      <a:cubicBezTo>
                        <a:pt x="899" y="651"/>
                        <a:pt x="893" y="656"/>
                        <a:pt x="891" y="663"/>
                      </a:cubicBezTo>
                      <a:cubicBezTo>
                        <a:pt x="881" y="692"/>
                        <a:pt x="870" y="723"/>
                        <a:pt x="843" y="741"/>
                      </a:cubicBezTo>
                      <a:cubicBezTo>
                        <a:pt x="837" y="758"/>
                        <a:pt x="830" y="759"/>
                        <a:pt x="816" y="768"/>
                      </a:cubicBezTo>
                      <a:cubicBezTo>
                        <a:pt x="805" y="784"/>
                        <a:pt x="789" y="787"/>
                        <a:pt x="771" y="792"/>
                      </a:cubicBezTo>
                      <a:cubicBezTo>
                        <a:pt x="750" y="806"/>
                        <a:pt x="760" y="802"/>
                        <a:pt x="744" y="807"/>
                      </a:cubicBezTo>
                      <a:cubicBezTo>
                        <a:pt x="735" y="804"/>
                        <a:pt x="717" y="810"/>
                        <a:pt x="717" y="810"/>
                      </a:cubicBezTo>
                      <a:cubicBezTo>
                        <a:pt x="713" y="816"/>
                        <a:pt x="710" y="823"/>
                        <a:pt x="705" y="828"/>
                      </a:cubicBezTo>
                      <a:cubicBezTo>
                        <a:pt x="702" y="831"/>
                        <a:pt x="698" y="834"/>
                        <a:pt x="696" y="837"/>
                      </a:cubicBezTo>
                      <a:cubicBezTo>
                        <a:pt x="684" y="853"/>
                        <a:pt x="680" y="880"/>
                        <a:pt x="666" y="894"/>
                      </a:cubicBezTo>
                      <a:cubicBezTo>
                        <a:pt x="659" y="901"/>
                        <a:pt x="698" y="916"/>
                        <a:pt x="642" y="906"/>
                      </a:cubicBezTo>
                      <a:lnTo>
                        <a:pt x="606" y="948"/>
                      </a:lnTo>
                      <a:lnTo>
                        <a:pt x="549" y="987"/>
                      </a:lnTo>
                      <a:lnTo>
                        <a:pt x="525" y="1023"/>
                      </a:lnTo>
                      <a:lnTo>
                        <a:pt x="480" y="1023"/>
                      </a:lnTo>
                      <a:lnTo>
                        <a:pt x="459" y="1017"/>
                      </a:lnTo>
                      <a:lnTo>
                        <a:pt x="459" y="1044"/>
                      </a:lnTo>
                      <a:lnTo>
                        <a:pt x="435" y="1080"/>
                      </a:lnTo>
                      <a:lnTo>
                        <a:pt x="402" y="1098"/>
                      </a:lnTo>
                      <a:lnTo>
                        <a:pt x="351" y="1101"/>
                      </a:lnTo>
                      <a:lnTo>
                        <a:pt x="333" y="1125"/>
                      </a:lnTo>
                      <a:lnTo>
                        <a:pt x="306" y="1146"/>
                      </a:lnTo>
                      <a:lnTo>
                        <a:pt x="291" y="1125"/>
                      </a:lnTo>
                      <a:lnTo>
                        <a:pt x="276" y="1158"/>
                      </a:lnTo>
                      <a:lnTo>
                        <a:pt x="282" y="1176"/>
                      </a:lnTo>
                      <a:lnTo>
                        <a:pt x="249" y="1191"/>
                      </a:lnTo>
                      <a:lnTo>
                        <a:pt x="228" y="1218"/>
                      </a:lnTo>
                      <a:lnTo>
                        <a:pt x="201" y="1215"/>
                      </a:lnTo>
                      <a:lnTo>
                        <a:pt x="174" y="1248"/>
                      </a:lnTo>
                      <a:lnTo>
                        <a:pt x="177" y="1263"/>
                      </a:lnTo>
                      <a:lnTo>
                        <a:pt x="156" y="1284"/>
                      </a:lnTo>
                      <a:lnTo>
                        <a:pt x="138" y="1290"/>
                      </a:lnTo>
                      <a:lnTo>
                        <a:pt x="117" y="1314"/>
                      </a:lnTo>
                      <a:lnTo>
                        <a:pt x="96" y="1314"/>
                      </a:lnTo>
                      <a:lnTo>
                        <a:pt x="63" y="1347"/>
                      </a:lnTo>
                      <a:lnTo>
                        <a:pt x="39" y="1368"/>
                      </a:lnTo>
                      <a:lnTo>
                        <a:pt x="54" y="1380"/>
                      </a:lnTo>
                      <a:lnTo>
                        <a:pt x="66" y="1413"/>
                      </a:lnTo>
                      <a:lnTo>
                        <a:pt x="39" y="1410"/>
                      </a:lnTo>
                      <a:lnTo>
                        <a:pt x="0" y="1392"/>
                      </a:lnTo>
                      <a:lnTo>
                        <a:pt x="18" y="1371"/>
                      </a:lnTo>
                      <a:lnTo>
                        <a:pt x="9" y="1344"/>
                      </a:lnTo>
                      <a:lnTo>
                        <a:pt x="21" y="1332"/>
                      </a:lnTo>
                      <a:lnTo>
                        <a:pt x="45" y="1305"/>
                      </a:lnTo>
                      <a:lnTo>
                        <a:pt x="105" y="1215"/>
                      </a:lnTo>
                      <a:lnTo>
                        <a:pt x="159" y="1134"/>
                      </a:lnTo>
                      <a:lnTo>
                        <a:pt x="201" y="1095"/>
                      </a:lnTo>
                      <a:lnTo>
                        <a:pt x="219" y="1053"/>
                      </a:lnTo>
                      <a:lnTo>
                        <a:pt x="234" y="1047"/>
                      </a:lnTo>
                      <a:lnTo>
                        <a:pt x="300" y="966"/>
                      </a:lnTo>
                      <a:lnTo>
                        <a:pt x="315" y="924"/>
                      </a:lnTo>
                      <a:lnTo>
                        <a:pt x="333" y="912"/>
                      </a:lnTo>
                      <a:lnTo>
                        <a:pt x="339" y="882"/>
                      </a:lnTo>
                      <a:lnTo>
                        <a:pt x="357" y="858"/>
                      </a:lnTo>
                      <a:cubicBezTo>
                        <a:pt x="364" y="844"/>
                        <a:pt x="370" y="833"/>
                        <a:pt x="381" y="822"/>
                      </a:cubicBezTo>
                      <a:cubicBezTo>
                        <a:pt x="386" y="806"/>
                        <a:pt x="382" y="816"/>
                        <a:pt x="396" y="795"/>
                      </a:cubicBezTo>
                      <a:cubicBezTo>
                        <a:pt x="401" y="787"/>
                        <a:pt x="405" y="769"/>
                        <a:pt x="408" y="759"/>
                      </a:cubicBezTo>
                      <a:cubicBezTo>
                        <a:pt x="418" y="728"/>
                        <a:pt x="428" y="697"/>
                        <a:pt x="438" y="666"/>
                      </a:cubicBezTo>
                      <a:cubicBezTo>
                        <a:pt x="434" y="648"/>
                        <a:pt x="429" y="637"/>
                        <a:pt x="414" y="627"/>
                      </a:cubicBezTo>
                      <a:lnTo>
                        <a:pt x="387" y="597"/>
                      </a:lnTo>
                      <a:cubicBezTo>
                        <a:pt x="387" y="597"/>
                        <a:pt x="378" y="570"/>
                        <a:pt x="378" y="570"/>
                      </a:cubicBezTo>
                      <a:cubicBezTo>
                        <a:pt x="377" y="567"/>
                        <a:pt x="375" y="561"/>
                        <a:pt x="375" y="561"/>
                      </a:cubicBezTo>
                      <a:cubicBezTo>
                        <a:pt x="374" y="551"/>
                        <a:pt x="372" y="516"/>
                        <a:pt x="369" y="501"/>
                      </a:cubicBezTo>
                      <a:cubicBezTo>
                        <a:pt x="369" y="501"/>
                        <a:pt x="362" y="479"/>
                        <a:pt x="360" y="474"/>
                      </a:cubicBezTo>
                      <a:cubicBezTo>
                        <a:pt x="359" y="471"/>
                        <a:pt x="357" y="465"/>
                        <a:pt x="357" y="465"/>
                      </a:cubicBezTo>
                      <a:cubicBezTo>
                        <a:pt x="356" y="460"/>
                        <a:pt x="354" y="420"/>
                        <a:pt x="348" y="414"/>
                      </a:cubicBezTo>
                      <a:cubicBezTo>
                        <a:pt x="344" y="410"/>
                        <a:pt x="330" y="408"/>
                        <a:pt x="330" y="408"/>
                      </a:cubicBezTo>
                      <a:cubicBezTo>
                        <a:pt x="325" y="393"/>
                        <a:pt x="329" y="379"/>
                        <a:pt x="324" y="363"/>
                      </a:cubicBezTo>
                      <a:cubicBezTo>
                        <a:pt x="328" y="351"/>
                        <a:pt x="335" y="353"/>
                        <a:pt x="342" y="342"/>
                      </a:cubicBezTo>
                      <a:cubicBezTo>
                        <a:pt x="346" y="327"/>
                        <a:pt x="346" y="321"/>
                        <a:pt x="333" y="312"/>
                      </a:cubicBezTo>
                      <a:cubicBezTo>
                        <a:pt x="331" y="309"/>
                        <a:pt x="327" y="307"/>
                        <a:pt x="327" y="303"/>
                      </a:cubicBezTo>
                      <a:cubicBezTo>
                        <a:pt x="327" y="285"/>
                        <a:pt x="348" y="234"/>
                        <a:pt x="366" y="228"/>
                      </a:cubicBezTo>
                      <a:cubicBezTo>
                        <a:pt x="372" y="211"/>
                        <a:pt x="384" y="200"/>
                        <a:pt x="390" y="183"/>
                      </a:cubicBezTo>
                      <a:cubicBezTo>
                        <a:pt x="382" y="158"/>
                        <a:pt x="381" y="161"/>
                        <a:pt x="387" y="132"/>
                      </a:cubicBezTo>
                      <a:cubicBezTo>
                        <a:pt x="381" y="114"/>
                        <a:pt x="376" y="91"/>
                        <a:pt x="360" y="81"/>
                      </a:cubicBezTo>
                      <a:cubicBezTo>
                        <a:pt x="352" y="69"/>
                        <a:pt x="339" y="70"/>
                        <a:pt x="354" y="60"/>
                      </a:cubicBezTo>
                      <a:cubicBezTo>
                        <a:pt x="365" y="64"/>
                        <a:pt x="363" y="60"/>
                        <a:pt x="363" y="6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23" name="Freeform 43"/>
                <p:cNvSpPr>
                  <a:spLocks/>
                </p:cNvSpPr>
                <p:nvPr userDrawn="1"/>
              </p:nvSpPr>
              <p:spPr bwMode="ltGray">
                <a:xfrm>
                  <a:off x="5015" y="3516"/>
                  <a:ext cx="58" cy="49"/>
                </a:xfrm>
                <a:custGeom>
                  <a:avLst/>
                  <a:gdLst>
                    <a:gd name="T0" fmla="*/ 0 w 47"/>
                    <a:gd name="T1" fmla="*/ 369 h 39"/>
                    <a:gd name="T2" fmla="*/ 222 w 47"/>
                    <a:gd name="T3" fmla="*/ 0 h 39"/>
                    <a:gd name="T4" fmla="*/ 524 w 47"/>
                    <a:gd name="T5" fmla="*/ 281 h 39"/>
                    <a:gd name="T6" fmla="*/ 305 w 47"/>
                    <a:gd name="T7" fmla="*/ 611 h 39"/>
                    <a:gd name="T8" fmla="*/ 186 w 47"/>
                    <a:gd name="T9" fmla="*/ 558 h 39"/>
                    <a:gd name="T10" fmla="*/ 151 w 47"/>
                    <a:gd name="T11" fmla="*/ 418 h 39"/>
                    <a:gd name="T12" fmla="*/ 0 w 47"/>
                    <a:gd name="T13" fmla="*/ 369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" h="39">
                      <a:moveTo>
                        <a:pt x="0" y="24"/>
                      </a:moveTo>
                      <a:cubicBezTo>
                        <a:pt x="3" y="10"/>
                        <a:pt x="4" y="5"/>
                        <a:pt x="18" y="0"/>
                      </a:cubicBezTo>
                      <a:cubicBezTo>
                        <a:pt x="31" y="9"/>
                        <a:pt x="26" y="14"/>
                        <a:pt x="42" y="18"/>
                      </a:cubicBezTo>
                      <a:cubicBezTo>
                        <a:pt x="47" y="33"/>
                        <a:pt x="38" y="36"/>
                        <a:pt x="24" y="39"/>
                      </a:cubicBezTo>
                      <a:cubicBezTo>
                        <a:pt x="21" y="38"/>
                        <a:pt x="17" y="38"/>
                        <a:pt x="15" y="36"/>
                      </a:cubicBezTo>
                      <a:cubicBezTo>
                        <a:pt x="13" y="34"/>
                        <a:pt x="14" y="29"/>
                        <a:pt x="12" y="27"/>
                      </a:cubicBezTo>
                      <a:cubicBezTo>
                        <a:pt x="9" y="24"/>
                        <a:pt x="0" y="24"/>
                        <a:pt x="0" y="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24" name="Freeform 44"/>
                <p:cNvSpPr>
                  <a:spLocks/>
                </p:cNvSpPr>
                <p:nvPr userDrawn="1"/>
              </p:nvSpPr>
              <p:spPr bwMode="ltGray">
                <a:xfrm>
                  <a:off x="4077" y="903"/>
                  <a:ext cx="1217" cy="1062"/>
                </a:xfrm>
                <a:custGeom>
                  <a:avLst/>
                  <a:gdLst>
                    <a:gd name="T0" fmla="*/ 5201 w 984"/>
                    <a:gd name="T1" fmla="*/ 98 h 844"/>
                    <a:gd name="T2" fmla="*/ 6433 w 984"/>
                    <a:gd name="T3" fmla="*/ 540 h 844"/>
                    <a:gd name="T4" fmla="*/ 7044 w 984"/>
                    <a:gd name="T5" fmla="*/ 586 h 844"/>
                    <a:gd name="T6" fmla="*/ 7403 w 984"/>
                    <a:gd name="T7" fmla="*/ 2049 h 844"/>
                    <a:gd name="T8" fmla="*/ 7512 w 984"/>
                    <a:gd name="T9" fmla="*/ 1414 h 844"/>
                    <a:gd name="T10" fmla="*/ 7751 w 984"/>
                    <a:gd name="T11" fmla="*/ 1104 h 844"/>
                    <a:gd name="T12" fmla="*/ 8228 w 984"/>
                    <a:gd name="T13" fmla="*/ 1992 h 844"/>
                    <a:gd name="T14" fmla="*/ 8734 w 984"/>
                    <a:gd name="T15" fmla="*/ 1540 h 844"/>
                    <a:gd name="T16" fmla="*/ 9043 w 984"/>
                    <a:gd name="T17" fmla="*/ 1353 h 844"/>
                    <a:gd name="T18" fmla="*/ 9755 w 984"/>
                    <a:gd name="T19" fmla="*/ 39 h 844"/>
                    <a:gd name="T20" fmla="*/ 10227 w 984"/>
                    <a:gd name="T21" fmla="*/ 1104 h 844"/>
                    <a:gd name="T22" fmla="*/ 10227 w 984"/>
                    <a:gd name="T23" fmla="*/ 2049 h 844"/>
                    <a:gd name="T24" fmla="*/ 10117 w 984"/>
                    <a:gd name="T25" fmla="*/ 2489 h 844"/>
                    <a:gd name="T26" fmla="*/ 9804 w 984"/>
                    <a:gd name="T27" fmla="*/ 2552 h 844"/>
                    <a:gd name="T28" fmla="*/ 9755 w 984"/>
                    <a:gd name="T29" fmla="*/ 2923 h 844"/>
                    <a:gd name="T30" fmla="*/ 10276 w 984"/>
                    <a:gd name="T31" fmla="*/ 3553 h 844"/>
                    <a:gd name="T32" fmla="*/ 10066 w 984"/>
                    <a:gd name="T33" fmla="*/ 5082 h 844"/>
                    <a:gd name="T34" fmla="*/ 10635 w 984"/>
                    <a:gd name="T35" fmla="*/ 6520 h 844"/>
                    <a:gd name="T36" fmla="*/ 10936 w 984"/>
                    <a:gd name="T37" fmla="*/ 7082 h 844"/>
                    <a:gd name="T38" fmla="*/ 10635 w 984"/>
                    <a:gd name="T39" fmla="*/ 7082 h 844"/>
                    <a:gd name="T40" fmla="*/ 9555 w 984"/>
                    <a:gd name="T41" fmla="*/ 5961 h 844"/>
                    <a:gd name="T42" fmla="*/ 8693 w 984"/>
                    <a:gd name="T43" fmla="*/ 6341 h 844"/>
                    <a:gd name="T44" fmla="*/ 7558 w 984"/>
                    <a:gd name="T45" fmla="*/ 6965 h 844"/>
                    <a:gd name="T46" fmla="*/ 8228 w 984"/>
                    <a:gd name="T47" fmla="*/ 9101 h 844"/>
                    <a:gd name="T48" fmla="*/ 9090 w 984"/>
                    <a:gd name="T49" fmla="*/ 9616 h 844"/>
                    <a:gd name="T50" fmla="*/ 9458 w 984"/>
                    <a:gd name="T51" fmla="*/ 8667 h 844"/>
                    <a:gd name="T52" fmla="*/ 9914 w 984"/>
                    <a:gd name="T53" fmla="*/ 8975 h 844"/>
                    <a:gd name="T54" fmla="*/ 9804 w 984"/>
                    <a:gd name="T55" fmla="*/ 9928 h 844"/>
                    <a:gd name="T56" fmla="*/ 10276 w 984"/>
                    <a:gd name="T57" fmla="*/ 10560 h 844"/>
                    <a:gd name="T58" fmla="*/ 10729 w 984"/>
                    <a:gd name="T59" fmla="*/ 10367 h 844"/>
                    <a:gd name="T60" fmla="*/ 11809 w 984"/>
                    <a:gd name="T61" fmla="*/ 12702 h 844"/>
                    <a:gd name="T62" fmla="*/ 12065 w 984"/>
                    <a:gd name="T63" fmla="*/ 13012 h 844"/>
                    <a:gd name="T64" fmla="*/ 11199 w 984"/>
                    <a:gd name="T65" fmla="*/ 12757 h 844"/>
                    <a:gd name="T66" fmla="*/ 10635 w 984"/>
                    <a:gd name="T67" fmla="*/ 11942 h 844"/>
                    <a:gd name="T68" fmla="*/ 9969 w 984"/>
                    <a:gd name="T69" fmla="*/ 11182 h 844"/>
                    <a:gd name="T70" fmla="*/ 8991 w 984"/>
                    <a:gd name="T71" fmla="*/ 10434 h 844"/>
                    <a:gd name="T72" fmla="*/ 7862 w 984"/>
                    <a:gd name="T73" fmla="*/ 10173 h 844"/>
                    <a:gd name="T74" fmla="*/ 6481 w 984"/>
                    <a:gd name="T75" fmla="*/ 9358 h 844"/>
                    <a:gd name="T76" fmla="*/ 5912 w 984"/>
                    <a:gd name="T77" fmla="*/ 7979 h 844"/>
                    <a:gd name="T78" fmla="*/ 5512 w 984"/>
                    <a:gd name="T79" fmla="*/ 7275 h 844"/>
                    <a:gd name="T80" fmla="*/ 4884 w 984"/>
                    <a:gd name="T81" fmla="*/ 6773 h 844"/>
                    <a:gd name="T82" fmla="*/ 4378 w 984"/>
                    <a:gd name="T83" fmla="*/ 5823 h 844"/>
                    <a:gd name="T84" fmla="*/ 4537 w 984"/>
                    <a:gd name="T85" fmla="*/ 6520 h 844"/>
                    <a:gd name="T86" fmla="*/ 5348 w 984"/>
                    <a:gd name="T87" fmla="*/ 7790 h 844"/>
                    <a:gd name="T88" fmla="*/ 5408 w 984"/>
                    <a:gd name="T89" fmla="*/ 8292 h 844"/>
                    <a:gd name="T90" fmla="*/ 5046 w 984"/>
                    <a:gd name="T91" fmla="*/ 7852 h 844"/>
                    <a:gd name="T92" fmla="*/ 4537 w 984"/>
                    <a:gd name="T93" fmla="*/ 7327 h 844"/>
                    <a:gd name="T94" fmla="*/ 4022 w 984"/>
                    <a:gd name="T95" fmla="*/ 6341 h 844"/>
                    <a:gd name="T96" fmla="*/ 3402 w 984"/>
                    <a:gd name="T97" fmla="*/ 5445 h 844"/>
                    <a:gd name="T98" fmla="*/ 2694 w 984"/>
                    <a:gd name="T99" fmla="*/ 4936 h 844"/>
                    <a:gd name="T100" fmla="*/ 1968 w 984"/>
                    <a:gd name="T101" fmla="*/ 3738 h 844"/>
                    <a:gd name="T102" fmla="*/ 847 w 984"/>
                    <a:gd name="T103" fmla="*/ 1041 h 844"/>
                    <a:gd name="T104" fmla="*/ 434 w 984"/>
                    <a:gd name="T105" fmla="*/ 586 h 844"/>
                    <a:gd name="T106" fmla="*/ 594 w 984"/>
                    <a:gd name="T107" fmla="*/ 342 h 844"/>
                    <a:gd name="T108" fmla="*/ 1311 w 984"/>
                    <a:gd name="T109" fmla="*/ 1104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25" name="Freeform 45"/>
                <p:cNvSpPr>
                  <a:spLocks/>
                </p:cNvSpPr>
                <p:nvPr userDrawn="1"/>
              </p:nvSpPr>
              <p:spPr bwMode="ltGray">
                <a:xfrm>
                  <a:off x="3702" y="1646"/>
                  <a:ext cx="44" cy="60"/>
                </a:xfrm>
                <a:custGeom>
                  <a:avLst/>
                  <a:gdLst>
                    <a:gd name="T0" fmla="*/ 65 w 36"/>
                    <a:gd name="T1" fmla="*/ 413 h 48"/>
                    <a:gd name="T2" fmla="*/ 109 w 36"/>
                    <a:gd name="T3" fmla="*/ 705 h 48"/>
                    <a:gd name="T4" fmla="*/ 65 w 36"/>
                    <a:gd name="T5" fmla="*/ 413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26" name="Freeform 46"/>
                <p:cNvSpPr>
                  <a:spLocks/>
                </p:cNvSpPr>
                <p:nvPr userDrawn="1"/>
              </p:nvSpPr>
              <p:spPr bwMode="ltGray">
                <a:xfrm>
                  <a:off x="3670" y="1624"/>
                  <a:ext cx="44" cy="47"/>
                </a:xfrm>
                <a:custGeom>
                  <a:avLst/>
                  <a:gdLst>
                    <a:gd name="T0" fmla="*/ 0 w 36"/>
                    <a:gd name="T1" fmla="*/ 94 h 37"/>
                    <a:gd name="T2" fmla="*/ 133 w 36"/>
                    <a:gd name="T3" fmla="*/ 1 h 37"/>
                    <a:gd name="T4" fmla="*/ 403 w 36"/>
                    <a:gd name="T5" fmla="*/ 310 h 37"/>
                    <a:gd name="T6" fmla="*/ 89 w 36"/>
                    <a:gd name="T7" fmla="*/ 310 h 37"/>
                    <a:gd name="T8" fmla="*/ 0 w 36"/>
                    <a:gd name="T9" fmla="*/ 94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27" name="Freeform 47"/>
                <p:cNvSpPr>
                  <a:spLocks/>
                </p:cNvSpPr>
                <p:nvPr userDrawn="1"/>
              </p:nvSpPr>
              <p:spPr bwMode="ltGray">
                <a:xfrm>
                  <a:off x="5074" y="1513"/>
                  <a:ext cx="210" cy="121"/>
                </a:xfrm>
                <a:custGeom>
                  <a:avLst/>
                  <a:gdLst>
                    <a:gd name="T0" fmla="*/ 0 w 170"/>
                    <a:gd name="T1" fmla="*/ 792 h 96"/>
                    <a:gd name="T2" fmla="*/ 352 w 170"/>
                    <a:gd name="T3" fmla="*/ 401 h 96"/>
                    <a:gd name="T4" fmla="*/ 708 w 170"/>
                    <a:gd name="T5" fmla="*/ 338 h 96"/>
                    <a:gd name="T6" fmla="*/ 1012 w 170"/>
                    <a:gd name="T7" fmla="*/ 147 h 96"/>
                    <a:gd name="T8" fmla="*/ 804 w 170"/>
                    <a:gd name="T9" fmla="*/ 401 h 96"/>
                    <a:gd name="T10" fmla="*/ 1564 w 170"/>
                    <a:gd name="T11" fmla="*/ 792 h 96"/>
                    <a:gd name="T12" fmla="*/ 2028 w 170"/>
                    <a:gd name="T13" fmla="*/ 1047 h 96"/>
                    <a:gd name="T14" fmla="*/ 1468 w 170"/>
                    <a:gd name="T15" fmla="*/ 1238 h 96"/>
                    <a:gd name="T16" fmla="*/ 1115 w 170"/>
                    <a:gd name="T17" fmla="*/ 928 h 96"/>
                    <a:gd name="T18" fmla="*/ 962 w 170"/>
                    <a:gd name="T19" fmla="*/ 853 h 96"/>
                    <a:gd name="T20" fmla="*/ 305 w 170"/>
                    <a:gd name="T21" fmla="*/ 663 h 96"/>
                    <a:gd name="T22" fmla="*/ 0 w 170"/>
                    <a:gd name="T23" fmla="*/ 792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28" name="Freeform 48"/>
                <p:cNvSpPr>
                  <a:spLocks/>
                </p:cNvSpPr>
                <p:nvPr userDrawn="1"/>
              </p:nvSpPr>
              <p:spPr bwMode="ltGray">
                <a:xfrm>
                  <a:off x="5296" y="1615"/>
                  <a:ext cx="171" cy="56"/>
                </a:xfrm>
                <a:custGeom>
                  <a:avLst/>
                  <a:gdLst>
                    <a:gd name="T0" fmla="*/ 0 w 138"/>
                    <a:gd name="T1" fmla="*/ 0 h 44"/>
                    <a:gd name="T2" fmla="*/ 672 w 138"/>
                    <a:gd name="T3" fmla="*/ 75 h 44"/>
                    <a:gd name="T4" fmla="*/ 1151 w 138"/>
                    <a:gd name="T5" fmla="*/ 439 h 44"/>
                    <a:gd name="T6" fmla="*/ 1466 w 138"/>
                    <a:gd name="T7" fmla="*/ 356 h 44"/>
                    <a:gd name="T8" fmla="*/ 1419 w 138"/>
                    <a:gd name="T9" fmla="*/ 792 h 44"/>
                    <a:gd name="T10" fmla="*/ 833 w 138"/>
                    <a:gd name="T11" fmla="*/ 732 h 44"/>
                    <a:gd name="T12" fmla="*/ 0 w 138"/>
                    <a:gd name="T13" fmla="*/ 653 h 44"/>
                    <a:gd name="T14" fmla="*/ 367 w 138"/>
                    <a:gd name="T15" fmla="*/ 356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29" name="Freeform 49"/>
                <p:cNvSpPr>
                  <a:spLocks/>
                </p:cNvSpPr>
                <p:nvPr userDrawn="1"/>
              </p:nvSpPr>
              <p:spPr bwMode="ltGray">
                <a:xfrm>
                  <a:off x="5206" y="1644"/>
                  <a:ext cx="71" cy="53"/>
                </a:xfrm>
                <a:custGeom>
                  <a:avLst/>
                  <a:gdLst>
                    <a:gd name="T0" fmla="*/ 232 w 57"/>
                    <a:gd name="T1" fmla="*/ 406 h 42"/>
                    <a:gd name="T2" fmla="*/ 512 w 57"/>
                    <a:gd name="T3" fmla="*/ 202 h 42"/>
                    <a:gd name="T4" fmla="*/ 232 w 57"/>
                    <a:gd name="T5" fmla="*/ 406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30" name="Freeform 50"/>
                <p:cNvSpPr>
                  <a:spLocks/>
                </p:cNvSpPr>
                <p:nvPr userDrawn="1"/>
              </p:nvSpPr>
              <p:spPr bwMode="ltGray">
                <a:xfrm>
                  <a:off x="5159" y="1484"/>
                  <a:ext cx="48" cy="66"/>
                </a:xfrm>
                <a:custGeom>
                  <a:avLst/>
                  <a:gdLst>
                    <a:gd name="T0" fmla="*/ 222 w 39"/>
                    <a:gd name="T1" fmla="*/ 570 h 52"/>
                    <a:gd name="T2" fmla="*/ 222 w 39"/>
                    <a:gd name="T3" fmla="*/ 0 h 52"/>
                    <a:gd name="T4" fmla="*/ 222 w 39"/>
                    <a:gd name="T5" fmla="*/ 570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31" name="Freeform 51"/>
                <p:cNvSpPr>
                  <a:spLocks/>
                </p:cNvSpPr>
                <p:nvPr userDrawn="1"/>
              </p:nvSpPr>
              <p:spPr bwMode="ltGray">
                <a:xfrm>
                  <a:off x="5529" y="1685"/>
                  <a:ext cx="54" cy="100"/>
                </a:xfrm>
                <a:custGeom>
                  <a:avLst/>
                  <a:gdLst>
                    <a:gd name="T0" fmla="*/ 48 w 44"/>
                    <a:gd name="T1" fmla="*/ 138 h 80"/>
                    <a:gd name="T2" fmla="*/ 243 w 44"/>
                    <a:gd name="T3" fmla="*/ 476 h 80"/>
                    <a:gd name="T4" fmla="*/ 277 w 44"/>
                    <a:gd name="T5" fmla="*/ 711 h 80"/>
                    <a:gd name="T6" fmla="*/ 417 w 44"/>
                    <a:gd name="T7" fmla="*/ 780 h 80"/>
                    <a:gd name="T8" fmla="*/ 277 w 44"/>
                    <a:gd name="T9" fmla="*/ 1070 h 80"/>
                    <a:gd name="T10" fmla="*/ 0 w 44"/>
                    <a:gd name="T11" fmla="*/ 305 h 80"/>
                    <a:gd name="T12" fmla="*/ 48 w 44"/>
                    <a:gd name="T13" fmla="*/ 138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32" name="Freeform 52"/>
                <p:cNvSpPr>
                  <a:spLocks/>
                </p:cNvSpPr>
                <p:nvPr userDrawn="1"/>
              </p:nvSpPr>
              <p:spPr bwMode="ltGray">
                <a:xfrm>
                  <a:off x="4164" y="90"/>
                  <a:ext cx="859" cy="473"/>
                </a:xfrm>
                <a:custGeom>
                  <a:avLst/>
                  <a:gdLst>
                    <a:gd name="T0" fmla="*/ 2086 w 695"/>
                    <a:gd name="T1" fmla="*/ 0 h 376"/>
                    <a:gd name="T2" fmla="*/ 4314 w 695"/>
                    <a:gd name="T3" fmla="*/ 1072 h 376"/>
                    <a:gd name="T4" fmla="*/ 6144 w 695"/>
                    <a:gd name="T5" fmla="*/ 2074 h 376"/>
                    <a:gd name="T6" fmla="*/ 7763 w 695"/>
                    <a:gd name="T7" fmla="*/ 3151 h 376"/>
                    <a:gd name="T8" fmla="*/ 7476 w 695"/>
                    <a:gd name="T9" fmla="*/ 3273 h 376"/>
                    <a:gd name="T10" fmla="*/ 7528 w 695"/>
                    <a:gd name="T11" fmla="*/ 3887 h 376"/>
                    <a:gd name="T12" fmla="*/ 7579 w 695"/>
                    <a:gd name="T13" fmla="*/ 4210 h 376"/>
                    <a:gd name="T14" fmla="*/ 7724 w 695"/>
                    <a:gd name="T15" fmla="*/ 4774 h 376"/>
                    <a:gd name="T16" fmla="*/ 7931 w 695"/>
                    <a:gd name="T17" fmla="*/ 5163 h 376"/>
                    <a:gd name="T18" fmla="*/ 8681 w 695"/>
                    <a:gd name="T19" fmla="*/ 5602 h 376"/>
                    <a:gd name="T20" fmla="*/ 8592 w 695"/>
                    <a:gd name="T21" fmla="*/ 5901 h 376"/>
                    <a:gd name="T22" fmla="*/ 7269 w 695"/>
                    <a:gd name="T23" fmla="*/ 5348 h 376"/>
                    <a:gd name="T24" fmla="*/ 6855 w 695"/>
                    <a:gd name="T25" fmla="*/ 5224 h 376"/>
                    <a:gd name="T26" fmla="*/ 6616 w 695"/>
                    <a:gd name="T27" fmla="*/ 4774 h 376"/>
                    <a:gd name="T28" fmla="*/ 6559 w 695"/>
                    <a:gd name="T29" fmla="*/ 4973 h 376"/>
                    <a:gd name="T30" fmla="*/ 6100 w 695"/>
                    <a:gd name="T31" fmla="*/ 4643 h 376"/>
                    <a:gd name="T32" fmla="*/ 5393 w 695"/>
                    <a:gd name="T33" fmla="*/ 4153 h 376"/>
                    <a:gd name="T34" fmla="*/ 5081 w 695"/>
                    <a:gd name="T35" fmla="*/ 3705 h 376"/>
                    <a:gd name="T36" fmla="*/ 4681 w 695"/>
                    <a:gd name="T37" fmla="*/ 3521 h 376"/>
                    <a:gd name="T38" fmla="*/ 3916 w 695"/>
                    <a:gd name="T39" fmla="*/ 3017 h 376"/>
                    <a:gd name="T40" fmla="*/ 3353 w 695"/>
                    <a:gd name="T41" fmla="*/ 2629 h 376"/>
                    <a:gd name="T42" fmla="*/ 2283 w 695"/>
                    <a:gd name="T43" fmla="*/ 2135 h 376"/>
                    <a:gd name="T44" fmla="*/ 1477 w 695"/>
                    <a:gd name="T45" fmla="*/ 2074 h 376"/>
                    <a:gd name="T46" fmla="*/ 918 w 695"/>
                    <a:gd name="T47" fmla="*/ 2074 h 376"/>
                    <a:gd name="T48" fmla="*/ 866 w 695"/>
                    <a:gd name="T49" fmla="*/ 1891 h 376"/>
                    <a:gd name="T50" fmla="*/ 711 w 695"/>
                    <a:gd name="T51" fmla="*/ 1760 h 376"/>
                    <a:gd name="T52" fmla="*/ 257 w 695"/>
                    <a:gd name="T53" fmla="*/ 1583 h 376"/>
                    <a:gd name="T54" fmla="*/ 0 w 695"/>
                    <a:gd name="T55" fmla="*/ 926 h 376"/>
                    <a:gd name="T56" fmla="*/ 602 w 695"/>
                    <a:gd name="T57" fmla="*/ 624 h 376"/>
                    <a:gd name="T58" fmla="*/ 711 w 695"/>
                    <a:gd name="T59" fmla="*/ 816 h 376"/>
                    <a:gd name="T60" fmla="*/ 1017 w 695"/>
                    <a:gd name="T61" fmla="*/ 681 h 376"/>
                    <a:gd name="T62" fmla="*/ 1225 w 695"/>
                    <a:gd name="T63" fmla="*/ 736 h 376"/>
                    <a:gd name="T64" fmla="*/ 1366 w 695"/>
                    <a:gd name="T65" fmla="*/ 816 h 376"/>
                    <a:gd name="T66" fmla="*/ 1225 w 695"/>
                    <a:gd name="T67" fmla="*/ 308 h 376"/>
                    <a:gd name="T68" fmla="*/ 2086 w 695"/>
                    <a:gd name="T69" fmla="*/ 0 h 3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95" h="376">
                      <a:moveTo>
                        <a:pt x="164" y="0"/>
                      </a:moveTo>
                      <a:lnTo>
                        <a:pt x="340" y="68"/>
                      </a:lnTo>
                      <a:lnTo>
                        <a:pt x="484" y="132"/>
                      </a:lnTo>
                      <a:cubicBezTo>
                        <a:pt x="527" y="155"/>
                        <a:pt x="573" y="171"/>
                        <a:pt x="612" y="200"/>
                      </a:cubicBezTo>
                      <a:cubicBezTo>
                        <a:pt x="619" y="205"/>
                        <a:pt x="588" y="208"/>
                        <a:pt x="588" y="208"/>
                      </a:cubicBezTo>
                      <a:cubicBezTo>
                        <a:pt x="577" y="225"/>
                        <a:pt x="568" y="240"/>
                        <a:pt x="592" y="248"/>
                      </a:cubicBezTo>
                      <a:cubicBezTo>
                        <a:pt x="616" y="240"/>
                        <a:pt x="607" y="257"/>
                        <a:pt x="596" y="268"/>
                      </a:cubicBezTo>
                      <a:cubicBezTo>
                        <a:pt x="589" y="289"/>
                        <a:pt x="590" y="276"/>
                        <a:pt x="608" y="304"/>
                      </a:cubicBezTo>
                      <a:cubicBezTo>
                        <a:pt x="613" y="312"/>
                        <a:pt x="615" y="325"/>
                        <a:pt x="624" y="328"/>
                      </a:cubicBezTo>
                      <a:cubicBezTo>
                        <a:pt x="645" y="335"/>
                        <a:pt x="665" y="343"/>
                        <a:pt x="684" y="356"/>
                      </a:cubicBezTo>
                      <a:cubicBezTo>
                        <a:pt x="686" y="363"/>
                        <a:pt x="695" y="376"/>
                        <a:pt x="676" y="376"/>
                      </a:cubicBezTo>
                      <a:cubicBezTo>
                        <a:pt x="658" y="376"/>
                        <a:pt x="591" y="347"/>
                        <a:pt x="572" y="340"/>
                      </a:cubicBezTo>
                      <a:cubicBezTo>
                        <a:pt x="562" y="336"/>
                        <a:pt x="540" y="332"/>
                        <a:pt x="540" y="332"/>
                      </a:cubicBezTo>
                      <a:cubicBezTo>
                        <a:pt x="531" y="304"/>
                        <a:pt x="540" y="311"/>
                        <a:pt x="520" y="304"/>
                      </a:cubicBezTo>
                      <a:cubicBezTo>
                        <a:pt x="519" y="308"/>
                        <a:pt x="520" y="315"/>
                        <a:pt x="516" y="316"/>
                      </a:cubicBezTo>
                      <a:cubicBezTo>
                        <a:pt x="515" y="316"/>
                        <a:pt x="486" y="300"/>
                        <a:pt x="480" y="296"/>
                      </a:cubicBezTo>
                      <a:cubicBezTo>
                        <a:pt x="467" y="277"/>
                        <a:pt x="443" y="277"/>
                        <a:pt x="424" y="264"/>
                      </a:cubicBezTo>
                      <a:cubicBezTo>
                        <a:pt x="414" y="249"/>
                        <a:pt x="406" y="253"/>
                        <a:pt x="400" y="236"/>
                      </a:cubicBezTo>
                      <a:cubicBezTo>
                        <a:pt x="408" y="212"/>
                        <a:pt x="385" y="221"/>
                        <a:pt x="368" y="224"/>
                      </a:cubicBezTo>
                      <a:cubicBezTo>
                        <a:pt x="330" y="216"/>
                        <a:pt x="355" y="200"/>
                        <a:pt x="308" y="192"/>
                      </a:cubicBezTo>
                      <a:cubicBezTo>
                        <a:pt x="282" y="201"/>
                        <a:pt x="294" y="173"/>
                        <a:pt x="264" y="168"/>
                      </a:cubicBezTo>
                      <a:cubicBezTo>
                        <a:pt x="233" y="163"/>
                        <a:pt x="206" y="153"/>
                        <a:pt x="180" y="136"/>
                      </a:cubicBezTo>
                      <a:cubicBezTo>
                        <a:pt x="157" y="141"/>
                        <a:pt x="139" y="138"/>
                        <a:pt x="116" y="132"/>
                      </a:cubicBezTo>
                      <a:cubicBezTo>
                        <a:pt x="100" y="137"/>
                        <a:pt x="93" y="141"/>
                        <a:pt x="72" y="132"/>
                      </a:cubicBezTo>
                      <a:cubicBezTo>
                        <a:pt x="68" y="130"/>
                        <a:pt x="71" y="123"/>
                        <a:pt x="68" y="120"/>
                      </a:cubicBezTo>
                      <a:cubicBezTo>
                        <a:pt x="65" y="116"/>
                        <a:pt x="60" y="115"/>
                        <a:pt x="56" y="112"/>
                      </a:cubicBezTo>
                      <a:cubicBezTo>
                        <a:pt x="38" y="118"/>
                        <a:pt x="31" y="116"/>
                        <a:pt x="20" y="100"/>
                      </a:cubicBezTo>
                      <a:cubicBezTo>
                        <a:pt x="16" y="86"/>
                        <a:pt x="0" y="60"/>
                        <a:pt x="0" y="60"/>
                      </a:cubicBezTo>
                      <a:cubicBezTo>
                        <a:pt x="7" y="38"/>
                        <a:pt x="25" y="43"/>
                        <a:pt x="48" y="40"/>
                      </a:cubicBezTo>
                      <a:cubicBezTo>
                        <a:pt x="51" y="44"/>
                        <a:pt x="51" y="51"/>
                        <a:pt x="56" y="52"/>
                      </a:cubicBezTo>
                      <a:cubicBezTo>
                        <a:pt x="64" y="53"/>
                        <a:pt x="80" y="44"/>
                        <a:pt x="80" y="44"/>
                      </a:cubicBezTo>
                      <a:cubicBezTo>
                        <a:pt x="85" y="45"/>
                        <a:pt x="91" y="46"/>
                        <a:pt x="96" y="48"/>
                      </a:cubicBezTo>
                      <a:cubicBezTo>
                        <a:pt x="100" y="49"/>
                        <a:pt x="106" y="56"/>
                        <a:pt x="108" y="52"/>
                      </a:cubicBezTo>
                      <a:cubicBezTo>
                        <a:pt x="113" y="42"/>
                        <a:pt x="101" y="27"/>
                        <a:pt x="96" y="20"/>
                      </a:cubicBezTo>
                      <a:cubicBezTo>
                        <a:pt x="110" y="11"/>
                        <a:pt x="148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33" name="Freeform 53"/>
                <p:cNvSpPr>
                  <a:spLocks/>
                </p:cNvSpPr>
                <p:nvPr userDrawn="1"/>
              </p:nvSpPr>
              <p:spPr bwMode="ltGray">
                <a:xfrm>
                  <a:off x="3917" y="138"/>
                  <a:ext cx="257" cy="148"/>
                </a:xfrm>
                <a:custGeom>
                  <a:avLst/>
                  <a:gdLst>
                    <a:gd name="T0" fmla="*/ 208 w 208"/>
                    <a:gd name="T1" fmla="*/ 389 h 118"/>
                    <a:gd name="T2" fmla="*/ 504 w 208"/>
                    <a:gd name="T3" fmla="*/ 340 h 118"/>
                    <a:gd name="T4" fmla="*/ 815 w 208"/>
                    <a:gd name="T5" fmla="*/ 153 h 118"/>
                    <a:gd name="T6" fmla="*/ 1121 w 208"/>
                    <a:gd name="T7" fmla="*/ 39 h 118"/>
                    <a:gd name="T8" fmla="*/ 1930 w 208"/>
                    <a:gd name="T9" fmla="*/ 97 h 118"/>
                    <a:gd name="T10" fmla="*/ 2223 w 208"/>
                    <a:gd name="T11" fmla="*/ 217 h 118"/>
                    <a:gd name="T12" fmla="*/ 2325 w 208"/>
                    <a:gd name="T13" fmla="*/ 1060 h 118"/>
                    <a:gd name="T14" fmla="*/ 2639 w 208"/>
                    <a:gd name="T15" fmla="*/ 1549 h 118"/>
                    <a:gd name="T16" fmla="*/ 2476 w 208"/>
                    <a:gd name="T17" fmla="*/ 1608 h 118"/>
                    <a:gd name="T18" fmla="*/ 2325 w 208"/>
                    <a:gd name="T19" fmla="*/ 1549 h 118"/>
                    <a:gd name="T20" fmla="*/ 2276 w 208"/>
                    <a:gd name="T21" fmla="*/ 1731 h 118"/>
                    <a:gd name="T22" fmla="*/ 2079 w 208"/>
                    <a:gd name="T23" fmla="*/ 1787 h 118"/>
                    <a:gd name="T24" fmla="*/ 1825 w 208"/>
                    <a:gd name="T25" fmla="*/ 1366 h 118"/>
                    <a:gd name="T26" fmla="*/ 1417 w 208"/>
                    <a:gd name="T27" fmla="*/ 1060 h 118"/>
                    <a:gd name="T28" fmla="*/ 916 w 208"/>
                    <a:gd name="T29" fmla="*/ 944 h 118"/>
                    <a:gd name="T30" fmla="*/ 305 w 208"/>
                    <a:gd name="T31" fmla="*/ 766 h 118"/>
                    <a:gd name="T32" fmla="*/ 0 w 208"/>
                    <a:gd name="T33" fmla="*/ 633 h 118"/>
                    <a:gd name="T34" fmla="*/ 208 w 208"/>
                    <a:gd name="T35" fmla="*/ 389 h 11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8" h="118">
                      <a:moveTo>
                        <a:pt x="16" y="26"/>
                      </a:moveTo>
                      <a:cubicBezTo>
                        <a:pt x="41" y="9"/>
                        <a:pt x="15" y="22"/>
                        <a:pt x="40" y="22"/>
                      </a:cubicBezTo>
                      <a:cubicBezTo>
                        <a:pt x="51" y="22"/>
                        <a:pt x="55" y="14"/>
                        <a:pt x="64" y="10"/>
                      </a:cubicBezTo>
                      <a:cubicBezTo>
                        <a:pt x="72" y="7"/>
                        <a:pt x="88" y="2"/>
                        <a:pt x="88" y="2"/>
                      </a:cubicBezTo>
                      <a:cubicBezTo>
                        <a:pt x="110" y="5"/>
                        <a:pt x="132" y="0"/>
                        <a:pt x="152" y="6"/>
                      </a:cubicBezTo>
                      <a:cubicBezTo>
                        <a:pt x="160" y="8"/>
                        <a:pt x="176" y="14"/>
                        <a:pt x="176" y="14"/>
                      </a:cubicBezTo>
                      <a:cubicBezTo>
                        <a:pt x="172" y="35"/>
                        <a:pt x="158" y="61"/>
                        <a:pt x="184" y="70"/>
                      </a:cubicBezTo>
                      <a:cubicBezTo>
                        <a:pt x="193" y="83"/>
                        <a:pt x="203" y="87"/>
                        <a:pt x="208" y="102"/>
                      </a:cubicBezTo>
                      <a:cubicBezTo>
                        <a:pt x="204" y="103"/>
                        <a:pt x="200" y="106"/>
                        <a:pt x="196" y="106"/>
                      </a:cubicBezTo>
                      <a:cubicBezTo>
                        <a:pt x="192" y="106"/>
                        <a:pt x="188" y="100"/>
                        <a:pt x="184" y="102"/>
                      </a:cubicBezTo>
                      <a:cubicBezTo>
                        <a:pt x="180" y="104"/>
                        <a:pt x="183" y="111"/>
                        <a:pt x="180" y="114"/>
                      </a:cubicBezTo>
                      <a:cubicBezTo>
                        <a:pt x="176" y="117"/>
                        <a:pt x="169" y="117"/>
                        <a:pt x="164" y="118"/>
                      </a:cubicBezTo>
                      <a:cubicBezTo>
                        <a:pt x="126" y="113"/>
                        <a:pt x="127" y="116"/>
                        <a:pt x="144" y="90"/>
                      </a:cubicBezTo>
                      <a:cubicBezTo>
                        <a:pt x="127" y="84"/>
                        <a:pt x="104" y="93"/>
                        <a:pt x="112" y="70"/>
                      </a:cubicBezTo>
                      <a:cubicBezTo>
                        <a:pt x="96" y="59"/>
                        <a:pt x="90" y="68"/>
                        <a:pt x="72" y="62"/>
                      </a:cubicBezTo>
                      <a:cubicBezTo>
                        <a:pt x="65" y="41"/>
                        <a:pt x="45" y="56"/>
                        <a:pt x="24" y="50"/>
                      </a:cubicBezTo>
                      <a:cubicBezTo>
                        <a:pt x="16" y="48"/>
                        <a:pt x="0" y="42"/>
                        <a:pt x="0" y="42"/>
                      </a:cubicBezTo>
                      <a:cubicBezTo>
                        <a:pt x="14" y="32"/>
                        <a:pt x="10" y="38"/>
                        <a:pt x="16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34" name="Freeform 54"/>
                <p:cNvSpPr>
                  <a:spLocks/>
                </p:cNvSpPr>
                <p:nvPr userDrawn="1"/>
              </p:nvSpPr>
              <p:spPr bwMode="ltGray">
                <a:xfrm>
                  <a:off x="3759" y="347"/>
                  <a:ext cx="103" cy="90"/>
                </a:xfrm>
                <a:custGeom>
                  <a:avLst/>
                  <a:gdLst>
                    <a:gd name="T0" fmla="*/ 137 w 84"/>
                    <a:gd name="T1" fmla="*/ 119 h 72"/>
                    <a:gd name="T2" fmla="*/ 603 w 84"/>
                    <a:gd name="T3" fmla="*/ 185 h 72"/>
                    <a:gd name="T4" fmla="*/ 882 w 84"/>
                    <a:gd name="T5" fmla="*/ 413 h 72"/>
                    <a:gd name="T6" fmla="*/ 784 w 84"/>
                    <a:gd name="T7" fmla="*/ 705 h 72"/>
                    <a:gd name="T8" fmla="*/ 700 w 84"/>
                    <a:gd name="T9" fmla="*/ 1051 h 72"/>
                    <a:gd name="T10" fmla="*/ 466 w 84"/>
                    <a:gd name="T11" fmla="*/ 993 h 72"/>
                    <a:gd name="T12" fmla="*/ 197 w 84"/>
                    <a:gd name="T13" fmla="*/ 758 h 72"/>
                    <a:gd name="T14" fmla="*/ 137 w 84"/>
                    <a:gd name="T15" fmla="*/ 119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4" h="72">
                      <a:moveTo>
                        <a:pt x="12" y="8"/>
                      </a:moveTo>
                      <a:cubicBezTo>
                        <a:pt x="29" y="4"/>
                        <a:pt x="33" y="0"/>
                        <a:pt x="52" y="12"/>
                      </a:cubicBezTo>
                      <a:cubicBezTo>
                        <a:pt x="60" y="17"/>
                        <a:pt x="76" y="28"/>
                        <a:pt x="76" y="28"/>
                      </a:cubicBezTo>
                      <a:cubicBezTo>
                        <a:pt x="84" y="53"/>
                        <a:pt x="80" y="28"/>
                        <a:pt x="68" y="48"/>
                      </a:cubicBezTo>
                      <a:cubicBezTo>
                        <a:pt x="64" y="55"/>
                        <a:pt x="60" y="72"/>
                        <a:pt x="60" y="72"/>
                      </a:cubicBezTo>
                      <a:cubicBezTo>
                        <a:pt x="53" y="71"/>
                        <a:pt x="46" y="71"/>
                        <a:pt x="40" y="68"/>
                      </a:cubicBezTo>
                      <a:cubicBezTo>
                        <a:pt x="31" y="64"/>
                        <a:pt x="16" y="52"/>
                        <a:pt x="16" y="52"/>
                      </a:cubicBezTo>
                      <a:cubicBezTo>
                        <a:pt x="13" y="34"/>
                        <a:pt x="0" y="20"/>
                        <a:pt x="12" y="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35" name="Freeform 55"/>
                <p:cNvSpPr>
                  <a:spLocks/>
                </p:cNvSpPr>
                <p:nvPr userDrawn="1"/>
              </p:nvSpPr>
              <p:spPr bwMode="ltGray">
                <a:xfrm>
                  <a:off x="3745" y="280"/>
                  <a:ext cx="48" cy="62"/>
                </a:xfrm>
                <a:custGeom>
                  <a:avLst/>
                  <a:gdLst>
                    <a:gd name="T0" fmla="*/ 90 w 39"/>
                    <a:gd name="T1" fmla="*/ 561 h 49"/>
                    <a:gd name="T2" fmla="*/ 478 w 39"/>
                    <a:gd name="T3" fmla="*/ 354 h 49"/>
                    <a:gd name="T4" fmla="*/ 222 w 39"/>
                    <a:gd name="T5" fmla="*/ 820 h 49"/>
                    <a:gd name="T6" fmla="*/ 90 w 39"/>
                    <a:gd name="T7" fmla="*/ 759 h 49"/>
                    <a:gd name="T8" fmla="*/ 90 w 39"/>
                    <a:gd name="T9" fmla="*/ 561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9" h="49">
                      <a:moveTo>
                        <a:pt x="7" y="33"/>
                      </a:moveTo>
                      <a:cubicBezTo>
                        <a:pt x="34" y="6"/>
                        <a:pt x="25" y="0"/>
                        <a:pt x="39" y="21"/>
                      </a:cubicBezTo>
                      <a:cubicBezTo>
                        <a:pt x="30" y="49"/>
                        <a:pt x="39" y="42"/>
                        <a:pt x="19" y="49"/>
                      </a:cubicBezTo>
                      <a:cubicBezTo>
                        <a:pt x="15" y="48"/>
                        <a:pt x="9" y="49"/>
                        <a:pt x="7" y="45"/>
                      </a:cubicBezTo>
                      <a:cubicBezTo>
                        <a:pt x="0" y="32"/>
                        <a:pt x="19" y="33"/>
                        <a:pt x="7" y="3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36" name="Freeform 56"/>
                <p:cNvSpPr>
                  <a:spLocks/>
                </p:cNvSpPr>
                <p:nvPr userDrawn="1"/>
              </p:nvSpPr>
              <p:spPr bwMode="ltGray">
                <a:xfrm>
                  <a:off x="3823" y="294"/>
                  <a:ext cx="120" cy="69"/>
                </a:xfrm>
                <a:custGeom>
                  <a:avLst/>
                  <a:gdLst>
                    <a:gd name="T0" fmla="*/ 0 w 97"/>
                    <a:gd name="T1" fmla="*/ 153 h 55"/>
                    <a:gd name="T2" fmla="*/ 413 w 97"/>
                    <a:gd name="T3" fmla="*/ 97 h 55"/>
                    <a:gd name="T4" fmla="*/ 1181 w 97"/>
                    <a:gd name="T5" fmla="*/ 389 h 55"/>
                    <a:gd name="T6" fmla="*/ 772 w 97"/>
                    <a:gd name="T7" fmla="*/ 523 h 55"/>
                    <a:gd name="T8" fmla="*/ 711 w 97"/>
                    <a:gd name="T9" fmla="*/ 706 h 55"/>
                    <a:gd name="T10" fmla="*/ 562 w 97"/>
                    <a:gd name="T11" fmla="*/ 767 h 55"/>
                    <a:gd name="T12" fmla="*/ 364 w 97"/>
                    <a:gd name="T13" fmla="*/ 459 h 55"/>
                    <a:gd name="T14" fmla="*/ 0 w 97"/>
                    <a:gd name="T15" fmla="*/ 153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55">
                      <a:moveTo>
                        <a:pt x="0" y="10"/>
                      </a:moveTo>
                      <a:cubicBezTo>
                        <a:pt x="21" y="13"/>
                        <a:pt x="39" y="28"/>
                        <a:pt x="32" y="6"/>
                      </a:cubicBezTo>
                      <a:cubicBezTo>
                        <a:pt x="51" y="0"/>
                        <a:pt x="75" y="15"/>
                        <a:pt x="92" y="26"/>
                      </a:cubicBezTo>
                      <a:cubicBezTo>
                        <a:pt x="83" y="53"/>
                        <a:pt x="97" y="25"/>
                        <a:pt x="60" y="34"/>
                      </a:cubicBezTo>
                      <a:cubicBezTo>
                        <a:pt x="56" y="35"/>
                        <a:pt x="59" y="43"/>
                        <a:pt x="56" y="46"/>
                      </a:cubicBezTo>
                      <a:cubicBezTo>
                        <a:pt x="53" y="49"/>
                        <a:pt x="48" y="49"/>
                        <a:pt x="44" y="50"/>
                      </a:cubicBezTo>
                      <a:cubicBezTo>
                        <a:pt x="15" y="40"/>
                        <a:pt x="48" y="55"/>
                        <a:pt x="28" y="30"/>
                      </a:cubicBezTo>
                      <a:cubicBezTo>
                        <a:pt x="22" y="22"/>
                        <a:pt x="8" y="26"/>
                        <a:pt x="0" y="1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37" name="Freeform 57"/>
                <p:cNvSpPr>
                  <a:spLocks/>
                </p:cNvSpPr>
                <p:nvPr userDrawn="1"/>
              </p:nvSpPr>
              <p:spPr bwMode="ltGray">
                <a:xfrm>
                  <a:off x="3813" y="261"/>
                  <a:ext cx="32" cy="37"/>
                </a:xfrm>
                <a:custGeom>
                  <a:avLst/>
                  <a:gdLst>
                    <a:gd name="T0" fmla="*/ 48 w 26"/>
                    <a:gd name="T1" fmla="*/ 0 h 29"/>
                    <a:gd name="T2" fmla="*/ 0 w 26"/>
                    <a:gd name="T3" fmla="*/ 378 h 29"/>
                    <a:gd name="T4" fmla="*/ 48 w 26"/>
                    <a:gd name="T5" fmla="*/ 0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9">
                      <a:moveTo>
                        <a:pt x="4" y="0"/>
                      </a:moveTo>
                      <a:cubicBezTo>
                        <a:pt x="25" y="7"/>
                        <a:pt x="26" y="29"/>
                        <a:pt x="0" y="20"/>
                      </a:cubicBezTo>
                      <a:cubicBezTo>
                        <a:pt x="5" y="5"/>
                        <a:pt x="4" y="12"/>
                        <a:pt x="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38" name="Freeform 58"/>
                <p:cNvSpPr>
                  <a:spLocks/>
                </p:cNvSpPr>
                <p:nvPr userDrawn="1"/>
              </p:nvSpPr>
              <p:spPr bwMode="ltGray">
                <a:xfrm>
                  <a:off x="3892" y="183"/>
                  <a:ext cx="119" cy="100"/>
                </a:xfrm>
                <a:custGeom>
                  <a:avLst/>
                  <a:gdLst>
                    <a:gd name="T0" fmla="*/ 259 w 96"/>
                    <a:gd name="T1" fmla="*/ 505 h 79"/>
                    <a:gd name="T2" fmla="*/ 635 w 96"/>
                    <a:gd name="T3" fmla="*/ 368 h 79"/>
                    <a:gd name="T4" fmla="*/ 1262 w 96"/>
                    <a:gd name="T5" fmla="*/ 711 h 79"/>
                    <a:gd name="T6" fmla="*/ 579 w 96"/>
                    <a:gd name="T7" fmla="*/ 966 h 79"/>
                    <a:gd name="T8" fmla="*/ 531 w 96"/>
                    <a:gd name="T9" fmla="*/ 763 h 79"/>
                    <a:gd name="T10" fmla="*/ 259 w 96"/>
                    <a:gd name="T11" fmla="*/ 505 h 7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6" h="79">
                      <a:moveTo>
                        <a:pt x="20" y="30"/>
                      </a:moveTo>
                      <a:cubicBezTo>
                        <a:pt x="0" y="0"/>
                        <a:pt x="35" y="18"/>
                        <a:pt x="48" y="22"/>
                      </a:cubicBezTo>
                      <a:cubicBezTo>
                        <a:pt x="65" y="28"/>
                        <a:pt x="79" y="36"/>
                        <a:pt x="96" y="42"/>
                      </a:cubicBezTo>
                      <a:cubicBezTo>
                        <a:pt x="87" y="79"/>
                        <a:pt x="74" y="48"/>
                        <a:pt x="44" y="58"/>
                      </a:cubicBezTo>
                      <a:cubicBezTo>
                        <a:pt x="43" y="54"/>
                        <a:pt x="43" y="48"/>
                        <a:pt x="40" y="46"/>
                      </a:cubicBezTo>
                      <a:cubicBezTo>
                        <a:pt x="17" y="30"/>
                        <a:pt x="11" y="48"/>
                        <a:pt x="20" y="3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39" name="Freeform 59"/>
                <p:cNvSpPr>
                  <a:spLocks/>
                </p:cNvSpPr>
                <p:nvPr userDrawn="1"/>
              </p:nvSpPr>
              <p:spPr bwMode="ltGray">
                <a:xfrm>
                  <a:off x="3959" y="280"/>
                  <a:ext cx="88" cy="58"/>
                </a:xfrm>
                <a:custGeom>
                  <a:avLst/>
                  <a:gdLst>
                    <a:gd name="T0" fmla="*/ 135 w 71"/>
                    <a:gd name="T1" fmla="*/ 79 h 46"/>
                    <a:gd name="T2" fmla="*/ 284 w 71"/>
                    <a:gd name="T3" fmla="*/ 1 h 46"/>
                    <a:gd name="T4" fmla="*/ 607 w 71"/>
                    <a:gd name="T5" fmla="*/ 269 h 46"/>
                    <a:gd name="T6" fmla="*/ 607 w 71"/>
                    <a:gd name="T7" fmla="*/ 736 h 46"/>
                    <a:gd name="T8" fmla="*/ 77 w 71"/>
                    <a:gd name="T9" fmla="*/ 538 h 46"/>
                    <a:gd name="T10" fmla="*/ 135 w 71"/>
                    <a:gd name="T11" fmla="*/ 79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1" h="46">
                      <a:moveTo>
                        <a:pt x="10" y="5"/>
                      </a:moveTo>
                      <a:cubicBezTo>
                        <a:pt x="14" y="4"/>
                        <a:pt x="18" y="0"/>
                        <a:pt x="22" y="1"/>
                      </a:cubicBezTo>
                      <a:cubicBezTo>
                        <a:pt x="31" y="4"/>
                        <a:pt x="46" y="17"/>
                        <a:pt x="46" y="17"/>
                      </a:cubicBezTo>
                      <a:cubicBezTo>
                        <a:pt x="65" y="46"/>
                        <a:pt x="71" y="39"/>
                        <a:pt x="46" y="45"/>
                      </a:cubicBezTo>
                      <a:cubicBezTo>
                        <a:pt x="32" y="42"/>
                        <a:pt x="6" y="33"/>
                        <a:pt x="6" y="33"/>
                      </a:cubicBezTo>
                      <a:cubicBezTo>
                        <a:pt x="2" y="21"/>
                        <a:pt x="0" y="15"/>
                        <a:pt x="10" y="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40" name="Freeform 60"/>
                <p:cNvSpPr>
                  <a:spLocks/>
                </p:cNvSpPr>
                <p:nvPr userDrawn="1"/>
              </p:nvSpPr>
              <p:spPr bwMode="ltGray">
                <a:xfrm>
                  <a:off x="4016" y="344"/>
                  <a:ext cx="105" cy="77"/>
                </a:xfrm>
                <a:custGeom>
                  <a:avLst/>
                  <a:gdLst>
                    <a:gd name="T0" fmla="*/ 49 w 85"/>
                    <a:gd name="T1" fmla="*/ 40 h 61"/>
                    <a:gd name="T2" fmla="*/ 804 w 85"/>
                    <a:gd name="T3" fmla="*/ 492 h 61"/>
                    <a:gd name="T4" fmla="*/ 305 w 85"/>
                    <a:gd name="T5" fmla="*/ 559 h 61"/>
                    <a:gd name="T6" fmla="*/ 0 w 85"/>
                    <a:gd name="T7" fmla="*/ 236 h 61"/>
                    <a:gd name="T8" fmla="*/ 99 w 85"/>
                    <a:gd name="T9" fmla="*/ 40 h 61"/>
                    <a:gd name="T10" fmla="*/ 257 w 85"/>
                    <a:gd name="T11" fmla="*/ 101 h 61"/>
                    <a:gd name="T12" fmla="*/ 49 w 85"/>
                    <a:gd name="T13" fmla="*/ 40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5" h="61">
                      <a:moveTo>
                        <a:pt x="4" y="2"/>
                      </a:moveTo>
                      <a:cubicBezTo>
                        <a:pt x="34" y="7"/>
                        <a:pt x="40" y="14"/>
                        <a:pt x="64" y="30"/>
                      </a:cubicBezTo>
                      <a:cubicBezTo>
                        <a:pt x="85" y="61"/>
                        <a:pt x="36" y="42"/>
                        <a:pt x="24" y="34"/>
                      </a:cubicBezTo>
                      <a:cubicBezTo>
                        <a:pt x="7" y="23"/>
                        <a:pt x="15" y="29"/>
                        <a:pt x="0" y="14"/>
                      </a:cubicBezTo>
                      <a:cubicBezTo>
                        <a:pt x="3" y="10"/>
                        <a:pt x="4" y="4"/>
                        <a:pt x="8" y="2"/>
                      </a:cubicBezTo>
                      <a:cubicBezTo>
                        <a:pt x="12" y="0"/>
                        <a:pt x="24" y="6"/>
                        <a:pt x="20" y="6"/>
                      </a:cubicBezTo>
                      <a:cubicBezTo>
                        <a:pt x="15" y="6"/>
                        <a:pt x="9" y="3"/>
                        <a:pt x="4" y="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41" name="Freeform 61"/>
                <p:cNvSpPr>
                  <a:spLocks/>
                </p:cNvSpPr>
                <p:nvPr userDrawn="1"/>
              </p:nvSpPr>
              <p:spPr bwMode="ltGray">
                <a:xfrm>
                  <a:off x="4084" y="344"/>
                  <a:ext cx="95" cy="58"/>
                </a:xfrm>
                <a:custGeom>
                  <a:avLst/>
                  <a:gdLst>
                    <a:gd name="T0" fmla="*/ 258 w 77"/>
                    <a:gd name="T1" fmla="*/ 100 h 46"/>
                    <a:gd name="T2" fmla="*/ 656 w 77"/>
                    <a:gd name="T3" fmla="*/ 236 h 46"/>
                    <a:gd name="T4" fmla="*/ 955 w 77"/>
                    <a:gd name="T5" fmla="*/ 352 h 46"/>
                    <a:gd name="T6" fmla="*/ 514 w 77"/>
                    <a:gd name="T7" fmla="*/ 620 h 46"/>
                    <a:gd name="T8" fmla="*/ 258 w 77"/>
                    <a:gd name="T9" fmla="*/ 100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7" h="46">
                      <a:moveTo>
                        <a:pt x="21" y="6"/>
                      </a:moveTo>
                      <a:cubicBezTo>
                        <a:pt x="57" y="18"/>
                        <a:pt x="0" y="0"/>
                        <a:pt x="53" y="14"/>
                      </a:cubicBezTo>
                      <a:cubicBezTo>
                        <a:pt x="61" y="16"/>
                        <a:pt x="77" y="22"/>
                        <a:pt x="77" y="22"/>
                      </a:cubicBezTo>
                      <a:cubicBezTo>
                        <a:pt x="71" y="46"/>
                        <a:pt x="65" y="43"/>
                        <a:pt x="41" y="38"/>
                      </a:cubicBezTo>
                      <a:cubicBezTo>
                        <a:pt x="3" y="12"/>
                        <a:pt x="21" y="34"/>
                        <a:pt x="21" y="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42" name="Freeform 62"/>
                <p:cNvSpPr>
                  <a:spLocks/>
                </p:cNvSpPr>
                <p:nvPr userDrawn="1"/>
              </p:nvSpPr>
              <p:spPr bwMode="ltGray">
                <a:xfrm>
                  <a:off x="4070" y="291"/>
                  <a:ext cx="174" cy="47"/>
                </a:xfrm>
                <a:custGeom>
                  <a:avLst/>
                  <a:gdLst>
                    <a:gd name="T0" fmla="*/ 392 w 141"/>
                    <a:gd name="T1" fmla="*/ 279 h 37"/>
                    <a:gd name="T2" fmla="*/ 696 w 141"/>
                    <a:gd name="T3" fmla="*/ 279 h 37"/>
                    <a:gd name="T4" fmla="*/ 1248 w 141"/>
                    <a:gd name="T5" fmla="*/ 0 h 37"/>
                    <a:gd name="T6" fmla="*/ 1549 w 141"/>
                    <a:gd name="T7" fmla="*/ 74 h 37"/>
                    <a:gd name="T8" fmla="*/ 1394 w 141"/>
                    <a:gd name="T9" fmla="*/ 572 h 37"/>
                    <a:gd name="T10" fmla="*/ 1196 w 141"/>
                    <a:gd name="T11" fmla="*/ 500 h 37"/>
                    <a:gd name="T12" fmla="*/ 902 w 141"/>
                    <a:gd name="T13" fmla="*/ 635 h 37"/>
                    <a:gd name="T14" fmla="*/ 392 w 141"/>
                    <a:gd name="T15" fmla="*/ 279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1" h="37">
                      <a:moveTo>
                        <a:pt x="32" y="16"/>
                      </a:moveTo>
                      <a:cubicBezTo>
                        <a:pt x="64" y="5"/>
                        <a:pt x="24" y="16"/>
                        <a:pt x="56" y="16"/>
                      </a:cubicBezTo>
                      <a:cubicBezTo>
                        <a:pt x="72" y="16"/>
                        <a:pt x="87" y="9"/>
                        <a:pt x="100" y="0"/>
                      </a:cubicBezTo>
                      <a:cubicBezTo>
                        <a:pt x="108" y="1"/>
                        <a:pt x="117" y="0"/>
                        <a:pt x="124" y="4"/>
                      </a:cubicBezTo>
                      <a:cubicBezTo>
                        <a:pt x="141" y="14"/>
                        <a:pt x="119" y="30"/>
                        <a:pt x="112" y="32"/>
                      </a:cubicBezTo>
                      <a:cubicBezTo>
                        <a:pt x="107" y="31"/>
                        <a:pt x="101" y="27"/>
                        <a:pt x="96" y="28"/>
                      </a:cubicBezTo>
                      <a:cubicBezTo>
                        <a:pt x="88" y="29"/>
                        <a:pt x="72" y="36"/>
                        <a:pt x="72" y="36"/>
                      </a:cubicBezTo>
                      <a:cubicBezTo>
                        <a:pt x="63" y="35"/>
                        <a:pt x="0" y="37"/>
                        <a:pt x="32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43" name="Freeform 63"/>
                <p:cNvSpPr>
                  <a:spLocks/>
                </p:cNvSpPr>
                <p:nvPr userDrawn="1"/>
              </p:nvSpPr>
              <p:spPr bwMode="ltGray">
                <a:xfrm>
                  <a:off x="4195" y="322"/>
                  <a:ext cx="539" cy="269"/>
                </a:xfrm>
                <a:custGeom>
                  <a:avLst/>
                  <a:gdLst>
                    <a:gd name="T0" fmla="*/ 601 w 436"/>
                    <a:gd name="T1" fmla="*/ 998 h 214"/>
                    <a:gd name="T2" fmla="*/ 93 w 436"/>
                    <a:gd name="T3" fmla="*/ 488 h 214"/>
                    <a:gd name="T4" fmla="*/ 344 w 436"/>
                    <a:gd name="T5" fmla="*/ 308 h 214"/>
                    <a:gd name="T6" fmla="*/ 858 w 436"/>
                    <a:gd name="T7" fmla="*/ 488 h 214"/>
                    <a:gd name="T8" fmla="*/ 1720 w 436"/>
                    <a:gd name="T9" fmla="*/ 613 h 214"/>
                    <a:gd name="T10" fmla="*/ 2037 w 436"/>
                    <a:gd name="T11" fmla="*/ 735 h 214"/>
                    <a:gd name="T12" fmla="*/ 2632 w 436"/>
                    <a:gd name="T13" fmla="*/ 872 h 214"/>
                    <a:gd name="T14" fmla="*/ 3873 w 436"/>
                    <a:gd name="T15" fmla="*/ 1439 h 214"/>
                    <a:gd name="T16" fmla="*/ 4160 w 436"/>
                    <a:gd name="T17" fmla="*/ 1309 h 214"/>
                    <a:gd name="T18" fmla="*/ 4575 w 436"/>
                    <a:gd name="T19" fmla="*/ 1439 h 214"/>
                    <a:gd name="T20" fmla="*/ 4413 w 436"/>
                    <a:gd name="T21" fmla="*/ 1924 h 214"/>
                    <a:gd name="T22" fmla="*/ 3961 w 436"/>
                    <a:gd name="T23" fmla="*/ 1679 h 214"/>
                    <a:gd name="T24" fmla="*/ 3714 w 436"/>
                    <a:gd name="T25" fmla="*/ 1738 h 214"/>
                    <a:gd name="T26" fmla="*/ 3873 w 436"/>
                    <a:gd name="T27" fmla="*/ 1809 h 214"/>
                    <a:gd name="T28" fmla="*/ 4527 w 436"/>
                    <a:gd name="T29" fmla="*/ 2177 h 214"/>
                    <a:gd name="T30" fmla="*/ 5142 w 436"/>
                    <a:gd name="T31" fmla="*/ 2552 h 214"/>
                    <a:gd name="T32" fmla="*/ 4575 w 436"/>
                    <a:gd name="T33" fmla="*/ 2928 h 214"/>
                    <a:gd name="T34" fmla="*/ 3961 w 436"/>
                    <a:gd name="T35" fmla="*/ 2490 h 214"/>
                    <a:gd name="T36" fmla="*/ 3249 w 436"/>
                    <a:gd name="T37" fmla="*/ 2682 h 214"/>
                    <a:gd name="T38" fmla="*/ 3304 w 436"/>
                    <a:gd name="T39" fmla="*/ 2305 h 214"/>
                    <a:gd name="T40" fmla="*/ 3457 w 436"/>
                    <a:gd name="T41" fmla="*/ 2177 h 214"/>
                    <a:gd name="T42" fmla="*/ 3004 w 436"/>
                    <a:gd name="T43" fmla="*/ 2061 h 214"/>
                    <a:gd name="T44" fmla="*/ 3143 w 436"/>
                    <a:gd name="T45" fmla="*/ 1924 h 214"/>
                    <a:gd name="T46" fmla="*/ 3304 w 436"/>
                    <a:gd name="T47" fmla="*/ 1870 h 214"/>
                    <a:gd name="T48" fmla="*/ 2950 w 436"/>
                    <a:gd name="T49" fmla="*/ 1623 h 214"/>
                    <a:gd name="T50" fmla="*/ 1663 w 436"/>
                    <a:gd name="T51" fmla="*/ 998 h 214"/>
                    <a:gd name="T52" fmla="*/ 1514 w 436"/>
                    <a:gd name="T53" fmla="*/ 1060 h 214"/>
                    <a:gd name="T54" fmla="*/ 1365 w 436"/>
                    <a:gd name="T55" fmla="*/ 998 h 214"/>
                    <a:gd name="T56" fmla="*/ 858 w 436"/>
                    <a:gd name="T57" fmla="*/ 1193 h 214"/>
                    <a:gd name="T58" fmla="*/ 601 w 436"/>
                    <a:gd name="T59" fmla="*/ 998 h 214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36" h="214">
                      <a:moveTo>
                        <a:pt x="47" y="64"/>
                      </a:moveTo>
                      <a:cubicBezTo>
                        <a:pt x="40" y="44"/>
                        <a:pt x="24" y="43"/>
                        <a:pt x="7" y="32"/>
                      </a:cubicBezTo>
                      <a:cubicBezTo>
                        <a:pt x="0" y="12"/>
                        <a:pt x="12" y="15"/>
                        <a:pt x="27" y="20"/>
                      </a:cubicBezTo>
                      <a:cubicBezTo>
                        <a:pt x="56" y="0"/>
                        <a:pt x="44" y="24"/>
                        <a:pt x="67" y="32"/>
                      </a:cubicBezTo>
                      <a:cubicBezTo>
                        <a:pt x="91" y="24"/>
                        <a:pt x="112" y="32"/>
                        <a:pt x="135" y="40"/>
                      </a:cubicBezTo>
                      <a:cubicBezTo>
                        <a:pt x="143" y="43"/>
                        <a:pt x="159" y="48"/>
                        <a:pt x="159" y="48"/>
                      </a:cubicBezTo>
                      <a:cubicBezTo>
                        <a:pt x="178" y="42"/>
                        <a:pt x="191" y="45"/>
                        <a:pt x="207" y="56"/>
                      </a:cubicBezTo>
                      <a:cubicBezTo>
                        <a:pt x="225" y="84"/>
                        <a:pt x="273" y="82"/>
                        <a:pt x="303" y="92"/>
                      </a:cubicBezTo>
                      <a:cubicBezTo>
                        <a:pt x="311" y="89"/>
                        <a:pt x="319" y="87"/>
                        <a:pt x="327" y="84"/>
                      </a:cubicBezTo>
                      <a:cubicBezTo>
                        <a:pt x="337" y="81"/>
                        <a:pt x="359" y="92"/>
                        <a:pt x="359" y="92"/>
                      </a:cubicBezTo>
                      <a:cubicBezTo>
                        <a:pt x="365" y="110"/>
                        <a:pt x="362" y="114"/>
                        <a:pt x="347" y="124"/>
                      </a:cubicBezTo>
                      <a:cubicBezTo>
                        <a:pt x="334" y="120"/>
                        <a:pt x="324" y="112"/>
                        <a:pt x="311" y="108"/>
                      </a:cubicBezTo>
                      <a:cubicBezTo>
                        <a:pt x="304" y="109"/>
                        <a:pt x="296" y="107"/>
                        <a:pt x="291" y="112"/>
                      </a:cubicBezTo>
                      <a:cubicBezTo>
                        <a:pt x="288" y="115"/>
                        <a:pt x="299" y="114"/>
                        <a:pt x="303" y="116"/>
                      </a:cubicBezTo>
                      <a:cubicBezTo>
                        <a:pt x="327" y="129"/>
                        <a:pt x="330" y="134"/>
                        <a:pt x="355" y="140"/>
                      </a:cubicBezTo>
                      <a:cubicBezTo>
                        <a:pt x="370" y="150"/>
                        <a:pt x="388" y="154"/>
                        <a:pt x="403" y="164"/>
                      </a:cubicBezTo>
                      <a:cubicBezTo>
                        <a:pt x="436" y="214"/>
                        <a:pt x="380" y="191"/>
                        <a:pt x="359" y="188"/>
                      </a:cubicBezTo>
                      <a:cubicBezTo>
                        <a:pt x="346" y="175"/>
                        <a:pt x="329" y="166"/>
                        <a:pt x="311" y="160"/>
                      </a:cubicBezTo>
                      <a:cubicBezTo>
                        <a:pt x="292" y="163"/>
                        <a:pt x="273" y="166"/>
                        <a:pt x="255" y="172"/>
                      </a:cubicBezTo>
                      <a:cubicBezTo>
                        <a:pt x="233" y="165"/>
                        <a:pt x="245" y="155"/>
                        <a:pt x="259" y="148"/>
                      </a:cubicBezTo>
                      <a:cubicBezTo>
                        <a:pt x="263" y="146"/>
                        <a:pt x="267" y="143"/>
                        <a:pt x="271" y="140"/>
                      </a:cubicBezTo>
                      <a:cubicBezTo>
                        <a:pt x="255" y="129"/>
                        <a:pt x="252" y="138"/>
                        <a:pt x="235" y="132"/>
                      </a:cubicBezTo>
                      <a:cubicBezTo>
                        <a:pt x="239" y="129"/>
                        <a:pt x="243" y="126"/>
                        <a:pt x="247" y="124"/>
                      </a:cubicBezTo>
                      <a:cubicBezTo>
                        <a:pt x="251" y="122"/>
                        <a:pt x="258" y="124"/>
                        <a:pt x="259" y="120"/>
                      </a:cubicBezTo>
                      <a:cubicBezTo>
                        <a:pt x="263" y="105"/>
                        <a:pt x="234" y="105"/>
                        <a:pt x="231" y="104"/>
                      </a:cubicBezTo>
                      <a:cubicBezTo>
                        <a:pt x="196" y="95"/>
                        <a:pt x="165" y="75"/>
                        <a:pt x="131" y="64"/>
                      </a:cubicBezTo>
                      <a:cubicBezTo>
                        <a:pt x="127" y="65"/>
                        <a:pt x="123" y="68"/>
                        <a:pt x="119" y="68"/>
                      </a:cubicBezTo>
                      <a:cubicBezTo>
                        <a:pt x="115" y="68"/>
                        <a:pt x="111" y="64"/>
                        <a:pt x="107" y="64"/>
                      </a:cubicBezTo>
                      <a:cubicBezTo>
                        <a:pt x="93" y="66"/>
                        <a:pt x="81" y="73"/>
                        <a:pt x="67" y="76"/>
                      </a:cubicBezTo>
                      <a:cubicBezTo>
                        <a:pt x="51" y="71"/>
                        <a:pt x="58" y="75"/>
                        <a:pt x="47" y="6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44" name="Freeform 64"/>
                <p:cNvSpPr>
                  <a:spLocks/>
                </p:cNvSpPr>
                <p:nvPr userDrawn="1"/>
              </p:nvSpPr>
              <p:spPr bwMode="ltGray">
                <a:xfrm>
                  <a:off x="4409" y="429"/>
                  <a:ext cx="53" cy="49"/>
                </a:xfrm>
                <a:custGeom>
                  <a:avLst/>
                  <a:gdLst>
                    <a:gd name="T0" fmla="*/ 221 w 43"/>
                    <a:gd name="T1" fmla="*/ 418 h 39"/>
                    <a:gd name="T2" fmla="*/ 419 w 43"/>
                    <a:gd name="T3" fmla="*/ 294 h 39"/>
                    <a:gd name="T4" fmla="*/ 516 w 43"/>
                    <a:gd name="T5" fmla="*/ 486 h 39"/>
                    <a:gd name="T6" fmla="*/ 221 w 43"/>
                    <a:gd name="T7" fmla="*/ 418 h 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39">
                      <a:moveTo>
                        <a:pt x="18" y="27"/>
                      </a:moveTo>
                      <a:cubicBezTo>
                        <a:pt x="0" y="0"/>
                        <a:pt x="22" y="11"/>
                        <a:pt x="34" y="19"/>
                      </a:cubicBezTo>
                      <a:cubicBezTo>
                        <a:pt x="37" y="23"/>
                        <a:pt x="43" y="26"/>
                        <a:pt x="42" y="31"/>
                      </a:cubicBezTo>
                      <a:cubicBezTo>
                        <a:pt x="40" y="39"/>
                        <a:pt x="18" y="27"/>
                        <a:pt x="18" y="2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45" name="Freeform 65"/>
                <p:cNvSpPr>
                  <a:spLocks/>
                </p:cNvSpPr>
                <p:nvPr userDrawn="1"/>
              </p:nvSpPr>
              <p:spPr bwMode="ltGray">
                <a:xfrm>
                  <a:off x="4391" y="508"/>
                  <a:ext cx="81" cy="55"/>
                </a:xfrm>
                <a:custGeom>
                  <a:avLst/>
                  <a:gdLst>
                    <a:gd name="T0" fmla="*/ 228 w 65"/>
                    <a:gd name="T1" fmla="*/ 185 h 44"/>
                    <a:gd name="T2" fmla="*/ 781 w 65"/>
                    <a:gd name="T3" fmla="*/ 233 h 44"/>
                    <a:gd name="T4" fmla="*/ 907 w 65"/>
                    <a:gd name="T5" fmla="*/ 413 h 44"/>
                    <a:gd name="T6" fmla="*/ 401 w 65"/>
                    <a:gd name="T7" fmla="*/ 645 h 44"/>
                    <a:gd name="T8" fmla="*/ 0 w 65"/>
                    <a:gd name="T9" fmla="*/ 185 h 44"/>
                    <a:gd name="T10" fmla="*/ 228 w 65"/>
                    <a:gd name="T11" fmla="*/ 185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5" h="44">
                      <a:moveTo>
                        <a:pt x="16" y="12"/>
                      </a:moveTo>
                      <a:cubicBezTo>
                        <a:pt x="31" y="17"/>
                        <a:pt x="41" y="11"/>
                        <a:pt x="56" y="16"/>
                      </a:cubicBezTo>
                      <a:cubicBezTo>
                        <a:pt x="59" y="20"/>
                        <a:pt x="65" y="23"/>
                        <a:pt x="64" y="28"/>
                      </a:cubicBezTo>
                      <a:cubicBezTo>
                        <a:pt x="61" y="41"/>
                        <a:pt x="28" y="44"/>
                        <a:pt x="28" y="44"/>
                      </a:cubicBezTo>
                      <a:cubicBezTo>
                        <a:pt x="19" y="31"/>
                        <a:pt x="9" y="25"/>
                        <a:pt x="0" y="12"/>
                      </a:cubicBezTo>
                      <a:cubicBezTo>
                        <a:pt x="14" y="2"/>
                        <a:pt x="10" y="0"/>
                        <a:pt x="16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46" name="Freeform 66"/>
                <p:cNvSpPr>
                  <a:spLocks/>
                </p:cNvSpPr>
                <p:nvPr userDrawn="1"/>
              </p:nvSpPr>
              <p:spPr bwMode="ltGray">
                <a:xfrm>
                  <a:off x="4476" y="568"/>
                  <a:ext cx="23" cy="29"/>
                </a:xfrm>
                <a:custGeom>
                  <a:avLst/>
                  <a:gdLst>
                    <a:gd name="T0" fmla="*/ 40 w 19"/>
                    <a:gd name="T1" fmla="*/ 126 h 23"/>
                    <a:gd name="T2" fmla="*/ 160 w 19"/>
                    <a:gd name="T3" fmla="*/ 63 h 23"/>
                    <a:gd name="T4" fmla="*/ 125 w 19"/>
                    <a:gd name="T5" fmla="*/ 318 h 23"/>
                    <a:gd name="T6" fmla="*/ 0 w 19"/>
                    <a:gd name="T7" fmla="*/ 252 h 23"/>
                    <a:gd name="T8" fmla="*/ 40 w 19"/>
                    <a:gd name="T9" fmla="*/ 126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" h="23">
                      <a:moveTo>
                        <a:pt x="4" y="8"/>
                      </a:moveTo>
                      <a:cubicBezTo>
                        <a:pt x="8" y="7"/>
                        <a:pt x="14" y="0"/>
                        <a:pt x="16" y="4"/>
                      </a:cubicBezTo>
                      <a:cubicBezTo>
                        <a:pt x="19" y="9"/>
                        <a:pt x="16" y="17"/>
                        <a:pt x="12" y="20"/>
                      </a:cubicBezTo>
                      <a:cubicBezTo>
                        <a:pt x="9" y="23"/>
                        <a:pt x="4" y="17"/>
                        <a:pt x="0" y="16"/>
                      </a:cubicBezTo>
                      <a:cubicBezTo>
                        <a:pt x="4" y="3"/>
                        <a:pt x="4" y="0"/>
                        <a:pt x="4" y="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47" name="Freeform 67"/>
                <p:cNvSpPr>
                  <a:spLocks/>
                </p:cNvSpPr>
                <p:nvPr userDrawn="1"/>
              </p:nvSpPr>
              <p:spPr bwMode="ltGray">
                <a:xfrm>
                  <a:off x="3872" y="377"/>
                  <a:ext cx="238" cy="107"/>
                </a:xfrm>
                <a:custGeom>
                  <a:avLst/>
                  <a:gdLst>
                    <a:gd name="T0" fmla="*/ 109 w 192"/>
                    <a:gd name="T1" fmla="*/ 0 h 85"/>
                    <a:gd name="T2" fmla="*/ 890 w 192"/>
                    <a:gd name="T3" fmla="*/ 245 h 85"/>
                    <a:gd name="T4" fmla="*/ 1047 w 192"/>
                    <a:gd name="T5" fmla="*/ 191 h 85"/>
                    <a:gd name="T6" fmla="*/ 1155 w 192"/>
                    <a:gd name="T7" fmla="*/ 0 h 85"/>
                    <a:gd name="T8" fmla="*/ 1636 w 192"/>
                    <a:gd name="T9" fmla="*/ 308 h 85"/>
                    <a:gd name="T10" fmla="*/ 1787 w 192"/>
                    <a:gd name="T11" fmla="*/ 496 h 85"/>
                    <a:gd name="T12" fmla="*/ 2101 w 192"/>
                    <a:gd name="T13" fmla="*/ 624 h 85"/>
                    <a:gd name="T14" fmla="*/ 2531 w 192"/>
                    <a:gd name="T15" fmla="*/ 818 h 85"/>
                    <a:gd name="T16" fmla="*/ 2313 w 192"/>
                    <a:gd name="T17" fmla="*/ 1201 h 85"/>
                    <a:gd name="T18" fmla="*/ 1994 w 192"/>
                    <a:gd name="T19" fmla="*/ 954 h 85"/>
                    <a:gd name="T20" fmla="*/ 1469 w 192"/>
                    <a:gd name="T21" fmla="*/ 1201 h 85"/>
                    <a:gd name="T22" fmla="*/ 1320 w 192"/>
                    <a:gd name="T23" fmla="*/ 1321 h 85"/>
                    <a:gd name="T24" fmla="*/ 1002 w 192"/>
                    <a:gd name="T25" fmla="*/ 1078 h 85"/>
                    <a:gd name="T26" fmla="*/ 938 w 192"/>
                    <a:gd name="T27" fmla="*/ 578 h 85"/>
                    <a:gd name="T28" fmla="*/ 428 w 192"/>
                    <a:gd name="T29" fmla="*/ 818 h 85"/>
                    <a:gd name="T30" fmla="*/ 0 w 192"/>
                    <a:gd name="T31" fmla="*/ 496 h 85"/>
                    <a:gd name="T32" fmla="*/ 109 w 192"/>
                    <a:gd name="T33" fmla="*/ 123 h 85"/>
                    <a:gd name="T34" fmla="*/ 259 w 192"/>
                    <a:gd name="T35" fmla="*/ 62 h 85"/>
                    <a:gd name="T36" fmla="*/ 109 w 192"/>
                    <a:gd name="T37" fmla="*/ 0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92" h="85">
                      <a:moveTo>
                        <a:pt x="8" y="0"/>
                      </a:moveTo>
                      <a:cubicBezTo>
                        <a:pt x="28" y="7"/>
                        <a:pt x="48" y="9"/>
                        <a:pt x="68" y="16"/>
                      </a:cubicBezTo>
                      <a:cubicBezTo>
                        <a:pt x="72" y="15"/>
                        <a:pt x="77" y="15"/>
                        <a:pt x="80" y="12"/>
                      </a:cubicBezTo>
                      <a:cubicBezTo>
                        <a:pt x="84" y="9"/>
                        <a:pt x="83" y="1"/>
                        <a:pt x="88" y="0"/>
                      </a:cubicBezTo>
                      <a:cubicBezTo>
                        <a:pt x="89" y="0"/>
                        <a:pt x="119" y="16"/>
                        <a:pt x="124" y="20"/>
                      </a:cubicBezTo>
                      <a:cubicBezTo>
                        <a:pt x="128" y="24"/>
                        <a:pt x="131" y="29"/>
                        <a:pt x="136" y="32"/>
                      </a:cubicBezTo>
                      <a:cubicBezTo>
                        <a:pt x="143" y="36"/>
                        <a:pt x="160" y="40"/>
                        <a:pt x="160" y="40"/>
                      </a:cubicBezTo>
                      <a:cubicBezTo>
                        <a:pt x="178" y="34"/>
                        <a:pt x="182" y="37"/>
                        <a:pt x="192" y="52"/>
                      </a:cubicBezTo>
                      <a:cubicBezTo>
                        <a:pt x="191" y="58"/>
                        <a:pt x="192" y="81"/>
                        <a:pt x="176" y="76"/>
                      </a:cubicBezTo>
                      <a:cubicBezTo>
                        <a:pt x="167" y="73"/>
                        <a:pt x="152" y="60"/>
                        <a:pt x="152" y="60"/>
                      </a:cubicBezTo>
                      <a:cubicBezTo>
                        <a:pt x="138" y="69"/>
                        <a:pt x="128" y="72"/>
                        <a:pt x="112" y="76"/>
                      </a:cubicBezTo>
                      <a:cubicBezTo>
                        <a:pt x="108" y="79"/>
                        <a:pt x="105" y="85"/>
                        <a:pt x="100" y="84"/>
                      </a:cubicBezTo>
                      <a:cubicBezTo>
                        <a:pt x="91" y="82"/>
                        <a:pt x="76" y="68"/>
                        <a:pt x="76" y="68"/>
                      </a:cubicBezTo>
                      <a:cubicBezTo>
                        <a:pt x="86" y="39"/>
                        <a:pt x="91" y="49"/>
                        <a:pt x="72" y="36"/>
                      </a:cubicBezTo>
                      <a:cubicBezTo>
                        <a:pt x="57" y="40"/>
                        <a:pt x="47" y="47"/>
                        <a:pt x="32" y="52"/>
                      </a:cubicBezTo>
                      <a:cubicBezTo>
                        <a:pt x="4" y="45"/>
                        <a:pt x="24" y="40"/>
                        <a:pt x="0" y="32"/>
                      </a:cubicBezTo>
                      <a:cubicBezTo>
                        <a:pt x="3" y="24"/>
                        <a:pt x="5" y="16"/>
                        <a:pt x="8" y="8"/>
                      </a:cubicBezTo>
                      <a:cubicBezTo>
                        <a:pt x="9" y="4"/>
                        <a:pt x="20" y="8"/>
                        <a:pt x="20" y="4"/>
                      </a:cubicBezTo>
                      <a:cubicBezTo>
                        <a:pt x="20" y="0"/>
                        <a:pt x="12" y="1"/>
                        <a:pt x="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48" name="Freeform 68"/>
                <p:cNvSpPr>
                  <a:spLocks/>
                </p:cNvSpPr>
                <p:nvPr userDrawn="1"/>
              </p:nvSpPr>
              <p:spPr bwMode="ltGray">
                <a:xfrm>
                  <a:off x="3341" y="415"/>
                  <a:ext cx="1895" cy="634"/>
                </a:xfrm>
                <a:custGeom>
                  <a:avLst/>
                  <a:gdLst>
                    <a:gd name="T0" fmla="*/ 3790 w 1533"/>
                    <a:gd name="T1" fmla="*/ 1291 h 504"/>
                    <a:gd name="T2" fmla="*/ 4310 w 1533"/>
                    <a:gd name="T3" fmla="*/ 1102 h 504"/>
                    <a:gd name="T4" fmla="*/ 4854 w 1533"/>
                    <a:gd name="T5" fmla="*/ 662 h 504"/>
                    <a:gd name="T6" fmla="*/ 6589 w 1533"/>
                    <a:gd name="T7" fmla="*/ 1039 h 504"/>
                    <a:gd name="T8" fmla="*/ 8175 w 1533"/>
                    <a:gd name="T9" fmla="*/ 970 h 504"/>
                    <a:gd name="T10" fmla="*/ 8270 w 1533"/>
                    <a:gd name="T11" fmla="*/ 39 h 504"/>
                    <a:gd name="T12" fmla="*/ 9144 w 1533"/>
                    <a:gd name="T13" fmla="*/ 852 h 504"/>
                    <a:gd name="T14" fmla="*/ 9761 w 1533"/>
                    <a:gd name="T15" fmla="*/ 465 h 504"/>
                    <a:gd name="T16" fmla="*/ 9854 w 1533"/>
                    <a:gd name="T17" fmla="*/ 342 h 504"/>
                    <a:gd name="T18" fmla="*/ 11015 w 1533"/>
                    <a:gd name="T19" fmla="*/ 1102 h 504"/>
                    <a:gd name="T20" fmla="*/ 10766 w 1533"/>
                    <a:gd name="T21" fmla="*/ 1411 h 504"/>
                    <a:gd name="T22" fmla="*/ 10669 w 1533"/>
                    <a:gd name="T23" fmla="*/ 2110 h 504"/>
                    <a:gd name="T24" fmla="*/ 10873 w 1533"/>
                    <a:gd name="T25" fmla="*/ 3183 h 504"/>
                    <a:gd name="T26" fmla="*/ 11934 w 1533"/>
                    <a:gd name="T27" fmla="*/ 3858 h 504"/>
                    <a:gd name="T28" fmla="*/ 13616 w 1533"/>
                    <a:gd name="T29" fmla="*/ 4251 h 504"/>
                    <a:gd name="T30" fmla="*/ 14334 w 1533"/>
                    <a:gd name="T31" fmla="*/ 5116 h 504"/>
                    <a:gd name="T32" fmla="*/ 14127 w 1533"/>
                    <a:gd name="T33" fmla="*/ 4307 h 504"/>
                    <a:gd name="T34" fmla="*/ 13369 w 1533"/>
                    <a:gd name="T35" fmla="*/ 3047 h 504"/>
                    <a:gd name="T36" fmla="*/ 12853 w 1533"/>
                    <a:gd name="T37" fmla="*/ 2110 h 504"/>
                    <a:gd name="T38" fmla="*/ 13520 w 1533"/>
                    <a:gd name="T39" fmla="*/ 2293 h 504"/>
                    <a:gd name="T40" fmla="*/ 14593 w 1533"/>
                    <a:gd name="T41" fmla="*/ 2356 h 504"/>
                    <a:gd name="T42" fmla="*/ 15612 w 1533"/>
                    <a:gd name="T43" fmla="*/ 3110 h 504"/>
                    <a:gd name="T44" fmla="*/ 16830 w 1533"/>
                    <a:gd name="T45" fmla="*/ 3729 h 504"/>
                    <a:gd name="T46" fmla="*/ 18558 w 1533"/>
                    <a:gd name="T47" fmla="*/ 5234 h 504"/>
                    <a:gd name="T48" fmla="*/ 19412 w 1533"/>
                    <a:gd name="T49" fmla="*/ 5681 h 504"/>
                    <a:gd name="T50" fmla="*/ 17748 w 1533"/>
                    <a:gd name="T51" fmla="*/ 4686 h 504"/>
                    <a:gd name="T52" fmla="*/ 16783 w 1533"/>
                    <a:gd name="T53" fmla="*/ 6253 h 504"/>
                    <a:gd name="T54" fmla="*/ 17845 w 1533"/>
                    <a:gd name="T55" fmla="*/ 6497 h 504"/>
                    <a:gd name="T56" fmla="*/ 18055 w 1533"/>
                    <a:gd name="T57" fmla="*/ 7370 h 504"/>
                    <a:gd name="T58" fmla="*/ 17699 w 1533"/>
                    <a:gd name="T59" fmla="*/ 6878 h 504"/>
                    <a:gd name="T60" fmla="*/ 16223 w 1533"/>
                    <a:gd name="T61" fmla="*/ 7311 h 504"/>
                    <a:gd name="T62" fmla="*/ 15612 w 1533"/>
                    <a:gd name="T63" fmla="*/ 7804 h 504"/>
                    <a:gd name="T64" fmla="*/ 15612 w 1533"/>
                    <a:gd name="T65" fmla="*/ 6932 h 504"/>
                    <a:gd name="T66" fmla="*/ 14947 w 1533"/>
                    <a:gd name="T67" fmla="*/ 6816 h 504"/>
                    <a:gd name="T68" fmla="*/ 13520 w 1533"/>
                    <a:gd name="T69" fmla="*/ 6436 h 504"/>
                    <a:gd name="T70" fmla="*/ 12092 w 1533"/>
                    <a:gd name="T71" fmla="*/ 5234 h 504"/>
                    <a:gd name="T72" fmla="*/ 10413 w 1533"/>
                    <a:gd name="T73" fmla="*/ 4307 h 504"/>
                    <a:gd name="T74" fmla="*/ 9808 w 1533"/>
                    <a:gd name="T75" fmla="*/ 3858 h 504"/>
                    <a:gd name="T76" fmla="*/ 8681 w 1533"/>
                    <a:gd name="T77" fmla="*/ 3544 h 504"/>
                    <a:gd name="T78" fmla="*/ 7869 w 1533"/>
                    <a:gd name="T79" fmla="*/ 2609 h 504"/>
                    <a:gd name="T80" fmla="*/ 7616 w 1533"/>
                    <a:gd name="T81" fmla="*/ 2799 h 504"/>
                    <a:gd name="T82" fmla="*/ 6645 w 1533"/>
                    <a:gd name="T83" fmla="*/ 2422 h 504"/>
                    <a:gd name="T84" fmla="*/ 6443 w 1533"/>
                    <a:gd name="T85" fmla="*/ 1600 h 504"/>
                    <a:gd name="T86" fmla="*/ 5935 w 1533"/>
                    <a:gd name="T87" fmla="*/ 1465 h 504"/>
                    <a:gd name="T88" fmla="*/ 5424 w 1533"/>
                    <a:gd name="T89" fmla="*/ 2477 h 504"/>
                    <a:gd name="T90" fmla="*/ 4854 w 1533"/>
                    <a:gd name="T91" fmla="*/ 3795 h 504"/>
                    <a:gd name="T92" fmla="*/ 3839 w 1533"/>
                    <a:gd name="T93" fmla="*/ 3795 h 504"/>
                    <a:gd name="T94" fmla="*/ 3024 w 1533"/>
                    <a:gd name="T95" fmla="*/ 4004 h 504"/>
                    <a:gd name="T96" fmla="*/ 2974 w 1533"/>
                    <a:gd name="T97" fmla="*/ 4429 h 504"/>
                    <a:gd name="T98" fmla="*/ 1561 w 1533"/>
                    <a:gd name="T99" fmla="*/ 5424 h 504"/>
                    <a:gd name="T100" fmla="*/ 1088 w 1533"/>
                    <a:gd name="T101" fmla="*/ 5859 h 504"/>
                    <a:gd name="T102" fmla="*/ 2263 w 1533"/>
                    <a:gd name="T103" fmla="*/ 4497 h 504"/>
                    <a:gd name="T104" fmla="*/ 1506 w 1533"/>
                    <a:gd name="T105" fmla="*/ 4057 h 504"/>
                    <a:gd name="T106" fmla="*/ 433 w 1533"/>
                    <a:gd name="T107" fmla="*/ 3858 h 504"/>
                    <a:gd name="T108" fmla="*/ 991 w 1533"/>
                    <a:gd name="T109" fmla="*/ 2550 h 504"/>
                    <a:gd name="T110" fmla="*/ 486 w 1533"/>
                    <a:gd name="T111" fmla="*/ 1989 h 504"/>
                    <a:gd name="T112" fmla="*/ 387 w 1533"/>
                    <a:gd name="T113" fmla="*/ 1780 h 504"/>
                    <a:gd name="T114" fmla="*/ 787 w 1533"/>
                    <a:gd name="T115" fmla="*/ 780 h 50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1533" h="504">
                      <a:moveTo>
                        <a:pt x="82" y="34"/>
                      </a:moveTo>
                      <a:cubicBezTo>
                        <a:pt x="95" y="38"/>
                        <a:pt x="104" y="53"/>
                        <a:pt x="118" y="54"/>
                      </a:cubicBezTo>
                      <a:cubicBezTo>
                        <a:pt x="172" y="57"/>
                        <a:pt x="249" y="49"/>
                        <a:pt x="298" y="82"/>
                      </a:cubicBezTo>
                      <a:cubicBezTo>
                        <a:pt x="326" y="64"/>
                        <a:pt x="290" y="72"/>
                        <a:pt x="318" y="54"/>
                      </a:cubicBezTo>
                      <a:cubicBezTo>
                        <a:pt x="322" y="55"/>
                        <a:pt x="327" y="55"/>
                        <a:pt x="330" y="58"/>
                      </a:cubicBezTo>
                      <a:cubicBezTo>
                        <a:pt x="334" y="61"/>
                        <a:pt x="334" y="73"/>
                        <a:pt x="338" y="70"/>
                      </a:cubicBezTo>
                      <a:cubicBezTo>
                        <a:pt x="345" y="65"/>
                        <a:pt x="346" y="46"/>
                        <a:pt x="346" y="46"/>
                      </a:cubicBezTo>
                      <a:cubicBezTo>
                        <a:pt x="354" y="47"/>
                        <a:pt x="362" y="51"/>
                        <a:pt x="370" y="50"/>
                      </a:cubicBezTo>
                      <a:cubicBezTo>
                        <a:pt x="375" y="49"/>
                        <a:pt x="377" y="43"/>
                        <a:pt x="382" y="42"/>
                      </a:cubicBezTo>
                      <a:cubicBezTo>
                        <a:pt x="391" y="41"/>
                        <a:pt x="402" y="49"/>
                        <a:pt x="410" y="50"/>
                      </a:cubicBezTo>
                      <a:cubicBezTo>
                        <a:pt x="430" y="52"/>
                        <a:pt x="450" y="53"/>
                        <a:pt x="470" y="54"/>
                      </a:cubicBezTo>
                      <a:cubicBezTo>
                        <a:pt x="502" y="65"/>
                        <a:pt x="486" y="61"/>
                        <a:pt x="518" y="66"/>
                      </a:cubicBezTo>
                      <a:cubicBezTo>
                        <a:pt x="539" y="87"/>
                        <a:pt x="547" y="79"/>
                        <a:pt x="574" y="74"/>
                      </a:cubicBezTo>
                      <a:cubicBezTo>
                        <a:pt x="591" y="80"/>
                        <a:pt x="594" y="71"/>
                        <a:pt x="610" y="82"/>
                      </a:cubicBezTo>
                      <a:cubicBezTo>
                        <a:pt x="597" y="42"/>
                        <a:pt x="617" y="54"/>
                        <a:pt x="642" y="62"/>
                      </a:cubicBezTo>
                      <a:cubicBezTo>
                        <a:pt x="654" y="58"/>
                        <a:pt x="668" y="62"/>
                        <a:pt x="678" y="54"/>
                      </a:cubicBezTo>
                      <a:cubicBezTo>
                        <a:pt x="690" y="44"/>
                        <a:pt x="653" y="31"/>
                        <a:pt x="650" y="30"/>
                      </a:cubicBezTo>
                      <a:cubicBezTo>
                        <a:pt x="641" y="16"/>
                        <a:pt x="630" y="9"/>
                        <a:pt x="650" y="2"/>
                      </a:cubicBezTo>
                      <a:cubicBezTo>
                        <a:pt x="658" y="7"/>
                        <a:pt x="666" y="13"/>
                        <a:pt x="674" y="18"/>
                      </a:cubicBezTo>
                      <a:cubicBezTo>
                        <a:pt x="678" y="21"/>
                        <a:pt x="686" y="26"/>
                        <a:pt x="686" y="26"/>
                      </a:cubicBezTo>
                      <a:cubicBezTo>
                        <a:pt x="694" y="38"/>
                        <a:pt x="718" y="54"/>
                        <a:pt x="718" y="54"/>
                      </a:cubicBezTo>
                      <a:cubicBezTo>
                        <a:pt x="712" y="36"/>
                        <a:pt x="699" y="35"/>
                        <a:pt x="718" y="22"/>
                      </a:cubicBezTo>
                      <a:cubicBezTo>
                        <a:pt x="736" y="28"/>
                        <a:pt x="737" y="38"/>
                        <a:pt x="754" y="26"/>
                      </a:cubicBezTo>
                      <a:cubicBezTo>
                        <a:pt x="758" y="27"/>
                        <a:pt x="763" y="27"/>
                        <a:pt x="766" y="30"/>
                      </a:cubicBezTo>
                      <a:cubicBezTo>
                        <a:pt x="770" y="33"/>
                        <a:pt x="770" y="39"/>
                        <a:pt x="774" y="42"/>
                      </a:cubicBezTo>
                      <a:cubicBezTo>
                        <a:pt x="781" y="46"/>
                        <a:pt x="798" y="50"/>
                        <a:pt x="798" y="50"/>
                      </a:cubicBezTo>
                      <a:cubicBezTo>
                        <a:pt x="793" y="34"/>
                        <a:pt x="790" y="27"/>
                        <a:pt x="774" y="22"/>
                      </a:cubicBezTo>
                      <a:cubicBezTo>
                        <a:pt x="781" y="0"/>
                        <a:pt x="797" y="12"/>
                        <a:pt x="814" y="18"/>
                      </a:cubicBezTo>
                      <a:cubicBezTo>
                        <a:pt x="825" y="35"/>
                        <a:pt x="842" y="35"/>
                        <a:pt x="858" y="46"/>
                      </a:cubicBezTo>
                      <a:cubicBezTo>
                        <a:pt x="861" y="54"/>
                        <a:pt x="874" y="73"/>
                        <a:pt x="866" y="70"/>
                      </a:cubicBezTo>
                      <a:cubicBezTo>
                        <a:pt x="853" y="66"/>
                        <a:pt x="843" y="58"/>
                        <a:pt x="830" y="54"/>
                      </a:cubicBezTo>
                      <a:cubicBezTo>
                        <a:pt x="804" y="63"/>
                        <a:pt x="825" y="69"/>
                        <a:pt x="838" y="78"/>
                      </a:cubicBezTo>
                      <a:cubicBezTo>
                        <a:pt x="841" y="82"/>
                        <a:pt x="845" y="85"/>
                        <a:pt x="846" y="90"/>
                      </a:cubicBezTo>
                      <a:cubicBezTo>
                        <a:pt x="850" y="125"/>
                        <a:pt x="816" y="102"/>
                        <a:pt x="798" y="98"/>
                      </a:cubicBezTo>
                      <a:cubicBezTo>
                        <a:pt x="770" y="107"/>
                        <a:pt x="777" y="98"/>
                        <a:pt x="770" y="118"/>
                      </a:cubicBezTo>
                      <a:cubicBezTo>
                        <a:pt x="793" y="126"/>
                        <a:pt x="815" y="128"/>
                        <a:pt x="838" y="134"/>
                      </a:cubicBezTo>
                      <a:cubicBezTo>
                        <a:pt x="839" y="138"/>
                        <a:pt x="842" y="142"/>
                        <a:pt x="842" y="146"/>
                      </a:cubicBezTo>
                      <a:cubicBezTo>
                        <a:pt x="841" y="154"/>
                        <a:pt x="834" y="170"/>
                        <a:pt x="834" y="170"/>
                      </a:cubicBezTo>
                      <a:cubicBezTo>
                        <a:pt x="844" y="199"/>
                        <a:pt x="835" y="189"/>
                        <a:pt x="854" y="202"/>
                      </a:cubicBezTo>
                      <a:cubicBezTo>
                        <a:pt x="867" y="222"/>
                        <a:pt x="885" y="211"/>
                        <a:pt x="902" y="226"/>
                      </a:cubicBezTo>
                      <a:cubicBezTo>
                        <a:pt x="906" y="230"/>
                        <a:pt x="909" y="235"/>
                        <a:pt x="914" y="238"/>
                      </a:cubicBezTo>
                      <a:cubicBezTo>
                        <a:pt x="921" y="242"/>
                        <a:pt x="938" y="246"/>
                        <a:pt x="938" y="246"/>
                      </a:cubicBezTo>
                      <a:cubicBezTo>
                        <a:pt x="954" y="241"/>
                        <a:pt x="966" y="237"/>
                        <a:pt x="982" y="242"/>
                      </a:cubicBezTo>
                      <a:cubicBezTo>
                        <a:pt x="983" y="246"/>
                        <a:pt x="982" y="253"/>
                        <a:pt x="986" y="254"/>
                      </a:cubicBezTo>
                      <a:cubicBezTo>
                        <a:pt x="1009" y="262"/>
                        <a:pt x="1043" y="261"/>
                        <a:pt x="1070" y="270"/>
                      </a:cubicBezTo>
                      <a:cubicBezTo>
                        <a:pt x="1074" y="283"/>
                        <a:pt x="1098" y="298"/>
                        <a:pt x="1098" y="298"/>
                      </a:cubicBezTo>
                      <a:cubicBezTo>
                        <a:pt x="1108" y="328"/>
                        <a:pt x="1093" y="297"/>
                        <a:pt x="1114" y="302"/>
                      </a:cubicBezTo>
                      <a:cubicBezTo>
                        <a:pt x="1123" y="304"/>
                        <a:pt x="1120" y="320"/>
                        <a:pt x="1126" y="326"/>
                      </a:cubicBezTo>
                      <a:cubicBezTo>
                        <a:pt x="1134" y="334"/>
                        <a:pt x="1140" y="335"/>
                        <a:pt x="1150" y="338"/>
                      </a:cubicBezTo>
                      <a:cubicBezTo>
                        <a:pt x="1157" y="318"/>
                        <a:pt x="1150" y="302"/>
                        <a:pt x="1134" y="290"/>
                      </a:cubicBezTo>
                      <a:cubicBezTo>
                        <a:pt x="1126" y="284"/>
                        <a:pt x="1110" y="274"/>
                        <a:pt x="1110" y="274"/>
                      </a:cubicBezTo>
                      <a:cubicBezTo>
                        <a:pt x="1099" y="257"/>
                        <a:pt x="1111" y="231"/>
                        <a:pt x="1098" y="218"/>
                      </a:cubicBezTo>
                      <a:cubicBezTo>
                        <a:pt x="1091" y="211"/>
                        <a:pt x="1082" y="207"/>
                        <a:pt x="1074" y="202"/>
                      </a:cubicBezTo>
                      <a:cubicBezTo>
                        <a:pt x="1067" y="197"/>
                        <a:pt x="1050" y="194"/>
                        <a:pt x="1050" y="194"/>
                      </a:cubicBezTo>
                      <a:cubicBezTo>
                        <a:pt x="1026" y="202"/>
                        <a:pt x="1043" y="201"/>
                        <a:pt x="1034" y="166"/>
                      </a:cubicBezTo>
                      <a:cubicBezTo>
                        <a:pt x="1031" y="155"/>
                        <a:pt x="1022" y="152"/>
                        <a:pt x="1014" y="146"/>
                      </a:cubicBezTo>
                      <a:cubicBezTo>
                        <a:pt x="1013" y="142"/>
                        <a:pt x="1013" y="137"/>
                        <a:pt x="1010" y="134"/>
                      </a:cubicBezTo>
                      <a:cubicBezTo>
                        <a:pt x="997" y="124"/>
                        <a:pt x="983" y="138"/>
                        <a:pt x="1006" y="122"/>
                      </a:cubicBezTo>
                      <a:cubicBezTo>
                        <a:pt x="1012" y="123"/>
                        <a:pt x="1031" y="126"/>
                        <a:pt x="1038" y="130"/>
                      </a:cubicBezTo>
                      <a:cubicBezTo>
                        <a:pt x="1046" y="135"/>
                        <a:pt x="1062" y="146"/>
                        <a:pt x="1062" y="146"/>
                      </a:cubicBezTo>
                      <a:cubicBezTo>
                        <a:pt x="1108" y="131"/>
                        <a:pt x="1096" y="148"/>
                        <a:pt x="1114" y="170"/>
                      </a:cubicBezTo>
                      <a:cubicBezTo>
                        <a:pt x="1122" y="180"/>
                        <a:pt x="1150" y="186"/>
                        <a:pt x="1150" y="186"/>
                      </a:cubicBezTo>
                      <a:cubicBezTo>
                        <a:pt x="1161" y="169"/>
                        <a:pt x="1157" y="166"/>
                        <a:pt x="1146" y="150"/>
                      </a:cubicBezTo>
                      <a:cubicBezTo>
                        <a:pt x="1168" y="143"/>
                        <a:pt x="1163" y="153"/>
                        <a:pt x="1174" y="166"/>
                      </a:cubicBezTo>
                      <a:cubicBezTo>
                        <a:pt x="1182" y="176"/>
                        <a:pt x="1195" y="176"/>
                        <a:pt x="1206" y="178"/>
                      </a:cubicBezTo>
                      <a:cubicBezTo>
                        <a:pt x="1214" y="183"/>
                        <a:pt x="1218" y="193"/>
                        <a:pt x="1226" y="198"/>
                      </a:cubicBezTo>
                      <a:cubicBezTo>
                        <a:pt x="1232" y="202"/>
                        <a:pt x="1257" y="208"/>
                        <a:pt x="1266" y="210"/>
                      </a:cubicBezTo>
                      <a:cubicBezTo>
                        <a:pt x="1279" y="229"/>
                        <a:pt x="1269" y="220"/>
                        <a:pt x="1298" y="230"/>
                      </a:cubicBezTo>
                      <a:cubicBezTo>
                        <a:pt x="1306" y="233"/>
                        <a:pt x="1322" y="238"/>
                        <a:pt x="1322" y="238"/>
                      </a:cubicBezTo>
                      <a:cubicBezTo>
                        <a:pt x="1330" y="261"/>
                        <a:pt x="1350" y="251"/>
                        <a:pt x="1370" y="258"/>
                      </a:cubicBezTo>
                      <a:cubicBezTo>
                        <a:pt x="1403" y="291"/>
                        <a:pt x="1381" y="292"/>
                        <a:pt x="1426" y="298"/>
                      </a:cubicBezTo>
                      <a:cubicBezTo>
                        <a:pt x="1448" y="313"/>
                        <a:pt x="1433" y="326"/>
                        <a:pt x="1458" y="334"/>
                      </a:cubicBezTo>
                      <a:cubicBezTo>
                        <a:pt x="1462" y="333"/>
                        <a:pt x="1466" y="330"/>
                        <a:pt x="1470" y="330"/>
                      </a:cubicBezTo>
                      <a:cubicBezTo>
                        <a:pt x="1478" y="331"/>
                        <a:pt x="1494" y="338"/>
                        <a:pt x="1494" y="338"/>
                      </a:cubicBezTo>
                      <a:cubicBezTo>
                        <a:pt x="1503" y="352"/>
                        <a:pt x="1510" y="357"/>
                        <a:pt x="1526" y="362"/>
                      </a:cubicBezTo>
                      <a:cubicBezTo>
                        <a:pt x="1533" y="384"/>
                        <a:pt x="1519" y="382"/>
                        <a:pt x="1502" y="378"/>
                      </a:cubicBezTo>
                      <a:cubicBezTo>
                        <a:pt x="1474" y="360"/>
                        <a:pt x="1487" y="359"/>
                        <a:pt x="1466" y="366"/>
                      </a:cubicBezTo>
                      <a:cubicBezTo>
                        <a:pt x="1415" y="356"/>
                        <a:pt x="1434" y="311"/>
                        <a:pt x="1394" y="298"/>
                      </a:cubicBezTo>
                      <a:cubicBezTo>
                        <a:pt x="1379" y="344"/>
                        <a:pt x="1398" y="325"/>
                        <a:pt x="1318" y="330"/>
                      </a:cubicBezTo>
                      <a:cubicBezTo>
                        <a:pt x="1310" y="353"/>
                        <a:pt x="1328" y="377"/>
                        <a:pt x="1302" y="394"/>
                      </a:cubicBezTo>
                      <a:cubicBezTo>
                        <a:pt x="1295" y="414"/>
                        <a:pt x="1310" y="415"/>
                        <a:pt x="1318" y="398"/>
                      </a:cubicBezTo>
                      <a:cubicBezTo>
                        <a:pt x="1325" y="383"/>
                        <a:pt x="1324" y="368"/>
                        <a:pt x="1334" y="354"/>
                      </a:cubicBezTo>
                      <a:cubicBezTo>
                        <a:pt x="1337" y="354"/>
                        <a:pt x="1399" y="362"/>
                        <a:pt x="1362" y="374"/>
                      </a:cubicBezTo>
                      <a:cubicBezTo>
                        <a:pt x="1379" y="385"/>
                        <a:pt x="1385" y="403"/>
                        <a:pt x="1402" y="414"/>
                      </a:cubicBezTo>
                      <a:cubicBezTo>
                        <a:pt x="1433" y="404"/>
                        <a:pt x="1411" y="396"/>
                        <a:pt x="1450" y="402"/>
                      </a:cubicBezTo>
                      <a:cubicBezTo>
                        <a:pt x="1456" y="419"/>
                        <a:pt x="1452" y="424"/>
                        <a:pt x="1442" y="438"/>
                      </a:cubicBezTo>
                      <a:cubicBezTo>
                        <a:pt x="1439" y="457"/>
                        <a:pt x="1441" y="478"/>
                        <a:pt x="1418" y="470"/>
                      </a:cubicBezTo>
                      <a:cubicBezTo>
                        <a:pt x="1417" y="459"/>
                        <a:pt x="1419" y="447"/>
                        <a:pt x="1414" y="438"/>
                      </a:cubicBezTo>
                      <a:cubicBezTo>
                        <a:pt x="1412" y="434"/>
                        <a:pt x="1406" y="442"/>
                        <a:pt x="1402" y="442"/>
                      </a:cubicBezTo>
                      <a:cubicBezTo>
                        <a:pt x="1398" y="442"/>
                        <a:pt x="1394" y="440"/>
                        <a:pt x="1390" y="438"/>
                      </a:cubicBezTo>
                      <a:cubicBezTo>
                        <a:pt x="1382" y="433"/>
                        <a:pt x="1366" y="422"/>
                        <a:pt x="1366" y="422"/>
                      </a:cubicBezTo>
                      <a:cubicBezTo>
                        <a:pt x="1345" y="427"/>
                        <a:pt x="1333" y="442"/>
                        <a:pt x="1314" y="454"/>
                      </a:cubicBezTo>
                      <a:cubicBezTo>
                        <a:pt x="1303" y="461"/>
                        <a:pt x="1286" y="462"/>
                        <a:pt x="1274" y="466"/>
                      </a:cubicBezTo>
                      <a:cubicBezTo>
                        <a:pt x="1262" y="485"/>
                        <a:pt x="1273" y="484"/>
                        <a:pt x="1290" y="490"/>
                      </a:cubicBezTo>
                      <a:cubicBezTo>
                        <a:pt x="1273" y="501"/>
                        <a:pt x="1271" y="491"/>
                        <a:pt x="1254" y="502"/>
                      </a:cubicBezTo>
                      <a:cubicBezTo>
                        <a:pt x="1245" y="501"/>
                        <a:pt x="1234" y="504"/>
                        <a:pt x="1226" y="498"/>
                      </a:cubicBezTo>
                      <a:cubicBezTo>
                        <a:pt x="1222" y="495"/>
                        <a:pt x="1236" y="495"/>
                        <a:pt x="1238" y="490"/>
                      </a:cubicBezTo>
                      <a:cubicBezTo>
                        <a:pt x="1244" y="473"/>
                        <a:pt x="1196" y="435"/>
                        <a:pt x="1230" y="458"/>
                      </a:cubicBezTo>
                      <a:cubicBezTo>
                        <a:pt x="1249" y="486"/>
                        <a:pt x="1249" y="450"/>
                        <a:pt x="1226" y="442"/>
                      </a:cubicBezTo>
                      <a:cubicBezTo>
                        <a:pt x="1223" y="433"/>
                        <a:pt x="1224" y="424"/>
                        <a:pt x="1210" y="426"/>
                      </a:cubicBezTo>
                      <a:cubicBezTo>
                        <a:pt x="1202" y="427"/>
                        <a:pt x="1186" y="434"/>
                        <a:pt x="1186" y="434"/>
                      </a:cubicBezTo>
                      <a:cubicBezTo>
                        <a:pt x="1178" y="457"/>
                        <a:pt x="1187" y="442"/>
                        <a:pt x="1174" y="434"/>
                      </a:cubicBezTo>
                      <a:cubicBezTo>
                        <a:pt x="1169" y="431"/>
                        <a:pt x="1163" y="431"/>
                        <a:pt x="1158" y="430"/>
                      </a:cubicBezTo>
                      <a:cubicBezTo>
                        <a:pt x="1149" y="404"/>
                        <a:pt x="1123" y="394"/>
                        <a:pt x="1098" y="386"/>
                      </a:cubicBezTo>
                      <a:cubicBezTo>
                        <a:pt x="1079" y="391"/>
                        <a:pt x="1078" y="399"/>
                        <a:pt x="1062" y="410"/>
                      </a:cubicBezTo>
                      <a:cubicBezTo>
                        <a:pt x="1030" y="399"/>
                        <a:pt x="1046" y="403"/>
                        <a:pt x="1014" y="398"/>
                      </a:cubicBezTo>
                      <a:cubicBezTo>
                        <a:pt x="1006" y="399"/>
                        <a:pt x="998" y="403"/>
                        <a:pt x="990" y="402"/>
                      </a:cubicBezTo>
                      <a:cubicBezTo>
                        <a:pt x="962" y="399"/>
                        <a:pt x="966" y="350"/>
                        <a:pt x="950" y="334"/>
                      </a:cubicBezTo>
                      <a:cubicBezTo>
                        <a:pt x="936" y="320"/>
                        <a:pt x="929" y="319"/>
                        <a:pt x="914" y="314"/>
                      </a:cubicBezTo>
                      <a:cubicBezTo>
                        <a:pt x="889" y="322"/>
                        <a:pt x="910" y="334"/>
                        <a:pt x="886" y="326"/>
                      </a:cubicBezTo>
                      <a:cubicBezTo>
                        <a:pt x="869" y="300"/>
                        <a:pt x="843" y="290"/>
                        <a:pt x="818" y="274"/>
                      </a:cubicBezTo>
                      <a:cubicBezTo>
                        <a:pt x="824" y="256"/>
                        <a:pt x="820" y="245"/>
                        <a:pt x="810" y="230"/>
                      </a:cubicBezTo>
                      <a:cubicBezTo>
                        <a:pt x="778" y="241"/>
                        <a:pt x="823" y="222"/>
                        <a:pt x="794" y="258"/>
                      </a:cubicBezTo>
                      <a:cubicBezTo>
                        <a:pt x="788" y="265"/>
                        <a:pt x="778" y="250"/>
                        <a:pt x="770" y="246"/>
                      </a:cubicBezTo>
                      <a:cubicBezTo>
                        <a:pt x="762" y="243"/>
                        <a:pt x="746" y="238"/>
                        <a:pt x="746" y="238"/>
                      </a:cubicBezTo>
                      <a:cubicBezTo>
                        <a:pt x="742" y="212"/>
                        <a:pt x="742" y="210"/>
                        <a:pt x="718" y="202"/>
                      </a:cubicBezTo>
                      <a:cubicBezTo>
                        <a:pt x="698" y="206"/>
                        <a:pt x="689" y="206"/>
                        <a:pt x="682" y="226"/>
                      </a:cubicBezTo>
                      <a:cubicBezTo>
                        <a:pt x="664" y="220"/>
                        <a:pt x="651" y="212"/>
                        <a:pt x="634" y="206"/>
                      </a:cubicBezTo>
                      <a:cubicBezTo>
                        <a:pt x="640" y="189"/>
                        <a:pt x="644" y="171"/>
                        <a:pt x="650" y="154"/>
                      </a:cubicBezTo>
                      <a:cubicBezTo>
                        <a:pt x="632" y="148"/>
                        <a:pt x="628" y="151"/>
                        <a:pt x="618" y="166"/>
                      </a:cubicBezTo>
                      <a:cubicBezTo>
                        <a:pt x="610" y="163"/>
                        <a:pt x="602" y="161"/>
                        <a:pt x="594" y="158"/>
                      </a:cubicBezTo>
                      <a:cubicBezTo>
                        <a:pt x="590" y="157"/>
                        <a:pt x="582" y="154"/>
                        <a:pt x="582" y="154"/>
                      </a:cubicBezTo>
                      <a:cubicBezTo>
                        <a:pt x="591" y="191"/>
                        <a:pt x="578" y="153"/>
                        <a:pt x="598" y="178"/>
                      </a:cubicBezTo>
                      <a:cubicBezTo>
                        <a:pt x="601" y="181"/>
                        <a:pt x="606" y="189"/>
                        <a:pt x="602" y="190"/>
                      </a:cubicBezTo>
                      <a:cubicBezTo>
                        <a:pt x="591" y="192"/>
                        <a:pt x="570" y="182"/>
                        <a:pt x="570" y="182"/>
                      </a:cubicBezTo>
                      <a:cubicBezTo>
                        <a:pt x="553" y="171"/>
                        <a:pt x="538" y="165"/>
                        <a:pt x="522" y="154"/>
                      </a:cubicBezTo>
                      <a:cubicBezTo>
                        <a:pt x="506" y="131"/>
                        <a:pt x="487" y="137"/>
                        <a:pt x="522" y="114"/>
                      </a:cubicBezTo>
                      <a:cubicBezTo>
                        <a:pt x="521" y="109"/>
                        <a:pt x="522" y="101"/>
                        <a:pt x="518" y="98"/>
                      </a:cubicBezTo>
                      <a:cubicBezTo>
                        <a:pt x="515" y="95"/>
                        <a:pt x="510" y="104"/>
                        <a:pt x="506" y="102"/>
                      </a:cubicBezTo>
                      <a:cubicBezTo>
                        <a:pt x="502" y="100"/>
                        <a:pt x="505" y="93"/>
                        <a:pt x="502" y="90"/>
                      </a:cubicBezTo>
                      <a:cubicBezTo>
                        <a:pt x="499" y="87"/>
                        <a:pt x="494" y="87"/>
                        <a:pt x="490" y="86"/>
                      </a:cubicBezTo>
                      <a:cubicBezTo>
                        <a:pt x="482" y="89"/>
                        <a:pt x="474" y="91"/>
                        <a:pt x="466" y="94"/>
                      </a:cubicBezTo>
                      <a:cubicBezTo>
                        <a:pt x="462" y="95"/>
                        <a:pt x="454" y="98"/>
                        <a:pt x="454" y="98"/>
                      </a:cubicBezTo>
                      <a:cubicBezTo>
                        <a:pt x="461" y="118"/>
                        <a:pt x="454" y="118"/>
                        <a:pt x="442" y="134"/>
                      </a:cubicBezTo>
                      <a:cubicBezTo>
                        <a:pt x="436" y="142"/>
                        <a:pt x="426" y="158"/>
                        <a:pt x="426" y="158"/>
                      </a:cubicBezTo>
                      <a:cubicBezTo>
                        <a:pt x="419" y="188"/>
                        <a:pt x="441" y="225"/>
                        <a:pt x="410" y="246"/>
                      </a:cubicBezTo>
                      <a:cubicBezTo>
                        <a:pt x="409" y="250"/>
                        <a:pt x="410" y="256"/>
                        <a:pt x="406" y="258"/>
                      </a:cubicBezTo>
                      <a:cubicBezTo>
                        <a:pt x="398" y="262"/>
                        <a:pt x="385" y="244"/>
                        <a:pt x="382" y="242"/>
                      </a:cubicBezTo>
                      <a:cubicBezTo>
                        <a:pt x="371" y="236"/>
                        <a:pt x="351" y="233"/>
                        <a:pt x="338" y="230"/>
                      </a:cubicBezTo>
                      <a:cubicBezTo>
                        <a:pt x="330" y="231"/>
                        <a:pt x="322" y="231"/>
                        <a:pt x="314" y="234"/>
                      </a:cubicBezTo>
                      <a:cubicBezTo>
                        <a:pt x="309" y="236"/>
                        <a:pt x="307" y="243"/>
                        <a:pt x="302" y="242"/>
                      </a:cubicBezTo>
                      <a:cubicBezTo>
                        <a:pt x="298" y="241"/>
                        <a:pt x="301" y="233"/>
                        <a:pt x="298" y="230"/>
                      </a:cubicBezTo>
                      <a:cubicBezTo>
                        <a:pt x="292" y="223"/>
                        <a:pt x="282" y="221"/>
                        <a:pt x="274" y="218"/>
                      </a:cubicBezTo>
                      <a:cubicBezTo>
                        <a:pt x="262" y="237"/>
                        <a:pt x="261" y="246"/>
                        <a:pt x="238" y="254"/>
                      </a:cubicBezTo>
                      <a:cubicBezTo>
                        <a:pt x="230" y="229"/>
                        <a:pt x="250" y="241"/>
                        <a:pt x="234" y="218"/>
                      </a:cubicBezTo>
                      <a:cubicBezTo>
                        <a:pt x="220" y="227"/>
                        <a:pt x="211" y="234"/>
                        <a:pt x="206" y="250"/>
                      </a:cubicBezTo>
                      <a:cubicBezTo>
                        <a:pt x="212" y="274"/>
                        <a:pt x="208" y="277"/>
                        <a:pt x="234" y="282"/>
                      </a:cubicBezTo>
                      <a:cubicBezTo>
                        <a:pt x="236" y="289"/>
                        <a:pt x="245" y="302"/>
                        <a:pt x="226" y="302"/>
                      </a:cubicBezTo>
                      <a:cubicBezTo>
                        <a:pt x="218" y="302"/>
                        <a:pt x="202" y="294"/>
                        <a:pt x="202" y="294"/>
                      </a:cubicBezTo>
                      <a:cubicBezTo>
                        <a:pt x="184" y="321"/>
                        <a:pt x="148" y="329"/>
                        <a:pt x="122" y="346"/>
                      </a:cubicBezTo>
                      <a:cubicBezTo>
                        <a:pt x="116" y="364"/>
                        <a:pt x="99" y="371"/>
                        <a:pt x="82" y="378"/>
                      </a:cubicBezTo>
                      <a:cubicBezTo>
                        <a:pt x="74" y="381"/>
                        <a:pt x="58" y="386"/>
                        <a:pt x="58" y="386"/>
                      </a:cubicBezTo>
                      <a:cubicBezTo>
                        <a:pt x="26" y="375"/>
                        <a:pt x="82" y="375"/>
                        <a:pt x="86" y="374"/>
                      </a:cubicBezTo>
                      <a:cubicBezTo>
                        <a:pt x="96" y="360"/>
                        <a:pt x="104" y="359"/>
                        <a:pt x="118" y="350"/>
                      </a:cubicBezTo>
                      <a:cubicBezTo>
                        <a:pt x="132" y="329"/>
                        <a:pt x="145" y="318"/>
                        <a:pt x="170" y="314"/>
                      </a:cubicBezTo>
                      <a:cubicBezTo>
                        <a:pt x="172" y="309"/>
                        <a:pt x="178" y="290"/>
                        <a:pt x="178" y="286"/>
                      </a:cubicBezTo>
                      <a:cubicBezTo>
                        <a:pt x="177" y="278"/>
                        <a:pt x="170" y="262"/>
                        <a:pt x="170" y="262"/>
                      </a:cubicBezTo>
                      <a:cubicBezTo>
                        <a:pt x="146" y="265"/>
                        <a:pt x="134" y="263"/>
                        <a:pt x="126" y="286"/>
                      </a:cubicBezTo>
                      <a:cubicBezTo>
                        <a:pt x="92" y="275"/>
                        <a:pt x="141" y="296"/>
                        <a:pt x="118" y="258"/>
                      </a:cubicBezTo>
                      <a:cubicBezTo>
                        <a:pt x="114" y="251"/>
                        <a:pt x="102" y="253"/>
                        <a:pt x="94" y="250"/>
                      </a:cubicBezTo>
                      <a:cubicBezTo>
                        <a:pt x="90" y="249"/>
                        <a:pt x="82" y="246"/>
                        <a:pt x="82" y="246"/>
                      </a:cubicBezTo>
                      <a:cubicBezTo>
                        <a:pt x="65" y="258"/>
                        <a:pt x="54" y="250"/>
                        <a:pt x="34" y="246"/>
                      </a:cubicBezTo>
                      <a:cubicBezTo>
                        <a:pt x="66" y="235"/>
                        <a:pt x="90" y="253"/>
                        <a:pt x="62" y="210"/>
                      </a:cubicBezTo>
                      <a:cubicBezTo>
                        <a:pt x="68" y="192"/>
                        <a:pt x="76" y="191"/>
                        <a:pt x="94" y="186"/>
                      </a:cubicBezTo>
                      <a:cubicBezTo>
                        <a:pt x="92" y="175"/>
                        <a:pt x="95" y="160"/>
                        <a:pt x="78" y="162"/>
                      </a:cubicBezTo>
                      <a:cubicBezTo>
                        <a:pt x="70" y="163"/>
                        <a:pt x="54" y="170"/>
                        <a:pt x="54" y="170"/>
                      </a:cubicBezTo>
                      <a:cubicBezTo>
                        <a:pt x="41" y="166"/>
                        <a:pt x="18" y="150"/>
                        <a:pt x="18" y="150"/>
                      </a:cubicBezTo>
                      <a:cubicBezTo>
                        <a:pt x="12" y="131"/>
                        <a:pt x="22" y="131"/>
                        <a:pt x="38" y="126"/>
                      </a:cubicBezTo>
                      <a:cubicBezTo>
                        <a:pt x="46" y="129"/>
                        <a:pt x="54" y="131"/>
                        <a:pt x="62" y="134"/>
                      </a:cubicBezTo>
                      <a:cubicBezTo>
                        <a:pt x="70" y="137"/>
                        <a:pt x="86" y="126"/>
                        <a:pt x="86" y="126"/>
                      </a:cubicBezTo>
                      <a:cubicBezTo>
                        <a:pt x="69" y="109"/>
                        <a:pt x="56" y="117"/>
                        <a:pt x="30" y="114"/>
                      </a:cubicBezTo>
                      <a:cubicBezTo>
                        <a:pt x="17" y="110"/>
                        <a:pt x="0" y="99"/>
                        <a:pt x="14" y="82"/>
                      </a:cubicBezTo>
                      <a:cubicBezTo>
                        <a:pt x="20" y="75"/>
                        <a:pt x="31" y="76"/>
                        <a:pt x="38" y="70"/>
                      </a:cubicBezTo>
                      <a:cubicBezTo>
                        <a:pt x="69" y="44"/>
                        <a:pt x="32" y="70"/>
                        <a:pt x="62" y="50"/>
                      </a:cubicBezTo>
                      <a:cubicBezTo>
                        <a:pt x="72" y="34"/>
                        <a:pt x="65" y="40"/>
                        <a:pt x="82" y="3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49" name="Freeform 69"/>
                <p:cNvSpPr>
                  <a:spLocks/>
                </p:cNvSpPr>
                <p:nvPr userDrawn="1"/>
              </p:nvSpPr>
              <p:spPr bwMode="ltGray">
                <a:xfrm>
                  <a:off x="3828" y="548"/>
                  <a:ext cx="744" cy="423"/>
                </a:xfrm>
                <a:custGeom>
                  <a:avLst/>
                  <a:gdLst>
                    <a:gd name="T0" fmla="*/ 3970 w 602"/>
                    <a:gd name="T1" fmla="*/ 5335 h 336"/>
                    <a:gd name="T2" fmla="*/ 2538 w 602"/>
                    <a:gd name="T3" fmla="*/ 4442 h 336"/>
                    <a:gd name="T4" fmla="*/ 2432 w 602"/>
                    <a:gd name="T5" fmla="*/ 4240 h 336"/>
                    <a:gd name="T6" fmla="*/ 2489 w 602"/>
                    <a:gd name="T7" fmla="*/ 4046 h 336"/>
                    <a:gd name="T8" fmla="*/ 2234 w 602"/>
                    <a:gd name="T9" fmla="*/ 3990 h 336"/>
                    <a:gd name="T10" fmla="*/ 1772 w 602"/>
                    <a:gd name="T11" fmla="*/ 3740 h 336"/>
                    <a:gd name="T12" fmla="*/ 1623 w 602"/>
                    <a:gd name="T13" fmla="*/ 3799 h 336"/>
                    <a:gd name="T14" fmla="*/ 1872 w 602"/>
                    <a:gd name="T15" fmla="*/ 4120 h 336"/>
                    <a:gd name="T16" fmla="*/ 1663 w 602"/>
                    <a:gd name="T17" fmla="*/ 4046 h 336"/>
                    <a:gd name="T18" fmla="*/ 1572 w 602"/>
                    <a:gd name="T19" fmla="*/ 3554 h 336"/>
                    <a:gd name="T20" fmla="*/ 1272 w 602"/>
                    <a:gd name="T21" fmla="*/ 3044 h 336"/>
                    <a:gd name="T22" fmla="*/ 101 w 602"/>
                    <a:gd name="T23" fmla="*/ 2212 h 336"/>
                    <a:gd name="T24" fmla="*/ 257 w 602"/>
                    <a:gd name="T25" fmla="*/ 1588 h 336"/>
                    <a:gd name="T26" fmla="*/ 408 w 602"/>
                    <a:gd name="T27" fmla="*/ 62 h 336"/>
                    <a:gd name="T28" fmla="*/ 1016 w 602"/>
                    <a:gd name="T29" fmla="*/ 0 h 336"/>
                    <a:gd name="T30" fmla="*/ 1272 w 602"/>
                    <a:gd name="T31" fmla="*/ 308 h 336"/>
                    <a:gd name="T32" fmla="*/ 1572 w 602"/>
                    <a:gd name="T33" fmla="*/ 437 h 336"/>
                    <a:gd name="T34" fmla="*/ 1734 w 602"/>
                    <a:gd name="T35" fmla="*/ 496 h 336"/>
                    <a:gd name="T36" fmla="*/ 2391 w 602"/>
                    <a:gd name="T37" fmla="*/ 1156 h 336"/>
                    <a:gd name="T38" fmla="*/ 2336 w 602"/>
                    <a:gd name="T39" fmla="*/ 1396 h 336"/>
                    <a:gd name="T40" fmla="*/ 2796 w 602"/>
                    <a:gd name="T41" fmla="*/ 1650 h 336"/>
                    <a:gd name="T42" fmla="*/ 3711 w 602"/>
                    <a:gd name="T43" fmla="*/ 1843 h 336"/>
                    <a:gd name="T44" fmla="*/ 3915 w 602"/>
                    <a:gd name="T45" fmla="*/ 2089 h 336"/>
                    <a:gd name="T46" fmla="*/ 4364 w 602"/>
                    <a:gd name="T47" fmla="*/ 1781 h 336"/>
                    <a:gd name="T48" fmla="*/ 4829 w 602"/>
                    <a:gd name="T49" fmla="*/ 2150 h 336"/>
                    <a:gd name="T50" fmla="*/ 5133 w 602"/>
                    <a:gd name="T51" fmla="*/ 2276 h 336"/>
                    <a:gd name="T52" fmla="*/ 5538 w 602"/>
                    <a:gd name="T53" fmla="*/ 2674 h 336"/>
                    <a:gd name="T54" fmla="*/ 5994 w 602"/>
                    <a:gd name="T55" fmla="*/ 3044 h 336"/>
                    <a:gd name="T56" fmla="*/ 6242 w 602"/>
                    <a:gd name="T57" fmla="*/ 3428 h 336"/>
                    <a:gd name="T58" fmla="*/ 7012 w 602"/>
                    <a:gd name="T59" fmla="*/ 3859 h 336"/>
                    <a:gd name="T60" fmla="*/ 6797 w 602"/>
                    <a:gd name="T61" fmla="*/ 3990 h 336"/>
                    <a:gd name="T62" fmla="*/ 6408 w 602"/>
                    <a:gd name="T63" fmla="*/ 3607 h 336"/>
                    <a:gd name="T64" fmla="*/ 6242 w 602"/>
                    <a:gd name="T65" fmla="*/ 3607 h 336"/>
                    <a:gd name="T66" fmla="*/ 6554 w 602"/>
                    <a:gd name="T67" fmla="*/ 4178 h 336"/>
                    <a:gd name="T68" fmla="*/ 7410 w 602"/>
                    <a:gd name="T69" fmla="*/ 4368 h 336"/>
                    <a:gd name="T70" fmla="*/ 7576 w 602"/>
                    <a:gd name="T71" fmla="*/ 4823 h 336"/>
                    <a:gd name="T72" fmla="*/ 6953 w 602"/>
                    <a:gd name="T73" fmla="*/ 4877 h 336"/>
                    <a:gd name="T74" fmla="*/ 3970 w 602"/>
                    <a:gd name="T75" fmla="*/ 5335 h 3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02" h="336">
                      <a:moveTo>
                        <a:pt x="312" y="336"/>
                      </a:moveTo>
                      <a:cubicBezTo>
                        <a:pt x="279" y="314"/>
                        <a:pt x="238" y="290"/>
                        <a:pt x="200" y="280"/>
                      </a:cubicBezTo>
                      <a:cubicBezTo>
                        <a:pt x="197" y="276"/>
                        <a:pt x="193" y="273"/>
                        <a:pt x="192" y="268"/>
                      </a:cubicBezTo>
                      <a:cubicBezTo>
                        <a:pt x="191" y="264"/>
                        <a:pt x="199" y="259"/>
                        <a:pt x="196" y="256"/>
                      </a:cubicBezTo>
                      <a:cubicBezTo>
                        <a:pt x="191" y="251"/>
                        <a:pt x="183" y="254"/>
                        <a:pt x="176" y="252"/>
                      </a:cubicBezTo>
                      <a:cubicBezTo>
                        <a:pt x="152" y="245"/>
                        <a:pt x="157" y="247"/>
                        <a:pt x="140" y="236"/>
                      </a:cubicBezTo>
                      <a:cubicBezTo>
                        <a:pt x="136" y="237"/>
                        <a:pt x="128" y="236"/>
                        <a:pt x="128" y="240"/>
                      </a:cubicBezTo>
                      <a:cubicBezTo>
                        <a:pt x="128" y="240"/>
                        <a:pt x="153" y="255"/>
                        <a:pt x="148" y="260"/>
                      </a:cubicBezTo>
                      <a:cubicBezTo>
                        <a:pt x="144" y="264"/>
                        <a:pt x="137" y="257"/>
                        <a:pt x="132" y="256"/>
                      </a:cubicBezTo>
                      <a:cubicBezTo>
                        <a:pt x="117" y="241"/>
                        <a:pt x="102" y="238"/>
                        <a:pt x="124" y="224"/>
                      </a:cubicBezTo>
                      <a:cubicBezTo>
                        <a:pt x="119" y="203"/>
                        <a:pt x="122" y="197"/>
                        <a:pt x="100" y="192"/>
                      </a:cubicBezTo>
                      <a:cubicBezTo>
                        <a:pt x="76" y="155"/>
                        <a:pt x="41" y="162"/>
                        <a:pt x="8" y="140"/>
                      </a:cubicBezTo>
                      <a:cubicBezTo>
                        <a:pt x="18" y="111"/>
                        <a:pt x="14" y="124"/>
                        <a:pt x="20" y="100"/>
                      </a:cubicBezTo>
                      <a:cubicBezTo>
                        <a:pt x="14" y="68"/>
                        <a:pt x="0" y="25"/>
                        <a:pt x="32" y="4"/>
                      </a:cubicBezTo>
                      <a:cubicBezTo>
                        <a:pt x="49" y="10"/>
                        <a:pt x="62" y="3"/>
                        <a:pt x="80" y="0"/>
                      </a:cubicBezTo>
                      <a:cubicBezTo>
                        <a:pt x="89" y="28"/>
                        <a:pt x="80" y="27"/>
                        <a:pt x="100" y="20"/>
                      </a:cubicBezTo>
                      <a:cubicBezTo>
                        <a:pt x="108" y="23"/>
                        <a:pt x="116" y="25"/>
                        <a:pt x="124" y="28"/>
                      </a:cubicBezTo>
                      <a:cubicBezTo>
                        <a:pt x="128" y="29"/>
                        <a:pt x="136" y="32"/>
                        <a:pt x="136" y="32"/>
                      </a:cubicBezTo>
                      <a:cubicBezTo>
                        <a:pt x="143" y="53"/>
                        <a:pt x="167" y="65"/>
                        <a:pt x="188" y="72"/>
                      </a:cubicBezTo>
                      <a:cubicBezTo>
                        <a:pt x="187" y="77"/>
                        <a:pt x="182" y="83"/>
                        <a:pt x="184" y="88"/>
                      </a:cubicBezTo>
                      <a:cubicBezTo>
                        <a:pt x="188" y="100"/>
                        <a:pt x="220" y="104"/>
                        <a:pt x="220" y="104"/>
                      </a:cubicBezTo>
                      <a:cubicBezTo>
                        <a:pt x="243" y="89"/>
                        <a:pt x="271" y="102"/>
                        <a:pt x="292" y="116"/>
                      </a:cubicBezTo>
                      <a:cubicBezTo>
                        <a:pt x="296" y="127"/>
                        <a:pt x="294" y="132"/>
                        <a:pt x="308" y="132"/>
                      </a:cubicBezTo>
                      <a:cubicBezTo>
                        <a:pt x="322" y="132"/>
                        <a:pt x="344" y="112"/>
                        <a:pt x="344" y="112"/>
                      </a:cubicBezTo>
                      <a:cubicBezTo>
                        <a:pt x="356" y="120"/>
                        <a:pt x="368" y="128"/>
                        <a:pt x="380" y="136"/>
                      </a:cubicBezTo>
                      <a:cubicBezTo>
                        <a:pt x="387" y="141"/>
                        <a:pt x="404" y="144"/>
                        <a:pt x="404" y="144"/>
                      </a:cubicBezTo>
                      <a:cubicBezTo>
                        <a:pt x="410" y="162"/>
                        <a:pt x="418" y="163"/>
                        <a:pt x="436" y="168"/>
                      </a:cubicBezTo>
                      <a:cubicBezTo>
                        <a:pt x="449" y="177"/>
                        <a:pt x="457" y="187"/>
                        <a:pt x="472" y="192"/>
                      </a:cubicBezTo>
                      <a:cubicBezTo>
                        <a:pt x="479" y="199"/>
                        <a:pt x="484" y="209"/>
                        <a:pt x="492" y="216"/>
                      </a:cubicBezTo>
                      <a:cubicBezTo>
                        <a:pt x="503" y="225"/>
                        <a:pt x="538" y="239"/>
                        <a:pt x="552" y="244"/>
                      </a:cubicBezTo>
                      <a:cubicBezTo>
                        <a:pt x="570" y="271"/>
                        <a:pt x="548" y="260"/>
                        <a:pt x="536" y="252"/>
                      </a:cubicBezTo>
                      <a:cubicBezTo>
                        <a:pt x="526" y="238"/>
                        <a:pt x="518" y="237"/>
                        <a:pt x="504" y="228"/>
                      </a:cubicBezTo>
                      <a:cubicBezTo>
                        <a:pt x="503" y="225"/>
                        <a:pt x="497" y="197"/>
                        <a:pt x="492" y="228"/>
                      </a:cubicBezTo>
                      <a:cubicBezTo>
                        <a:pt x="491" y="237"/>
                        <a:pt x="510" y="260"/>
                        <a:pt x="516" y="264"/>
                      </a:cubicBezTo>
                      <a:cubicBezTo>
                        <a:pt x="533" y="275"/>
                        <a:pt x="568" y="275"/>
                        <a:pt x="584" y="276"/>
                      </a:cubicBezTo>
                      <a:cubicBezTo>
                        <a:pt x="601" y="282"/>
                        <a:pt x="602" y="287"/>
                        <a:pt x="596" y="304"/>
                      </a:cubicBezTo>
                      <a:cubicBezTo>
                        <a:pt x="579" y="298"/>
                        <a:pt x="566" y="308"/>
                        <a:pt x="548" y="308"/>
                      </a:cubicBezTo>
                      <a:lnTo>
                        <a:pt x="312" y="33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50" name="Freeform 70"/>
                <p:cNvSpPr>
                  <a:spLocks/>
                </p:cNvSpPr>
                <p:nvPr userDrawn="1"/>
              </p:nvSpPr>
              <p:spPr bwMode="ltGray">
                <a:xfrm>
                  <a:off x="3318" y="639"/>
                  <a:ext cx="41" cy="31"/>
                </a:xfrm>
                <a:custGeom>
                  <a:avLst/>
                  <a:gdLst>
                    <a:gd name="T0" fmla="*/ 376 w 33"/>
                    <a:gd name="T1" fmla="*/ 260 h 25"/>
                    <a:gd name="T2" fmla="*/ 323 w 33"/>
                    <a:gd name="T3" fmla="*/ 0 h 25"/>
                    <a:gd name="T4" fmla="*/ 440 w 33"/>
                    <a:gd name="T5" fmla="*/ 167 h 25"/>
                    <a:gd name="T6" fmla="*/ 376 w 33"/>
                    <a:gd name="T7" fmla="*/ 319 h 25"/>
                    <a:gd name="T8" fmla="*/ 376 w 33"/>
                    <a:gd name="T9" fmla="*/ 260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" h="25">
                      <a:moveTo>
                        <a:pt x="28" y="20"/>
                      </a:moveTo>
                      <a:cubicBezTo>
                        <a:pt x="12" y="15"/>
                        <a:pt x="0" y="8"/>
                        <a:pt x="24" y="0"/>
                      </a:cubicBezTo>
                      <a:cubicBezTo>
                        <a:pt x="27" y="4"/>
                        <a:pt x="31" y="7"/>
                        <a:pt x="32" y="12"/>
                      </a:cubicBezTo>
                      <a:cubicBezTo>
                        <a:pt x="33" y="16"/>
                        <a:pt x="30" y="20"/>
                        <a:pt x="28" y="24"/>
                      </a:cubicBezTo>
                      <a:cubicBezTo>
                        <a:pt x="27" y="25"/>
                        <a:pt x="28" y="21"/>
                        <a:pt x="28" y="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51" name="Freeform 71"/>
                <p:cNvSpPr>
                  <a:spLocks/>
                </p:cNvSpPr>
                <p:nvPr userDrawn="1"/>
              </p:nvSpPr>
              <p:spPr bwMode="ltGray">
                <a:xfrm>
                  <a:off x="3128" y="468"/>
                  <a:ext cx="62" cy="20"/>
                </a:xfrm>
                <a:custGeom>
                  <a:avLst/>
                  <a:gdLst>
                    <a:gd name="T0" fmla="*/ 443 w 50"/>
                    <a:gd name="T1" fmla="*/ 233 h 16"/>
                    <a:gd name="T2" fmla="*/ 549 w 50"/>
                    <a:gd name="T3" fmla="*/ 0 h 16"/>
                    <a:gd name="T4" fmla="*/ 443 w 50"/>
                    <a:gd name="T5" fmla="*/ 233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34" y="16"/>
                      </a:moveTo>
                      <a:cubicBezTo>
                        <a:pt x="0" y="8"/>
                        <a:pt x="27" y="5"/>
                        <a:pt x="42" y="0"/>
                      </a:cubicBezTo>
                      <a:cubicBezTo>
                        <a:pt x="47" y="16"/>
                        <a:pt x="50" y="11"/>
                        <a:pt x="34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52" name="Freeform 72"/>
                <p:cNvSpPr>
                  <a:spLocks/>
                </p:cNvSpPr>
                <p:nvPr userDrawn="1"/>
              </p:nvSpPr>
              <p:spPr bwMode="ltGray">
                <a:xfrm>
                  <a:off x="3110" y="867"/>
                  <a:ext cx="47" cy="47"/>
                </a:xfrm>
                <a:custGeom>
                  <a:avLst/>
                  <a:gdLst>
                    <a:gd name="T0" fmla="*/ 270 w 38"/>
                    <a:gd name="T1" fmla="*/ 293 h 38"/>
                    <a:gd name="T2" fmla="*/ 376 w 38"/>
                    <a:gd name="T3" fmla="*/ 93 h 38"/>
                    <a:gd name="T4" fmla="*/ 485 w 38"/>
                    <a:gd name="T5" fmla="*/ 256 h 38"/>
                    <a:gd name="T6" fmla="*/ 270 w 38"/>
                    <a:gd name="T7" fmla="*/ 2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8" h="38">
                      <a:moveTo>
                        <a:pt x="21" y="23"/>
                      </a:moveTo>
                      <a:cubicBezTo>
                        <a:pt x="0" y="9"/>
                        <a:pt x="9" y="0"/>
                        <a:pt x="29" y="7"/>
                      </a:cubicBezTo>
                      <a:cubicBezTo>
                        <a:pt x="32" y="11"/>
                        <a:pt x="38" y="14"/>
                        <a:pt x="37" y="19"/>
                      </a:cubicBezTo>
                      <a:cubicBezTo>
                        <a:pt x="33" y="38"/>
                        <a:pt x="25" y="27"/>
                        <a:pt x="21" y="2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53" name="Freeform 73"/>
                <p:cNvSpPr>
                  <a:spLocks/>
                </p:cNvSpPr>
                <p:nvPr userDrawn="1"/>
              </p:nvSpPr>
              <p:spPr bwMode="ltGray">
                <a:xfrm>
                  <a:off x="3175" y="880"/>
                  <a:ext cx="29" cy="26"/>
                </a:xfrm>
                <a:custGeom>
                  <a:avLst/>
                  <a:gdLst>
                    <a:gd name="T0" fmla="*/ 194 w 23"/>
                    <a:gd name="T1" fmla="*/ 373 h 20"/>
                    <a:gd name="T2" fmla="*/ 63 w 23"/>
                    <a:gd name="T3" fmla="*/ 101 h 20"/>
                    <a:gd name="T4" fmla="*/ 318 w 23"/>
                    <a:gd name="T5" fmla="*/ 182 h 20"/>
                    <a:gd name="T6" fmla="*/ 252 w 23"/>
                    <a:gd name="T7" fmla="*/ 467 h 20"/>
                    <a:gd name="T8" fmla="*/ 194 w 23"/>
                    <a:gd name="T9" fmla="*/ 37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20">
                      <a:moveTo>
                        <a:pt x="12" y="16"/>
                      </a:moveTo>
                      <a:cubicBezTo>
                        <a:pt x="9" y="12"/>
                        <a:pt x="1" y="7"/>
                        <a:pt x="4" y="4"/>
                      </a:cubicBezTo>
                      <a:cubicBezTo>
                        <a:pt x="8" y="0"/>
                        <a:pt x="17" y="4"/>
                        <a:pt x="20" y="8"/>
                      </a:cubicBezTo>
                      <a:cubicBezTo>
                        <a:pt x="23" y="11"/>
                        <a:pt x="17" y="16"/>
                        <a:pt x="16" y="20"/>
                      </a:cubicBezTo>
                      <a:cubicBezTo>
                        <a:pt x="2" y="10"/>
                        <a:pt x="0" y="10"/>
                        <a:pt x="12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54" name="Freeform 74"/>
                <p:cNvSpPr>
                  <a:spLocks/>
                </p:cNvSpPr>
                <p:nvPr userDrawn="1"/>
              </p:nvSpPr>
              <p:spPr bwMode="ltGray">
                <a:xfrm>
                  <a:off x="2809" y="1010"/>
                  <a:ext cx="51" cy="37"/>
                </a:xfrm>
                <a:custGeom>
                  <a:avLst/>
                  <a:gdLst>
                    <a:gd name="T0" fmla="*/ 0 w 41"/>
                    <a:gd name="T1" fmla="*/ 464 h 29"/>
                    <a:gd name="T2" fmla="*/ 169 w 41"/>
                    <a:gd name="T3" fmla="*/ 537 h 29"/>
                    <a:gd name="T4" fmla="*/ 0 w 41"/>
                    <a:gd name="T5" fmla="*/ 464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55" name="Freeform 75"/>
                <p:cNvSpPr>
                  <a:spLocks/>
                </p:cNvSpPr>
                <p:nvPr userDrawn="1"/>
              </p:nvSpPr>
              <p:spPr bwMode="ltGray">
                <a:xfrm>
                  <a:off x="2641" y="352"/>
                  <a:ext cx="193" cy="70"/>
                </a:xfrm>
                <a:custGeom>
                  <a:avLst/>
                  <a:gdLst>
                    <a:gd name="T0" fmla="*/ 208 w 156"/>
                    <a:gd name="T1" fmla="*/ 475 h 56"/>
                    <a:gd name="T2" fmla="*/ 364 w 156"/>
                    <a:gd name="T3" fmla="*/ 0 h 56"/>
                    <a:gd name="T4" fmla="*/ 878 w 156"/>
                    <a:gd name="T5" fmla="*/ 185 h 56"/>
                    <a:gd name="T6" fmla="*/ 1697 w 156"/>
                    <a:gd name="T7" fmla="*/ 291 h 56"/>
                    <a:gd name="T8" fmla="*/ 1344 w 156"/>
                    <a:gd name="T9" fmla="*/ 413 h 56"/>
                    <a:gd name="T10" fmla="*/ 711 w 156"/>
                    <a:gd name="T11" fmla="*/ 413 h 56"/>
                    <a:gd name="T12" fmla="*/ 413 w 156"/>
                    <a:gd name="T13" fmla="*/ 529 h 56"/>
                    <a:gd name="T14" fmla="*/ 208 w 156"/>
                    <a:gd name="T15" fmla="*/ 475 h 5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6" h="56">
                      <a:moveTo>
                        <a:pt x="16" y="32"/>
                      </a:moveTo>
                      <a:cubicBezTo>
                        <a:pt x="4" y="13"/>
                        <a:pt x="6" y="5"/>
                        <a:pt x="28" y="0"/>
                      </a:cubicBezTo>
                      <a:cubicBezTo>
                        <a:pt x="57" y="10"/>
                        <a:pt x="44" y="6"/>
                        <a:pt x="68" y="12"/>
                      </a:cubicBezTo>
                      <a:cubicBezTo>
                        <a:pt x="85" y="24"/>
                        <a:pt x="110" y="17"/>
                        <a:pt x="132" y="20"/>
                      </a:cubicBezTo>
                      <a:cubicBezTo>
                        <a:pt x="156" y="56"/>
                        <a:pt x="115" y="35"/>
                        <a:pt x="104" y="28"/>
                      </a:cubicBezTo>
                      <a:cubicBezTo>
                        <a:pt x="71" y="39"/>
                        <a:pt x="123" y="24"/>
                        <a:pt x="56" y="28"/>
                      </a:cubicBezTo>
                      <a:cubicBezTo>
                        <a:pt x="48" y="29"/>
                        <a:pt x="32" y="36"/>
                        <a:pt x="32" y="36"/>
                      </a:cubicBezTo>
                      <a:cubicBezTo>
                        <a:pt x="5" y="27"/>
                        <a:pt x="0" y="24"/>
                        <a:pt x="16" y="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56" name="Freeform 76"/>
                <p:cNvSpPr>
                  <a:spLocks/>
                </p:cNvSpPr>
                <p:nvPr userDrawn="1"/>
              </p:nvSpPr>
              <p:spPr bwMode="ltGray">
                <a:xfrm>
                  <a:off x="2184" y="226"/>
                  <a:ext cx="87" cy="33"/>
                </a:xfrm>
                <a:custGeom>
                  <a:avLst/>
                  <a:gdLst>
                    <a:gd name="T0" fmla="*/ 613 w 71"/>
                    <a:gd name="T1" fmla="*/ 279 h 26"/>
                    <a:gd name="T2" fmla="*/ 475 w 71"/>
                    <a:gd name="T3" fmla="*/ 0 h 26"/>
                    <a:gd name="T4" fmla="*/ 751 w 71"/>
                    <a:gd name="T5" fmla="*/ 151 h 26"/>
                    <a:gd name="T6" fmla="*/ 713 w 71"/>
                    <a:gd name="T7" fmla="*/ 407 h 26"/>
                    <a:gd name="T8" fmla="*/ 613 w 71"/>
                    <a:gd name="T9" fmla="*/ 279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1" h="26">
                      <a:moveTo>
                        <a:pt x="54" y="16"/>
                      </a:moveTo>
                      <a:cubicBezTo>
                        <a:pt x="29" y="24"/>
                        <a:pt x="0" y="14"/>
                        <a:pt x="42" y="0"/>
                      </a:cubicBezTo>
                      <a:cubicBezTo>
                        <a:pt x="50" y="3"/>
                        <a:pt x="58" y="5"/>
                        <a:pt x="66" y="8"/>
                      </a:cubicBezTo>
                      <a:cubicBezTo>
                        <a:pt x="71" y="10"/>
                        <a:pt x="67" y="21"/>
                        <a:pt x="62" y="24"/>
                      </a:cubicBezTo>
                      <a:cubicBezTo>
                        <a:pt x="59" y="26"/>
                        <a:pt x="57" y="19"/>
                        <a:pt x="54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57" name="Freeform 77"/>
                <p:cNvSpPr>
                  <a:spLocks/>
                </p:cNvSpPr>
                <p:nvPr userDrawn="1"/>
              </p:nvSpPr>
              <p:spPr bwMode="ltGray">
                <a:xfrm>
                  <a:off x="2216" y="256"/>
                  <a:ext cx="81" cy="50"/>
                </a:xfrm>
                <a:custGeom>
                  <a:avLst/>
                  <a:gdLst>
                    <a:gd name="T0" fmla="*/ 0 w 66"/>
                    <a:gd name="T1" fmla="*/ 185 h 40"/>
                    <a:gd name="T2" fmla="*/ 707 w 66"/>
                    <a:gd name="T3" fmla="*/ 119 h 40"/>
                    <a:gd name="T4" fmla="*/ 512 w 66"/>
                    <a:gd name="T5" fmla="*/ 594 h 40"/>
                    <a:gd name="T6" fmla="*/ 48 w 66"/>
                    <a:gd name="T7" fmla="*/ 291 h 40"/>
                    <a:gd name="T8" fmla="*/ 0 w 66"/>
                    <a:gd name="T9" fmla="*/ 185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" h="40">
                      <a:moveTo>
                        <a:pt x="0" y="12"/>
                      </a:moveTo>
                      <a:cubicBezTo>
                        <a:pt x="23" y="9"/>
                        <a:pt x="39" y="3"/>
                        <a:pt x="60" y="8"/>
                      </a:cubicBezTo>
                      <a:cubicBezTo>
                        <a:pt x="66" y="26"/>
                        <a:pt x="59" y="30"/>
                        <a:pt x="44" y="40"/>
                      </a:cubicBezTo>
                      <a:cubicBezTo>
                        <a:pt x="27" y="34"/>
                        <a:pt x="17" y="33"/>
                        <a:pt x="4" y="20"/>
                      </a:cubicBezTo>
                      <a:cubicBezTo>
                        <a:pt x="9" y="0"/>
                        <a:pt x="12" y="0"/>
                        <a:pt x="0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58" name="Freeform 78"/>
                <p:cNvSpPr>
                  <a:spLocks/>
                </p:cNvSpPr>
                <p:nvPr userDrawn="1"/>
              </p:nvSpPr>
              <p:spPr bwMode="ltGray">
                <a:xfrm>
                  <a:off x="2285" y="286"/>
                  <a:ext cx="68" cy="36"/>
                </a:xfrm>
                <a:custGeom>
                  <a:avLst/>
                  <a:gdLst>
                    <a:gd name="T0" fmla="*/ 0 w 55"/>
                    <a:gd name="T1" fmla="*/ 401 h 28"/>
                    <a:gd name="T2" fmla="*/ 155 w 55"/>
                    <a:gd name="T3" fmla="*/ 162 h 28"/>
                    <a:gd name="T4" fmla="*/ 465 w 55"/>
                    <a:gd name="T5" fmla="*/ 0 h 28"/>
                    <a:gd name="T6" fmla="*/ 0 w 55"/>
                    <a:gd name="T7" fmla="*/ 401 h 2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5" h="28">
                      <a:moveTo>
                        <a:pt x="0" y="20"/>
                      </a:moveTo>
                      <a:cubicBezTo>
                        <a:pt x="4" y="16"/>
                        <a:pt x="7" y="11"/>
                        <a:pt x="12" y="8"/>
                      </a:cubicBezTo>
                      <a:cubicBezTo>
                        <a:pt x="19" y="4"/>
                        <a:pt x="36" y="0"/>
                        <a:pt x="36" y="0"/>
                      </a:cubicBezTo>
                      <a:cubicBezTo>
                        <a:pt x="55" y="28"/>
                        <a:pt x="18" y="16"/>
                        <a:pt x="0" y="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59" name="Freeform 79"/>
                <p:cNvSpPr>
                  <a:spLocks/>
                </p:cNvSpPr>
                <p:nvPr userDrawn="1"/>
              </p:nvSpPr>
              <p:spPr bwMode="ltGray">
                <a:xfrm>
                  <a:off x="1385" y="327"/>
                  <a:ext cx="1964" cy="1132"/>
                </a:xfrm>
                <a:custGeom>
                  <a:avLst/>
                  <a:gdLst>
                    <a:gd name="T0" fmla="*/ 3659 w 1589"/>
                    <a:gd name="T1" fmla="*/ 1951 h 900"/>
                    <a:gd name="T2" fmla="*/ 4168 w 1589"/>
                    <a:gd name="T3" fmla="*/ 1695 h 900"/>
                    <a:gd name="T4" fmla="*/ 5026 w 1589"/>
                    <a:gd name="T5" fmla="*/ 1124 h 900"/>
                    <a:gd name="T6" fmla="*/ 3916 w 1589"/>
                    <a:gd name="T7" fmla="*/ 2996 h 900"/>
                    <a:gd name="T8" fmla="*/ 4523 w 1589"/>
                    <a:gd name="T9" fmla="*/ 2625 h 900"/>
                    <a:gd name="T10" fmla="*/ 5136 w 1589"/>
                    <a:gd name="T11" fmla="*/ 2380 h 900"/>
                    <a:gd name="T12" fmla="*/ 6050 w 1589"/>
                    <a:gd name="T13" fmla="*/ 1385 h 900"/>
                    <a:gd name="T14" fmla="*/ 6200 w 1589"/>
                    <a:gd name="T15" fmla="*/ 1644 h 900"/>
                    <a:gd name="T16" fmla="*/ 7016 w 1589"/>
                    <a:gd name="T17" fmla="*/ 875 h 900"/>
                    <a:gd name="T18" fmla="*/ 9971 w 1589"/>
                    <a:gd name="T19" fmla="*/ 123 h 900"/>
                    <a:gd name="T20" fmla="*/ 9155 w 1589"/>
                    <a:gd name="T21" fmla="*/ 1449 h 900"/>
                    <a:gd name="T22" fmla="*/ 10621 w 1589"/>
                    <a:gd name="T23" fmla="*/ 1072 h 900"/>
                    <a:gd name="T24" fmla="*/ 11894 w 1589"/>
                    <a:gd name="T25" fmla="*/ 1196 h 900"/>
                    <a:gd name="T26" fmla="*/ 12103 w 1589"/>
                    <a:gd name="T27" fmla="*/ 1890 h 900"/>
                    <a:gd name="T28" fmla="*/ 12606 w 1589"/>
                    <a:gd name="T29" fmla="*/ 1755 h 900"/>
                    <a:gd name="T30" fmla="*/ 13322 w 1589"/>
                    <a:gd name="T31" fmla="*/ 1565 h 900"/>
                    <a:gd name="T32" fmla="*/ 13888 w 1589"/>
                    <a:gd name="T33" fmla="*/ 1196 h 900"/>
                    <a:gd name="T34" fmla="*/ 13987 w 1589"/>
                    <a:gd name="T35" fmla="*/ 1695 h 900"/>
                    <a:gd name="T36" fmla="*/ 14596 w 1589"/>
                    <a:gd name="T37" fmla="*/ 1565 h 900"/>
                    <a:gd name="T38" fmla="*/ 15459 w 1589"/>
                    <a:gd name="T39" fmla="*/ 2070 h 900"/>
                    <a:gd name="T40" fmla="*/ 16428 w 1589"/>
                    <a:gd name="T41" fmla="*/ 2380 h 900"/>
                    <a:gd name="T42" fmla="*/ 17136 w 1589"/>
                    <a:gd name="T43" fmla="*/ 2318 h 900"/>
                    <a:gd name="T44" fmla="*/ 19432 w 1589"/>
                    <a:gd name="T45" fmla="*/ 3271 h 900"/>
                    <a:gd name="T46" fmla="*/ 19175 w 1589"/>
                    <a:gd name="T47" fmla="*/ 3639 h 900"/>
                    <a:gd name="T48" fmla="*/ 18753 w 1589"/>
                    <a:gd name="T49" fmla="*/ 4392 h 900"/>
                    <a:gd name="T50" fmla="*/ 17088 w 1589"/>
                    <a:gd name="T51" fmla="*/ 5008 h 900"/>
                    <a:gd name="T52" fmla="*/ 16320 w 1589"/>
                    <a:gd name="T53" fmla="*/ 5896 h 900"/>
                    <a:gd name="T54" fmla="*/ 15911 w 1589"/>
                    <a:gd name="T55" fmla="*/ 7020 h 900"/>
                    <a:gd name="T56" fmla="*/ 16267 w 1589"/>
                    <a:gd name="T57" fmla="*/ 5080 h 900"/>
                    <a:gd name="T58" fmla="*/ 15821 w 1589"/>
                    <a:gd name="T59" fmla="*/ 4761 h 900"/>
                    <a:gd name="T60" fmla="*/ 14999 w 1589"/>
                    <a:gd name="T61" fmla="*/ 5652 h 900"/>
                    <a:gd name="T62" fmla="*/ 14495 w 1589"/>
                    <a:gd name="T63" fmla="*/ 5335 h 900"/>
                    <a:gd name="T64" fmla="*/ 12720 w 1589"/>
                    <a:gd name="T65" fmla="*/ 6081 h 900"/>
                    <a:gd name="T66" fmla="*/ 12459 w 1589"/>
                    <a:gd name="T67" fmla="*/ 6640 h 900"/>
                    <a:gd name="T68" fmla="*/ 13124 w 1589"/>
                    <a:gd name="T69" fmla="*/ 7340 h 900"/>
                    <a:gd name="T70" fmla="*/ 11696 w 1589"/>
                    <a:gd name="T71" fmla="*/ 10292 h 900"/>
                    <a:gd name="T72" fmla="*/ 10811 w 1589"/>
                    <a:gd name="T73" fmla="*/ 11611 h 900"/>
                    <a:gd name="T74" fmla="*/ 10811 w 1589"/>
                    <a:gd name="T75" fmla="*/ 12704 h 900"/>
                    <a:gd name="T76" fmla="*/ 10377 w 1589"/>
                    <a:gd name="T77" fmla="*/ 11916 h 900"/>
                    <a:gd name="T78" fmla="*/ 10227 w 1589"/>
                    <a:gd name="T79" fmla="*/ 11172 h 900"/>
                    <a:gd name="T80" fmla="*/ 8849 w 1589"/>
                    <a:gd name="T81" fmla="*/ 11417 h 900"/>
                    <a:gd name="T82" fmla="*/ 9276 w 1589"/>
                    <a:gd name="T83" fmla="*/ 12892 h 900"/>
                    <a:gd name="T84" fmla="*/ 9354 w 1589"/>
                    <a:gd name="T85" fmla="*/ 13730 h 900"/>
                    <a:gd name="T86" fmla="*/ 3055 w 1589"/>
                    <a:gd name="T87" fmla="*/ 2260 h 9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589" h="900">
                      <a:moveTo>
                        <a:pt x="240" y="144"/>
                      </a:moveTo>
                      <a:cubicBezTo>
                        <a:pt x="246" y="127"/>
                        <a:pt x="252" y="118"/>
                        <a:pt x="256" y="100"/>
                      </a:cubicBezTo>
                      <a:cubicBezTo>
                        <a:pt x="265" y="114"/>
                        <a:pt x="272" y="119"/>
                        <a:pt x="288" y="124"/>
                      </a:cubicBezTo>
                      <a:cubicBezTo>
                        <a:pt x="291" y="128"/>
                        <a:pt x="292" y="133"/>
                        <a:pt x="296" y="136"/>
                      </a:cubicBezTo>
                      <a:cubicBezTo>
                        <a:pt x="303" y="140"/>
                        <a:pt x="320" y="144"/>
                        <a:pt x="320" y="144"/>
                      </a:cubicBezTo>
                      <a:cubicBezTo>
                        <a:pt x="316" y="131"/>
                        <a:pt x="316" y="118"/>
                        <a:pt x="328" y="108"/>
                      </a:cubicBezTo>
                      <a:cubicBezTo>
                        <a:pt x="335" y="102"/>
                        <a:pt x="344" y="97"/>
                        <a:pt x="352" y="92"/>
                      </a:cubicBezTo>
                      <a:cubicBezTo>
                        <a:pt x="356" y="89"/>
                        <a:pt x="364" y="84"/>
                        <a:pt x="364" y="84"/>
                      </a:cubicBezTo>
                      <a:cubicBezTo>
                        <a:pt x="374" y="69"/>
                        <a:pt x="378" y="66"/>
                        <a:pt x="396" y="72"/>
                      </a:cubicBezTo>
                      <a:cubicBezTo>
                        <a:pt x="407" y="89"/>
                        <a:pt x="404" y="93"/>
                        <a:pt x="388" y="104"/>
                      </a:cubicBezTo>
                      <a:cubicBezTo>
                        <a:pt x="364" y="140"/>
                        <a:pt x="350" y="168"/>
                        <a:pt x="304" y="180"/>
                      </a:cubicBezTo>
                      <a:cubicBezTo>
                        <a:pt x="305" y="184"/>
                        <a:pt x="304" y="191"/>
                        <a:pt x="308" y="192"/>
                      </a:cubicBezTo>
                      <a:cubicBezTo>
                        <a:pt x="316" y="193"/>
                        <a:pt x="332" y="184"/>
                        <a:pt x="332" y="184"/>
                      </a:cubicBezTo>
                      <a:cubicBezTo>
                        <a:pt x="336" y="180"/>
                        <a:pt x="339" y="175"/>
                        <a:pt x="344" y="172"/>
                      </a:cubicBezTo>
                      <a:cubicBezTo>
                        <a:pt x="348" y="170"/>
                        <a:pt x="353" y="171"/>
                        <a:pt x="356" y="168"/>
                      </a:cubicBezTo>
                      <a:cubicBezTo>
                        <a:pt x="360" y="165"/>
                        <a:pt x="361" y="159"/>
                        <a:pt x="364" y="156"/>
                      </a:cubicBezTo>
                      <a:cubicBezTo>
                        <a:pt x="367" y="153"/>
                        <a:pt x="372" y="151"/>
                        <a:pt x="376" y="148"/>
                      </a:cubicBezTo>
                      <a:cubicBezTo>
                        <a:pt x="404" y="166"/>
                        <a:pt x="397" y="173"/>
                        <a:pt x="404" y="152"/>
                      </a:cubicBezTo>
                      <a:cubicBezTo>
                        <a:pt x="382" y="130"/>
                        <a:pt x="388" y="124"/>
                        <a:pt x="412" y="108"/>
                      </a:cubicBezTo>
                      <a:cubicBezTo>
                        <a:pt x="417" y="92"/>
                        <a:pt x="424" y="80"/>
                        <a:pt x="432" y="104"/>
                      </a:cubicBezTo>
                      <a:cubicBezTo>
                        <a:pt x="444" y="69"/>
                        <a:pt x="436" y="75"/>
                        <a:pt x="476" y="88"/>
                      </a:cubicBezTo>
                      <a:cubicBezTo>
                        <a:pt x="482" y="105"/>
                        <a:pt x="478" y="110"/>
                        <a:pt x="468" y="124"/>
                      </a:cubicBezTo>
                      <a:cubicBezTo>
                        <a:pt x="472" y="125"/>
                        <a:pt x="477" y="131"/>
                        <a:pt x="480" y="128"/>
                      </a:cubicBezTo>
                      <a:cubicBezTo>
                        <a:pt x="486" y="122"/>
                        <a:pt x="485" y="112"/>
                        <a:pt x="488" y="104"/>
                      </a:cubicBezTo>
                      <a:cubicBezTo>
                        <a:pt x="489" y="100"/>
                        <a:pt x="492" y="92"/>
                        <a:pt x="492" y="92"/>
                      </a:cubicBezTo>
                      <a:cubicBezTo>
                        <a:pt x="486" y="74"/>
                        <a:pt x="489" y="70"/>
                        <a:pt x="504" y="60"/>
                      </a:cubicBezTo>
                      <a:cubicBezTo>
                        <a:pt x="524" y="64"/>
                        <a:pt x="533" y="62"/>
                        <a:pt x="552" y="56"/>
                      </a:cubicBezTo>
                      <a:cubicBezTo>
                        <a:pt x="584" y="24"/>
                        <a:pt x="643" y="25"/>
                        <a:pt x="684" y="20"/>
                      </a:cubicBezTo>
                      <a:cubicBezTo>
                        <a:pt x="703" y="14"/>
                        <a:pt x="720" y="11"/>
                        <a:pt x="736" y="0"/>
                      </a:cubicBezTo>
                      <a:cubicBezTo>
                        <a:pt x="759" y="8"/>
                        <a:pt x="756" y="13"/>
                        <a:pt x="784" y="8"/>
                      </a:cubicBezTo>
                      <a:cubicBezTo>
                        <a:pt x="801" y="14"/>
                        <a:pt x="807" y="36"/>
                        <a:pt x="788" y="48"/>
                      </a:cubicBezTo>
                      <a:cubicBezTo>
                        <a:pt x="776" y="56"/>
                        <a:pt x="745" y="65"/>
                        <a:pt x="732" y="68"/>
                      </a:cubicBezTo>
                      <a:cubicBezTo>
                        <a:pt x="720" y="76"/>
                        <a:pt x="693" y="83"/>
                        <a:pt x="720" y="92"/>
                      </a:cubicBezTo>
                      <a:cubicBezTo>
                        <a:pt x="747" y="74"/>
                        <a:pt x="764" y="69"/>
                        <a:pt x="796" y="64"/>
                      </a:cubicBezTo>
                      <a:cubicBezTo>
                        <a:pt x="799" y="68"/>
                        <a:pt x="799" y="76"/>
                        <a:pt x="804" y="76"/>
                      </a:cubicBezTo>
                      <a:cubicBezTo>
                        <a:pt x="815" y="77"/>
                        <a:pt x="836" y="68"/>
                        <a:pt x="836" y="68"/>
                      </a:cubicBezTo>
                      <a:cubicBezTo>
                        <a:pt x="850" y="77"/>
                        <a:pt x="860" y="80"/>
                        <a:pt x="876" y="84"/>
                      </a:cubicBezTo>
                      <a:cubicBezTo>
                        <a:pt x="894" y="78"/>
                        <a:pt x="886" y="70"/>
                        <a:pt x="904" y="64"/>
                      </a:cubicBezTo>
                      <a:cubicBezTo>
                        <a:pt x="922" y="70"/>
                        <a:pt x="917" y="82"/>
                        <a:pt x="936" y="76"/>
                      </a:cubicBezTo>
                      <a:cubicBezTo>
                        <a:pt x="939" y="80"/>
                        <a:pt x="946" y="84"/>
                        <a:pt x="944" y="88"/>
                      </a:cubicBezTo>
                      <a:cubicBezTo>
                        <a:pt x="939" y="96"/>
                        <a:pt x="920" y="104"/>
                        <a:pt x="920" y="104"/>
                      </a:cubicBezTo>
                      <a:cubicBezTo>
                        <a:pt x="928" y="116"/>
                        <a:pt x="931" y="126"/>
                        <a:pt x="952" y="120"/>
                      </a:cubicBezTo>
                      <a:cubicBezTo>
                        <a:pt x="956" y="119"/>
                        <a:pt x="953" y="111"/>
                        <a:pt x="956" y="108"/>
                      </a:cubicBezTo>
                      <a:cubicBezTo>
                        <a:pt x="959" y="105"/>
                        <a:pt x="964" y="105"/>
                        <a:pt x="968" y="104"/>
                      </a:cubicBezTo>
                      <a:cubicBezTo>
                        <a:pt x="976" y="107"/>
                        <a:pt x="984" y="109"/>
                        <a:pt x="992" y="112"/>
                      </a:cubicBezTo>
                      <a:cubicBezTo>
                        <a:pt x="996" y="113"/>
                        <a:pt x="1004" y="116"/>
                        <a:pt x="1004" y="116"/>
                      </a:cubicBezTo>
                      <a:cubicBezTo>
                        <a:pt x="1019" y="111"/>
                        <a:pt x="1025" y="117"/>
                        <a:pt x="1040" y="112"/>
                      </a:cubicBezTo>
                      <a:cubicBezTo>
                        <a:pt x="1043" y="108"/>
                        <a:pt x="1049" y="105"/>
                        <a:pt x="1048" y="100"/>
                      </a:cubicBezTo>
                      <a:cubicBezTo>
                        <a:pt x="1047" y="95"/>
                        <a:pt x="1038" y="96"/>
                        <a:pt x="1036" y="92"/>
                      </a:cubicBezTo>
                      <a:cubicBezTo>
                        <a:pt x="1032" y="82"/>
                        <a:pt x="1047" y="75"/>
                        <a:pt x="1052" y="72"/>
                      </a:cubicBezTo>
                      <a:cubicBezTo>
                        <a:pt x="1067" y="77"/>
                        <a:pt x="1076" y="81"/>
                        <a:pt x="1092" y="76"/>
                      </a:cubicBezTo>
                      <a:cubicBezTo>
                        <a:pt x="1096" y="77"/>
                        <a:pt x="1107" y="77"/>
                        <a:pt x="1104" y="80"/>
                      </a:cubicBezTo>
                      <a:cubicBezTo>
                        <a:pt x="1098" y="86"/>
                        <a:pt x="1080" y="88"/>
                        <a:pt x="1080" y="88"/>
                      </a:cubicBezTo>
                      <a:cubicBezTo>
                        <a:pt x="1085" y="92"/>
                        <a:pt x="1100" y="99"/>
                        <a:pt x="1100" y="108"/>
                      </a:cubicBezTo>
                      <a:cubicBezTo>
                        <a:pt x="1100" y="113"/>
                        <a:pt x="1090" y="116"/>
                        <a:pt x="1092" y="120"/>
                      </a:cubicBezTo>
                      <a:cubicBezTo>
                        <a:pt x="1094" y="124"/>
                        <a:pt x="1100" y="117"/>
                        <a:pt x="1104" y="116"/>
                      </a:cubicBezTo>
                      <a:cubicBezTo>
                        <a:pt x="1115" y="82"/>
                        <a:pt x="1118" y="94"/>
                        <a:pt x="1148" y="100"/>
                      </a:cubicBezTo>
                      <a:cubicBezTo>
                        <a:pt x="1147" y="104"/>
                        <a:pt x="1142" y="109"/>
                        <a:pt x="1144" y="112"/>
                      </a:cubicBezTo>
                      <a:cubicBezTo>
                        <a:pt x="1150" y="120"/>
                        <a:pt x="1168" y="128"/>
                        <a:pt x="1168" y="128"/>
                      </a:cubicBezTo>
                      <a:cubicBezTo>
                        <a:pt x="1184" y="123"/>
                        <a:pt x="1201" y="124"/>
                        <a:pt x="1216" y="132"/>
                      </a:cubicBezTo>
                      <a:cubicBezTo>
                        <a:pt x="1224" y="137"/>
                        <a:pt x="1240" y="148"/>
                        <a:pt x="1240" y="148"/>
                      </a:cubicBezTo>
                      <a:cubicBezTo>
                        <a:pt x="1271" y="195"/>
                        <a:pt x="1247" y="173"/>
                        <a:pt x="1260" y="160"/>
                      </a:cubicBezTo>
                      <a:cubicBezTo>
                        <a:pt x="1268" y="152"/>
                        <a:pt x="1281" y="154"/>
                        <a:pt x="1292" y="152"/>
                      </a:cubicBezTo>
                      <a:cubicBezTo>
                        <a:pt x="1317" y="160"/>
                        <a:pt x="1305" y="140"/>
                        <a:pt x="1328" y="156"/>
                      </a:cubicBezTo>
                      <a:cubicBezTo>
                        <a:pt x="1330" y="163"/>
                        <a:pt x="1339" y="178"/>
                        <a:pt x="1344" y="172"/>
                      </a:cubicBezTo>
                      <a:cubicBezTo>
                        <a:pt x="1349" y="166"/>
                        <a:pt x="1344" y="155"/>
                        <a:pt x="1348" y="148"/>
                      </a:cubicBezTo>
                      <a:cubicBezTo>
                        <a:pt x="1350" y="144"/>
                        <a:pt x="1356" y="145"/>
                        <a:pt x="1360" y="144"/>
                      </a:cubicBezTo>
                      <a:cubicBezTo>
                        <a:pt x="1390" y="164"/>
                        <a:pt x="1362" y="148"/>
                        <a:pt x="1432" y="156"/>
                      </a:cubicBezTo>
                      <a:cubicBezTo>
                        <a:pt x="1456" y="159"/>
                        <a:pt x="1499" y="198"/>
                        <a:pt x="1528" y="208"/>
                      </a:cubicBezTo>
                      <a:cubicBezTo>
                        <a:pt x="1557" y="198"/>
                        <a:pt x="1531" y="222"/>
                        <a:pt x="1560" y="212"/>
                      </a:cubicBezTo>
                      <a:cubicBezTo>
                        <a:pt x="1589" y="222"/>
                        <a:pt x="1560" y="228"/>
                        <a:pt x="1548" y="232"/>
                      </a:cubicBezTo>
                      <a:cubicBezTo>
                        <a:pt x="1539" y="258"/>
                        <a:pt x="1527" y="238"/>
                        <a:pt x="1508" y="232"/>
                      </a:cubicBezTo>
                      <a:cubicBezTo>
                        <a:pt x="1500" y="229"/>
                        <a:pt x="1484" y="224"/>
                        <a:pt x="1484" y="224"/>
                      </a:cubicBezTo>
                      <a:cubicBezTo>
                        <a:pt x="1475" y="197"/>
                        <a:pt x="1475" y="232"/>
                        <a:pt x="1456" y="244"/>
                      </a:cubicBezTo>
                      <a:cubicBezTo>
                        <a:pt x="1460" y="257"/>
                        <a:pt x="1476" y="280"/>
                        <a:pt x="1476" y="280"/>
                      </a:cubicBezTo>
                      <a:cubicBezTo>
                        <a:pt x="1459" y="286"/>
                        <a:pt x="1443" y="281"/>
                        <a:pt x="1424" y="284"/>
                      </a:cubicBezTo>
                      <a:cubicBezTo>
                        <a:pt x="1386" y="297"/>
                        <a:pt x="1402" y="325"/>
                        <a:pt x="1368" y="336"/>
                      </a:cubicBezTo>
                      <a:cubicBezTo>
                        <a:pt x="1362" y="330"/>
                        <a:pt x="1354" y="319"/>
                        <a:pt x="1344" y="320"/>
                      </a:cubicBezTo>
                      <a:cubicBezTo>
                        <a:pt x="1336" y="321"/>
                        <a:pt x="1320" y="328"/>
                        <a:pt x="1320" y="328"/>
                      </a:cubicBezTo>
                      <a:cubicBezTo>
                        <a:pt x="1319" y="324"/>
                        <a:pt x="1320" y="314"/>
                        <a:pt x="1316" y="316"/>
                      </a:cubicBezTo>
                      <a:cubicBezTo>
                        <a:pt x="1303" y="324"/>
                        <a:pt x="1288" y="363"/>
                        <a:pt x="1284" y="376"/>
                      </a:cubicBezTo>
                      <a:cubicBezTo>
                        <a:pt x="1289" y="397"/>
                        <a:pt x="1281" y="412"/>
                        <a:pt x="1276" y="432"/>
                      </a:cubicBezTo>
                      <a:cubicBezTo>
                        <a:pt x="1272" y="429"/>
                        <a:pt x="1269" y="423"/>
                        <a:pt x="1264" y="424"/>
                      </a:cubicBezTo>
                      <a:cubicBezTo>
                        <a:pt x="1257" y="425"/>
                        <a:pt x="1255" y="444"/>
                        <a:pt x="1252" y="448"/>
                      </a:cubicBezTo>
                      <a:cubicBezTo>
                        <a:pt x="1242" y="464"/>
                        <a:pt x="1226" y="482"/>
                        <a:pt x="1208" y="488"/>
                      </a:cubicBezTo>
                      <a:cubicBezTo>
                        <a:pt x="1196" y="453"/>
                        <a:pt x="1197" y="382"/>
                        <a:pt x="1240" y="368"/>
                      </a:cubicBezTo>
                      <a:cubicBezTo>
                        <a:pt x="1251" y="351"/>
                        <a:pt x="1270" y="343"/>
                        <a:pt x="1280" y="324"/>
                      </a:cubicBezTo>
                      <a:cubicBezTo>
                        <a:pt x="1286" y="312"/>
                        <a:pt x="1300" y="288"/>
                        <a:pt x="1300" y="288"/>
                      </a:cubicBezTo>
                      <a:cubicBezTo>
                        <a:pt x="1269" y="267"/>
                        <a:pt x="1270" y="311"/>
                        <a:pt x="1256" y="332"/>
                      </a:cubicBezTo>
                      <a:cubicBezTo>
                        <a:pt x="1237" y="326"/>
                        <a:pt x="1250" y="322"/>
                        <a:pt x="1244" y="304"/>
                      </a:cubicBezTo>
                      <a:cubicBezTo>
                        <a:pt x="1204" y="314"/>
                        <a:pt x="1245" y="299"/>
                        <a:pt x="1224" y="320"/>
                      </a:cubicBezTo>
                      <a:cubicBezTo>
                        <a:pt x="1217" y="327"/>
                        <a:pt x="1200" y="336"/>
                        <a:pt x="1200" y="336"/>
                      </a:cubicBezTo>
                      <a:cubicBezTo>
                        <a:pt x="1206" y="355"/>
                        <a:pt x="1196" y="355"/>
                        <a:pt x="1180" y="360"/>
                      </a:cubicBezTo>
                      <a:cubicBezTo>
                        <a:pt x="1168" y="359"/>
                        <a:pt x="1154" y="362"/>
                        <a:pt x="1144" y="356"/>
                      </a:cubicBezTo>
                      <a:cubicBezTo>
                        <a:pt x="1140" y="354"/>
                        <a:pt x="1153" y="349"/>
                        <a:pt x="1152" y="344"/>
                      </a:cubicBezTo>
                      <a:cubicBezTo>
                        <a:pt x="1151" y="340"/>
                        <a:pt x="1144" y="341"/>
                        <a:pt x="1140" y="340"/>
                      </a:cubicBezTo>
                      <a:cubicBezTo>
                        <a:pt x="1126" y="350"/>
                        <a:pt x="1121" y="354"/>
                        <a:pt x="1104" y="348"/>
                      </a:cubicBezTo>
                      <a:cubicBezTo>
                        <a:pt x="1079" y="354"/>
                        <a:pt x="1054" y="349"/>
                        <a:pt x="1032" y="364"/>
                      </a:cubicBezTo>
                      <a:cubicBezTo>
                        <a:pt x="1023" y="378"/>
                        <a:pt x="1016" y="383"/>
                        <a:pt x="1000" y="388"/>
                      </a:cubicBezTo>
                      <a:cubicBezTo>
                        <a:pt x="984" y="404"/>
                        <a:pt x="971" y="410"/>
                        <a:pt x="964" y="432"/>
                      </a:cubicBezTo>
                      <a:cubicBezTo>
                        <a:pt x="968" y="433"/>
                        <a:pt x="972" y="438"/>
                        <a:pt x="976" y="436"/>
                      </a:cubicBezTo>
                      <a:cubicBezTo>
                        <a:pt x="980" y="434"/>
                        <a:pt x="976" y="424"/>
                        <a:pt x="980" y="424"/>
                      </a:cubicBezTo>
                      <a:cubicBezTo>
                        <a:pt x="985" y="424"/>
                        <a:pt x="991" y="445"/>
                        <a:pt x="992" y="448"/>
                      </a:cubicBezTo>
                      <a:cubicBezTo>
                        <a:pt x="1000" y="443"/>
                        <a:pt x="1006" y="434"/>
                        <a:pt x="1016" y="444"/>
                      </a:cubicBezTo>
                      <a:cubicBezTo>
                        <a:pt x="1023" y="451"/>
                        <a:pt x="1044" y="460"/>
                        <a:pt x="1032" y="468"/>
                      </a:cubicBezTo>
                      <a:cubicBezTo>
                        <a:pt x="1017" y="513"/>
                        <a:pt x="1007" y="571"/>
                        <a:pt x="976" y="608"/>
                      </a:cubicBezTo>
                      <a:cubicBezTo>
                        <a:pt x="962" y="625"/>
                        <a:pt x="951" y="635"/>
                        <a:pt x="932" y="648"/>
                      </a:cubicBezTo>
                      <a:cubicBezTo>
                        <a:pt x="928" y="651"/>
                        <a:pt x="920" y="656"/>
                        <a:pt x="920" y="656"/>
                      </a:cubicBezTo>
                      <a:cubicBezTo>
                        <a:pt x="886" y="633"/>
                        <a:pt x="904" y="648"/>
                        <a:pt x="880" y="664"/>
                      </a:cubicBezTo>
                      <a:cubicBezTo>
                        <a:pt x="872" y="689"/>
                        <a:pt x="870" y="693"/>
                        <a:pt x="848" y="708"/>
                      </a:cubicBezTo>
                      <a:cubicBezTo>
                        <a:pt x="842" y="720"/>
                        <a:pt x="855" y="724"/>
                        <a:pt x="850" y="740"/>
                      </a:cubicBezTo>
                      <a:cubicBezTo>
                        <a:pt x="851" y="750"/>
                        <a:pt x="855" y="759"/>
                        <a:pt x="856" y="766"/>
                      </a:cubicBezTo>
                      <a:cubicBezTo>
                        <a:pt x="857" y="773"/>
                        <a:pt x="859" y="777"/>
                        <a:pt x="858" y="784"/>
                      </a:cubicBezTo>
                      <a:cubicBezTo>
                        <a:pt x="857" y="791"/>
                        <a:pt x="856" y="806"/>
                        <a:pt x="850" y="810"/>
                      </a:cubicBezTo>
                      <a:cubicBezTo>
                        <a:pt x="844" y="814"/>
                        <a:pt x="831" y="802"/>
                        <a:pt x="824" y="806"/>
                      </a:cubicBezTo>
                      <a:cubicBezTo>
                        <a:pt x="816" y="832"/>
                        <a:pt x="827" y="824"/>
                        <a:pt x="804" y="832"/>
                      </a:cubicBezTo>
                      <a:cubicBezTo>
                        <a:pt x="798" y="814"/>
                        <a:pt x="810" y="779"/>
                        <a:pt x="816" y="760"/>
                      </a:cubicBezTo>
                      <a:cubicBezTo>
                        <a:pt x="816" y="744"/>
                        <a:pt x="795" y="750"/>
                        <a:pt x="794" y="744"/>
                      </a:cubicBezTo>
                      <a:cubicBezTo>
                        <a:pt x="793" y="738"/>
                        <a:pt x="806" y="729"/>
                        <a:pt x="808" y="724"/>
                      </a:cubicBezTo>
                      <a:cubicBezTo>
                        <a:pt x="807" y="720"/>
                        <a:pt x="808" y="713"/>
                        <a:pt x="804" y="712"/>
                      </a:cubicBezTo>
                      <a:cubicBezTo>
                        <a:pt x="796" y="711"/>
                        <a:pt x="761" y="725"/>
                        <a:pt x="752" y="728"/>
                      </a:cubicBezTo>
                      <a:cubicBezTo>
                        <a:pt x="744" y="703"/>
                        <a:pt x="769" y="708"/>
                        <a:pt x="744" y="700"/>
                      </a:cubicBezTo>
                      <a:cubicBezTo>
                        <a:pt x="731" y="719"/>
                        <a:pt x="718" y="723"/>
                        <a:pt x="696" y="728"/>
                      </a:cubicBezTo>
                      <a:cubicBezTo>
                        <a:pt x="703" y="757"/>
                        <a:pt x="720" y="749"/>
                        <a:pt x="752" y="752"/>
                      </a:cubicBezTo>
                      <a:cubicBezTo>
                        <a:pt x="747" y="773"/>
                        <a:pt x="729" y="777"/>
                        <a:pt x="716" y="796"/>
                      </a:cubicBezTo>
                      <a:lnTo>
                        <a:pt x="730" y="822"/>
                      </a:lnTo>
                      <a:lnTo>
                        <a:pt x="740" y="858"/>
                      </a:lnTo>
                      <a:lnTo>
                        <a:pt x="724" y="862"/>
                      </a:lnTo>
                      <a:lnTo>
                        <a:pt x="736" y="876"/>
                      </a:lnTo>
                      <a:lnTo>
                        <a:pt x="720" y="900"/>
                      </a:lnTo>
                      <a:lnTo>
                        <a:pt x="0" y="892"/>
                      </a:lnTo>
                      <a:lnTo>
                        <a:pt x="240" y="144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60" name="Freeform 80"/>
                <p:cNvSpPr>
                  <a:spLocks/>
                </p:cNvSpPr>
                <p:nvPr userDrawn="1"/>
              </p:nvSpPr>
              <p:spPr bwMode="ltGray">
                <a:xfrm>
                  <a:off x="2655" y="878"/>
                  <a:ext cx="58" cy="208"/>
                </a:xfrm>
                <a:custGeom>
                  <a:avLst/>
                  <a:gdLst>
                    <a:gd name="T0" fmla="*/ 59 w 47"/>
                    <a:gd name="T1" fmla="*/ 2520 h 165"/>
                    <a:gd name="T2" fmla="*/ 186 w 47"/>
                    <a:gd name="T3" fmla="*/ 1736 h 165"/>
                    <a:gd name="T4" fmla="*/ 209 w 47"/>
                    <a:gd name="T5" fmla="*/ 1092 h 165"/>
                    <a:gd name="T6" fmla="*/ 137 w 47"/>
                    <a:gd name="T7" fmla="*/ 638 h 165"/>
                    <a:gd name="T8" fmla="*/ 209 w 47"/>
                    <a:gd name="T9" fmla="*/ 194 h 165"/>
                    <a:gd name="T10" fmla="*/ 258 w 47"/>
                    <a:gd name="T11" fmla="*/ 0 h 165"/>
                    <a:gd name="T12" fmla="*/ 389 w 47"/>
                    <a:gd name="T13" fmla="*/ 492 h 165"/>
                    <a:gd name="T14" fmla="*/ 592 w 47"/>
                    <a:gd name="T15" fmla="*/ 1586 h 165"/>
                    <a:gd name="T16" fmla="*/ 389 w 47"/>
                    <a:gd name="T17" fmla="*/ 1736 h 165"/>
                    <a:gd name="T18" fmla="*/ 284 w 47"/>
                    <a:gd name="T19" fmla="*/ 2031 h 165"/>
                    <a:gd name="T20" fmla="*/ 258 w 47"/>
                    <a:gd name="T21" fmla="*/ 2122 h 165"/>
                    <a:gd name="T22" fmla="*/ 338 w 47"/>
                    <a:gd name="T23" fmla="*/ 2159 h 165"/>
                    <a:gd name="T24" fmla="*/ 389 w 47"/>
                    <a:gd name="T25" fmla="*/ 2346 h 165"/>
                    <a:gd name="T26" fmla="*/ 168 w 47"/>
                    <a:gd name="T27" fmla="*/ 2400 h 165"/>
                    <a:gd name="T28" fmla="*/ 90 w 47"/>
                    <a:gd name="T29" fmla="*/ 2586 h 165"/>
                    <a:gd name="T30" fmla="*/ 39 w 47"/>
                    <a:gd name="T31" fmla="*/ 2490 h 165"/>
                    <a:gd name="T32" fmla="*/ 59 w 47"/>
                    <a:gd name="T33" fmla="*/ 2520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61" name="Freeform 81"/>
                <p:cNvSpPr>
                  <a:spLocks/>
                </p:cNvSpPr>
                <p:nvPr userDrawn="1"/>
              </p:nvSpPr>
              <p:spPr bwMode="ltGray">
                <a:xfrm>
                  <a:off x="2621" y="1053"/>
                  <a:ext cx="171" cy="129"/>
                </a:xfrm>
                <a:custGeom>
                  <a:avLst/>
                  <a:gdLst>
                    <a:gd name="T0" fmla="*/ 344 w 138"/>
                    <a:gd name="T1" fmla="*/ 903 h 103"/>
                    <a:gd name="T2" fmla="*/ 394 w 138"/>
                    <a:gd name="T3" fmla="*/ 645 h 103"/>
                    <a:gd name="T4" fmla="*/ 654 w 138"/>
                    <a:gd name="T5" fmla="*/ 485 h 103"/>
                    <a:gd name="T6" fmla="*/ 711 w 138"/>
                    <a:gd name="T7" fmla="*/ 670 h 103"/>
                    <a:gd name="T8" fmla="*/ 866 w 138"/>
                    <a:gd name="T9" fmla="*/ 721 h 103"/>
                    <a:gd name="T10" fmla="*/ 1047 w 138"/>
                    <a:gd name="T11" fmla="*/ 819 h 103"/>
                    <a:gd name="T12" fmla="*/ 1527 w 138"/>
                    <a:gd name="T13" fmla="*/ 485 h 103"/>
                    <a:gd name="T14" fmla="*/ 1708 w 138"/>
                    <a:gd name="T15" fmla="*/ 247 h 103"/>
                    <a:gd name="T16" fmla="*/ 1815 w 138"/>
                    <a:gd name="T17" fmla="*/ 173 h 103"/>
                    <a:gd name="T18" fmla="*/ 1389 w 138"/>
                    <a:gd name="T19" fmla="*/ 721 h 103"/>
                    <a:gd name="T20" fmla="*/ 1100 w 138"/>
                    <a:gd name="T21" fmla="*/ 998 h 103"/>
                    <a:gd name="T22" fmla="*/ 866 w 138"/>
                    <a:gd name="T23" fmla="*/ 1200 h 103"/>
                    <a:gd name="T24" fmla="*/ 622 w 138"/>
                    <a:gd name="T25" fmla="*/ 1535 h 103"/>
                    <a:gd name="T26" fmla="*/ 344 w 138"/>
                    <a:gd name="T27" fmla="*/ 1318 h 103"/>
                    <a:gd name="T28" fmla="*/ 259 w 138"/>
                    <a:gd name="T29" fmla="*/ 1303 h 103"/>
                    <a:gd name="T30" fmla="*/ 284 w 138"/>
                    <a:gd name="T31" fmla="*/ 1440 h 103"/>
                    <a:gd name="T32" fmla="*/ 0 w 138"/>
                    <a:gd name="T33" fmla="*/ 1440 h 103"/>
                    <a:gd name="T34" fmla="*/ 135 w 138"/>
                    <a:gd name="T35" fmla="*/ 1174 h 103"/>
                    <a:gd name="T36" fmla="*/ 344 w 138"/>
                    <a:gd name="T37" fmla="*/ 903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62" name="Freeform 82"/>
                <p:cNvSpPr>
                  <a:spLocks/>
                </p:cNvSpPr>
                <p:nvPr userDrawn="1"/>
              </p:nvSpPr>
              <p:spPr bwMode="ltGray">
                <a:xfrm>
                  <a:off x="2436" y="1175"/>
                  <a:ext cx="232" cy="269"/>
                </a:xfrm>
                <a:custGeom>
                  <a:avLst/>
                  <a:gdLst>
                    <a:gd name="T0" fmla="*/ 1973 w 188"/>
                    <a:gd name="T1" fmla="*/ 370 h 214"/>
                    <a:gd name="T2" fmla="*/ 1992 w 188"/>
                    <a:gd name="T3" fmla="*/ 98 h 214"/>
                    <a:gd name="T4" fmla="*/ 2123 w 188"/>
                    <a:gd name="T5" fmla="*/ 0 h 214"/>
                    <a:gd name="T6" fmla="*/ 2276 w 188"/>
                    <a:gd name="T7" fmla="*/ 370 h 214"/>
                    <a:gd name="T8" fmla="*/ 2345 w 188"/>
                    <a:gd name="T9" fmla="*/ 659 h 214"/>
                    <a:gd name="T10" fmla="*/ 2216 w 188"/>
                    <a:gd name="T11" fmla="*/ 911 h 214"/>
                    <a:gd name="T12" fmla="*/ 2123 w 188"/>
                    <a:gd name="T13" fmla="*/ 1193 h 214"/>
                    <a:gd name="T14" fmla="*/ 2023 w 188"/>
                    <a:gd name="T15" fmla="*/ 1962 h 214"/>
                    <a:gd name="T16" fmla="*/ 1796 w 188"/>
                    <a:gd name="T17" fmla="*/ 2111 h 214"/>
                    <a:gd name="T18" fmla="*/ 1501 w 188"/>
                    <a:gd name="T19" fmla="*/ 2138 h 214"/>
                    <a:gd name="T20" fmla="*/ 1394 w 188"/>
                    <a:gd name="T21" fmla="*/ 1924 h 214"/>
                    <a:gd name="T22" fmla="*/ 1269 w 188"/>
                    <a:gd name="T23" fmla="*/ 2274 h 214"/>
                    <a:gd name="T24" fmla="*/ 1122 w 188"/>
                    <a:gd name="T25" fmla="*/ 2348 h 214"/>
                    <a:gd name="T26" fmla="*/ 1002 w 188"/>
                    <a:gd name="T27" fmla="*/ 2061 h 214"/>
                    <a:gd name="T28" fmla="*/ 731 w 188"/>
                    <a:gd name="T29" fmla="*/ 2255 h 214"/>
                    <a:gd name="T30" fmla="*/ 945 w 188"/>
                    <a:gd name="T31" fmla="*/ 2207 h 214"/>
                    <a:gd name="T32" fmla="*/ 969 w 188"/>
                    <a:gd name="T33" fmla="*/ 2490 h 214"/>
                    <a:gd name="T34" fmla="*/ 731 w 188"/>
                    <a:gd name="T35" fmla="*/ 2591 h 214"/>
                    <a:gd name="T36" fmla="*/ 425 w 188"/>
                    <a:gd name="T37" fmla="*/ 2591 h 214"/>
                    <a:gd name="T38" fmla="*/ 443 w 188"/>
                    <a:gd name="T39" fmla="*/ 2406 h 214"/>
                    <a:gd name="T40" fmla="*/ 573 w 188"/>
                    <a:gd name="T41" fmla="*/ 2255 h 214"/>
                    <a:gd name="T42" fmla="*/ 425 w 188"/>
                    <a:gd name="T43" fmla="*/ 2305 h 214"/>
                    <a:gd name="T44" fmla="*/ 318 w 188"/>
                    <a:gd name="T45" fmla="*/ 2591 h 214"/>
                    <a:gd name="T46" fmla="*/ 376 w 188"/>
                    <a:gd name="T47" fmla="*/ 2955 h 214"/>
                    <a:gd name="T48" fmla="*/ 169 w 188"/>
                    <a:gd name="T49" fmla="*/ 3110 h 214"/>
                    <a:gd name="T50" fmla="*/ 0 w 188"/>
                    <a:gd name="T51" fmla="*/ 3325 h 214"/>
                    <a:gd name="T52" fmla="*/ 99 w 188"/>
                    <a:gd name="T53" fmla="*/ 2928 h 214"/>
                    <a:gd name="T54" fmla="*/ 0 w 188"/>
                    <a:gd name="T55" fmla="*/ 2552 h 214"/>
                    <a:gd name="T56" fmla="*/ 169 w 188"/>
                    <a:gd name="T57" fmla="*/ 2371 h 214"/>
                    <a:gd name="T58" fmla="*/ 392 w 188"/>
                    <a:gd name="T59" fmla="*/ 2078 h 214"/>
                    <a:gd name="T60" fmla="*/ 547 w 188"/>
                    <a:gd name="T61" fmla="*/ 1834 h 214"/>
                    <a:gd name="T62" fmla="*/ 902 w 188"/>
                    <a:gd name="T63" fmla="*/ 1809 h 214"/>
                    <a:gd name="T64" fmla="*/ 1050 w 188"/>
                    <a:gd name="T65" fmla="*/ 1738 h 214"/>
                    <a:gd name="T66" fmla="*/ 1429 w 188"/>
                    <a:gd name="T67" fmla="*/ 1213 h 214"/>
                    <a:gd name="T68" fmla="*/ 1501 w 188"/>
                    <a:gd name="T69" fmla="*/ 1439 h 214"/>
                    <a:gd name="T70" fmla="*/ 1646 w 188"/>
                    <a:gd name="T71" fmla="*/ 1193 h 214"/>
                    <a:gd name="T72" fmla="*/ 1866 w 188"/>
                    <a:gd name="T73" fmla="*/ 843 h 214"/>
                    <a:gd name="T74" fmla="*/ 1920 w 188"/>
                    <a:gd name="T75" fmla="*/ 659 h 214"/>
                    <a:gd name="T76" fmla="*/ 1852 w 188"/>
                    <a:gd name="T77" fmla="*/ 585 h 214"/>
                    <a:gd name="T78" fmla="*/ 1900 w 188"/>
                    <a:gd name="T79" fmla="*/ 488 h 214"/>
                    <a:gd name="T80" fmla="*/ 1973 w 188"/>
                    <a:gd name="T81" fmla="*/ 370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63" name="Freeform 83"/>
                <p:cNvSpPr>
                  <a:spLocks/>
                </p:cNvSpPr>
                <p:nvPr userDrawn="1"/>
              </p:nvSpPr>
              <p:spPr bwMode="ltGray">
                <a:xfrm>
                  <a:off x="2592" y="1252"/>
                  <a:ext cx="16" cy="16"/>
                </a:xfrm>
                <a:custGeom>
                  <a:avLst/>
                  <a:gdLst>
                    <a:gd name="T0" fmla="*/ 0 w 13"/>
                    <a:gd name="T1" fmla="*/ 111 h 13"/>
                    <a:gd name="T2" fmla="*/ 48 w 13"/>
                    <a:gd name="T3" fmla="*/ 162 h 13"/>
                    <a:gd name="T4" fmla="*/ 0 w 13"/>
                    <a:gd name="T5" fmla="*/ 11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64" name="Freeform 84"/>
                <p:cNvSpPr>
                  <a:spLocks/>
                </p:cNvSpPr>
                <p:nvPr userDrawn="1"/>
              </p:nvSpPr>
              <p:spPr bwMode="ltGray">
                <a:xfrm>
                  <a:off x="1294" y="1437"/>
                  <a:ext cx="1003" cy="709"/>
                </a:xfrm>
                <a:custGeom>
                  <a:avLst/>
                  <a:gdLst>
                    <a:gd name="T0" fmla="*/ 10242 w 812"/>
                    <a:gd name="T1" fmla="*/ 405 h 564"/>
                    <a:gd name="T2" fmla="*/ 9815 w 812"/>
                    <a:gd name="T3" fmla="*/ 1213 h 564"/>
                    <a:gd name="T4" fmla="*/ 9425 w 812"/>
                    <a:gd name="T5" fmla="*/ 1892 h 564"/>
                    <a:gd name="T6" fmla="*/ 9107 w 812"/>
                    <a:gd name="T7" fmla="*/ 2224 h 564"/>
                    <a:gd name="T8" fmla="*/ 7996 w 812"/>
                    <a:gd name="T9" fmla="*/ 2797 h 564"/>
                    <a:gd name="T10" fmla="*/ 7978 w 812"/>
                    <a:gd name="T11" fmla="*/ 3270 h 564"/>
                    <a:gd name="T12" fmla="*/ 7623 w 812"/>
                    <a:gd name="T13" fmla="*/ 3575 h 564"/>
                    <a:gd name="T14" fmla="*/ 7828 w 812"/>
                    <a:gd name="T15" fmla="*/ 2781 h 564"/>
                    <a:gd name="T16" fmla="*/ 7261 w 812"/>
                    <a:gd name="T17" fmla="*/ 2930 h 564"/>
                    <a:gd name="T18" fmla="*/ 7026 w 812"/>
                    <a:gd name="T19" fmla="*/ 3392 h 564"/>
                    <a:gd name="T20" fmla="*/ 7518 w 812"/>
                    <a:gd name="T21" fmla="*/ 4360 h 564"/>
                    <a:gd name="T22" fmla="*/ 7493 w 812"/>
                    <a:gd name="T23" fmla="*/ 5740 h 564"/>
                    <a:gd name="T24" fmla="*/ 6826 w 812"/>
                    <a:gd name="T25" fmla="*/ 6313 h 564"/>
                    <a:gd name="T26" fmla="*/ 6585 w 812"/>
                    <a:gd name="T27" fmla="*/ 6014 h 564"/>
                    <a:gd name="T28" fmla="*/ 6080 w 812"/>
                    <a:gd name="T29" fmla="*/ 5408 h 564"/>
                    <a:gd name="T30" fmla="*/ 5831 w 812"/>
                    <a:gd name="T31" fmla="*/ 5408 h 564"/>
                    <a:gd name="T32" fmla="*/ 5688 w 812"/>
                    <a:gd name="T33" fmla="*/ 6133 h 564"/>
                    <a:gd name="T34" fmla="*/ 6307 w 812"/>
                    <a:gd name="T35" fmla="*/ 7218 h 564"/>
                    <a:gd name="T36" fmla="*/ 6433 w 812"/>
                    <a:gd name="T37" fmla="*/ 8167 h 564"/>
                    <a:gd name="T38" fmla="*/ 6641 w 812"/>
                    <a:gd name="T39" fmla="*/ 8723 h 564"/>
                    <a:gd name="T40" fmla="*/ 6212 w 812"/>
                    <a:gd name="T41" fmla="*/ 8472 h 564"/>
                    <a:gd name="T42" fmla="*/ 5938 w 812"/>
                    <a:gd name="T43" fmla="*/ 8059 h 564"/>
                    <a:gd name="T44" fmla="*/ 5319 w 812"/>
                    <a:gd name="T45" fmla="*/ 6597 h 564"/>
                    <a:gd name="T46" fmla="*/ 5376 w 812"/>
                    <a:gd name="T47" fmla="*/ 4825 h 564"/>
                    <a:gd name="T48" fmla="*/ 5319 w 812"/>
                    <a:gd name="T49" fmla="*/ 4175 h 564"/>
                    <a:gd name="T50" fmla="*/ 5206 w 812"/>
                    <a:gd name="T51" fmla="*/ 4297 h 564"/>
                    <a:gd name="T52" fmla="*/ 4869 w 812"/>
                    <a:gd name="T53" fmla="*/ 4143 h 564"/>
                    <a:gd name="T54" fmla="*/ 4546 w 812"/>
                    <a:gd name="T55" fmla="*/ 2650 h 564"/>
                    <a:gd name="T56" fmla="*/ 4173 w 812"/>
                    <a:gd name="T57" fmla="*/ 2593 h 564"/>
                    <a:gd name="T58" fmla="*/ 3639 w 812"/>
                    <a:gd name="T59" fmla="*/ 2684 h 564"/>
                    <a:gd name="T60" fmla="*/ 3047 w 812"/>
                    <a:gd name="T61" fmla="*/ 3614 h 564"/>
                    <a:gd name="T62" fmla="*/ 2467 w 812"/>
                    <a:gd name="T63" fmla="*/ 4175 h 564"/>
                    <a:gd name="T64" fmla="*/ 2314 w 812"/>
                    <a:gd name="T65" fmla="*/ 4264 h 564"/>
                    <a:gd name="T66" fmla="*/ 2028 w 812"/>
                    <a:gd name="T67" fmla="*/ 5100 h 564"/>
                    <a:gd name="T68" fmla="*/ 1922 w 812"/>
                    <a:gd name="T69" fmla="*/ 5510 h 564"/>
                    <a:gd name="T70" fmla="*/ 1616 w 812"/>
                    <a:gd name="T71" fmla="*/ 6290 h 564"/>
                    <a:gd name="T72" fmla="*/ 1188 w 812"/>
                    <a:gd name="T73" fmla="*/ 6106 h 564"/>
                    <a:gd name="T74" fmla="*/ 833 w 812"/>
                    <a:gd name="T75" fmla="*/ 4019 h 564"/>
                    <a:gd name="T76" fmla="*/ 913 w 812"/>
                    <a:gd name="T77" fmla="*/ 2420 h 564"/>
                    <a:gd name="T78" fmla="*/ 558 w 812"/>
                    <a:gd name="T79" fmla="*/ 2797 h 564"/>
                    <a:gd name="T80" fmla="*/ 257 w 812"/>
                    <a:gd name="T81" fmla="*/ 2348 h 564"/>
                    <a:gd name="T82" fmla="*/ 305 w 812"/>
                    <a:gd name="T83" fmla="*/ 2138 h 564"/>
                    <a:gd name="T84" fmla="*/ 0 w 812"/>
                    <a:gd name="T85" fmla="*/ 1439 h 564"/>
                    <a:gd name="T86" fmla="*/ 10073 w 812"/>
                    <a:gd name="T87" fmla="*/ 98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65" name="Freeform 85"/>
                <p:cNvSpPr>
                  <a:spLocks/>
                </p:cNvSpPr>
                <p:nvPr userDrawn="1"/>
              </p:nvSpPr>
              <p:spPr bwMode="ltGray">
                <a:xfrm>
                  <a:off x="1470" y="1926"/>
                  <a:ext cx="54" cy="107"/>
                </a:xfrm>
                <a:custGeom>
                  <a:avLst/>
                  <a:gdLst>
                    <a:gd name="T0" fmla="*/ 113 w 43"/>
                    <a:gd name="T1" fmla="*/ 185 h 85"/>
                    <a:gd name="T2" fmla="*/ 249 w 43"/>
                    <a:gd name="T3" fmla="*/ 49 h 85"/>
                    <a:gd name="T4" fmla="*/ 573 w 43"/>
                    <a:gd name="T5" fmla="*/ 526 h 85"/>
                    <a:gd name="T6" fmla="*/ 294 w 43"/>
                    <a:gd name="T7" fmla="*/ 1351 h 85"/>
                    <a:gd name="T8" fmla="*/ 1 w 43"/>
                    <a:gd name="T9" fmla="*/ 1096 h 85"/>
                    <a:gd name="T10" fmla="*/ 113 w 43"/>
                    <a:gd name="T11" fmla="*/ 185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66" name="Freeform 86"/>
                <p:cNvSpPr>
                  <a:spLocks/>
                </p:cNvSpPr>
                <p:nvPr userDrawn="1"/>
              </p:nvSpPr>
              <p:spPr bwMode="ltGray">
                <a:xfrm>
                  <a:off x="2239" y="1555"/>
                  <a:ext cx="55" cy="93"/>
                </a:xfrm>
                <a:custGeom>
                  <a:avLst/>
                  <a:gdLst>
                    <a:gd name="T0" fmla="*/ 186 w 44"/>
                    <a:gd name="T1" fmla="*/ 429 h 74"/>
                    <a:gd name="T2" fmla="*/ 423 w 44"/>
                    <a:gd name="T3" fmla="*/ 39 h 74"/>
                    <a:gd name="T4" fmla="*/ 635 w 44"/>
                    <a:gd name="T5" fmla="*/ 62 h 74"/>
                    <a:gd name="T6" fmla="*/ 569 w 44"/>
                    <a:gd name="T7" fmla="*/ 405 h 74"/>
                    <a:gd name="T8" fmla="*/ 186 w 44"/>
                    <a:gd name="T9" fmla="*/ 1152 h 74"/>
                    <a:gd name="T10" fmla="*/ 110 w 44"/>
                    <a:gd name="T11" fmla="*/ 921 h 74"/>
                    <a:gd name="T12" fmla="*/ 49 w 44"/>
                    <a:gd name="T13" fmla="*/ 559 h 74"/>
                    <a:gd name="T14" fmla="*/ 186 w 44"/>
                    <a:gd name="T15" fmla="*/ 429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67" name="Freeform 87"/>
                <p:cNvSpPr>
                  <a:spLocks/>
                </p:cNvSpPr>
                <p:nvPr userDrawn="1"/>
              </p:nvSpPr>
              <p:spPr bwMode="ltGray">
                <a:xfrm>
                  <a:off x="2388" y="1512"/>
                  <a:ext cx="24" cy="38"/>
                </a:xfrm>
                <a:custGeom>
                  <a:avLst/>
                  <a:gdLst>
                    <a:gd name="T0" fmla="*/ 60 w 20"/>
                    <a:gd name="T1" fmla="*/ 272 h 30"/>
                    <a:gd name="T2" fmla="*/ 42 w 20"/>
                    <a:gd name="T3" fmla="*/ 512 h 30"/>
                    <a:gd name="T4" fmla="*/ 60 w 20"/>
                    <a:gd name="T5" fmla="*/ 27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68" name="Freeform 88"/>
                <p:cNvSpPr>
                  <a:spLocks/>
                </p:cNvSpPr>
                <p:nvPr userDrawn="1"/>
              </p:nvSpPr>
              <p:spPr bwMode="ltGray">
                <a:xfrm>
                  <a:off x="-306" y="1167"/>
                  <a:ext cx="1255" cy="1752"/>
                </a:xfrm>
                <a:custGeom>
                  <a:avLst/>
                  <a:gdLst>
                    <a:gd name="T0" fmla="*/ 10263 w 1015"/>
                    <a:gd name="T1" fmla="*/ 19025 h 1392"/>
                    <a:gd name="T2" fmla="*/ 10673 w 1015"/>
                    <a:gd name="T3" fmla="*/ 20544 h 1392"/>
                    <a:gd name="T4" fmla="*/ 10481 w 1015"/>
                    <a:gd name="T5" fmla="*/ 21493 h 1392"/>
                    <a:gd name="T6" fmla="*/ 9141 w 1015"/>
                    <a:gd name="T7" fmla="*/ 13915 h 1392"/>
                    <a:gd name="T8" fmla="*/ 9250 w 1015"/>
                    <a:gd name="T9" fmla="*/ 13529 h 1392"/>
                    <a:gd name="T10" fmla="*/ 9506 w 1015"/>
                    <a:gd name="T11" fmla="*/ 12387 h 1392"/>
                    <a:gd name="T12" fmla="*/ 5876 w 1015"/>
                    <a:gd name="T13" fmla="*/ 8604 h 1392"/>
                    <a:gd name="T14" fmla="*/ 5365 w 1015"/>
                    <a:gd name="T15" fmla="*/ 10376 h 1392"/>
                    <a:gd name="T16" fmla="*/ 5682 w 1015"/>
                    <a:gd name="T17" fmla="*/ 18395 h 1392"/>
                    <a:gd name="T18" fmla="*/ 5682 w 1015"/>
                    <a:gd name="T19" fmla="*/ 17061 h 1392"/>
                    <a:gd name="T20" fmla="*/ 5772 w 1015"/>
                    <a:gd name="T21" fmla="*/ 16059 h 1392"/>
                    <a:gd name="T22" fmla="*/ 4804 w 1015"/>
                    <a:gd name="T23" fmla="*/ 13529 h 1392"/>
                    <a:gd name="T24" fmla="*/ 4487 w 1015"/>
                    <a:gd name="T25" fmla="*/ 12960 h 1392"/>
                    <a:gd name="T26" fmla="*/ 4752 w 1015"/>
                    <a:gd name="T27" fmla="*/ 12020 h 1392"/>
                    <a:gd name="T28" fmla="*/ 4804 w 1015"/>
                    <a:gd name="T29" fmla="*/ 11441 h 1392"/>
                    <a:gd name="T30" fmla="*/ 3932 w 1015"/>
                    <a:gd name="T31" fmla="*/ 10932 h 1392"/>
                    <a:gd name="T32" fmla="*/ 2966 w 1015"/>
                    <a:gd name="T33" fmla="*/ 10565 h 1392"/>
                    <a:gd name="T34" fmla="*/ 2709 w 1015"/>
                    <a:gd name="T35" fmla="*/ 10810 h 1392"/>
                    <a:gd name="T36" fmla="*/ 1797 w 1015"/>
                    <a:gd name="T37" fmla="*/ 10810 h 1392"/>
                    <a:gd name="T38" fmla="*/ 662 w 1015"/>
                    <a:gd name="T39" fmla="*/ 10113 h 1392"/>
                    <a:gd name="T40" fmla="*/ 362 w 1015"/>
                    <a:gd name="T41" fmla="*/ 8979 h 1392"/>
                    <a:gd name="T42" fmla="*/ 101 w 1015"/>
                    <a:gd name="T43" fmla="*/ 8296 h 1392"/>
                    <a:gd name="T44" fmla="*/ 257 w 1015"/>
                    <a:gd name="T45" fmla="*/ 7276 h 1392"/>
                    <a:gd name="T46" fmla="*/ 561 w 1015"/>
                    <a:gd name="T47" fmla="*/ 6009 h 1392"/>
                    <a:gd name="T48" fmla="*/ 819 w 1015"/>
                    <a:gd name="T49" fmla="*/ 5057 h 1392"/>
                    <a:gd name="T50" fmla="*/ 1274 w 1015"/>
                    <a:gd name="T51" fmla="*/ 4043 h 1392"/>
                    <a:gd name="T52" fmla="*/ 2148 w 1015"/>
                    <a:gd name="T53" fmla="*/ 2970 h 1392"/>
                    <a:gd name="T54" fmla="*/ 3571 w 1015"/>
                    <a:gd name="T55" fmla="*/ 1396 h 1392"/>
                    <a:gd name="T56" fmla="*/ 4339 w 1015"/>
                    <a:gd name="T57" fmla="*/ 758 h 1392"/>
                    <a:gd name="T58" fmla="*/ 6077 w 1015"/>
                    <a:gd name="T59" fmla="*/ 123 h 1392"/>
                    <a:gd name="T60" fmla="*/ 7249 w 1015"/>
                    <a:gd name="T61" fmla="*/ 123 h 1392"/>
                    <a:gd name="T62" fmla="*/ 7603 w 1015"/>
                    <a:gd name="T63" fmla="*/ 881 h 1392"/>
                    <a:gd name="T64" fmla="*/ 7812 w 1015"/>
                    <a:gd name="T65" fmla="*/ 1649 h 1392"/>
                    <a:gd name="T66" fmla="*/ 8896 w 1015"/>
                    <a:gd name="T67" fmla="*/ 1707 h 1392"/>
                    <a:gd name="T68" fmla="*/ 9904 w 1015"/>
                    <a:gd name="T69" fmla="*/ 2395 h 1392"/>
                    <a:gd name="T70" fmla="*/ 10673 w 1015"/>
                    <a:gd name="T71" fmla="*/ 2516 h 1392"/>
                    <a:gd name="T72" fmla="*/ 10520 w 1015"/>
                    <a:gd name="T73" fmla="*/ 3288 h 1392"/>
                    <a:gd name="T74" fmla="*/ 10673 w 1015"/>
                    <a:gd name="T75" fmla="*/ 6591 h 1392"/>
                    <a:gd name="T76" fmla="*/ 10923 w 1015"/>
                    <a:gd name="T77" fmla="*/ 7764 h 1392"/>
                    <a:gd name="T78" fmla="*/ 11754 w 1015"/>
                    <a:gd name="T79" fmla="*/ 9285 h 1392"/>
                    <a:gd name="T80" fmla="*/ 12759 w 1015"/>
                    <a:gd name="T81" fmla="*/ 8790 h 1392"/>
                    <a:gd name="T82" fmla="*/ 12759 w 1015"/>
                    <a:gd name="T83" fmla="*/ 9793 h 1392"/>
                    <a:gd name="T84" fmla="*/ 11795 w 1015"/>
                    <a:gd name="T85" fmla="*/ 11808 h 1392"/>
                    <a:gd name="T86" fmla="*/ 10779 w 1015"/>
                    <a:gd name="T87" fmla="*/ 13151 h 1392"/>
                    <a:gd name="T88" fmla="*/ 10481 w 1015"/>
                    <a:gd name="T89" fmla="*/ 14854 h 1392"/>
                    <a:gd name="T90" fmla="*/ 10923 w 1015"/>
                    <a:gd name="T91" fmla="*/ 16436 h 1392"/>
                    <a:gd name="T92" fmla="*/ 11082 w 1015"/>
                    <a:gd name="T93" fmla="*/ 17001 h 139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015" h="1392">
                      <a:moveTo>
                        <a:pt x="824" y="1168"/>
                      </a:moveTo>
                      <a:lnTo>
                        <a:pt x="804" y="1204"/>
                      </a:lnTo>
                      <a:lnTo>
                        <a:pt x="816" y="1252"/>
                      </a:lnTo>
                      <a:lnTo>
                        <a:pt x="836" y="1300"/>
                      </a:lnTo>
                      <a:lnTo>
                        <a:pt x="816" y="1324"/>
                      </a:lnTo>
                      <a:lnTo>
                        <a:pt x="820" y="1360"/>
                      </a:lnTo>
                      <a:lnTo>
                        <a:pt x="820" y="1392"/>
                      </a:lnTo>
                      <a:lnTo>
                        <a:pt x="716" y="880"/>
                      </a:lnTo>
                      <a:lnTo>
                        <a:pt x="704" y="852"/>
                      </a:lnTo>
                      <a:lnTo>
                        <a:pt x="724" y="856"/>
                      </a:lnTo>
                      <a:lnTo>
                        <a:pt x="736" y="836"/>
                      </a:lnTo>
                      <a:lnTo>
                        <a:pt x="744" y="784"/>
                      </a:lnTo>
                      <a:lnTo>
                        <a:pt x="744" y="704"/>
                      </a:lnTo>
                      <a:lnTo>
                        <a:pt x="460" y="544"/>
                      </a:lnTo>
                      <a:lnTo>
                        <a:pt x="440" y="584"/>
                      </a:lnTo>
                      <a:lnTo>
                        <a:pt x="420" y="656"/>
                      </a:lnTo>
                      <a:lnTo>
                        <a:pt x="608" y="1168"/>
                      </a:lnTo>
                      <a:lnTo>
                        <a:pt x="444" y="1164"/>
                      </a:lnTo>
                      <a:lnTo>
                        <a:pt x="444" y="1112"/>
                      </a:lnTo>
                      <a:lnTo>
                        <a:pt x="444" y="1080"/>
                      </a:lnTo>
                      <a:lnTo>
                        <a:pt x="452" y="1048"/>
                      </a:lnTo>
                      <a:lnTo>
                        <a:pt x="452" y="1016"/>
                      </a:lnTo>
                      <a:cubicBezTo>
                        <a:pt x="423" y="987"/>
                        <a:pt x="441" y="967"/>
                        <a:pt x="420" y="936"/>
                      </a:cubicBezTo>
                      <a:cubicBezTo>
                        <a:pt x="411" y="901"/>
                        <a:pt x="397" y="887"/>
                        <a:pt x="376" y="856"/>
                      </a:cubicBezTo>
                      <a:cubicBezTo>
                        <a:pt x="371" y="848"/>
                        <a:pt x="365" y="840"/>
                        <a:pt x="360" y="832"/>
                      </a:cubicBezTo>
                      <a:lnTo>
                        <a:pt x="352" y="820"/>
                      </a:lnTo>
                      <a:cubicBezTo>
                        <a:pt x="352" y="820"/>
                        <a:pt x="364" y="784"/>
                        <a:pt x="364" y="784"/>
                      </a:cubicBezTo>
                      <a:cubicBezTo>
                        <a:pt x="367" y="776"/>
                        <a:pt x="372" y="760"/>
                        <a:pt x="372" y="760"/>
                      </a:cubicBezTo>
                      <a:cubicBezTo>
                        <a:pt x="371" y="756"/>
                        <a:pt x="368" y="752"/>
                        <a:pt x="368" y="748"/>
                      </a:cubicBezTo>
                      <a:cubicBezTo>
                        <a:pt x="369" y="740"/>
                        <a:pt x="376" y="724"/>
                        <a:pt x="376" y="724"/>
                      </a:cubicBezTo>
                      <a:cubicBezTo>
                        <a:pt x="361" y="701"/>
                        <a:pt x="352" y="704"/>
                        <a:pt x="328" y="712"/>
                      </a:cubicBezTo>
                      <a:cubicBezTo>
                        <a:pt x="323" y="704"/>
                        <a:pt x="313" y="700"/>
                        <a:pt x="308" y="692"/>
                      </a:cubicBezTo>
                      <a:cubicBezTo>
                        <a:pt x="275" y="640"/>
                        <a:pt x="321" y="689"/>
                        <a:pt x="288" y="656"/>
                      </a:cubicBezTo>
                      <a:cubicBezTo>
                        <a:pt x="248" y="661"/>
                        <a:pt x="266" y="657"/>
                        <a:pt x="232" y="668"/>
                      </a:cubicBezTo>
                      <a:cubicBezTo>
                        <a:pt x="228" y="669"/>
                        <a:pt x="220" y="672"/>
                        <a:pt x="220" y="672"/>
                      </a:cubicBezTo>
                      <a:cubicBezTo>
                        <a:pt x="217" y="676"/>
                        <a:pt x="216" y="681"/>
                        <a:pt x="212" y="684"/>
                      </a:cubicBezTo>
                      <a:cubicBezTo>
                        <a:pt x="205" y="688"/>
                        <a:pt x="188" y="692"/>
                        <a:pt x="188" y="692"/>
                      </a:cubicBezTo>
                      <a:cubicBezTo>
                        <a:pt x="157" y="671"/>
                        <a:pt x="173" y="673"/>
                        <a:pt x="140" y="684"/>
                      </a:cubicBezTo>
                      <a:cubicBezTo>
                        <a:pt x="132" y="687"/>
                        <a:pt x="116" y="692"/>
                        <a:pt x="116" y="692"/>
                      </a:cubicBezTo>
                      <a:cubicBezTo>
                        <a:pt x="93" y="727"/>
                        <a:pt x="68" y="656"/>
                        <a:pt x="52" y="640"/>
                      </a:cubicBezTo>
                      <a:cubicBezTo>
                        <a:pt x="47" y="625"/>
                        <a:pt x="35" y="607"/>
                        <a:pt x="32" y="592"/>
                      </a:cubicBezTo>
                      <a:cubicBezTo>
                        <a:pt x="30" y="584"/>
                        <a:pt x="32" y="575"/>
                        <a:pt x="28" y="568"/>
                      </a:cubicBezTo>
                      <a:cubicBezTo>
                        <a:pt x="26" y="564"/>
                        <a:pt x="20" y="563"/>
                        <a:pt x="16" y="560"/>
                      </a:cubicBezTo>
                      <a:cubicBezTo>
                        <a:pt x="5" y="526"/>
                        <a:pt x="22" y="580"/>
                        <a:pt x="8" y="524"/>
                      </a:cubicBezTo>
                      <a:cubicBezTo>
                        <a:pt x="6" y="516"/>
                        <a:pt x="0" y="500"/>
                        <a:pt x="0" y="500"/>
                      </a:cubicBezTo>
                      <a:cubicBezTo>
                        <a:pt x="4" y="480"/>
                        <a:pt x="3" y="471"/>
                        <a:pt x="20" y="460"/>
                      </a:cubicBezTo>
                      <a:cubicBezTo>
                        <a:pt x="30" y="420"/>
                        <a:pt x="25" y="438"/>
                        <a:pt x="36" y="404"/>
                      </a:cubicBezTo>
                      <a:cubicBezTo>
                        <a:pt x="39" y="396"/>
                        <a:pt x="44" y="380"/>
                        <a:pt x="44" y="380"/>
                      </a:cubicBezTo>
                      <a:cubicBezTo>
                        <a:pt x="39" y="365"/>
                        <a:pt x="36" y="363"/>
                        <a:pt x="48" y="344"/>
                      </a:cubicBezTo>
                      <a:cubicBezTo>
                        <a:pt x="53" y="336"/>
                        <a:pt x="64" y="320"/>
                        <a:pt x="64" y="320"/>
                      </a:cubicBezTo>
                      <a:cubicBezTo>
                        <a:pt x="55" y="294"/>
                        <a:pt x="53" y="290"/>
                        <a:pt x="76" y="272"/>
                      </a:cubicBezTo>
                      <a:cubicBezTo>
                        <a:pt x="84" y="266"/>
                        <a:pt x="100" y="256"/>
                        <a:pt x="100" y="256"/>
                      </a:cubicBezTo>
                      <a:cubicBezTo>
                        <a:pt x="108" y="245"/>
                        <a:pt x="112" y="231"/>
                        <a:pt x="120" y="220"/>
                      </a:cubicBezTo>
                      <a:cubicBezTo>
                        <a:pt x="132" y="203"/>
                        <a:pt x="152" y="199"/>
                        <a:pt x="168" y="188"/>
                      </a:cubicBezTo>
                      <a:cubicBezTo>
                        <a:pt x="186" y="162"/>
                        <a:pt x="222" y="145"/>
                        <a:pt x="248" y="128"/>
                      </a:cubicBezTo>
                      <a:cubicBezTo>
                        <a:pt x="259" y="111"/>
                        <a:pt x="260" y="95"/>
                        <a:pt x="280" y="88"/>
                      </a:cubicBezTo>
                      <a:cubicBezTo>
                        <a:pt x="294" y="74"/>
                        <a:pt x="310" y="68"/>
                        <a:pt x="328" y="56"/>
                      </a:cubicBezTo>
                      <a:cubicBezTo>
                        <a:pt x="332" y="53"/>
                        <a:pt x="340" y="48"/>
                        <a:pt x="340" y="48"/>
                      </a:cubicBezTo>
                      <a:cubicBezTo>
                        <a:pt x="352" y="30"/>
                        <a:pt x="364" y="19"/>
                        <a:pt x="384" y="12"/>
                      </a:cubicBezTo>
                      <a:cubicBezTo>
                        <a:pt x="400" y="59"/>
                        <a:pt x="448" y="11"/>
                        <a:pt x="476" y="8"/>
                      </a:cubicBezTo>
                      <a:cubicBezTo>
                        <a:pt x="497" y="6"/>
                        <a:pt x="519" y="5"/>
                        <a:pt x="540" y="4"/>
                      </a:cubicBezTo>
                      <a:cubicBezTo>
                        <a:pt x="549" y="5"/>
                        <a:pt x="559" y="9"/>
                        <a:pt x="568" y="8"/>
                      </a:cubicBezTo>
                      <a:cubicBezTo>
                        <a:pt x="576" y="7"/>
                        <a:pt x="592" y="0"/>
                        <a:pt x="592" y="0"/>
                      </a:cubicBezTo>
                      <a:cubicBezTo>
                        <a:pt x="617" y="16"/>
                        <a:pt x="604" y="31"/>
                        <a:pt x="596" y="56"/>
                      </a:cubicBezTo>
                      <a:cubicBezTo>
                        <a:pt x="593" y="64"/>
                        <a:pt x="572" y="64"/>
                        <a:pt x="572" y="64"/>
                      </a:cubicBezTo>
                      <a:cubicBezTo>
                        <a:pt x="564" y="89"/>
                        <a:pt x="592" y="97"/>
                        <a:pt x="612" y="104"/>
                      </a:cubicBezTo>
                      <a:cubicBezTo>
                        <a:pt x="623" y="136"/>
                        <a:pt x="626" y="149"/>
                        <a:pt x="660" y="160"/>
                      </a:cubicBezTo>
                      <a:cubicBezTo>
                        <a:pt x="686" y="134"/>
                        <a:pt x="647" y="124"/>
                        <a:pt x="696" y="108"/>
                      </a:cubicBezTo>
                      <a:cubicBezTo>
                        <a:pt x="717" y="115"/>
                        <a:pt x="722" y="132"/>
                        <a:pt x="740" y="140"/>
                      </a:cubicBezTo>
                      <a:cubicBezTo>
                        <a:pt x="752" y="145"/>
                        <a:pt x="764" y="148"/>
                        <a:pt x="776" y="152"/>
                      </a:cubicBezTo>
                      <a:cubicBezTo>
                        <a:pt x="780" y="153"/>
                        <a:pt x="788" y="156"/>
                        <a:pt x="788" y="156"/>
                      </a:cubicBezTo>
                      <a:cubicBezTo>
                        <a:pt x="814" y="147"/>
                        <a:pt x="814" y="145"/>
                        <a:pt x="836" y="160"/>
                      </a:cubicBezTo>
                      <a:cubicBezTo>
                        <a:pt x="843" y="180"/>
                        <a:pt x="841" y="164"/>
                        <a:pt x="832" y="184"/>
                      </a:cubicBezTo>
                      <a:cubicBezTo>
                        <a:pt x="829" y="192"/>
                        <a:pt x="824" y="208"/>
                        <a:pt x="824" y="208"/>
                      </a:cubicBezTo>
                      <a:cubicBezTo>
                        <a:pt x="828" y="250"/>
                        <a:pt x="827" y="319"/>
                        <a:pt x="852" y="356"/>
                      </a:cubicBezTo>
                      <a:cubicBezTo>
                        <a:pt x="845" y="376"/>
                        <a:pt x="840" y="395"/>
                        <a:pt x="836" y="416"/>
                      </a:cubicBezTo>
                      <a:cubicBezTo>
                        <a:pt x="840" y="431"/>
                        <a:pt x="847" y="441"/>
                        <a:pt x="852" y="456"/>
                      </a:cubicBezTo>
                      <a:cubicBezTo>
                        <a:pt x="853" y="468"/>
                        <a:pt x="852" y="481"/>
                        <a:pt x="856" y="492"/>
                      </a:cubicBezTo>
                      <a:cubicBezTo>
                        <a:pt x="858" y="498"/>
                        <a:pt x="885" y="515"/>
                        <a:pt x="892" y="536"/>
                      </a:cubicBezTo>
                      <a:cubicBezTo>
                        <a:pt x="884" y="559"/>
                        <a:pt x="898" y="581"/>
                        <a:pt x="920" y="588"/>
                      </a:cubicBezTo>
                      <a:cubicBezTo>
                        <a:pt x="938" y="582"/>
                        <a:pt x="949" y="584"/>
                        <a:pt x="960" y="568"/>
                      </a:cubicBezTo>
                      <a:cubicBezTo>
                        <a:pt x="982" y="572"/>
                        <a:pt x="987" y="575"/>
                        <a:pt x="1000" y="556"/>
                      </a:cubicBezTo>
                      <a:cubicBezTo>
                        <a:pt x="1004" y="557"/>
                        <a:pt x="1011" y="556"/>
                        <a:pt x="1012" y="560"/>
                      </a:cubicBezTo>
                      <a:cubicBezTo>
                        <a:pt x="1015" y="571"/>
                        <a:pt x="1003" y="608"/>
                        <a:pt x="1000" y="620"/>
                      </a:cubicBezTo>
                      <a:cubicBezTo>
                        <a:pt x="994" y="645"/>
                        <a:pt x="999" y="619"/>
                        <a:pt x="988" y="644"/>
                      </a:cubicBezTo>
                      <a:cubicBezTo>
                        <a:pt x="971" y="683"/>
                        <a:pt x="962" y="723"/>
                        <a:pt x="924" y="748"/>
                      </a:cubicBezTo>
                      <a:cubicBezTo>
                        <a:pt x="914" y="762"/>
                        <a:pt x="906" y="763"/>
                        <a:pt x="892" y="772"/>
                      </a:cubicBezTo>
                      <a:cubicBezTo>
                        <a:pt x="878" y="793"/>
                        <a:pt x="862" y="814"/>
                        <a:pt x="844" y="832"/>
                      </a:cubicBezTo>
                      <a:cubicBezTo>
                        <a:pt x="834" y="861"/>
                        <a:pt x="826" y="891"/>
                        <a:pt x="816" y="920"/>
                      </a:cubicBezTo>
                      <a:cubicBezTo>
                        <a:pt x="817" y="927"/>
                        <a:pt x="818" y="933"/>
                        <a:pt x="820" y="940"/>
                      </a:cubicBezTo>
                      <a:cubicBezTo>
                        <a:pt x="822" y="948"/>
                        <a:pt x="828" y="964"/>
                        <a:pt x="828" y="964"/>
                      </a:cubicBezTo>
                      <a:cubicBezTo>
                        <a:pt x="832" y="993"/>
                        <a:pt x="835" y="1019"/>
                        <a:pt x="856" y="1040"/>
                      </a:cubicBezTo>
                      <a:cubicBezTo>
                        <a:pt x="859" y="1048"/>
                        <a:pt x="861" y="1056"/>
                        <a:pt x="864" y="1064"/>
                      </a:cubicBezTo>
                      <a:cubicBezTo>
                        <a:pt x="865" y="1068"/>
                        <a:pt x="868" y="1076"/>
                        <a:pt x="868" y="1076"/>
                      </a:cubicBezTo>
                      <a:cubicBezTo>
                        <a:pt x="865" y="1095"/>
                        <a:pt x="853" y="1168"/>
                        <a:pt x="824" y="116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69" name="Freeform 89"/>
                <p:cNvSpPr>
                  <a:spLocks/>
                </p:cNvSpPr>
                <p:nvPr userDrawn="1"/>
              </p:nvSpPr>
              <p:spPr bwMode="ltGray">
                <a:xfrm>
                  <a:off x="179" y="1668"/>
                  <a:ext cx="529" cy="1417"/>
                </a:xfrm>
                <a:custGeom>
                  <a:avLst/>
                  <a:gdLst>
                    <a:gd name="T0" fmla="*/ 661 w 428"/>
                    <a:gd name="T1" fmla="*/ 12028 h 1126"/>
                    <a:gd name="T2" fmla="*/ 1520 w 428"/>
                    <a:gd name="T3" fmla="*/ 13726 h 1126"/>
                    <a:gd name="T4" fmla="*/ 1734 w 428"/>
                    <a:gd name="T5" fmla="*/ 14157 h 1126"/>
                    <a:gd name="T6" fmla="*/ 2143 w 428"/>
                    <a:gd name="T7" fmla="*/ 15184 h 1126"/>
                    <a:gd name="T8" fmla="*/ 2491 w 428"/>
                    <a:gd name="T9" fmla="*/ 15749 h 1126"/>
                    <a:gd name="T10" fmla="*/ 2796 w 428"/>
                    <a:gd name="T11" fmla="*/ 15995 h 1126"/>
                    <a:gd name="T12" fmla="*/ 3304 w 428"/>
                    <a:gd name="T13" fmla="*/ 16557 h 1126"/>
                    <a:gd name="T14" fmla="*/ 3607 w 428"/>
                    <a:gd name="T15" fmla="*/ 17137 h 1126"/>
                    <a:gd name="T16" fmla="*/ 3659 w 428"/>
                    <a:gd name="T17" fmla="*/ 17507 h 1126"/>
                    <a:gd name="T18" fmla="*/ 3974 w 428"/>
                    <a:gd name="T19" fmla="*/ 17760 h 1126"/>
                    <a:gd name="T20" fmla="*/ 5231 w 428"/>
                    <a:gd name="T21" fmla="*/ 17137 h 1126"/>
                    <a:gd name="T22" fmla="*/ 5440 w 428"/>
                    <a:gd name="T23" fmla="*/ 16304 h 1126"/>
                    <a:gd name="T24" fmla="*/ 5393 w 428"/>
                    <a:gd name="T25" fmla="*/ 15802 h 1126"/>
                    <a:gd name="T26" fmla="*/ 5393 w 428"/>
                    <a:gd name="T27" fmla="*/ 14798 h 1126"/>
                    <a:gd name="T28" fmla="*/ 5283 w 428"/>
                    <a:gd name="T29" fmla="*/ 13849 h 1126"/>
                    <a:gd name="T30" fmla="*/ 5081 w 428"/>
                    <a:gd name="T31" fmla="*/ 11005 h 1126"/>
                    <a:gd name="T32" fmla="*/ 4412 w 428"/>
                    <a:gd name="T33" fmla="*/ 8978 h 1126"/>
                    <a:gd name="T34" fmla="*/ 4111 w 428"/>
                    <a:gd name="T35" fmla="*/ 8620 h 1126"/>
                    <a:gd name="T36" fmla="*/ 4066 w 428"/>
                    <a:gd name="T37" fmla="*/ 8051 h 1126"/>
                    <a:gd name="T38" fmla="*/ 3974 w 428"/>
                    <a:gd name="T39" fmla="*/ 7605 h 1126"/>
                    <a:gd name="T40" fmla="*/ 3974 w 428"/>
                    <a:gd name="T41" fmla="*/ 6850 h 1126"/>
                    <a:gd name="T42" fmla="*/ 3916 w 428"/>
                    <a:gd name="T43" fmla="*/ 6403 h 1126"/>
                    <a:gd name="T44" fmla="*/ 4314 w 428"/>
                    <a:gd name="T45" fmla="*/ 6029 h 1126"/>
                    <a:gd name="T46" fmla="*/ 4888 w 428"/>
                    <a:gd name="T47" fmla="*/ 5907 h 1126"/>
                    <a:gd name="T48" fmla="*/ 4888 w 428"/>
                    <a:gd name="T49" fmla="*/ 4076 h 1126"/>
                    <a:gd name="T50" fmla="*/ 1017 w 428"/>
                    <a:gd name="T51" fmla="*/ 2869 h 1126"/>
                    <a:gd name="T52" fmla="*/ 602 w 428"/>
                    <a:gd name="T53" fmla="*/ 2928 h 1126"/>
                    <a:gd name="T54" fmla="*/ 310 w 428"/>
                    <a:gd name="T55" fmla="*/ 3057 h 1126"/>
                    <a:gd name="T56" fmla="*/ 0 w 428"/>
                    <a:gd name="T57" fmla="*/ 4460 h 1126"/>
                    <a:gd name="T58" fmla="*/ 2143 w 428"/>
                    <a:gd name="T59" fmla="*/ 11588 h 1126"/>
                    <a:gd name="T60" fmla="*/ 661 w 428"/>
                    <a:gd name="T61" fmla="*/ 12028 h 112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428" h="1126">
                      <a:moveTo>
                        <a:pt x="52" y="762"/>
                      </a:moveTo>
                      <a:lnTo>
                        <a:pt x="120" y="870"/>
                      </a:lnTo>
                      <a:lnTo>
                        <a:pt x="136" y="898"/>
                      </a:lnTo>
                      <a:lnTo>
                        <a:pt x="168" y="962"/>
                      </a:lnTo>
                      <a:cubicBezTo>
                        <a:pt x="196" y="1018"/>
                        <a:pt x="169" y="983"/>
                        <a:pt x="196" y="998"/>
                      </a:cubicBezTo>
                      <a:cubicBezTo>
                        <a:pt x="204" y="1003"/>
                        <a:pt x="220" y="1014"/>
                        <a:pt x="220" y="1014"/>
                      </a:cubicBezTo>
                      <a:cubicBezTo>
                        <a:pt x="229" y="1028"/>
                        <a:pt x="244" y="1045"/>
                        <a:pt x="260" y="1050"/>
                      </a:cubicBezTo>
                      <a:cubicBezTo>
                        <a:pt x="272" y="1062"/>
                        <a:pt x="279" y="1070"/>
                        <a:pt x="284" y="1086"/>
                      </a:cubicBezTo>
                      <a:cubicBezTo>
                        <a:pt x="280" y="1098"/>
                        <a:pt x="276" y="1099"/>
                        <a:pt x="288" y="1110"/>
                      </a:cubicBezTo>
                      <a:cubicBezTo>
                        <a:pt x="295" y="1116"/>
                        <a:pt x="312" y="1126"/>
                        <a:pt x="312" y="1126"/>
                      </a:cubicBezTo>
                      <a:cubicBezTo>
                        <a:pt x="347" y="1114"/>
                        <a:pt x="376" y="1092"/>
                        <a:pt x="412" y="1086"/>
                      </a:cubicBezTo>
                      <a:cubicBezTo>
                        <a:pt x="418" y="1068"/>
                        <a:pt x="424" y="1052"/>
                        <a:pt x="428" y="1034"/>
                      </a:cubicBezTo>
                      <a:cubicBezTo>
                        <a:pt x="422" y="1016"/>
                        <a:pt x="424" y="1026"/>
                        <a:pt x="424" y="1002"/>
                      </a:cubicBezTo>
                      <a:lnTo>
                        <a:pt x="424" y="938"/>
                      </a:lnTo>
                      <a:lnTo>
                        <a:pt x="416" y="878"/>
                      </a:lnTo>
                      <a:lnTo>
                        <a:pt x="400" y="698"/>
                      </a:lnTo>
                      <a:lnTo>
                        <a:pt x="348" y="570"/>
                      </a:lnTo>
                      <a:lnTo>
                        <a:pt x="324" y="546"/>
                      </a:lnTo>
                      <a:lnTo>
                        <a:pt x="320" y="510"/>
                      </a:lnTo>
                      <a:lnTo>
                        <a:pt x="312" y="482"/>
                      </a:lnTo>
                      <a:lnTo>
                        <a:pt x="312" y="434"/>
                      </a:lnTo>
                      <a:lnTo>
                        <a:pt x="308" y="406"/>
                      </a:lnTo>
                      <a:lnTo>
                        <a:pt x="340" y="382"/>
                      </a:lnTo>
                      <a:lnTo>
                        <a:pt x="384" y="374"/>
                      </a:lnTo>
                      <a:lnTo>
                        <a:pt x="384" y="258"/>
                      </a:lnTo>
                      <a:cubicBezTo>
                        <a:pt x="311" y="226"/>
                        <a:pt x="19" y="0"/>
                        <a:pt x="80" y="182"/>
                      </a:cubicBezTo>
                      <a:cubicBezTo>
                        <a:pt x="54" y="200"/>
                        <a:pt x="85" y="183"/>
                        <a:pt x="48" y="186"/>
                      </a:cubicBezTo>
                      <a:cubicBezTo>
                        <a:pt x="40" y="187"/>
                        <a:pt x="24" y="194"/>
                        <a:pt x="24" y="194"/>
                      </a:cubicBezTo>
                      <a:lnTo>
                        <a:pt x="0" y="282"/>
                      </a:lnTo>
                      <a:lnTo>
                        <a:pt x="168" y="734"/>
                      </a:lnTo>
                      <a:lnTo>
                        <a:pt x="52" y="762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70" name="Freeform 90"/>
                <p:cNvSpPr>
                  <a:spLocks/>
                </p:cNvSpPr>
                <p:nvPr userDrawn="1"/>
              </p:nvSpPr>
              <p:spPr bwMode="ltGray">
                <a:xfrm>
                  <a:off x="835" y="2472"/>
                  <a:ext cx="115" cy="358"/>
                </a:xfrm>
                <a:custGeom>
                  <a:avLst/>
                  <a:gdLst>
                    <a:gd name="T0" fmla="*/ 318 w 93"/>
                    <a:gd name="T1" fmla="*/ 1335 h 284"/>
                    <a:gd name="T2" fmla="*/ 685 w 93"/>
                    <a:gd name="T3" fmla="*/ 432 h 284"/>
                    <a:gd name="T4" fmla="*/ 920 w 93"/>
                    <a:gd name="T5" fmla="*/ 117 h 284"/>
                    <a:gd name="T6" fmla="*/ 1196 w 93"/>
                    <a:gd name="T7" fmla="*/ 890 h 284"/>
                    <a:gd name="T8" fmla="*/ 1030 w 93"/>
                    <a:gd name="T9" fmla="*/ 1598 h 284"/>
                    <a:gd name="T10" fmla="*/ 1030 w 93"/>
                    <a:gd name="T11" fmla="*/ 2616 h 284"/>
                    <a:gd name="T12" fmla="*/ 1196 w 93"/>
                    <a:gd name="T13" fmla="*/ 3201 h 284"/>
                    <a:gd name="T14" fmla="*/ 1136 w 93"/>
                    <a:gd name="T15" fmla="*/ 4360 h 284"/>
                    <a:gd name="T16" fmla="*/ 1030 w 93"/>
                    <a:gd name="T17" fmla="*/ 4557 h 284"/>
                    <a:gd name="T18" fmla="*/ 732 w 93"/>
                    <a:gd name="T19" fmla="*/ 4430 h 284"/>
                    <a:gd name="T20" fmla="*/ 376 w 93"/>
                    <a:gd name="T21" fmla="*/ 3724 h 284"/>
                    <a:gd name="T22" fmla="*/ 270 w 93"/>
                    <a:gd name="T23" fmla="*/ 2890 h 284"/>
                    <a:gd name="T24" fmla="*/ 61 w 93"/>
                    <a:gd name="T25" fmla="*/ 1908 h 284"/>
                    <a:gd name="T26" fmla="*/ 318 w 93"/>
                    <a:gd name="T27" fmla="*/ 1335 h 2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3" h="284">
                      <a:moveTo>
                        <a:pt x="25" y="83"/>
                      </a:moveTo>
                      <a:cubicBezTo>
                        <a:pt x="47" y="68"/>
                        <a:pt x="49" y="53"/>
                        <a:pt x="53" y="27"/>
                      </a:cubicBezTo>
                      <a:cubicBezTo>
                        <a:pt x="48" y="7"/>
                        <a:pt x="53" y="0"/>
                        <a:pt x="73" y="7"/>
                      </a:cubicBezTo>
                      <a:cubicBezTo>
                        <a:pt x="79" y="25"/>
                        <a:pt x="87" y="38"/>
                        <a:pt x="93" y="55"/>
                      </a:cubicBezTo>
                      <a:cubicBezTo>
                        <a:pt x="84" y="91"/>
                        <a:pt x="88" y="77"/>
                        <a:pt x="81" y="99"/>
                      </a:cubicBezTo>
                      <a:cubicBezTo>
                        <a:pt x="77" y="130"/>
                        <a:pt x="74" y="129"/>
                        <a:pt x="81" y="163"/>
                      </a:cubicBezTo>
                      <a:cubicBezTo>
                        <a:pt x="83" y="175"/>
                        <a:pt x="93" y="199"/>
                        <a:pt x="93" y="199"/>
                      </a:cubicBezTo>
                      <a:cubicBezTo>
                        <a:pt x="92" y="223"/>
                        <a:pt x="92" y="247"/>
                        <a:pt x="89" y="271"/>
                      </a:cubicBezTo>
                      <a:cubicBezTo>
                        <a:pt x="88" y="276"/>
                        <a:pt x="86" y="282"/>
                        <a:pt x="81" y="283"/>
                      </a:cubicBezTo>
                      <a:cubicBezTo>
                        <a:pt x="73" y="284"/>
                        <a:pt x="57" y="275"/>
                        <a:pt x="57" y="275"/>
                      </a:cubicBezTo>
                      <a:cubicBezTo>
                        <a:pt x="50" y="253"/>
                        <a:pt x="48" y="244"/>
                        <a:pt x="29" y="231"/>
                      </a:cubicBezTo>
                      <a:cubicBezTo>
                        <a:pt x="12" y="205"/>
                        <a:pt x="0" y="210"/>
                        <a:pt x="21" y="179"/>
                      </a:cubicBezTo>
                      <a:cubicBezTo>
                        <a:pt x="17" y="159"/>
                        <a:pt x="12" y="139"/>
                        <a:pt x="5" y="119"/>
                      </a:cubicBezTo>
                      <a:cubicBezTo>
                        <a:pt x="9" y="103"/>
                        <a:pt x="13" y="95"/>
                        <a:pt x="25" y="8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71" name="Freeform 91"/>
                <p:cNvSpPr>
                  <a:spLocks/>
                </p:cNvSpPr>
                <p:nvPr userDrawn="1"/>
              </p:nvSpPr>
              <p:spPr bwMode="ltGray">
                <a:xfrm>
                  <a:off x="797" y="2459"/>
                  <a:ext cx="22" cy="25"/>
                </a:xfrm>
                <a:custGeom>
                  <a:avLst/>
                  <a:gdLst>
                    <a:gd name="T0" fmla="*/ 0 w 18"/>
                    <a:gd name="T1" fmla="*/ 216 h 20"/>
                    <a:gd name="T2" fmla="*/ 43 w 18"/>
                    <a:gd name="T3" fmla="*/ 39 h 20"/>
                    <a:gd name="T4" fmla="*/ 177 w 18"/>
                    <a:gd name="T5" fmla="*/ 95 h 20"/>
                    <a:gd name="T6" fmla="*/ 133 w 18"/>
                    <a:gd name="T7" fmla="*/ 270 h 20"/>
                    <a:gd name="T8" fmla="*/ 0 w 18"/>
                    <a:gd name="T9" fmla="*/ 21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0" y="14"/>
                      </a:moveTo>
                      <a:cubicBezTo>
                        <a:pt x="1" y="10"/>
                        <a:pt x="0" y="4"/>
                        <a:pt x="4" y="2"/>
                      </a:cubicBezTo>
                      <a:cubicBezTo>
                        <a:pt x="8" y="0"/>
                        <a:pt x="14" y="2"/>
                        <a:pt x="16" y="6"/>
                      </a:cubicBezTo>
                      <a:cubicBezTo>
                        <a:pt x="18" y="10"/>
                        <a:pt x="16" y="16"/>
                        <a:pt x="12" y="18"/>
                      </a:cubicBezTo>
                      <a:cubicBezTo>
                        <a:pt x="8" y="20"/>
                        <a:pt x="4" y="15"/>
                        <a:pt x="0" y="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72" name="Freeform 92"/>
                <p:cNvSpPr>
                  <a:spLocks/>
                </p:cNvSpPr>
                <p:nvPr userDrawn="1"/>
              </p:nvSpPr>
              <p:spPr bwMode="ltGray">
                <a:xfrm>
                  <a:off x="1011" y="2269"/>
                  <a:ext cx="23" cy="46"/>
                </a:xfrm>
                <a:custGeom>
                  <a:avLst/>
                  <a:gdLst>
                    <a:gd name="T0" fmla="*/ 70 w 19"/>
                    <a:gd name="T1" fmla="*/ 344 h 37"/>
                    <a:gd name="T2" fmla="*/ 194 w 19"/>
                    <a:gd name="T3" fmla="*/ 285 h 37"/>
                    <a:gd name="T4" fmla="*/ 70 w 19"/>
                    <a:gd name="T5" fmla="*/ 344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73" name="Freeform 93"/>
                <p:cNvSpPr>
                  <a:spLocks/>
                </p:cNvSpPr>
                <p:nvPr userDrawn="1"/>
              </p:nvSpPr>
              <p:spPr bwMode="ltGray">
                <a:xfrm>
                  <a:off x="985" y="1842"/>
                  <a:ext cx="27" cy="25"/>
                </a:xfrm>
                <a:custGeom>
                  <a:avLst/>
                  <a:gdLst>
                    <a:gd name="T0" fmla="*/ 139 w 22"/>
                    <a:gd name="T1" fmla="*/ 185 h 20"/>
                    <a:gd name="T2" fmla="*/ 198 w 22"/>
                    <a:gd name="T3" fmla="*/ 0 h 20"/>
                    <a:gd name="T4" fmla="*/ 243 w 22"/>
                    <a:gd name="T5" fmla="*/ 185 h 20"/>
                    <a:gd name="T6" fmla="*/ 92 w 22"/>
                    <a:gd name="T7" fmla="*/ 291 h 20"/>
                    <a:gd name="T8" fmla="*/ 139 w 22"/>
                    <a:gd name="T9" fmla="*/ 185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74" name="Freeform 94"/>
                <p:cNvSpPr>
                  <a:spLocks/>
                </p:cNvSpPr>
                <p:nvPr userDrawn="1"/>
              </p:nvSpPr>
              <p:spPr bwMode="ltGray">
                <a:xfrm>
                  <a:off x="-158" y="1316"/>
                  <a:ext cx="71" cy="38"/>
                </a:xfrm>
                <a:custGeom>
                  <a:avLst/>
                  <a:gdLst>
                    <a:gd name="T0" fmla="*/ 330 w 57"/>
                    <a:gd name="T1" fmla="*/ 314 h 30"/>
                    <a:gd name="T2" fmla="*/ 448 w 57"/>
                    <a:gd name="T3" fmla="*/ 106 h 30"/>
                    <a:gd name="T4" fmla="*/ 503 w 57"/>
                    <a:gd name="T5" fmla="*/ 512 h 30"/>
                    <a:gd name="T6" fmla="*/ 330 w 57"/>
                    <a:gd name="T7" fmla="*/ 314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75" name="Freeform 95"/>
                <p:cNvSpPr>
                  <a:spLocks/>
                </p:cNvSpPr>
                <p:nvPr userDrawn="1"/>
              </p:nvSpPr>
              <p:spPr bwMode="ltGray">
                <a:xfrm>
                  <a:off x="716" y="971"/>
                  <a:ext cx="857" cy="876"/>
                </a:xfrm>
                <a:custGeom>
                  <a:avLst/>
                  <a:gdLst>
                    <a:gd name="T0" fmla="*/ 6050 w 693"/>
                    <a:gd name="T1" fmla="*/ 7330 h 696"/>
                    <a:gd name="T2" fmla="*/ 5023 w 693"/>
                    <a:gd name="T3" fmla="*/ 7138 h 696"/>
                    <a:gd name="T4" fmla="*/ 4163 w 693"/>
                    <a:gd name="T5" fmla="*/ 6520 h 696"/>
                    <a:gd name="T6" fmla="*/ 3398 w 693"/>
                    <a:gd name="T7" fmla="*/ 6315 h 696"/>
                    <a:gd name="T8" fmla="*/ 3029 w 693"/>
                    <a:gd name="T9" fmla="*/ 6591 h 696"/>
                    <a:gd name="T10" fmla="*/ 3334 w 693"/>
                    <a:gd name="T11" fmla="*/ 6766 h 696"/>
                    <a:gd name="T12" fmla="*/ 3746 w 693"/>
                    <a:gd name="T13" fmla="*/ 7393 h 696"/>
                    <a:gd name="T14" fmla="*/ 4109 w 693"/>
                    <a:gd name="T15" fmla="*/ 7522 h 696"/>
                    <a:gd name="T16" fmla="*/ 4266 w 693"/>
                    <a:gd name="T17" fmla="*/ 8479 h 696"/>
                    <a:gd name="T18" fmla="*/ 4004 w 693"/>
                    <a:gd name="T19" fmla="*/ 8727 h 696"/>
                    <a:gd name="T20" fmla="*/ 3334 w 693"/>
                    <a:gd name="T21" fmla="*/ 9723 h 696"/>
                    <a:gd name="T22" fmla="*/ 2875 w 693"/>
                    <a:gd name="T23" fmla="*/ 9917 h 696"/>
                    <a:gd name="T24" fmla="*/ 1235 w 693"/>
                    <a:gd name="T25" fmla="*/ 11003 h 696"/>
                    <a:gd name="T26" fmla="*/ 977 w 693"/>
                    <a:gd name="T27" fmla="*/ 9723 h 696"/>
                    <a:gd name="T28" fmla="*/ 575 w 693"/>
                    <a:gd name="T29" fmla="*/ 8296 h 696"/>
                    <a:gd name="T30" fmla="*/ 425 w 693"/>
                    <a:gd name="T31" fmla="*/ 7085 h 696"/>
                    <a:gd name="T32" fmla="*/ 685 w 693"/>
                    <a:gd name="T33" fmla="*/ 5435 h 696"/>
                    <a:gd name="T34" fmla="*/ 218 w 693"/>
                    <a:gd name="T35" fmla="*/ 6192 h 696"/>
                    <a:gd name="T36" fmla="*/ 1031 w 693"/>
                    <a:gd name="T37" fmla="*/ 4424 h 696"/>
                    <a:gd name="T38" fmla="*/ 1453 w 693"/>
                    <a:gd name="T39" fmla="*/ 3223 h 696"/>
                    <a:gd name="T40" fmla="*/ 480 w 693"/>
                    <a:gd name="T41" fmla="*/ 3223 h 696"/>
                    <a:gd name="T42" fmla="*/ 1 w 693"/>
                    <a:gd name="T43" fmla="*/ 3094 h 696"/>
                    <a:gd name="T44" fmla="*/ 318 w 693"/>
                    <a:gd name="T45" fmla="*/ 2211 h 696"/>
                    <a:gd name="T46" fmla="*/ 1235 w 693"/>
                    <a:gd name="T47" fmla="*/ 1772 h 696"/>
                    <a:gd name="T48" fmla="*/ 2826 w 693"/>
                    <a:gd name="T49" fmla="*/ 1953 h 696"/>
                    <a:gd name="T50" fmla="*/ 2932 w 693"/>
                    <a:gd name="T51" fmla="*/ 1017 h 696"/>
                    <a:gd name="T52" fmla="*/ 3334 w 693"/>
                    <a:gd name="T53" fmla="*/ 0 h 696"/>
                    <a:gd name="T54" fmla="*/ 4561 w 693"/>
                    <a:gd name="T55" fmla="*/ 692 h 696"/>
                    <a:gd name="T56" fmla="*/ 4206 w 693"/>
                    <a:gd name="T57" fmla="*/ 1396 h 696"/>
                    <a:gd name="T58" fmla="*/ 3852 w 693"/>
                    <a:gd name="T59" fmla="*/ 2783 h 696"/>
                    <a:gd name="T60" fmla="*/ 4621 w 693"/>
                    <a:gd name="T61" fmla="*/ 3040 h 696"/>
                    <a:gd name="T62" fmla="*/ 4765 w 693"/>
                    <a:gd name="T63" fmla="*/ 2148 h 696"/>
                    <a:gd name="T64" fmla="*/ 5339 w 693"/>
                    <a:gd name="T65" fmla="*/ 1464 h 696"/>
                    <a:gd name="T66" fmla="*/ 6366 w 693"/>
                    <a:gd name="T67" fmla="*/ 1396 h 696"/>
                    <a:gd name="T68" fmla="*/ 6768 w 693"/>
                    <a:gd name="T69" fmla="*/ 817 h 696"/>
                    <a:gd name="T70" fmla="*/ 6919 w 693"/>
                    <a:gd name="T71" fmla="*/ 7276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76" name="Freeform 96"/>
                <p:cNvSpPr>
                  <a:spLocks/>
                </p:cNvSpPr>
                <p:nvPr userDrawn="1"/>
              </p:nvSpPr>
              <p:spPr bwMode="ltGray">
                <a:xfrm>
                  <a:off x="134" y="411"/>
                  <a:ext cx="1579" cy="837"/>
                </a:xfrm>
                <a:custGeom>
                  <a:avLst/>
                  <a:gdLst>
                    <a:gd name="T0" fmla="*/ 16145 w 1277"/>
                    <a:gd name="T1" fmla="*/ 913 h 665"/>
                    <a:gd name="T2" fmla="*/ 14859 w 1277"/>
                    <a:gd name="T3" fmla="*/ 773 h 665"/>
                    <a:gd name="T4" fmla="*/ 13796 w 1277"/>
                    <a:gd name="T5" fmla="*/ 1348 h 665"/>
                    <a:gd name="T6" fmla="*/ 13077 w 1277"/>
                    <a:gd name="T7" fmla="*/ 1588 h 665"/>
                    <a:gd name="T8" fmla="*/ 12524 w 1277"/>
                    <a:gd name="T9" fmla="*/ 2151 h 665"/>
                    <a:gd name="T10" fmla="*/ 12574 w 1277"/>
                    <a:gd name="T11" fmla="*/ 1536 h 665"/>
                    <a:gd name="T12" fmla="*/ 12220 w 1277"/>
                    <a:gd name="T13" fmla="*/ 584 h 665"/>
                    <a:gd name="T14" fmla="*/ 12621 w 1277"/>
                    <a:gd name="T15" fmla="*/ 195 h 665"/>
                    <a:gd name="T16" fmla="*/ 11447 w 1277"/>
                    <a:gd name="T17" fmla="*/ 464 h 665"/>
                    <a:gd name="T18" fmla="*/ 11805 w 1277"/>
                    <a:gd name="T19" fmla="*/ 78 h 665"/>
                    <a:gd name="T20" fmla="*/ 10426 w 1277"/>
                    <a:gd name="T21" fmla="*/ 649 h 665"/>
                    <a:gd name="T22" fmla="*/ 8689 w 1277"/>
                    <a:gd name="T23" fmla="*/ 1844 h 665"/>
                    <a:gd name="T24" fmla="*/ 7093 w 1277"/>
                    <a:gd name="T25" fmla="*/ 2553 h 665"/>
                    <a:gd name="T26" fmla="*/ 7460 w 1277"/>
                    <a:gd name="T27" fmla="*/ 2921 h 665"/>
                    <a:gd name="T28" fmla="*/ 7305 w 1277"/>
                    <a:gd name="T29" fmla="*/ 3738 h 665"/>
                    <a:gd name="T30" fmla="*/ 8115 w 1277"/>
                    <a:gd name="T31" fmla="*/ 3431 h 665"/>
                    <a:gd name="T32" fmla="*/ 9040 w 1277"/>
                    <a:gd name="T33" fmla="*/ 2427 h 665"/>
                    <a:gd name="T34" fmla="*/ 10743 w 1277"/>
                    <a:gd name="T35" fmla="*/ 1465 h 665"/>
                    <a:gd name="T36" fmla="*/ 9400 w 1277"/>
                    <a:gd name="T37" fmla="*/ 3055 h 665"/>
                    <a:gd name="T38" fmla="*/ 10629 w 1277"/>
                    <a:gd name="T39" fmla="*/ 2807 h 665"/>
                    <a:gd name="T40" fmla="*/ 9713 w 1277"/>
                    <a:gd name="T41" fmla="*/ 3363 h 665"/>
                    <a:gd name="T42" fmla="*/ 8481 w 1277"/>
                    <a:gd name="T43" fmla="*/ 3738 h 665"/>
                    <a:gd name="T44" fmla="*/ 7663 w 1277"/>
                    <a:gd name="T45" fmla="*/ 4447 h 665"/>
                    <a:gd name="T46" fmla="*/ 6892 w 1277"/>
                    <a:gd name="T47" fmla="*/ 4569 h 665"/>
                    <a:gd name="T48" fmla="*/ 6952 w 1277"/>
                    <a:gd name="T49" fmla="*/ 3553 h 665"/>
                    <a:gd name="T50" fmla="*/ 5365 w 1277"/>
                    <a:gd name="T51" fmla="*/ 4628 h 665"/>
                    <a:gd name="T52" fmla="*/ 4035 w 1277"/>
                    <a:gd name="T53" fmla="*/ 5451 h 665"/>
                    <a:gd name="T54" fmla="*/ 2709 w 1277"/>
                    <a:gd name="T55" fmla="*/ 6901 h 665"/>
                    <a:gd name="T56" fmla="*/ 1575 w 1277"/>
                    <a:gd name="T57" fmla="*/ 7226 h 665"/>
                    <a:gd name="T58" fmla="*/ 413 w 1277"/>
                    <a:gd name="T59" fmla="*/ 8362 h 665"/>
                    <a:gd name="T60" fmla="*/ 313 w 1277"/>
                    <a:gd name="T61" fmla="*/ 9627 h 665"/>
                    <a:gd name="T62" fmla="*/ 1831 w 1277"/>
                    <a:gd name="T63" fmla="*/ 8926 h 665"/>
                    <a:gd name="T64" fmla="*/ 2799 w 1277"/>
                    <a:gd name="T65" fmla="*/ 8055 h 665"/>
                    <a:gd name="T66" fmla="*/ 4093 w 1277"/>
                    <a:gd name="T67" fmla="*/ 7411 h 665"/>
                    <a:gd name="T68" fmla="*/ 4142 w 1277"/>
                    <a:gd name="T69" fmla="*/ 9249 h 665"/>
                    <a:gd name="T70" fmla="*/ 4391 w 1277"/>
                    <a:gd name="T71" fmla="*/ 9426 h 665"/>
                    <a:gd name="T72" fmla="*/ 4909 w 1277"/>
                    <a:gd name="T73" fmla="*/ 8926 h 665"/>
                    <a:gd name="T74" fmla="*/ 4804 w 1277"/>
                    <a:gd name="T75" fmla="*/ 7666 h 665"/>
                    <a:gd name="T76" fmla="*/ 5406 w 1277"/>
                    <a:gd name="T77" fmla="*/ 8179 h 665"/>
                    <a:gd name="T78" fmla="*/ 5061 w 1277"/>
                    <a:gd name="T79" fmla="*/ 9426 h 665"/>
                    <a:gd name="T80" fmla="*/ 5682 w 1277"/>
                    <a:gd name="T81" fmla="*/ 9372 h 665"/>
                    <a:gd name="T82" fmla="*/ 6284 w 1277"/>
                    <a:gd name="T83" fmla="*/ 9113 h 665"/>
                    <a:gd name="T84" fmla="*/ 7460 w 1277"/>
                    <a:gd name="T85" fmla="*/ 7666 h 665"/>
                    <a:gd name="T86" fmla="*/ 8333 w 1277"/>
                    <a:gd name="T87" fmla="*/ 7719 h 665"/>
                    <a:gd name="T88" fmla="*/ 8333 w 1277"/>
                    <a:gd name="T89" fmla="*/ 7411 h 665"/>
                    <a:gd name="T90" fmla="*/ 8987 w 1277"/>
                    <a:gd name="T91" fmla="*/ 7092 h 665"/>
                    <a:gd name="T92" fmla="*/ 10743 w 1277"/>
                    <a:gd name="T93" fmla="*/ 7532 h 665"/>
                    <a:gd name="T94" fmla="*/ 11088 w 1277"/>
                    <a:gd name="T95" fmla="*/ 7916 h 665"/>
                    <a:gd name="T96" fmla="*/ 11189 w 1277"/>
                    <a:gd name="T97" fmla="*/ 8867 h 665"/>
                    <a:gd name="T98" fmla="*/ 11848 w 1277"/>
                    <a:gd name="T99" fmla="*/ 8434 h 665"/>
                    <a:gd name="T100" fmla="*/ 13285 w 1277"/>
                    <a:gd name="T101" fmla="*/ 8111 h 66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1277" h="665">
                      <a:moveTo>
                        <a:pt x="1180" y="541"/>
                      </a:moveTo>
                      <a:cubicBezTo>
                        <a:pt x="1212" y="377"/>
                        <a:pt x="1247" y="214"/>
                        <a:pt x="1276" y="49"/>
                      </a:cubicBezTo>
                      <a:cubicBezTo>
                        <a:pt x="1277" y="44"/>
                        <a:pt x="1267" y="54"/>
                        <a:pt x="1264" y="57"/>
                      </a:cubicBezTo>
                      <a:cubicBezTo>
                        <a:pt x="1255" y="66"/>
                        <a:pt x="1232" y="77"/>
                        <a:pt x="1232" y="77"/>
                      </a:cubicBezTo>
                      <a:cubicBezTo>
                        <a:pt x="1216" y="66"/>
                        <a:pt x="1203" y="63"/>
                        <a:pt x="1184" y="69"/>
                      </a:cubicBezTo>
                      <a:cubicBezTo>
                        <a:pt x="1164" y="64"/>
                        <a:pt x="1150" y="71"/>
                        <a:pt x="1164" y="49"/>
                      </a:cubicBezTo>
                      <a:cubicBezTo>
                        <a:pt x="1132" y="38"/>
                        <a:pt x="1153" y="59"/>
                        <a:pt x="1140" y="69"/>
                      </a:cubicBezTo>
                      <a:cubicBezTo>
                        <a:pt x="1132" y="75"/>
                        <a:pt x="1121" y="74"/>
                        <a:pt x="1112" y="77"/>
                      </a:cubicBezTo>
                      <a:cubicBezTo>
                        <a:pt x="1102" y="48"/>
                        <a:pt x="1093" y="65"/>
                        <a:pt x="1080" y="85"/>
                      </a:cubicBezTo>
                      <a:cubicBezTo>
                        <a:pt x="1075" y="92"/>
                        <a:pt x="1063" y="92"/>
                        <a:pt x="1056" y="97"/>
                      </a:cubicBezTo>
                      <a:cubicBezTo>
                        <a:pt x="1053" y="101"/>
                        <a:pt x="1053" y="108"/>
                        <a:pt x="1048" y="109"/>
                      </a:cubicBezTo>
                      <a:cubicBezTo>
                        <a:pt x="1040" y="110"/>
                        <a:pt x="1024" y="101"/>
                        <a:pt x="1024" y="101"/>
                      </a:cubicBezTo>
                      <a:cubicBezTo>
                        <a:pt x="1020" y="104"/>
                        <a:pt x="1015" y="106"/>
                        <a:pt x="1012" y="109"/>
                      </a:cubicBezTo>
                      <a:cubicBezTo>
                        <a:pt x="1009" y="112"/>
                        <a:pt x="1008" y="118"/>
                        <a:pt x="1004" y="121"/>
                      </a:cubicBezTo>
                      <a:cubicBezTo>
                        <a:pt x="997" y="127"/>
                        <a:pt x="980" y="137"/>
                        <a:pt x="980" y="137"/>
                      </a:cubicBezTo>
                      <a:cubicBezTo>
                        <a:pt x="932" y="132"/>
                        <a:pt x="917" y="132"/>
                        <a:pt x="952" y="97"/>
                      </a:cubicBezTo>
                      <a:cubicBezTo>
                        <a:pt x="957" y="81"/>
                        <a:pt x="952" y="66"/>
                        <a:pt x="972" y="73"/>
                      </a:cubicBezTo>
                      <a:cubicBezTo>
                        <a:pt x="973" y="77"/>
                        <a:pt x="979" y="96"/>
                        <a:pt x="984" y="97"/>
                      </a:cubicBezTo>
                      <a:cubicBezTo>
                        <a:pt x="1000" y="99"/>
                        <a:pt x="1016" y="88"/>
                        <a:pt x="1032" y="85"/>
                      </a:cubicBezTo>
                      <a:cubicBezTo>
                        <a:pt x="1039" y="64"/>
                        <a:pt x="1025" y="40"/>
                        <a:pt x="1008" y="29"/>
                      </a:cubicBezTo>
                      <a:cubicBezTo>
                        <a:pt x="980" y="36"/>
                        <a:pt x="985" y="18"/>
                        <a:pt x="956" y="37"/>
                      </a:cubicBezTo>
                      <a:cubicBezTo>
                        <a:pt x="955" y="33"/>
                        <a:pt x="949" y="28"/>
                        <a:pt x="952" y="25"/>
                      </a:cubicBezTo>
                      <a:cubicBezTo>
                        <a:pt x="958" y="19"/>
                        <a:pt x="968" y="20"/>
                        <a:pt x="976" y="17"/>
                      </a:cubicBezTo>
                      <a:cubicBezTo>
                        <a:pt x="980" y="16"/>
                        <a:pt x="988" y="13"/>
                        <a:pt x="988" y="13"/>
                      </a:cubicBezTo>
                      <a:cubicBezTo>
                        <a:pt x="984" y="10"/>
                        <a:pt x="981" y="5"/>
                        <a:pt x="976" y="5"/>
                      </a:cubicBezTo>
                      <a:cubicBezTo>
                        <a:pt x="958" y="5"/>
                        <a:pt x="942" y="14"/>
                        <a:pt x="924" y="17"/>
                      </a:cubicBezTo>
                      <a:cubicBezTo>
                        <a:pt x="918" y="34"/>
                        <a:pt x="913" y="35"/>
                        <a:pt x="896" y="29"/>
                      </a:cubicBezTo>
                      <a:cubicBezTo>
                        <a:pt x="900" y="16"/>
                        <a:pt x="898" y="15"/>
                        <a:pt x="912" y="9"/>
                      </a:cubicBezTo>
                      <a:cubicBezTo>
                        <a:pt x="920" y="6"/>
                        <a:pt x="936" y="1"/>
                        <a:pt x="936" y="1"/>
                      </a:cubicBezTo>
                      <a:cubicBezTo>
                        <a:pt x="936" y="1"/>
                        <a:pt x="928" y="4"/>
                        <a:pt x="924" y="5"/>
                      </a:cubicBezTo>
                      <a:cubicBezTo>
                        <a:pt x="915" y="7"/>
                        <a:pt x="905" y="8"/>
                        <a:pt x="896" y="9"/>
                      </a:cubicBezTo>
                      <a:cubicBezTo>
                        <a:pt x="856" y="22"/>
                        <a:pt x="917" y="0"/>
                        <a:pt x="872" y="25"/>
                      </a:cubicBezTo>
                      <a:cubicBezTo>
                        <a:pt x="855" y="34"/>
                        <a:pt x="834" y="35"/>
                        <a:pt x="816" y="41"/>
                      </a:cubicBezTo>
                      <a:cubicBezTo>
                        <a:pt x="802" y="62"/>
                        <a:pt x="785" y="69"/>
                        <a:pt x="760" y="73"/>
                      </a:cubicBezTo>
                      <a:cubicBezTo>
                        <a:pt x="746" y="83"/>
                        <a:pt x="741" y="87"/>
                        <a:pt x="724" y="81"/>
                      </a:cubicBezTo>
                      <a:cubicBezTo>
                        <a:pt x="700" y="89"/>
                        <a:pt x="691" y="113"/>
                        <a:pt x="680" y="117"/>
                      </a:cubicBezTo>
                      <a:cubicBezTo>
                        <a:pt x="667" y="121"/>
                        <a:pt x="653" y="120"/>
                        <a:pt x="640" y="121"/>
                      </a:cubicBezTo>
                      <a:cubicBezTo>
                        <a:pt x="623" y="127"/>
                        <a:pt x="608" y="138"/>
                        <a:pt x="592" y="145"/>
                      </a:cubicBezTo>
                      <a:cubicBezTo>
                        <a:pt x="549" y="164"/>
                        <a:pt x="583" y="143"/>
                        <a:pt x="556" y="161"/>
                      </a:cubicBezTo>
                      <a:cubicBezTo>
                        <a:pt x="552" y="174"/>
                        <a:pt x="544" y="184"/>
                        <a:pt x="540" y="197"/>
                      </a:cubicBezTo>
                      <a:cubicBezTo>
                        <a:pt x="548" y="220"/>
                        <a:pt x="565" y="207"/>
                        <a:pt x="580" y="197"/>
                      </a:cubicBezTo>
                      <a:cubicBezTo>
                        <a:pt x="581" y="193"/>
                        <a:pt x="581" y="187"/>
                        <a:pt x="584" y="185"/>
                      </a:cubicBezTo>
                      <a:cubicBezTo>
                        <a:pt x="591" y="180"/>
                        <a:pt x="608" y="177"/>
                        <a:pt x="608" y="177"/>
                      </a:cubicBezTo>
                      <a:cubicBezTo>
                        <a:pt x="621" y="196"/>
                        <a:pt x="608" y="190"/>
                        <a:pt x="592" y="201"/>
                      </a:cubicBezTo>
                      <a:cubicBezTo>
                        <a:pt x="574" y="229"/>
                        <a:pt x="579" y="216"/>
                        <a:pt x="572" y="237"/>
                      </a:cubicBezTo>
                      <a:cubicBezTo>
                        <a:pt x="573" y="241"/>
                        <a:pt x="572" y="247"/>
                        <a:pt x="576" y="249"/>
                      </a:cubicBezTo>
                      <a:cubicBezTo>
                        <a:pt x="584" y="253"/>
                        <a:pt x="597" y="235"/>
                        <a:pt x="600" y="233"/>
                      </a:cubicBezTo>
                      <a:cubicBezTo>
                        <a:pt x="610" y="226"/>
                        <a:pt x="625" y="223"/>
                        <a:pt x="636" y="217"/>
                      </a:cubicBezTo>
                      <a:cubicBezTo>
                        <a:pt x="645" y="212"/>
                        <a:pt x="650" y="201"/>
                        <a:pt x="660" y="197"/>
                      </a:cubicBezTo>
                      <a:cubicBezTo>
                        <a:pt x="671" y="192"/>
                        <a:pt x="684" y="193"/>
                        <a:pt x="696" y="189"/>
                      </a:cubicBezTo>
                      <a:cubicBezTo>
                        <a:pt x="691" y="169"/>
                        <a:pt x="691" y="165"/>
                        <a:pt x="708" y="153"/>
                      </a:cubicBezTo>
                      <a:cubicBezTo>
                        <a:pt x="720" y="134"/>
                        <a:pt x="743" y="136"/>
                        <a:pt x="764" y="129"/>
                      </a:cubicBezTo>
                      <a:cubicBezTo>
                        <a:pt x="777" y="125"/>
                        <a:pt x="800" y="109"/>
                        <a:pt x="800" y="109"/>
                      </a:cubicBezTo>
                      <a:cubicBezTo>
                        <a:pt x="813" y="89"/>
                        <a:pt x="816" y="88"/>
                        <a:pt x="840" y="93"/>
                      </a:cubicBezTo>
                      <a:cubicBezTo>
                        <a:pt x="829" y="126"/>
                        <a:pt x="789" y="124"/>
                        <a:pt x="764" y="141"/>
                      </a:cubicBezTo>
                      <a:cubicBezTo>
                        <a:pt x="752" y="158"/>
                        <a:pt x="739" y="159"/>
                        <a:pt x="732" y="181"/>
                      </a:cubicBezTo>
                      <a:cubicBezTo>
                        <a:pt x="733" y="185"/>
                        <a:pt x="732" y="192"/>
                        <a:pt x="736" y="193"/>
                      </a:cubicBezTo>
                      <a:cubicBezTo>
                        <a:pt x="744" y="194"/>
                        <a:pt x="760" y="185"/>
                        <a:pt x="760" y="185"/>
                      </a:cubicBezTo>
                      <a:cubicBezTo>
                        <a:pt x="792" y="196"/>
                        <a:pt x="776" y="196"/>
                        <a:pt x="808" y="185"/>
                      </a:cubicBezTo>
                      <a:cubicBezTo>
                        <a:pt x="816" y="182"/>
                        <a:pt x="832" y="177"/>
                        <a:pt x="832" y="177"/>
                      </a:cubicBezTo>
                      <a:cubicBezTo>
                        <a:pt x="836" y="180"/>
                        <a:pt x="844" y="180"/>
                        <a:pt x="844" y="185"/>
                      </a:cubicBezTo>
                      <a:cubicBezTo>
                        <a:pt x="844" y="190"/>
                        <a:pt x="837" y="191"/>
                        <a:pt x="832" y="193"/>
                      </a:cubicBezTo>
                      <a:cubicBezTo>
                        <a:pt x="809" y="202"/>
                        <a:pt x="783" y="205"/>
                        <a:pt x="760" y="213"/>
                      </a:cubicBezTo>
                      <a:cubicBezTo>
                        <a:pt x="753" y="235"/>
                        <a:pt x="739" y="223"/>
                        <a:pt x="724" y="213"/>
                      </a:cubicBezTo>
                      <a:cubicBezTo>
                        <a:pt x="708" y="218"/>
                        <a:pt x="709" y="227"/>
                        <a:pt x="700" y="241"/>
                      </a:cubicBezTo>
                      <a:cubicBezTo>
                        <a:pt x="672" y="232"/>
                        <a:pt x="684" y="230"/>
                        <a:pt x="664" y="237"/>
                      </a:cubicBezTo>
                      <a:cubicBezTo>
                        <a:pt x="660" y="249"/>
                        <a:pt x="648" y="262"/>
                        <a:pt x="636" y="269"/>
                      </a:cubicBezTo>
                      <a:cubicBezTo>
                        <a:pt x="629" y="273"/>
                        <a:pt x="620" y="274"/>
                        <a:pt x="612" y="277"/>
                      </a:cubicBezTo>
                      <a:cubicBezTo>
                        <a:pt x="608" y="278"/>
                        <a:pt x="600" y="281"/>
                        <a:pt x="600" y="281"/>
                      </a:cubicBezTo>
                      <a:cubicBezTo>
                        <a:pt x="592" y="278"/>
                        <a:pt x="585" y="267"/>
                        <a:pt x="576" y="269"/>
                      </a:cubicBezTo>
                      <a:cubicBezTo>
                        <a:pt x="571" y="270"/>
                        <a:pt x="572" y="278"/>
                        <a:pt x="568" y="281"/>
                      </a:cubicBezTo>
                      <a:cubicBezTo>
                        <a:pt x="560" y="286"/>
                        <a:pt x="549" y="286"/>
                        <a:pt x="540" y="289"/>
                      </a:cubicBezTo>
                      <a:cubicBezTo>
                        <a:pt x="536" y="288"/>
                        <a:pt x="499" y="276"/>
                        <a:pt x="520" y="265"/>
                      </a:cubicBezTo>
                      <a:cubicBezTo>
                        <a:pt x="528" y="261"/>
                        <a:pt x="539" y="262"/>
                        <a:pt x="548" y="261"/>
                      </a:cubicBezTo>
                      <a:cubicBezTo>
                        <a:pt x="554" y="243"/>
                        <a:pt x="562" y="237"/>
                        <a:pt x="544" y="225"/>
                      </a:cubicBezTo>
                      <a:cubicBezTo>
                        <a:pt x="517" y="232"/>
                        <a:pt x="524" y="249"/>
                        <a:pt x="500" y="257"/>
                      </a:cubicBezTo>
                      <a:cubicBezTo>
                        <a:pt x="488" y="275"/>
                        <a:pt x="473" y="278"/>
                        <a:pt x="456" y="289"/>
                      </a:cubicBezTo>
                      <a:cubicBezTo>
                        <a:pt x="436" y="282"/>
                        <a:pt x="448" y="284"/>
                        <a:pt x="420" y="293"/>
                      </a:cubicBezTo>
                      <a:cubicBezTo>
                        <a:pt x="411" y="296"/>
                        <a:pt x="396" y="309"/>
                        <a:pt x="396" y="309"/>
                      </a:cubicBezTo>
                      <a:cubicBezTo>
                        <a:pt x="391" y="328"/>
                        <a:pt x="388" y="336"/>
                        <a:pt x="368" y="329"/>
                      </a:cubicBezTo>
                      <a:cubicBezTo>
                        <a:pt x="351" y="335"/>
                        <a:pt x="333" y="339"/>
                        <a:pt x="316" y="345"/>
                      </a:cubicBezTo>
                      <a:cubicBezTo>
                        <a:pt x="290" y="341"/>
                        <a:pt x="284" y="340"/>
                        <a:pt x="276" y="365"/>
                      </a:cubicBezTo>
                      <a:cubicBezTo>
                        <a:pt x="248" y="356"/>
                        <a:pt x="260" y="354"/>
                        <a:pt x="240" y="361"/>
                      </a:cubicBezTo>
                      <a:cubicBezTo>
                        <a:pt x="225" y="384"/>
                        <a:pt x="241" y="417"/>
                        <a:pt x="212" y="437"/>
                      </a:cubicBezTo>
                      <a:cubicBezTo>
                        <a:pt x="193" y="466"/>
                        <a:pt x="197" y="456"/>
                        <a:pt x="172" y="473"/>
                      </a:cubicBezTo>
                      <a:cubicBezTo>
                        <a:pt x="160" y="469"/>
                        <a:pt x="148" y="465"/>
                        <a:pt x="136" y="461"/>
                      </a:cubicBezTo>
                      <a:cubicBezTo>
                        <a:pt x="132" y="460"/>
                        <a:pt x="124" y="457"/>
                        <a:pt x="124" y="457"/>
                      </a:cubicBezTo>
                      <a:cubicBezTo>
                        <a:pt x="113" y="458"/>
                        <a:pt x="101" y="456"/>
                        <a:pt x="92" y="461"/>
                      </a:cubicBezTo>
                      <a:cubicBezTo>
                        <a:pt x="80" y="468"/>
                        <a:pt x="69" y="498"/>
                        <a:pt x="56" y="509"/>
                      </a:cubicBezTo>
                      <a:cubicBezTo>
                        <a:pt x="48" y="516"/>
                        <a:pt x="40" y="523"/>
                        <a:pt x="32" y="529"/>
                      </a:cubicBezTo>
                      <a:cubicBezTo>
                        <a:pt x="24" y="535"/>
                        <a:pt x="8" y="545"/>
                        <a:pt x="8" y="545"/>
                      </a:cubicBezTo>
                      <a:cubicBezTo>
                        <a:pt x="14" y="562"/>
                        <a:pt x="10" y="567"/>
                        <a:pt x="0" y="581"/>
                      </a:cubicBezTo>
                      <a:cubicBezTo>
                        <a:pt x="25" y="585"/>
                        <a:pt x="32" y="585"/>
                        <a:pt x="24" y="609"/>
                      </a:cubicBezTo>
                      <a:cubicBezTo>
                        <a:pt x="40" y="614"/>
                        <a:pt x="71" y="603"/>
                        <a:pt x="88" y="601"/>
                      </a:cubicBezTo>
                      <a:cubicBezTo>
                        <a:pt x="105" y="595"/>
                        <a:pt x="108" y="604"/>
                        <a:pt x="124" y="593"/>
                      </a:cubicBezTo>
                      <a:cubicBezTo>
                        <a:pt x="133" y="565"/>
                        <a:pt x="124" y="572"/>
                        <a:pt x="144" y="565"/>
                      </a:cubicBezTo>
                      <a:cubicBezTo>
                        <a:pt x="148" y="561"/>
                        <a:pt x="153" y="558"/>
                        <a:pt x="156" y="553"/>
                      </a:cubicBezTo>
                      <a:cubicBezTo>
                        <a:pt x="158" y="549"/>
                        <a:pt x="157" y="544"/>
                        <a:pt x="160" y="541"/>
                      </a:cubicBezTo>
                      <a:cubicBezTo>
                        <a:pt x="166" y="533"/>
                        <a:pt x="208" y="513"/>
                        <a:pt x="220" y="509"/>
                      </a:cubicBezTo>
                      <a:cubicBezTo>
                        <a:pt x="238" y="481"/>
                        <a:pt x="227" y="488"/>
                        <a:pt x="248" y="481"/>
                      </a:cubicBezTo>
                      <a:cubicBezTo>
                        <a:pt x="265" y="487"/>
                        <a:pt x="266" y="499"/>
                        <a:pt x="284" y="493"/>
                      </a:cubicBezTo>
                      <a:cubicBezTo>
                        <a:pt x="296" y="481"/>
                        <a:pt x="306" y="478"/>
                        <a:pt x="320" y="469"/>
                      </a:cubicBezTo>
                      <a:cubicBezTo>
                        <a:pt x="336" y="493"/>
                        <a:pt x="323" y="469"/>
                        <a:pt x="332" y="513"/>
                      </a:cubicBezTo>
                      <a:cubicBezTo>
                        <a:pt x="336" y="532"/>
                        <a:pt x="346" y="543"/>
                        <a:pt x="352" y="561"/>
                      </a:cubicBezTo>
                      <a:cubicBezTo>
                        <a:pt x="337" y="571"/>
                        <a:pt x="341" y="579"/>
                        <a:pt x="324" y="585"/>
                      </a:cubicBezTo>
                      <a:cubicBezTo>
                        <a:pt x="308" y="609"/>
                        <a:pt x="302" y="596"/>
                        <a:pt x="280" y="589"/>
                      </a:cubicBezTo>
                      <a:cubicBezTo>
                        <a:pt x="284" y="605"/>
                        <a:pt x="298" y="624"/>
                        <a:pt x="312" y="633"/>
                      </a:cubicBezTo>
                      <a:cubicBezTo>
                        <a:pt x="324" y="598"/>
                        <a:pt x="314" y="613"/>
                        <a:pt x="344" y="597"/>
                      </a:cubicBezTo>
                      <a:cubicBezTo>
                        <a:pt x="352" y="592"/>
                        <a:pt x="368" y="581"/>
                        <a:pt x="368" y="581"/>
                      </a:cubicBezTo>
                      <a:cubicBezTo>
                        <a:pt x="369" y="572"/>
                        <a:pt x="365" y="560"/>
                        <a:pt x="372" y="553"/>
                      </a:cubicBezTo>
                      <a:cubicBezTo>
                        <a:pt x="376" y="549"/>
                        <a:pt x="378" y="564"/>
                        <a:pt x="384" y="565"/>
                      </a:cubicBezTo>
                      <a:cubicBezTo>
                        <a:pt x="389" y="566"/>
                        <a:pt x="392" y="560"/>
                        <a:pt x="396" y="557"/>
                      </a:cubicBezTo>
                      <a:cubicBezTo>
                        <a:pt x="390" y="538"/>
                        <a:pt x="374" y="528"/>
                        <a:pt x="368" y="509"/>
                      </a:cubicBezTo>
                      <a:cubicBezTo>
                        <a:pt x="371" y="501"/>
                        <a:pt x="379" y="493"/>
                        <a:pt x="376" y="485"/>
                      </a:cubicBezTo>
                      <a:cubicBezTo>
                        <a:pt x="373" y="477"/>
                        <a:pt x="368" y="461"/>
                        <a:pt x="368" y="461"/>
                      </a:cubicBezTo>
                      <a:cubicBezTo>
                        <a:pt x="380" y="443"/>
                        <a:pt x="385" y="449"/>
                        <a:pt x="396" y="465"/>
                      </a:cubicBezTo>
                      <a:cubicBezTo>
                        <a:pt x="402" y="488"/>
                        <a:pt x="411" y="497"/>
                        <a:pt x="424" y="517"/>
                      </a:cubicBezTo>
                      <a:cubicBezTo>
                        <a:pt x="418" y="536"/>
                        <a:pt x="430" y="537"/>
                        <a:pt x="412" y="549"/>
                      </a:cubicBezTo>
                      <a:cubicBezTo>
                        <a:pt x="389" y="583"/>
                        <a:pt x="414" y="540"/>
                        <a:pt x="408" y="573"/>
                      </a:cubicBezTo>
                      <a:cubicBezTo>
                        <a:pt x="407" y="582"/>
                        <a:pt x="399" y="589"/>
                        <a:pt x="396" y="597"/>
                      </a:cubicBezTo>
                      <a:cubicBezTo>
                        <a:pt x="402" y="614"/>
                        <a:pt x="398" y="619"/>
                        <a:pt x="388" y="633"/>
                      </a:cubicBezTo>
                      <a:cubicBezTo>
                        <a:pt x="399" y="665"/>
                        <a:pt x="419" y="636"/>
                        <a:pt x="440" y="629"/>
                      </a:cubicBezTo>
                      <a:cubicBezTo>
                        <a:pt x="445" y="614"/>
                        <a:pt x="439" y="608"/>
                        <a:pt x="444" y="593"/>
                      </a:cubicBezTo>
                      <a:cubicBezTo>
                        <a:pt x="440" y="581"/>
                        <a:pt x="428" y="567"/>
                        <a:pt x="444" y="557"/>
                      </a:cubicBezTo>
                      <a:cubicBezTo>
                        <a:pt x="451" y="553"/>
                        <a:pt x="468" y="549"/>
                        <a:pt x="468" y="549"/>
                      </a:cubicBezTo>
                      <a:cubicBezTo>
                        <a:pt x="484" y="554"/>
                        <a:pt x="483" y="563"/>
                        <a:pt x="492" y="577"/>
                      </a:cubicBezTo>
                      <a:cubicBezTo>
                        <a:pt x="504" y="542"/>
                        <a:pt x="492" y="552"/>
                        <a:pt x="536" y="557"/>
                      </a:cubicBezTo>
                      <a:cubicBezTo>
                        <a:pt x="528" y="526"/>
                        <a:pt x="542" y="527"/>
                        <a:pt x="568" y="521"/>
                      </a:cubicBezTo>
                      <a:cubicBezTo>
                        <a:pt x="569" y="517"/>
                        <a:pt x="576" y="490"/>
                        <a:pt x="584" y="485"/>
                      </a:cubicBezTo>
                      <a:cubicBezTo>
                        <a:pt x="591" y="481"/>
                        <a:pt x="608" y="477"/>
                        <a:pt x="608" y="477"/>
                      </a:cubicBezTo>
                      <a:cubicBezTo>
                        <a:pt x="639" y="485"/>
                        <a:pt x="614" y="492"/>
                        <a:pt x="640" y="501"/>
                      </a:cubicBezTo>
                      <a:cubicBezTo>
                        <a:pt x="644" y="497"/>
                        <a:pt x="646" y="490"/>
                        <a:pt x="652" y="489"/>
                      </a:cubicBezTo>
                      <a:cubicBezTo>
                        <a:pt x="661" y="487"/>
                        <a:pt x="672" y="497"/>
                        <a:pt x="680" y="493"/>
                      </a:cubicBezTo>
                      <a:cubicBezTo>
                        <a:pt x="685" y="491"/>
                        <a:pt x="680" y="481"/>
                        <a:pt x="676" y="477"/>
                      </a:cubicBezTo>
                      <a:cubicBezTo>
                        <a:pt x="670" y="472"/>
                        <a:pt x="660" y="472"/>
                        <a:pt x="652" y="469"/>
                      </a:cubicBezTo>
                      <a:cubicBezTo>
                        <a:pt x="648" y="468"/>
                        <a:pt x="640" y="465"/>
                        <a:pt x="640" y="465"/>
                      </a:cubicBezTo>
                      <a:cubicBezTo>
                        <a:pt x="654" y="455"/>
                        <a:pt x="659" y="451"/>
                        <a:pt x="676" y="457"/>
                      </a:cubicBezTo>
                      <a:cubicBezTo>
                        <a:pt x="685" y="455"/>
                        <a:pt x="694" y="448"/>
                        <a:pt x="704" y="449"/>
                      </a:cubicBezTo>
                      <a:cubicBezTo>
                        <a:pt x="718" y="451"/>
                        <a:pt x="759" y="463"/>
                        <a:pt x="772" y="469"/>
                      </a:cubicBezTo>
                      <a:cubicBezTo>
                        <a:pt x="784" y="475"/>
                        <a:pt x="808" y="485"/>
                        <a:pt x="808" y="485"/>
                      </a:cubicBezTo>
                      <a:cubicBezTo>
                        <a:pt x="814" y="484"/>
                        <a:pt x="833" y="481"/>
                        <a:pt x="840" y="477"/>
                      </a:cubicBezTo>
                      <a:cubicBezTo>
                        <a:pt x="848" y="472"/>
                        <a:pt x="864" y="461"/>
                        <a:pt x="864" y="461"/>
                      </a:cubicBezTo>
                      <a:cubicBezTo>
                        <a:pt x="869" y="462"/>
                        <a:pt x="889" y="465"/>
                        <a:pt x="892" y="473"/>
                      </a:cubicBezTo>
                      <a:cubicBezTo>
                        <a:pt x="897" y="486"/>
                        <a:pt x="876" y="498"/>
                        <a:pt x="868" y="501"/>
                      </a:cubicBezTo>
                      <a:cubicBezTo>
                        <a:pt x="856" y="513"/>
                        <a:pt x="845" y="513"/>
                        <a:pt x="840" y="529"/>
                      </a:cubicBezTo>
                      <a:cubicBezTo>
                        <a:pt x="845" y="545"/>
                        <a:pt x="839" y="557"/>
                        <a:pt x="844" y="573"/>
                      </a:cubicBezTo>
                      <a:cubicBezTo>
                        <a:pt x="854" y="558"/>
                        <a:pt x="858" y="555"/>
                        <a:pt x="876" y="561"/>
                      </a:cubicBezTo>
                      <a:cubicBezTo>
                        <a:pt x="885" y="588"/>
                        <a:pt x="895" y="558"/>
                        <a:pt x="908" y="549"/>
                      </a:cubicBezTo>
                      <a:cubicBezTo>
                        <a:pt x="911" y="545"/>
                        <a:pt x="912" y="540"/>
                        <a:pt x="916" y="537"/>
                      </a:cubicBezTo>
                      <a:cubicBezTo>
                        <a:pt x="919" y="534"/>
                        <a:pt x="925" y="536"/>
                        <a:pt x="928" y="533"/>
                      </a:cubicBezTo>
                      <a:cubicBezTo>
                        <a:pt x="931" y="530"/>
                        <a:pt x="930" y="525"/>
                        <a:pt x="932" y="521"/>
                      </a:cubicBezTo>
                      <a:cubicBezTo>
                        <a:pt x="939" y="506"/>
                        <a:pt x="949" y="502"/>
                        <a:pt x="964" y="497"/>
                      </a:cubicBezTo>
                      <a:cubicBezTo>
                        <a:pt x="987" y="500"/>
                        <a:pt x="1017" y="513"/>
                        <a:pt x="1040" y="513"/>
                      </a:cubicBezTo>
                      <a:lnTo>
                        <a:pt x="1180" y="54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77" name="Freeform 97"/>
                <p:cNvSpPr>
                  <a:spLocks/>
                </p:cNvSpPr>
                <p:nvPr userDrawn="1"/>
              </p:nvSpPr>
              <p:spPr bwMode="ltGray">
                <a:xfrm>
                  <a:off x="443" y="624"/>
                  <a:ext cx="278" cy="214"/>
                </a:xfrm>
                <a:custGeom>
                  <a:avLst/>
                  <a:gdLst>
                    <a:gd name="T0" fmla="*/ 175 w 225"/>
                    <a:gd name="T1" fmla="*/ 2464 h 170"/>
                    <a:gd name="T2" fmla="*/ 486 w 225"/>
                    <a:gd name="T3" fmla="*/ 2340 h 170"/>
                    <a:gd name="T4" fmla="*/ 635 w 225"/>
                    <a:gd name="T5" fmla="*/ 2273 h 170"/>
                    <a:gd name="T6" fmla="*/ 785 w 225"/>
                    <a:gd name="T7" fmla="*/ 1843 h 170"/>
                    <a:gd name="T8" fmla="*/ 1194 w 225"/>
                    <a:gd name="T9" fmla="*/ 1587 h 170"/>
                    <a:gd name="T10" fmla="*/ 1444 w 225"/>
                    <a:gd name="T11" fmla="*/ 1265 h 170"/>
                    <a:gd name="T12" fmla="*/ 1842 w 225"/>
                    <a:gd name="T13" fmla="*/ 496 h 170"/>
                    <a:gd name="T14" fmla="*/ 2511 w 225"/>
                    <a:gd name="T15" fmla="*/ 0 h 170"/>
                    <a:gd name="T16" fmla="*/ 2402 w 225"/>
                    <a:gd name="T17" fmla="*/ 308 h 170"/>
                    <a:gd name="T18" fmla="*/ 1997 w 225"/>
                    <a:gd name="T19" fmla="*/ 624 h 170"/>
                    <a:gd name="T20" fmla="*/ 1600 w 225"/>
                    <a:gd name="T21" fmla="*/ 1649 h 170"/>
                    <a:gd name="T22" fmla="*/ 1654 w 225"/>
                    <a:gd name="T23" fmla="*/ 1843 h 170"/>
                    <a:gd name="T24" fmla="*/ 1444 w 225"/>
                    <a:gd name="T25" fmla="*/ 2212 h 170"/>
                    <a:gd name="T26" fmla="*/ 987 w 225"/>
                    <a:gd name="T27" fmla="*/ 2588 h 170"/>
                    <a:gd name="T28" fmla="*/ 175 w 225"/>
                    <a:gd name="T29" fmla="*/ 2464 h 17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25" h="170">
                      <a:moveTo>
                        <a:pt x="14" y="156"/>
                      </a:moveTo>
                      <a:cubicBezTo>
                        <a:pt x="22" y="153"/>
                        <a:pt x="30" y="151"/>
                        <a:pt x="38" y="148"/>
                      </a:cubicBezTo>
                      <a:cubicBezTo>
                        <a:pt x="42" y="147"/>
                        <a:pt x="50" y="144"/>
                        <a:pt x="50" y="144"/>
                      </a:cubicBezTo>
                      <a:cubicBezTo>
                        <a:pt x="56" y="126"/>
                        <a:pt x="43" y="122"/>
                        <a:pt x="62" y="116"/>
                      </a:cubicBezTo>
                      <a:cubicBezTo>
                        <a:pt x="80" y="89"/>
                        <a:pt x="56" y="119"/>
                        <a:pt x="94" y="100"/>
                      </a:cubicBezTo>
                      <a:cubicBezTo>
                        <a:pt x="102" y="96"/>
                        <a:pt x="106" y="85"/>
                        <a:pt x="114" y="80"/>
                      </a:cubicBezTo>
                      <a:cubicBezTo>
                        <a:pt x="131" y="55"/>
                        <a:pt x="104" y="46"/>
                        <a:pt x="146" y="32"/>
                      </a:cubicBezTo>
                      <a:cubicBezTo>
                        <a:pt x="153" y="11"/>
                        <a:pt x="180" y="12"/>
                        <a:pt x="198" y="0"/>
                      </a:cubicBezTo>
                      <a:cubicBezTo>
                        <a:pt x="225" y="9"/>
                        <a:pt x="203" y="16"/>
                        <a:pt x="190" y="20"/>
                      </a:cubicBezTo>
                      <a:cubicBezTo>
                        <a:pt x="198" y="43"/>
                        <a:pt x="175" y="34"/>
                        <a:pt x="158" y="40"/>
                      </a:cubicBezTo>
                      <a:cubicBezTo>
                        <a:pt x="144" y="60"/>
                        <a:pt x="146" y="91"/>
                        <a:pt x="126" y="104"/>
                      </a:cubicBezTo>
                      <a:cubicBezTo>
                        <a:pt x="127" y="108"/>
                        <a:pt x="131" y="112"/>
                        <a:pt x="130" y="116"/>
                      </a:cubicBezTo>
                      <a:cubicBezTo>
                        <a:pt x="127" y="125"/>
                        <a:pt x="114" y="140"/>
                        <a:pt x="114" y="140"/>
                      </a:cubicBezTo>
                      <a:cubicBezTo>
                        <a:pt x="143" y="150"/>
                        <a:pt x="95" y="153"/>
                        <a:pt x="78" y="164"/>
                      </a:cubicBezTo>
                      <a:cubicBezTo>
                        <a:pt x="68" y="161"/>
                        <a:pt x="0" y="170"/>
                        <a:pt x="14" y="15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78" name="Freeform 98"/>
                <p:cNvSpPr>
                  <a:spLocks/>
                </p:cNvSpPr>
                <p:nvPr userDrawn="1"/>
              </p:nvSpPr>
              <p:spPr bwMode="ltGray">
                <a:xfrm>
                  <a:off x="431" y="693"/>
                  <a:ext cx="146" cy="84"/>
                </a:xfrm>
                <a:custGeom>
                  <a:avLst/>
                  <a:gdLst>
                    <a:gd name="T0" fmla="*/ 167 w 118"/>
                    <a:gd name="T1" fmla="*/ 723 h 67"/>
                    <a:gd name="T2" fmla="*/ 609 w 118"/>
                    <a:gd name="T3" fmla="*/ 488 h 67"/>
                    <a:gd name="T4" fmla="*/ 1235 w 118"/>
                    <a:gd name="T5" fmla="*/ 138 h 67"/>
                    <a:gd name="T6" fmla="*/ 1394 w 118"/>
                    <a:gd name="T7" fmla="*/ 1 h 67"/>
                    <a:gd name="T8" fmla="*/ 1495 w 118"/>
                    <a:gd name="T9" fmla="*/ 187 h 67"/>
                    <a:gd name="T10" fmla="*/ 976 w 118"/>
                    <a:gd name="T11" fmla="*/ 612 h 67"/>
                    <a:gd name="T12" fmla="*/ 562 w 118"/>
                    <a:gd name="T13" fmla="*/ 978 h 67"/>
                    <a:gd name="T14" fmla="*/ 364 w 118"/>
                    <a:gd name="T15" fmla="*/ 906 h 67"/>
                    <a:gd name="T16" fmla="*/ 208 w 118"/>
                    <a:gd name="T17" fmla="*/ 978 h 67"/>
                    <a:gd name="T18" fmla="*/ 167 w 118"/>
                    <a:gd name="T19" fmla="*/ 723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" h="67">
                      <a:moveTo>
                        <a:pt x="12" y="49"/>
                      </a:moveTo>
                      <a:cubicBezTo>
                        <a:pt x="23" y="42"/>
                        <a:pt x="48" y="33"/>
                        <a:pt x="48" y="33"/>
                      </a:cubicBezTo>
                      <a:cubicBezTo>
                        <a:pt x="56" y="8"/>
                        <a:pt x="70" y="12"/>
                        <a:pt x="96" y="9"/>
                      </a:cubicBezTo>
                      <a:cubicBezTo>
                        <a:pt x="100" y="6"/>
                        <a:pt x="103" y="0"/>
                        <a:pt x="108" y="1"/>
                      </a:cubicBezTo>
                      <a:cubicBezTo>
                        <a:pt x="113" y="2"/>
                        <a:pt x="118" y="9"/>
                        <a:pt x="116" y="13"/>
                      </a:cubicBezTo>
                      <a:cubicBezTo>
                        <a:pt x="106" y="37"/>
                        <a:pt x="95" y="36"/>
                        <a:pt x="76" y="41"/>
                      </a:cubicBezTo>
                      <a:cubicBezTo>
                        <a:pt x="62" y="50"/>
                        <a:pt x="54" y="51"/>
                        <a:pt x="44" y="65"/>
                      </a:cubicBezTo>
                      <a:cubicBezTo>
                        <a:pt x="39" y="64"/>
                        <a:pt x="33" y="61"/>
                        <a:pt x="28" y="61"/>
                      </a:cubicBezTo>
                      <a:cubicBezTo>
                        <a:pt x="24" y="61"/>
                        <a:pt x="20" y="67"/>
                        <a:pt x="16" y="65"/>
                      </a:cubicBezTo>
                      <a:cubicBezTo>
                        <a:pt x="0" y="59"/>
                        <a:pt x="7" y="54"/>
                        <a:pt x="12" y="4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79" name="Freeform 99"/>
                <p:cNvSpPr>
                  <a:spLocks/>
                </p:cNvSpPr>
                <p:nvPr userDrawn="1"/>
              </p:nvSpPr>
              <p:spPr bwMode="ltGray">
                <a:xfrm>
                  <a:off x="648" y="408"/>
                  <a:ext cx="166" cy="94"/>
                </a:xfrm>
                <a:custGeom>
                  <a:avLst/>
                  <a:gdLst>
                    <a:gd name="T0" fmla="*/ 109 w 134"/>
                    <a:gd name="T1" fmla="*/ 1044 h 74"/>
                    <a:gd name="T2" fmla="*/ 258 w 134"/>
                    <a:gd name="T3" fmla="*/ 549 h 74"/>
                    <a:gd name="T4" fmla="*/ 1204 w 134"/>
                    <a:gd name="T5" fmla="*/ 406 h 74"/>
                    <a:gd name="T6" fmla="*/ 1146 w 134"/>
                    <a:gd name="T7" fmla="*/ 903 h 74"/>
                    <a:gd name="T8" fmla="*/ 367 w 134"/>
                    <a:gd name="T9" fmla="*/ 1246 h 74"/>
                    <a:gd name="T10" fmla="*/ 109 w 134"/>
                    <a:gd name="T11" fmla="*/ 1044 h 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34" h="74">
                      <a:moveTo>
                        <a:pt x="8" y="59"/>
                      </a:moveTo>
                      <a:cubicBezTo>
                        <a:pt x="2" y="42"/>
                        <a:pt x="3" y="37"/>
                        <a:pt x="20" y="31"/>
                      </a:cubicBezTo>
                      <a:cubicBezTo>
                        <a:pt x="40" y="0"/>
                        <a:pt x="60" y="18"/>
                        <a:pt x="92" y="23"/>
                      </a:cubicBezTo>
                      <a:cubicBezTo>
                        <a:pt x="134" y="37"/>
                        <a:pt x="105" y="42"/>
                        <a:pt x="88" y="51"/>
                      </a:cubicBezTo>
                      <a:cubicBezTo>
                        <a:pt x="68" y="61"/>
                        <a:pt x="49" y="64"/>
                        <a:pt x="28" y="71"/>
                      </a:cubicBezTo>
                      <a:cubicBezTo>
                        <a:pt x="1" y="67"/>
                        <a:pt x="0" y="74"/>
                        <a:pt x="8" y="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80" name="Freeform 100"/>
                <p:cNvSpPr>
                  <a:spLocks/>
                </p:cNvSpPr>
                <p:nvPr userDrawn="1"/>
              </p:nvSpPr>
              <p:spPr bwMode="ltGray">
                <a:xfrm>
                  <a:off x="831" y="120"/>
                  <a:ext cx="435" cy="242"/>
                </a:xfrm>
                <a:custGeom>
                  <a:avLst/>
                  <a:gdLst>
                    <a:gd name="T0" fmla="*/ 0 w 352"/>
                    <a:gd name="T1" fmla="*/ 2520 h 192"/>
                    <a:gd name="T2" fmla="*/ 99 w 352"/>
                    <a:gd name="T3" fmla="*/ 3082 h 192"/>
                    <a:gd name="T4" fmla="*/ 504 w 352"/>
                    <a:gd name="T5" fmla="*/ 2712 h 192"/>
                    <a:gd name="T6" fmla="*/ 1621 w 352"/>
                    <a:gd name="T7" fmla="*/ 2110 h 192"/>
                    <a:gd name="T8" fmla="*/ 1982 w 352"/>
                    <a:gd name="T9" fmla="*/ 1916 h 192"/>
                    <a:gd name="T10" fmla="*/ 2281 w 352"/>
                    <a:gd name="T11" fmla="*/ 1792 h 192"/>
                    <a:gd name="T12" fmla="*/ 2388 w 352"/>
                    <a:gd name="T13" fmla="*/ 1608 h 192"/>
                    <a:gd name="T14" fmla="*/ 2841 w 352"/>
                    <a:gd name="T15" fmla="*/ 1415 h 192"/>
                    <a:gd name="T16" fmla="*/ 3448 w 352"/>
                    <a:gd name="T17" fmla="*/ 1036 h 192"/>
                    <a:gd name="T18" fmla="*/ 4474 w 352"/>
                    <a:gd name="T19" fmla="*/ 637 h 192"/>
                    <a:gd name="T20" fmla="*/ 4105 w 352"/>
                    <a:gd name="T21" fmla="*/ 0 h 192"/>
                    <a:gd name="T22" fmla="*/ 2538 w 352"/>
                    <a:gd name="T23" fmla="*/ 836 h 192"/>
                    <a:gd name="T24" fmla="*/ 966 w 352"/>
                    <a:gd name="T25" fmla="*/ 1734 h 192"/>
                    <a:gd name="T26" fmla="*/ 0 w 352"/>
                    <a:gd name="T27" fmla="*/ 2520 h 19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52" h="192">
                      <a:moveTo>
                        <a:pt x="0" y="156"/>
                      </a:moveTo>
                      <a:cubicBezTo>
                        <a:pt x="11" y="172"/>
                        <a:pt x="2" y="175"/>
                        <a:pt x="8" y="192"/>
                      </a:cubicBezTo>
                      <a:cubicBezTo>
                        <a:pt x="23" y="187"/>
                        <a:pt x="27" y="177"/>
                        <a:pt x="40" y="168"/>
                      </a:cubicBezTo>
                      <a:cubicBezTo>
                        <a:pt x="63" y="134"/>
                        <a:pt x="90" y="135"/>
                        <a:pt x="128" y="132"/>
                      </a:cubicBezTo>
                      <a:cubicBezTo>
                        <a:pt x="170" y="121"/>
                        <a:pt x="120" y="136"/>
                        <a:pt x="156" y="120"/>
                      </a:cubicBezTo>
                      <a:cubicBezTo>
                        <a:pt x="164" y="117"/>
                        <a:pt x="180" y="112"/>
                        <a:pt x="180" y="112"/>
                      </a:cubicBezTo>
                      <a:cubicBezTo>
                        <a:pt x="183" y="108"/>
                        <a:pt x="184" y="103"/>
                        <a:pt x="188" y="100"/>
                      </a:cubicBezTo>
                      <a:cubicBezTo>
                        <a:pt x="188" y="100"/>
                        <a:pt x="218" y="90"/>
                        <a:pt x="224" y="88"/>
                      </a:cubicBezTo>
                      <a:cubicBezTo>
                        <a:pt x="241" y="82"/>
                        <a:pt x="255" y="70"/>
                        <a:pt x="272" y="64"/>
                      </a:cubicBezTo>
                      <a:cubicBezTo>
                        <a:pt x="296" y="40"/>
                        <a:pt x="319" y="43"/>
                        <a:pt x="352" y="40"/>
                      </a:cubicBezTo>
                      <a:cubicBezTo>
                        <a:pt x="328" y="32"/>
                        <a:pt x="324" y="25"/>
                        <a:pt x="324" y="0"/>
                      </a:cubicBezTo>
                      <a:lnTo>
                        <a:pt x="200" y="52"/>
                      </a:lnTo>
                      <a:lnTo>
                        <a:pt x="76" y="108"/>
                      </a:lnTo>
                      <a:lnTo>
                        <a:pt x="0" y="15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81" name="Freeform 101"/>
                <p:cNvSpPr>
                  <a:spLocks/>
                </p:cNvSpPr>
                <p:nvPr userDrawn="1"/>
              </p:nvSpPr>
              <p:spPr bwMode="ltGray">
                <a:xfrm>
                  <a:off x="1350" y="201"/>
                  <a:ext cx="232" cy="105"/>
                </a:xfrm>
                <a:custGeom>
                  <a:avLst/>
                  <a:gdLst>
                    <a:gd name="T0" fmla="*/ 109 w 187"/>
                    <a:gd name="T1" fmla="*/ 993 h 84"/>
                    <a:gd name="T2" fmla="*/ 747 w 187"/>
                    <a:gd name="T3" fmla="*/ 594 h 84"/>
                    <a:gd name="T4" fmla="*/ 1012 w 187"/>
                    <a:gd name="T5" fmla="*/ 61 h 84"/>
                    <a:gd name="T6" fmla="*/ 1331 w 187"/>
                    <a:gd name="T7" fmla="*/ 233 h 84"/>
                    <a:gd name="T8" fmla="*/ 1819 w 187"/>
                    <a:gd name="T9" fmla="*/ 0 h 84"/>
                    <a:gd name="T10" fmla="*/ 2176 w 187"/>
                    <a:gd name="T11" fmla="*/ 233 h 84"/>
                    <a:gd name="T12" fmla="*/ 2443 w 187"/>
                    <a:gd name="T13" fmla="*/ 291 h 84"/>
                    <a:gd name="T14" fmla="*/ 2398 w 187"/>
                    <a:gd name="T15" fmla="*/ 529 h 84"/>
                    <a:gd name="T16" fmla="*/ 2176 w 187"/>
                    <a:gd name="T17" fmla="*/ 475 h 84"/>
                    <a:gd name="T18" fmla="*/ 1700 w 187"/>
                    <a:gd name="T19" fmla="*/ 475 h 84"/>
                    <a:gd name="T20" fmla="*/ 1331 w 187"/>
                    <a:gd name="T21" fmla="*/ 705 h 84"/>
                    <a:gd name="T22" fmla="*/ 1651 w 187"/>
                    <a:gd name="T23" fmla="*/ 826 h 84"/>
                    <a:gd name="T24" fmla="*/ 1220 w 187"/>
                    <a:gd name="T25" fmla="*/ 930 h 84"/>
                    <a:gd name="T26" fmla="*/ 792 w 187"/>
                    <a:gd name="T27" fmla="*/ 758 h 84"/>
                    <a:gd name="T28" fmla="*/ 697 w 187"/>
                    <a:gd name="T29" fmla="*/ 930 h 84"/>
                    <a:gd name="T30" fmla="*/ 373 w 187"/>
                    <a:gd name="T31" fmla="*/ 993 h 84"/>
                    <a:gd name="T32" fmla="*/ 109 w 187"/>
                    <a:gd name="T33" fmla="*/ 993 h 8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87" h="84">
                      <a:moveTo>
                        <a:pt x="8" y="68"/>
                      </a:moveTo>
                      <a:cubicBezTo>
                        <a:pt x="29" y="63"/>
                        <a:pt x="35" y="47"/>
                        <a:pt x="56" y="40"/>
                      </a:cubicBezTo>
                      <a:cubicBezTo>
                        <a:pt x="62" y="23"/>
                        <a:pt x="61" y="14"/>
                        <a:pt x="76" y="4"/>
                      </a:cubicBezTo>
                      <a:cubicBezTo>
                        <a:pt x="84" y="7"/>
                        <a:pt x="91" y="15"/>
                        <a:pt x="100" y="16"/>
                      </a:cubicBezTo>
                      <a:cubicBezTo>
                        <a:pt x="110" y="18"/>
                        <a:pt x="127" y="3"/>
                        <a:pt x="136" y="0"/>
                      </a:cubicBezTo>
                      <a:cubicBezTo>
                        <a:pt x="163" y="9"/>
                        <a:pt x="137" y="25"/>
                        <a:pt x="164" y="16"/>
                      </a:cubicBezTo>
                      <a:cubicBezTo>
                        <a:pt x="171" y="17"/>
                        <a:pt x="180" y="15"/>
                        <a:pt x="184" y="20"/>
                      </a:cubicBezTo>
                      <a:cubicBezTo>
                        <a:pt x="187" y="24"/>
                        <a:pt x="185" y="33"/>
                        <a:pt x="180" y="36"/>
                      </a:cubicBezTo>
                      <a:cubicBezTo>
                        <a:pt x="175" y="39"/>
                        <a:pt x="169" y="33"/>
                        <a:pt x="164" y="32"/>
                      </a:cubicBezTo>
                      <a:cubicBezTo>
                        <a:pt x="135" y="42"/>
                        <a:pt x="147" y="45"/>
                        <a:pt x="128" y="32"/>
                      </a:cubicBezTo>
                      <a:cubicBezTo>
                        <a:pt x="115" y="35"/>
                        <a:pt x="91" y="37"/>
                        <a:pt x="100" y="48"/>
                      </a:cubicBezTo>
                      <a:cubicBezTo>
                        <a:pt x="105" y="55"/>
                        <a:pt x="124" y="56"/>
                        <a:pt x="124" y="56"/>
                      </a:cubicBezTo>
                      <a:cubicBezTo>
                        <a:pt x="113" y="72"/>
                        <a:pt x="109" y="75"/>
                        <a:pt x="92" y="64"/>
                      </a:cubicBezTo>
                      <a:cubicBezTo>
                        <a:pt x="82" y="49"/>
                        <a:pt x="78" y="46"/>
                        <a:pt x="60" y="52"/>
                      </a:cubicBezTo>
                      <a:cubicBezTo>
                        <a:pt x="57" y="56"/>
                        <a:pt x="56" y="62"/>
                        <a:pt x="52" y="64"/>
                      </a:cubicBezTo>
                      <a:cubicBezTo>
                        <a:pt x="45" y="68"/>
                        <a:pt x="36" y="66"/>
                        <a:pt x="28" y="68"/>
                      </a:cubicBezTo>
                      <a:cubicBezTo>
                        <a:pt x="2" y="74"/>
                        <a:pt x="0" y="84"/>
                        <a:pt x="8" y="6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82" name="Freeform 102"/>
                <p:cNvSpPr>
                  <a:spLocks/>
                </p:cNvSpPr>
                <p:nvPr userDrawn="1"/>
              </p:nvSpPr>
              <p:spPr bwMode="ltGray">
                <a:xfrm>
                  <a:off x="1758" y="198"/>
                  <a:ext cx="220" cy="58"/>
                </a:xfrm>
                <a:custGeom>
                  <a:avLst/>
                  <a:gdLst>
                    <a:gd name="T0" fmla="*/ 75 w 178"/>
                    <a:gd name="T1" fmla="*/ 298 h 46"/>
                    <a:gd name="T2" fmla="*/ 991 w 178"/>
                    <a:gd name="T3" fmla="*/ 620 h 46"/>
                    <a:gd name="T4" fmla="*/ 1451 w 178"/>
                    <a:gd name="T5" fmla="*/ 352 h 46"/>
                    <a:gd name="T6" fmla="*/ 2105 w 178"/>
                    <a:gd name="T7" fmla="*/ 427 h 46"/>
                    <a:gd name="T8" fmla="*/ 1759 w 178"/>
                    <a:gd name="T9" fmla="*/ 427 h 46"/>
                    <a:gd name="T10" fmla="*/ 1088 w 178"/>
                    <a:gd name="T11" fmla="*/ 739 h 46"/>
                    <a:gd name="T12" fmla="*/ 2 w 178"/>
                    <a:gd name="T13" fmla="*/ 352 h 46"/>
                    <a:gd name="T14" fmla="*/ 75 w 178"/>
                    <a:gd name="T15" fmla="*/ 298 h 4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8" h="46">
                      <a:moveTo>
                        <a:pt x="6" y="18"/>
                      </a:moveTo>
                      <a:cubicBezTo>
                        <a:pt x="41" y="6"/>
                        <a:pt x="52" y="12"/>
                        <a:pt x="78" y="38"/>
                      </a:cubicBezTo>
                      <a:cubicBezTo>
                        <a:pt x="89" y="31"/>
                        <a:pt x="114" y="22"/>
                        <a:pt x="114" y="22"/>
                      </a:cubicBezTo>
                      <a:cubicBezTo>
                        <a:pt x="129" y="0"/>
                        <a:pt x="148" y="14"/>
                        <a:pt x="166" y="26"/>
                      </a:cubicBezTo>
                      <a:cubicBezTo>
                        <a:pt x="116" y="39"/>
                        <a:pt x="178" y="26"/>
                        <a:pt x="138" y="26"/>
                      </a:cubicBezTo>
                      <a:cubicBezTo>
                        <a:pt x="119" y="26"/>
                        <a:pt x="103" y="40"/>
                        <a:pt x="86" y="46"/>
                      </a:cubicBezTo>
                      <a:cubicBezTo>
                        <a:pt x="70" y="41"/>
                        <a:pt x="15" y="29"/>
                        <a:pt x="2" y="22"/>
                      </a:cubicBezTo>
                      <a:cubicBezTo>
                        <a:pt x="0" y="21"/>
                        <a:pt x="5" y="19"/>
                        <a:pt x="6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83" name="Freeform 103"/>
                <p:cNvSpPr>
                  <a:spLocks/>
                </p:cNvSpPr>
                <p:nvPr userDrawn="1"/>
              </p:nvSpPr>
              <p:spPr bwMode="ltGray">
                <a:xfrm>
                  <a:off x="1637" y="312"/>
                  <a:ext cx="297" cy="135"/>
                </a:xfrm>
                <a:custGeom>
                  <a:avLst/>
                  <a:gdLst>
                    <a:gd name="T0" fmla="*/ 465 w 240"/>
                    <a:gd name="T1" fmla="*/ 1575 h 108"/>
                    <a:gd name="T2" fmla="*/ 0 w 240"/>
                    <a:gd name="T3" fmla="*/ 1291 h 108"/>
                    <a:gd name="T4" fmla="*/ 365 w 240"/>
                    <a:gd name="T5" fmla="*/ 930 h 108"/>
                    <a:gd name="T6" fmla="*/ 424 w 240"/>
                    <a:gd name="T7" fmla="*/ 758 h 108"/>
                    <a:gd name="T8" fmla="*/ 712 w 240"/>
                    <a:gd name="T9" fmla="*/ 645 h 108"/>
                    <a:gd name="T10" fmla="*/ 772 w 240"/>
                    <a:gd name="T11" fmla="*/ 475 h 108"/>
                    <a:gd name="T12" fmla="*/ 2166 w 240"/>
                    <a:gd name="T13" fmla="*/ 61 h 108"/>
                    <a:gd name="T14" fmla="*/ 2323 w 240"/>
                    <a:gd name="T15" fmla="*/ 119 h 108"/>
                    <a:gd name="T16" fmla="*/ 2631 w 240"/>
                    <a:gd name="T17" fmla="*/ 0 h 108"/>
                    <a:gd name="T18" fmla="*/ 2777 w 240"/>
                    <a:gd name="T19" fmla="*/ 291 h 108"/>
                    <a:gd name="T20" fmla="*/ 1856 w 240"/>
                    <a:gd name="T21" fmla="*/ 529 h 108"/>
                    <a:gd name="T22" fmla="*/ 828 w 240"/>
                    <a:gd name="T23" fmla="*/ 826 h 108"/>
                    <a:gd name="T24" fmla="*/ 669 w 240"/>
                    <a:gd name="T25" fmla="*/ 1220 h 108"/>
                    <a:gd name="T26" fmla="*/ 465 w 240"/>
                    <a:gd name="T27" fmla="*/ 1575 h 10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0" h="108">
                      <a:moveTo>
                        <a:pt x="36" y="108"/>
                      </a:moveTo>
                      <a:cubicBezTo>
                        <a:pt x="19" y="102"/>
                        <a:pt x="6" y="107"/>
                        <a:pt x="0" y="88"/>
                      </a:cubicBezTo>
                      <a:cubicBezTo>
                        <a:pt x="5" y="72"/>
                        <a:pt x="14" y="73"/>
                        <a:pt x="28" y="64"/>
                      </a:cubicBezTo>
                      <a:cubicBezTo>
                        <a:pt x="29" y="60"/>
                        <a:pt x="29" y="54"/>
                        <a:pt x="32" y="52"/>
                      </a:cubicBezTo>
                      <a:cubicBezTo>
                        <a:pt x="39" y="47"/>
                        <a:pt x="56" y="44"/>
                        <a:pt x="56" y="44"/>
                      </a:cubicBezTo>
                      <a:cubicBezTo>
                        <a:pt x="57" y="40"/>
                        <a:pt x="57" y="35"/>
                        <a:pt x="60" y="32"/>
                      </a:cubicBezTo>
                      <a:cubicBezTo>
                        <a:pt x="73" y="22"/>
                        <a:pt x="148" y="7"/>
                        <a:pt x="168" y="4"/>
                      </a:cubicBezTo>
                      <a:cubicBezTo>
                        <a:pt x="172" y="5"/>
                        <a:pt x="176" y="8"/>
                        <a:pt x="180" y="8"/>
                      </a:cubicBezTo>
                      <a:cubicBezTo>
                        <a:pt x="188" y="7"/>
                        <a:pt x="204" y="0"/>
                        <a:pt x="204" y="0"/>
                      </a:cubicBezTo>
                      <a:cubicBezTo>
                        <a:pt x="221" y="6"/>
                        <a:pt x="240" y="4"/>
                        <a:pt x="216" y="20"/>
                      </a:cubicBezTo>
                      <a:cubicBezTo>
                        <a:pt x="199" y="14"/>
                        <a:pt x="164" y="31"/>
                        <a:pt x="144" y="36"/>
                      </a:cubicBezTo>
                      <a:cubicBezTo>
                        <a:pt x="110" y="25"/>
                        <a:pt x="93" y="46"/>
                        <a:pt x="64" y="56"/>
                      </a:cubicBezTo>
                      <a:cubicBezTo>
                        <a:pt x="70" y="73"/>
                        <a:pt x="69" y="78"/>
                        <a:pt x="52" y="84"/>
                      </a:cubicBezTo>
                      <a:cubicBezTo>
                        <a:pt x="48" y="90"/>
                        <a:pt x="42" y="108"/>
                        <a:pt x="36" y="10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84" name="Freeform 104"/>
                <p:cNvSpPr>
                  <a:spLocks/>
                </p:cNvSpPr>
                <p:nvPr userDrawn="1"/>
              </p:nvSpPr>
              <p:spPr bwMode="ltGray">
                <a:xfrm>
                  <a:off x="481" y="1036"/>
                  <a:ext cx="39" cy="38"/>
                </a:xfrm>
                <a:custGeom>
                  <a:avLst/>
                  <a:gdLst>
                    <a:gd name="T0" fmla="*/ 49 w 31"/>
                    <a:gd name="T1" fmla="*/ 470 h 30"/>
                    <a:gd name="T2" fmla="*/ 487 w 31"/>
                    <a:gd name="T3" fmla="*/ 0 h 30"/>
                    <a:gd name="T4" fmla="*/ 294 w 31"/>
                    <a:gd name="T5" fmla="*/ 404 h 30"/>
                    <a:gd name="T6" fmla="*/ 49 w 31"/>
                    <a:gd name="T7" fmla="*/ 470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85" name="Freeform 105"/>
                <p:cNvSpPr>
                  <a:spLocks/>
                </p:cNvSpPr>
                <p:nvPr userDrawn="1"/>
              </p:nvSpPr>
              <p:spPr bwMode="ltGray">
                <a:xfrm>
                  <a:off x="438" y="1087"/>
                  <a:ext cx="55" cy="40"/>
                </a:xfrm>
                <a:custGeom>
                  <a:avLst/>
                  <a:gdLst>
                    <a:gd name="T0" fmla="*/ 95 w 44"/>
                    <a:gd name="T1" fmla="*/ 475 h 32"/>
                    <a:gd name="T2" fmla="*/ 330 w 44"/>
                    <a:gd name="T3" fmla="*/ 0 h 32"/>
                    <a:gd name="T4" fmla="*/ 564 w 44"/>
                    <a:gd name="T5" fmla="*/ 61 h 32"/>
                    <a:gd name="T6" fmla="*/ 95 w 44"/>
                    <a:gd name="T7" fmla="*/ 475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86" name="Freeform 106"/>
                <p:cNvSpPr>
                  <a:spLocks/>
                </p:cNvSpPr>
                <p:nvPr userDrawn="1"/>
              </p:nvSpPr>
              <p:spPr bwMode="ltGray">
                <a:xfrm>
                  <a:off x="617" y="1240"/>
                  <a:ext cx="94" cy="23"/>
                </a:xfrm>
                <a:custGeom>
                  <a:avLst/>
                  <a:gdLst>
                    <a:gd name="T0" fmla="*/ 485 w 76"/>
                    <a:gd name="T1" fmla="*/ 334 h 18"/>
                    <a:gd name="T2" fmla="*/ 318 w 76"/>
                    <a:gd name="T3" fmla="*/ 46 h 18"/>
                    <a:gd name="T4" fmla="*/ 485 w 76"/>
                    <a:gd name="T5" fmla="*/ 334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87" name="Freeform 107"/>
                <p:cNvSpPr>
                  <a:spLocks/>
                </p:cNvSpPr>
                <p:nvPr userDrawn="1"/>
              </p:nvSpPr>
              <p:spPr bwMode="ltGray">
                <a:xfrm>
                  <a:off x="777" y="1237"/>
                  <a:ext cx="52" cy="55"/>
                </a:xfrm>
                <a:custGeom>
                  <a:avLst/>
                  <a:gdLst>
                    <a:gd name="T0" fmla="*/ 0 w 42"/>
                    <a:gd name="T1" fmla="*/ 305 h 44"/>
                    <a:gd name="T2" fmla="*/ 167 w 42"/>
                    <a:gd name="T3" fmla="*/ 138 h 44"/>
                    <a:gd name="T4" fmla="*/ 0 w 42"/>
                    <a:gd name="T5" fmla="*/ 305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288" name="Freeform 108"/>
                <p:cNvSpPr>
                  <a:spLocks/>
                </p:cNvSpPr>
                <p:nvPr userDrawn="1"/>
              </p:nvSpPr>
              <p:spPr bwMode="ltGray">
                <a:xfrm>
                  <a:off x="353" y="1084"/>
                  <a:ext cx="38" cy="38"/>
                </a:xfrm>
                <a:custGeom>
                  <a:avLst/>
                  <a:gdLst>
                    <a:gd name="T0" fmla="*/ 87 w 31"/>
                    <a:gd name="T1" fmla="*/ 371 h 30"/>
                    <a:gd name="T2" fmla="*/ 362 w 31"/>
                    <a:gd name="T3" fmla="*/ 170 h 30"/>
                    <a:gd name="T4" fmla="*/ 87 w 31"/>
                    <a:gd name="T5" fmla="*/ 371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</p:grpSp>
          <p:grpSp>
            <p:nvGrpSpPr>
              <p:cNvPr id="3084" name="Group 109"/>
              <p:cNvGrpSpPr>
                <a:grpSpLocks/>
              </p:cNvGrpSpPr>
              <p:nvPr userDrawn="1"/>
            </p:nvGrpSpPr>
            <p:grpSpPr bwMode="auto">
              <a:xfrm>
                <a:off x="30" y="565"/>
                <a:ext cx="5689" cy="3126"/>
                <a:chOff x="-306" y="90"/>
                <a:chExt cx="6396" cy="3513"/>
              </a:xfrm>
            </p:grpSpPr>
            <p:sp>
              <p:nvSpPr>
                <p:cNvPr id="3085" name="Freeform 110"/>
                <p:cNvSpPr>
                  <a:spLocks/>
                </p:cNvSpPr>
                <p:nvPr userDrawn="1"/>
              </p:nvSpPr>
              <p:spPr bwMode="ltGray">
                <a:xfrm>
                  <a:off x="2137" y="2426"/>
                  <a:ext cx="727" cy="672"/>
                </a:xfrm>
                <a:custGeom>
                  <a:avLst/>
                  <a:gdLst>
                    <a:gd name="T0" fmla="*/ 3677 w 588"/>
                    <a:gd name="T1" fmla="*/ 342 h 534"/>
                    <a:gd name="T2" fmla="*/ 4230 w 588"/>
                    <a:gd name="T3" fmla="*/ 430 h 534"/>
                    <a:gd name="T4" fmla="*/ 4092 w 588"/>
                    <a:gd name="T5" fmla="*/ 954 h 534"/>
                    <a:gd name="T6" fmla="*/ 4671 w 588"/>
                    <a:gd name="T7" fmla="*/ 1797 h 534"/>
                    <a:gd name="T8" fmla="*/ 4973 w 588"/>
                    <a:gd name="T9" fmla="*/ 2049 h 534"/>
                    <a:gd name="T10" fmla="*/ 5158 w 588"/>
                    <a:gd name="T11" fmla="*/ 1041 h 534"/>
                    <a:gd name="T12" fmla="*/ 5338 w 588"/>
                    <a:gd name="T13" fmla="*/ 0 h 534"/>
                    <a:gd name="T14" fmla="*/ 5732 w 588"/>
                    <a:gd name="T15" fmla="*/ 973 h 534"/>
                    <a:gd name="T16" fmla="*/ 5999 w 588"/>
                    <a:gd name="T17" fmla="*/ 1469 h 534"/>
                    <a:gd name="T18" fmla="*/ 6417 w 588"/>
                    <a:gd name="T19" fmla="*/ 2628 h 534"/>
                    <a:gd name="T20" fmla="*/ 6817 w 588"/>
                    <a:gd name="T21" fmla="*/ 3191 h 534"/>
                    <a:gd name="T22" fmla="*/ 7025 w 588"/>
                    <a:gd name="T23" fmla="*/ 3540 h 534"/>
                    <a:gd name="T24" fmla="*/ 7422 w 588"/>
                    <a:gd name="T25" fmla="*/ 4282 h 534"/>
                    <a:gd name="T26" fmla="*/ 7345 w 588"/>
                    <a:gd name="T27" fmla="*/ 6156 h 534"/>
                    <a:gd name="T28" fmla="*/ 6970 w 588"/>
                    <a:gd name="T29" fmla="*/ 7162 h 534"/>
                    <a:gd name="T30" fmla="*/ 6843 w 588"/>
                    <a:gd name="T31" fmla="*/ 7549 h 534"/>
                    <a:gd name="T32" fmla="*/ 6477 w 588"/>
                    <a:gd name="T33" fmla="*/ 8064 h 534"/>
                    <a:gd name="T34" fmla="*/ 6149 w 588"/>
                    <a:gd name="T35" fmla="*/ 8426 h 534"/>
                    <a:gd name="T36" fmla="*/ 5732 w 588"/>
                    <a:gd name="T37" fmla="*/ 8357 h 534"/>
                    <a:gd name="T38" fmla="*/ 5122 w 588"/>
                    <a:gd name="T39" fmla="*/ 8051 h 534"/>
                    <a:gd name="T40" fmla="*/ 4973 w 588"/>
                    <a:gd name="T41" fmla="*/ 7512 h 534"/>
                    <a:gd name="T42" fmla="*/ 4596 w 588"/>
                    <a:gd name="T43" fmla="*/ 7563 h 534"/>
                    <a:gd name="T44" fmla="*/ 4624 w 588"/>
                    <a:gd name="T45" fmla="*/ 6696 h 534"/>
                    <a:gd name="T46" fmla="*/ 4596 w 588"/>
                    <a:gd name="T47" fmla="*/ 6655 h 534"/>
                    <a:gd name="T48" fmla="*/ 4317 w 588"/>
                    <a:gd name="T49" fmla="*/ 7162 h 534"/>
                    <a:gd name="T50" fmla="*/ 4109 w 588"/>
                    <a:gd name="T51" fmla="*/ 6748 h 534"/>
                    <a:gd name="T52" fmla="*/ 3420 w 588"/>
                    <a:gd name="T53" fmla="*/ 6280 h 534"/>
                    <a:gd name="T54" fmla="*/ 2373 w 588"/>
                    <a:gd name="T55" fmla="*/ 6561 h 534"/>
                    <a:gd name="T56" fmla="*/ 2056 w 588"/>
                    <a:gd name="T57" fmla="*/ 6978 h 534"/>
                    <a:gd name="T58" fmla="*/ 1628 w 588"/>
                    <a:gd name="T59" fmla="*/ 6945 h 534"/>
                    <a:gd name="T60" fmla="*/ 1047 w 588"/>
                    <a:gd name="T61" fmla="*/ 7343 h 534"/>
                    <a:gd name="T62" fmla="*/ 661 w 588"/>
                    <a:gd name="T63" fmla="*/ 6534 h 534"/>
                    <a:gd name="T64" fmla="*/ 101 w 588"/>
                    <a:gd name="T65" fmla="*/ 4949 h 534"/>
                    <a:gd name="T66" fmla="*/ 0 w 588"/>
                    <a:gd name="T67" fmla="*/ 4075 h 534"/>
                    <a:gd name="T68" fmla="*/ 511 w 588"/>
                    <a:gd name="T69" fmla="*/ 2928 h 534"/>
                    <a:gd name="T70" fmla="*/ 1480 w 588"/>
                    <a:gd name="T71" fmla="*/ 2200 h 534"/>
                    <a:gd name="T72" fmla="*/ 1796 w 588"/>
                    <a:gd name="T73" fmla="*/ 1953 h 534"/>
                    <a:gd name="T74" fmla="*/ 1869 w 588"/>
                    <a:gd name="T75" fmla="*/ 1797 h 534"/>
                    <a:gd name="T76" fmla="*/ 2148 w 588"/>
                    <a:gd name="T77" fmla="*/ 1077 h 534"/>
                    <a:gd name="T78" fmla="*/ 2656 w 588"/>
                    <a:gd name="T79" fmla="*/ 1319 h 534"/>
                    <a:gd name="T80" fmla="*/ 2975 w 588"/>
                    <a:gd name="T81" fmla="*/ 1104 h 534"/>
                    <a:gd name="T82" fmla="*/ 3007 w 588"/>
                    <a:gd name="T83" fmla="*/ 602 h 534"/>
                    <a:gd name="T84" fmla="*/ 3364 w 588"/>
                    <a:gd name="T85" fmla="*/ 380 h 534"/>
                    <a:gd name="T86" fmla="*/ 3448 w 588"/>
                    <a:gd name="T87" fmla="*/ 191 h 53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88" h="534">
                      <a:moveTo>
                        <a:pt x="270" y="12"/>
                      </a:moveTo>
                      <a:lnTo>
                        <a:pt x="288" y="22"/>
                      </a:lnTo>
                      <a:lnTo>
                        <a:pt x="306" y="26"/>
                      </a:lnTo>
                      <a:lnTo>
                        <a:pt x="332" y="28"/>
                      </a:lnTo>
                      <a:cubicBezTo>
                        <a:pt x="334" y="37"/>
                        <a:pt x="332" y="40"/>
                        <a:pt x="328" y="48"/>
                      </a:cubicBezTo>
                      <a:cubicBezTo>
                        <a:pt x="326" y="52"/>
                        <a:pt x="320" y="60"/>
                        <a:pt x="320" y="60"/>
                      </a:cubicBezTo>
                      <a:cubicBezTo>
                        <a:pt x="319" y="67"/>
                        <a:pt x="317" y="75"/>
                        <a:pt x="318" y="82"/>
                      </a:cubicBezTo>
                      <a:cubicBezTo>
                        <a:pt x="319" y="92"/>
                        <a:pt x="358" y="108"/>
                        <a:pt x="366" y="114"/>
                      </a:cubicBezTo>
                      <a:cubicBezTo>
                        <a:pt x="372" y="118"/>
                        <a:pt x="378" y="122"/>
                        <a:pt x="384" y="126"/>
                      </a:cubicBezTo>
                      <a:cubicBezTo>
                        <a:pt x="386" y="127"/>
                        <a:pt x="390" y="130"/>
                        <a:pt x="390" y="130"/>
                      </a:cubicBezTo>
                      <a:cubicBezTo>
                        <a:pt x="403" y="126"/>
                        <a:pt x="405" y="108"/>
                        <a:pt x="408" y="96"/>
                      </a:cubicBezTo>
                      <a:cubicBezTo>
                        <a:pt x="410" y="80"/>
                        <a:pt x="412" y="78"/>
                        <a:pt x="404" y="66"/>
                      </a:cubicBezTo>
                      <a:cubicBezTo>
                        <a:pt x="407" y="50"/>
                        <a:pt x="407" y="26"/>
                        <a:pt x="410" y="12"/>
                      </a:cubicBezTo>
                      <a:cubicBezTo>
                        <a:pt x="411" y="7"/>
                        <a:pt x="418" y="0"/>
                        <a:pt x="418" y="0"/>
                      </a:cubicBezTo>
                      <a:cubicBezTo>
                        <a:pt x="435" y="6"/>
                        <a:pt x="429" y="25"/>
                        <a:pt x="436" y="38"/>
                      </a:cubicBezTo>
                      <a:cubicBezTo>
                        <a:pt x="441" y="47"/>
                        <a:pt x="447" y="53"/>
                        <a:pt x="450" y="62"/>
                      </a:cubicBezTo>
                      <a:cubicBezTo>
                        <a:pt x="447" y="71"/>
                        <a:pt x="452" y="73"/>
                        <a:pt x="460" y="76"/>
                      </a:cubicBezTo>
                      <a:cubicBezTo>
                        <a:pt x="464" y="82"/>
                        <a:pt x="466" y="88"/>
                        <a:pt x="470" y="94"/>
                      </a:cubicBezTo>
                      <a:cubicBezTo>
                        <a:pt x="475" y="117"/>
                        <a:pt x="483" y="138"/>
                        <a:pt x="490" y="160"/>
                      </a:cubicBezTo>
                      <a:cubicBezTo>
                        <a:pt x="491" y="164"/>
                        <a:pt x="499" y="165"/>
                        <a:pt x="502" y="166"/>
                      </a:cubicBezTo>
                      <a:cubicBezTo>
                        <a:pt x="506" y="168"/>
                        <a:pt x="514" y="174"/>
                        <a:pt x="514" y="174"/>
                      </a:cubicBezTo>
                      <a:cubicBezTo>
                        <a:pt x="520" y="184"/>
                        <a:pt x="524" y="196"/>
                        <a:pt x="534" y="202"/>
                      </a:cubicBezTo>
                      <a:cubicBezTo>
                        <a:pt x="538" y="208"/>
                        <a:pt x="535" y="218"/>
                        <a:pt x="538" y="220"/>
                      </a:cubicBezTo>
                      <a:cubicBezTo>
                        <a:pt x="541" y="222"/>
                        <a:pt x="550" y="224"/>
                        <a:pt x="550" y="224"/>
                      </a:cubicBezTo>
                      <a:cubicBezTo>
                        <a:pt x="552" y="238"/>
                        <a:pt x="552" y="246"/>
                        <a:pt x="564" y="254"/>
                      </a:cubicBezTo>
                      <a:cubicBezTo>
                        <a:pt x="568" y="261"/>
                        <a:pt x="575" y="270"/>
                        <a:pt x="582" y="272"/>
                      </a:cubicBezTo>
                      <a:cubicBezTo>
                        <a:pt x="579" y="288"/>
                        <a:pt x="585" y="301"/>
                        <a:pt x="588" y="316"/>
                      </a:cubicBezTo>
                      <a:cubicBezTo>
                        <a:pt x="587" y="333"/>
                        <a:pt x="587" y="373"/>
                        <a:pt x="576" y="390"/>
                      </a:cubicBezTo>
                      <a:cubicBezTo>
                        <a:pt x="567" y="403"/>
                        <a:pt x="557" y="417"/>
                        <a:pt x="552" y="432"/>
                      </a:cubicBezTo>
                      <a:cubicBezTo>
                        <a:pt x="554" y="444"/>
                        <a:pt x="556" y="447"/>
                        <a:pt x="546" y="454"/>
                      </a:cubicBezTo>
                      <a:cubicBezTo>
                        <a:pt x="540" y="464"/>
                        <a:pt x="543" y="458"/>
                        <a:pt x="538" y="472"/>
                      </a:cubicBezTo>
                      <a:cubicBezTo>
                        <a:pt x="537" y="474"/>
                        <a:pt x="536" y="478"/>
                        <a:pt x="536" y="478"/>
                      </a:cubicBezTo>
                      <a:cubicBezTo>
                        <a:pt x="535" y="488"/>
                        <a:pt x="536" y="497"/>
                        <a:pt x="526" y="502"/>
                      </a:cubicBezTo>
                      <a:cubicBezTo>
                        <a:pt x="520" y="505"/>
                        <a:pt x="508" y="512"/>
                        <a:pt x="508" y="512"/>
                      </a:cubicBezTo>
                      <a:cubicBezTo>
                        <a:pt x="493" y="534"/>
                        <a:pt x="507" y="519"/>
                        <a:pt x="494" y="526"/>
                      </a:cubicBezTo>
                      <a:cubicBezTo>
                        <a:pt x="490" y="528"/>
                        <a:pt x="482" y="534"/>
                        <a:pt x="482" y="534"/>
                      </a:cubicBezTo>
                      <a:cubicBezTo>
                        <a:pt x="473" y="528"/>
                        <a:pt x="470" y="520"/>
                        <a:pt x="462" y="514"/>
                      </a:cubicBezTo>
                      <a:cubicBezTo>
                        <a:pt x="457" y="521"/>
                        <a:pt x="457" y="525"/>
                        <a:pt x="450" y="530"/>
                      </a:cubicBezTo>
                      <a:cubicBezTo>
                        <a:pt x="438" y="527"/>
                        <a:pt x="429" y="517"/>
                        <a:pt x="418" y="514"/>
                      </a:cubicBezTo>
                      <a:cubicBezTo>
                        <a:pt x="413" y="513"/>
                        <a:pt x="402" y="510"/>
                        <a:pt x="402" y="510"/>
                      </a:cubicBezTo>
                      <a:cubicBezTo>
                        <a:pt x="394" y="505"/>
                        <a:pt x="390" y="503"/>
                        <a:pt x="396" y="494"/>
                      </a:cubicBezTo>
                      <a:cubicBezTo>
                        <a:pt x="394" y="488"/>
                        <a:pt x="392" y="482"/>
                        <a:pt x="390" y="476"/>
                      </a:cubicBezTo>
                      <a:cubicBezTo>
                        <a:pt x="388" y="471"/>
                        <a:pt x="378" y="468"/>
                        <a:pt x="378" y="468"/>
                      </a:cubicBezTo>
                      <a:cubicBezTo>
                        <a:pt x="372" y="474"/>
                        <a:pt x="368" y="477"/>
                        <a:pt x="360" y="480"/>
                      </a:cubicBezTo>
                      <a:cubicBezTo>
                        <a:pt x="353" y="469"/>
                        <a:pt x="359" y="456"/>
                        <a:pt x="366" y="446"/>
                      </a:cubicBezTo>
                      <a:cubicBezTo>
                        <a:pt x="365" y="439"/>
                        <a:pt x="362" y="431"/>
                        <a:pt x="362" y="424"/>
                      </a:cubicBezTo>
                      <a:cubicBezTo>
                        <a:pt x="362" y="421"/>
                        <a:pt x="366" y="418"/>
                        <a:pt x="364" y="416"/>
                      </a:cubicBezTo>
                      <a:cubicBezTo>
                        <a:pt x="362" y="414"/>
                        <a:pt x="361" y="420"/>
                        <a:pt x="360" y="422"/>
                      </a:cubicBezTo>
                      <a:cubicBezTo>
                        <a:pt x="358" y="426"/>
                        <a:pt x="357" y="430"/>
                        <a:pt x="356" y="434"/>
                      </a:cubicBezTo>
                      <a:cubicBezTo>
                        <a:pt x="353" y="443"/>
                        <a:pt x="347" y="451"/>
                        <a:pt x="338" y="454"/>
                      </a:cubicBezTo>
                      <a:cubicBezTo>
                        <a:pt x="337" y="456"/>
                        <a:pt x="338" y="460"/>
                        <a:pt x="336" y="460"/>
                      </a:cubicBezTo>
                      <a:cubicBezTo>
                        <a:pt x="326" y="460"/>
                        <a:pt x="326" y="435"/>
                        <a:pt x="322" y="428"/>
                      </a:cubicBezTo>
                      <a:cubicBezTo>
                        <a:pt x="315" y="413"/>
                        <a:pt x="305" y="409"/>
                        <a:pt x="290" y="406"/>
                      </a:cubicBezTo>
                      <a:cubicBezTo>
                        <a:pt x="284" y="402"/>
                        <a:pt x="268" y="398"/>
                        <a:pt x="268" y="398"/>
                      </a:cubicBezTo>
                      <a:cubicBezTo>
                        <a:pt x="246" y="400"/>
                        <a:pt x="227" y="404"/>
                        <a:pt x="206" y="410"/>
                      </a:cubicBezTo>
                      <a:cubicBezTo>
                        <a:pt x="185" y="416"/>
                        <a:pt x="215" y="406"/>
                        <a:pt x="186" y="416"/>
                      </a:cubicBezTo>
                      <a:cubicBezTo>
                        <a:pt x="184" y="417"/>
                        <a:pt x="180" y="418"/>
                        <a:pt x="180" y="418"/>
                      </a:cubicBezTo>
                      <a:cubicBezTo>
                        <a:pt x="174" y="426"/>
                        <a:pt x="168" y="433"/>
                        <a:pt x="162" y="442"/>
                      </a:cubicBezTo>
                      <a:cubicBezTo>
                        <a:pt x="160" y="446"/>
                        <a:pt x="150" y="446"/>
                        <a:pt x="150" y="446"/>
                      </a:cubicBezTo>
                      <a:cubicBezTo>
                        <a:pt x="143" y="444"/>
                        <a:pt x="135" y="442"/>
                        <a:pt x="128" y="440"/>
                      </a:cubicBezTo>
                      <a:cubicBezTo>
                        <a:pt x="116" y="444"/>
                        <a:pt x="113" y="456"/>
                        <a:pt x="100" y="460"/>
                      </a:cubicBezTo>
                      <a:cubicBezTo>
                        <a:pt x="94" y="462"/>
                        <a:pt x="82" y="466"/>
                        <a:pt x="82" y="466"/>
                      </a:cubicBezTo>
                      <a:cubicBezTo>
                        <a:pt x="66" y="462"/>
                        <a:pt x="59" y="457"/>
                        <a:pt x="46" y="448"/>
                      </a:cubicBezTo>
                      <a:cubicBezTo>
                        <a:pt x="43" y="438"/>
                        <a:pt x="50" y="425"/>
                        <a:pt x="52" y="414"/>
                      </a:cubicBezTo>
                      <a:cubicBezTo>
                        <a:pt x="48" y="400"/>
                        <a:pt x="47" y="381"/>
                        <a:pt x="40" y="368"/>
                      </a:cubicBezTo>
                      <a:cubicBezTo>
                        <a:pt x="30" y="349"/>
                        <a:pt x="15" y="335"/>
                        <a:pt x="8" y="314"/>
                      </a:cubicBezTo>
                      <a:cubicBezTo>
                        <a:pt x="10" y="293"/>
                        <a:pt x="12" y="296"/>
                        <a:pt x="8" y="282"/>
                      </a:cubicBezTo>
                      <a:cubicBezTo>
                        <a:pt x="6" y="274"/>
                        <a:pt x="0" y="258"/>
                        <a:pt x="0" y="258"/>
                      </a:cubicBezTo>
                      <a:cubicBezTo>
                        <a:pt x="3" y="240"/>
                        <a:pt x="2" y="223"/>
                        <a:pt x="18" y="212"/>
                      </a:cubicBezTo>
                      <a:cubicBezTo>
                        <a:pt x="24" y="202"/>
                        <a:pt x="28" y="190"/>
                        <a:pt x="40" y="186"/>
                      </a:cubicBezTo>
                      <a:cubicBezTo>
                        <a:pt x="67" y="190"/>
                        <a:pt x="79" y="172"/>
                        <a:pt x="102" y="164"/>
                      </a:cubicBezTo>
                      <a:cubicBezTo>
                        <a:pt x="105" y="156"/>
                        <a:pt x="111" y="147"/>
                        <a:pt x="116" y="140"/>
                      </a:cubicBezTo>
                      <a:cubicBezTo>
                        <a:pt x="117" y="125"/>
                        <a:pt x="115" y="118"/>
                        <a:pt x="126" y="110"/>
                      </a:cubicBezTo>
                      <a:cubicBezTo>
                        <a:pt x="132" y="112"/>
                        <a:pt x="140" y="124"/>
                        <a:pt x="140" y="124"/>
                      </a:cubicBezTo>
                      <a:cubicBezTo>
                        <a:pt x="143" y="123"/>
                        <a:pt x="147" y="124"/>
                        <a:pt x="148" y="122"/>
                      </a:cubicBezTo>
                      <a:cubicBezTo>
                        <a:pt x="149" y="120"/>
                        <a:pt x="146" y="117"/>
                        <a:pt x="146" y="114"/>
                      </a:cubicBezTo>
                      <a:cubicBezTo>
                        <a:pt x="146" y="106"/>
                        <a:pt x="154" y="91"/>
                        <a:pt x="162" y="88"/>
                      </a:cubicBezTo>
                      <a:cubicBezTo>
                        <a:pt x="160" y="77"/>
                        <a:pt x="159" y="74"/>
                        <a:pt x="168" y="68"/>
                      </a:cubicBezTo>
                      <a:cubicBezTo>
                        <a:pt x="171" y="60"/>
                        <a:pt x="174" y="57"/>
                        <a:pt x="182" y="54"/>
                      </a:cubicBezTo>
                      <a:cubicBezTo>
                        <a:pt x="195" y="58"/>
                        <a:pt x="196" y="76"/>
                        <a:pt x="208" y="84"/>
                      </a:cubicBezTo>
                      <a:cubicBezTo>
                        <a:pt x="216" y="81"/>
                        <a:pt x="217" y="78"/>
                        <a:pt x="220" y="70"/>
                      </a:cubicBezTo>
                      <a:cubicBezTo>
                        <a:pt x="228" y="73"/>
                        <a:pt x="231" y="80"/>
                        <a:pt x="234" y="70"/>
                      </a:cubicBezTo>
                      <a:cubicBezTo>
                        <a:pt x="231" y="61"/>
                        <a:pt x="223" y="54"/>
                        <a:pt x="236" y="50"/>
                      </a:cubicBezTo>
                      <a:cubicBezTo>
                        <a:pt x="237" y="46"/>
                        <a:pt x="235" y="42"/>
                        <a:pt x="236" y="38"/>
                      </a:cubicBezTo>
                      <a:cubicBezTo>
                        <a:pt x="239" y="31"/>
                        <a:pt x="254" y="32"/>
                        <a:pt x="260" y="30"/>
                      </a:cubicBezTo>
                      <a:cubicBezTo>
                        <a:pt x="261" y="28"/>
                        <a:pt x="264" y="26"/>
                        <a:pt x="264" y="24"/>
                      </a:cubicBezTo>
                      <a:cubicBezTo>
                        <a:pt x="264" y="20"/>
                        <a:pt x="260" y="12"/>
                        <a:pt x="260" y="12"/>
                      </a:cubicBezTo>
                      <a:cubicBezTo>
                        <a:pt x="267" y="10"/>
                        <a:pt x="264" y="9"/>
                        <a:pt x="270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86" name="Freeform 111"/>
                <p:cNvSpPr>
                  <a:spLocks/>
                </p:cNvSpPr>
                <p:nvPr userDrawn="1"/>
              </p:nvSpPr>
              <p:spPr bwMode="ltGray">
                <a:xfrm>
                  <a:off x="2705" y="3116"/>
                  <a:ext cx="76" cy="98"/>
                </a:xfrm>
                <a:custGeom>
                  <a:avLst/>
                  <a:gdLst>
                    <a:gd name="T0" fmla="*/ 50 w 61"/>
                    <a:gd name="T1" fmla="*/ 369 h 78"/>
                    <a:gd name="T2" fmla="*/ 450 w 61"/>
                    <a:gd name="T3" fmla="*/ 427 h 78"/>
                    <a:gd name="T4" fmla="*/ 733 w 61"/>
                    <a:gd name="T5" fmla="*/ 0 h 78"/>
                    <a:gd name="T6" fmla="*/ 781 w 61"/>
                    <a:gd name="T7" fmla="*/ 281 h 78"/>
                    <a:gd name="T8" fmla="*/ 361 w 61"/>
                    <a:gd name="T9" fmla="*/ 1212 h 78"/>
                    <a:gd name="T10" fmla="*/ 228 w 61"/>
                    <a:gd name="T11" fmla="*/ 829 h 78"/>
                    <a:gd name="T12" fmla="*/ 0 w 61"/>
                    <a:gd name="T13" fmla="*/ 464 h 78"/>
                    <a:gd name="T14" fmla="*/ 50 w 61"/>
                    <a:gd name="T15" fmla="*/ 369 h 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1" h="78">
                      <a:moveTo>
                        <a:pt x="4" y="24"/>
                      </a:moveTo>
                      <a:cubicBezTo>
                        <a:pt x="13" y="27"/>
                        <a:pt x="22" y="25"/>
                        <a:pt x="32" y="28"/>
                      </a:cubicBezTo>
                      <a:cubicBezTo>
                        <a:pt x="48" y="23"/>
                        <a:pt x="39" y="4"/>
                        <a:pt x="52" y="0"/>
                      </a:cubicBezTo>
                      <a:cubicBezTo>
                        <a:pt x="57" y="7"/>
                        <a:pt x="59" y="10"/>
                        <a:pt x="56" y="18"/>
                      </a:cubicBezTo>
                      <a:cubicBezTo>
                        <a:pt x="61" y="42"/>
                        <a:pt x="50" y="70"/>
                        <a:pt x="26" y="78"/>
                      </a:cubicBezTo>
                      <a:cubicBezTo>
                        <a:pt x="21" y="70"/>
                        <a:pt x="19" y="62"/>
                        <a:pt x="16" y="54"/>
                      </a:cubicBezTo>
                      <a:cubicBezTo>
                        <a:pt x="13" y="45"/>
                        <a:pt x="3" y="40"/>
                        <a:pt x="0" y="30"/>
                      </a:cubicBezTo>
                      <a:cubicBezTo>
                        <a:pt x="2" y="23"/>
                        <a:pt x="0" y="24"/>
                        <a:pt x="4" y="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87" name="Freeform 112"/>
                <p:cNvSpPr>
                  <a:spLocks/>
                </p:cNvSpPr>
                <p:nvPr userDrawn="1"/>
              </p:nvSpPr>
              <p:spPr bwMode="ltGray">
                <a:xfrm>
                  <a:off x="3087" y="3093"/>
                  <a:ext cx="140" cy="191"/>
                </a:xfrm>
                <a:custGeom>
                  <a:avLst/>
                  <a:gdLst>
                    <a:gd name="T0" fmla="*/ 978 w 113"/>
                    <a:gd name="T1" fmla="*/ 0 h 152"/>
                    <a:gd name="T2" fmla="*/ 1244 w 113"/>
                    <a:gd name="T3" fmla="*/ 186 h 152"/>
                    <a:gd name="T4" fmla="*/ 1467 w 113"/>
                    <a:gd name="T5" fmla="*/ 281 h 152"/>
                    <a:gd name="T6" fmla="*/ 1092 w 113"/>
                    <a:gd name="T7" fmla="*/ 998 h 152"/>
                    <a:gd name="T8" fmla="*/ 1028 w 113"/>
                    <a:gd name="T9" fmla="*/ 1186 h 152"/>
                    <a:gd name="T10" fmla="*/ 881 w 113"/>
                    <a:gd name="T11" fmla="*/ 1306 h 152"/>
                    <a:gd name="T12" fmla="*/ 699 w 113"/>
                    <a:gd name="T13" fmla="*/ 1866 h 152"/>
                    <a:gd name="T14" fmla="*/ 644 w 113"/>
                    <a:gd name="T15" fmla="*/ 2051 h 152"/>
                    <a:gd name="T16" fmla="*/ 396 w 113"/>
                    <a:gd name="T17" fmla="*/ 2135 h 152"/>
                    <a:gd name="T18" fmla="*/ 224 w 113"/>
                    <a:gd name="T19" fmla="*/ 2352 h 152"/>
                    <a:gd name="T20" fmla="*/ 278 w 113"/>
                    <a:gd name="T21" fmla="*/ 2135 h 152"/>
                    <a:gd name="T22" fmla="*/ 95 w 113"/>
                    <a:gd name="T23" fmla="*/ 1951 h 152"/>
                    <a:gd name="T24" fmla="*/ 540 w 113"/>
                    <a:gd name="T25" fmla="*/ 1042 h 152"/>
                    <a:gd name="T26" fmla="*/ 978 w 113"/>
                    <a:gd name="T27" fmla="*/ 0 h 15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13" h="152">
                      <a:moveTo>
                        <a:pt x="75" y="0"/>
                      </a:moveTo>
                      <a:cubicBezTo>
                        <a:pt x="87" y="2"/>
                        <a:pt x="86" y="6"/>
                        <a:pt x="95" y="12"/>
                      </a:cubicBezTo>
                      <a:cubicBezTo>
                        <a:pt x="105" y="10"/>
                        <a:pt x="110" y="8"/>
                        <a:pt x="113" y="18"/>
                      </a:cubicBezTo>
                      <a:cubicBezTo>
                        <a:pt x="108" y="34"/>
                        <a:pt x="97" y="54"/>
                        <a:pt x="83" y="64"/>
                      </a:cubicBezTo>
                      <a:cubicBezTo>
                        <a:pt x="82" y="68"/>
                        <a:pt x="83" y="74"/>
                        <a:pt x="79" y="76"/>
                      </a:cubicBezTo>
                      <a:cubicBezTo>
                        <a:pt x="75" y="79"/>
                        <a:pt x="67" y="84"/>
                        <a:pt x="67" y="84"/>
                      </a:cubicBezTo>
                      <a:cubicBezTo>
                        <a:pt x="60" y="95"/>
                        <a:pt x="57" y="108"/>
                        <a:pt x="53" y="120"/>
                      </a:cubicBezTo>
                      <a:cubicBezTo>
                        <a:pt x="52" y="124"/>
                        <a:pt x="53" y="131"/>
                        <a:pt x="49" y="132"/>
                      </a:cubicBezTo>
                      <a:cubicBezTo>
                        <a:pt x="43" y="134"/>
                        <a:pt x="31" y="138"/>
                        <a:pt x="31" y="138"/>
                      </a:cubicBezTo>
                      <a:cubicBezTo>
                        <a:pt x="28" y="146"/>
                        <a:pt x="25" y="149"/>
                        <a:pt x="17" y="152"/>
                      </a:cubicBezTo>
                      <a:cubicBezTo>
                        <a:pt x="12" y="144"/>
                        <a:pt x="12" y="141"/>
                        <a:pt x="21" y="138"/>
                      </a:cubicBezTo>
                      <a:cubicBezTo>
                        <a:pt x="18" y="130"/>
                        <a:pt x="15" y="129"/>
                        <a:pt x="7" y="126"/>
                      </a:cubicBezTo>
                      <a:cubicBezTo>
                        <a:pt x="0" y="104"/>
                        <a:pt x="19" y="73"/>
                        <a:pt x="41" y="68"/>
                      </a:cubicBezTo>
                      <a:cubicBezTo>
                        <a:pt x="56" y="46"/>
                        <a:pt x="75" y="30"/>
                        <a:pt x="75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88" name="Freeform 113"/>
                <p:cNvSpPr>
                  <a:spLocks/>
                </p:cNvSpPr>
                <p:nvPr userDrawn="1"/>
              </p:nvSpPr>
              <p:spPr bwMode="ltGray">
                <a:xfrm>
                  <a:off x="3187" y="2946"/>
                  <a:ext cx="120" cy="175"/>
                </a:xfrm>
                <a:custGeom>
                  <a:avLst/>
                  <a:gdLst>
                    <a:gd name="T0" fmla="*/ 803 w 97"/>
                    <a:gd name="T1" fmla="*/ 1541 h 139"/>
                    <a:gd name="T2" fmla="*/ 772 w 97"/>
                    <a:gd name="T3" fmla="*/ 1852 h 139"/>
                    <a:gd name="T4" fmla="*/ 606 w 97"/>
                    <a:gd name="T5" fmla="*/ 1975 h 139"/>
                    <a:gd name="T6" fmla="*/ 437 w 97"/>
                    <a:gd name="T7" fmla="*/ 2142 h 139"/>
                    <a:gd name="T8" fmla="*/ 465 w 97"/>
                    <a:gd name="T9" fmla="*/ 1758 h 139"/>
                    <a:gd name="T10" fmla="*/ 317 w 97"/>
                    <a:gd name="T11" fmla="*/ 1633 h 139"/>
                    <a:gd name="T12" fmla="*/ 317 w 97"/>
                    <a:gd name="T13" fmla="*/ 1351 h 139"/>
                    <a:gd name="T14" fmla="*/ 413 w 97"/>
                    <a:gd name="T15" fmla="*/ 1163 h 139"/>
                    <a:gd name="T16" fmla="*/ 167 w 97"/>
                    <a:gd name="T17" fmla="*/ 429 h 139"/>
                    <a:gd name="T18" fmla="*/ 0 w 97"/>
                    <a:gd name="T19" fmla="*/ 49 h 139"/>
                    <a:gd name="T20" fmla="*/ 225 w 97"/>
                    <a:gd name="T21" fmla="*/ 147 h 139"/>
                    <a:gd name="T22" fmla="*/ 392 w 97"/>
                    <a:gd name="T23" fmla="*/ 526 h 139"/>
                    <a:gd name="T24" fmla="*/ 649 w 97"/>
                    <a:gd name="T25" fmla="*/ 918 h 139"/>
                    <a:gd name="T26" fmla="*/ 711 w 97"/>
                    <a:gd name="T27" fmla="*/ 1163 h 139"/>
                    <a:gd name="T28" fmla="*/ 975 w 97"/>
                    <a:gd name="T29" fmla="*/ 972 h 139"/>
                    <a:gd name="T30" fmla="*/ 852 w 97"/>
                    <a:gd name="T31" fmla="*/ 1381 h 139"/>
                    <a:gd name="T32" fmla="*/ 878 w 97"/>
                    <a:gd name="T33" fmla="*/ 1471 h 139"/>
                    <a:gd name="T34" fmla="*/ 803 w 97"/>
                    <a:gd name="T35" fmla="*/ 1541 h 13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7" h="139">
                      <a:moveTo>
                        <a:pt x="62" y="97"/>
                      </a:moveTo>
                      <a:cubicBezTo>
                        <a:pt x="61" y="102"/>
                        <a:pt x="64" y="113"/>
                        <a:pt x="60" y="117"/>
                      </a:cubicBezTo>
                      <a:cubicBezTo>
                        <a:pt x="57" y="120"/>
                        <a:pt x="48" y="125"/>
                        <a:pt x="48" y="125"/>
                      </a:cubicBezTo>
                      <a:cubicBezTo>
                        <a:pt x="39" y="139"/>
                        <a:pt x="45" y="139"/>
                        <a:pt x="34" y="135"/>
                      </a:cubicBezTo>
                      <a:cubicBezTo>
                        <a:pt x="35" y="129"/>
                        <a:pt x="41" y="117"/>
                        <a:pt x="36" y="111"/>
                      </a:cubicBezTo>
                      <a:cubicBezTo>
                        <a:pt x="33" y="107"/>
                        <a:pt x="24" y="103"/>
                        <a:pt x="24" y="103"/>
                      </a:cubicBezTo>
                      <a:cubicBezTo>
                        <a:pt x="22" y="96"/>
                        <a:pt x="20" y="94"/>
                        <a:pt x="24" y="85"/>
                      </a:cubicBezTo>
                      <a:cubicBezTo>
                        <a:pt x="26" y="81"/>
                        <a:pt x="32" y="73"/>
                        <a:pt x="32" y="73"/>
                      </a:cubicBezTo>
                      <a:cubicBezTo>
                        <a:pt x="27" y="59"/>
                        <a:pt x="25" y="35"/>
                        <a:pt x="12" y="27"/>
                      </a:cubicBezTo>
                      <a:cubicBezTo>
                        <a:pt x="9" y="18"/>
                        <a:pt x="3" y="12"/>
                        <a:pt x="0" y="3"/>
                      </a:cubicBezTo>
                      <a:cubicBezTo>
                        <a:pt x="9" y="0"/>
                        <a:pt x="11" y="2"/>
                        <a:pt x="18" y="9"/>
                      </a:cubicBezTo>
                      <a:cubicBezTo>
                        <a:pt x="20" y="22"/>
                        <a:pt x="23" y="23"/>
                        <a:pt x="30" y="33"/>
                      </a:cubicBezTo>
                      <a:cubicBezTo>
                        <a:pt x="33" y="51"/>
                        <a:pt x="34" y="53"/>
                        <a:pt x="50" y="57"/>
                      </a:cubicBezTo>
                      <a:cubicBezTo>
                        <a:pt x="53" y="66"/>
                        <a:pt x="47" y="67"/>
                        <a:pt x="56" y="73"/>
                      </a:cubicBezTo>
                      <a:cubicBezTo>
                        <a:pt x="68" y="71"/>
                        <a:pt x="73" y="73"/>
                        <a:pt x="76" y="61"/>
                      </a:cubicBezTo>
                      <a:cubicBezTo>
                        <a:pt x="97" y="68"/>
                        <a:pt x="79" y="83"/>
                        <a:pt x="66" y="87"/>
                      </a:cubicBezTo>
                      <a:cubicBezTo>
                        <a:pt x="67" y="89"/>
                        <a:pt x="69" y="91"/>
                        <a:pt x="68" y="93"/>
                      </a:cubicBezTo>
                      <a:cubicBezTo>
                        <a:pt x="67" y="95"/>
                        <a:pt x="62" y="97"/>
                        <a:pt x="62" y="9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89" name="Freeform 114"/>
                <p:cNvSpPr>
                  <a:spLocks/>
                </p:cNvSpPr>
                <p:nvPr userDrawn="1"/>
              </p:nvSpPr>
              <p:spPr bwMode="ltGray">
                <a:xfrm>
                  <a:off x="3053" y="2636"/>
                  <a:ext cx="60" cy="72"/>
                </a:xfrm>
                <a:custGeom>
                  <a:avLst/>
                  <a:gdLst>
                    <a:gd name="T0" fmla="*/ 99 w 49"/>
                    <a:gd name="T1" fmla="*/ 81 h 57"/>
                    <a:gd name="T2" fmla="*/ 1 w 49"/>
                    <a:gd name="T3" fmla="*/ 51 h 57"/>
                    <a:gd name="T4" fmla="*/ 81 w 49"/>
                    <a:gd name="T5" fmla="*/ 1 h 57"/>
                    <a:gd name="T6" fmla="*/ 198 w 49"/>
                    <a:gd name="T7" fmla="*/ 206 h 57"/>
                    <a:gd name="T8" fmla="*/ 256 w 49"/>
                    <a:gd name="T9" fmla="*/ 551 h 57"/>
                    <a:gd name="T10" fmla="*/ 465 w 49"/>
                    <a:gd name="T11" fmla="*/ 683 h 57"/>
                    <a:gd name="T12" fmla="*/ 360 w 49"/>
                    <a:gd name="T13" fmla="*/ 835 h 57"/>
                    <a:gd name="T14" fmla="*/ 209 w 49"/>
                    <a:gd name="T15" fmla="*/ 683 h 57"/>
                    <a:gd name="T16" fmla="*/ 121 w 49"/>
                    <a:gd name="T17" fmla="*/ 490 h 57"/>
                    <a:gd name="T18" fmla="*/ 81 w 49"/>
                    <a:gd name="T19" fmla="*/ 248 h 57"/>
                    <a:gd name="T20" fmla="*/ 99 w 49"/>
                    <a:gd name="T21" fmla="*/ 81 h 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9" h="57">
                      <a:moveTo>
                        <a:pt x="9" y="5"/>
                      </a:moveTo>
                      <a:cubicBezTo>
                        <a:pt x="6" y="4"/>
                        <a:pt x="2" y="5"/>
                        <a:pt x="1" y="3"/>
                      </a:cubicBezTo>
                      <a:cubicBezTo>
                        <a:pt x="0" y="1"/>
                        <a:pt x="5" y="0"/>
                        <a:pt x="7" y="1"/>
                      </a:cubicBezTo>
                      <a:cubicBezTo>
                        <a:pt x="9" y="2"/>
                        <a:pt x="16" y="10"/>
                        <a:pt x="17" y="13"/>
                      </a:cubicBezTo>
                      <a:cubicBezTo>
                        <a:pt x="20" y="19"/>
                        <a:pt x="18" y="28"/>
                        <a:pt x="23" y="33"/>
                      </a:cubicBezTo>
                      <a:cubicBezTo>
                        <a:pt x="28" y="37"/>
                        <a:pt x="36" y="37"/>
                        <a:pt x="41" y="41"/>
                      </a:cubicBezTo>
                      <a:cubicBezTo>
                        <a:pt x="46" y="57"/>
                        <a:pt x="49" y="54"/>
                        <a:pt x="31" y="51"/>
                      </a:cubicBezTo>
                      <a:cubicBezTo>
                        <a:pt x="26" y="47"/>
                        <a:pt x="23" y="46"/>
                        <a:pt x="19" y="41"/>
                      </a:cubicBezTo>
                      <a:cubicBezTo>
                        <a:pt x="16" y="37"/>
                        <a:pt x="11" y="29"/>
                        <a:pt x="11" y="29"/>
                      </a:cubicBezTo>
                      <a:cubicBezTo>
                        <a:pt x="10" y="24"/>
                        <a:pt x="7" y="20"/>
                        <a:pt x="7" y="15"/>
                      </a:cubicBezTo>
                      <a:cubicBezTo>
                        <a:pt x="7" y="12"/>
                        <a:pt x="9" y="5"/>
                        <a:pt x="9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90" name="Freeform 115"/>
                <p:cNvSpPr>
                  <a:spLocks/>
                </p:cNvSpPr>
                <p:nvPr userDrawn="1"/>
              </p:nvSpPr>
              <p:spPr bwMode="ltGray">
                <a:xfrm>
                  <a:off x="3071" y="2513"/>
                  <a:ext cx="14" cy="16"/>
                </a:xfrm>
                <a:custGeom>
                  <a:avLst/>
                  <a:gdLst>
                    <a:gd name="T0" fmla="*/ 0 w 11"/>
                    <a:gd name="T1" fmla="*/ 39 h 13"/>
                    <a:gd name="T2" fmla="*/ 154 w 11"/>
                    <a:gd name="T3" fmla="*/ 162 h 13"/>
                    <a:gd name="T4" fmla="*/ 0 w 11"/>
                    <a:gd name="T5" fmla="*/ 39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0" y="3"/>
                      </a:moveTo>
                      <a:cubicBezTo>
                        <a:pt x="9" y="0"/>
                        <a:pt x="11" y="5"/>
                        <a:pt x="8" y="13"/>
                      </a:cubicBezTo>
                      <a:cubicBezTo>
                        <a:pt x="2" y="11"/>
                        <a:pt x="0" y="10"/>
                        <a:pt x="0" y="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91" name="Freeform 116"/>
                <p:cNvSpPr>
                  <a:spLocks/>
                </p:cNvSpPr>
                <p:nvPr userDrawn="1"/>
              </p:nvSpPr>
              <p:spPr bwMode="ltGray">
                <a:xfrm>
                  <a:off x="3093" y="2516"/>
                  <a:ext cx="24" cy="21"/>
                </a:xfrm>
                <a:custGeom>
                  <a:avLst/>
                  <a:gdLst>
                    <a:gd name="T0" fmla="*/ 129 w 19"/>
                    <a:gd name="T1" fmla="*/ 0 h 16"/>
                    <a:gd name="T2" fmla="*/ 102 w 19"/>
                    <a:gd name="T3" fmla="*/ 428 h 16"/>
                    <a:gd name="T4" fmla="*/ 129 w 19"/>
                    <a:gd name="T5" fmla="*/ 0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16">
                      <a:moveTo>
                        <a:pt x="8" y="0"/>
                      </a:moveTo>
                      <a:cubicBezTo>
                        <a:pt x="19" y="4"/>
                        <a:pt x="15" y="13"/>
                        <a:pt x="6" y="16"/>
                      </a:cubicBezTo>
                      <a:cubicBezTo>
                        <a:pt x="2" y="9"/>
                        <a:pt x="0" y="4"/>
                        <a:pt x="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92" name="Freeform 117"/>
                <p:cNvSpPr>
                  <a:spLocks/>
                </p:cNvSpPr>
                <p:nvPr userDrawn="1"/>
              </p:nvSpPr>
              <p:spPr bwMode="ltGray">
                <a:xfrm>
                  <a:off x="3095" y="2539"/>
                  <a:ext cx="32" cy="15"/>
                </a:xfrm>
                <a:custGeom>
                  <a:avLst/>
                  <a:gdLst>
                    <a:gd name="T0" fmla="*/ 111 w 26"/>
                    <a:gd name="T1" fmla="*/ 0 h 12"/>
                    <a:gd name="T2" fmla="*/ 176 w 26"/>
                    <a:gd name="T3" fmla="*/ 185 h 12"/>
                    <a:gd name="T4" fmla="*/ 111 w 26"/>
                    <a:gd name="T5" fmla="*/ 149 h 12"/>
                    <a:gd name="T6" fmla="*/ 111 w 26"/>
                    <a:gd name="T7" fmla="*/ 0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12">
                      <a:moveTo>
                        <a:pt x="9" y="0"/>
                      </a:moveTo>
                      <a:cubicBezTo>
                        <a:pt x="19" y="2"/>
                        <a:pt x="26" y="5"/>
                        <a:pt x="15" y="12"/>
                      </a:cubicBezTo>
                      <a:cubicBezTo>
                        <a:pt x="13" y="11"/>
                        <a:pt x="10" y="11"/>
                        <a:pt x="9" y="10"/>
                      </a:cubicBezTo>
                      <a:cubicBezTo>
                        <a:pt x="0" y="1"/>
                        <a:pt x="20" y="0"/>
                        <a:pt x="9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93" name="Freeform 118"/>
                <p:cNvSpPr>
                  <a:spLocks/>
                </p:cNvSpPr>
                <p:nvPr userDrawn="1"/>
              </p:nvSpPr>
              <p:spPr bwMode="ltGray">
                <a:xfrm>
                  <a:off x="3119" y="2577"/>
                  <a:ext cx="18" cy="18"/>
                </a:xfrm>
                <a:custGeom>
                  <a:avLst/>
                  <a:gdLst>
                    <a:gd name="T0" fmla="*/ 59 w 14"/>
                    <a:gd name="T1" fmla="*/ 126 h 14"/>
                    <a:gd name="T2" fmla="*/ 224 w 14"/>
                    <a:gd name="T3" fmla="*/ 288 h 14"/>
                    <a:gd name="T4" fmla="*/ 1 w 14"/>
                    <a:gd name="T5" fmla="*/ 231 h 14"/>
                    <a:gd name="T6" fmla="*/ 59 w 14"/>
                    <a:gd name="T7" fmla="*/ 126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14">
                      <a:moveTo>
                        <a:pt x="3" y="6"/>
                      </a:moveTo>
                      <a:cubicBezTo>
                        <a:pt x="12" y="0"/>
                        <a:pt x="14" y="5"/>
                        <a:pt x="11" y="14"/>
                      </a:cubicBezTo>
                      <a:cubicBezTo>
                        <a:pt x="8" y="13"/>
                        <a:pt x="3" y="14"/>
                        <a:pt x="1" y="12"/>
                      </a:cubicBezTo>
                      <a:cubicBezTo>
                        <a:pt x="0" y="11"/>
                        <a:pt x="3" y="6"/>
                        <a:pt x="3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94" name="Freeform 119"/>
                <p:cNvSpPr>
                  <a:spLocks/>
                </p:cNvSpPr>
                <p:nvPr userDrawn="1"/>
              </p:nvSpPr>
              <p:spPr bwMode="ltGray">
                <a:xfrm>
                  <a:off x="3409" y="2662"/>
                  <a:ext cx="27" cy="26"/>
                </a:xfrm>
                <a:custGeom>
                  <a:avLst/>
                  <a:gdLst>
                    <a:gd name="T0" fmla="*/ 133 w 22"/>
                    <a:gd name="T1" fmla="*/ 0 h 20"/>
                    <a:gd name="T2" fmla="*/ 108 w 22"/>
                    <a:gd name="T3" fmla="*/ 467 h 20"/>
                    <a:gd name="T4" fmla="*/ 133 w 22"/>
                    <a:gd name="T5" fmla="*/ 0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4" y="9"/>
                        <a:pt x="22" y="16"/>
                        <a:pt x="9" y="20"/>
                      </a:cubicBezTo>
                      <a:cubicBezTo>
                        <a:pt x="0" y="11"/>
                        <a:pt x="4" y="10"/>
                        <a:pt x="1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95" name="Freeform 120"/>
                <p:cNvSpPr>
                  <a:spLocks/>
                </p:cNvSpPr>
                <p:nvPr userDrawn="1"/>
              </p:nvSpPr>
              <p:spPr bwMode="ltGray">
                <a:xfrm>
                  <a:off x="3296" y="2559"/>
                  <a:ext cx="27" cy="32"/>
                </a:xfrm>
                <a:custGeom>
                  <a:avLst/>
                  <a:gdLst>
                    <a:gd name="T0" fmla="*/ 2 w 22"/>
                    <a:gd name="T1" fmla="*/ 124 h 25"/>
                    <a:gd name="T2" fmla="*/ 258 w 22"/>
                    <a:gd name="T3" fmla="*/ 204 h 25"/>
                    <a:gd name="T4" fmla="*/ 2 w 22"/>
                    <a:gd name="T5" fmla="*/ 390 h 25"/>
                    <a:gd name="T6" fmla="*/ 2 w 22"/>
                    <a:gd name="T7" fmla="*/ 124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2" h="25">
                      <a:moveTo>
                        <a:pt x="2" y="6"/>
                      </a:moveTo>
                      <a:cubicBezTo>
                        <a:pt x="11" y="0"/>
                        <a:pt x="16" y="1"/>
                        <a:pt x="22" y="10"/>
                      </a:cubicBezTo>
                      <a:cubicBezTo>
                        <a:pt x="19" y="25"/>
                        <a:pt x="16" y="22"/>
                        <a:pt x="2" y="20"/>
                      </a:cubicBezTo>
                      <a:cubicBezTo>
                        <a:pt x="0" y="13"/>
                        <a:pt x="2" y="13"/>
                        <a:pt x="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96" name="Freeform 121"/>
                <p:cNvSpPr>
                  <a:spLocks/>
                </p:cNvSpPr>
                <p:nvPr userDrawn="1"/>
              </p:nvSpPr>
              <p:spPr bwMode="ltGray">
                <a:xfrm>
                  <a:off x="3318" y="2534"/>
                  <a:ext cx="25" cy="23"/>
                </a:xfrm>
                <a:custGeom>
                  <a:avLst/>
                  <a:gdLst>
                    <a:gd name="T0" fmla="*/ 95 w 20"/>
                    <a:gd name="T1" fmla="*/ 334 h 18"/>
                    <a:gd name="T2" fmla="*/ 149 w 20"/>
                    <a:gd name="T3" fmla="*/ 0 h 18"/>
                    <a:gd name="T4" fmla="*/ 185 w 20"/>
                    <a:gd name="T5" fmla="*/ 334 h 18"/>
                    <a:gd name="T6" fmla="*/ 95 w 20"/>
                    <a:gd name="T7" fmla="*/ 334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8">
                      <a:moveTo>
                        <a:pt x="6" y="18"/>
                      </a:moveTo>
                      <a:cubicBezTo>
                        <a:pt x="1" y="10"/>
                        <a:pt x="0" y="3"/>
                        <a:pt x="10" y="0"/>
                      </a:cubicBezTo>
                      <a:cubicBezTo>
                        <a:pt x="20" y="3"/>
                        <a:pt x="15" y="10"/>
                        <a:pt x="12" y="18"/>
                      </a:cubicBezTo>
                      <a:cubicBezTo>
                        <a:pt x="5" y="16"/>
                        <a:pt x="6" y="14"/>
                        <a:pt x="6" y="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97" name="Freeform 122"/>
                <p:cNvSpPr>
                  <a:spLocks/>
                </p:cNvSpPr>
                <p:nvPr userDrawn="1"/>
              </p:nvSpPr>
              <p:spPr bwMode="ltGray">
                <a:xfrm>
                  <a:off x="3275" y="2354"/>
                  <a:ext cx="19" cy="29"/>
                </a:xfrm>
                <a:custGeom>
                  <a:avLst/>
                  <a:gdLst>
                    <a:gd name="T0" fmla="*/ 84 w 15"/>
                    <a:gd name="T1" fmla="*/ 187 h 23"/>
                    <a:gd name="T2" fmla="*/ 252 w 15"/>
                    <a:gd name="T3" fmla="*/ 79 h 23"/>
                    <a:gd name="T4" fmla="*/ 215 w 15"/>
                    <a:gd name="T5" fmla="*/ 269 h 23"/>
                    <a:gd name="T6" fmla="*/ 84 w 15"/>
                    <a:gd name="T7" fmla="*/ 187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98" name="Freeform 123"/>
                <p:cNvSpPr>
                  <a:spLocks/>
                </p:cNvSpPr>
                <p:nvPr userDrawn="1"/>
              </p:nvSpPr>
              <p:spPr bwMode="ltGray">
                <a:xfrm>
                  <a:off x="3493" y="2455"/>
                  <a:ext cx="25" cy="29"/>
                </a:xfrm>
                <a:custGeom>
                  <a:avLst/>
                  <a:gdLst>
                    <a:gd name="T0" fmla="*/ 49 w 20"/>
                    <a:gd name="T1" fmla="*/ 200 h 23"/>
                    <a:gd name="T2" fmla="*/ 173 w 20"/>
                    <a:gd name="T3" fmla="*/ 50 h 23"/>
                    <a:gd name="T4" fmla="*/ 110 w 20"/>
                    <a:gd name="T5" fmla="*/ 309 h 23"/>
                    <a:gd name="T6" fmla="*/ 49 w 20"/>
                    <a:gd name="T7" fmla="*/ 200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099" name="Freeform 124"/>
                <p:cNvSpPr>
                  <a:spLocks/>
                </p:cNvSpPr>
                <p:nvPr userDrawn="1"/>
              </p:nvSpPr>
              <p:spPr bwMode="ltGray">
                <a:xfrm>
                  <a:off x="2878" y="2289"/>
                  <a:ext cx="37" cy="53"/>
                </a:xfrm>
                <a:custGeom>
                  <a:avLst/>
                  <a:gdLst>
                    <a:gd name="T0" fmla="*/ 207 w 30"/>
                    <a:gd name="T1" fmla="*/ 545 h 42"/>
                    <a:gd name="T2" fmla="*/ 99 w 30"/>
                    <a:gd name="T3" fmla="*/ 351 h 42"/>
                    <a:gd name="T4" fmla="*/ 0 w 30"/>
                    <a:gd name="T5" fmla="*/ 148 h 42"/>
                    <a:gd name="T6" fmla="*/ 207 w 30"/>
                    <a:gd name="T7" fmla="*/ 50 h 42"/>
                    <a:gd name="T8" fmla="*/ 376 w 30"/>
                    <a:gd name="T9" fmla="*/ 376 h 42"/>
                    <a:gd name="T10" fmla="*/ 347 w 30"/>
                    <a:gd name="T11" fmla="*/ 500 h 42"/>
                    <a:gd name="T12" fmla="*/ 207 w 30"/>
                    <a:gd name="T13" fmla="*/ 545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00" name="Freeform 125"/>
                <p:cNvSpPr>
                  <a:spLocks/>
                </p:cNvSpPr>
                <p:nvPr userDrawn="1"/>
              </p:nvSpPr>
              <p:spPr bwMode="ltGray">
                <a:xfrm>
                  <a:off x="2435" y="2338"/>
                  <a:ext cx="31" cy="20"/>
                </a:xfrm>
                <a:custGeom>
                  <a:avLst/>
                  <a:gdLst>
                    <a:gd name="T0" fmla="*/ 207 w 25"/>
                    <a:gd name="T1" fmla="*/ 233 h 16"/>
                    <a:gd name="T2" fmla="*/ 40 w 25"/>
                    <a:gd name="T3" fmla="*/ 119 h 16"/>
                    <a:gd name="T4" fmla="*/ 207 w 25"/>
                    <a:gd name="T5" fmla="*/ 0 h 16"/>
                    <a:gd name="T6" fmla="*/ 207 w 25"/>
                    <a:gd name="T7" fmla="*/ 233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01" name="Freeform 126"/>
                <p:cNvSpPr>
                  <a:spLocks/>
                </p:cNvSpPr>
                <p:nvPr userDrawn="1"/>
              </p:nvSpPr>
              <p:spPr bwMode="ltGray">
                <a:xfrm>
                  <a:off x="2302" y="2363"/>
                  <a:ext cx="81" cy="58"/>
                </a:xfrm>
                <a:custGeom>
                  <a:avLst/>
                  <a:gdLst>
                    <a:gd name="T0" fmla="*/ 187 w 65"/>
                    <a:gd name="T1" fmla="*/ 390 h 46"/>
                    <a:gd name="T2" fmla="*/ 411 w 65"/>
                    <a:gd name="T3" fmla="*/ 63 h 46"/>
                    <a:gd name="T4" fmla="*/ 588 w 65"/>
                    <a:gd name="T5" fmla="*/ 0 h 46"/>
                    <a:gd name="T6" fmla="*/ 810 w 65"/>
                    <a:gd name="T7" fmla="*/ 194 h 46"/>
                    <a:gd name="T8" fmla="*/ 450 w 65"/>
                    <a:gd name="T9" fmla="*/ 427 h 46"/>
                    <a:gd name="T10" fmla="*/ 171 w 65"/>
                    <a:gd name="T11" fmla="*/ 739 h 46"/>
                    <a:gd name="T12" fmla="*/ 110 w 65"/>
                    <a:gd name="T13" fmla="*/ 318 h 46"/>
                    <a:gd name="T14" fmla="*/ 171 w 65"/>
                    <a:gd name="T15" fmla="*/ 236 h 46"/>
                    <a:gd name="T16" fmla="*/ 187 w 65"/>
                    <a:gd name="T17" fmla="*/ 390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02" name="Freeform 127"/>
                <p:cNvSpPr>
                  <a:spLocks/>
                </p:cNvSpPr>
                <p:nvPr userDrawn="1"/>
              </p:nvSpPr>
              <p:spPr bwMode="ltGray">
                <a:xfrm>
                  <a:off x="2216" y="2357"/>
                  <a:ext cx="85" cy="59"/>
                </a:xfrm>
                <a:custGeom>
                  <a:avLst/>
                  <a:gdLst>
                    <a:gd name="T0" fmla="*/ 0 w 69"/>
                    <a:gd name="T1" fmla="*/ 480 h 47"/>
                    <a:gd name="T2" fmla="*/ 221 w 69"/>
                    <a:gd name="T3" fmla="*/ 382 h 47"/>
                    <a:gd name="T4" fmla="*/ 634 w 69"/>
                    <a:gd name="T5" fmla="*/ 1 h 47"/>
                    <a:gd name="T6" fmla="*/ 781 w 69"/>
                    <a:gd name="T7" fmla="*/ 49 h 47"/>
                    <a:gd name="T8" fmla="*/ 615 w 69"/>
                    <a:gd name="T9" fmla="*/ 292 h 47"/>
                    <a:gd name="T10" fmla="*/ 339 w 69"/>
                    <a:gd name="T11" fmla="*/ 493 h 47"/>
                    <a:gd name="T12" fmla="*/ 272 w 69"/>
                    <a:gd name="T13" fmla="*/ 722 h 47"/>
                    <a:gd name="T14" fmla="*/ 201 w 69"/>
                    <a:gd name="T15" fmla="*/ 674 h 47"/>
                    <a:gd name="T16" fmla="*/ 145 w 69"/>
                    <a:gd name="T17" fmla="*/ 603 h 47"/>
                    <a:gd name="T18" fmla="*/ 0 w 69"/>
                    <a:gd name="T19" fmla="*/ 536 h 47"/>
                    <a:gd name="T20" fmla="*/ 0 w 69"/>
                    <a:gd name="T21" fmla="*/ 480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03" name="Freeform 128"/>
                <p:cNvSpPr>
                  <a:spLocks/>
                </p:cNvSpPr>
                <p:nvPr userDrawn="1"/>
              </p:nvSpPr>
              <p:spPr bwMode="ltGray">
                <a:xfrm>
                  <a:off x="1761" y="2031"/>
                  <a:ext cx="439" cy="348"/>
                </a:xfrm>
                <a:custGeom>
                  <a:avLst/>
                  <a:gdLst>
                    <a:gd name="T0" fmla="*/ 125 w 355"/>
                    <a:gd name="T1" fmla="*/ 62 h 277"/>
                    <a:gd name="T2" fmla="*/ 465 w 355"/>
                    <a:gd name="T3" fmla="*/ 281 h 277"/>
                    <a:gd name="T4" fmla="*/ 594 w 355"/>
                    <a:gd name="T5" fmla="*/ 464 h 277"/>
                    <a:gd name="T6" fmla="*/ 968 w 355"/>
                    <a:gd name="T7" fmla="*/ 803 h 277"/>
                    <a:gd name="T8" fmla="*/ 1176 w 355"/>
                    <a:gd name="T9" fmla="*/ 1023 h 277"/>
                    <a:gd name="T10" fmla="*/ 1568 w 355"/>
                    <a:gd name="T11" fmla="*/ 1523 h 277"/>
                    <a:gd name="T12" fmla="*/ 1737 w 355"/>
                    <a:gd name="T13" fmla="*/ 1981 h 277"/>
                    <a:gd name="T14" fmla="*/ 1888 w 355"/>
                    <a:gd name="T15" fmla="*/ 2050 h 277"/>
                    <a:gd name="T16" fmla="*/ 1966 w 355"/>
                    <a:gd name="T17" fmla="*/ 2305 h 277"/>
                    <a:gd name="T18" fmla="*/ 2262 w 355"/>
                    <a:gd name="T19" fmla="*/ 2351 h 277"/>
                    <a:gd name="T20" fmla="*/ 2174 w 355"/>
                    <a:gd name="T21" fmla="*/ 3024 h 277"/>
                    <a:gd name="T22" fmla="*/ 2311 w 355"/>
                    <a:gd name="T23" fmla="*/ 3456 h 277"/>
                    <a:gd name="T24" fmla="*/ 2540 w 355"/>
                    <a:gd name="T25" fmla="*/ 3588 h 277"/>
                    <a:gd name="T26" fmla="*/ 2760 w 355"/>
                    <a:gd name="T27" fmla="*/ 3617 h 277"/>
                    <a:gd name="T28" fmla="*/ 3022 w 355"/>
                    <a:gd name="T29" fmla="*/ 3744 h 277"/>
                    <a:gd name="T30" fmla="*/ 3251 w 355"/>
                    <a:gd name="T31" fmla="*/ 3638 h 277"/>
                    <a:gd name="T32" fmla="*/ 3476 w 355"/>
                    <a:gd name="T33" fmla="*/ 3832 h 277"/>
                    <a:gd name="T34" fmla="*/ 3791 w 355"/>
                    <a:gd name="T35" fmla="*/ 3967 h 277"/>
                    <a:gd name="T36" fmla="*/ 4020 w 355"/>
                    <a:gd name="T37" fmla="*/ 4083 h 277"/>
                    <a:gd name="T38" fmla="*/ 4499 w 355"/>
                    <a:gd name="T39" fmla="*/ 4114 h 277"/>
                    <a:gd name="T40" fmla="*/ 4371 w 355"/>
                    <a:gd name="T41" fmla="*/ 4235 h 277"/>
                    <a:gd name="T42" fmla="*/ 4111 w 355"/>
                    <a:gd name="T43" fmla="*/ 4206 h 277"/>
                    <a:gd name="T44" fmla="*/ 3837 w 355"/>
                    <a:gd name="T45" fmla="*/ 4168 h 277"/>
                    <a:gd name="T46" fmla="*/ 3678 w 355"/>
                    <a:gd name="T47" fmla="*/ 4114 h 277"/>
                    <a:gd name="T48" fmla="*/ 3230 w 355"/>
                    <a:gd name="T49" fmla="*/ 4083 h 277"/>
                    <a:gd name="T50" fmla="*/ 2979 w 355"/>
                    <a:gd name="T51" fmla="*/ 4021 h 277"/>
                    <a:gd name="T52" fmla="*/ 2200 w 355"/>
                    <a:gd name="T53" fmla="*/ 3744 h 277"/>
                    <a:gd name="T54" fmla="*/ 2054 w 355"/>
                    <a:gd name="T55" fmla="*/ 3325 h 277"/>
                    <a:gd name="T56" fmla="*/ 1621 w 355"/>
                    <a:gd name="T57" fmla="*/ 3089 h 277"/>
                    <a:gd name="T58" fmla="*/ 1390 w 355"/>
                    <a:gd name="T59" fmla="*/ 2879 h 277"/>
                    <a:gd name="T60" fmla="*/ 1197 w 355"/>
                    <a:gd name="T61" fmla="*/ 2442 h 277"/>
                    <a:gd name="T62" fmla="*/ 878 w 355"/>
                    <a:gd name="T63" fmla="*/ 1673 h 277"/>
                    <a:gd name="T64" fmla="*/ 819 w 355"/>
                    <a:gd name="T65" fmla="*/ 1577 h 277"/>
                    <a:gd name="T66" fmla="*/ 743 w 355"/>
                    <a:gd name="T67" fmla="*/ 1547 h 277"/>
                    <a:gd name="T68" fmla="*/ 694 w 355"/>
                    <a:gd name="T69" fmla="*/ 1363 h 277"/>
                    <a:gd name="T70" fmla="*/ 486 w 355"/>
                    <a:gd name="T71" fmla="*/ 905 h 277"/>
                    <a:gd name="T72" fmla="*/ 257 w 355"/>
                    <a:gd name="T73" fmla="*/ 612 h 277"/>
                    <a:gd name="T74" fmla="*/ 49 w 355"/>
                    <a:gd name="T75" fmla="*/ 340 h 277"/>
                    <a:gd name="T76" fmla="*/ 125 w 355"/>
                    <a:gd name="T77" fmla="*/ 39 h 277"/>
                    <a:gd name="T78" fmla="*/ 125 w 355"/>
                    <a:gd name="T79" fmla="*/ 6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04" name="Freeform 129"/>
                <p:cNvSpPr>
                  <a:spLocks/>
                </p:cNvSpPr>
                <p:nvPr userDrawn="1"/>
              </p:nvSpPr>
              <p:spPr bwMode="ltGray">
                <a:xfrm>
                  <a:off x="2030" y="2006"/>
                  <a:ext cx="193" cy="259"/>
                </a:xfrm>
                <a:custGeom>
                  <a:avLst/>
                  <a:gdLst>
                    <a:gd name="T0" fmla="*/ 695 w 156"/>
                    <a:gd name="T1" fmla="*/ 1027 h 206"/>
                    <a:gd name="T2" fmla="*/ 852 w 156"/>
                    <a:gd name="T3" fmla="*/ 912 h 206"/>
                    <a:gd name="T4" fmla="*/ 878 w 156"/>
                    <a:gd name="T5" fmla="*/ 810 h 206"/>
                    <a:gd name="T6" fmla="*/ 1027 w 156"/>
                    <a:gd name="T7" fmla="*/ 680 h 206"/>
                    <a:gd name="T8" fmla="*/ 1360 w 156"/>
                    <a:gd name="T9" fmla="*/ 342 h 206"/>
                    <a:gd name="T10" fmla="*/ 1452 w 156"/>
                    <a:gd name="T11" fmla="*/ 62 h 206"/>
                    <a:gd name="T12" fmla="*/ 1590 w 156"/>
                    <a:gd name="T13" fmla="*/ 0 h 206"/>
                    <a:gd name="T14" fmla="*/ 1940 w 156"/>
                    <a:gd name="T15" fmla="*/ 430 h 206"/>
                    <a:gd name="T16" fmla="*/ 1884 w 156"/>
                    <a:gd name="T17" fmla="*/ 680 h 206"/>
                    <a:gd name="T18" fmla="*/ 1622 w 156"/>
                    <a:gd name="T19" fmla="*/ 1000 h 206"/>
                    <a:gd name="T20" fmla="*/ 1697 w 156"/>
                    <a:gd name="T21" fmla="*/ 1462 h 206"/>
                    <a:gd name="T22" fmla="*/ 1831 w 156"/>
                    <a:gd name="T23" fmla="*/ 1720 h 206"/>
                    <a:gd name="T24" fmla="*/ 1884 w 156"/>
                    <a:gd name="T25" fmla="*/ 1992 h 206"/>
                    <a:gd name="T26" fmla="*/ 1638 w 156"/>
                    <a:gd name="T27" fmla="*/ 1992 h 206"/>
                    <a:gd name="T28" fmla="*/ 1493 w 156"/>
                    <a:gd name="T29" fmla="*/ 2279 h 206"/>
                    <a:gd name="T30" fmla="*/ 1344 w 156"/>
                    <a:gd name="T31" fmla="*/ 2428 h 206"/>
                    <a:gd name="T32" fmla="*/ 1285 w 156"/>
                    <a:gd name="T33" fmla="*/ 3089 h 206"/>
                    <a:gd name="T34" fmla="*/ 1136 w 156"/>
                    <a:gd name="T35" fmla="*/ 3149 h 206"/>
                    <a:gd name="T36" fmla="*/ 1054 w 156"/>
                    <a:gd name="T37" fmla="*/ 3221 h 206"/>
                    <a:gd name="T38" fmla="*/ 976 w 156"/>
                    <a:gd name="T39" fmla="*/ 3149 h 206"/>
                    <a:gd name="T40" fmla="*/ 920 w 156"/>
                    <a:gd name="T41" fmla="*/ 2960 h 206"/>
                    <a:gd name="T42" fmla="*/ 772 w 156"/>
                    <a:gd name="T43" fmla="*/ 2906 h 206"/>
                    <a:gd name="T44" fmla="*/ 541 w 156"/>
                    <a:gd name="T45" fmla="*/ 3029 h 206"/>
                    <a:gd name="T46" fmla="*/ 364 w 156"/>
                    <a:gd name="T47" fmla="*/ 2906 h 206"/>
                    <a:gd name="T48" fmla="*/ 135 w 156"/>
                    <a:gd name="T49" fmla="*/ 2311 h 206"/>
                    <a:gd name="T50" fmla="*/ 49 w 156"/>
                    <a:gd name="T51" fmla="*/ 2023 h 206"/>
                    <a:gd name="T52" fmla="*/ 0 w 156"/>
                    <a:gd name="T53" fmla="*/ 1838 h 206"/>
                    <a:gd name="T54" fmla="*/ 257 w 156"/>
                    <a:gd name="T55" fmla="*/ 1504 h 206"/>
                    <a:gd name="T56" fmla="*/ 413 w 156"/>
                    <a:gd name="T57" fmla="*/ 1623 h 206"/>
                    <a:gd name="T58" fmla="*/ 437 w 156"/>
                    <a:gd name="T59" fmla="*/ 1257 h 206"/>
                    <a:gd name="T60" fmla="*/ 669 w 156"/>
                    <a:gd name="T61" fmla="*/ 1099 h 206"/>
                    <a:gd name="T62" fmla="*/ 695 w 156"/>
                    <a:gd name="T63" fmla="*/ 1027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05" name="Freeform 130"/>
                <p:cNvSpPr>
                  <a:spLocks/>
                </p:cNvSpPr>
                <p:nvPr userDrawn="1"/>
              </p:nvSpPr>
              <p:spPr bwMode="ltGray">
                <a:xfrm>
                  <a:off x="2218" y="2126"/>
                  <a:ext cx="135" cy="48"/>
                </a:xfrm>
                <a:custGeom>
                  <a:avLst/>
                  <a:gdLst>
                    <a:gd name="T0" fmla="*/ 50 w 109"/>
                    <a:gd name="T1" fmla="*/ 523 h 38"/>
                    <a:gd name="T2" fmla="*/ 229 w 109"/>
                    <a:gd name="T3" fmla="*/ 163 h 38"/>
                    <a:gd name="T4" fmla="*/ 603 w 109"/>
                    <a:gd name="T5" fmla="*/ 328 h 38"/>
                    <a:gd name="T6" fmla="*/ 931 w 109"/>
                    <a:gd name="T7" fmla="*/ 243 h 38"/>
                    <a:gd name="T8" fmla="*/ 1164 w 109"/>
                    <a:gd name="T9" fmla="*/ 0 h 38"/>
                    <a:gd name="T10" fmla="*/ 980 w 109"/>
                    <a:gd name="T11" fmla="*/ 436 h 38"/>
                    <a:gd name="T12" fmla="*/ 783 w 109"/>
                    <a:gd name="T13" fmla="*/ 630 h 38"/>
                    <a:gd name="T14" fmla="*/ 541 w 109"/>
                    <a:gd name="T15" fmla="*/ 523 h 38"/>
                    <a:gd name="T16" fmla="*/ 181 w 109"/>
                    <a:gd name="T17" fmla="*/ 499 h 38"/>
                    <a:gd name="T18" fmla="*/ 50 w 109"/>
                    <a:gd name="T19" fmla="*/ 52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06" name="Freeform 131"/>
                <p:cNvSpPr>
                  <a:spLocks/>
                </p:cNvSpPr>
                <p:nvPr userDrawn="1"/>
              </p:nvSpPr>
              <p:spPr bwMode="ltGray">
                <a:xfrm>
                  <a:off x="2211" y="2182"/>
                  <a:ext cx="94" cy="131"/>
                </a:xfrm>
                <a:custGeom>
                  <a:avLst/>
                  <a:gdLst>
                    <a:gd name="T0" fmla="*/ 109 w 76"/>
                    <a:gd name="T1" fmla="*/ 293 h 104"/>
                    <a:gd name="T2" fmla="*/ 225 w 76"/>
                    <a:gd name="T3" fmla="*/ 0 h 104"/>
                    <a:gd name="T4" fmla="*/ 434 w 76"/>
                    <a:gd name="T5" fmla="*/ 293 h 104"/>
                    <a:gd name="T6" fmla="*/ 801 w 76"/>
                    <a:gd name="T7" fmla="*/ 62 h 104"/>
                    <a:gd name="T8" fmla="*/ 600 w 76"/>
                    <a:gd name="T9" fmla="*/ 542 h 104"/>
                    <a:gd name="T10" fmla="*/ 695 w 76"/>
                    <a:gd name="T11" fmla="*/ 765 h 104"/>
                    <a:gd name="T12" fmla="*/ 743 w 76"/>
                    <a:gd name="T13" fmla="*/ 964 h 104"/>
                    <a:gd name="T14" fmla="*/ 600 w 76"/>
                    <a:gd name="T15" fmla="*/ 1171 h 104"/>
                    <a:gd name="T16" fmla="*/ 434 w 76"/>
                    <a:gd name="T17" fmla="*/ 964 h 104"/>
                    <a:gd name="T18" fmla="*/ 278 w 76"/>
                    <a:gd name="T19" fmla="*/ 765 h 104"/>
                    <a:gd name="T20" fmla="*/ 362 w 76"/>
                    <a:gd name="T21" fmla="*/ 1083 h 104"/>
                    <a:gd name="T22" fmla="*/ 392 w 76"/>
                    <a:gd name="T23" fmla="*/ 1171 h 104"/>
                    <a:gd name="T24" fmla="*/ 257 w 76"/>
                    <a:gd name="T25" fmla="*/ 1661 h 104"/>
                    <a:gd name="T26" fmla="*/ 167 w 76"/>
                    <a:gd name="T27" fmla="*/ 1621 h 104"/>
                    <a:gd name="T28" fmla="*/ 109 w 76"/>
                    <a:gd name="T29" fmla="*/ 1418 h 104"/>
                    <a:gd name="T30" fmla="*/ 0 w 76"/>
                    <a:gd name="T31" fmla="*/ 860 h 104"/>
                    <a:gd name="T32" fmla="*/ 2 w 76"/>
                    <a:gd name="T33" fmla="*/ 482 h 104"/>
                    <a:gd name="T34" fmla="*/ 109 w 76"/>
                    <a:gd name="T35" fmla="*/ 293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07" name="Freeform 132"/>
                <p:cNvSpPr>
                  <a:spLocks/>
                </p:cNvSpPr>
                <p:nvPr userDrawn="1"/>
              </p:nvSpPr>
              <p:spPr bwMode="ltGray">
                <a:xfrm>
                  <a:off x="2368" y="2111"/>
                  <a:ext cx="46" cy="77"/>
                </a:xfrm>
                <a:custGeom>
                  <a:avLst/>
                  <a:gdLst>
                    <a:gd name="T0" fmla="*/ 40 w 37"/>
                    <a:gd name="T1" fmla="*/ 462 h 61"/>
                    <a:gd name="T2" fmla="*/ 179 w 37"/>
                    <a:gd name="T3" fmla="*/ 0 h 61"/>
                    <a:gd name="T4" fmla="*/ 210 w 37"/>
                    <a:gd name="T5" fmla="*/ 462 h 61"/>
                    <a:gd name="T6" fmla="*/ 501 w 37"/>
                    <a:gd name="T7" fmla="*/ 621 h 61"/>
                    <a:gd name="T8" fmla="*/ 261 w 37"/>
                    <a:gd name="T9" fmla="*/ 736 h 61"/>
                    <a:gd name="T10" fmla="*/ 62 w 37"/>
                    <a:gd name="T11" fmla="*/ 938 h 61"/>
                    <a:gd name="T12" fmla="*/ 1 w 37"/>
                    <a:gd name="T13" fmla="*/ 559 h 61"/>
                    <a:gd name="T14" fmla="*/ 40 w 37"/>
                    <a:gd name="T15" fmla="*/ 46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08" name="Freeform 133"/>
                <p:cNvSpPr>
                  <a:spLocks/>
                </p:cNvSpPr>
                <p:nvPr userDrawn="1"/>
              </p:nvSpPr>
              <p:spPr bwMode="ltGray">
                <a:xfrm>
                  <a:off x="2378" y="2230"/>
                  <a:ext cx="60" cy="36"/>
                </a:xfrm>
                <a:custGeom>
                  <a:avLst/>
                  <a:gdLst>
                    <a:gd name="T0" fmla="*/ 81 w 49"/>
                    <a:gd name="T1" fmla="*/ 0 h 29"/>
                    <a:gd name="T2" fmla="*/ 333 w 49"/>
                    <a:gd name="T3" fmla="*/ 0 h 29"/>
                    <a:gd name="T4" fmla="*/ 550 w 49"/>
                    <a:gd name="T5" fmla="*/ 211 h 29"/>
                    <a:gd name="T6" fmla="*/ 403 w 49"/>
                    <a:gd name="T7" fmla="*/ 184 h 29"/>
                    <a:gd name="T8" fmla="*/ 36 w 49"/>
                    <a:gd name="T9" fmla="*/ 211 h 29"/>
                    <a:gd name="T10" fmla="*/ 81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09" name="Freeform 134"/>
                <p:cNvSpPr>
                  <a:spLocks/>
                </p:cNvSpPr>
                <p:nvPr userDrawn="1"/>
              </p:nvSpPr>
              <p:spPr bwMode="ltGray">
                <a:xfrm>
                  <a:off x="2440" y="2174"/>
                  <a:ext cx="75" cy="61"/>
                </a:xfrm>
                <a:custGeom>
                  <a:avLst/>
                  <a:gdLst>
                    <a:gd name="T0" fmla="*/ 252 w 61"/>
                    <a:gd name="T1" fmla="*/ 674 h 48"/>
                    <a:gd name="T2" fmla="*/ 171 w 61"/>
                    <a:gd name="T3" fmla="*/ 454 h 48"/>
                    <a:gd name="T4" fmla="*/ 39 w 61"/>
                    <a:gd name="T5" fmla="*/ 394 h 48"/>
                    <a:gd name="T6" fmla="*/ 162 w 61"/>
                    <a:gd name="T7" fmla="*/ 151 h 48"/>
                    <a:gd name="T8" fmla="*/ 301 w 61"/>
                    <a:gd name="T9" fmla="*/ 0 h 48"/>
                    <a:gd name="T10" fmla="*/ 588 w 61"/>
                    <a:gd name="T11" fmla="*/ 192 h 48"/>
                    <a:gd name="T12" fmla="*/ 628 w 61"/>
                    <a:gd name="T13" fmla="*/ 356 h 48"/>
                    <a:gd name="T14" fmla="*/ 725 w 61"/>
                    <a:gd name="T15" fmla="*/ 574 h 48"/>
                    <a:gd name="T16" fmla="*/ 480 w 61"/>
                    <a:gd name="T17" fmla="*/ 674 h 48"/>
                    <a:gd name="T18" fmla="*/ 272 w 61"/>
                    <a:gd name="T19" fmla="*/ 774 h 48"/>
                    <a:gd name="T20" fmla="*/ 252 w 61"/>
                    <a:gd name="T21" fmla="*/ 67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10" name="Freeform 135"/>
                <p:cNvSpPr>
                  <a:spLocks/>
                </p:cNvSpPr>
                <p:nvPr userDrawn="1"/>
              </p:nvSpPr>
              <p:spPr bwMode="ltGray">
                <a:xfrm>
                  <a:off x="2461" y="2202"/>
                  <a:ext cx="353" cy="229"/>
                </a:xfrm>
                <a:custGeom>
                  <a:avLst/>
                  <a:gdLst>
                    <a:gd name="T0" fmla="*/ 573 w 286"/>
                    <a:gd name="T1" fmla="*/ 430 h 182"/>
                    <a:gd name="T2" fmla="*/ 448 w 286"/>
                    <a:gd name="T3" fmla="*/ 229 h 182"/>
                    <a:gd name="T4" fmla="*/ 318 w 286"/>
                    <a:gd name="T5" fmla="*/ 466 h 182"/>
                    <a:gd name="T6" fmla="*/ 0 w 286"/>
                    <a:gd name="T7" fmla="*/ 370 h 182"/>
                    <a:gd name="T8" fmla="*/ 122 w 286"/>
                    <a:gd name="T9" fmla="*/ 662 h 182"/>
                    <a:gd name="T10" fmla="*/ 207 w 286"/>
                    <a:gd name="T11" fmla="*/ 973 h 182"/>
                    <a:gd name="T12" fmla="*/ 305 w 286"/>
                    <a:gd name="T13" fmla="*/ 737 h 182"/>
                    <a:gd name="T14" fmla="*/ 376 w 286"/>
                    <a:gd name="T15" fmla="*/ 681 h 182"/>
                    <a:gd name="T16" fmla="*/ 597 w 286"/>
                    <a:gd name="T17" fmla="*/ 877 h 182"/>
                    <a:gd name="T18" fmla="*/ 873 w 286"/>
                    <a:gd name="T19" fmla="*/ 973 h 182"/>
                    <a:gd name="T20" fmla="*/ 1111 w 286"/>
                    <a:gd name="T21" fmla="*/ 1141 h 182"/>
                    <a:gd name="T22" fmla="*/ 1331 w 286"/>
                    <a:gd name="T23" fmla="*/ 1602 h 182"/>
                    <a:gd name="T24" fmla="*/ 1298 w 286"/>
                    <a:gd name="T25" fmla="*/ 1930 h 182"/>
                    <a:gd name="T26" fmla="*/ 1222 w 286"/>
                    <a:gd name="T27" fmla="*/ 2115 h 182"/>
                    <a:gd name="T28" fmla="*/ 1528 w 286"/>
                    <a:gd name="T29" fmla="*/ 2016 h 182"/>
                    <a:gd name="T30" fmla="*/ 1751 w 286"/>
                    <a:gd name="T31" fmla="*/ 2197 h 182"/>
                    <a:gd name="T32" fmla="*/ 2093 w 286"/>
                    <a:gd name="T33" fmla="*/ 2323 h 182"/>
                    <a:gd name="T34" fmla="*/ 2177 w 286"/>
                    <a:gd name="T35" fmla="*/ 2306 h 182"/>
                    <a:gd name="T36" fmla="*/ 2093 w 286"/>
                    <a:gd name="T37" fmla="*/ 2115 h 182"/>
                    <a:gd name="T38" fmla="*/ 2236 w 286"/>
                    <a:gd name="T39" fmla="*/ 2142 h 182"/>
                    <a:gd name="T40" fmla="*/ 2328 w 286"/>
                    <a:gd name="T41" fmla="*/ 1846 h 182"/>
                    <a:gd name="T42" fmla="*/ 2519 w 286"/>
                    <a:gd name="T43" fmla="*/ 1930 h 182"/>
                    <a:gd name="T44" fmla="*/ 2667 w 286"/>
                    <a:gd name="T45" fmla="*/ 2047 h 182"/>
                    <a:gd name="T46" fmla="*/ 3052 w 286"/>
                    <a:gd name="T47" fmla="*/ 2630 h 182"/>
                    <a:gd name="T48" fmla="*/ 3266 w 286"/>
                    <a:gd name="T49" fmla="*/ 2807 h 182"/>
                    <a:gd name="T50" fmla="*/ 3546 w 286"/>
                    <a:gd name="T51" fmla="*/ 2671 h 182"/>
                    <a:gd name="T52" fmla="*/ 3355 w 286"/>
                    <a:gd name="T53" fmla="*/ 2513 h 182"/>
                    <a:gd name="T54" fmla="*/ 3200 w 286"/>
                    <a:gd name="T55" fmla="*/ 2183 h 182"/>
                    <a:gd name="T56" fmla="*/ 3128 w 286"/>
                    <a:gd name="T57" fmla="*/ 2076 h 182"/>
                    <a:gd name="T58" fmla="*/ 3104 w 286"/>
                    <a:gd name="T59" fmla="*/ 1930 h 182"/>
                    <a:gd name="T60" fmla="*/ 2945 w 286"/>
                    <a:gd name="T61" fmla="*/ 1833 h 182"/>
                    <a:gd name="T62" fmla="*/ 2999 w 286"/>
                    <a:gd name="T63" fmla="*/ 1506 h 182"/>
                    <a:gd name="T64" fmla="*/ 2760 w 286"/>
                    <a:gd name="T65" fmla="*/ 1353 h 182"/>
                    <a:gd name="T66" fmla="*/ 2627 w 286"/>
                    <a:gd name="T67" fmla="*/ 1103 h 182"/>
                    <a:gd name="T68" fmla="*/ 2385 w 286"/>
                    <a:gd name="T69" fmla="*/ 854 h 182"/>
                    <a:gd name="T70" fmla="*/ 2093 w 286"/>
                    <a:gd name="T71" fmla="*/ 586 h 182"/>
                    <a:gd name="T72" fmla="*/ 1956 w 286"/>
                    <a:gd name="T73" fmla="*/ 540 h 182"/>
                    <a:gd name="T74" fmla="*/ 1503 w 286"/>
                    <a:gd name="T75" fmla="*/ 245 h 182"/>
                    <a:gd name="T76" fmla="*/ 1284 w 286"/>
                    <a:gd name="T77" fmla="*/ 62 h 182"/>
                    <a:gd name="T78" fmla="*/ 1196 w 286"/>
                    <a:gd name="T79" fmla="*/ 0 h 182"/>
                    <a:gd name="T80" fmla="*/ 873 w 286"/>
                    <a:gd name="T81" fmla="*/ 155 h 182"/>
                    <a:gd name="T82" fmla="*/ 696 w 286"/>
                    <a:gd name="T83" fmla="*/ 496 h 182"/>
                    <a:gd name="T84" fmla="*/ 573 w 286"/>
                    <a:gd name="T85" fmla="*/ 430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11" name="Freeform 136"/>
                <p:cNvSpPr>
                  <a:spLocks/>
                </p:cNvSpPr>
                <p:nvPr userDrawn="1"/>
              </p:nvSpPr>
              <p:spPr bwMode="ltGray">
                <a:xfrm>
                  <a:off x="2766" y="2227"/>
                  <a:ext cx="96" cy="98"/>
                </a:xfrm>
                <a:custGeom>
                  <a:avLst/>
                  <a:gdLst>
                    <a:gd name="T0" fmla="*/ 1 w 78"/>
                    <a:gd name="T1" fmla="*/ 905 h 78"/>
                    <a:gd name="T2" fmla="*/ 329 w 78"/>
                    <a:gd name="T3" fmla="*/ 920 h 78"/>
                    <a:gd name="T4" fmla="*/ 540 w 78"/>
                    <a:gd name="T5" fmla="*/ 732 h 78"/>
                    <a:gd name="T6" fmla="*/ 684 w 78"/>
                    <a:gd name="T7" fmla="*/ 464 h 78"/>
                    <a:gd name="T8" fmla="*/ 517 w 78"/>
                    <a:gd name="T9" fmla="*/ 224 h 78"/>
                    <a:gd name="T10" fmla="*/ 517 w 78"/>
                    <a:gd name="T11" fmla="*/ 62 h 78"/>
                    <a:gd name="T12" fmla="*/ 854 w 78"/>
                    <a:gd name="T13" fmla="*/ 405 h 78"/>
                    <a:gd name="T14" fmla="*/ 802 w 78"/>
                    <a:gd name="T15" fmla="*/ 829 h 78"/>
                    <a:gd name="T16" fmla="*/ 405 w 78"/>
                    <a:gd name="T17" fmla="*/ 1212 h 78"/>
                    <a:gd name="T18" fmla="*/ 111 w 78"/>
                    <a:gd name="T19" fmla="*/ 1023 h 78"/>
                    <a:gd name="T20" fmla="*/ 39 w 78"/>
                    <a:gd name="T21" fmla="*/ 965 h 78"/>
                    <a:gd name="T22" fmla="*/ 1 w 78"/>
                    <a:gd name="T23" fmla="*/ 905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12" name="Freeform 137"/>
                <p:cNvSpPr>
                  <a:spLocks/>
                </p:cNvSpPr>
                <p:nvPr userDrawn="1"/>
              </p:nvSpPr>
              <p:spPr bwMode="ltGray">
                <a:xfrm>
                  <a:off x="2971" y="2018"/>
                  <a:ext cx="21" cy="23"/>
                </a:xfrm>
                <a:custGeom>
                  <a:avLst/>
                  <a:gdLst>
                    <a:gd name="T0" fmla="*/ 40 w 17"/>
                    <a:gd name="T1" fmla="*/ 75 h 18"/>
                    <a:gd name="T2" fmla="*/ 40 w 17"/>
                    <a:gd name="T3" fmla="*/ 261 h 18"/>
                    <a:gd name="T4" fmla="*/ 40 w 17"/>
                    <a:gd name="T5" fmla="*/ 75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13" name="Freeform 138"/>
                <p:cNvSpPr>
                  <a:spLocks/>
                </p:cNvSpPr>
                <p:nvPr userDrawn="1"/>
              </p:nvSpPr>
              <p:spPr bwMode="ltGray">
                <a:xfrm>
                  <a:off x="3091" y="2169"/>
                  <a:ext cx="32" cy="28"/>
                </a:xfrm>
                <a:custGeom>
                  <a:avLst/>
                  <a:gdLst>
                    <a:gd name="T0" fmla="*/ 94 w 26"/>
                    <a:gd name="T1" fmla="*/ 255 h 22"/>
                    <a:gd name="T2" fmla="*/ 169 w 26"/>
                    <a:gd name="T3" fmla="*/ 0 h 22"/>
                    <a:gd name="T4" fmla="*/ 169 w 26"/>
                    <a:gd name="T5" fmla="*/ 403 h 22"/>
                    <a:gd name="T6" fmla="*/ 94 w 26"/>
                    <a:gd name="T7" fmla="*/ 255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14" name="Freeform 139"/>
                <p:cNvSpPr>
                  <a:spLocks/>
                </p:cNvSpPr>
                <p:nvPr userDrawn="1"/>
              </p:nvSpPr>
              <p:spPr bwMode="ltGray">
                <a:xfrm>
                  <a:off x="2699" y="1829"/>
                  <a:ext cx="25" cy="19"/>
                </a:xfrm>
                <a:custGeom>
                  <a:avLst/>
                  <a:gdLst>
                    <a:gd name="T0" fmla="*/ 110 w 20"/>
                    <a:gd name="T1" fmla="*/ 199 h 15"/>
                    <a:gd name="T2" fmla="*/ 244 w 20"/>
                    <a:gd name="T3" fmla="*/ 41 h 15"/>
                    <a:gd name="T4" fmla="*/ 138 w 20"/>
                    <a:gd name="T5" fmla="*/ 199 h 15"/>
                    <a:gd name="T6" fmla="*/ 110 w 20"/>
                    <a:gd name="T7" fmla="*/ 199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15" name="Freeform 140"/>
                <p:cNvSpPr>
                  <a:spLocks/>
                </p:cNvSpPr>
                <p:nvPr userDrawn="1"/>
              </p:nvSpPr>
              <p:spPr bwMode="ltGray">
                <a:xfrm>
                  <a:off x="2494" y="1988"/>
                  <a:ext cx="25" cy="19"/>
                </a:xfrm>
                <a:custGeom>
                  <a:avLst/>
                  <a:gdLst>
                    <a:gd name="T0" fmla="*/ 110 w 20"/>
                    <a:gd name="T1" fmla="*/ 199 h 15"/>
                    <a:gd name="T2" fmla="*/ 231 w 20"/>
                    <a:gd name="T3" fmla="*/ 41 h 15"/>
                    <a:gd name="T4" fmla="*/ 231 w 20"/>
                    <a:gd name="T5" fmla="*/ 248 h 15"/>
                    <a:gd name="T6" fmla="*/ 110 w 20"/>
                    <a:gd name="T7" fmla="*/ 199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16" name="Freeform 141"/>
                <p:cNvSpPr>
                  <a:spLocks/>
                </p:cNvSpPr>
                <p:nvPr userDrawn="1"/>
              </p:nvSpPr>
              <p:spPr bwMode="ltGray">
                <a:xfrm>
                  <a:off x="2270" y="1940"/>
                  <a:ext cx="99" cy="101"/>
                </a:xfrm>
                <a:custGeom>
                  <a:avLst/>
                  <a:gdLst>
                    <a:gd name="T0" fmla="*/ 0 w 80"/>
                    <a:gd name="T1" fmla="*/ 831 h 80"/>
                    <a:gd name="T2" fmla="*/ 181 w 80"/>
                    <a:gd name="T3" fmla="*/ 390 h 80"/>
                    <a:gd name="T4" fmla="*/ 343 w 80"/>
                    <a:gd name="T5" fmla="*/ 328 h 80"/>
                    <a:gd name="T6" fmla="*/ 610 w 80"/>
                    <a:gd name="T7" fmla="*/ 298 h 80"/>
                    <a:gd name="T8" fmla="*/ 747 w 80"/>
                    <a:gd name="T9" fmla="*/ 0 h 80"/>
                    <a:gd name="T10" fmla="*/ 1036 w 80"/>
                    <a:gd name="T11" fmla="*/ 660 h 80"/>
                    <a:gd name="T12" fmla="*/ 911 w 80"/>
                    <a:gd name="T13" fmla="*/ 929 h 80"/>
                    <a:gd name="T14" fmla="*/ 697 w 80"/>
                    <a:gd name="T15" fmla="*/ 1014 h 80"/>
                    <a:gd name="T16" fmla="*/ 610 w 80"/>
                    <a:gd name="T17" fmla="*/ 1324 h 80"/>
                    <a:gd name="T18" fmla="*/ 424 w 80"/>
                    <a:gd name="T19" fmla="*/ 1125 h 80"/>
                    <a:gd name="T20" fmla="*/ 488 w 80"/>
                    <a:gd name="T21" fmla="*/ 859 h 80"/>
                    <a:gd name="T22" fmla="*/ 392 w 80"/>
                    <a:gd name="T23" fmla="*/ 462 h 80"/>
                    <a:gd name="T24" fmla="*/ 257 w 80"/>
                    <a:gd name="T25" fmla="*/ 784 h 80"/>
                    <a:gd name="T26" fmla="*/ 109 w 80"/>
                    <a:gd name="T27" fmla="*/ 929 h 80"/>
                    <a:gd name="T28" fmla="*/ 0 w 80"/>
                    <a:gd name="T29" fmla="*/ 831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17" name="Freeform 142"/>
                <p:cNvSpPr>
                  <a:spLocks/>
                </p:cNvSpPr>
                <p:nvPr userDrawn="1"/>
              </p:nvSpPr>
              <p:spPr bwMode="ltGray">
                <a:xfrm>
                  <a:off x="2236" y="1724"/>
                  <a:ext cx="116" cy="219"/>
                </a:xfrm>
                <a:custGeom>
                  <a:avLst/>
                  <a:gdLst>
                    <a:gd name="T0" fmla="*/ 169 w 94"/>
                    <a:gd name="T1" fmla="*/ 1512 h 174"/>
                    <a:gd name="T2" fmla="*/ 318 w 94"/>
                    <a:gd name="T3" fmla="*/ 2028 h 174"/>
                    <a:gd name="T4" fmla="*/ 392 w 94"/>
                    <a:gd name="T5" fmla="*/ 1707 h 174"/>
                    <a:gd name="T6" fmla="*/ 647 w 94"/>
                    <a:gd name="T7" fmla="*/ 1586 h 174"/>
                    <a:gd name="T8" fmla="*/ 573 w 94"/>
                    <a:gd name="T9" fmla="*/ 1953 h 174"/>
                    <a:gd name="T10" fmla="*/ 819 w 94"/>
                    <a:gd name="T11" fmla="*/ 1996 h 174"/>
                    <a:gd name="T12" fmla="*/ 945 w 94"/>
                    <a:gd name="T13" fmla="*/ 2243 h 174"/>
                    <a:gd name="T14" fmla="*/ 731 w 94"/>
                    <a:gd name="T15" fmla="*/ 2336 h 174"/>
                    <a:gd name="T16" fmla="*/ 916 w 94"/>
                    <a:gd name="T17" fmla="*/ 2750 h 174"/>
                    <a:gd name="T18" fmla="*/ 1050 w 94"/>
                    <a:gd name="T19" fmla="*/ 2433 h 174"/>
                    <a:gd name="T20" fmla="*/ 1022 w 94"/>
                    <a:gd name="T21" fmla="*/ 1772 h 174"/>
                    <a:gd name="T22" fmla="*/ 742 w 94"/>
                    <a:gd name="T23" fmla="*/ 1660 h 174"/>
                    <a:gd name="T24" fmla="*/ 627 w 94"/>
                    <a:gd name="T25" fmla="*/ 1294 h 174"/>
                    <a:gd name="T26" fmla="*/ 425 w 94"/>
                    <a:gd name="T27" fmla="*/ 1294 h 174"/>
                    <a:gd name="T28" fmla="*/ 376 w 94"/>
                    <a:gd name="T29" fmla="*/ 1109 h 174"/>
                    <a:gd name="T30" fmla="*/ 524 w 94"/>
                    <a:gd name="T31" fmla="*/ 662 h 174"/>
                    <a:gd name="T32" fmla="*/ 376 w 94"/>
                    <a:gd name="T33" fmla="*/ 0 h 174"/>
                    <a:gd name="T34" fmla="*/ 222 w 94"/>
                    <a:gd name="T35" fmla="*/ 347 h 174"/>
                    <a:gd name="T36" fmla="*/ 48 w 94"/>
                    <a:gd name="T37" fmla="*/ 734 h 174"/>
                    <a:gd name="T38" fmla="*/ 169 w 94"/>
                    <a:gd name="T39" fmla="*/ 1201 h 174"/>
                    <a:gd name="T40" fmla="*/ 169 w 94"/>
                    <a:gd name="T41" fmla="*/ 151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18" name="Freeform 143"/>
                <p:cNvSpPr>
                  <a:spLocks/>
                </p:cNvSpPr>
                <p:nvPr userDrawn="1"/>
              </p:nvSpPr>
              <p:spPr bwMode="ltGray">
                <a:xfrm>
                  <a:off x="2268" y="1885"/>
                  <a:ext cx="39" cy="63"/>
                </a:xfrm>
                <a:custGeom>
                  <a:avLst/>
                  <a:gdLst>
                    <a:gd name="T0" fmla="*/ 63 w 32"/>
                    <a:gd name="T1" fmla="*/ 384 h 50"/>
                    <a:gd name="T2" fmla="*/ 132 w 32"/>
                    <a:gd name="T3" fmla="*/ 0 h 50"/>
                    <a:gd name="T4" fmla="*/ 208 w 32"/>
                    <a:gd name="T5" fmla="*/ 252 h 50"/>
                    <a:gd name="T6" fmla="*/ 239 w 32"/>
                    <a:gd name="T7" fmla="*/ 384 h 50"/>
                    <a:gd name="T8" fmla="*/ 296 w 32"/>
                    <a:gd name="T9" fmla="*/ 426 h 50"/>
                    <a:gd name="T10" fmla="*/ 349 w 32"/>
                    <a:gd name="T11" fmla="*/ 610 h 50"/>
                    <a:gd name="T12" fmla="*/ 196 w 32"/>
                    <a:gd name="T13" fmla="*/ 801 h 50"/>
                    <a:gd name="T14" fmla="*/ 63 w 32"/>
                    <a:gd name="T15" fmla="*/ 384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19" name="Freeform 144"/>
                <p:cNvSpPr>
                  <a:spLocks/>
                </p:cNvSpPr>
                <p:nvPr userDrawn="1"/>
              </p:nvSpPr>
              <p:spPr bwMode="ltGray">
                <a:xfrm>
                  <a:off x="2186" y="1900"/>
                  <a:ext cx="53" cy="63"/>
                </a:xfrm>
                <a:custGeom>
                  <a:avLst/>
                  <a:gdLst>
                    <a:gd name="T0" fmla="*/ 0 w 43"/>
                    <a:gd name="T1" fmla="*/ 701 h 50"/>
                    <a:gd name="T2" fmla="*/ 272 w 43"/>
                    <a:gd name="T3" fmla="*/ 318 h 50"/>
                    <a:gd name="T4" fmla="*/ 440 w 43"/>
                    <a:gd name="T5" fmla="*/ 0 h 50"/>
                    <a:gd name="T6" fmla="*/ 301 w 43"/>
                    <a:gd name="T7" fmla="*/ 441 h 50"/>
                    <a:gd name="T8" fmla="*/ 2 w 43"/>
                    <a:gd name="T9" fmla="*/ 801 h 50"/>
                    <a:gd name="T10" fmla="*/ 0 w 43"/>
                    <a:gd name="T11" fmla="*/ 701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20" name="Freeform 145"/>
                <p:cNvSpPr>
                  <a:spLocks/>
                </p:cNvSpPr>
                <p:nvPr userDrawn="1"/>
              </p:nvSpPr>
              <p:spPr bwMode="ltGray">
                <a:xfrm>
                  <a:off x="4822" y="1824"/>
                  <a:ext cx="1268" cy="1779"/>
                </a:xfrm>
                <a:custGeom>
                  <a:avLst/>
                  <a:gdLst>
                    <a:gd name="T0" fmla="*/ 5016 w 1026"/>
                    <a:gd name="T1" fmla="*/ 1041 h 1413"/>
                    <a:gd name="T2" fmla="*/ 5674 w 1026"/>
                    <a:gd name="T3" fmla="*/ 0 h 1413"/>
                    <a:gd name="T4" fmla="*/ 5875 w 1026"/>
                    <a:gd name="T5" fmla="*/ 293 h 1413"/>
                    <a:gd name="T6" fmla="*/ 6199 w 1026"/>
                    <a:gd name="T7" fmla="*/ 240 h 1413"/>
                    <a:gd name="T8" fmla="*/ 6781 w 1026"/>
                    <a:gd name="T9" fmla="*/ 429 h 1413"/>
                    <a:gd name="T10" fmla="*/ 7268 w 1026"/>
                    <a:gd name="T11" fmla="*/ 526 h 1413"/>
                    <a:gd name="T12" fmla="*/ 7803 w 1026"/>
                    <a:gd name="T13" fmla="*/ 429 h 1413"/>
                    <a:gd name="T14" fmla="*/ 8494 w 1026"/>
                    <a:gd name="T15" fmla="*/ 1768 h 1413"/>
                    <a:gd name="T16" fmla="*/ 8982 w 1026"/>
                    <a:gd name="T17" fmla="*/ 2048 h 1413"/>
                    <a:gd name="T18" fmla="*/ 9593 w 1026"/>
                    <a:gd name="T19" fmla="*/ 2142 h 1413"/>
                    <a:gd name="T20" fmla="*/ 9946 w 1026"/>
                    <a:gd name="T21" fmla="*/ 2707 h 1413"/>
                    <a:gd name="T22" fmla="*/ 10210 w 1026"/>
                    <a:gd name="T23" fmla="*/ 3616 h 1413"/>
                    <a:gd name="T24" fmla="*/ 9972 w 1026"/>
                    <a:gd name="T25" fmla="*/ 4286 h 1413"/>
                    <a:gd name="T26" fmla="*/ 10586 w 1026"/>
                    <a:gd name="T27" fmla="*/ 4663 h 1413"/>
                    <a:gd name="T28" fmla="*/ 11314 w 1026"/>
                    <a:gd name="T29" fmla="*/ 5045 h 1413"/>
                    <a:gd name="T30" fmla="*/ 11353 w 1026"/>
                    <a:gd name="T31" fmla="*/ 5287 h 1413"/>
                    <a:gd name="T32" fmla="*/ 11690 w 1026"/>
                    <a:gd name="T33" fmla="*/ 5146 h 1413"/>
                    <a:gd name="T34" fmla="*/ 12580 w 1026"/>
                    <a:gd name="T35" fmla="*/ 5995 h 1413"/>
                    <a:gd name="T36" fmla="*/ 13031 w 1026"/>
                    <a:gd name="T37" fmla="*/ 6479 h 1413"/>
                    <a:gd name="T38" fmla="*/ 12341 w 1026"/>
                    <a:gd name="T39" fmla="*/ 8330 h 1413"/>
                    <a:gd name="T40" fmla="*/ 11804 w 1026"/>
                    <a:gd name="T41" fmla="*/ 8998 h 1413"/>
                    <a:gd name="T42" fmla="*/ 11463 w 1026"/>
                    <a:gd name="T43" fmla="*/ 10226 h 1413"/>
                    <a:gd name="T44" fmla="*/ 10710 w 1026"/>
                    <a:gd name="T45" fmla="*/ 11750 h 1413"/>
                    <a:gd name="T46" fmla="*/ 9789 w 1026"/>
                    <a:gd name="T47" fmla="*/ 12559 h 1413"/>
                    <a:gd name="T48" fmla="*/ 9097 w 1026"/>
                    <a:gd name="T49" fmla="*/ 12852 h 1413"/>
                    <a:gd name="T50" fmla="*/ 8835 w 1026"/>
                    <a:gd name="T51" fmla="*/ 13284 h 1413"/>
                    <a:gd name="T52" fmla="*/ 8144 w 1026"/>
                    <a:gd name="T53" fmla="*/ 14383 h 1413"/>
                    <a:gd name="T54" fmla="*/ 6965 w 1026"/>
                    <a:gd name="T55" fmla="*/ 15656 h 1413"/>
                    <a:gd name="T56" fmla="*/ 6092 w 1026"/>
                    <a:gd name="T57" fmla="*/ 16231 h 1413"/>
                    <a:gd name="T58" fmla="*/ 5820 w 1026"/>
                    <a:gd name="T59" fmla="*/ 16549 h 1413"/>
                    <a:gd name="T60" fmla="*/ 5103 w 1026"/>
                    <a:gd name="T61" fmla="*/ 17421 h 1413"/>
                    <a:gd name="T62" fmla="*/ 4227 w 1026"/>
                    <a:gd name="T63" fmla="*/ 17847 h 1413"/>
                    <a:gd name="T64" fmla="*/ 3699 w 1026"/>
                    <a:gd name="T65" fmla="*/ 17847 h 1413"/>
                    <a:gd name="T66" fmla="*/ 3583 w 1026"/>
                    <a:gd name="T67" fmla="*/ 18664 h 1413"/>
                    <a:gd name="T68" fmla="*/ 2899 w 1026"/>
                    <a:gd name="T69" fmla="*/ 19310 h 1413"/>
                    <a:gd name="T70" fmla="*/ 2216 w 1026"/>
                    <a:gd name="T71" fmla="*/ 19789 h 1413"/>
                    <a:gd name="T72" fmla="*/ 1982 w 1026"/>
                    <a:gd name="T73" fmla="*/ 20372 h 1413"/>
                    <a:gd name="T74" fmla="*/ 1482 w 1026"/>
                    <a:gd name="T75" fmla="*/ 20836 h 1413"/>
                    <a:gd name="T76" fmla="*/ 802 w 1026"/>
                    <a:gd name="T77" fmla="*/ 21371 h 1413"/>
                    <a:gd name="T78" fmla="*/ 693 w 1026"/>
                    <a:gd name="T79" fmla="*/ 21883 h 1413"/>
                    <a:gd name="T80" fmla="*/ 487 w 1026"/>
                    <a:gd name="T81" fmla="*/ 22373 h 1413"/>
                    <a:gd name="T82" fmla="*/ 225 w 1026"/>
                    <a:gd name="T83" fmla="*/ 21748 h 1413"/>
                    <a:gd name="T84" fmla="*/ 267 w 1026"/>
                    <a:gd name="T85" fmla="*/ 21126 h 1413"/>
                    <a:gd name="T86" fmla="*/ 1342 w 1026"/>
                    <a:gd name="T87" fmla="*/ 19277 h 1413"/>
                    <a:gd name="T88" fmla="*/ 2540 w 1026"/>
                    <a:gd name="T89" fmla="*/ 17376 h 1413"/>
                    <a:gd name="T90" fmla="*/ 2967 w 1026"/>
                    <a:gd name="T91" fmla="*/ 16607 h 1413"/>
                    <a:gd name="T92" fmla="*/ 3994 w 1026"/>
                    <a:gd name="T93" fmla="*/ 14650 h 1413"/>
                    <a:gd name="T94" fmla="*/ 4306 w 1026"/>
                    <a:gd name="T95" fmla="*/ 13994 h 1413"/>
                    <a:gd name="T96" fmla="*/ 4838 w 1026"/>
                    <a:gd name="T97" fmla="*/ 13045 h 1413"/>
                    <a:gd name="T98" fmla="*/ 5184 w 1026"/>
                    <a:gd name="T99" fmla="*/ 12050 h 1413"/>
                    <a:gd name="T100" fmla="*/ 5259 w 1026"/>
                    <a:gd name="T101" fmla="*/ 9937 h 1413"/>
                    <a:gd name="T102" fmla="*/ 4794 w 1026"/>
                    <a:gd name="T103" fmla="*/ 9045 h 1413"/>
                    <a:gd name="T104" fmla="*/ 4684 w 1026"/>
                    <a:gd name="T105" fmla="*/ 7951 h 1413"/>
                    <a:gd name="T106" fmla="*/ 4532 w 1026"/>
                    <a:gd name="T107" fmla="*/ 7375 h 1413"/>
                    <a:gd name="T108" fmla="*/ 4195 w 1026"/>
                    <a:gd name="T109" fmla="*/ 6479 h 1413"/>
                    <a:gd name="T110" fmla="*/ 4344 w 1026"/>
                    <a:gd name="T111" fmla="*/ 5439 h 1413"/>
                    <a:gd name="T112" fmla="*/ 4153 w 1026"/>
                    <a:gd name="T113" fmla="*/ 4799 h 1413"/>
                    <a:gd name="T114" fmla="*/ 4960 w 1026"/>
                    <a:gd name="T115" fmla="*/ 2905 h 1413"/>
                    <a:gd name="T116" fmla="*/ 4571 w 1026"/>
                    <a:gd name="T117" fmla="*/ 1280 h 1413"/>
                    <a:gd name="T118" fmla="*/ 4611 w 1026"/>
                    <a:gd name="T119" fmla="*/ 1097 h 141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26" h="1413">
                      <a:moveTo>
                        <a:pt x="363" y="69"/>
                      </a:moveTo>
                      <a:cubicBezTo>
                        <a:pt x="376" y="78"/>
                        <a:pt x="383" y="74"/>
                        <a:pt x="396" y="66"/>
                      </a:cubicBezTo>
                      <a:cubicBezTo>
                        <a:pt x="391" y="42"/>
                        <a:pt x="396" y="27"/>
                        <a:pt x="420" y="21"/>
                      </a:cubicBezTo>
                      <a:cubicBezTo>
                        <a:pt x="430" y="15"/>
                        <a:pt x="437" y="6"/>
                        <a:pt x="447" y="0"/>
                      </a:cubicBezTo>
                      <a:cubicBezTo>
                        <a:pt x="450" y="1"/>
                        <a:pt x="456" y="0"/>
                        <a:pt x="456" y="3"/>
                      </a:cubicBezTo>
                      <a:cubicBezTo>
                        <a:pt x="459" y="22"/>
                        <a:pt x="437" y="24"/>
                        <a:pt x="462" y="18"/>
                      </a:cubicBezTo>
                      <a:cubicBezTo>
                        <a:pt x="465" y="15"/>
                        <a:pt x="467" y="9"/>
                        <a:pt x="471" y="9"/>
                      </a:cubicBezTo>
                      <a:cubicBezTo>
                        <a:pt x="477" y="8"/>
                        <a:pt x="483" y="13"/>
                        <a:pt x="489" y="15"/>
                      </a:cubicBezTo>
                      <a:cubicBezTo>
                        <a:pt x="492" y="16"/>
                        <a:pt x="498" y="18"/>
                        <a:pt x="498" y="18"/>
                      </a:cubicBezTo>
                      <a:cubicBezTo>
                        <a:pt x="506" y="31"/>
                        <a:pt x="517" y="25"/>
                        <a:pt x="534" y="27"/>
                      </a:cubicBezTo>
                      <a:cubicBezTo>
                        <a:pt x="538" y="39"/>
                        <a:pt x="543" y="41"/>
                        <a:pt x="555" y="45"/>
                      </a:cubicBezTo>
                      <a:cubicBezTo>
                        <a:pt x="561" y="41"/>
                        <a:pt x="567" y="37"/>
                        <a:pt x="573" y="33"/>
                      </a:cubicBezTo>
                      <a:cubicBezTo>
                        <a:pt x="576" y="31"/>
                        <a:pt x="582" y="27"/>
                        <a:pt x="582" y="27"/>
                      </a:cubicBezTo>
                      <a:cubicBezTo>
                        <a:pt x="615" y="49"/>
                        <a:pt x="585" y="37"/>
                        <a:pt x="615" y="27"/>
                      </a:cubicBezTo>
                      <a:cubicBezTo>
                        <a:pt x="633" y="33"/>
                        <a:pt x="624" y="50"/>
                        <a:pt x="639" y="60"/>
                      </a:cubicBezTo>
                      <a:cubicBezTo>
                        <a:pt x="643" y="73"/>
                        <a:pt x="658" y="104"/>
                        <a:pt x="669" y="111"/>
                      </a:cubicBezTo>
                      <a:cubicBezTo>
                        <a:pt x="683" y="132"/>
                        <a:pt x="674" y="127"/>
                        <a:pt x="690" y="132"/>
                      </a:cubicBezTo>
                      <a:cubicBezTo>
                        <a:pt x="696" y="131"/>
                        <a:pt x="702" y="130"/>
                        <a:pt x="708" y="129"/>
                      </a:cubicBezTo>
                      <a:cubicBezTo>
                        <a:pt x="714" y="127"/>
                        <a:pt x="726" y="123"/>
                        <a:pt x="726" y="123"/>
                      </a:cubicBezTo>
                      <a:cubicBezTo>
                        <a:pt x="738" y="126"/>
                        <a:pt x="746" y="128"/>
                        <a:pt x="756" y="135"/>
                      </a:cubicBezTo>
                      <a:cubicBezTo>
                        <a:pt x="777" y="167"/>
                        <a:pt x="744" y="118"/>
                        <a:pt x="771" y="153"/>
                      </a:cubicBezTo>
                      <a:cubicBezTo>
                        <a:pt x="775" y="159"/>
                        <a:pt x="783" y="171"/>
                        <a:pt x="783" y="171"/>
                      </a:cubicBezTo>
                      <a:cubicBezTo>
                        <a:pt x="787" y="185"/>
                        <a:pt x="793" y="196"/>
                        <a:pt x="798" y="210"/>
                      </a:cubicBezTo>
                      <a:cubicBezTo>
                        <a:pt x="800" y="216"/>
                        <a:pt x="802" y="222"/>
                        <a:pt x="804" y="228"/>
                      </a:cubicBezTo>
                      <a:cubicBezTo>
                        <a:pt x="805" y="231"/>
                        <a:pt x="807" y="237"/>
                        <a:pt x="807" y="237"/>
                      </a:cubicBezTo>
                      <a:cubicBezTo>
                        <a:pt x="803" y="250"/>
                        <a:pt x="791" y="255"/>
                        <a:pt x="786" y="270"/>
                      </a:cubicBezTo>
                      <a:cubicBezTo>
                        <a:pt x="791" y="286"/>
                        <a:pt x="797" y="277"/>
                        <a:pt x="804" y="267"/>
                      </a:cubicBezTo>
                      <a:cubicBezTo>
                        <a:pt x="833" y="271"/>
                        <a:pt x="829" y="269"/>
                        <a:pt x="834" y="294"/>
                      </a:cubicBezTo>
                      <a:cubicBezTo>
                        <a:pt x="847" y="285"/>
                        <a:pt x="854" y="289"/>
                        <a:pt x="867" y="297"/>
                      </a:cubicBezTo>
                      <a:cubicBezTo>
                        <a:pt x="874" y="308"/>
                        <a:pt x="879" y="314"/>
                        <a:pt x="891" y="318"/>
                      </a:cubicBezTo>
                      <a:cubicBezTo>
                        <a:pt x="892" y="321"/>
                        <a:pt x="895" y="324"/>
                        <a:pt x="894" y="327"/>
                      </a:cubicBezTo>
                      <a:cubicBezTo>
                        <a:pt x="891" y="334"/>
                        <a:pt x="873" y="326"/>
                        <a:pt x="894" y="333"/>
                      </a:cubicBezTo>
                      <a:cubicBezTo>
                        <a:pt x="900" y="331"/>
                        <a:pt x="906" y="329"/>
                        <a:pt x="912" y="327"/>
                      </a:cubicBezTo>
                      <a:cubicBezTo>
                        <a:pt x="915" y="326"/>
                        <a:pt x="921" y="324"/>
                        <a:pt x="921" y="324"/>
                      </a:cubicBezTo>
                      <a:cubicBezTo>
                        <a:pt x="940" y="336"/>
                        <a:pt x="960" y="339"/>
                        <a:pt x="978" y="351"/>
                      </a:cubicBezTo>
                      <a:cubicBezTo>
                        <a:pt x="981" y="361"/>
                        <a:pt x="987" y="368"/>
                        <a:pt x="990" y="378"/>
                      </a:cubicBezTo>
                      <a:cubicBezTo>
                        <a:pt x="999" y="376"/>
                        <a:pt x="1010" y="370"/>
                        <a:pt x="1017" y="381"/>
                      </a:cubicBezTo>
                      <a:cubicBezTo>
                        <a:pt x="1022" y="389"/>
                        <a:pt x="1026" y="408"/>
                        <a:pt x="1026" y="408"/>
                      </a:cubicBezTo>
                      <a:cubicBezTo>
                        <a:pt x="1022" y="438"/>
                        <a:pt x="1023" y="471"/>
                        <a:pt x="996" y="489"/>
                      </a:cubicBezTo>
                      <a:cubicBezTo>
                        <a:pt x="991" y="497"/>
                        <a:pt x="976" y="514"/>
                        <a:pt x="972" y="525"/>
                      </a:cubicBezTo>
                      <a:cubicBezTo>
                        <a:pt x="970" y="531"/>
                        <a:pt x="972" y="541"/>
                        <a:pt x="966" y="543"/>
                      </a:cubicBezTo>
                      <a:cubicBezTo>
                        <a:pt x="951" y="548"/>
                        <a:pt x="943" y="558"/>
                        <a:pt x="930" y="567"/>
                      </a:cubicBezTo>
                      <a:cubicBezTo>
                        <a:pt x="925" y="583"/>
                        <a:pt x="916" y="596"/>
                        <a:pt x="912" y="612"/>
                      </a:cubicBezTo>
                      <a:cubicBezTo>
                        <a:pt x="909" y="623"/>
                        <a:pt x="909" y="635"/>
                        <a:pt x="903" y="645"/>
                      </a:cubicBezTo>
                      <a:cubicBezTo>
                        <a:pt x="899" y="651"/>
                        <a:pt x="893" y="656"/>
                        <a:pt x="891" y="663"/>
                      </a:cubicBezTo>
                      <a:cubicBezTo>
                        <a:pt x="881" y="692"/>
                        <a:pt x="870" y="723"/>
                        <a:pt x="843" y="741"/>
                      </a:cubicBezTo>
                      <a:cubicBezTo>
                        <a:pt x="837" y="758"/>
                        <a:pt x="830" y="759"/>
                        <a:pt x="816" y="768"/>
                      </a:cubicBezTo>
                      <a:cubicBezTo>
                        <a:pt x="805" y="784"/>
                        <a:pt x="789" y="787"/>
                        <a:pt x="771" y="792"/>
                      </a:cubicBezTo>
                      <a:cubicBezTo>
                        <a:pt x="750" y="806"/>
                        <a:pt x="760" y="802"/>
                        <a:pt x="744" y="807"/>
                      </a:cubicBezTo>
                      <a:cubicBezTo>
                        <a:pt x="735" y="804"/>
                        <a:pt x="717" y="810"/>
                        <a:pt x="717" y="810"/>
                      </a:cubicBezTo>
                      <a:cubicBezTo>
                        <a:pt x="713" y="816"/>
                        <a:pt x="710" y="823"/>
                        <a:pt x="705" y="828"/>
                      </a:cubicBezTo>
                      <a:cubicBezTo>
                        <a:pt x="702" y="831"/>
                        <a:pt x="698" y="834"/>
                        <a:pt x="696" y="837"/>
                      </a:cubicBezTo>
                      <a:cubicBezTo>
                        <a:pt x="684" y="853"/>
                        <a:pt x="680" y="880"/>
                        <a:pt x="666" y="894"/>
                      </a:cubicBezTo>
                      <a:cubicBezTo>
                        <a:pt x="659" y="901"/>
                        <a:pt x="698" y="916"/>
                        <a:pt x="642" y="906"/>
                      </a:cubicBezTo>
                      <a:lnTo>
                        <a:pt x="606" y="948"/>
                      </a:lnTo>
                      <a:lnTo>
                        <a:pt x="549" y="987"/>
                      </a:lnTo>
                      <a:lnTo>
                        <a:pt x="525" y="1023"/>
                      </a:lnTo>
                      <a:lnTo>
                        <a:pt x="480" y="1023"/>
                      </a:lnTo>
                      <a:lnTo>
                        <a:pt x="459" y="1017"/>
                      </a:lnTo>
                      <a:lnTo>
                        <a:pt x="459" y="1044"/>
                      </a:lnTo>
                      <a:lnTo>
                        <a:pt x="435" y="1080"/>
                      </a:lnTo>
                      <a:lnTo>
                        <a:pt x="402" y="1098"/>
                      </a:lnTo>
                      <a:lnTo>
                        <a:pt x="351" y="1101"/>
                      </a:lnTo>
                      <a:lnTo>
                        <a:pt x="333" y="1125"/>
                      </a:lnTo>
                      <a:lnTo>
                        <a:pt x="306" y="1146"/>
                      </a:lnTo>
                      <a:lnTo>
                        <a:pt x="291" y="1125"/>
                      </a:lnTo>
                      <a:lnTo>
                        <a:pt x="276" y="1158"/>
                      </a:lnTo>
                      <a:lnTo>
                        <a:pt x="282" y="1176"/>
                      </a:lnTo>
                      <a:lnTo>
                        <a:pt x="249" y="1191"/>
                      </a:lnTo>
                      <a:lnTo>
                        <a:pt x="228" y="1218"/>
                      </a:lnTo>
                      <a:lnTo>
                        <a:pt x="201" y="1215"/>
                      </a:lnTo>
                      <a:lnTo>
                        <a:pt x="174" y="1248"/>
                      </a:lnTo>
                      <a:lnTo>
                        <a:pt x="177" y="1263"/>
                      </a:lnTo>
                      <a:lnTo>
                        <a:pt x="156" y="1284"/>
                      </a:lnTo>
                      <a:lnTo>
                        <a:pt x="138" y="1290"/>
                      </a:lnTo>
                      <a:lnTo>
                        <a:pt x="117" y="1314"/>
                      </a:lnTo>
                      <a:lnTo>
                        <a:pt x="96" y="1314"/>
                      </a:lnTo>
                      <a:lnTo>
                        <a:pt x="63" y="1347"/>
                      </a:lnTo>
                      <a:lnTo>
                        <a:pt x="39" y="1368"/>
                      </a:lnTo>
                      <a:lnTo>
                        <a:pt x="54" y="1380"/>
                      </a:lnTo>
                      <a:lnTo>
                        <a:pt x="66" y="1413"/>
                      </a:lnTo>
                      <a:lnTo>
                        <a:pt x="39" y="1410"/>
                      </a:lnTo>
                      <a:lnTo>
                        <a:pt x="0" y="1392"/>
                      </a:lnTo>
                      <a:lnTo>
                        <a:pt x="18" y="1371"/>
                      </a:lnTo>
                      <a:lnTo>
                        <a:pt x="9" y="1344"/>
                      </a:lnTo>
                      <a:lnTo>
                        <a:pt x="21" y="1332"/>
                      </a:lnTo>
                      <a:lnTo>
                        <a:pt x="45" y="1305"/>
                      </a:lnTo>
                      <a:lnTo>
                        <a:pt x="105" y="1215"/>
                      </a:lnTo>
                      <a:lnTo>
                        <a:pt x="159" y="1134"/>
                      </a:lnTo>
                      <a:lnTo>
                        <a:pt x="201" y="1095"/>
                      </a:lnTo>
                      <a:lnTo>
                        <a:pt x="219" y="1053"/>
                      </a:lnTo>
                      <a:lnTo>
                        <a:pt x="234" y="1047"/>
                      </a:lnTo>
                      <a:lnTo>
                        <a:pt x="300" y="966"/>
                      </a:lnTo>
                      <a:lnTo>
                        <a:pt x="315" y="924"/>
                      </a:lnTo>
                      <a:lnTo>
                        <a:pt x="333" y="912"/>
                      </a:lnTo>
                      <a:lnTo>
                        <a:pt x="339" y="882"/>
                      </a:lnTo>
                      <a:lnTo>
                        <a:pt x="357" y="858"/>
                      </a:lnTo>
                      <a:cubicBezTo>
                        <a:pt x="364" y="844"/>
                        <a:pt x="370" y="833"/>
                        <a:pt x="381" y="822"/>
                      </a:cubicBezTo>
                      <a:cubicBezTo>
                        <a:pt x="386" y="806"/>
                        <a:pt x="382" y="816"/>
                        <a:pt x="396" y="795"/>
                      </a:cubicBezTo>
                      <a:cubicBezTo>
                        <a:pt x="401" y="787"/>
                        <a:pt x="405" y="769"/>
                        <a:pt x="408" y="759"/>
                      </a:cubicBezTo>
                      <a:cubicBezTo>
                        <a:pt x="418" y="728"/>
                        <a:pt x="428" y="697"/>
                        <a:pt x="438" y="666"/>
                      </a:cubicBezTo>
                      <a:cubicBezTo>
                        <a:pt x="434" y="648"/>
                        <a:pt x="429" y="637"/>
                        <a:pt x="414" y="627"/>
                      </a:cubicBezTo>
                      <a:lnTo>
                        <a:pt x="387" y="597"/>
                      </a:lnTo>
                      <a:cubicBezTo>
                        <a:pt x="387" y="597"/>
                        <a:pt x="378" y="570"/>
                        <a:pt x="378" y="570"/>
                      </a:cubicBezTo>
                      <a:cubicBezTo>
                        <a:pt x="377" y="567"/>
                        <a:pt x="375" y="561"/>
                        <a:pt x="375" y="561"/>
                      </a:cubicBezTo>
                      <a:cubicBezTo>
                        <a:pt x="374" y="551"/>
                        <a:pt x="372" y="516"/>
                        <a:pt x="369" y="501"/>
                      </a:cubicBezTo>
                      <a:cubicBezTo>
                        <a:pt x="369" y="501"/>
                        <a:pt x="362" y="479"/>
                        <a:pt x="360" y="474"/>
                      </a:cubicBezTo>
                      <a:cubicBezTo>
                        <a:pt x="359" y="471"/>
                        <a:pt x="357" y="465"/>
                        <a:pt x="357" y="465"/>
                      </a:cubicBezTo>
                      <a:cubicBezTo>
                        <a:pt x="356" y="460"/>
                        <a:pt x="354" y="420"/>
                        <a:pt x="348" y="414"/>
                      </a:cubicBezTo>
                      <a:cubicBezTo>
                        <a:pt x="344" y="410"/>
                        <a:pt x="330" y="408"/>
                        <a:pt x="330" y="408"/>
                      </a:cubicBezTo>
                      <a:cubicBezTo>
                        <a:pt x="325" y="393"/>
                        <a:pt x="329" y="379"/>
                        <a:pt x="324" y="363"/>
                      </a:cubicBezTo>
                      <a:cubicBezTo>
                        <a:pt x="328" y="351"/>
                        <a:pt x="335" y="353"/>
                        <a:pt x="342" y="342"/>
                      </a:cubicBezTo>
                      <a:cubicBezTo>
                        <a:pt x="346" y="327"/>
                        <a:pt x="346" y="321"/>
                        <a:pt x="333" y="312"/>
                      </a:cubicBezTo>
                      <a:cubicBezTo>
                        <a:pt x="331" y="309"/>
                        <a:pt x="327" y="307"/>
                        <a:pt x="327" y="303"/>
                      </a:cubicBezTo>
                      <a:cubicBezTo>
                        <a:pt x="327" y="285"/>
                        <a:pt x="348" y="234"/>
                        <a:pt x="366" y="228"/>
                      </a:cubicBezTo>
                      <a:cubicBezTo>
                        <a:pt x="372" y="211"/>
                        <a:pt x="384" y="200"/>
                        <a:pt x="390" y="183"/>
                      </a:cubicBezTo>
                      <a:cubicBezTo>
                        <a:pt x="382" y="158"/>
                        <a:pt x="381" y="161"/>
                        <a:pt x="387" y="132"/>
                      </a:cubicBezTo>
                      <a:cubicBezTo>
                        <a:pt x="381" y="114"/>
                        <a:pt x="376" y="91"/>
                        <a:pt x="360" y="81"/>
                      </a:cubicBezTo>
                      <a:cubicBezTo>
                        <a:pt x="352" y="69"/>
                        <a:pt x="339" y="70"/>
                        <a:pt x="354" y="60"/>
                      </a:cubicBezTo>
                      <a:cubicBezTo>
                        <a:pt x="365" y="64"/>
                        <a:pt x="363" y="60"/>
                        <a:pt x="363" y="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21" name="Freeform 146"/>
                <p:cNvSpPr>
                  <a:spLocks/>
                </p:cNvSpPr>
                <p:nvPr userDrawn="1"/>
              </p:nvSpPr>
              <p:spPr bwMode="ltGray">
                <a:xfrm>
                  <a:off x="5015" y="3516"/>
                  <a:ext cx="58" cy="49"/>
                </a:xfrm>
                <a:custGeom>
                  <a:avLst/>
                  <a:gdLst>
                    <a:gd name="T0" fmla="*/ 0 w 47"/>
                    <a:gd name="T1" fmla="*/ 369 h 39"/>
                    <a:gd name="T2" fmla="*/ 222 w 47"/>
                    <a:gd name="T3" fmla="*/ 0 h 39"/>
                    <a:gd name="T4" fmla="*/ 524 w 47"/>
                    <a:gd name="T5" fmla="*/ 281 h 39"/>
                    <a:gd name="T6" fmla="*/ 305 w 47"/>
                    <a:gd name="T7" fmla="*/ 611 h 39"/>
                    <a:gd name="T8" fmla="*/ 186 w 47"/>
                    <a:gd name="T9" fmla="*/ 558 h 39"/>
                    <a:gd name="T10" fmla="*/ 151 w 47"/>
                    <a:gd name="T11" fmla="*/ 418 h 39"/>
                    <a:gd name="T12" fmla="*/ 0 w 47"/>
                    <a:gd name="T13" fmla="*/ 369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" h="39">
                      <a:moveTo>
                        <a:pt x="0" y="24"/>
                      </a:moveTo>
                      <a:cubicBezTo>
                        <a:pt x="3" y="10"/>
                        <a:pt x="4" y="5"/>
                        <a:pt x="18" y="0"/>
                      </a:cubicBezTo>
                      <a:cubicBezTo>
                        <a:pt x="31" y="9"/>
                        <a:pt x="26" y="14"/>
                        <a:pt x="42" y="18"/>
                      </a:cubicBezTo>
                      <a:cubicBezTo>
                        <a:pt x="47" y="33"/>
                        <a:pt x="38" y="36"/>
                        <a:pt x="24" y="39"/>
                      </a:cubicBezTo>
                      <a:cubicBezTo>
                        <a:pt x="21" y="38"/>
                        <a:pt x="17" y="38"/>
                        <a:pt x="15" y="36"/>
                      </a:cubicBezTo>
                      <a:cubicBezTo>
                        <a:pt x="13" y="34"/>
                        <a:pt x="14" y="29"/>
                        <a:pt x="12" y="27"/>
                      </a:cubicBezTo>
                      <a:cubicBezTo>
                        <a:pt x="9" y="24"/>
                        <a:pt x="0" y="24"/>
                        <a:pt x="0" y="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22" name="Freeform 147"/>
                <p:cNvSpPr>
                  <a:spLocks/>
                </p:cNvSpPr>
                <p:nvPr userDrawn="1"/>
              </p:nvSpPr>
              <p:spPr bwMode="ltGray">
                <a:xfrm>
                  <a:off x="4077" y="903"/>
                  <a:ext cx="1217" cy="1062"/>
                </a:xfrm>
                <a:custGeom>
                  <a:avLst/>
                  <a:gdLst>
                    <a:gd name="T0" fmla="*/ 5201 w 984"/>
                    <a:gd name="T1" fmla="*/ 98 h 844"/>
                    <a:gd name="T2" fmla="*/ 6433 w 984"/>
                    <a:gd name="T3" fmla="*/ 540 h 844"/>
                    <a:gd name="T4" fmla="*/ 7044 w 984"/>
                    <a:gd name="T5" fmla="*/ 586 h 844"/>
                    <a:gd name="T6" fmla="*/ 7403 w 984"/>
                    <a:gd name="T7" fmla="*/ 2049 h 844"/>
                    <a:gd name="T8" fmla="*/ 7512 w 984"/>
                    <a:gd name="T9" fmla="*/ 1414 h 844"/>
                    <a:gd name="T10" fmla="*/ 7751 w 984"/>
                    <a:gd name="T11" fmla="*/ 1104 h 844"/>
                    <a:gd name="T12" fmla="*/ 8228 w 984"/>
                    <a:gd name="T13" fmla="*/ 1992 h 844"/>
                    <a:gd name="T14" fmla="*/ 8734 w 984"/>
                    <a:gd name="T15" fmla="*/ 1540 h 844"/>
                    <a:gd name="T16" fmla="*/ 9043 w 984"/>
                    <a:gd name="T17" fmla="*/ 1353 h 844"/>
                    <a:gd name="T18" fmla="*/ 9755 w 984"/>
                    <a:gd name="T19" fmla="*/ 39 h 844"/>
                    <a:gd name="T20" fmla="*/ 10227 w 984"/>
                    <a:gd name="T21" fmla="*/ 1104 h 844"/>
                    <a:gd name="T22" fmla="*/ 10227 w 984"/>
                    <a:gd name="T23" fmla="*/ 2049 h 844"/>
                    <a:gd name="T24" fmla="*/ 10117 w 984"/>
                    <a:gd name="T25" fmla="*/ 2489 h 844"/>
                    <a:gd name="T26" fmla="*/ 9804 w 984"/>
                    <a:gd name="T27" fmla="*/ 2552 h 844"/>
                    <a:gd name="T28" fmla="*/ 9755 w 984"/>
                    <a:gd name="T29" fmla="*/ 2923 h 844"/>
                    <a:gd name="T30" fmla="*/ 10276 w 984"/>
                    <a:gd name="T31" fmla="*/ 3553 h 844"/>
                    <a:gd name="T32" fmla="*/ 10066 w 984"/>
                    <a:gd name="T33" fmla="*/ 5082 h 844"/>
                    <a:gd name="T34" fmla="*/ 10635 w 984"/>
                    <a:gd name="T35" fmla="*/ 6520 h 844"/>
                    <a:gd name="T36" fmla="*/ 10936 w 984"/>
                    <a:gd name="T37" fmla="*/ 7082 h 844"/>
                    <a:gd name="T38" fmla="*/ 10635 w 984"/>
                    <a:gd name="T39" fmla="*/ 7082 h 844"/>
                    <a:gd name="T40" fmla="*/ 9555 w 984"/>
                    <a:gd name="T41" fmla="*/ 5961 h 844"/>
                    <a:gd name="T42" fmla="*/ 8693 w 984"/>
                    <a:gd name="T43" fmla="*/ 6341 h 844"/>
                    <a:gd name="T44" fmla="*/ 7558 w 984"/>
                    <a:gd name="T45" fmla="*/ 6965 h 844"/>
                    <a:gd name="T46" fmla="*/ 8228 w 984"/>
                    <a:gd name="T47" fmla="*/ 9101 h 844"/>
                    <a:gd name="T48" fmla="*/ 9090 w 984"/>
                    <a:gd name="T49" fmla="*/ 9616 h 844"/>
                    <a:gd name="T50" fmla="*/ 9458 w 984"/>
                    <a:gd name="T51" fmla="*/ 8667 h 844"/>
                    <a:gd name="T52" fmla="*/ 9914 w 984"/>
                    <a:gd name="T53" fmla="*/ 8975 h 844"/>
                    <a:gd name="T54" fmla="*/ 9804 w 984"/>
                    <a:gd name="T55" fmla="*/ 9928 h 844"/>
                    <a:gd name="T56" fmla="*/ 10276 w 984"/>
                    <a:gd name="T57" fmla="*/ 10560 h 844"/>
                    <a:gd name="T58" fmla="*/ 10729 w 984"/>
                    <a:gd name="T59" fmla="*/ 10367 h 844"/>
                    <a:gd name="T60" fmla="*/ 11809 w 984"/>
                    <a:gd name="T61" fmla="*/ 12702 h 844"/>
                    <a:gd name="T62" fmla="*/ 12065 w 984"/>
                    <a:gd name="T63" fmla="*/ 13012 h 844"/>
                    <a:gd name="T64" fmla="*/ 11199 w 984"/>
                    <a:gd name="T65" fmla="*/ 12757 h 844"/>
                    <a:gd name="T66" fmla="*/ 10635 w 984"/>
                    <a:gd name="T67" fmla="*/ 11942 h 844"/>
                    <a:gd name="T68" fmla="*/ 9969 w 984"/>
                    <a:gd name="T69" fmla="*/ 11182 h 844"/>
                    <a:gd name="T70" fmla="*/ 8991 w 984"/>
                    <a:gd name="T71" fmla="*/ 10434 h 844"/>
                    <a:gd name="T72" fmla="*/ 7862 w 984"/>
                    <a:gd name="T73" fmla="*/ 10173 h 844"/>
                    <a:gd name="T74" fmla="*/ 6481 w 984"/>
                    <a:gd name="T75" fmla="*/ 9358 h 844"/>
                    <a:gd name="T76" fmla="*/ 5912 w 984"/>
                    <a:gd name="T77" fmla="*/ 7979 h 844"/>
                    <a:gd name="T78" fmla="*/ 5512 w 984"/>
                    <a:gd name="T79" fmla="*/ 7275 h 844"/>
                    <a:gd name="T80" fmla="*/ 4884 w 984"/>
                    <a:gd name="T81" fmla="*/ 6773 h 844"/>
                    <a:gd name="T82" fmla="*/ 4378 w 984"/>
                    <a:gd name="T83" fmla="*/ 5823 h 844"/>
                    <a:gd name="T84" fmla="*/ 4537 w 984"/>
                    <a:gd name="T85" fmla="*/ 6520 h 844"/>
                    <a:gd name="T86" fmla="*/ 5348 w 984"/>
                    <a:gd name="T87" fmla="*/ 7790 h 844"/>
                    <a:gd name="T88" fmla="*/ 5408 w 984"/>
                    <a:gd name="T89" fmla="*/ 8292 h 844"/>
                    <a:gd name="T90" fmla="*/ 5046 w 984"/>
                    <a:gd name="T91" fmla="*/ 7852 h 844"/>
                    <a:gd name="T92" fmla="*/ 4537 w 984"/>
                    <a:gd name="T93" fmla="*/ 7327 h 844"/>
                    <a:gd name="T94" fmla="*/ 4022 w 984"/>
                    <a:gd name="T95" fmla="*/ 6341 h 844"/>
                    <a:gd name="T96" fmla="*/ 3402 w 984"/>
                    <a:gd name="T97" fmla="*/ 5445 h 844"/>
                    <a:gd name="T98" fmla="*/ 2694 w 984"/>
                    <a:gd name="T99" fmla="*/ 4936 h 844"/>
                    <a:gd name="T100" fmla="*/ 1968 w 984"/>
                    <a:gd name="T101" fmla="*/ 3738 h 844"/>
                    <a:gd name="T102" fmla="*/ 847 w 984"/>
                    <a:gd name="T103" fmla="*/ 1041 h 844"/>
                    <a:gd name="T104" fmla="*/ 434 w 984"/>
                    <a:gd name="T105" fmla="*/ 586 h 844"/>
                    <a:gd name="T106" fmla="*/ 594 w 984"/>
                    <a:gd name="T107" fmla="*/ 342 h 844"/>
                    <a:gd name="T108" fmla="*/ 1311 w 984"/>
                    <a:gd name="T109" fmla="*/ 1104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23" name="Freeform 148"/>
                <p:cNvSpPr>
                  <a:spLocks/>
                </p:cNvSpPr>
                <p:nvPr userDrawn="1"/>
              </p:nvSpPr>
              <p:spPr bwMode="ltGray">
                <a:xfrm>
                  <a:off x="3702" y="1646"/>
                  <a:ext cx="44" cy="60"/>
                </a:xfrm>
                <a:custGeom>
                  <a:avLst/>
                  <a:gdLst>
                    <a:gd name="T0" fmla="*/ 65 w 36"/>
                    <a:gd name="T1" fmla="*/ 413 h 48"/>
                    <a:gd name="T2" fmla="*/ 109 w 36"/>
                    <a:gd name="T3" fmla="*/ 705 h 48"/>
                    <a:gd name="T4" fmla="*/ 65 w 36"/>
                    <a:gd name="T5" fmla="*/ 413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24" name="Freeform 149"/>
                <p:cNvSpPr>
                  <a:spLocks/>
                </p:cNvSpPr>
                <p:nvPr userDrawn="1"/>
              </p:nvSpPr>
              <p:spPr bwMode="ltGray">
                <a:xfrm>
                  <a:off x="3670" y="1624"/>
                  <a:ext cx="44" cy="47"/>
                </a:xfrm>
                <a:custGeom>
                  <a:avLst/>
                  <a:gdLst>
                    <a:gd name="T0" fmla="*/ 0 w 36"/>
                    <a:gd name="T1" fmla="*/ 94 h 37"/>
                    <a:gd name="T2" fmla="*/ 133 w 36"/>
                    <a:gd name="T3" fmla="*/ 1 h 37"/>
                    <a:gd name="T4" fmla="*/ 403 w 36"/>
                    <a:gd name="T5" fmla="*/ 310 h 37"/>
                    <a:gd name="T6" fmla="*/ 89 w 36"/>
                    <a:gd name="T7" fmla="*/ 310 h 37"/>
                    <a:gd name="T8" fmla="*/ 0 w 36"/>
                    <a:gd name="T9" fmla="*/ 94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25" name="Freeform 150"/>
                <p:cNvSpPr>
                  <a:spLocks/>
                </p:cNvSpPr>
                <p:nvPr userDrawn="1"/>
              </p:nvSpPr>
              <p:spPr bwMode="ltGray">
                <a:xfrm>
                  <a:off x="5074" y="1513"/>
                  <a:ext cx="210" cy="121"/>
                </a:xfrm>
                <a:custGeom>
                  <a:avLst/>
                  <a:gdLst>
                    <a:gd name="T0" fmla="*/ 0 w 170"/>
                    <a:gd name="T1" fmla="*/ 792 h 96"/>
                    <a:gd name="T2" fmla="*/ 352 w 170"/>
                    <a:gd name="T3" fmla="*/ 401 h 96"/>
                    <a:gd name="T4" fmla="*/ 708 w 170"/>
                    <a:gd name="T5" fmla="*/ 338 h 96"/>
                    <a:gd name="T6" fmla="*/ 1012 w 170"/>
                    <a:gd name="T7" fmla="*/ 147 h 96"/>
                    <a:gd name="T8" fmla="*/ 804 w 170"/>
                    <a:gd name="T9" fmla="*/ 401 h 96"/>
                    <a:gd name="T10" fmla="*/ 1564 w 170"/>
                    <a:gd name="T11" fmla="*/ 792 h 96"/>
                    <a:gd name="T12" fmla="*/ 2028 w 170"/>
                    <a:gd name="T13" fmla="*/ 1047 h 96"/>
                    <a:gd name="T14" fmla="*/ 1468 w 170"/>
                    <a:gd name="T15" fmla="*/ 1238 h 96"/>
                    <a:gd name="T16" fmla="*/ 1115 w 170"/>
                    <a:gd name="T17" fmla="*/ 928 h 96"/>
                    <a:gd name="T18" fmla="*/ 962 w 170"/>
                    <a:gd name="T19" fmla="*/ 853 h 96"/>
                    <a:gd name="T20" fmla="*/ 305 w 170"/>
                    <a:gd name="T21" fmla="*/ 663 h 96"/>
                    <a:gd name="T22" fmla="*/ 0 w 170"/>
                    <a:gd name="T23" fmla="*/ 792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26" name="Freeform 151"/>
                <p:cNvSpPr>
                  <a:spLocks/>
                </p:cNvSpPr>
                <p:nvPr userDrawn="1"/>
              </p:nvSpPr>
              <p:spPr bwMode="ltGray">
                <a:xfrm>
                  <a:off x="5296" y="1615"/>
                  <a:ext cx="171" cy="56"/>
                </a:xfrm>
                <a:custGeom>
                  <a:avLst/>
                  <a:gdLst>
                    <a:gd name="T0" fmla="*/ 0 w 138"/>
                    <a:gd name="T1" fmla="*/ 0 h 44"/>
                    <a:gd name="T2" fmla="*/ 672 w 138"/>
                    <a:gd name="T3" fmla="*/ 75 h 44"/>
                    <a:gd name="T4" fmla="*/ 1151 w 138"/>
                    <a:gd name="T5" fmla="*/ 439 h 44"/>
                    <a:gd name="T6" fmla="*/ 1466 w 138"/>
                    <a:gd name="T7" fmla="*/ 356 h 44"/>
                    <a:gd name="T8" fmla="*/ 1419 w 138"/>
                    <a:gd name="T9" fmla="*/ 792 h 44"/>
                    <a:gd name="T10" fmla="*/ 833 w 138"/>
                    <a:gd name="T11" fmla="*/ 732 h 44"/>
                    <a:gd name="T12" fmla="*/ 0 w 138"/>
                    <a:gd name="T13" fmla="*/ 653 h 44"/>
                    <a:gd name="T14" fmla="*/ 367 w 138"/>
                    <a:gd name="T15" fmla="*/ 356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27" name="Freeform 152"/>
                <p:cNvSpPr>
                  <a:spLocks/>
                </p:cNvSpPr>
                <p:nvPr userDrawn="1"/>
              </p:nvSpPr>
              <p:spPr bwMode="ltGray">
                <a:xfrm>
                  <a:off x="5206" y="1644"/>
                  <a:ext cx="71" cy="53"/>
                </a:xfrm>
                <a:custGeom>
                  <a:avLst/>
                  <a:gdLst>
                    <a:gd name="T0" fmla="*/ 232 w 57"/>
                    <a:gd name="T1" fmla="*/ 406 h 42"/>
                    <a:gd name="T2" fmla="*/ 512 w 57"/>
                    <a:gd name="T3" fmla="*/ 202 h 42"/>
                    <a:gd name="T4" fmla="*/ 232 w 57"/>
                    <a:gd name="T5" fmla="*/ 406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28" name="Freeform 153"/>
                <p:cNvSpPr>
                  <a:spLocks/>
                </p:cNvSpPr>
                <p:nvPr userDrawn="1"/>
              </p:nvSpPr>
              <p:spPr bwMode="ltGray">
                <a:xfrm>
                  <a:off x="5159" y="1484"/>
                  <a:ext cx="48" cy="66"/>
                </a:xfrm>
                <a:custGeom>
                  <a:avLst/>
                  <a:gdLst>
                    <a:gd name="T0" fmla="*/ 222 w 39"/>
                    <a:gd name="T1" fmla="*/ 570 h 52"/>
                    <a:gd name="T2" fmla="*/ 222 w 39"/>
                    <a:gd name="T3" fmla="*/ 0 h 52"/>
                    <a:gd name="T4" fmla="*/ 222 w 39"/>
                    <a:gd name="T5" fmla="*/ 570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29" name="Freeform 154"/>
                <p:cNvSpPr>
                  <a:spLocks/>
                </p:cNvSpPr>
                <p:nvPr userDrawn="1"/>
              </p:nvSpPr>
              <p:spPr bwMode="ltGray">
                <a:xfrm>
                  <a:off x="5529" y="1685"/>
                  <a:ext cx="54" cy="100"/>
                </a:xfrm>
                <a:custGeom>
                  <a:avLst/>
                  <a:gdLst>
                    <a:gd name="T0" fmla="*/ 48 w 44"/>
                    <a:gd name="T1" fmla="*/ 138 h 80"/>
                    <a:gd name="T2" fmla="*/ 243 w 44"/>
                    <a:gd name="T3" fmla="*/ 476 h 80"/>
                    <a:gd name="T4" fmla="*/ 277 w 44"/>
                    <a:gd name="T5" fmla="*/ 711 h 80"/>
                    <a:gd name="T6" fmla="*/ 417 w 44"/>
                    <a:gd name="T7" fmla="*/ 780 h 80"/>
                    <a:gd name="T8" fmla="*/ 277 w 44"/>
                    <a:gd name="T9" fmla="*/ 1070 h 80"/>
                    <a:gd name="T10" fmla="*/ 0 w 44"/>
                    <a:gd name="T11" fmla="*/ 305 h 80"/>
                    <a:gd name="T12" fmla="*/ 48 w 44"/>
                    <a:gd name="T13" fmla="*/ 138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30" name="Freeform 155"/>
                <p:cNvSpPr>
                  <a:spLocks/>
                </p:cNvSpPr>
                <p:nvPr userDrawn="1"/>
              </p:nvSpPr>
              <p:spPr bwMode="ltGray">
                <a:xfrm>
                  <a:off x="4164" y="90"/>
                  <a:ext cx="859" cy="473"/>
                </a:xfrm>
                <a:custGeom>
                  <a:avLst/>
                  <a:gdLst>
                    <a:gd name="T0" fmla="*/ 2086 w 695"/>
                    <a:gd name="T1" fmla="*/ 0 h 376"/>
                    <a:gd name="T2" fmla="*/ 4314 w 695"/>
                    <a:gd name="T3" fmla="*/ 1072 h 376"/>
                    <a:gd name="T4" fmla="*/ 6144 w 695"/>
                    <a:gd name="T5" fmla="*/ 2074 h 376"/>
                    <a:gd name="T6" fmla="*/ 7763 w 695"/>
                    <a:gd name="T7" fmla="*/ 3151 h 376"/>
                    <a:gd name="T8" fmla="*/ 7476 w 695"/>
                    <a:gd name="T9" fmla="*/ 3273 h 376"/>
                    <a:gd name="T10" fmla="*/ 7528 w 695"/>
                    <a:gd name="T11" fmla="*/ 3887 h 376"/>
                    <a:gd name="T12" fmla="*/ 7579 w 695"/>
                    <a:gd name="T13" fmla="*/ 4210 h 376"/>
                    <a:gd name="T14" fmla="*/ 7724 w 695"/>
                    <a:gd name="T15" fmla="*/ 4774 h 376"/>
                    <a:gd name="T16" fmla="*/ 7931 w 695"/>
                    <a:gd name="T17" fmla="*/ 5163 h 376"/>
                    <a:gd name="T18" fmla="*/ 8681 w 695"/>
                    <a:gd name="T19" fmla="*/ 5602 h 376"/>
                    <a:gd name="T20" fmla="*/ 8592 w 695"/>
                    <a:gd name="T21" fmla="*/ 5901 h 376"/>
                    <a:gd name="T22" fmla="*/ 7269 w 695"/>
                    <a:gd name="T23" fmla="*/ 5348 h 376"/>
                    <a:gd name="T24" fmla="*/ 6855 w 695"/>
                    <a:gd name="T25" fmla="*/ 5224 h 376"/>
                    <a:gd name="T26" fmla="*/ 6616 w 695"/>
                    <a:gd name="T27" fmla="*/ 4774 h 376"/>
                    <a:gd name="T28" fmla="*/ 6559 w 695"/>
                    <a:gd name="T29" fmla="*/ 4973 h 376"/>
                    <a:gd name="T30" fmla="*/ 6100 w 695"/>
                    <a:gd name="T31" fmla="*/ 4643 h 376"/>
                    <a:gd name="T32" fmla="*/ 5393 w 695"/>
                    <a:gd name="T33" fmla="*/ 4153 h 376"/>
                    <a:gd name="T34" fmla="*/ 5081 w 695"/>
                    <a:gd name="T35" fmla="*/ 3705 h 376"/>
                    <a:gd name="T36" fmla="*/ 4681 w 695"/>
                    <a:gd name="T37" fmla="*/ 3521 h 376"/>
                    <a:gd name="T38" fmla="*/ 3916 w 695"/>
                    <a:gd name="T39" fmla="*/ 3017 h 376"/>
                    <a:gd name="T40" fmla="*/ 3353 w 695"/>
                    <a:gd name="T41" fmla="*/ 2629 h 376"/>
                    <a:gd name="T42" fmla="*/ 2283 w 695"/>
                    <a:gd name="T43" fmla="*/ 2135 h 376"/>
                    <a:gd name="T44" fmla="*/ 1477 w 695"/>
                    <a:gd name="T45" fmla="*/ 2074 h 376"/>
                    <a:gd name="T46" fmla="*/ 918 w 695"/>
                    <a:gd name="T47" fmla="*/ 2074 h 376"/>
                    <a:gd name="T48" fmla="*/ 866 w 695"/>
                    <a:gd name="T49" fmla="*/ 1891 h 376"/>
                    <a:gd name="T50" fmla="*/ 711 w 695"/>
                    <a:gd name="T51" fmla="*/ 1760 h 376"/>
                    <a:gd name="T52" fmla="*/ 257 w 695"/>
                    <a:gd name="T53" fmla="*/ 1583 h 376"/>
                    <a:gd name="T54" fmla="*/ 0 w 695"/>
                    <a:gd name="T55" fmla="*/ 926 h 376"/>
                    <a:gd name="T56" fmla="*/ 602 w 695"/>
                    <a:gd name="T57" fmla="*/ 624 h 376"/>
                    <a:gd name="T58" fmla="*/ 711 w 695"/>
                    <a:gd name="T59" fmla="*/ 816 h 376"/>
                    <a:gd name="T60" fmla="*/ 1017 w 695"/>
                    <a:gd name="T61" fmla="*/ 681 h 376"/>
                    <a:gd name="T62" fmla="*/ 1225 w 695"/>
                    <a:gd name="T63" fmla="*/ 736 h 376"/>
                    <a:gd name="T64" fmla="*/ 1366 w 695"/>
                    <a:gd name="T65" fmla="*/ 816 h 376"/>
                    <a:gd name="T66" fmla="*/ 1225 w 695"/>
                    <a:gd name="T67" fmla="*/ 308 h 376"/>
                    <a:gd name="T68" fmla="*/ 2086 w 695"/>
                    <a:gd name="T69" fmla="*/ 0 h 3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95" h="376">
                      <a:moveTo>
                        <a:pt x="164" y="0"/>
                      </a:moveTo>
                      <a:lnTo>
                        <a:pt x="340" y="68"/>
                      </a:lnTo>
                      <a:lnTo>
                        <a:pt x="484" y="132"/>
                      </a:lnTo>
                      <a:cubicBezTo>
                        <a:pt x="527" y="155"/>
                        <a:pt x="573" y="171"/>
                        <a:pt x="612" y="200"/>
                      </a:cubicBezTo>
                      <a:cubicBezTo>
                        <a:pt x="619" y="205"/>
                        <a:pt x="588" y="208"/>
                        <a:pt x="588" y="208"/>
                      </a:cubicBezTo>
                      <a:cubicBezTo>
                        <a:pt x="577" y="225"/>
                        <a:pt x="568" y="240"/>
                        <a:pt x="592" y="248"/>
                      </a:cubicBezTo>
                      <a:cubicBezTo>
                        <a:pt x="616" y="240"/>
                        <a:pt x="607" y="257"/>
                        <a:pt x="596" y="268"/>
                      </a:cubicBezTo>
                      <a:cubicBezTo>
                        <a:pt x="589" y="289"/>
                        <a:pt x="590" y="276"/>
                        <a:pt x="608" y="304"/>
                      </a:cubicBezTo>
                      <a:cubicBezTo>
                        <a:pt x="613" y="312"/>
                        <a:pt x="615" y="325"/>
                        <a:pt x="624" y="328"/>
                      </a:cubicBezTo>
                      <a:cubicBezTo>
                        <a:pt x="645" y="335"/>
                        <a:pt x="665" y="343"/>
                        <a:pt x="684" y="356"/>
                      </a:cubicBezTo>
                      <a:cubicBezTo>
                        <a:pt x="686" y="363"/>
                        <a:pt x="695" y="376"/>
                        <a:pt x="676" y="376"/>
                      </a:cubicBezTo>
                      <a:cubicBezTo>
                        <a:pt x="658" y="376"/>
                        <a:pt x="591" y="347"/>
                        <a:pt x="572" y="340"/>
                      </a:cubicBezTo>
                      <a:cubicBezTo>
                        <a:pt x="562" y="336"/>
                        <a:pt x="540" y="332"/>
                        <a:pt x="540" y="332"/>
                      </a:cubicBezTo>
                      <a:cubicBezTo>
                        <a:pt x="531" y="304"/>
                        <a:pt x="540" y="311"/>
                        <a:pt x="520" y="304"/>
                      </a:cubicBezTo>
                      <a:cubicBezTo>
                        <a:pt x="519" y="308"/>
                        <a:pt x="520" y="315"/>
                        <a:pt x="516" y="316"/>
                      </a:cubicBezTo>
                      <a:cubicBezTo>
                        <a:pt x="515" y="316"/>
                        <a:pt x="486" y="300"/>
                        <a:pt x="480" y="296"/>
                      </a:cubicBezTo>
                      <a:cubicBezTo>
                        <a:pt x="467" y="277"/>
                        <a:pt x="443" y="277"/>
                        <a:pt x="424" y="264"/>
                      </a:cubicBezTo>
                      <a:cubicBezTo>
                        <a:pt x="414" y="249"/>
                        <a:pt x="406" y="253"/>
                        <a:pt x="400" y="236"/>
                      </a:cubicBezTo>
                      <a:cubicBezTo>
                        <a:pt x="408" y="212"/>
                        <a:pt x="385" y="221"/>
                        <a:pt x="368" y="224"/>
                      </a:cubicBezTo>
                      <a:cubicBezTo>
                        <a:pt x="330" y="216"/>
                        <a:pt x="355" y="200"/>
                        <a:pt x="308" y="192"/>
                      </a:cubicBezTo>
                      <a:cubicBezTo>
                        <a:pt x="282" y="201"/>
                        <a:pt x="294" y="173"/>
                        <a:pt x="264" y="168"/>
                      </a:cubicBezTo>
                      <a:cubicBezTo>
                        <a:pt x="233" y="163"/>
                        <a:pt x="206" y="153"/>
                        <a:pt x="180" y="136"/>
                      </a:cubicBezTo>
                      <a:cubicBezTo>
                        <a:pt x="157" y="141"/>
                        <a:pt x="139" y="138"/>
                        <a:pt x="116" y="132"/>
                      </a:cubicBezTo>
                      <a:cubicBezTo>
                        <a:pt x="100" y="137"/>
                        <a:pt x="93" y="141"/>
                        <a:pt x="72" y="132"/>
                      </a:cubicBezTo>
                      <a:cubicBezTo>
                        <a:pt x="68" y="130"/>
                        <a:pt x="71" y="123"/>
                        <a:pt x="68" y="120"/>
                      </a:cubicBezTo>
                      <a:cubicBezTo>
                        <a:pt x="65" y="116"/>
                        <a:pt x="60" y="115"/>
                        <a:pt x="56" y="112"/>
                      </a:cubicBezTo>
                      <a:cubicBezTo>
                        <a:pt x="38" y="118"/>
                        <a:pt x="31" y="116"/>
                        <a:pt x="20" y="100"/>
                      </a:cubicBezTo>
                      <a:cubicBezTo>
                        <a:pt x="16" y="86"/>
                        <a:pt x="0" y="60"/>
                        <a:pt x="0" y="60"/>
                      </a:cubicBezTo>
                      <a:cubicBezTo>
                        <a:pt x="7" y="38"/>
                        <a:pt x="25" y="43"/>
                        <a:pt x="48" y="40"/>
                      </a:cubicBezTo>
                      <a:cubicBezTo>
                        <a:pt x="51" y="44"/>
                        <a:pt x="51" y="51"/>
                        <a:pt x="56" y="52"/>
                      </a:cubicBezTo>
                      <a:cubicBezTo>
                        <a:pt x="64" y="53"/>
                        <a:pt x="80" y="44"/>
                        <a:pt x="80" y="44"/>
                      </a:cubicBezTo>
                      <a:cubicBezTo>
                        <a:pt x="85" y="45"/>
                        <a:pt x="91" y="46"/>
                        <a:pt x="96" y="48"/>
                      </a:cubicBezTo>
                      <a:cubicBezTo>
                        <a:pt x="100" y="49"/>
                        <a:pt x="106" y="56"/>
                        <a:pt x="108" y="52"/>
                      </a:cubicBezTo>
                      <a:cubicBezTo>
                        <a:pt x="113" y="42"/>
                        <a:pt x="101" y="27"/>
                        <a:pt x="96" y="20"/>
                      </a:cubicBezTo>
                      <a:cubicBezTo>
                        <a:pt x="110" y="11"/>
                        <a:pt x="148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31" name="Freeform 156"/>
                <p:cNvSpPr>
                  <a:spLocks/>
                </p:cNvSpPr>
                <p:nvPr userDrawn="1"/>
              </p:nvSpPr>
              <p:spPr bwMode="ltGray">
                <a:xfrm>
                  <a:off x="3917" y="138"/>
                  <a:ext cx="257" cy="148"/>
                </a:xfrm>
                <a:custGeom>
                  <a:avLst/>
                  <a:gdLst>
                    <a:gd name="T0" fmla="*/ 208 w 208"/>
                    <a:gd name="T1" fmla="*/ 389 h 118"/>
                    <a:gd name="T2" fmla="*/ 504 w 208"/>
                    <a:gd name="T3" fmla="*/ 340 h 118"/>
                    <a:gd name="T4" fmla="*/ 815 w 208"/>
                    <a:gd name="T5" fmla="*/ 153 h 118"/>
                    <a:gd name="T6" fmla="*/ 1121 w 208"/>
                    <a:gd name="T7" fmla="*/ 39 h 118"/>
                    <a:gd name="T8" fmla="*/ 1930 w 208"/>
                    <a:gd name="T9" fmla="*/ 97 h 118"/>
                    <a:gd name="T10" fmla="*/ 2223 w 208"/>
                    <a:gd name="T11" fmla="*/ 217 h 118"/>
                    <a:gd name="T12" fmla="*/ 2325 w 208"/>
                    <a:gd name="T13" fmla="*/ 1060 h 118"/>
                    <a:gd name="T14" fmla="*/ 2639 w 208"/>
                    <a:gd name="T15" fmla="*/ 1549 h 118"/>
                    <a:gd name="T16" fmla="*/ 2476 w 208"/>
                    <a:gd name="T17" fmla="*/ 1608 h 118"/>
                    <a:gd name="T18" fmla="*/ 2325 w 208"/>
                    <a:gd name="T19" fmla="*/ 1549 h 118"/>
                    <a:gd name="T20" fmla="*/ 2276 w 208"/>
                    <a:gd name="T21" fmla="*/ 1731 h 118"/>
                    <a:gd name="T22" fmla="*/ 2079 w 208"/>
                    <a:gd name="T23" fmla="*/ 1787 h 118"/>
                    <a:gd name="T24" fmla="*/ 1825 w 208"/>
                    <a:gd name="T25" fmla="*/ 1366 h 118"/>
                    <a:gd name="T26" fmla="*/ 1417 w 208"/>
                    <a:gd name="T27" fmla="*/ 1060 h 118"/>
                    <a:gd name="T28" fmla="*/ 916 w 208"/>
                    <a:gd name="T29" fmla="*/ 944 h 118"/>
                    <a:gd name="T30" fmla="*/ 305 w 208"/>
                    <a:gd name="T31" fmla="*/ 766 h 118"/>
                    <a:gd name="T32" fmla="*/ 0 w 208"/>
                    <a:gd name="T33" fmla="*/ 633 h 118"/>
                    <a:gd name="T34" fmla="*/ 208 w 208"/>
                    <a:gd name="T35" fmla="*/ 389 h 11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8" h="118">
                      <a:moveTo>
                        <a:pt x="16" y="26"/>
                      </a:moveTo>
                      <a:cubicBezTo>
                        <a:pt x="41" y="9"/>
                        <a:pt x="15" y="22"/>
                        <a:pt x="40" y="22"/>
                      </a:cubicBezTo>
                      <a:cubicBezTo>
                        <a:pt x="51" y="22"/>
                        <a:pt x="55" y="14"/>
                        <a:pt x="64" y="10"/>
                      </a:cubicBezTo>
                      <a:cubicBezTo>
                        <a:pt x="72" y="7"/>
                        <a:pt x="88" y="2"/>
                        <a:pt x="88" y="2"/>
                      </a:cubicBezTo>
                      <a:cubicBezTo>
                        <a:pt x="110" y="5"/>
                        <a:pt x="132" y="0"/>
                        <a:pt x="152" y="6"/>
                      </a:cubicBezTo>
                      <a:cubicBezTo>
                        <a:pt x="160" y="8"/>
                        <a:pt x="176" y="14"/>
                        <a:pt x="176" y="14"/>
                      </a:cubicBezTo>
                      <a:cubicBezTo>
                        <a:pt x="172" y="35"/>
                        <a:pt x="158" y="61"/>
                        <a:pt x="184" y="70"/>
                      </a:cubicBezTo>
                      <a:cubicBezTo>
                        <a:pt x="193" y="83"/>
                        <a:pt x="203" y="87"/>
                        <a:pt x="208" y="102"/>
                      </a:cubicBezTo>
                      <a:cubicBezTo>
                        <a:pt x="204" y="103"/>
                        <a:pt x="200" y="106"/>
                        <a:pt x="196" y="106"/>
                      </a:cubicBezTo>
                      <a:cubicBezTo>
                        <a:pt x="192" y="106"/>
                        <a:pt x="188" y="100"/>
                        <a:pt x="184" y="102"/>
                      </a:cubicBezTo>
                      <a:cubicBezTo>
                        <a:pt x="180" y="104"/>
                        <a:pt x="183" y="111"/>
                        <a:pt x="180" y="114"/>
                      </a:cubicBezTo>
                      <a:cubicBezTo>
                        <a:pt x="176" y="117"/>
                        <a:pt x="169" y="117"/>
                        <a:pt x="164" y="118"/>
                      </a:cubicBezTo>
                      <a:cubicBezTo>
                        <a:pt x="126" y="113"/>
                        <a:pt x="127" y="116"/>
                        <a:pt x="144" y="90"/>
                      </a:cubicBezTo>
                      <a:cubicBezTo>
                        <a:pt x="127" y="84"/>
                        <a:pt x="104" y="93"/>
                        <a:pt x="112" y="70"/>
                      </a:cubicBezTo>
                      <a:cubicBezTo>
                        <a:pt x="96" y="59"/>
                        <a:pt x="90" y="68"/>
                        <a:pt x="72" y="62"/>
                      </a:cubicBezTo>
                      <a:cubicBezTo>
                        <a:pt x="65" y="41"/>
                        <a:pt x="45" y="56"/>
                        <a:pt x="24" y="50"/>
                      </a:cubicBezTo>
                      <a:cubicBezTo>
                        <a:pt x="16" y="48"/>
                        <a:pt x="0" y="42"/>
                        <a:pt x="0" y="42"/>
                      </a:cubicBezTo>
                      <a:cubicBezTo>
                        <a:pt x="14" y="32"/>
                        <a:pt x="10" y="38"/>
                        <a:pt x="16" y="2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32" name="Freeform 157"/>
                <p:cNvSpPr>
                  <a:spLocks/>
                </p:cNvSpPr>
                <p:nvPr userDrawn="1"/>
              </p:nvSpPr>
              <p:spPr bwMode="ltGray">
                <a:xfrm>
                  <a:off x="3759" y="347"/>
                  <a:ext cx="103" cy="90"/>
                </a:xfrm>
                <a:custGeom>
                  <a:avLst/>
                  <a:gdLst>
                    <a:gd name="T0" fmla="*/ 137 w 84"/>
                    <a:gd name="T1" fmla="*/ 119 h 72"/>
                    <a:gd name="T2" fmla="*/ 603 w 84"/>
                    <a:gd name="T3" fmla="*/ 185 h 72"/>
                    <a:gd name="T4" fmla="*/ 882 w 84"/>
                    <a:gd name="T5" fmla="*/ 413 h 72"/>
                    <a:gd name="T6" fmla="*/ 784 w 84"/>
                    <a:gd name="T7" fmla="*/ 705 h 72"/>
                    <a:gd name="T8" fmla="*/ 700 w 84"/>
                    <a:gd name="T9" fmla="*/ 1051 h 72"/>
                    <a:gd name="T10" fmla="*/ 466 w 84"/>
                    <a:gd name="T11" fmla="*/ 993 h 72"/>
                    <a:gd name="T12" fmla="*/ 197 w 84"/>
                    <a:gd name="T13" fmla="*/ 758 h 72"/>
                    <a:gd name="T14" fmla="*/ 137 w 84"/>
                    <a:gd name="T15" fmla="*/ 119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4" h="72">
                      <a:moveTo>
                        <a:pt x="12" y="8"/>
                      </a:moveTo>
                      <a:cubicBezTo>
                        <a:pt x="29" y="4"/>
                        <a:pt x="33" y="0"/>
                        <a:pt x="52" y="12"/>
                      </a:cubicBezTo>
                      <a:cubicBezTo>
                        <a:pt x="60" y="17"/>
                        <a:pt x="76" y="28"/>
                        <a:pt x="76" y="28"/>
                      </a:cubicBezTo>
                      <a:cubicBezTo>
                        <a:pt x="84" y="53"/>
                        <a:pt x="80" y="28"/>
                        <a:pt x="68" y="48"/>
                      </a:cubicBezTo>
                      <a:cubicBezTo>
                        <a:pt x="64" y="55"/>
                        <a:pt x="60" y="72"/>
                        <a:pt x="60" y="72"/>
                      </a:cubicBezTo>
                      <a:cubicBezTo>
                        <a:pt x="53" y="71"/>
                        <a:pt x="46" y="71"/>
                        <a:pt x="40" y="68"/>
                      </a:cubicBezTo>
                      <a:cubicBezTo>
                        <a:pt x="31" y="64"/>
                        <a:pt x="16" y="52"/>
                        <a:pt x="16" y="52"/>
                      </a:cubicBezTo>
                      <a:cubicBezTo>
                        <a:pt x="13" y="34"/>
                        <a:pt x="0" y="20"/>
                        <a:pt x="12" y="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33" name="Freeform 158"/>
                <p:cNvSpPr>
                  <a:spLocks/>
                </p:cNvSpPr>
                <p:nvPr userDrawn="1"/>
              </p:nvSpPr>
              <p:spPr bwMode="ltGray">
                <a:xfrm>
                  <a:off x="3745" y="280"/>
                  <a:ext cx="48" cy="62"/>
                </a:xfrm>
                <a:custGeom>
                  <a:avLst/>
                  <a:gdLst>
                    <a:gd name="T0" fmla="*/ 90 w 39"/>
                    <a:gd name="T1" fmla="*/ 561 h 49"/>
                    <a:gd name="T2" fmla="*/ 478 w 39"/>
                    <a:gd name="T3" fmla="*/ 354 h 49"/>
                    <a:gd name="T4" fmla="*/ 222 w 39"/>
                    <a:gd name="T5" fmla="*/ 820 h 49"/>
                    <a:gd name="T6" fmla="*/ 90 w 39"/>
                    <a:gd name="T7" fmla="*/ 759 h 49"/>
                    <a:gd name="T8" fmla="*/ 90 w 39"/>
                    <a:gd name="T9" fmla="*/ 561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9" h="49">
                      <a:moveTo>
                        <a:pt x="7" y="33"/>
                      </a:moveTo>
                      <a:cubicBezTo>
                        <a:pt x="34" y="6"/>
                        <a:pt x="25" y="0"/>
                        <a:pt x="39" y="21"/>
                      </a:cubicBezTo>
                      <a:cubicBezTo>
                        <a:pt x="30" y="49"/>
                        <a:pt x="39" y="42"/>
                        <a:pt x="19" y="49"/>
                      </a:cubicBezTo>
                      <a:cubicBezTo>
                        <a:pt x="15" y="48"/>
                        <a:pt x="9" y="49"/>
                        <a:pt x="7" y="45"/>
                      </a:cubicBezTo>
                      <a:cubicBezTo>
                        <a:pt x="0" y="32"/>
                        <a:pt x="19" y="33"/>
                        <a:pt x="7" y="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34" name="Freeform 159"/>
                <p:cNvSpPr>
                  <a:spLocks/>
                </p:cNvSpPr>
                <p:nvPr userDrawn="1"/>
              </p:nvSpPr>
              <p:spPr bwMode="ltGray">
                <a:xfrm>
                  <a:off x="3823" y="294"/>
                  <a:ext cx="120" cy="69"/>
                </a:xfrm>
                <a:custGeom>
                  <a:avLst/>
                  <a:gdLst>
                    <a:gd name="T0" fmla="*/ 0 w 97"/>
                    <a:gd name="T1" fmla="*/ 153 h 55"/>
                    <a:gd name="T2" fmla="*/ 413 w 97"/>
                    <a:gd name="T3" fmla="*/ 97 h 55"/>
                    <a:gd name="T4" fmla="*/ 1181 w 97"/>
                    <a:gd name="T5" fmla="*/ 389 h 55"/>
                    <a:gd name="T6" fmla="*/ 772 w 97"/>
                    <a:gd name="T7" fmla="*/ 523 h 55"/>
                    <a:gd name="T8" fmla="*/ 711 w 97"/>
                    <a:gd name="T9" fmla="*/ 706 h 55"/>
                    <a:gd name="T10" fmla="*/ 562 w 97"/>
                    <a:gd name="T11" fmla="*/ 767 h 55"/>
                    <a:gd name="T12" fmla="*/ 364 w 97"/>
                    <a:gd name="T13" fmla="*/ 459 h 55"/>
                    <a:gd name="T14" fmla="*/ 0 w 97"/>
                    <a:gd name="T15" fmla="*/ 153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55">
                      <a:moveTo>
                        <a:pt x="0" y="10"/>
                      </a:moveTo>
                      <a:cubicBezTo>
                        <a:pt x="21" y="13"/>
                        <a:pt x="39" y="28"/>
                        <a:pt x="32" y="6"/>
                      </a:cubicBezTo>
                      <a:cubicBezTo>
                        <a:pt x="51" y="0"/>
                        <a:pt x="75" y="15"/>
                        <a:pt x="92" y="26"/>
                      </a:cubicBezTo>
                      <a:cubicBezTo>
                        <a:pt x="83" y="53"/>
                        <a:pt x="97" y="25"/>
                        <a:pt x="60" y="34"/>
                      </a:cubicBezTo>
                      <a:cubicBezTo>
                        <a:pt x="56" y="35"/>
                        <a:pt x="59" y="43"/>
                        <a:pt x="56" y="46"/>
                      </a:cubicBezTo>
                      <a:cubicBezTo>
                        <a:pt x="53" y="49"/>
                        <a:pt x="48" y="49"/>
                        <a:pt x="44" y="50"/>
                      </a:cubicBezTo>
                      <a:cubicBezTo>
                        <a:pt x="15" y="40"/>
                        <a:pt x="48" y="55"/>
                        <a:pt x="28" y="30"/>
                      </a:cubicBezTo>
                      <a:cubicBezTo>
                        <a:pt x="22" y="22"/>
                        <a:pt x="8" y="26"/>
                        <a:pt x="0" y="1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35" name="Freeform 160"/>
                <p:cNvSpPr>
                  <a:spLocks/>
                </p:cNvSpPr>
                <p:nvPr userDrawn="1"/>
              </p:nvSpPr>
              <p:spPr bwMode="ltGray">
                <a:xfrm>
                  <a:off x="3813" y="261"/>
                  <a:ext cx="32" cy="37"/>
                </a:xfrm>
                <a:custGeom>
                  <a:avLst/>
                  <a:gdLst>
                    <a:gd name="T0" fmla="*/ 48 w 26"/>
                    <a:gd name="T1" fmla="*/ 0 h 29"/>
                    <a:gd name="T2" fmla="*/ 0 w 26"/>
                    <a:gd name="T3" fmla="*/ 378 h 29"/>
                    <a:gd name="T4" fmla="*/ 48 w 26"/>
                    <a:gd name="T5" fmla="*/ 0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29">
                      <a:moveTo>
                        <a:pt x="4" y="0"/>
                      </a:moveTo>
                      <a:cubicBezTo>
                        <a:pt x="25" y="7"/>
                        <a:pt x="26" y="29"/>
                        <a:pt x="0" y="20"/>
                      </a:cubicBezTo>
                      <a:cubicBezTo>
                        <a:pt x="5" y="5"/>
                        <a:pt x="4" y="12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36" name="Freeform 161"/>
                <p:cNvSpPr>
                  <a:spLocks/>
                </p:cNvSpPr>
                <p:nvPr userDrawn="1"/>
              </p:nvSpPr>
              <p:spPr bwMode="ltGray">
                <a:xfrm>
                  <a:off x="3892" y="183"/>
                  <a:ext cx="119" cy="100"/>
                </a:xfrm>
                <a:custGeom>
                  <a:avLst/>
                  <a:gdLst>
                    <a:gd name="T0" fmla="*/ 259 w 96"/>
                    <a:gd name="T1" fmla="*/ 505 h 79"/>
                    <a:gd name="T2" fmla="*/ 635 w 96"/>
                    <a:gd name="T3" fmla="*/ 368 h 79"/>
                    <a:gd name="T4" fmla="*/ 1262 w 96"/>
                    <a:gd name="T5" fmla="*/ 711 h 79"/>
                    <a:gd name="T6" fmla="*/ 579 w 96"/>
                    <a:gd name="T7" fmla="*/ 966 h 79"/>
                    <a:gd name="T8" fmla="*/ 531 w 96"/>
                    <a:gd name="T9" fmla="*/ 763 h 79"/>
                    <a:gd name="T10" fmla="*/ 259 w 96"/>
                    <a:gd name="T11" fmla="*/ 505 h 7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6" h="79">
                      <a:moveTo>
                        <a:pt x="20" y="30"/>
                      </a:moveTo>
                      <a:cubicBezTo>
                        <a:pt x="0" y="0"/>
                        <a:pt x="35" y="18"/>
                        <a:pt x="48" y="22"/>
                      </a:cubicBezTo>
                      <a:cubicBezTo>
                        <a:pt x="65" y="28"/>
                        <a:pt x="79" y="36"/>
                        <a:pt x="96" y="42"/>
                      </a:cubicBezTo>
                      <a:cubicBezTo>
                        <a:pt x="87" y="79"/>
                        <a:pt x="74" y="48"/>
                        <a:pt x="44" y="58"/>
                      </a:cubicBezTo>
                      <a:cubicBezTo>
                        <a:pt x="43" y="54"/>
                        <a:pt x="43" y="48"/>
                        <a:pt x="40" y="46"/>
                      </a:cubicBezTo>
                      <a:cubicBezTo>
                        <a:pt x="17" y="30"/>
                        <a:pt x="11" y="48"/>
                        <a:pt x="20" y="3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37" name="Freeform 162"/>
                <p:cNvSpPr>
                  <a:spLocks/>
                </p:cNvSpPr>
                <p:nvPr userDrawn="1"/>
              </p:nvSpPr>
              <p:spPr bwMode="ltGray">
                <a:xfrm>
                  <a:off x="3959" y="280"/>
                  <a:ext cx="88" cy="58"/>
                </a:xfrm>
                <a:custGeom>
                  <a:avLst/>
                  <a:gdLst>
                    <a:gd name="T0" fmla="*/ 135 w 71"/>
                    <a:gd name="T1" fmla="*/ 79 h 46"/>
                    <a:gd name="T2" fmla="*/ 284 w 71"/>
                    <a:gd name="T3" fmla="*/ 1 h 46"/>
                    <a:gd name="T4" fmla="*/ 607 w 71"/>
                    <a:gd name="T5" fmla="*/ 269 h 46"/>
                    <a:gd name="T6" fmla="*/ 607 w 71"/>
                    <a:gd name="T7" fmla="*/ 736 h 46"/>
                    <a:gd name="T8" fmla="*/ 77 w 71"/>
                    <a:gd name="T9" fmla="*/ 538 h 46"/>
                    <a:gd name="T10" fmla="*/ 135 w 71"/>
                    <a:gd name="T11" fmla="*/ 79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1" h="46">
                      <a:moveTo>
                        <a:pt x="10" y="5"/>
                      </a:moveTo>
                      <a:cubicBezTo>
                        <a:pt x="14" y="4"/>
                        <a:pt x="18" y="0"/>
                        <a:pt x="22" y="1"/>
                      </a:cubicBezTo>
                      <a:cubicBezTo>
                        <a:pt x="31" y="4"/>
                        <a:pt x="46" y="17"/>
                        <a:pt x="46" y="17"/>
                      </a:cubicBezTo>
                      <a:cubicBezTo>
                        <a:pt x="65" y="46"/>
                        <a:pt x="71" y="39"/>
                        <a:pt x="46" y="45"/>
                      </a:cubicBezTo>
                      <a:cubicBezTo>
                        <a:pt x="32" y="42"/>
                        <a:pt x="6" y="33"/>
                        <a:pt x="6" y="33"/>
                      </a:cubicBezTo>
                      <a:cubicBezTo>
                        <a:pt x="2" y="21"/>
                        <a:pt x="0" y="15"/>
                        <a:pt x="10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38" name="Freeform 163"/>
                <p:cNvSpPr>
                  <a:spLocks/>
                </p:cNvSpPr>
                <p:nvPr userDrawn="1"/>
              </p:nvSpPr>
              <p:spPr bwMode="ltGray">
                <a:xfrm>
                  <a:off x="4016" y="344"/>
                  <a:ext cx="105" cy="77"/>
                </a:xfrm>
                <a:custGeom>
                  <a:avLst/>
                  <a:gdLst>
                    <a:gd name="T0" fmla="*/ 49 w 85"/>
                    <a:gd name="T1" fmla="*/ 40 h 61"/>
                    <a:gd name="T2" fmla="*/ 804 w 85"/>
                    <a:gd name="T3" fmla="*/ 492 h 61"/>
                    <a:gd name="T4" fmla="*/ 305 w 85"/>
                    <a:gd name="T5" fmla="*/ 559 h 61"/>
                    <a:gd name="T6" fmla="*/ 0 w 85"/>
                    <a:gd name="T7" fmla="*/ 236 h 61"/>
                    <a:gd name="T8" fmla="*/ 99 w 85"/>
                    <a:gd name="T9" fmla="*/ 40 h 61"/>
                    <a:gd name="T10" fmla="*/ 257 w 85"/>
                    <a:gd name="T11" fmla="*/ 101 h 61"/>
                    <a:gd name="T12" fmla="*/ 49 w 85"/>
                    <a:gd name="T13" fmla="*/ 40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5" h="61">
                      <a:moveTo>
                        <a:pt x="4" y="2"/>
                      </a:moveTo>
                      <a:cubicBezTo>
                        <a:pt x="34" y="7"/>
                        <a:pt x="40" y="14"/>
                        <a:pt x="64" y="30"/>
                      </a:cubicBezTo>
                      <a:cubicBezTo>
                        <a:pt x="85" y="61"/>
                        <a:pt x="36" y="42"/>
                        <a:pt x="24" y="34"/>
                      </a:cubicBezTo>
                      <a:cubicBezTo>
                        <a:pt x="7" y="23"/>
                        <a:pt x="15" y="29"/>
                        <a:pt x="0" y="14"/>
                      </a:cubicBezTo>
                      <a:cubicBezTo>
                        <a:pt x="3" y="10"/>
                        <a:pt x="4" y="4"/>
                        <a:pt x="8" y="2"/>
                      </a:cubicBezTo>
                      <a:cubicBezTo>
                        <a:pt x="12" y="0"/>
                        <a:pt x="24" y="6"/>
                        <a:pt x="20" y="6"/>
                      </a:cubicBezTo>
                      <a:cubicBezTo>
                        <a:pt x="15" y="6"/>
                        <a:pt x="9" y="3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39" name="Freeform 164"/>
                <p:cNvSpPr>
                  <a:spLocks/>
                </p:cNvSpPr>
                <p:nvPr userDrawn="1"/>
              </p:nvSpPr>
              <p:spPr bwMode="ltGray">
                <a:xfrm>
                  <a:off x="4084" y="344"/>
                  <a:ext cx="95" cy="58"/>
                </a:xfrm>
                <a:custGeom>
                  <a:avLst/>
                  <a:gdLst>
                    <a:gd name="T0" fmla="*/ 258 w 77"/>
                    <a:gd name="T1" fmla="*/ 100 h 46"/>
                    <a:gd name="T2" fmla="*/ 656 w 77"/>
                    <a:gd name="T3" fmla="*/ 236 h 46"/>
                    <a:gd name="T4" fmla="*/ 955 w 77"/>
                    <a:gd name="T5" fmla="*/ 352 h 46"/>
                    <a:gd name="T6" fmla="*/ 514 w 77"/>
                    <a:gd name="T7" fmla="*/ 620 h 46"/>
                    <a:gd name="T8" fmla="*/ 258 w 77"/>
                    <a:gd name="T9" fmla="*/ 100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7" h="46">
                      <a:moveTo>
                        <a:pt x="21" y="6"/>
                      </a:moveTo>
                      <a:cubicBezTo>
                        <a:pt x="57" y="18"/>
                        <a:pt x="0" y="0"/>
                        <a:pt x="53" y="14"/>
                      </a:cubicBezTo>
                      <a:cubicBezTo>
                        <a:pt x="61" y="16"/>
                        <a:pt x="77" y="22"/>
                        <a:pt x="77" y="22"/>
                      </a:cubicBezTo>
                      <a:cubicBezTo>
                        <a:pt x="71" y="46"/>
                        <a:pt x="65" y="43"/>
                        <a:pt x="41" y="38"/>
                      </a:cubicBezTo>
                      <a:cubicBezTo>
                        <a:pt x="3" y="12"/>
                        <a:pt x="21" y="34"/>
                        <a:pt x="21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40" name="Freeform 165"/>
                <p:cNvSpPr>
                  <a:spLocks/>
                </p:cNvSpPr>
                <p:nvPr userDrawn="1"/>
              </p:nvSpPr>
              <p:spPr bwMode="ltGray">
                <a:xfrm>
                  <a:off x="4070" y="291"/>
                  <a:ext cx="174" cy="47"/>
                </a:xfrm>
                <a:custGeom>
                  <a:avLst/>
                  <a:gdLst>
                    <a:gd name="T0" fmla="*/ 392 w 141"/>
                    <a:gd name="T1" fmla="*/ 279 h 37"/>
                    <a:gd name="T2" fmla="*/ 696 w 141"/>
                    <a:gd name="T3" fmla="*/ 279 h 37"/>
                    <a:gd name="T4" fmla="*/ 1248 w 141"/>
                    <a:gd name="T5" fmla="*/ 0 h 37"/>
                    <a:gd name="T6" fmla="*/ 1549 w 141"/>
                    <a:gd name="T7" fmla="*/ 74 h 37"/>
                    <a:gd name="T8" fmla="*/ 1394 w 141"/>
                    <a:gd name="T9" fmla="*/ 572 h 37"/>
                    <a:gd name="T10" fmla="*/ 1196 w 141"/>
                    <a:gd name="T11" fmla="*/ 500 h 37"/>
                    <a:gd name="T12" fmla="*/ 902 w 141"/>
                    <a:gd name="T13" fmla="*/ 635 h 37"/>
                    <a:gd name="T14" fmla="*/ 392 w 141"/>
                    <a:gd name="T15" fmla="*/ 279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1" h="37">
                      <a:moveTo>
                        <a:pt x="32" y="16"/>
                      </a:moveTo>
                      <a:cubicBezTo>
                        <a:pt x="64" y="5"/>
                        <a:pt x="24" y="16"/>
                        <a:pt x="56" y="16"/>
                      </a:cubicBezTo>
                      <a:cubicBezTo>
                        <a:pt x="72" y="16"/>
                        <a:pt x="87" y="9"/>
                        <a:pt x="100" y="0"/>
                      </a:cubicBezTo>
                      <a:cubicBezTo>
                        <a:pt x="108" y="1"/>
                        <a:pt x="117" y="0"/>
                        <a:pt x="124" y="4"/>
                      </a:cubicBezTo>
                      <a:cubicBezTo>
                        <a:pt x="141" y="14"/>
                        <a:pt x="119" y="30"/>
                        <a:pt x="112" y="32"/>
                      </a:cubicBezTo>
                      <a:cubicBezTo>
                        <a:pt x="107" y="31"/>
                        <a:pt x="101" y="27"/>
                        <a:pt x="96" y="28"/>
                      </a:cubicBezTo>
                      <a:cubicBezTo>
                        <a:pt x="88" y="29"/>
                        <a:pt x="72" y="36"/>
                        <a:pt x="72" y="36"/>
                      </a:cubicBezTo>
                      <a:cubicBezTo>
                        <a:pt x="63" y="35"/>
                        <a:pt x="0" y="37"/>
                        <a:pt x="32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41" name="Freeform 166"/>
                <p:cNvSpPr>
                  <a:spLocks/>
                </p:cNvSpPr>
                <p:nvPr userDrawn="1"/>
              </p:nvSpPr>
              <p:spPr bwMode="ltGray">
                <a:xfrm>
                  <a:off x="4195" y="322"/>
                  <a:ext cx="539" cy="269"/>
                </a:xfrm>
                <a:custGeom>
                  <a:avLst/>
                  <a:gdLst>
                    <a:gd name="T0" fmla="*/ 601 w 436"/>
                    <a:gd name="T1" fmla="*/ 998 h 214"/>
                    <a:gd name="T2" fmla="*/ 93 w 436"/>
                    <a:gd name="T3" fmla="*/ 488 h 214"/>
                    <a:gd name="T4" fmla="*/ 344 w 436"/>
                    <a:gd name="T5" fmla="*/ 308 h 214"/>
                    <a:gd name="T6" fmla="*/ 858 w 436"/>
                    <a:gd name="T7" fmla="*/ 488 h 214"/>
                    <a:gd name="T8" fmla="*/ 1720 w 436"/>
                    <a:gd name="T9" fmla="*/ 613 h 214"/>
                    <a:gd name="T10" fmla="*/ 2037 w 436"/>
                    <a:gd name="T11" fmla="*/ 735 h 214"/>
                    <a:gd name="T12" fmla="*/ 2632 w 436"/>
                    <a:gd name="T13" fmla="*/ 872 h 214"/>
                    <a:gd name="T14" fmla="*/ 3873 w 436"/>
                    <a:gd name="T15" fmla="*/ 1439 h 214"/>
                    <a:gd name="T16" fmla="*/ 4160 w 436"/>
                    <a:gd name="T17" fmla="*/ 1309 h 214"/>
                    <a:gd name="T18" fmla="*/ 4575 w 436"/>
                    <a:gd name="T19" fmla="*/ 1439 h 214"/>
                    <a:gd name="T20" fmla="*/ 4413 w 436"/>
                    <a:gd name="T21" fmla="*/ 1924 h 214"/>
                    <a:gd name="T22" fmla="*/ 3961 w 436"/>
                    <a:gd name="T23" fmla="*/ 1679 h 214"/>
                    <a:gd name="T24" fmla="*/ 3714 w 436"/>
                    <a:gd name="T25" fmla="*/ 1738 h 214"/>
                    <a:gd name="T26" fmla="*/ 3873 w 436"/>
                    <a:gd name="T27" fmla="*/ 1809 h 214"/>
                    <a:gd name="T28" fmla="*/ 4527 w 436"/>
                    <a:gd name="T29" fmla="*/ 2177 h 214"/>
                    <a:gd name="T30" fmla="*/ 5142 w 436"/>
                    <a:gd name="T31" fmla="*/ 2552 h 214"/>
                    <a:gd name="T32" fmla="*/ 4575 w 436"/>
                    <a:gd name="T33" fmla="*/ 2928 h 214"/>
                    <a:gd name="T34" fmla="*/ 3961 w 436"/>
                    <a:gd name="T35" fmla="*/ 2490 h 214"/>
                    <a:gd name="T36" fmla="*/ 3249 w 436"/>
                    <a:gd name="T37" fmla="*/ 2682 h 214"/>
                    <a:gd name="T38" fmla="*/ 3304 w 436"/>
                    <a:gd name="T39" fmla="*/ 2305 h 214"/>
                    <a:gd name="T40" fmla="*/ 3457 w 436"/>
                    <a:gd name="T41" fmla="*/ 2177 h 214"/>
                    <a:gd name="T42" fmla="*/ 3004 w 436"/>
                    <a:gd name="T43" fmla="*/ 2061 h 214"/>
                    <a:gd name="T44" fmla="*/ 3143 w 436"/>
                    <a:gd name="T45" fmla="*/ 1924 h 214"/>
                    <a:gd name="T46" fmla="*/ 3304 w 436"/>
                    <a:gd name="T47" fmla="*/ 1870 h 214"/>
                    <a:gd name="T48" fmla="*/ 2950 w 436"/>
                    <a:gd name="T49" fmla="*/ 1623 h 214"/>
                    <a:gd name="T50" fmla="*/ 1663 w 436"/>
                    <a:gd name="T51" fmla="*/ 998 h 214"/>
                    <a:gd name="T52" fmla="*/ 1514 w 436"/>
                    <a:gd name="T53" fmla="*/ 1060 h 214"/>
                    <a:gd name="T54" fmla="*/ 1365 w 436"/>
                    <a:gd name="T55" fmla="*/ 998 h 214"/>
                    <a:gd name="T56" fmla="*/ 858 w 436"/>
                    <a:gd name="T57" fmla="*/ 1193 h 214"/>
                    <a:gd name="T58" fmla="*/ 601 w 436"/>
                    <a:gd name="T59" fmla="*/ 998 h 214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36" h="214">
                      <a:moveTo>
                        <a:pt x="47" y="64"/>
                      </a:moveTo>
                      <a:cubicBezTo>
                        <a:pt x="40" y="44"/>
                        <a:pt x="24" y="43"/>
                        <a:pt x="7" y="32"/>
                      </a:cubicBezTo>
                      <a:cubicBezTo>
                        <a:pt x="0" y="12"/>
                        <a:pt x="12" y="15"/>
                        <a:pt x="27" y="20"/>
                      </a:cubicBezTo>
                      <a:cubicBezTo>
                        <a:pt x="56" y="0"/>
                        <a:pt x="44" y="24"/>
                        <a:pt x="67" y="32"/>
                      </a:cubicBezTo>
                      <a:cubicBezTo>
                        <a:pt x="91" y="24"/>
                        <a:pt x="112" y="32"/>
                        <a:pt x="135" y="40"/>
                      </a:cubicBezTo>
                      <a:cubicBezTo>
                        <a:pt x="143" y="43"/>
                        <a:pt x="159" y="48"/>
                        <a:pt x="159" y="48"/>
                      </a:cubicBezTo>
                      <a:cubicBezTo>
                        <a:pt x="178" y="42"/>
                        <a:pt x="191" y="45"/>
                        <a:pt x="207" y="56"/>
                      </a:cubicBezTo>
                      <a:cubicBezTo>
                        <a:pt x="225" y="84"/>
                        <a:pt x="273" y="82"/>
                        <a:pt x="303" y="92"/>
                      </a:cubicBezTo>
                      <a:cubicBezTo>
                        <a:pt x="311" y="89"/>
                        <a:pt x="319" y="87"/>
                        <a:pt x="327" y="84"/>
                      </a:cubicBezTo>
                      <a:cubicBezTo>
                        <a:pt x="337" y="81"/>
                        <a:pt x="359" y="92"/>
                        <a:pt x="359" y="92"/>
                      </a:cubicBezTo>
                      <a:cubicBezTo>
                        <a:pt x="365" y="110"/>
                        <a:pt x="362" y="114"/>
                        <a:pt x="347" y="124"/>
                      </a:cubicBezTo>
                      <a:cubicBezTo>
                        <a:pt x="334" y="120"/>
                        <a:pt x="324" y="112"/>
                        <a:pt x="311" y="108"/>
                      </a:cubicBezTo>
                      <a:cubicBezTo>
                        <a:pt x="304" y="109"/>
                        <a:pt x="296" y="107"/>
                        <a:pt x="291" y="112"/>
                      </a:cubicBezTo>
                      <a:cubicBezTo>
                        <a:pt x="288" y="115"/>
                        <a:pt x="299" y="114"/>
                        <a:pt x="303" y="116"/>
                      </a:cubicBezTo>
                      <a:cubicBezTo>
                        <a:pt x="327" y="129"/>
                        <a:pt x="330" y="134"/>
                        <a:pt x="355" y="140"/>
                      </a:cubicBezTo>
                      <a:cubicBezTo>
                        <a:pt x="370" y="150"/>
                        <a:pt x="388" y="154"/>
                        <a:pt x="403" y="164"/>
                      </a:cubicBezTo>
                      <a:cubicBezTo>
                        <a:pt x="436" y="214"/>
                        <a:pt x="380" y="191"/>
                        <a:pt x="359" y="188"/>
                      </a:cubicBezTo>
                      <a:cubicBezTo>
                        <a:pt x="346" y="175"/>
                        <a:pt x="329" y="166"/>
                        <a:pt x="311" y="160"/>
                      </a:cubicBezTo>
                      <a:cubicBezTo>
                        <a:pt x="292" y="163"/>
                        <a:pt x="273" y="166"/>
                        <a:pt x="255" y="172"/>
                      </a:cubicBezTo>
                      <a:cubicBezTo>
                        <a:pt x="233" y="165"/>
                        <a:pt x="245" y="155"/>
                        <a:pt x="259" y="148"/>
                      </a:cubicBezTo>
                      <a:cubicBezTo>
                        <a:pt x="263" y="146"/>
                        <a:pt x="267" y="143"/>
                        <a:pt x="271" y="140"/>
                      </a:cubicBezTo>
                      <a:cubicBezTo>
                        <a:pt x="255" y="129"/>
                        <a:pt x="252" y="138"/>
                        <a:pt x="235" y="132"/>
                      </a:cubicBezTo>
                      <a:cubicBezTo>
                        <a:pt x="239" y="129"/>
                        <a:pt x="243" y="126"/>
                        <a:pt x="247" y="124"/>
                      </a:cubicBezTo>
                      <a:cubicBezTo>
                        <a:pt x="251" y="122"/>
                        <a:pt x="258" y="124"/>
                        <a:pt x="259" y="120"/>
                      </a:cubicBezTo>
                      <a:cubicBezTo>
                        <a:pt x="263" y="105"/>
                        <a:pt x="234" y="105"/>
                        <a:pt x="231" y="104"/>
                      </a:cubicBezTo>
                      <a:cubicBezTo>
                        <a:pt x="196" y="95"/>
                        <a:pt x="165" y="75"/>
                        <a:pt x="131" y="64"/>
                      </a:cubicBezTo>
                      <a:cubicBezTo>
                        <a:pt x="127" y="65"/>
                        <a:pt x="123" y="68"/>
                        <a:pt x="119" y="68"/>
                      </a:cubicBezTo>
                      <a:cubicBezTo>
                        <a:pt x="115" y="68"/>
                        <a:pt x="111" y="64"/>
                        <a:pt x="107" y="64"/>
                      </a:cubicBezTo>
                      <a:cubicBezTo>
                        <a:pt x="93" y="66"/>
                        <a:pt x="81" y="73"/>
                        <a:pt x="67" y="76"/>
                      </a:cubicBezTo>
                      <a:cubicBezTo>
                        <a:pt x="51" y="71"/>
                        <a:pt x="58" y="75"/>
                        <a:pt x="47" y="6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42" name="Freeform 167"/>
                <p:cNvSpPr>
                  <a:spLocks/>
                </p:cNvSpPr>
                <p:nvPr userDrawn="1"/>
              </p:nvSpPr>
              <p:spPr bwMode="ltGray">
                <a:xfrm>
                  <a:off x="4409" y="429"/>
                  <a:ext cx="53" cy="49"/>
                </a:xfrm>
                <a:custGeom>
                  <a:avLst/>
                  <a:gdLst>
                    <a:gd name="T0" fmla="*/ 221 w 43"/>
                    <a:gd name="T1" fmla="*/ 418 h 39"/>
                    <a:gd name="T2" fmla="*/ 419 w 43"/>
                    <a:gd name="T3" fmla="*/ 294 h 39"/>
                    <a:gd name="T4" fmla="*/ 516 w 43"/>
                    <a:gd name="T5" fmla="*/ 486 h 39"/>
                    <a:gd name="T6" fmla="*/ 221 w 43"/>
                    <a:gd name="T7" fmla="*/ 418 h 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39">
                      <a:moveTo>
                        <a:pt x="18" y="27"/>
                      </a:moveTo>
                      <a:cubicBezTo>
                        <a:pt x="0" y="0"/>
                        <a:pt x="22" y="11"/>
                        <a:pt x="34" y="19"/>
                      </a:cubicBezTo>
                      <a:cubicBezTo>
                        <a:pt x="37" y="23"/>
                        <a:pt x="43" y="26"/>
                        <a:pt x="42" y="31"/>
                      </a:cubicBezTo>
                      <a:cubicBezTo>
                        <a:pt x="40" y="39"/>
                        <a:pt x="18" y="27"/>
                        <a:pt x="18" y="2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43" name="Freeform 168"/>
                <p:cNvSpPr>
                  <a:spLocks/>
                </p:cNvSpPr>
                <p:nvPr userDrawn="1"/>
              </p:nvSpPr>
              <p:spPr bwMode="ltGray">
                <a:xfrm>
                  <a:off x="4391" y="508"/>
                  <a:ext cx="81" cy="55"/>
                </a:xfrm>
                <a:custGeom>
                  <a:avLst/>
                  <a:gdLst>
                    <a:gd name="T0" fmla="*/ 228 w 65"/>
                    <a:gd name="T1" fmla="*/ 185 h 44"/>
                    <a:gd name="T2" fmla="*/ 781 w 65"/>
                    <a:gd name="T3" fmla="*/ 233 h 44"/>
                    <a:gd name="T4" fmla="*/ 907 w 65"/>
                    <a:gd name="T5" fmla="*/ 413 h 44"/>
                    <a:gd name="T6" fmla="*/ 401 w 65"/>
                    <a:gd name="T7" fmla="*/ 645 h 44"/>
                    <a:gd name="T8" fmla="*/ 0 w 65"/>
                    <a:gd name="T9" fmla="*/ 185 h 44"/>
                    <a:gd name="T10" fmla="*/ 228 w 65"/>
                    <a:gd name="T11" fmla="*/ 185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5" h="44">
                      <a:moveTo>
                        <a:pt x="16" y="12"/>
                      </a:moveTo>
                      <a:cubicBezTo>
                        <a:pt x="31" y="17"/>
                        <a:pt x="41" y="11"/>
                        <a:pt x="56" y="16"/>
                      </a:cubicBezTo>
                      <a:cubicBezTo>
                        <a:pt x="59" y="20"/>
                        <a:pt x="65" y="23"/>
                        <a:pt x="64" y="28"/>
                      </a:cubicBezTo>
                      <a:cubicBezTo>
                        <a:pt x="61" y="41"/>
                        <a:pt x="28" y="44"/>
                        <a:pt x="28" y="44"/>
                      </a:cubicBezTo>
                      <a:cubicBezTo>
                        <a:pt x="19" y="31"/>
                        <a:pt x="9" y="25"/>
                        <a:pt x="0" y="12"/>
                      </a:cubicBezTo>
                      <a:cubicBezTo>
                        <a:pt x="14" y="2"/>
                        <a:pt x="10" y="0"/>
                        <a:pt x="16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44" name="Freeform 169"/>
                <p:cNvSpPr>
                  <a:spLocks/>
                </p:cNvSpPr>
                <p:nvPr userDrawn="1"/>
              </p:nvSpPr>
              <p:spPr bwMode="ltGray">
                <a:xfrm>
                  <a:off x="4476" y="568"/>
                  <a:ext cx="23" cy="29"/>
                </a:xfrm>
                <a:custGeom>
                  <a:avLst/>
                  <a:gdLst>
                    <a:gd name="T0" fmla="*/ 40 w 19"/>
                    <a:gd name="T1" fmla="*/ 126 h 23"/>
                    <a:gd name="T2" fmla="*/ 160 w 19"/>
                    <a:gd name="T3" fmla="*/ 63 h 23"/>
                    <a:gd name="T4" fmla="*/ 125 w 19"/>
                    <a:gd name="T5" fmla="*/ 318 h 23"/>
                    <a:gd name="T6" fmla="*/ 0 w 19"/>
                    <a:gd name="T7" fmla="*/ 252 h 23"/>
                    <a:gd name="T8" fmla="*/ 40 w 19"/>
                    <a:gd name="T9" fmla="*/ 126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" h="23">
                      <a:moveTo>
                        <a:pt x="4" y="8"/>
                      </a:moveTo>
                      <a:cubicBezTo>
                        <a:pt x="8" y="7"/>
                        <a:pt x="14" y="0"/>
                        <a:pt x="16" y="4"/>
                      </a:cubicBezTo>
                      <a:cubicBezTo>
                        <a:pt x="19" y="9"/>
                        <a:pt x="16" y="17"/>
                        <a:pt x="12" y="20"/>
                      </a:cubicBezTo>
                      <a:cubicBezTo>
                        <a:pt x="9" y="23"/>
                        <a:pt x="4" y="17"/>
                        <a:pt x="0" y="16"/>
                      </a:cubicBezTo>
                      <a:cubicBezTo>
                        <a:pt x="4" y="3"/>
                        <a:pt x="4" y="0"/>
                        <a:pt x="4" y="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45" name="Freeform 170"/>
                <p:cNvSpPr>
                  <a:spLocks/>
                </p:cNvSpPr>
                <p:nvPr userDrawn="1"/>
              </p:nvSpPr>
              <p:spPr bwMode="ltGray">
                <a:xfrm>
                  <a:off x="3872" y="377"/>
                  <a:ext cx="238" cy="107"/>
                </a:xfrm>
                <a:custGeom>
                  <a:avLst/>
                  <a:gdLst>
                    <a:gd name="T0" fmla="*/ 109 w 192"/>
                    <a:gd name="T1" fmla="*/ 0 h 85"/>
                    <a:gd name="T2" fmla="*/ 890 w 192"/>
                    <a:gd name="T3" fmla="*/ 245 h 85"/>
                    <a:gd name="T4" fmla="*/ 1047 w 192"/>
                    <a:gd name="T5" fmla="*/ 191 h 85"/>
                    <a:gd name="T6" fmla="*/ 1155 w 192"/>
                    <a:gd name="T7" fmla="*/ 0 h 85"/>
                    <a:gd name="T8" fmla="*/ 1636 w 192"/>
                    <a:gd name="T9" fmla="*/ 308 h 85"/>
                    <a:gd name="T10" fmla="*/ 1787 w 192"/>
                    <a:gd name="T11" fmla="*/ 496 h 85"/>
                    <a:gd name="T12" fmla="*/ 2101 w 192"/>
                    <a:gd name="T13" fmla="*/ 624 h 85"/>
                    <a:gd name="T14" fmla="*/ 2531 w 192"/>
                    <a:gd name="T15" fmla="*/ 818 h 85"/>
                    <a:gd name="T16" fmla="*/ 2313 w 192"/>
                    <a:gd name="T17" fmla="*/ 1201 h 85"/>
                    <a:gd name="T18" fmla="*/ 1994 w 192"/>
                    <a:gd name="T19" fmla="*/ 954 h 85"/>
                    <a:gd name="T20" fmla="*/ 1469 w 192"/>
                    <a:gd name="T21" fmla="*/ 1201 h 85"/>
                    <a:gd name="T22" fmla="*/ 1320 w 192"/>
                    <a:gd name="T23" fmla="*/ 1321 h 85"/>
                    <a:gd name="T24" fmla="*/ 1002 w 192"/>
                    <a:gd name="T25" fmla="*/ 1078 h 85"/>
                    <a:gd name="T26" fmla="*/ 938 w 192"/>
                    <a:gd name="T27" fmla="*/ 578 h 85"/>
                    <a:gd name="T28" fmla="*/ 428 w 192"/>
                    <a:gd name="T29" fmla="*/ 818 h 85"/>
                    <a:gd name="T30" fmla="*/ 0 w 192"/>
                    <a:gd name="T31" fmla="*/ 496 h 85"/>
                    <a:gd name="T32" fmla="*/ 109 w 192"/>
                    <a:gd name="T33" fmla="*/ 123 h 85"/>
                    <a:gd name="T34" fmla="*/ 259 w 192"/>
                    <a:gd name="T35" fmla="*/ 62 h 85"/>
                    <a:gd name="T36" fmla="*/ 109 w 192"/>
                    <a:gd name="T37" fmla="*/ 0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92" h="85">
                      <a:moveTo>
                        <a:pt x="8" y="0"/>
                      </a:moveTo>
                      <a:cubicBezTo>
                        <a:pt x="28" y="7"/>
                        <a:pt x="48" y="9"/>
                        <a:pt x="68" y="16"/>
                      </a:cubicBezTo>
                      <a:cubicBezTo>
                        <a:pt x="72" y="15"/>
                        <a:pt x="77" y="15"/>
                        <a:pt x="80" y="12"/>
                      </a:cubicBezTo>
                      <a:cubicBezTo>
                        <a:pt x="84" y="9"/>
                        <a:pt x="83" y="1"/>
                        <a:pt x="88" y="0"/>
                      </a:cubicBezTo>
                      <a:cubicBezTo>
                        <a:pt x="89" y="0"/>
                        <a:pt x="119" y="16"/>
                        <a:pt x="124" y="20"/>
                      </a:cubicBezTo>
                      <a:cubicBezTo>
                        <a:pt x="128" y="24"/>
                        <a:pt x="131" y="29"/>
                        <a:pt x="136" y="32"/>
                      </a:cubicBezTo>
                      <a:cubicBezTo>
                        <a:pt x="143" y="36"/>
                        <a:pt x="160" y="40"/>
                        <a:pt x="160" y="40"/>
                      </a:cubicBezTo>
                      <a:cubicBezTo>
                        <a:pt x="178" y="34"/>
                        <a:pt x="182" y="37"/>
                        <a:pt x="192" y="52"/>
                      </a:cubicBezTo>
                      <a:cubicBezTo>
                        <a:pt x="191" y="58"/>
                        <a:pt x="192" y="81"/>
                        <a:pt x="176" y="76"/>
                      </a:cubicBezTo>
                      <a:cubicBezTo>
                        <a:pt x="167" y="73"/>
                        <a:pt x="152" y="60"/>
                        <a:pt x="152" y="60"/>
                      </a:cubicBezTo>
                      <a:cubicBezTo>
                        <a:pt x="138" y="69"/>
                        <a:pt x="128" y="72"/>
                        <a:pt x="112" y="76"/>
                      </a:cubicBezTo>
                      <a:cubicBezTo>
                        <a:pt x="108" y="79"/>
                        <a:pt x="105" y="85"/>
                        <a:pt x="100" y="84"/>
                      </a:cubicBezTo>
                      <a:cubicBezTo>
                        <a:pt x="91" y="82"/>
                        <a:pt x="76" y="68"/>
                        <a:pt x="76" y="68"/>
                      </a:cubicBezTo>
                      <a:cubicBezTo>
                        <a:pt x="86" y="39"/>
                        <a:pt x="91" y="49"/>
                        <a:pt x="72" y="36"/>
                      </a:cubicBezTo>
                      <a:cubicBezTo>
                        <a:pt x="57" y="40"/>
                        <a:pt x="47" y="47"/>
                        <a:pt x="32" y="52"/>
                      </a:cubicBezTo>
                      <a:cubicBezTo>
                        <a:pt x="4" y="45"/>
                        <a:pt x="24" y="40"/>
                        <a:pt x="0" y="32"/>
                      </a:cubicBezTo>
                      <a:cubicBezTo>
                        <a:pt x="3" y="24"/>
                        <a:pt x="5" y="16"/>
                        <a:pt x="8" y="8"/>
                      </a:cubicBezTo>
                      <a:cubicBezTo>
                        <a:pt x="9" y="4"/>
                        <a:pt x="20" y="8"/>
                        <a:pt x="20" y="4"/>
                      </a:cubicBezTo>
                      <a:cubicBezTo>
                        <a:pt x="20" y="0"/>
                        <a:pt x="12" y="1"/>
                        <a:pt x="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46" name="Freeform 171"/>
                <p:cNvSpPr>
                  <a:spLocks/>
                </p:cNvSpPr>
                <p:nvPr userDrawn="1"/>
              </p:nvSpPr>
              <p:spPr bwMode="ltGray">
                <a:xfrm>
                  <a:off x="3341" y="415"/>
                  <a:ext cx="1895" cy="634"/>
                </a:xfrm>
                <a:custGeom>
                  <a:avLst/>
                  <a:gdLst>
                    <a:gd name="T0" fmla="*/ 3790 w 1533"/>
                    <a:gd name="T1" fmla="*/ 1291 h 504"/>
                    <a:gd name="T2" fmla="*/ 4310 w 1533"/>
                    <a:gd name="T3" fmla="*/ 1102 h 504"/>
                    <a:gd name="T4" fmla="*/ 4854 w 1533"/>
                    <a:gd name="T5" fmla="*/ 662 h 504"/>
                    <a:gd name="T6" fmla="*/ 6589 w 1533"/>
                    <a:gd name="T7" fmla="*/ 1039 h 504"/>
                    <a:gd name="T8" fmla="*/ 8175 w 1533"/>
                    <a:gd name="T9" fmla="*/ 970 h 504"/>
                    <a:gd name="T10" fmla="*/ 8270 w 1533"/>
                    <a:gd name="T11" fmla="*/ 39 h 504"/>
                    <a:gd name="T12" fmla="*/ 9144 w 1533"/>
                    <a:gd name="T13" fmla="*/ 852 h 504"/>
                    <a:gd name="T14" fmla="*/ 9761 w 1533"/>
                    <a:gd name="T15" fmla="*/ 465 h 504"/>
                    <a:gd name="T16" fmla="*/ 9854 w 1533"/>
                    <a:gd name="T17" fmla="*/ 342 h 504"/>
                    <a:gd name="T18" fmla="*/ 11015 w 1533"/>
                    <a:gd name="T19" fmla="*/ 1102 h 504"/>
                    <a:gd name="T20" fmla="*/ 10766 w 1533"/>
                    <a:gd name="T21" fmla="*/ 1411 h 504"/>
                    <a:gd name="T22" fmla="*/ 10669 w 1533"/>
                    <a:gd name="T23" fmla="*/ 2110 h 504"/>
                    <a:gd name="T24" fmla="*/ 10873 w 1533"/>
                    <a:gd name="T25" fmla="*/ 3183 h 504"/>
                    <a:gd name="T26" fmla="*/ 11934 w 1533"/>
                    <a:gd name="T27" fmla="*/ 3858 h 504"/>
                    <a:gd name="T28" fmla="*/ 13616 w 1533"/>
                    <a:gd name="T29" fmla="*/ 4251 h 504"/>
                    <a:gd name="T30" fmla="*/ 14334 w 1533"/>
                    <a:gd name="T31" fmla="*/ 5116 h 504"/>
                    <a:gd name="T32" fmla="*/ 14127 w 1533"/>
                    <a:gd name="T33" fmla="*/ 4307 h 504"/>
                    <a:gd name="T34" fmla="*/ 13369 w 1533"/>
                    <a:gd name="T35" fmla="*/ 3047 h 504"/>
                    <a:gd name="T36" fmla="*/ 12853 w 1533"/>
                    <a:gd name="T37" fmla="*/ 2110 h 504"/>
                    <a:gd name="T38" fmla="*/ 13520 w 1533"/>
                    <a:gd name="T39" fmla="*/ 2293 h 504"/>
                    <a:gd name="T40" fmla="*/ 14593 w 1533"/>
                    <a:gd name="T41" fmla="*/ 2356 h 504"/>
                    <a:gd name="T42" fmla="*/ 15612 w 1533"/>
                    <a:gd name="T43" fmla="*/ 3110 h 504"/>
                    <a:gd name="T44" fmla="*/ 16830 w 1533"/>
                    <a:gd name="T45" fmla="*/ 3729 h 504"/>
                    <a:gd name="T46" fmla="*/ 18558 w 1533"/>
                    <a:gd name="T47" fmla="*/ 5234 h 504"/>
                    <a:gd name="T48" fmla="*/ 19412 w 1533"/>
                    <a:gd name="T49" fmla="*/ 5681 h 504"/>
                    <a:gd name="T50" fmla="*/ 17748 w 1533"/>
                    <a:gd name="T51" fmla="*/ 4686 h 504"/>
                    <a:gd name="T52" fmla="*/ 16783 w 1533"/>
                    <a:gd name="T53" fmla="*/ 6253 h 504"/>
                    <a:gd name="T54" fmla="*/ 17845 w 1533"/>
                    <a:gd name="T55" fmla="*/ 6497 h 504"/>
                    <a:gd name="T56" fmla="*/ 18055 w 1533"/>
                    <a:gd name="T57" fmla="*/ 7370 h 504"/>
                    <a:gd name="T58" fmla="*/ 17699 w 1533"/>
                    <a:gd name="T59" fmla="*/ 6878 h 504"/>
                    <a:gd name="T60" fmla="*/ 16223 w 1533"/>
                    <a:gd name="T61" fmla="*/ 7311 h 504"/>
                    <a:gd name="T62" fmla="*/ 15612 w 1533"/>
                    <a:gd name="T63" fmla="*/ 7804 h 504"/>
                    <a:gd name="T64" fmla="*/ 15612 w 1533"/>
                    <a:gd name="T65" fmla="*/ 6932 h 504"/>
                    <a:gd name="T66" fmla="*/ 14947 w 1533"/>
                    <a:gd name="T67" fmla="*/ 6816 h 504"/>
                    <a:gd name="T68" fmla="*/ 13520 w 1533"/>
                    <a:gd name="T69" fmla="*/ 6436 h 504"/>
                    <a:gd name="T70" fmla="*/ 12092 w 1533"/>
                    <a:gd name="T71" fmla="*/ 5234 h 504"/>
                    <a:gd name="T72" fmla="*/ 10413 w 1533"/>
                    <a:gd name="T73" fmla="*/ 4307 h 504"/>
                    <a:gd name="T74" fmla="*/ 9808 w 1533"/>
                    <a:gd name="T75" fmla="*/ 3858 h 504"/>
                    <a:gd name="T76" fmla="*/ 8681 w 1533"/>
                    <a:gd name="T77" fmla="*/ 3544 h 504"/>
                    <a:gd name="T78" fmla="*/ 7869 w 1533"/>
                    <a:gd name="T79" fmla="*/ 2609 h 504"/>
                    <a:gd name="T80" fmla="*/ 7616 w 1533"/>
                    <a:gd name="T81" fmla="*/ 2799 h 504"/>
                    <a:gd name="T82" fmla="*/ 6645 w 1533"/>
                    <a:gd name="T83" fmla="*/ 2422 h 504"/>
                    <a:gd name="T84" fmla="*/ 6443 w 1533"/>
                    <a:gd name="T85" fmla="*/ 1600 h 504"/>
                    <a:gd name="T86" fmla="*/ 5935 w 1533"/>
                    <a:gd name="T87" fmla="*/ 1465 h 504"/>
                    <a:gd name="T88" fmla="*/ 5424 w 1533"/>
                    <a:gd name="T89" fmla="*/ 2477 h 504"/>
                    <a:gd name="T90" fmla="*/ 4854 w 1533"/>
                    <a:gd name="T91" fmla="*/ 3795 h 504"/>
                    <a:gd name="T92" fmla="*/ 3839 w 1533"/>
                    <a:gd name="T93" fmla="*/ 3795 h 504"/>
                    <a:gd name="T94" fmla="*/ 3024 w 1533"/>
                    <a:gd name="T95" fmla="*/ 4004 h 504"/>
                    <a:gd name="T96" fmla="*/ 2974 w 1533"/>
                    <a:gd name="T97" fmla="*/ 4429 h 504"/>
                    <a:gd name="T98" fmla="*/ 1561 w 1533"/>
                    <a:gd name="T99" fmla="*/ 5424 h 504"/>
                    <a:gd name="T100" fmla="*/ 1088 w 1533"/>
                    <a:gd name="T101" fmla="*/ 5859 h 504"/>
                    <a:gd name="T102" fmla="*/ 2263 w 1533"/>
                    <a:gd name="T103" fmla="*/ 4497 h 504"/>
                    <a:gd name="T104" fmla="*/ 1506 w 1533"/>
                    <a:gd name="T105" fmla="*/ 4057 h 504"/>
                    <a:gd name="T106" fmla="*/ 433 w 1533"/>
                    <a:gd name="T107" fmla="*/ 3858 h 504"/>
                    <a:gd name="T108" fmla="*/ 991 w 1533"/>
                    <a:gd name="T109" fmla="*/ 2550 h 504"/>
                    <a:gd name="T110" fmla="*/ 486 w 1533"/>
                    <a:gd name="T111" fmla="*/ 1989 h 504"/>
                    <a:gd name="T112" fmla="*/ 387 w 1533"/>
                    <a:gd name="T113" fmla="*/ 1780 h 504"/>
                    <a:gd name="T114" fmla="*/ 787 w 1533"/>
                    <a:gd name="T115" fmla="*/ 780 h 50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1533" h="504">
                      <a:moveTo>
                        <a:pt x="82" y="34"/>
                      </a:moveTo>
                      <a:cubicBezTo>
                        <a:pt x="95" y="38"/>
                        <a:pt x="104" y="53"/>
                        <a:pt x="118" y="54"/>
                      </a:cubicBezTo>
                      <a:cubicBezTo>
                        <a:pt x="172" y="57"/>
                        <a:pt x="249" y="49"/>
                        <a:pt x="298" y="82"/>
                      </a:cubicBezTo>
                      <a:cubicBezTo>
                        <a:pt x="326" y="64"/>
                        <a:pt x="290" y="72"/>
                        <a:pt x="318" y="54"/>
                      </a:cubicBezTo>
                      <a:cubicBezTo>
                        <a:pt x="322" y="55"/>
                        <a:pt x="327" y="55"/>
                        <a:pt x="330" y="58"/>
                      </a:cubicBezTo>
                      <a:cubicBezTo>
                        <a:pt x="334" y="61"/>
                        <a:pt x="334" y="73"/>
                        <a:pt x="338" y="70"/>
                      </a:cubicBezTo>
                      <a:cubicBezTo>
                        <a:pt x="345" y="65"/>
                        <a:pt x="346" y="46"/>
                        <a:pt x="346" y="46"/>
                      </a:cubicBezTo>
                      <a:cubicBezTo>
                        <a:pt x="354" y="47"/>
                        <a:pt x="362" y="51"/>
                        <a:pt x="370" y="50"/>
                      </a:cubicBezTo>
                      <a:cubicBezTo>
                        <a:pt x="375" y="49"/>
                        <a:pt x="377" y="43"/>
                        <a:pt x="382" y="42"/>
                      </a:cubicBezTo>
                      <a:cubicBezTo>
                        <a:pt x="391" y="41"/>
                        <a:pt x="402" y="49"/>
                        <a:pt x="410" y="50"/>
                      </a:cubicBezTo>
                      <a:cubicBezTo>
                        <a:pt x="430" y="52"/>
                        <a:pt x="450" y="53"/>
                        <a:pt x="470" y="54"/>
                      </a:cubicBezTo>
                      <a:cubicBezTo>
                        <a:pt x="502" y="65"/>
                        <a:pt x="486" y="61"/>
                        <a:pt x="518" y="66"/>
                      </a:cubicBezTo>
                      <a:cubicBezTo>
                        <a:pt x="539" y="87"/>
                        <a:pt x="547" y="79"/>
                        <a:pt x="574" y="74"/>
                      </a:cubicBezTo>
                      <a:cubicBezTo>
                        <a:pt x="591" y="80"/>
                        <a:pt x="594" y="71"/>
                        <a:pt x="610" y="82"/>
                      </a:cubicBezTo>
                      <a:cubicBezTo>
                        <a:pt x="597" y="42"/>
                        <a:pt x="617" y="54"/>
                        <a:pt x="642" y="62"/>
                      </a:cubicBezTo>
                      <a:cubicBezTo>
                        <a:pt x="654" y="58"/>
                        <a:pt x="668" y="62"/>
                        <a:pt x="678" y="54"/>
                      </a:cubicBezTo>
                      <a:cubicBezTo>
                        <a:pt x="690" y="44"/>
                        <a:pt x="653" y="31"/>
                        <a:pt x="650" y="30"/>
                      </a:cubicBezTo>
                      <a:cubicBezTo>
                        <a:pt x="641" y="16"/>
                        <a:pt x="630" y="9"/>
                        <a:pt x="650" y="2"/>
                      </a:cubicBezTo>
                      <a:cubicBezTo>
                        <a:pt x="658" y="7"/>
                        <a:pt x="666" y="13"/>
                        <a:pt x="674" y="18"/>
                      </a:cubicBezTo>
                      <a:cubicBezTo>
                        <a:pt x="678" y="21"/>
                        <a:pt x="686" y="26"/>
                        <a:pt x="686" y="26"/>
                      </a:cubicBezTo>
                      <a:cubicBezTo>
                        <a:pt x="694" y="38"/>
                        <a:pt x="718" y="54"/>
                        <a:pt x="718" y="54"/>
                      </a:cubicBezTo>
                      <a:cubicBezTo>
                        <a:pt x="712" y="36"/>
                        <a:pt x="699" y="35"/>
                        <a:pt x="718" y="22"/>
                      </a:cubicBezTo>
                      <a:cubicBezTo>
                        <a:pt x="736" y="28"/>
                        <a:pt x="737" y="38"/>
                        <a:pt x="754" y="26"/>
                      </a:cubicBezTo>
                      <a:cubicBezTo>
                        <a:pt x="758" y="27"/>
                        <a:pt x="763" y="27"/>
                        <a:pt x="766" y="30"/>
                      </a:cubicBezTo>
                      <a:cubicBezTo>
                        <a:pt x="770" y="33"/>
                        <a:pt x="770" y="39"/>
                        <a:pt x="774" y="42"/>
                      </a:cubicBezTo>
                      <a:cubicBezTo>
                        <a:pt x="781" y="46"/>
                        <a:pt x="798" y="50"/>
                        <a:pt x="798" y="50"/>
                      </a:cubicBezTo>
                      <a:cubicBezTo>
                        <a:pt x="793" y="34"/>
                        <a:pt x="790" y="27"/>
                        <a:pt x="774" y="22"/>
                      </a:cubicBezTo>
                      <a:cubicBezTo>
                        <a:pt x="781" y="0"/>
                        <a:pt x="797" y="12"/>
                        <a:pt x="814" y="18"/>
                      </a:cubicBezTo>
                      <a:cubicBezTo>
                        <a:pt x="825" y="35"/>
                        <a:pt x="842" y="35"/>
                        <a:pt x="858" y="46"/>
                      </a:cubicBezTo>
                      <a:cubicBezTo>
                        <a:pt x="861" y="54"/>
                        <a:pt x="874" y="73"/>
                        <a:pt x="866" y="70"/>
                      </a:cubicBezTo>
                      <a:cubicBezTo>
                        <a:pt x="853" y="66"/>
                        <a:pt x="843" y="58"/>
                        <a:pt x="830" y="54"/>
                      </a:cubicBezTo>
                      <a:cubicBezTo>
                        <a:pt x="804" y="63"/>
                        <a:pt x="825" y="69"/>
                        <a:pt x="838" y="78"/>
                      </a:cubicBezTo>
                      <a:cubicBezTo>
                        <a:pt x="841" y="82"/>
                        <a:pt x="845" y="85"/>
                        <a:pt x="846" y="90"/>
                      </a:cubicBezTo>
                      <a:cubicBezTo>
                        <a:pt x="850" y="125"/>
                        <a:pt x="816" y="102"/>
                        <a:pt x="798" y="98"/>
                      </a:cubicBezTo>
                      <a:cubicBezTo>
                        <a:pt x="770" y="107"/>
                        <a:pt x="777" y="98"/>
                        <a:pt x="770" y="118"/>
                      </a:cubicBezTo>
                      <a:cubicBezTo>
                        <a:pt x="793" y="126"/>
                        <a:pt x="815" y="128"/>
                        <a:pt x="838" y="134"/>
                      </a:cubicBezTo>
                      <a:cubicBezTo>
                        <a:pt x="839" y="138"/>
                        <a:pt x="842" y="142"/>
                        <a:pt x="842" y="146"/>
                      </a:cubicBezTo>
                      <a:cubicBezTo>
                        <a:pt x="841" y="154"/>
                        <a:pt x="834" y="170"/>
                        <a:pt x="834" y="170"/>
                      </a:cubicBezTo>
                      <a:cubicBezTo>
                        <a:pt x="844" y="199"/>
                        <a:pt x="835" y="189"/>
                        <a:pt x="854" y="202"/>
                      </a:cubicBezTo>
                      <a:cubicBezTo>
                        <a:pt x="867" y="222"/>
                        <a:pt x="885" y="211"/>
                        <a:pt x="902" y="226"/>
                      </a:cubicBezTo>
                      <a:cubicBezTo>
                        <a:pt x="906" y="230"/>
                        <a:pt x="909" y="235"/>
                        <a:pt x="914" y="238"/>
                      </a:cubicBezTo>
                      <a:cubicBezTo>
                        <a:pt x="921" y="242"/>
                        <a:pt x="938" y="246"/>
                        <a:pt x="938" y="246"/>
                      </a:cubicBezTo>
                      <a:cubicBezTo>
                        <a:pt x="954" y="241"/>
                        <a:pt x="966" y="237"/>
                        <a:pt x="982" y="242"/>
                      </a:cubicBezTo>
                      <a:cubicBezTo>
                        <a:pt x="983" y="246"/>
                        <a:pt x="982" y="253"/>
                        <a:pt x="986" y="254"/>
                      </a:cubicBezTo>
                      <a:cubicBezTo>
                        <a:pt x="1009" y="262"/>
                        <a:pt x="1043" y="261"/>
                        <a:pt x="1070" y="270"/>
                      </a:cubicBezTo>
                      <a:cubicBezTo>
                        <a:pt x="1074" y="283"/>
                        <a:pt x="1098" y="298"/>
                        <a:pt x="1098" y="298"/>
                      </a:cubicBezTo>
                      <a:cubicBezTo>
                        <a:pt x="1108" y="328"/>
                        <a:pt x="1093" y="297"/>
                        <a:pt x="1114" y="302"/>
                      </a:cubicBezTo>
                      <a:cubicBezTo>
                        <a:pt x="1123" y="304"/>
                        <a:pt x="1120" y="320"/>
                        <a:pt x="1126" y="326"/>
                      </a:cubicBezTo>
                      <a:cubicBezTo>
                        <a:pt x="1134" y="334"/>
                        <a:pt x="1140" y="335"/>
                        <a:pt x="1150" y="338"/>
                      </a:cubicBezTo>
                      <a:cubicBezTo>
                        <a:pt x="1157" y="318"/>
                        <a:pt x="1150" y="302"/>
                        <a:pt x="1134" y="290"/>
                      </a:cubicBezTo>
                      <a:cubicBezTo>
                        <a:pt x="1126" y="284"/>
                        <a:pt x="1110" y="274"/>
                        <a:pt x="1110" y="274"/>
                      </a:cubicBezTo>
                      <a:cubicBezTo>
                        <a:pt x="1099" y="257"/>
                        <a:pt x="1111" y="231"/>
                        <a:pt x="1098" y="218"/>
                      </a:cubicBezTo>
                      <a:cubicBezTo>
                        <a:pt x="1091" y="211"/>
                        <a:pt x="1082" y="207"/>
                        <a:pt x="1074" y="202"/>
                      </a:cubicBezTo>
                      <a:cubicBezTo>
                        <a:pt x="1067" y="197"/>
                        <a:pt x="1050" y="194"/>
                        <a:pt x="1050" y="194"/>
                      </a:cubicBezTo>
                      <a:cubicBezTo>
                        <a:pt x="1026" y="202"/>
                        <a:pt x="1043" y="201"/>
                        <a:pt x="1034" y="166"/>
                      </a:cubicBezTo>
                      <a:cubicBezTo>
                        <a:pt x="1031" y="155"/>
                        <a:pt x="1022" y="152"/>
                        <a:pt x="1014" y="146"/>
                      </a:cubicBezTo>
                      <a:cubicBezTo>
                        <a:pt x="1013" y="142"/>
                        <a:pt x="1013" y="137"/>
                        <a:pt x="1010" y="134"/>
                      </a:cubicBezTo>
                      <a:cubicBezTo>
                        <a:pt x="997" y="124"/>
                        <a:pt x="983" y="138"/>
                        <a:pt x="1006" y="122"/>
                      </a:cubicBezTo>
                      <a:cubicBezTo>
                        <a:pt x="1012" y="123"/>
                        <a:pt x="1031" y="126"/>
                        <a:pt x="1038" y="130"/>
                      </a:cubicBezTo>
                      <a:cubicBezTo>
                        <a:pt x="1046" y="135"/>
                        <a:pt x="1062" y="146"/>
                        <a:pt x="1062" y="146"/>
                      </a:cubicBezTo>
                      <a:cubicBezTo>
                        <a:pt x="1108" y="131"/>
                        <a:pt x="1096" y="148"/>
                        <a:pt x="1114" y="170"/>
                      </a:cubicBezTo>
                      <a:cubicBezTo>
                        <a:pt x="1122" y="180"/>
                        <a:pt x="1150" y="186"/>
                        <a:pt x="1150" y="186"/>
                      </a:cubicBezTo>
                      <a:cubicBezTo>
                        <a:pt x="1161" y="169"/>
                        <a:pt x="1157" y="166"/>
                        <a:pt x="1146" y="150"/>
                      </a:cubicBezTo>
                      <a:cubicBezTo>
                        <a:pt x="1168" y="143"/>
                        <a:pt x="1163" y="153"/>
                        <a:pt x="1174" y="166"/>
                      </a:cubicBezTo>
                      <a:cubicBezTo>
                        <a:pt x="1182" y="176"/>
                        <a:pt x="1195" y="176"/>
                        <a:pt x="1206" y="178"/>
                      </a:cubicBezTo>
                      <a:cubicBezTo>
                        <a:pt x="1214" y="183"/>
                        <a:pt x="1218" y="193"/>
                        <a:pt x="1226" y="198"/>
                      </a:cubicBezTo>
                      <a:cubicBezTo>
                        <a:pt x="1232" y="202"/>
                        <a:pt x="1257" y="208"/>
                        <a:pt x="1266" y="210"/>
                      </a:cubicBezTo>
                      <a:cubicBezTo>
                        <a:pt x="1279" y="229"/>
                        <a:pt x="1269" y="220"/>
                        <a:pt x="1298" y="230"/>
                      </a:cubicBezTo>
                      <a:cubicBezTo>
                        <a:pt x="1306" y="233"/>
                        <a:pt x="1322" y="238"/>
                        <a:pt x="1322" y="238"/>
                      </a:cubicBezTo>
                      <a:cubicBezTo>
                        <a:pt x="1330" y="261"/>
                        <a:pt x="1350" y="251"/>
                        <a:pt x="1370" y="258"/>
                      </a:cubicBezTo>
                      <a:cubicBezTo>
                        <a:pt x="1403" y="291"/>
                        <a:pt x="1381" y="292"/>
                        <a:pt x="1426" y="298"/>
                      </a:cubicBezTo>
                      <a:cubicBezTo>
                        <a:pt x="1448" y="313"/>
                        <a:pt x="1433" y="326"/>
                        <a:pt x="1458" y="334"/>
                      </a:cubicBezTo>
                      <a:cubicBezTo>
                        <a:pt x="1462" y="333"/>
                        <a:pt x="1466" y="330"/>
                        <a:pt x="1470" y="330"/>
                      </a:cubicBezTo>
                      <a:cubicBezTo>
                        <a:pt x="1478" y="331"/>
                        <a:pt x="1494" y="338"/>
                        <a:pt x="1494" y="338"/>
                      </a:cubicBezTo>
                      <a:cubicBezTo>
                        <a:pt x="1503" y="352"/>
                        <a:pt x="1510" y="357"/>
                        <a:pt x="1526" y="362"/>
                      </a:cubicBezTo>
                      <a:cubicBezTo>
                        <a:pt x="1533" y="384"/>
                        <a:pt x="1519" y="382"/>
                        <a:pt x="1502" y="378"/>
                      </a:cubicBezTo>
                      <a:cubicBezTo>
                        <a:pt x="1474" y="360"/>
                        <a:pt x="1487" y="359"/>
                        <a:pt x="1466" y="366"/>
                      </a:cubicBezTo>
                      <a:cubicBezTo>
                        <a:pt x="1415" y="356"/>
                        <a:pt x="1434" y="311"/>
                        <a:pt x="1394" y="298"/>
                      </a:cubicBezTo>
                      <a:cubicBezTo>
                        <a:pt x="1379" y="344"/>
                        <a:pt x="1398" y="325"/>
                        <a:pt x="1318" y="330"/>
                      </a:cubicBezTo>
                      <a:cubicBezTo>
                        <a:pt x="1310" y="353"/>
                        <a:pt x="1328" y="377"/>
                        <a:pt x="1302" y="394"/>
                      </a:cubicBezTo>
                      <a:cubicBezTo>
                        <a:pt x="1295" y="414"/>
                        <a:pt x="1310" y="415"/>
                        <a:pt x="1318" y="398"/>
                      </a:cubicBezTo>
                      <a:cubicBezTo>
                        <a:pt x="1325" y="383"/>
                        <a:pt x="1324" y="368"/>
                        <a:pt x="1334" y="354"/>
                      </a:cubicBezTo>
                      <a:cubicBezTo>
                        <a:pt x="1337" y="354"/>
                        <a:pt x="1399" y="362"/>
                        <a:pt x="1362" y="374"/>
                      </a:cubicBezTo>
                      <a:cubicBezTo>
                        <a:pt x="1379" y="385"/>
                        <a:pt x="1385" y="403"/>
                        <a:pt x="1402" y="414"/>
                      </a:cubicBezTo>
                      <a:cubicBezTo>
                        <a:pt x="1433" y="404"/>
                        <a:pt x="1411" y="396"/>
                        <a:pt x="1450" y="402"/>
                      </a:cubicBezTo>
                      <a:cubicBezTo>
                        <a:pt x="1456" y="419"/>
                        <a:pt x="1452" y="424"/>
                        <a:pt x="1442" y="438"/>
                      </a:cubicBezTo>
                      <a:cubicBezTo>
                        <a:pt x="1439" y="457"/>
                        <a:pt x="1441" y="478"/>
                        <a:pt x="1418" y="470"/>
                      </a:cubicBezTo>
                      <a:cubicBezTo>
                        <a:pt x="1417" y="459"/>
                        <a:pt x="1419" y="447"/>
                        <a:pt x="1414" y="438"/>
                      </a:cubicBezTo>
                      <a:cubicBezTo>
                        <a:pt x="1412" y="434"/>
                        <a:pt x="1406" y="442"/>
                        <a:pt x="1402" y="442"/>
                      </a:cubicBezTo>
                      <a:cubicBezTo>
                        <a:pt x="1398" y="442"/>
                        <a:pt x="1394" y="440"/>
                        <a:pt x="1390" y="438"/>
                      </a:cubicBezTo>
                      <a:cubicBezTo>
                        <a:pt x="1382" y="433"/>
                        <a:pt x="1366" y="422"/>
                        <a:pt x="1366" y="422"/>
                      </a:cubicBezTo>
                      <a:cubicBezTo>
                        <a:pt x="1345" y="427"/>
                        <a:pt x="1333" y="442"/>
                        <a:pt x="1314" y="454"/>
                      </a:cubicBezTo>
                      <a:cubicBezTo>
                        <a:pt x="1303" y="461"/>
                        <a:pt x="1286" y="462"/>
                        <a:pt x="1274" y="466"/>
                      </a:cubicBezTo>
                      <a:cubicBezTo>
                        <a:pt x="1262" y="485"/>
                        <a:pt x="1273" y="484"/>
                        <a:pt x="1290" y="490"/>
                      </a:cubicBezTo>
                      <a:cubicBezTo>
                        <a:pt x="1273" y="501"/>
                        <a:pt x="1271" y="491"/>
                        <a:pt x="1254" y="502"/>
                      </a:cubicBezTo>
                      <a:cubicBezTo>
                        <a:pt x="1245" y="501"/>
                        <a:pt x="1234" y="504"/>
                        <a:pt x="1226" y="498"/>
                      </a:cubicBezTo>
                      <a:cubicBezTo>
                        <a:pt x="1222" y="495"/>
                        <a:pt x="1236" y="495"/>
                        <a:pt x="1238" y="490"/>
                      </a:cubicBezTo>
                      <a:cubicBezTo>
                        <a:pt x="1244" y="473"/>
                        <a:pt x="1196" y="435"/>
                        <a:pt x="1230" y="458"/>
                      </a:cubicBezTo>
                      <a:cubicBezTo>
                        <a:pt x="1249" y="486"/>
                        <a:pt x="1249" y="450"/>
                        <a:pt x="1226" y="442"/>
                      </a:cubicBezTo>
                      <a:cubicBezTo>
                        <a:pt x="1223" y="433"/>
                        <a:pt x="1224" y="424"/>
                        <a:pt x="1210" y="426"/>
                      </a:cubicBezTo>
                      <a:cubicBezTo>
                        <a:pt x="1202" y="427"/>
                        <a:pt x="1186" y="434"/>
                        <a:pt x="1186" y="434"/>
                      </a:cubicBezTo>
                      <a:cubicBezTo>
                        <a:pt x="1178" y="457"/>
                        <a:pt x="1187" y="442"/>
                        <a:pt x="1174" y="434"/>
                      </a:cubicBezTo>
                      <a:cubicBezTo>
                        <a:pt x="1169" y="431"/>
                        <a:pt x="1163" y="431"/>
                        <a:pt x="1158" y="430"/>
                      </a:cubicBezTo>
                      <a:cubicBezTo>
                        <a:pt x="1149" y="404"/>
                        <a:pt x="1123" y="394"/>
                        <a:pt x="1098" y="386"/>
                      </a:cubicBezTo>
                      <a:cubicBezTo>
                        <a:pt x="1079" y="391"/>
                        <a:pt x="1078" y="399"/>
                        <a:pt x="1062" y="410"/>
                      </a:cubicBezTo>
                      <a:cubicBezTo>
                        <a:pt x="1030" y="399"/>
                        <a:pt x="1046" y="403"/>
                        <a:pt x="1014" y="398"/>
                      </a:cubicBezTo>
                      <a:cubicBezTo>
                        <a:pt x="1006" y="399"/>
                        <a:pt x="998" y="403"/>
                        <a:pt x="990" y="402"/>
                      </a:cubicBezTo>
                      <a:cubicBezTo>
                        <a:pt x="962" y="399"/>
                        <a:pt x="966" y="350"/>
                        <a:pt x="950" y="334"/>
                      </a:cubicBezTo>
                      <a:cubicBezTo>
                        <a:pt x="936" y="320"/>
                        <a:pt x="929" y="319"/>
                        <a:pt x="914" y="314"/>
                      </a:cubicBezTo>
                      <a:cubicBezTo>
                        <a:pt x="889" y="322"/>
                        <a:pt x="910" y="334"/>
                        <a:pt x="886" y="326"/>
                      </a:cubicBezTo>
                      <a:cubicBezTo>
                        <a:pt x="869" y="300"/>
                        <a:pt x="843" y="290"/>
                        <a:pt x="818" y="274"/>
                      </a:cubicBezTo>
                      <a:cubicBezTo>
                        <a:pt x="824" y="256"/>
                        <a:pt x="820" y="245"/>
                        <a:pt x="810" y="230"/>
                      </a:cubicBezTo>
                      <a:cubicBezTo>
                        <a:pt x="778" y="241"/>
                        <a:pt x="823" y="222"/>
                        <a:pt x="794" y="258"/>
                      </a:cubicBezTo>
                      <a:cubicBezTo>
                        <a:pt x="788" y="265"/>
                        <a:pt x="778" y="250"/>
                        <a:pt x="770" y="246"/>
                      </a:cubicBezTo>
                      <a:cubicBezTo>
                        <a:pt x="762" y="243"/>
                        <a:pt x="746" y="238"/>
                        <a:pt x="746" y="238"/>
                      </a:cubicBezTo>
                      <a:cubicBezTo>
                        <a:pt x="742" y="212"/>
                        <a:pt x="742" y="210"/>
                        <a:pt x="718" y="202"/>
                      </a:cubicBezTo>
                      <a:cubicBezTo>
                        <a:pt x="698" y="206"/>
                        <a:pt x="689" y="206"/>
                        <a:pt x="682" y="226"/>
                      </a:cubicBezTo>
                      <a:cubicBezTo>
                        <a:pt x="664" y="220"/>
                        <a:pt x="651" y="212"/>
                        <a:pt x="634" y="206"/>
                      </a:cubicBezTo>
                      <a:cubicBezTo>
                        <a:pt x="640" y="189"/>
                        <a:pt x="644" y="171"/>
                        <a:pt x="650" y="154"/>
                      </a:cubicBezTo>
                      <a:cubicBezTo>
                        <a:pt x="632" y="148"/>
                        <a:pt x="628" y="151"/>
                        <a:pt x="618" y="166"/>
                      </a:cubicBezTo>
                      <a:cubicBezTo>
                        <a:pt x="610" y="163"/>
                        <a:pt x="602" y="161"/>
                        <a:pt x="594" y="158"/>
                      </a:cubicBezTo>
                      <a:cubicBezTo>
                        <a:pt x="590" y="157"/>
                        <a:pt x="582" y="154"/>
                        <a:pt x="582" y="154"/>
                      </a:cubicBezTo>
                      <a:cubicBezTo>
                        <a:pt x="591" y="191"/>
                        <a:pt x="578" y="153"/>
                        <a:pt x="598" y="178"/>
                      </a:cubicBezTo>
                      <a:cubicBezTo>
                        <a:pt x="601" y="181"/>
                        <a:pt x="606" y="189"/>
                        <a:pt x="602" y="190"/>
                      </a:cubicBezTo>
                      <a:cubicBezTo>
                        <a:pt x="591" y="192"/>
                        <a:pt x="570" y="182"/>
                        <a:pt x="570" y="182"/>
                      </a:cubicBezTo>
                      <a:cubicBezTo>
                        <a:pt x="553" y="171"/>
                        <a:pt x="538" y="165"/>
                        <a:pt x="522" y="154"/>
                      </a:cubicBezTo>
                      <a:cubicBezTo>
                        <a:pt x="506" y="131"/>
                        <a:pt x="487" y="137"/>
                        <a:pt x="522" y="114"/>
                      </a:cubicBezTo>
                      <a:cubicBezTo>
                        <a:pt x="521" y="109"/>
                        <a:pt x="522" y="101"/>
                        <a:pt x="518" y="98"/>
                      </a:cubicBezTo>
                      <a:cubicBezTo>
                        <a:pt x="515" y="95"/>
                        <a:pt x="510" y="104"/>
                        <a:pt x="506" y="102"/>
                      </a:cubicBezTo>
                      <a:cubicBezTo>
                        <a:pt x="502" y="100"/>
                        <a:pt x="505" y="93"/>
                        <a:pt x="502" y="90"/>
                      </a:cubicBezTo>
                      <a:cubicBezTo>
                        <a:pt x="499" y="87"/>
                        <a:pt x="494" y="87"/>
                        <a:pt x="490" y="86"/>
                      </a:cubicBezTo>
                      <a:cubicBezTo>
                        <a:pt x="482" y="89"/>
                        <a:pt x="474" y="91"/>
                        <a:pt x="466" y="94"/>
                      </a:cubicBezTo>
                      <a:cubicBezTo>
                        <a:pt x="462" y="95"/>
                        <a:pt x="454" y="98"/>
                        <a:pt x="454" y="98"/>
                      </a:cubicBezTo>
                      <a:cubicBezTo>
                        <a:pt x="461" y="118"/>
                        <a:pt x="454" y="118"/>
                        <a:pt x="442" y="134"/>
                      </a:cubicBezTo>
                      <a:cubicBezTo>
                        <a:pt x="436" y="142"/>
                        <a:pt x="426" y="158"/>
                        <a:pt x="426" y="158"/>
                      </a:cubicBezTo>
                      <a:cubicBezTo>
                        <a:pt x="419" y="188"/>
                        <a:pt x="441" y="225"/>
                        <a:pt x="410" y="246"/>
                      </a:cubicBezTo>
                      <a:cubicBezTo>
                        <a:pt x="409" y="250"/>
                        <a:pt x="410" y="256"/>
                        <a:pt x="406" y="258"/>
                      </a:cubicBezTo>
                      <a:cubicBezTo>
                        <a:pt x="398" y="262"/>
                        <a:pt x="385" y="244"/>
                        <a:pt x="382" y="242"/>
                      </a:cubicBezTo>
                      <a:cubicBezTo>
                        <a:pt x="371" y="236"/>
                        <a:pt x="351" y="233"/>
                        <a:pt x="338" y="230"/>
                      </a:cubicBezTo>
                      <a:cubicBezTo>
                        <a:pt x="330" y="231"/>
                        <a:pt x="322" y="231"/>
                        <a:pt x="314" y="234"/>
                      </a:cubicBezTo>
                      <a:cubicBezTo>
                        <a:pt x="309" y="236"/>
                        <a:pt x="307" y="243"/>
                        <a:pt x="302" y="242"/>
                      </a:cubicBezTo>
                      <a:cubicBezTo>
                        <a:pt x="298" y="241"/>
                        <a:pt x="301" y="233"/>
                        <a:pt x="298" y="230"/>
                      </a:cubicBezTo>
                      <a:cubicBezTo>
                        <a:pt x="292" y="223"/>
                        <a:pt x="282" y="221"/>
                        <a:pt x="274" y="218"/>
                      </a:cubicBezTo>
                      <a:cubicBezTo>
                        <a:pt x="262" y="237"/>
                        <a:pt x="261" y="246"/>
                        <a:pt x="238" y="254"/>
                      </a:cubicBezTo>
                      <a:cubicBezTo>
                        <a:pt x="230" y="229"/>
                        <a:pt x="250" y="241"/>
                        <a:pt x="234" y="218"/>
                      </a:cubicBezTo>
                      <a:cubicBezTo>
                        <a:pt x="220" y="227"/>
                        <a:pt x="211" y="234"/>
                        <a:pt x="206" y="250"/>
                      </a:cubicBezTo>
                      <a:cubicBezTo>
                        <a:pt x="212" y="274"/>
                        <a:pt x="208" y="277"/>
                        <a:pt x="234" y="282"/>
                      </a:cubicBezTo>
                      <a:cubicBezTo>
                        <a:pt x="236" y="289"/>
                        <a:pt x="245" y="302"/>
                        <a:pt x="226" y="302"/>
                      </a:cubicBezTo>
                      <a:cubicBezTo>
                        <a:pt x="218" y="302"/>
                        <a:pt x="202" y="294"/>
                        <a:pt x="202" y="294"/>
                      </a:cubicBezTo>
                      <a:cubicBezTo>
                        <a:pt x="184" y="321"/>
                        <a:pt x="148" y="329"/>
                        <a:pt x="122" y="346"/>
                      </a:cubicBezTo>
                      <a:cubicBezTo>
                        <a:pt x="116" y="364"/>
                        <a:pt x="99" y="371"/>
                        <a:pt x="82" y="378"/>
                      </a:cubicBezTo>
                      <a:cubicBezTo>
                        <a:pt x="74" y="381"/>
                        <a:pt x="58" y="386"/>
                        <a:pt x="58" y="386"/>
                      </a:cubicBezTo>
                      <a:cubicBezTo>
                        <a:pt x="26" y="375"/>
                        <a:pt x="82" y="375"/>
                        <a:pt x="86" y="374"/>
                      </a:cubicBezTo>
                      <a:cubicBezTo>
                        <a:pt x="96" y="360"/>
                        <a:pt x="104" y="359"/>
                        <a:pt x="118" y="350"/>
                      </a:cubicBezTo>
                      <a:cubicBezTo>
                        <a:pt x="132" y="329"/>
                        <a:pt x="145" y="318"/>
                        <a:pt x="170" y="314"/>
                      </a:cubicBezTo>
                      <a:cubicBezTo>
                        <a:pt x="172" y="309"/>
                        <a:pt x="178" y="290"/>
                        <a:pt x="178" y="286"/>
                      </a:cubicBezTo>
                      <a:cubicBezTo>
                        <a:pt x="177" y="278"/>
                        <a:pt x="170" y="262"/>
                        <a:pt x="170" y="262"/>
                      </a:cubicBezTo>
                      <a:cubicBezTo>
                        <a:pt x="146" y="265"/>
                        <a:pt x="134" y="263"/>
                        <a:pt x="126" y="286"/>
                      </a:cubicBezTo>
                      <a:cubicBezTo>
                        <a:pt x="92" y="275"/>
                        <a:pt x="141" y="296"/>
                        <a:pt x="118" y="258"/>
                      </a:cubicBezTo>
                      <a:cubicBezTo>
                        <a:pt x="114" y="251"/>
                        <a:pt x="102" y="253"/>
                        <a:pt x="94" y="250"/>
                      </a:cubicBezTo>
                      <a:cubicBezTo>
                        <a:pt x="90" y="249"/>
                        <a:pt x="82" y="246"/>
                        <a:pt x="82" y="246"/>
                      </a:cubicBezTo>
                      <a:cubicBezTo>
                        <a:pt x="65" y="258"/>
                        <a:pt x="54" y="250"/>
                        <a:pt x="34" y="246"/>
                      </a:cubicBezTo>
                      <a:cubicBezTo>
                        <a:pt x="66" y="235"/>
                        <a:pt x="90" y="253"/>
                        <a:pt x="62" y="210"/>
                      </a:cubicBezTo>
                      <a:cubicBezTo>
                        <a:pt x="68" y="192"/>
                        <a:pt x="76" y="191"/>
                        <a:pt x="94" y="186"/>
                      </a:cubicBezTo>
                      <a:cubicBezTo>
                        <a:pt x="92" y="175"/>
                        <a:pt x="95" y="160"/>
                        <a:pt x="78" y="162"/>
                      </a:cubicBezTo>
                      <a:cubicBezTo>
                        <a:pt x="70" y="163"/>
                        <a:pt x="54" y="170"/>
                        <a:pt x="54" y="170"/>
                      </a:cubicBezTo>
                      <a:cubicBezTo>
                        <a:pt x="41" y="166"/>
                        <a:pt x="18" y="150"/>
                        <a:pt x="18" y="150"/>
                      </a:cubicBezTo>
                      <a:cubicBezTo>
                        <a:pt x="12" y="131"/>
                        <a:pt x="22" y="131"/>
                        <a:pt x="38" y="126"/>
                      </a:cubicBezTo>
                      <a:cubicBezTo>
                        <a:pt x="46" y="129"/>
                        <a:pt x="54" y="131"/>
                        <a:pt x="62" y="134"/>
                      </a:cubicBezTo>
                      <a:cubicBezTo>
                        <a:pt x="70" y="137"/>
                        <a:pt x="86" y="126"/>
                        <a:pt x="86" y="126"/>
                      </a:cubicBezTo>
                      <a:cubicBezTo>
                        <a:pt x="69" y="109"/>
                        <a:pt x="56" y="117"/>
                        <a:pt x="30" y="114"/>
                      </a:cubicBezTo>
                      <a:cubicBezTo>
                        <a:pt x="17" y="110"/>
                        <a:pt x="0" y="99"/>
                        <a:pt x="14" y="82"/>
                      </a:cubicBezTo>
                      <a:cubicBezTo>
                        <a:pt x="20" y="75"/>
                        <a:pt x="31" y="76"/>
                        <a:pt x="38" y="70"/>
                      </a:cubicBezTo>
                      <a:cubicBezTo>
                        <a:pt x="69" y="44"/>
                        <a:pt x="32" y="70"/>
                        <a:pt x="62" y="50"/>
                      </a:cubicBezTo>
                      <a:cubicBezTo>
                        <a:pt x="72" y="34"/>
                        <a:pt x="65" y="40"/>
                        <a:pt x="82" y="3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47" name="Freeform 172"/>
                <p:cNvSpPr>
                  <a:spLocks/>
                </p:cNvSpPr>
                <p:nvPr userDrawn="1"/>
              </p:nvSpPr>
              <p:spPr bwMode="ltGray">
                <a:xfrm>
                  <a:off x="3828" y="548"/>
                  <a:ext cx="744" cy="423"/>
                </a:xfrm>
                <a:custGeom>
                  <a:avLst/>
                  <a:gdLst>
                    <a:gd name="T0" fmla="*/ 3970 w 602"/>
                    <a:gd name="T1" fmla="*/ 5335 h 336"/>
                    <a:gd name="T2" fmla="*/ 2538 w 602"/>
                    <a:gd name="T3" fmla="*/ 4442 h 336"/>
                    <a:gd name="T4" fmla="*/ 2432 w 602"/>
                    <a:gd name="T5" fmla="*/ 4240 h 336"/>
                    <a:gd name="T6" fmla="*/ 2489 w 602"/>
                    <a:gd name="T7" fmla="*/ 4046 h 336"/>
                    <a:gd name="T8" fmla="*/ 2234 w 602"/>
                    <a:gd name="T9" fmla="*/ 3990 h 336"/>
                    <a:gd name="T10" fmla="*/ 1772 w 602"/>
                    <a:gd name="T11" fmla="*/ 3740 h 336"/>
                    <a:gd name="T12" fmla="*/ 1623 w 602"/>
                    <a:gd name="T13" fmla="*/ 3799 h 336"/>
                    <a:gd name="T14" fmla="*/ 1872 w 602"/>
                    <a:gd name="T15" fmla="*/ 4120 h 336"/>
                    <a:gd name="T16" fmla="*/ 1663 w 602"/>
                    <a:gd name="T17" fmla="*/ 4046 h 336"/>
                    <a:gd name="T18" fmla="*/ 1572 w 602"/>
                    <a:gd name="T19" fmla="*/ 3554 h 336"/>
                    <a:gd name="T20" fmla="*/ 1272 w 602"/>
                    <a:gd name="T21" fmla="*/ 3044 h 336"/>
                    <a:gd name="T22" fmla="*/ 101 w 602"/>
                    <a:gd name="T23" fmla="*/ 2212 h 336"/>
                    <a:gd name="T24" fmla="*/ 257 w 602"/>
                    <a:gd name="T25" fmla="*/ 1588 h 336"/>
                    <a:gd name="T26" fmla="*/ 408 w 602"/>
                    <a:gd name="T27" fmla="*/ 62 h 336"/>
                    <a:gd name="T28" fmla="*/ 1016 w 602"/>
                    <a:gd name="T29" fmla="*/ 0 h 336"/>
                    <a:gd name="T30" fmla="*/ 1272 w 602"/>
                    <a:gd name="T31" fmla="*/ 308 h 336"/>
                    <a:gd name="T32" fmla="*/ 1572 w 602"/>
                    <a:gd name="T33" fmla="*/ 437 h 336"/>
                    <a:gd name="T34" fmla="*/ 1734 w 602"/>
                    <a:gd name="T35" fmla="*/ 496 h 336"/>
                    <a:gd name="T36" fmla="*/ 2391 w 602"/>
                    <a:gd name="T37" fmla="*/ 1156 h 336"/>
                    <a:gd name="T38" fmla="*/ 2336 w 602"/>
                    <a:gd name="T39" fmla="*/ 1396 h 336"/>
                    <a:gd name="T40" fmla="*/ 2796 w 602"/>
                    <a:gd name="T41" fmla="*/ 1650 h 336"/>
                    <a:gd name="T42" fmla="*/ 3711 w 602"/>
                    <a:gd name="T43" fmla="*/ 1843 h 336"/>
                    <a:gd name="T44" fmla="*/ 3915 w 602"/>
                    <a:gd name="T45" fmla="*/ 2089 h 336"/>
                    <a:gd name="T46" fmla="*/ 4364 w 602"/>
                    <a:gd name="T47" fmla="*/ 1781 h 336"/>
                    <a:gd name="T48" fmla="*/ 4829 w 602"/>
                    <a:gd name="T49" fmla="*/ 2150 h 336"/>
                    <a:gd name="T50" fmla="*/ 5133 w 602"/>
                    <a:gd name="T51" fmla="*/ 2276 h 336"/>
                    <a:gd name="T52" fmla="*/ 5538 w 602"/>
                    <a:gd name="T53" fmla="*/ 2674 h 336"/>
                    <a:gd name="T54" fmla="*/ 5994 w 602"/>
                    <a:gd name="T55" fmla="*/ 3044 h 336"/>
                    <a:gd name="T56" fmla="*/ 6242 w 602"/>
                    <a:gd name="T57" fmla="*/ 3428 h 336"/>
                    <a:gd name="T58" fmla="*/ 7012 w 602"/>
                    <a:gd name="T59" fmla="*/ 3859 h 336"/>
                    <a:gd name="T60" fmla="*/ 6797 w 602"/>
                    <a:gd name="T61" fmla="*/ 3990 h 336"/>
                    <a:gd name="T62" fmla="*/ 6408 w 602"/>
                    <a:gd name="T63" fmla="*/ 3607 h 336"/>
                    <a:gd name="T64" fmla="*/ 6242 w 602"/>
                    <a:gd name="T65" fmla="*/ 3607 h 336"/>
                    <a:gd name="T66" fmla="*/ 6554 w 602"/>
                    <a:gd name="T67" fmla="*/ 4178 h 336"/>
                    <a:gd name="T68" fmla="*/ 7410 w 602"/>
                    <a:gd name="T69" fmla="*/ 4368 h 336"/>
                    <a:gd name="T70" fmla="*/ 7576 w 602"/>
                    <a:gd name="T71" fmla="*/ 4823 h 336"/>
                    <a:gd name="T72" fmla="*/ 6953 w 602"/>
                    <a:gd name="T73" fmla="*/ 4877 h 336"/>
                    <a:gd name="T74" fmla="*/ 3970 w 602"/>
                    <a:gd name="T75" fmla="*/ 5335 h 3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02" h="336">
                      <a:moveTo>
                        <a:pt x="312" y="336"/>
                      </a:moveTo>
                      <a:cubicBezTo>
                        <a:pt x="279" y="314"/>
                        <a:pt x="238" y="290"/>
                        <a:pt x="200" y="280"/>
                      </a:cubicBezTo>
                      <a:cubicBezTo>
                        <a:pt x="197" y="276"/>
                        <a:pt x="193" y="273"/>
                        <a:pt x="192" y="268"/>
                      </a:cubicBezTo>
                      <a:cubicBezTo>
                        <a:pt x="191" y="264"/>
                        <a:pt x="199" y="259"/>
                        <a:pt x="196" y="256"/>
                      </a:cubicBezTo>
                      <a:cubicBezTo>
                        <a:pt x="191" y="251"/>
                        <a:pt x="183" y="254"/>
                        <a:pt x="176" y="252"/>
                      </a:cubicBezTo>
                      <a:cubicBezTo>
                        <a:pt x="152" y="245"/>
                        <a:pt x="157" y="247"/>
                        <a:pt x="140" y="236"/>
                      </a:cubicBezTo>
                      <a:cubicBezTo>
                        <a:pt x="136" y="237"/>
                        <a:pt x="128" y="236"/>
                        <a:pt x="128" y="240"/>
                      </a:cubicBezTo>
                      <a:cubicBezTo>
                        <a:pt x="128" y="240"/>
                        <a:pt x="153" y="255"/>
                        <a:pt x="148" y="260"/>
                      </a:cubicBezTo>
                      <a:cubicBezTo>
                        <a:pt x="144" y="264"/>
                        <a:pt x="137" y="257"/>
                        <a:pt x="132" y="256"/>
                      </a:cubicBezTo>
                      <a:cubicBezTo>
                        <a:pt x="117" y="241"/>
                        <a:pt x="102" y="238"/>
                        <a:pt x="124" y="224"/>
                      </a:cubicBezTo>
                      <a:cubicBezTo>
                        <a:pt x="119" y="203"/>
                        <a:pt x="122" y="197"/>
                        <a:pt x="100" y="192"/>
                      </a:cubicBezTo>
                      <a:cubicBezTo>
                        <a:pt x="76" y="155"/>
                        <a:pt x="41" y="162"/>
                        <a:pt x="8" y="140"/>
                      </a:cubicBezTo>
                      <a:cubicBezTo>
                        <a:pt x="18" y="111"/>
                        <a:pt x="14" y="124"/>
                        <a:pt x="20" y="100"/>
                      </a:cubicBezTo>
                      <a:cubicBezTo>
                        <a:pt x="14" y="68"/>
                        <a:pt x="0" y="25"/>
                        <a:pt x="32" y="4"/>
                      </a:cubicBezTo>
                      <a:cubicBezTo>
                        <a:pt x="49" y="10"/>
                        <a:pt x="62" y="3"/>
                        <a:pt x="80" y="0"/>
                      </a:cubicBezTo>
                      <a:cubicBezTo>
                        <a:pt x="89" y="28"/>
                        <a:pt x="80" y="27"/>
                        <a:pt x="100" y="20"/>
                      </a:cubicBezTo>
                      <a:cubicBezTo>
                        <a:pt x="108" y="23"/>
                        <a:pt x="116" y="25"/>
                        <a:pt x="124" y="28"/>
                      </a:cubicBezTo>
                      <a:cubicBezTo>
                        <a:pt x="128" y="29"/>
                        <a:pt x="136" y="32"/>
                        <a:pt x="136" y="32"/>
                      </a:cubicBezTo>
                      <a:cubicBezTo>
                        <a:pt x="143" y="53"/>
                        <a:pt x="167" y="65"/>
                        <a:pt x="188" y="72"/>
                      </a:cubicBezTo>
                      <a:cubicBezTo>
                        <a:pt x="187" y="77"/>
                        <a:pt x="182" y="83"/>
                        <a:pt x="184" y="88"/>
                      </a:cubicBezTo>
                      <a:cubicBezTo>
                        <a:pt x="188" y="100"/>
                        <a:pt x="220" y="104"/>
                        <a:pt x="220" y="104"/>
                      </a:cubicBezTo>
                      <a:cubicBezTo>
                        <a:pt x="243" y="89"/>
                        <a:pt x="271" y="102"/>
                        <a:pt x="292" y="116"/>
                      </a:cubicBezTo>
                      <a:cubicBezTo>
                        <a:pt x="296" y="127"/>
                        <a:pt x="294" y="132"/>
                        <a:pt x="308" y="132"/>
                      </a:cubicBezTo>
                      <a:cubicBezTo>
                        <a:pt x="322" y="132"/>
                        <a:pt x="344" y="112"/>
                        <a:pt x="344" y="112"/>
                      </a:cubicBezTo>
                      <a:cubicBezTo>
                        <a:pt x="356" y="120"/>
                        <a:pt x="368" y="128"/>
                        <a:pt x="380" y="136"/>
                      </a:cubicBezTo>
                      <a:cubicBezTo>
                        <a:pt x="387" y="141"/>
                        <a:pt x="404" y="144"/>
                        <a:pt x="404" y="144"/>
                      </a:cubicBezTo>
                      <a:cubicBezTo>
                        <a:pt x="410" y="162"/>
                        <a:pt x="418" y="163"/>
                        <a:pt x="436" y="168"/>
                      </a:cubicBezTo>
                      <a:cubicBezTo>
                        <a:pt x="449" y="177"/>
                        <a:pt x="457" y="187"/>
                        <a:pt x="472" y="192"/>
                      </a:cubicBezTo>
                      <a:cubicBezTo>
                        <a:pt x="479" y="199"/>
                        <a:pt x="484" y="209"/>
                        <a:pt x="492" y="216"/>
                      </a:cubicBezTo>
                      <a:cubicBezTo>
                        <a:pt x="503" y="225"/>
                        <a:pt x="538" y="239"/>
                        <a:pt x="552" y="244"/>
                      </a:cubicBezTo>
                      <a:cubicBezTo>
                        <a:pt x="570" y="271"/>
                        <a:pt x="548" y="260"/>
                        <a:pt x="536" y="252"/>
                      </a:cubicBezTo>
                      <a:cubicBezTo>
                        <a:pt x="526" y="238"/>
                        <a:pt x="518" y="237"/>
                        <a:pt x="504" y="228"/>
                      </a:cubicBezTo>
                      <a:cubicBezTo>
                        <a:pt x="503" y="225"/>
                        <a:pt x="497" y="197"/>
                        <a:pt x="492" y="228"/>
                      </a:cubicBezTo>
                      <a:cubicBezTo>
                        <a:pt x="491" y="237"/>
                        <a:pt x="510" y="260"/>
                        <a:pt x="516" y="264"/>
                      </a:cubicBezTo>
                      <a:cubicBezTo>
                        <a:pt x="533" y="275"/>
                        <a:pt x="568" y="275"/>
                        <a:pt x="584" y="276"/>
                      </a:cubicBezTo>
                      <a:cubicBezTo>
                        <a:pt x="601" y="282"/>
                        <a:pt x="602" y="287"/>
                        <a:pt x="596" y="304"/>
                      </a:cubicBezTo>
                      <a:cubicBezTo>
                        <a:pt x="579" y="298"/>
                        <a:pt x="566" y="308"/>
                        <a:pt x="548" y="308"/>
                      </a:cubicBezTo>
                      <a:lnTo>
                        <a:pt x="312" y="33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48" name="Freeform 173"/>
                <p:cNvSpPr>
                  <a:spLocks/>
                </p:cNvSpPr>
                <p:nvPr userDrawn="1"/>
              </p:nvSpPr>
              <p:spPr bwMode="ltGray">
                <a:xfrm>
                  <a:off x="3318" y="639"/>
                  <a:ext cx="41" cy="31"/>
                </a:xfrm>
                <a:custGeom>
                  <a:avLst/>
                  <a:gdLst>
                    <a:gd name="T0" fmla="*/ 376 w 33"/>
                    <a:gd name="T1" fmla="*/ 260 h 25"/>
                    <a:gd name="T2" fmla="*/ 323 w 33"/>
                    <a:gd name="T3" fmla="*/ 0 h 25"/>
                    <a:gd name="T4" fmla="*/ 440 w 33"/>
                    <a:gd name="T5" fmla="*/ 167 h 25"/>
                    <a:gd name="T6" fmla="*/ 376 w 33"/>
                    <a:gd name="T7" fmla="*/ 319 h 25"/>
                    <a:gd name="T8" fmla="*/ 376 w 33"/>
                    <a:gd name="T9" fmla="*/ 260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" h="25">
                      <a:moveTo>
                        <a:pt x="28" y="20"/>
                      </a:moveTo>
                      <a:cubicBezTo>
                        <a:pt x="12" y="15"/>
                        <a:pt x="0" y="8"/>
                        <a:pt x="24" y="0"/>
                      </a:cubicBezTo>
                      <a:cubicBezTo>
                        <a:pt x="27" y="4"/>
                        <a:pt x="31" y="7"/>
                        <a:pt x="32" y="12"/>
                      </a:cubicBezTo>
                      <a:cubicBezTo>
                        <a:pt x="33" y="16"/>
                        <a:pt x="30" y="20"/>
                        <a:pt x="28" y="24"/>
                      </a:cubicBezTo>
                      <a:cubicBezTo>
                        <a:pt x="27" y="25"/>
                        <a:pt x="28" y="21"/>
                        <a:pt x="28" y="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49" name="Freeform 174"/>
                <p:cNvSpPr>
                  <a:spLocks/>
                </p:cNvSpPr>
                <p:nvPr userDrawn="1"/>
              </p:nvSpPr>
              <p:spPr bwMode="ltGray">
                <a:xfrm>
                  <a:off x="3128" y="468"/>
                  <a:ext cx="62" cy="20"/>
                </a:xfrm>
                <a:custGeom>
                  <a:avLst/>
                  <a:gdLst>
                    <a:gd name="T0" fmla="*/ 443 w 50"/>
                    <a:gd name="T1" fmla="*/ 233 h 16"/>
                    <a:gd name="T2" fmla="*/ 549 w 50"/>
                    <a:gd name="T3" fmla="*/ 0 h 16"/>
                    <a:gd name="T4" fmla="*/ 443 w 50"/>
                    <a:gd name="T5" fmla="*/ 233 h 1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34" y="16"/>
                      </a:moveTo>
                      <a:cubicBezTo>
                        <a:pt x="0" y="8"/>
                        <a:pt x="27" y="5"/>
                        <a:pt x="42" y="0"/>
                      </a:cubicBezTo>
                      <a:cubicBezTo>
                        <a:pt x="47" y="16"/>
                        <a:pt x="50" y="11"/>
                        <a:pt x="34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50" name="Freeform 175"/>
                <p:cNvSpPr>
                  <a:spLocks/>
                </p:cNvSpPr>
                <p:nvPr userDrawn="1"/>
              </p:nvSpPr>
              <p:spPr bwMode="ltGray">
                <a:xfrm>
                  <a:off x="3110" y="867"/>
                  <a:ext cx="47" cy="47"/>
                </a:xfrm>
                <a:custGeom>
                  <a:avLst/>
                  <a:gdLst>
                    <a:gd name="T0" fmla="*/ 270 w 38"/>
                    <a:gd name="T1" fmla="*/ 293 h 38"/>
                    <a:gd name="T2" fmla="*/ 376 w 38"/>
                    <a:gd name="T3" fmla="*/ 93 h 38"/>
                    <a:gd name="T4" fmla="*/ 485 w 38"/>
                    <a:gd name="T5" fmla="*/ 256 h 38"/>
                    <a:gd name="T6" fmla="*/ 270 w 38"/>
                    <a:gd name="T7" fmla="*/ 293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8" h="38">
                      <a:moveTo>
                        <a:pt x="21" y="23"/>
                      </a:moveTo>
                      <a:cubicBezTo>
                        <a:pt x="0" y="9"/>
                        <a:pt x="9" y="0"/>
                        <a:pt x="29" y="7"/>
                      </a:cubicBezTo>
                      <a:cubicBezTo>
                        <a:pt x="32" y="11"/>
                        <a:pt x="38" y="14"/>
                        <a:pt x="37" y="19"/>
                      </a:cubicBezTo>
                      <a:cubicBezTo>
                        <a:pt x="33" y="38"/>
                        <a:pt x="25" y="27"/>
                        <a:pt x="21" y="2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51" name="Freeform 176"/>
                <p:cNvSpPr>
                  <a:spLocks/>
                </p:cNvSpPr>
                <p:nvPr userDrawn="1"/>
              </p:nvSpPr>
              <p:spPr bwMode="ltGray">
                <a:xfrm>
                  <a:off x="3175" y="880"/>
                  <a:ext cx="29" cy="26"/>
                </a:xfrm>
                <a:custGeom>
                  <a:avLst/>
                  <a:gdLst>
                    <a:gd name="T0" fmla="*/ 194 w 23"/>
                    <a:gd name="T1" fmla="*/ 373 h 20"/>
                    <a:gd name="T2" fmla="*/ 63 w 23"/>
                    <a:gd name="T3" fmla="*/ 101 h 20"/>
                    <a:gd name="T4" fmla="*/ 318 w 23"/>
                    <a:gd name="T5" fmla="*/ 182 h 20"/>
                    <a:gd name="T6" fmla="*/ 252 w 23"/>
                    <a:gd name="T7" fmla="*/ 467 h 20"/>
                    <a:gd name="T8" fmla="*/ 194 w 23"/>
                    <a:gd name="T9" fmla="*/ 37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20">
                      <a:moveTo>
                        <a:pt x="12" y="16"/>
                      </a:moveTo>
                      <a:cubicBezTo>
                        <a:pt x="9" y="12"/>
                        <a:pt x="1" y="7"/>
                        <a:pt x="4" y="4"/>
                      </a:cubicBezTo>
                      <a:cubicBezTo>
                        <a:pt x="8" y="0"/>
                        <a:pt x="17" y="4"/>
                        <a:pt x="20" y="8"/>
                      </a:cubicBezTo>
                      <a:cubicBezTo>
                        <a:pt x="23" y="11"/>
                        <a:pt x="17" y="16"/>
                        <a:pt x="16" y="20"/>
                      </a:cubicBezTo>
                      <a:cubicBezTo>
                        <a:pt x="2" y="10"/>
                        <a:pt x="0" y="10"/>
                        <a:pt x="12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52" name="Freeform 177"/>
                <p:cNvSpPr>
                  <a:spLocks/>
                </p:cNvSpPr>
                <p:nvPr userDrawn="1"/>
              </p:nvSpPr>
              <p:spPr bwMode="ltGray">
                <a:xfrm>
                  <a:off x="2809" y="1010"/>
                  <a:ext cx="51" cy="37"/>
                </a:xfrm>
                <a:custGeom>
                  <a:avLst/>
                  <a:gdLst>
                    <a:gd name="T0" fmla="*/ 0 w 41"/>
                    <a:gd name="T1" fmla="*/ 464 h 29"/>
                    <a:gd name="T2" fmla="*/ 169 w 41"/>
                    <a:gd name="T3" fmla="*/ 537 h 29"/>
                    <a:gd name="T4" fmla="*/ 0 w 41"/>
                    <a:gd name="T5" fmla="*/ 464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53" name="Freeform 178"/>
                <p:cNvSpPr>
                  <a:spLocks/>
                </p:cNvSpPr>
                <p:nvPr userDrawn="1"/>
              </p:nvSpPr>
              <p:spPr bwMode="ltGray">
                <a:xfrm>
                  <a:off x="2641" y="352"/>
                  <a:ext cx="193" cy="70"/>
                </a:xfrm>
                <a:custGeom>
                  <a:avLst/>
                  <a:gdLst>
                    <a:gd name="T0" fmla="*/ 208 w 156"/>
                    <a:gd name="T1" fmla="*/ 475 h 56"/>
                    <a:gd name="T2" fmla="*/ 364 w 156"/>
                    <a:gd name="T3" fmla="*/ 0 h 56"/>
                    <a:gd name="T4" fmla="*/ 878 w 156"/>
                    <a:gd name="T5" fmla="*/ 185 h 56"/>
                    <a:gd name="T6" fmla="*/ 1697 w 156"/>
                    <a:gd name="T7" fmla="*/ 291 h 56"/>
                    <a:gd name="T8" fmla="*/ 1344 w 156"/>
                    <a:gd name="T9" fmla="*/ 413 h 56"/>
                    <a:gd name="T10" fmla="*/ 711 w 156"/>
                    <a:gd name="T11" fmla="*/ 413 h 56"/>
                    <a:gd name="T12" fmla="*/ 413 w 156"/>
                    <a:gd name="T13" fmla="*/ 529 h 56"/>
                    <a:gd name="T14" fmla="*/ 208 w 156"/>
                    <a:gd name="T15" fmla="*/ 475 h 5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56" h="56">
                      <a:moveTo>
                        <a:pt x="16" y="32"/>
                      </a:moveTo>
                      <a:cubicBezTo>
                        <a:pt x="4" y="13"/>
                        <a:pt x="6" y="5"/>
                        <a:pt x="28" y="0"/>
                      </a:cubicBezTo>
                      <a:cubicBezTo>
                        <a:pt x="57" y="10"/>
                        <a:pt x="44" y="6"/>
                        <a:pt x="68" y="12"/>
                      </a:cubicBezTo>
                      <a:cubicBezTo>
                        <a:pt x="85" y="24"/>
                        <a:pt x="110" y="17"/>
                        <a:pt x="132" y="20"/>
                      </a:cubicBezTo>
                      <a:cubicBezTo>
                        <a:pt x="156" y="56"/>
                        <a:pt x="115" y="35"/>
                        <a:pt x="104" y="28"/>
                      </a:cubicBezTo>
                      <a:cubicBezTo>
                        <a:pt x="71" y="39"/>
                        <a:pt x="123" y="24"/>
                        <a:pt x="56" y="28"/>
                      </a:cubicBezTo>
                      <a:cubicBezTo>
                        <a:pt x="48" y="29"/>
                        <a:pt x="32" y="36"/>
                        <a:pt x="32" y="36"/>
                      </a:cubicBezTo>
                      <a:cubicBezTo>
                        <a:pt x="5" y="27"/>
                        <a:pt x="0" y="24"/>
                        <a:pt x="16" y="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54" name="Freeform 179"/>
                <p:cNvSpPr>
                  <a:spLocks/>
                </p:cNvSpPr>
                <p:nvPr userDrawn="1"/>
              </p:nvSpPr>
              <p:spPr bwMode="ltGray">
                <a:xfrm>
                  <a:off x="2184" y="226"/>
                  <a:ext cx="87" cy="33"/>
                </a:xfrm>
                <a:custGeom>
                  <a:avLst/>
                  <a:gdLst>
                    <a:gd name="T0" fmla="*/ 613 w 71"/>
                    <a:gd name="T1" fmla="*/ 279 h 26"/>
                    <a:gd name="T2" fmla="*/ 475 w 71"/>
                    <a:gd name="T3" fmla="*/ 0 h 26"/>
                    <a:gd name="T4" fmla="*/ 751 w 71"/>
                    <a:gd name="T5" fmla="*/ 151 h 26"/>
                    <a:gd name="T6" fmla="*/ 713 w 71"/>
                    <a:gd name="T7" fmla="*/ 407 h 26"/>
                    <a:gd name="T8" fmla="*/ 613 w 71"/>
                    <a:gd name="T9" fmla="*/ 279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1" h="26">
                      <a:moveTo>
                        <a:pt x="54" y="16"/>
                      </a:moveTo>
                      <a:cubicBezTo>
                        <a:pt x="29" y="24"/>
                        <a:pt x="0" y="14"/>
                        <a:pt x="42" y="0"/>
                      </a:cubicBezTo>
                      <a:cubicBezTo>
                        <a:pt x="50" y="3"/>
                        <a:pt x="58" y="5"/>
                        <a:pt x="66" y="8"/>
                      </a:cubicBezTo>
                      <a:cubicBezTo>
                        <a:pt x="71" y="10"/>
                        <a:pt x="67" y="21"/>
                        <a:pt x="62" y="24"/>
                      </a:cubicBezTo>
                      <a:cubicBezTo>
                        <a:pt x="59" y="26"/>
                        <a:pt x="57" y="19"/>
                        <a:pt x="54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55" name="Freeform 180"/>
                <p:cNvSpPr>
                  <a:spLocks/>
                </p:cNvSpPr>
                <p:nvPr userDrawn="1"/>
              </p:nvSpPr>
              <p:spPr bwMode="ltGray">
                <a:xfrm>
                  <a:off x="2216" y="256"/>
                  <a:ext cx="81" cy="50"/>
                </a:xfrm>
                <a:custGeom>
                  <a:avLst/>
                  <a:gdLst>
                    <a:gd name="T0" fmla="*/ 0 w 66"/>
                    <a:gd name="T1" fmla="*/ 185 h 40"/>
                    <a:gd name="T2" fmla="*/ 707 w 66"/>
                    <a:gd name="T3" fmla="*/ 119 h 40"/>
                    <a:gd name="T4" fmla="*/ 512 w 66"/>
                    <a:gd name="T5" fmla="*/ 594 h 40"/>
                    <a:gd name="T6" fmla="*/ 48 w 66"/>
                    <a:gd name="T7" fmla="*/ 291 h 40"/>
                    <a:gd name="T8" fmla="*/ 0 w 66"/>
                    <a:gd name="T9" fmla="*/ 185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" h="40">
                      <a:moveTo>
                        <a:pt x="0" y="12"/>
                      </a:moveTo>
                      <a:cubicBezTo>
                        <a:pt x="23" y="9"/>
                        <a:pt x="39" y="3"/>
                        <a:pt x="60" y="8"/>
                      </a:cubicBezTo>
                      <a:cubicBezTo>
                        <a:pt x="66" y="26"/>
                        <a:pt x="59" y="30"/>
                        <a:pt x="44" y="40"/>
                      </a:cubicBezTo>
                      <a:cubicBezTo>
                        <a:pt x="27" y="34"/>
                        <a:pt x="17" y="33"/>
                        <a:pt x="4" y="20"/>
                      </a:cubicBezTo>
                      <a:cubicBezTo>
                        <a:pt x="9" y="0"/>
                        <a:pt x="12" y="0"/>
                        <a:pt x="0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56" name="Freeform 181"/>
                <p:cNvSpPr>
                  <a:spLocks/>
                </p:cNvSpPr>
                <p:nvPr userDrawn="1"/>
              </p:nvSpPr>
              <p:spPr bwMode="ltGray">
                <a:xfrm>
                  <a:off x="2285" y="286"/>
                  <a:ext cx="68" cy="36"/>
                </a:xfrm>
                <a:custGeom>
                  <a:avLst/>
                  <a:gdLst>
                    <a:gd name="T0" fmla="*/ 0 w 55"/>
                    <a:gd name="T1" fmla="*/ 401 h 28"/>
                    <a:gd name="T2" fmla="*/ 155 w 55"/>
                    <a:gd name="T3" fmla="*/ 162 h 28"/>
                    <a:gd name="T4" fmla="*/ 465 w 55"/>
                    <a:gd name="T5" fmla="*/ 0 h 28"/>
                    <a:gd name="T6" fmla="*/ 0 w 55"/>
                    <a:gd name="T7" fmla="*/ 401 h 2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5" h="28">
                      <a:moveTo>
                        <a:pt x="0" y="20"/>
                      </a:moveTo>
                      <a:cubicBezTo>
                        <a:pt x="4" y="16"/>
                        <a:pt x="7" y="11"/>
                        <a:pt x="12" y="8"/>
                      </a:cubicBezTo>
                      <a:cubicBezTo>
                        <a:pt x="19" y="4"/>
                        <a:pt x="36" y="0"/>
                        <a:pt x="36" y="0"/>
                      </a:cubicBezTo>
                      <a:cubicBezTo>
                        <a:pt x="55" y="28"/>
                        <a:pt x="18" y="16"/>
                        <a:pt x="0" y="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57" name="Freeform 182"/>
                <p:cNvSpPr>
                  <a:spLocks/>
                </p:cNvSpPr>
                <p:nvPr userDrawn="1"/>
              </p:nvSpPr>
              <p:spPr bwMode="ltGray">
                <a:xfrm>
                  <a:off x="1385" y="327"/>
                  <a:ext cx="1964" cy="1132"/>
                </a:xfrm>
                <a:custGeom>
                  <a:avLst/>
                  <a:gdLst>
                    <a:gd name="T0" fmla="*/ 3659 w 1589"/>
                    <a:gd name="T1" fmla="*/ 1951 h 900"/>
                    <a:gd name="T2" fmla="*/ 4168 w 1589"/>
                    <a:gd name="T3" fmla="*/ 1695 h 900"/>
                    <a:gd name="T4" fmla="*/ 5026 w 1589"/>
                    <a:gd name="T5" fmla="*/ 1124 h 900"/>
                    <a:gd name="T6" fmla="*/ 3916 w 1589"/>
                    <a:gd name="T7" fmla="*/ 2996 h 900"/>
                    <a:gd name="T8" fmla="*/ 4523 w 1589"/>
                    <a:gd name="T9" fmla="*/ 2625 h 900"/>
                    <a:gd name="T10" fmla="*/ 5136 w 1589"/>
                    <a:gd name="T11" fmla="*/ 2380 h 900"/>
                    <a:gd name="T12" fmla="*/ 6050 w 1589"/>
                    <a:gd name="T13" fmla="*/ 1385 h 900"/>
                    <a:gd name="T14" fmla="*/ 6200 w 1589"/>
                    <a:gd name="T15" fmla="*/ 1644 h 900"/>
                    <a:gd name="T16" fmla="*/ 7016 w 1589"/>
                    <a:gd name="T17" fmla="*/ 875 h 900"/>
                    <a:gd name="T18" fmla="*/ 9971 w 1589"/>
                    <a:gd name="T19" fmla="*/ 123 h 900"/>
                    <a:gd name="T20" fmla="*/ 9155 w 1589"/>
                    <a:gd name="T21" fmla="*/ 1449 h 900"/>
                    <a:gd name="T22" fmla="*/ 10621 w 1589"/>
                    <a:gd name="T23" fmla="*/ 1072 h 900"/>
                    <a:gd name="T24" fmla="*/ 11894 w 1589"/>
                    <a:gd name="T25" fmla="*/ 1196 h 900"/>
                    <a:gd name="T26" fmla="*/ 12103 w 1589"/>
                    <a:gd name="T27" fmla="*/ 1890 h 900"/>
                    <a:gd name="T28" fmla="*/ 12606 w 1589"/>
                    <a:gd name="T29" fmla="*/ 1755 h 900"/>
                    <a:gd name="T30" fmla="*/ 13322 w 1589"/>
                    <a:gd name="T31" fmla="*/ 1565 h 900"/>
                    <a:gd name="T32" fmla="*/ 13888 w 1589"/>
                    <a:gd name="T33" fmla="*/ 1196 h 900"/>
                    <a:gd name="T34" fmla="*/ 13987 w 1589"/>
                    <a:gd name="T35" fmla="*/ 1695 h 900"/>
                    <a:gd name="T36" fmla="*/ 14596 w 1589"/>
                    <a:gd name="T37" fmla="*/ 1565 h 900"/>
                    <a:gd name="T38" fmla="*/ 15459 w 1589"/>
                    <a:gd name="T39" fmla="*/ 2070 h 900"/>
                    <a:gd name="T40" fmla="*/ 16428 w 1589"/>
                    <a:gd name="T41" fmla="*/ 2380 h 900"/>
                    <a:gd name="T42" fmla="*/ 17136 w 1589"/>
                    <a:gd name="T43" fmla="*/ 2318 h 900"/>
                    <a:gd name="T44" fmla="*/ 19432 w 1589"/>
                    <a:gd name="T45" fmla="*/ 3271 h 900"/>
                    <a:gd name="T46" fmla="*/ 19175 w 1589"/>
                    <a:gd name="T47" fmla="*/ 3639 h 900"/>
                    <a:gd name="T48" fmla="*/ 18753 w 1589"/>
                    <a:gd name="T49" fmla="*/ 4392 h 900"/>
                    <a:gd name="T50" fmla="*/ 17088 w 1589"/>
                    <a:gd name="T51" fmla="*/ 5008 h 900"/>
                    <a:gd name="T52" fmla="*/ 16320 w 1589"/>
                    <a:gd name="T53" fmla="*/ 5896 h 900"/>
                    <a:gd name="T54" fmla="*/ 15911 w 1589"/>
                    <a:gd name="T55" fmla="*/ 7020 h 900"/>
                    <a:gd name="T56" fmla="*/ 16267 w 1589"/>
                    <a:gd name="T57" fmla="*/ 5080 h 900"/>
                    <a:gd name="T58" fmla="*/ 15821 w 1589"/>
                    <a:gd name="T59" fmla="*/ 4761 h 900"/>
                    <a:gd name="T60" fmla="*/ 14999 w 1589"/>
                    <a:gd name="T61" fmla="*/ 5652 h 900"/>
                    <a:gd name="T62" fmla="*/ 14495 w 1589"/>
                    <a:gd name="T63" fmla="*/ 5335 h 900"/>
                    <a:gd name="T64" fmla="*/ 12720 w 1589"/>
                    <a:gd name="T65" fmla="*/ 6081 h 900"/>
                    <a:gd name="T66" fmla="*/ 12459 w 1589"/>
                    <a:gd name="T67" fmla="*/ 6640 h 900"/>
                    <a:gd name="T68" fmla="*/ 13124 w 1589"/>
                    <a:gd name="T69" fmla="*/ 7340 h 900"/>
                    <a:gd name="T70" fmla="*/ 11696 w 1589"/>
                    <a:gd name="T71" fmla="*/ 10292 h 900"/>
                    <a:gd name="T72" fmla="*/ 10811 w 1589"/>
                    <a:gd name="T73" fmla="*/ 11611 h 900"/>
                    <a:gd name="T74" fmla="*/ 10811 w 1589"/>
                    <a:gd name="T75" fmla="*/ 12704 h 900"/>
                    <a:gd name="T76" fmla="*/ 10377 w 1589"/>
                    <a:gd name="T77" fmla="*/ 11916 h 900"/>
                    <a:gd name="T78" fmla="*/ 10227 w 1589"/>
                    <a:gd name="T79" fmla="*/ 11172 h 900"/>
                    <a:gd name="T80" fmla="*/ 8849 w 1589"/>
                    <a:gd name="T81" fmla="*/ 11417 h 900"/>
                    <a:gd name="T82" fmla="*/ 9276 w 1589"/>
                    <a:gd name="T83" fmla="*/ 12892 h 900"/>
                    <a:gd name="T84" fmla="*/ 9354 w 1589"/>
                    <a:gd name="T85" fmla="*/ 13730 h 900"/>
                    <a:gd name="T86" fmla="*/ 3055 w 1589"/>
                    <a:gd name="T87" fmla="*/ 2260 h 9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589" h="900">
                      <a:moveTo>
                        <a:pt x="240" y="144"/>
                      </a:moveTo>
                      <a:cubicBezTo>
                        <a:pt x="246" y="127"/>
                        <a:pt x="252" y="118"/>
                        <a:pt x="256" y="100"/>
                      </a:cubicBezTo>
                      <a:cubicBezTo>
                        <a:pt x="265" y="114"/>
                        <a:pt x="272" y="119"/>
                        <a:pt x="288" y="124"/>
                      </a:cubicBezTo>
                      <a:cubicBezTo>
                        <a:pt x="291" y="128"/>
                        <a:pt x="292" y="133"/>
                        <a:pt x="296" y="136"/>
                      </a:cubicBezTo>
                      <a:cubicBezTo>
                        <a:pt x="303" y="140"/>
                        <a:pt x="320" y="144"/>
                        <a:pt x="320" y="144"/>
                      </a:cubicBezTo>
                      <a:cubicBezTo>
                        <a:pt x="316" y="131"/>
                        <a:pt x="316" y="118"/>
                        <a:pt x="328" y="108"/>
                      </a:cubicBezTo>
                      <a:cubicBezTo>
                        <a:pt x="335" y="102"/>
                        <a:pt x="344" y="97"/>
                        <a:pt x="352" y="92"/>
                      </a:cubicBezTo>
                      <a:cubicBezTo>
                        <a:pt x="356" y="89"/>
                        <a:pt x="364" y="84"/>
                        <a:pt x="364" y="84"/>
                      </a:cubicBezTo>
                      <a:cubicBezTo>
                        <a:pt x="374" y="69"/>
                        <a:pt x="378" y="66"/>
                        <a:pt x="396" y="72"/>
                      </a:cubicBezTo>
                      <a:cubicBezTo>
                        <a:pt x="407" y="89"/>
                        <a:pt x="404" y="93"/>
                        <a:pt x="388" y="104"/>
                      </a:cubicBezTo>
                      <a:cubicBezTo>
                        <a:pt x="364" y="140"/>
                        <a:pt x="350" y="168"/>
                        <a:pt x="304" y="180"/>
                      </a:cubicBezTo>
                      <a:cubicBezTo>
                        <a:pt x="305" y="184"/>
                        <a:pt x="304" y="191"/>
                        <a:pt x="308" y="192"/>
                      </a:cubicBezTo>
                      <a:cubicBezTo>
                        <a:pt x="316" y="193"/>
                        <a:pt x="332" y="184"/>
                        <a:pt x="332" y="184"/>
                      </a:cubicBezTo>
                      <a:cubicBezTo>
                        <a:pt x="336" y="180"/>
                        <a:pt x="339" y="175"/>
                        <a:pt x="344" y="172"/>
                      </a:cubicBezTo>
                      <a:cubicBezTo>
                        <a:pt x="348" y="170"/>
                        <a:pt x="353" y="171"/>
                        <a:pt x="356" y="168"/>
                      </a:cubicBezTo>
                      <a:cubicBezTo>
                        <a:pt x="360" y="165"/>
                        <a:pt x="361" y="159"/>
                        <a:pt x="364" y="156"/>
                      </a:cubicBezTo>
                      <a:cubicBezTo>
                        <a:pt x="367" y="153"/>
                        <a:pt x="372" y="151"/>
                        <a:pt x="376" y="148"/>
                      </a:cubicBezTo>
                      <a:cubicBezTo>
                        <a:pt x="404" y="166"/>
                        <a:pt x="397" y="173"/>
                        <a:pt x="404" y="152"/>
                      </a:cubicBezTo>
                      <a:cubicBezTo>
                        <a:pt x="382" y="130"/>
                        <a:pt x="388" y="124"/>
                        <a:pt x="412" y="108"/>
                      </a:cubicBezTo>
                      <a:cubicBezTo>
                        <a:pt x="417" y="92"/>
                        <a:pt x="424" y="80"/>
                        <a:pt x="432" y="104"/>
                      </a:cubicBezTo>
                      <a:cubicBezTo>
                        <a:pt x="444" y="69"/>
                        <a:pt x="436" y="75"/>
                        <a:pt x="476" y="88"/>
                      </a:cubicBezTo>
                      <a:cubicBezTo>
                        <a:pt x="482" y="105"/>
                        <a:pt x="478" y="110"/>
                        <a:pt x="468" y="124"/>
                      </a:cubicBezTo>
                      <a:cubicBezTo>
                        <a:pt x="472" y="125"/>
                        <a:pt x="477" y="131"/>
                        <a:pt x="480" y="128"/>
                      </a:cubicBezTo>
                      <a:cubicBezTo>
                        <a:pt x="486" y="122"/>
                        <a:pt x="485" y="112"/>
                        <a:pt x="488" y="104"/>
                      </a:cubicBezTo>
                      <a:cubicBezTo>
                        <a:pt x="489" y="100"/>
                        <a:pt x="492" y="92"/>
                        <a:pt x="492" y="92"/>
                      </a:cubicBezTo>
                      <a:cubicBezTo>
                        <a:pt x="486" y="74"/>
                        <a:pt x="489" y="70"/>
                        <a:pt x="504" y="60"/>
                      </a:cubicBezTo>
                      <a:cubicBezTo>
                        <a:pt x="524" y="64"/>
                        <a:pt x="533" y="62"/>
                        <a:pt x="552" y="56"/>
                      </a:cubicBezTo>
                      <a:cubicBezTo>
                        <a:pt x="584" y="24"/>
                        <a:pt x="643" y="25"/>
                        <a:pt x="684" y="20"/>
                      </a:cubicBezTo>
                      <a:cubicBezTo>
                        <a:pt x="703" y="14"/>
                        <a:pt x="720" y="11"/>
                        <a:pt x="736" y="0"/>
                      </a:cubicBezTo>
                      <a:cubicBezTo>
                        <a:pt x="759" y="8"/>
                        <a:pt x="756" y="13"/>
                        <a:pt x="784" y="8"/>
                      </a:cubicBezTo>
                      <a:cubicBezTo>
                        <a:pt x="801" y="14"/>
                        <a:pt x="807" y="36"/>
                        <a:pt x="788" y="48"/>
                      </a:cubicBezTo>
                      <a:cubicBezTo>
                        <a:pt x="776" y="56"/>
                        <a:pt x="745" y="65"/>
                        <a:pt x="732" y="68"/>
                      </a:cubicBezTo>
                      <a:cubicBezTo>
                        <a:pt x="720" y="76"/>
                        <a:pt x="693" y="83"/>
                        <a:pt x="720" y="92"/>
                      </a:cubicBezTo>
                      <a:cubicBezTo>
                        <a:pt x="747" y="74"/>
                        <a:pt x="764" y="69"/>
                        <a:pt x="796" y="64"/>
                      </a:cubicBezTo>
                      <a:cubicBezTo>
                        <a:pt x="799" y="68"/>
                        <a:pt x="799" y="76"/>
                        <a:pt x="804" y="76"/>
                      </a:cubicBezTo>
                      <a:cubicBezTo>
                        <a:pt x="815" y="77"/>
                        <a:pt x="836" y="68"/>
                        <a:pt x="836" y="68"/>
                      </a:cubicBezTo>
                      <a:cubicBezTo>
                        <a:pt x="850" y="77"/>
                        <a:pt x="860" y="80"/>
                        <a:pt x="876" y="84"/>
                      </a:cubicBezTo>
                      <a:cubicBezTo>
                        <a:pt x="894" y="78"/>
                        <a:pt x="886" y="70"/>
                        <a:pt x="904" y="64"/>
                      </a:cubicBezTo>
                      <a:cubicBezTo>
                        <a:pt x="922" y="70"/>
                        <a:pt x="917" y="82"/>
                        <a:pt x="936" y="76"/>
                      </a:cubicBezTo>
                      <a:cubicBezTo>
                        <a:pt x="939" y="80"/>
                        <a:pt x="946" y="84"/>
                        <a:pt x="944" y="88"/>
                      </a:cubicBezTo>
                      <a:cubicBezTo>
                        <a:pt x="939" y="96"/>
                        <a:pt x="920" y="104"/>
                        <a:pt x="920" y="104"/>
                      </a:cubicBezTo>
                      <a:cubicBezTo>
                        <a:pt x="928" y="116"/>
                        <a:pt x="931" y="126"/>
                        <a:pt x="952" y="120"/>
                      </a:cubicBezTo>
                      <a:cubicBezTo>
                        <a:pt x="956" y="119"/>
                        <a:pt x="953" y="111"/>
                        <a:pt x="956" y="108"/>
                      </a:cubicBezTo>
                      <a:cubicBezTo>
                        <a:pt x="959" y="105"/>
                        <a:pt x="964" y="105"/>
                        <a:pt x="968" y="104"/>
                      </a:cubicBezTo>
                      <a:cubicBezTo>
                        <a:pt x="976" y="107"/>
                        <a:pt x="984" y="109"/>
                        <a:pt x="992" y="112"/>
                      </a:cubicBezTo>
                      <a:cubicBezTo>
                        <a:pt x="996" y="113"/>
                        <a:pt x="1004" y="116"/>
                        <a:pt x="1004" y="116"/>
                      </a:cubicBezTo>
                      <a:cubicBezTo>
                        <a:pt x="1019" y="111"/>
                        <a:pt x="1025" y="117"/>
                        <a:pt x="1040" y="112"/>
                      </a:cubicBezTo>
                      <a:cubicBezTo>
                        <a:pt x="1043" y="108"/>
                        <a:pt x="1049" y="105"/>
                        <a:pt x="1048" y="100"/>
                      </a:cubicBezTo>
                      <a:cubicBezTo>
                        <a:pt x="1047" y="95"/>
                        <a:pt x="1038" y="96"/>
                        <a:pt x="1036" y="92"/>
                      </a:cubicBezTo>
                      <a:cubicBezTo>
                        <a:pt x="1032" y="82"/>
                        <a:pt x="1047" y="75"/>
                        <a:pt x="1052" y="72"/>
                      </a:cubicBezTo>
                      <a:cubicBezTo>
                        <a:pt x="1067" y="77"/>
                        <a:pt x="1076" y="81"/>
                        <a:pt x="1092" y="76"/>
                      </a:cubicBezTo>
                      <a:cubicBezTo>
                        <a:pt x="1096" y="77"/>
                        <a:pt x="1107" y="77"/>
                        <a:pt x="1104" y="80"/>
                      </a:cubicBezTo>
                      <a:cubicBezTo>
                        <a:pt x="1098" y="86"/>
                        <a:pt x="1080" y="88"/>
                        <a:pt x="1080" y="88"/>
                      </a:cubicBezTo>
                      <a:cubicBezTo>
                        <a:pt x="1085" y="92"/>
                        <a:pt x="1100" y="99"/>
                        <a:pt x="1100" y="108"/>
                      </a:cubicBezTo>
                      <a:cubicBezTo>
                        <a:pt x="1100" y="113"/>
                        <a:pt x="1090" y="116"/>
                        <a:pt x="1092" y="120"/>
                      </a:cubicBezTo>
                      <a:cubicBezTo>
                        <a:pt x="1094" y="124"/>
                        <a:pt x="1100" y="117"/>
                        <a:pt x="1104" y="116"/>
                      </a:cubicBezTo>
                      <a:cubicBezTo>
                        <a:pt x="1115" y="82"/>
                        <a:pt x="1118" y="94"/>
                        <a:pt x="1148" y="100"/>
                      </a:cubicBezTo>
                      <a:cubicBezTo>
                        <a:pt x="1147" y="104"/>
                        <a:pt x="1142" y="109"/>
                        <a:pt x="1144" y="112"/>
                      </a:cubicBezTo>
                      <a:cubicBezTo>
                        <a:pt x="1150" y="120"/>
                        <a:pt x="1168" y="128"/>
                        <a:pt x="1168" y="128"/>
                      </a:cubicBezTo>
                      <a:cubicBezTo>
                        <a:pt x="1184" y="123"/>
                        <a:pt x="1201" y="124"/>
                        <a:pt x="1216" y="132"/>
                      </a:cubicBezTo>
                      <a:cubicBezTo>
                        <a:pt x="1224" y="137"/>
                        <a:pt x="1240" y="148"/>
                        <a:pt x="1240" y="148"/>
                      </a:cubicBezTo>
                      <a:cubicBezTo>
                        <a:pt x="1271" y="195"/>
                        <a:pt x="1247" y="173"/>
                        <a:pt x="1260" y="160"/>
                      </a:cubicBezTo>
                      <a:cubicBezTo>
                        <a:pt x="1268" y="152"/>
                        <a:pt x="1281" y="154"/>
                        <a:pt x="1292" y="152"/>
                      </a:cubicBezTo>
                      <a:cubicBezTo>
                        <a:pt x="1317" y="160"/>
                        <a:pt x="1305" y="140"/>
                        <a:pt x="1328" y="156"/>
                      </a:cubicBezTo>
                      <a:cubicBezTo>
                        <a:pt x="1330" y="163"/>
                        <a:pt x="1339" y="178"/>
                        <a:pt x="1344" y="172"/>
                      </a:cubicBezTo>
                      <a:cubicBezTo>
                        <a:pt x="1349" y="166"/>
                        <a:pt x="1344" y="155"/>
                        <a:pt x="1348" y="148"/>
                      </a:cubicBezTo>
                      <a:cubicBezTo>
                        <a:pt x="1350" y="144"/>
                        <a:pt x="1356" y="145"/>
                        <a:pt x="1360" y="144"/>
                      </a:cubicBezTo>
                      <a:cubicBezTo>
                        <a:pt x="1390" y="164"/>
                        <a:pt x="1362" y="148"/>
                        <a:pt x="1432" y="156"/>
                      </a:cubicBezTo>
                      <a:cubicBezTo>
                        <a:pt x="1456" y="159"/>
                        <a:pt x="1499" y="198"/>
                        <a:pt x="1528" y="208"/>
                      </a:cubicBezTo>
                      <a:cubicBezTo>
                        <a:pt x="1557" y="198"/>
                        <a:pt x="1531" y="222"/>
                        <a:pt x="1560" y="212"/>
                      </a:cubicBezTo>
                      <a:cubicBezTo>
                        <a:pt x="1589" y="222"/>
                        <a:pt x="1560" y="228"/>
                        <a:pt x="1548" y="232"/>
                      </a:cubicBezTo>
                      <a:cubicBezTo>
                        <a:pt x="1539" y="258"/>
                        <a:pt x="1527" y="238"/>
                        <a:pt x="1508" y="232"/>
                      </a:cubicBezTo>
                      <a:cubicBezTo>
                        <a:pt x="1500" y="229"/>
                        <a:pt x="1484" y="224"/>
                        <a:pt x="1484" y="224"/>
                      </a:cubicBezTo>
                      <a:cubicBezTo>
                        <a:pt x="1475" y="197"/>
                        <a:pt x="1475" y="232"/>
                        <a:pt x="1456" y="244"/>
                      </a:cubicBezTo>
                      <a:cubicBezTo>
                        <a:pt x="1460" y="257"/>
                        <a:pt x="1476" y="280"/>
                        <a:pt x="1476" y="280"/>
                      </a:cubicBezTo>
                      <a:cubicBezTo>
                        <a:pt x="1459" y="286"/>
                        <a:pt x="1443" y="281"/>
                        <a:pt x="1424" y="284"/>
                      </a:cubicBezTo>
                      <a:cubicBezTo>
                        <a:pt x="1386" y="297"/>
                        <a:pt x="1402" y="325"/>
                        <a:pt x="1368" y="336"/>
                      </a:cubicBezTo>
                      <a:cubicBezTo>
                        <a:pt x="1362" y="330"/>
                        <a:pt x="1354" y="319"/>
                        <a:pt x="1344" y="320"/>
                      </a:cubicBezTo>
                      <a:cubicBezTo>
                        <a:pt x="1336" y="321"/>
                        <a:pt x="1320" y="328"/>
                        <a:pt x="1320" y="328"/>
                      </a:cubicBezTo>
                      <a:cubicBezTo>
                        <a:pt x="1319" y="324"/>
                        <a:pt x="1320" y="314"/>
                        <a:pt x="1316" y="316"/>
                      </a:cubicBezTo>
                      <a:cubicBezTo>
                        <a:pt x="1303" y="324"/>
                        <a:pt x="1288" y="363"/>
                        <a:pt x="1284" y="376"/>
                      </a:cubicBezTo>
                      <a:cubicBezTo>
                        <a:pt x="1289" y="397"/>
                        <a:pt x="1281" y="412"/>
                        <a:pt x="1276" y="432"/>
                      </a:cubicBezTo>
                      <a:cubicBezTo>
                        <a:pt x="1272" y="429"/>
                        <a:pt x="1269" y="423"/>
                        <a:pt x="1264" y="424"/>
                      </a:cubicBezTo>
                      <a:cubicBezTo>
                        <a:pt x="1257" y="425"/>
                        <a:pt x="1255" y="444"/>
                        <a:pt x="1252" y="448"/>
                      </a:cubicBezTo>
                      <a:cubicBezTo>
                        <a:pt x="1242" y="464"/>
                        <a:pt x="1226" y="482"/>
                        <a:pt x="1208" y="488"/>
                      </a:cubicBezTo>
                      <a:cubicBezTo>
                        <a:pt x="1196" y="453"/>
                        <a:pt x="1197" y="382"/>
                        <a:pt x="1240" y="368"/>
                      </a:cubicBezTo>
                      <a:cubicBezTo>
                        <a:pt x="1251" y="351"/>
                        <a:pt x="1270" y="343"/>
                        <a:pt x="1280" y="324"/>
                      </a:cubicBezTo>
                      <a:cubicBezTo>
                        <a:pt x="1286" y="312"/>
                        <a:pt x="1300" y="288"/>
                        <a:pt x="1300" y="288"/>
                      </a:cubicBezTo>
                      <a:cubicBezTo>
                        <a:pt x="1269" y="267"/>
                        <a:pt x="1270" y="311"/>
                        <a:pt x="1256" y="332"/>
                      </a:cubicBezTo>
                      <a:cubicBezTo>
                        <a:pt x="1237" y="326"/>
                        <a:pt x="1250" y="322"/>
                        <a:pt x="1244" y="304"/>
                      </a:cubicBezTo>
                      <a:cubicBezTo>
                        <a:pt x="1204" y="314"/>
                        <a:pt x="1245" y="299"/>
                        <a:pt x="1224" y="320"/>
                      </a:cubicBezTo>
                      <a:cubicBezTo>
                        <a:pt x="1217" y="327"/>
                        <a:pt x="1200" y="336"/>
                        <a:pt x="1200" y="336"/>
                      </a:cubicBezTo>
                      <a:cubicBezTo>
                        <a:pt x="1206" y="355"/>
                        <a:pt x="1196" y="355"/>
                        <a:pt x="1180" y="360"/>
                      </a:cubicBezTo>
                      <a:cubicBezTo>
                        <a:pt x="1168" y="359"/>
                        <a:pt x="1154" y="362"/>
                        <a:pt x="1144" y="356"/>
                      </a:cubicBezTo>
                      <a:cubicBezTo>
                        <a:pt x="1140" y="354"/>
                        <a:pt x="1153" y="349"/>
                        <a:pt x="1152" y="344"/>
                      </a:cubicBezTo>
                      <a:cubicBezTo>
                        <a:pt x="1151" y="340"/>
                        <a:pt x="1144" y="341"/>
                        <a:pt x="1140" y="340"/>
                      </a:cubicBezTo>
                      <a:cubicBezTo>
                        <a:pt x="1126" y="350"/>
                        <a:pt x="1121" y="354"/>
                        <a:pt x="1104" y="348"/>
                      </a:cubicBezTo>
                      <a:cubicBezTo>
                        <a:pt x="1079" y="354"/>
                        <a:pt x="1054" y="349"/>
                        <a:pt x="1032" y="364"/>
                      </a:cubicBezTo>
                      <a:cubicBezTo>
                        <a:pt x="1023" y="378"/>
                        <a:pt x="1016" y="383"/>
                        <a:pt x="1000" y="388"/>
                      </a:cubicBezTo>
                      <a:cubicBezTo>
                        <a:pt x="984" y="404"/>
                        <a:pt x="971" y="410"/>
                        <a:pt x="964" y="432"/>
                      </a:cubicBezTo>
                      <a:cubicBezTo>
                        <a:pt x="968" y="433"/>
                        <a:pt x="972" y="438"/>
                        <a:pt x="976" y="436"/>
                      </a:cubicBezTo>
                      <a:cubicBezTo>
                        <a:pt x="980" y="434"/>
                        <a:pt x="976" y="424"/>
                        <a:pt x="980" y="424"/>
                      </a:cubicBezTo>
                      <a:cubicBezTo>
                        <a:pt x="985" y="424"/>
                        <a:pt x="991" y="445"/>
                        <a:pt x="992" y="448"/>
                      </a:cubicBezTo>
                      <a:cubicBezTo>
                        <a:pt x="1000" y="443"/>
                        <a:pt x="1006" y="434"/>
                        <a:pt x="1016" y="444"/>
                      </a:cubicBezTo>
                      <a:cubicBezTo>
                        <a:pt x="1023" y="451"/>
                        <a:pt x="1044" y="460"/>
                        <a:pt x="1032" y="468"/>
                      </a:cubicBezTo>
                      <a:cubicBezTo>
                        <a:pt x="1017" y="513"/>
                        <a:pt x="1007" y="571"/>
                        <a:pt x="976" y="608"/>
                      </a:cubicBezTo>
                      <a:cubicBezTo>
                        <a:pt x="962" y="625"/>
                        <a:pt x="951" y="635"/>
                        <a:pt x="932" y="648"/>
                      </a:cubicBezTo>
                      <a:cubicBezTo>
                        <a:pt x="928" y="651"/>
                        <a:pt x="920" y="656"/>
                        <a:pt x="920" y="656"/>
                      </a:cubicBezTo>
                      <a:cubicBezTo>
                        <a:pt x="886" y="633"/>
                        <a:pt x="904" y="648"/>
                        <a:pt x="880" y="664"/>
                      </a:cubicBezTo>
                      <a:cubicBezTo>
                        <a:pt x="872" y="689"/>
                        <a:pt x="870" y="693"/>
                        <a:pt x="848" y="708"/>
                      </a:cubicBezTo>
                      <a:cubicBezTo>
                        <a:pt x="842" y="720"/>
                        <a:pt x="855" y="724"/>
                        <a:pt x="850" y="740"/>
                      </a:cubicBezTo>
                      <a:cubicBezTo>
                        <a:pt x="851" y="750"/>
                        <a:pt x="855" y="759"/>
                        <a:pt x="856" y="766"/>
                      </a:cubicBezTo>
                      <a:cubicBezTo>
                        <a:pt x="857" y="773"/>
                        <a:pt x="859" y="777"/>
                        <a:pt x="858" y="784"/>
                      </a:cubicBezTo>
                      <a:cubicBezTo>
                        <a:pt x="857" y="791"/>
                        <a:pt x="856" y="806"/>
                        <a:pt x="850" y="810"/>
                      </a:cubicBezTo>
                      <a:cubicBezTo>
                        <a:pt x="844" y="814"/>
                        <a:pt x="831" y="802"/>
                        <a:pt x="824" y="806"/>
                      </a:cubicBezTo>
                      <a:cubicBezTo>
                        <a:pt x="816" y="832"/>
                        <a:pt x="827" y="824"/>
                        <a:pt x="804" y="832"/>
                      </a:cubicBezTo>
                      <a:cubicBezTo>
                        <a:pt x="798" y="814"/>
                        <a:pt x="810" y="779"/>
                        <a:pt x="816" y="760"/>
                      </a:cubicBezTo>
                      <a:cubicBezTo>
                        <a:pt x="816" y="744"/>
                        <a:pt x="795" y="750"/>
                        <a:pt x="794" y="744"/>
                      </a:cubicBezTo>
                      <a:cubicBezTo>
                        <a:pt x="793" y="738"/>
                        <a:pt x="806" y="729"/>
                        <a:pt x="808" y="724"/>
                      </a:cubicBezTo>
                      <a:cubicBezTo>
                        <a:pt x="807" y="720"/>
                        <a:pt x="808" y="713"/>
                        <a:pt x="804" y="712"/>
                      </a:cubicBezTo>
                      <a:cubicBezTo>
                        <a:pt x="796" y="711"/>
                        <a:pt x="761" y="725"/>
                        <a:pt x="752" y="728"/>
                      </a:cubicBezTo>
                      <a:cubicBezTo>
                        <a:pt x="744" y="703"/>
                        <a:pt x="769" y="708"/>
                        <a:pt x="744" y="700"/>
                      </a:cubicBezTo>
                      <a:cubicBezTo>
                        <a:pt x="731" y="719"/>
                        <a:pt x="718" y="723"/>
                        <a:pt x="696" y="728"/>
                      </a:cubicBezTo>
                      <a:cubicBezTo>
                        <a:pt x="703" y="757"/>
                        <a:pt x="720" y="749"/>
                        <a:pt x="752" y="752"/>
                      </a:cubicBezTo>
                      <a:cubicBezTo>
                        <a:pt x="747" y="773"/>
                        <a:pt x="729" y="777"/>
                        <a:pt x="716" y="796"/>
                      </a:cubicBezTo>
                      <a:lnTo>
                        <a:pt x="730" y="822"/>
                      </a:lnTo>
                      <a:lnTo>
                        <a:pt x="740" y="858"/>
                      </a:lnTo>
                      <a:lnTo>
                        <a:pt x="724" y="862"/>
                      </a:lnTo>
                      <a:lnTo>
                        <a:pt x="736" y="876"/>
                      </a:lnTo>
                      <a:lnTo>
                        <a:pt x="720" y="900"/>
                      </a:lnTo>
                      <a:lnTo>
                        <a:pt x="0" y="892"/>
                      </a:lnTo>
                      <a:lnTo>
                        <a:pt x="240" y="14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58" name="Freeform 183"/>
                <p:cNvSpPr>
                  <a:spLocks/>
                </p:cNvSpPr>
                <p:nvPr userDrawn="1"/>
              </p:nvSpPr>
              <p:spPr bwMode="ltGray">
                <a:xfrm>
                  <a:off x="2655" y="878"/>
                  <a:ext cx="58" cy="208"/>
                </a:xfrm>
                <a:custGeom>
                  <a:avLst/>
                  <a:gdLst>
                    <a:gd name="T0" fmla="*/ 59 w 47"/>
                    <a:gd name="T1" fmla="*/ 2520 h 165"/>
                    <a:gd name="T2" fmla="*/ 186 w 47"/>
                    <a:gd name="T3" fmla="*/ 1736 h 165"/>
                    <a:gd name="T4" fmla="*/ 209 w 47"/>
                    <a:gd name="T5" fmla="*/ 1092 h 165"/>
                    <a:gd name="T6" fmla="*/ 137 w 47"/>
                    <a:gd name="T7" fmla="*/ 638 h 165"/>
                    <a:gd name="T8" fmla="*/ 209 w 47"/>
                    <a:gd name="T9" fmla="*/ 194 h 165"/>
                    <a:gd name="T10" fmla="*/ 258 w 47"/>
                    <a:gd name="T11" fmla="*/ 0 h 165"/>
                    <a:gd name="T12" fmla="*/ 389 w 47"/>
                    <a:gd name="T13" fmla="*/ 492 h 165"/>
                    <a:gd name="T14" fmla="*/ 592 w 47"/>
                    <a:gd name="T15" fmla="*/ 1586 h 165"/>
                    <a:gd name="T16" fmla="*/ 389 w 47"/>
                    <a:gd name="T17" fmla="*/ 1736 h 165"/>
                    <a:gd name="T18" fmla="*/ 284 w 47"/>
                    <a:gd name="T19" fmla="*/ 2031 h 165"/>
                    <a:gd name="T20" fmla="*/ 258 w 47"/>
                    <a:gd name="T21" fmla="*/ 2122 h 165"/>
                    <a:gd name="T22" fmla="*/ 338 w 47"/>
                    <a:gd name="T23" fmla="*/ 2159 h 165"/>
                    <a:gd name="T24" fmla="*/ 389 w 47"/>
                    <a:gd name="T25" fmla="*/ 2346 h 165"/>
                    <a:gd name="T26" fmla="*/ 168 w 47"/>
                    <a:gd name="T27" fmla="*/ 2400 h 165"/>
                    <a:gd name="T28" fmla="*/ 90 w 47"/>
                    <a:gd name="T29" fmla="*/ 2586 h 165"/>
                    <a:gd name="T30" fmla="*/ 39 w 47"/>
                    <a:gd name="T31" fmla="*/ 2490 h 165"/>
                    <a:gd name="T32" fmla="*/ 59 w 47"/>
                    <a:gd name="T33" fmla="*/ 2520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59" name="Freeform 184"/>
                <p:cNvSpPr>
                  <a:spLocks/>
                </p:cNvSpPr>
                <p:nvPr userDrawn="1"/>
              </p:nvSpPr>
              <p:spPr bwMode="ltGray">
                <a:xfrm>
                  <a:off x="2621" y="1053"/>
                  <a:ext cx="171" cy="129"/>
                </a:xfrm>
                <a:custGeom>
                  <a:avLst/>
                  <a:gdLst>
                    <a:gd name="T0" fmla="*/ 344 w 138"/>
                    <a:gd name="T1" fmla="*/ 903 h 103"/>
                    <a:gd name="T2" fmla="*/ 394 w 138"/>
                    <a:gd name="T3" fmla="*/ 645 h 103"/>
                    <a:gd name="T4" fmla="*/ 654 w 138"/>
                    <a:gd name="T5" fmla="*/ 485 h 103"/>
                    <a:gd name="T6" fmla="*/ 711 w 138"/>
                    <a:gd name="T7" fmla="*/ 670 h 103"/>
                    <a:gd name="T8" fmla="*/ 866 w 138"/>
                    <a:gd name="T9" fmla="*/ 721 h 103"/>
                    <a:gd name="T10" fmla="*/ 1047 w 138"/>
                    <a:gd name="T11" fmla="*/ 819 h 103"/>
                    <a:gd name="T12" fmla="*/ 1527 w 138"/>
                    <a:gd name="T13" fmla="*/ 485 h 103"/>
                    <a:gd name="T14" fmla="*/ 1708 w 138"/>
                    <a:gd name="T15" fmla="*/ 247 h 103"/>
                    <a:gd name="T16" fmla="*/ 1815 w 138"/>
                    <a:gd name="T17" fmla="*/ 173 h 103"/>
                    <a:gd name="T18" fmla="*/ 1389 w 138"/>
                    <a:gd name="T19" fmla="*/ 721 h 103"/>
                    <a:gd name="T20" fmla="*/ 1100 w 138"/>
                    <a:gd name="T21" fmla="*/ 998 h 103"/>
                    <a:gd name="T22" fmla="*/ 866 w 138"/>
                    <a:gd name="T23" fmla="*/ 1200 h 103"/>
                    <a:gd name="T24" fmla="*/ 622 w 138"/>
                    <a:gd name="T25" fmla="*/ 1535 h 103"/>
                    <a:gd name="T26" fmla="*/ 344 w 138"/>
                    <a:gd name="T27" fmla="*/ 1318 h 103"/>
                    <a:gd name="T28" fmla="*/ 259 w 138"/>
                    <a:gd name="T29" fmla="*/ 1303 h 103"/>
                    <a:gd name="T30" fmla="*/ 284 w 138"/>
                    <a:gd name="T31" fmla="*/ 1440 h 103"/>
                    <a:gd name="T32" fmla="*/ 0 w 138"/>
                    <a:gd name="T33" fmla="*/ 1440 h 103"/>
                    <a:gd name="T34" fmla="*/ 135 w 138"/>
                    <a:gd name="T35" fmla="*/ 1174 h 103"/>
                    <a:gd name="T36" fmla="*/ 344 w 138"/>
                    <a:gd name="T37" fmla="*/ 903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60" name="Freeform 185"/>
                <p:cNvSpPr>
                  <a:spLocks/>
                </p:cNvSpPr>
                <p:nvPr userDrawn="1"/>
              </p:nvSpPr>
              <p:spPr bwMode="ltGray">
                <a:xfrm>
                  <a:off x="2436" y="1175"/>
                  <a:ext cx="232" cy="269"/>
                </a:xfrm>
                <a:custGeom>
                  <a:avLst/>
                  <a:gdLst>
                    <a:gd name="T0" fmla="*/ 1973 w 188"/>
                    <a:gd name="T1" fmla="*/ 370 h 214"/>
                    <a:gd name="T2" fmla="*/ 1992 w 188"/>
                    <a:gd name="T3" fmla="*/ 98 h 214"/>
                    <a:gd name="T4" fmla="*/ 2123 w 188"/>
                    <a:gd name="T5" fmla="*/ 0 h 214"/>
                    <a:gd name="T6" fmla="*/ 2276 w 188"/>
                    <a:gd name="T7" fmla="*/ 370 h 214"/>
                    <a:gd name="T8" fmla="*/ 2345 w 188"/>
                    <a:gd name="T9" fmla="*/ 659 h 214"/>
                    <a:gd name="T10" fmla="*/ 2216 w 188"/>
                    <a:gd name="T11" fmla="*/ 911 h 214"/>
                    <a:gd name="T12" fmla="*/ 2123 w 188"/>
                    <a:gd name="T13" fmla="*/ 1193 h 214"/>
                    <a:gd name="T14" fmla="*/ 2023 w 188"/>
                    <a:gd name="T15" fmla="*/ 1962 h 214"/>
                    <a:gd name="T16" fmla="*/ 1796 w 188"/>
                    <a:gd name="T17" fmla="*/ 2111 h 214"/>
                    <a:gd name="T18" fmla="*/ 1501 w 188"/>
                    <a:gd name="T19" fmla="*/ 2138 h 214"/>
                    <a:gd name="T20" fmla="*/ 1394 w 188"/>
                    <a:gd name="T21" fmla="*/ 1924 h 214"/>
                    <a:gd name="T22" fmla="*/ 1269 w 188"/>
                    <a:gd name="T23" fmla="*/ 2274 h 214"/>
                    <a:gd name="T24" fmla="*/ 1122 w 188"/>
                    <a:gd name="T25" fmla="*/ 2348 h 214"/>
                    <a:gd name="T26" fmla="*/ 1002 w 188"/>
                    <a:gd name="T27" fmla="*/ 2061 h 214"/>
                    <a:gd name="T28" fmla="*/ 731 w 188"/>
                    <a:gd name="T29" fmla="*/ 2255 h 214"/>
                    <a:gd name="T30" fmla="*/ 945 w 188"/>
                    <a:gd name="T31" fmla="*/ 2207 h 214"/>
                    <a:gd name="T32" fmla="*/ 969 w 188"/>
                    <a:gd name="T33" fmla="*/ 2490 h 214"/>
                    <a:gd name="T34" fmla="*/ 731 w 188"/>
                    <a:gd name="T35" fmla="*/ 2591 h 214"/>
                    <a:gd name="T36" fmla="*/ 425 w 188"/>
                    <a:gd name="T37" fmla="*/ 2591 h 214"/>
                    <a:gd name="T38" fmla="*/ 443 w 188"/>
                    <a:gd name="T39" fmla="*/ 2406 h 214"/>
                    <a:gd name="T40" fmla="*/ 573 w 188"/>
                    <a:gd name="T41" fmla="*/ 2255 h 214"/>
                    <a:gd name="T42" fmla="*/ 425 w 188"/>
                    <a:gd name="T43" fmla="*/ 2305 h 214"/>
                    <a:gd name="T44" fmla="*/ 318 w 188"/>
                    <a:gd name="T45" fmla="*/ 2591 h 214"/>
                    <a:gd name="T46" fmla="*/ 376 w 188"/>
                    <a:gd name="T47" fmla="*/ 2955 h 214"/>
                    <a:gd name="T48" fmla="*/ 169 w 188"/>
                    <a:gd name="T49" fmla="*/ 3110 h 214"/>
                    <a:gd name="T50" fmla="*/ 0 w 188"/>
                    <a:gd name="T51" fmla="*/ 3325 h 214"/>
                    <a:gd name="T52" fmla="*/ 99 w 188"/>
                    <a:gd name="T53" fmla="*/ 2928 h 214"/>
                    <a:gd name="T54" fmla="*/ 0 w 188"/>
                    <a:gd name="T55" fmla="*/ 2552 h 214"/>
                    <a:gd name="T56" fmla="*/ 169 w 188"/>
                    <a:gd name="T57" fmla="*/ 2371 h 214"/>
                    <a:gd name="T58" fmla="*/ 392 w 188"/>
                    <a:gd name="T59" fmla="*/ 2078 h 214"/>
                    <a:gd name="T60" fmla="*/ 547 w 188"/>
                    <a:gd name="T61" fmla="*/ 1834 h 214"/>
                    <a:gd name="T62" fmla="*/ 902 w 188"/>
                    <a:gd name="T63" fmla="*/ 1809 h 214"/>
                    <a:gd name="T64" fmla="*/ 1050 w 188"/>
                    <a:gd name="T65" fmla="*/ 1738 h 214"/>
                    <a:gd name="T66" fmla="*/ 1429 w 188"/>
                    <a:gd name="T67" fmla="*/ 1213 h 214"/>
                    <a:gd name="T68" fmla="*/ 1501 w 188"/>
                    <a:gd name="T69" fmla="*/ 1439 h 214"/>
                    <a:gd name="T70" fmla="*/ 1646 w 188"/>
                    <a:gd name="T71" fmla="*/ 1193 h 214"/>
                    <a:gd name="T72" fmla="*/ 1866 w 188"/>
                    <a:gd name="T73" fmla="*/ 843 h 214"/>
                    <a:gd name="T74" fmla="*/ 1920 w 188"/>
                    <a:gd name="T75" fmla="*/ 659 h 214"/>
                    <a:gd name="T76" fmla="*/ 1852 w 188"/>
                    <a:gd name="T77" fmla="*/ 585 h 214"/>
                    <a:gd name="T78" fmla="*/ 1900 w 188"/>
                    <a:gd name="T79" fmla="*/ 488 h 214"/>
                    <a:gd name="T80" fmla="*/ 1973 w 188"/>
                    <a:gd name="T81" fmla="*/ 370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61" name="Freeform 186"/>
                <p:cNvSpPr>
                  <a:spLocks/>
                </p:cNvSpPr>
                <p:nvPr userDrawn="1"/>
              </p:nvSpPr>
              <p:spPr bwMode="ltGray">
                <a:xfrm>
                  <a:off x="2592" y="1252"/>
                  <a:ext cx="16" cy="16"/>
                </a:xfrm>
                <a:custGeom>
                  <a:avLst/>
                  <a:gdLst>
                    <a:gd name="T0" fmla="*/ 0 w 13"/>
                    <a:gd name="T1" fmla="*/ 111 h 13"/>
                    <a:gd name="T2" fmla="*/ 48 w 13"/>
                    <a:gd name="T3" fmla="*/ 162 h 13"/>
                    <a:gd name="T4" fmla="*/ 0 w 13"/>
                    <a:gd name="T5" fmla="*/ 111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62" name="Freeform 187"/>
                <p:cNvSpPr>
                  <a:spLocks/>
                </p:cNvSpPr>
                <p:nvPr userDrawn="1"/>
              </p:nvSpPr>
              <p:spPr bwMode="ltGray">
                <a:xfrm>
                  <a:off x="1294" y="1437"/>
                  <a:ext cx="1003" cy="709"/>
                </a:xfrm>
                <a:custGeom>
                  <a:avLst/>
                  <a:gdLst>
                    <a:gd name="T0" fmla="*/ 10242 w 812"/>
                    <a:gd name="T1" fmla="*/ 405 h 564"/>
                    <a:gd name="T2" fmla="*/ 9815 w 812"/>
                    <a:gd name="T3" fmla="*/ 1213 h 564"/>
                    <a:gd name="T4" fmla="*/ 9425 w 812"/>
                    <a:gd name="T5" fmla="*/ 1892 h 564"/>
                    <a:gd name="T6" fmla="*/ 9107 w 812"/>
                    <a:gd name="T7" fmla="*/ 2224 h 564"/>
                    <a:gd name="T8" fmla="*/ 7996 w 812"/>
                    <a:gd name="T9" fmla="*/ 2797 h 564"/>
                    <a:gd name="T10" fmla="*/ 7978 w 812"/>
                    <a:gd name="T11" fmla="*/ 3270 h 564"/>
                    <a:gd name="T12" fmla="*/ 7623 w 812"/>
                    <a:gd name="T13" fmla="*/ 3575 h 564"/>
                    <a:gd name="T14" fmla="*/ 7828 w 812"/>
                    <a:gd name="T15" fmla="*/ 2781 h 564"/>
                    <a:gd name="T16" fmla="*/ 7261 w 812"/>
                    <a:gd name="T17" fmla="*/ 2930 h 564"/>
                    <a:gd name="T18" fmla="*/ 7026 w 812"/>
                    <a:gd name="T19" fmla="*/ 3392 h 564"/>
                    <a:gd name="T20" fmla="*/ 7518 w 812"/>
                    <a:gd name="T21" fmla="*/ 4360 h 564"/>
                    <a:gd name="T22" fmla="*/ 7493 w 812"/>
                    <a:gd name="T23" fmla="*/ 5740 h 564"/>
                    <a:gd name="T24" fmla="*/ 6826 w 812"/>
                    <a:gd name="T25" fmla="*/ 6313 h 564"/>
                    <a:gd name="T26" fmla="*/ 6585 w 812"/>
                    <a:gd name="T27" fmla="*/ 6014 h 564"/>
                    <a:gd name="T28" fmla="*/ 6080 w 812"/>
                    <a:gd name="T29" fmla="*/ 5408 h 564"/>
                    <a:gd name="T30" fmla="*/ 5831 w 812"/>
                    <a:gd name="T31" fmla="*/ 5408 h 564"/>
                    <a:gd name="T32" fmla="*/ 5688 w 812"/>
                    <a:gd name="T33" fmla="*/ 6133 h 564"/>
                    <a:gd name="T34" fmla="*/ 6307 w 812"/>
                    <a:gd name="T35" fmla="*/ 7218 h 564"/>
                    <a:gd name="T36" fmla="*/ 6433 w 812"/>
                    <a:gd name="T37" fmla="*/ 8167 h 564"/>
                    <a:gd name="T38" fmla="*/ 6641 w 812"/>
                    <a:gd name="T39" fmla="*/ 8723 h 564"/>
                    <a:gd name="T40" fmla="*/ 6212 w 812"/>
                    <a:gd name="T41" fmla="*/ 8472 h 564"/>
                    <a:gd name="T42" fmla="*/ 5938 w 812"/>
                    <a:gd name="T43" fmla="*/ 8059 h 564"/>
                    <a:gd name="T44" fmla="*/ 5319 w 812"/>
                    <a:gd name="T45" fmla="*/ 6597 h 564"/>
                    <a:gd name="T46" fmla="*/ 5376 w 812"/>
                    <a:gd name="T47" fmla="*/ 4825 h 564"/>
                    <a:gd name="T48" fmla="*/ 5319 w 812"/>
                    <a:gd name="T49" fmla="*/ 4175 h 564"/>
                    <a:gd name="T50" fmla="*/ 5206 w 812"/>
                    <a:gd name="T51" fmla="*/ 4297 h 564"/>
                    <a:gd name="T52" fmla="*/ 4869 w 812"/>
                    <a:gd name="T53" fmla="*/ 4143 h 564"/>
                    <a:gd name="T54" fmla="*/ 4546 w 812"/>
                    <a:gd name="T55" fmla="*/ 2650 h 564"/>
                    <a:gd name="T56" fmla="*/ 4173 w 812"/>
                    <a:gd name="T57" fmla="*/ 2593 h 564"/>
                    <a:gd name="T58" fmla="*/ 3639 w 812"/>
                    <a:gd name="T59" fmla="*/ 2684 h 564"/>
                    <a:gd name="T60" fmla="*/ 3047 w 812"/>
                    <a:gd name="T61" fmla="*/ 3614 h 564"/>
                    <a:gd name="T62" fmla="*/ 2467 w 812"/>
                    <a:gd name="T63" fmla="*/ 4175 h 564"/>
                    <a:gd name="T64" fmla="*/ 2314 w 812"/>
                    <a:gd name="T65" fmla="*/ 4264 h 564"/>
                    <a:gd name="T66" fmla="*/ 2028 w 812"/>
                    <a:gd name="T67" fmla="*/ 5100 h 564"/>
                    <a:gd name="T68" fmla="*/ 1922 w 812"/>
                    <a:gd name="T69" fmla="*/ 5510 h 564"/>
                    <a:gd name="T70" fmla="*/ 1616 w 812"/>
                    <a:gd name="T71" fmla="*/ 6290 h 564"/>
                    <a:gd name="T72" fmla="*/ 1188 w 812"/>
                    <a:gd name="T73" fmla="*/ 6106 h 564"/>
                    <a:gd name="T74" fmla="*/ 833 w 812"/>
                    <a:gd name="T75" fmla="*/ 4019 h 564"/>
                    <a:gd name="T76" fmla="*/ 913 w 812"/>
                    <a:gd name="T77" fmla="*/ 2420 h 564"/>
                    <a:gd name="T78" fmla="*/ 558 w 812"/>
                    <a:gd name="T79" fmla="*/ 2797 h 564"/>
                    <a:gd name="T80" fmla="*/ 257 w 812"/>
                    <a:gd name="T81" fmla="*/ 2348 h 564"/>
                    <a:gd name="T82" fmla="*/ 305 w 812"/>
                    <a:gd name="T83" fmla="*/ 2138 h 564"/>
                    <a:gd name="T84" fmla="*/ 0 w 812"/>
                    <a:gd name="T85" fmla="*/ 1439 h 564"/>
                    <a:gd name="T86" fmla="*/ 10073 w 812"/>
                    <a:gd name="T87" fmla="*/ 98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63" name="Freeform 188"/>
                <p:cNvSpPr>
                  <a:spLocks/>
                </p:cNvSpPr>
                <p:nvPr userDrawn="1"/>
              </p:nvSpPr>
              <p:spPr bwMode="ltGray">
                <a:xfrm>
                  <a:off x="1470" y="1926"/>
                  <a:ext cx="54" cy="107"/>
                </a:xfrm>
                <a:custGeom>
                  <a:avLst/>
                  <a:gdLst>
                    <a:gd name="T0" fmla="*/ 113 w 43"/>
                    <a:gd name="T1" fmla="*/ 185 h 85"/>
                    <a:gd name="T2" fmla="*/ 249 w 43"/>
                    <a:gd name="T3" fmla="*/ 49 h 85"/>
                    <a:gd name="T4" fmla="*/ 573 w 43"/>
                    <a:gd name="T5" fmla="*/ 526 h 85"/>
                    <a:gd name="T6" fmla="*/ 294 w 43"/>
                    <a:gd name="T7" fmla="*/ 1351 h 85"/>
                    <a:gd name="T8" fmla="*/ 1 w 43"/>
                    <a:gd name="T9" fmla="*/ 1096 h 85"/>
                    <a:gd name="T10" fmla="*/ 113 w 43"/>
                    <a:gd name="T11" fmla="*/ 185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64" name="Freeform 189"/>
                <p:cNvSpPr>
                  <a:spLocks/>
                </p:cNvSpPr>
                <p:nvPr userDrawn="1"/>
              </p:nvSpPr>
              <p:spPr bwMode="ltGray">
                <a:xfrm>
                  <a:off x="2239" y="1555"/>
                  <a:ext cx="55" cy="93"/>
                </a:xfrm>
                <a:custGeom>
                  <a:avLst/>
                  <a:gdLst>
                    <a:gd name="T0" fmla="*/ 186 w 44"/>
                    <a:gd name="T1" fmla="*/ 429 h 74"/>
                    <a:gd name="T2" fmla="*/ 423 w 44"/>
                    <a:gd name="T3" fmla="*/ 39 h 74"/>
                    <a:gd name="T4" fmla="*/ 635 w 44"/>
                    <a:gd name="T5" fmla="*/ 62 h 74"/>
                    <a:gd name="T6" fmla="*/ 569 w 44"/>
                    <a:gd name="T7" fmla="*/ 405 h 74"/>
                    <a:gd name="T8" fmla="*/ 186 w 44"/>
                    <a:gd name="T9" fmla="*/ 1152 h 74"/>
                    <a:gd name="T10" fmla="*/ 110 w 44"/>
                    <a:gd name="T11" fmla="*/ 921 h 74"/>
                    <a:gd name="T12" fmla="*/ 49 w 44"/>
                    <a:gd name="T13" fmla="*/ 559 h 74"/>
                    <a:gd name="T14" fmla="*/ 186 w 44"/>
                    <a:gd name="T15" fmla="*/ 429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65" name="Freeform 190"/>
                <p:cNvSpPr>
                  <a:spLocks/>
                </p:cNvSpPr>
                <p:nvPr userDrawn="1"/>
              </p:nvSpPr>
              <p:spPr bwMode="ltGray">
                <a:xfrm>
                  <a:off x="2388" y="1512"/>
                  <a:ext cx="24" cy="38"/>
                </a:xfrm>
                <a:custGeom>
                  <a:avLst/>
                  <a:gdLst>
                    <a:gd name="T0" fmla="*/ 60 w 20"/>
                    <a:gd name="T1" fmla="*/ 272 h 30"/>
                    <a:gd name="T2" fmla="*/ 42 w 20"/>
                    <a:gd name="T3" fmla="*/ 512 h 30"/>
                    <a:gd name="T4" fmla="*/ 60 w 20"/>
                    <a:gd name="T5" fmla="*/ 27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66" name="Freeform 191"/>
                <p:cNvSpPr>
                  <a:spLocks/>
                </p:cNvSpPr>
                <p:nvPr userDrawn="1"/>
              </p:nvSpPr>
              <p:spPr bwMode="ltGray">
                <a:xfrm>
                  <a:off x="-306" y="1167"/>
                  <a:ext cx="1255" cy="1752"/>
                </a:xfrm>
                <a:custGeom>
                  <a:avLst/>
                  <a:gdLst>
                    <a:gd name="T0" fmla="*/ 10263 w 1015"/>
                    <a:gd name="T1" fmla="*/ 19025 h 1392"/>
                    <a:gd name="T2" fmla="*/ 10673 w 1015"/>
                    <a:gd name="T3" fmla="*/ 20544 h 1392"/>
                    <a:gd name="T4" fmla="*/ 10481 w 1015"/>
                    <a:gd name="T5" fmla="*/ 21493 h 1392"/>
                    <a:gd name="T6" fmla="*/ 9141 w 1015"/>
                    <a:gd name="T7" fmla="*/ 13915 h 1392"/>
                    <a:gd name="T8" fmla="*/ 9250 w 1015"/>
                    <a:gd name="T9" fmla="*/ 13529 h 1392"/>
                    <a:gd name="T10" fmla="*/ 9506 w 1015"/>
                    <a:gd name="T11" fmla="*/ 12387 h 1392"/>
                    <a:gd name="T12" fmla="*/ 5876 w 1015"/>
                    <a:gd name="T13" fmla="*/ 8604 h 1392"/>
                    <a:gd name="T14" fmla="*/ 5365 w 1015"/>
                    <a:gd name="T15" fmla="*/ 10376 h 1392"/>
                    <a:gd name="T16" fmla="*/ 5682 w 1015"/>
                    <a:gd name="T17" fmla="*/ 18395 h 1392"/>
                    <a:gd name="T18" fmla="*/ 5682 w 1015"/>
                    <a:gd name="T19" fmla="*/ 17061 h 1392"/>
                    <a:gd name="T20" fmla="*/ 5772 w 1015"/>
                    <a:gd name="T21" fmla="*/ 16059 h 1392"/>
                    <a:gd name="T22" fmla="*/ 4804 w 1015"/>
                    <a:gd name="T23" fmla="*/ 13529 h 1392"/>
                    <a:gd name="T24" fmla="*/ 4487 w 1015"/>
                    <a:gd name="T25" fmla="*/ 12960 h 1392"/>
                    <a:gd name="T26" fmla="*/ 4752 w 1015"/>
                    <a:gd name="T27" fmla="*/ 12020 h 1392"/>
                    <a:gd name="T28" fmla="*/ 4804 w 1015"/>
                    <a:gd name="T29" fmla="*/ 11441 h 1392"/>
                    <a:gd name="T30" fmla="*/ 3932 w 1015"/>
                    <a:gd name="T31" fmla="*/ 10932 h 1392"/>
                    <a:gd name="T32" fmla="*/ 2966 w 1015"/>
                    <a:gd name="T33" fmla="*/ 10565 h 1392"/>
                    <a:gd name="T34" fmla="*/ 2709 w 1015"/>
                    <a:gd name="T35" fmla="*/ 10810 h 1392"/>
                    <a:gd name="T36" fmla="*/ 1797 w 1015"/>
                    <a:gd name="T37" fmla="*/ 10810 h 1392"/>
                    <a:gd name="T38" fmla="*/ 662 w 1015"/>
                    <a:gd name="T39" fmla="*/ 10113 h 1392"/>
                    <a:gd name="T40" fmla="*/ 362 w 1015"/>
                    <a:gd name="T41" fmla="*/ 8979 h 1392"/>
                    <a:gd name="T42" fmla="*/ 101 w 1015"/>
                    <a:gd name="T43" fmla="*/ 8296 h 1392"/>
                    <a:gd name="T44" fmla="*/ 257 w 1015"/>
                    <a:gd name="T45" fmla="*/ 7276 h 1392"/>
                    <a:gd name="T46" fmla="*/ 561 w 1015"/>
                    <a:gd name="T47" fmla="*/ 6009 h 1392"/>
                    <a:gd name="T48" fmla="*/ 819 w 1015"/>
                    <a:gd name="T49" fmla="*/ 5057 h 1392"/>
                    <a:gd name="T50" fmla="*/ 1274 w 1015"/>
                    <a:gd name="T51" fmla="*/ 4043 h 1392"/>
                    <a:gd name="T52" fmla="*/ 2148 w 1015"/>
                    <a:gd name="T53" fmla="*/ 2970 h 1392"/>
                    <a:gd name="T54" fmla="*/ 3571 w 1015"/>
                    <a:gd name="T55" fmla="*/ 1396 h 1392"/>
                    <a:gd name="T56" fmla="*/ 4339 w 1015"/>
                    <a:gd name="T57" fmla="*/ 758 h 1392"/>
                    <a:gd name="T58" fmla="*/ 6077 w 1015"/>
                    <a:gd name="T59" fmla="*/ 123 h 1392"/>
                    <a:gd name="T60" fmla="*/ 7249 w 1015"/>
                    <a:gd name="T61" fmla="*/ 123 h 1392"/>
                    <a:gd name="T62" fmla="*/ 7603 w 1015"/>
                    <a:gd name="T63" fmla="*/ 881 h 1392"/>
                    <a:gd name="T64" fmla="*/ 7812 w 1015"/>
                    <a:gd name="T65" fmla="*/ 1649 h 1392"/>
                    <a:gd name="T66" fmla="*/ 8896 w 1015"/>
                    <a:gd name="T67" fmla="*/ 1707 h 1392"/>
                    <a:gd name="T68" fmla="*/ 9904 w 1015"/>
                    <a:gd name="T69" fmla="*/ 2395 h 1392"/>
                    <a:gd name="T70" fmla="*/ 10673 w 1015"/>
                    <a:gd name="T71" fmla="*/ 2516 h 1392"/>
                    <a:gd name="T72" fmla="*/ 10520 w 1015"/>
                    <a:gd name="T73" fmla="*/ 3288 h 1392"/>
                    <a:gd name="T74" fmla="*/ 10673 w 1015"/>
                    <a:gd name="T75" fmla="*/ 6591 h 1392"/>
                    <a:gd name="T76" fmla="*/ 10923 w 1015"/>
                    <a:gd name="T77" fmla="*/ 7764 h 1392"/>
                    <a:gd name="T78" fmla="*/ 11754 w 1015"/>
                    <a:gd name="T79" fmla="*/ 9285 h 1392"/>
                    <a:gd name="T80" fmla="*/ 12759 w 1015"/>
                    <a:gd name="T81" fmla="*/ 8790 h 1392"/>
                    <a:gd name="T82" fmla="*/ 12759 w 1015"/>
                    <a:gd name="T83" fmla="*/ 9793 h 1392"/>
                    <a:gd name="T84" fmla="*/ 11795 w 1015"/>
                    <a:gd name="T85" fmla="*/ 11808 h 1392"/>
                    <a:gd name="T86" fmla="*/ 10779 w 1015"/>
                    <a:gd name="T87" fmla="*/ 13151 h 1392"/>
                    <a:gd name="T88" fmla="*/ 10481 w 1015"/>
                    <a:gd name="T89" fmla="*/ 14854 h 1392"/>
                    <a:gd name="T90" fmla="*/ 10923 w 1015"/>
                    <a:gd name="T91" fmla="*/ 16436 h 1392"/>
                    <a:gd name="T92" fmla="*/ 11082 w 1015"/>
                    <a:gd name="T93" fmla="*/ 17001 h 139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015" h="1392">
                      <a:moveTo>
                        <a:pt x="824" y="1168"/>
                      </a:moveTo>
                      <a:lnTo>
                        <a:pt x="804" y="1204"/>
                      </a:lnTo>
                      <a:lnTo>
                        <a:pt x="816" y="1252"/>
                      </a:lnTo>
                      <a:lnTo>
                        <a:pt x="836" y="1300"/>
                      </a:lnTo>
                      <a:lnTo>
                        <a:pt x="816" y="1324"/>
                      </a:lnTo>
                      <a:lnTo>
                        <a:pt x="820" y="1360"/>
                      </a:lnTo>
                      <a:lnTo>
                        <a:pt x="820" y="1392"/>
                      </a:lnTo>
                      <a:lnTo>
                        <a:pt x="716" y="880"/>
                      </a:lnTo>
                      <a:lnTo>
                        <a:pt x="704" y="852"/>
                      </a:lnTo>
                      <a:lnTo>
                        <a:pt x="724" y="856"/>
                      </a:lnTo>
                      <a:lnTo>
                        <a:pt x="736" y="836"/>
                      </a:lnTo>
                      <a:lnTo>
                        <a:pt x="744" y="784"/>
                      </a:lnTo>
                      <a:lnTo>
                        <a:pt x="744" y="704"/>
                      </a:lnTo>
                      <a:lnTo>
                        <a:pt x="460" y="544"/>
                      </a:lnTo>
                      <a:lnTo>
                        <a:pt x="440" y="584"/>
                      </a:lnTo>
                      <a:lnTo>
                        <a:pt x="420" y="656"/>
                      </a:lnTo>
                      <a:lnTo>
                        <a:pt x="608" y="1168"/>
                      </a:lnTo>
                      <a:lnTo>
                        <a:pt x="444" y="1164"/>
                      </a:lnTo>
                      <a:lnTo>
                        <a:pt x="444" y="1112"/>
                      </a:lnTo>
                      <a:lnTo>
                        <a:pt x="444" y="1080"/>
                      </a:lnTo>
                      <a:lnTo>
                        <a:pt x="452" y="1048"/>
                      </a:lnTo>
                      <a:lnTo>
                        <a:pt x="452" y="1016"/>
                      </a:lnTo>
                      <a:cubicBezTo>
                        <a:pt x="423" y="987"/>
                        <a:pt x="441" y="967"/>
                        <a:pt x="420" y="936"/>
                      </a:cubicBezTo>
                      <a:cubicBezTo>
                        <a:pt x="411" y="901"/>
                        <a:pt x="397" y="887"/>
                        <a:pt x="376" y="856"/>
                      </a:cubicBezTo>
                      <a:cubicBezTo>
                        <a:pt x="371" y="848"/>
                        <a:pt x="365" y="840"/>
                        <a:pt x="360" y="832"/>
                      </a:cubicBezTo>
                      <a:lnTo>
                        <a:pt x="352" y="820"/>
                      </a:lnTo>
                      <a:cubicBezTo>
                        <a:pt x="352" y="820"/>
                        <a:pt x="364" y="784"/>
                        <a:pt x="364" y="784"/>
                      </a:cubicBezTo>
                      <a:cubicBezTo>
                        <a:pt x="367" y="776"/>
                        <a:pt x="372" y="760"/>
                        <a:pt x="372" y="760"/>
                      </a:cubicBezTo>
                      <a:cubicBezTo>
                        <a:pt x="371" y="756"/>
                        <a:pt x="368" y="752"/>
                        <a:pt x="368" y="748"/>
                      </a:cubicBezTo>
                      <a:cubicBezTo>
                        <a:pt x="369" y="740"/>
                        <a:pt x="376" y="724"/>
                        <a:pt x="376" y="724"/>
                      </a:cubicBezTo>
                      <a:cubicBezTo>
                        <a:pt x="361" y="701"/>
                        <a:pt x="352" y="704"/>
                        <a:pt x="328" y="712"/>
                      </a:cubicBezTo>
                      <a:cubicBezTo>
                        <a:pt x="323" y="704"/>
                        <a:pt x="313" y="700"/>
                        <a:pt x="308" y="692"/>
                      </a:cubicBezTo>
                      <a:cubicBezTo>
                        <a:pt x="275" y="640"/>
                        <a:pt x="321" y="689"/>
                        <a:pt x="288" y="656"/>
                      </a:cubicBezTo>
                      <a:cubicBezTo>
                        <a:pt x="248" y="661"/>
                        <a:pt x="266" y="657"/>
                        <a:pt x="232" y="668"/>
                      </a:cubicBezTo>
                      <a:cubicBezTo>
                        <a:pt x="228" y="669"/>
                        <a:pt x="220" y="672"/>
                        <a:pt x="220" y="672"/>
                      </a:cubicBezTo>
                      <a:cubicBezTo>
                        <a:pt x="217" y="676"/>
                        <a:pt x="216" y="681"/>
                        <a:pt x="212" y="684"/>
                      </a:cubicBezTo>
                      <a:cubicBezTo>
                        <a:pt x="205" y="688"/>
                        <a:pt x="188" y="692"/>
                        <a:pt x="188" y="692"/>
                      </a:cubicBezTo>
                      <a:cubicBezTo>
                        <a:pt x="157" y="671"/>
                        <a:pt x="173" y="673"/>
                        <a:pt x="140" y="684"/>
                      </a:cubicBezTo>
                      <a:cubicBezTo>
                        <a:pt x="132" y="687"/>
                        <a:pt x="116" y="692"/>
                        <a:pt x="116" y="692"/>
                      </a:cubicBezTo>
                      <a:cubicBezTo>
                        <a:pt x="93" y="727"/>
                        <a:pt x="68" y="656"/>
                        <a:pt x="52" y="640"/>
                      </a:cubicBezTo>
                      <a:cubicBezTo>
                        <a:pt x="47" y="625"/>
                        <a:pt x="35" y="607"/>
                        <a:pt x="32" y="592"/>
                      </a:cubicBezTo>
                      <a:cubicBezTo>
                        <a:pt x="30" y="584"/>
                        <a:pt x="32" y="575"/>
                        <a:pt x="28" y="568"/>
                      </a:cubicBezTo>
                      <a:cubicBezTo>
                        <a:pt x="26" y="564"/>
                        <a:pt x="20" y="563"/>
                        <a:pt x="16" y="560"/>
                      </a:cubicBezTo>
                      <a:cubicBezTo>
                        <a:pt x="5" y="526"/>
                        <a:pt x="22" y="580"/>
                        <a:pt x="8" y="524"/>
                      </a:cubicBezTo>
                      <a:cubicBezTo>
                        <a:pt x="6" y="516"/>
                        <a:pt x="0" y="500"/>
                        <a:pt x="0" y="500"/>
                      </a:cubicBezTo>
                      <a:cubicBezTo>
                        <a:pt x="4" y="480"/>
                        <a:pt x="3" y="471"/>
                        <a:pt x="20" y="460"/>
                      </a:cubicBezTo>
                      <a:cubicBezTo>
                        <a:pt x="30" y="420"/>
                        <a:pt x="25" y="438"/>
                        <a:pt x="36" y="404"/>
                      </a:cubicBezTo>
                      <a:cubicBezTo>
                        <a:pt x="39" y="396"/>
                        <a:pt x="44" y="380"/>
                        <a:pt x="44" y="380"/>
                      </a:cubicBezTo>
                      <a:cubicBezTo>
                        <a:pt x="39" y="365"/>
                        <a:pt x="36" y="363"/>
                        <a:pt x="48" y="344"/>
                      </a:cubicBezTo>
                      <a:cubicBezTo>
                        <a:pt x="53" y="336"/>
                        <a:pt x="64" y="320"/>
                        <a:pt x="64" y="320"/>
                      </a:cubicBezTo>
                      <a:cubicBezTo>
                        <a:pt x="55" y="294"/>
                        <a:pt x="53" y="290"/>
                        <a:pt x="76" y="272"/>
                      </a:cubicBezTo>
                      <a:cubicBezTo>
                        <a:pt x="84" y="266"/>
                        <a:pt x="100" y="256"/>
                        <a:pt x="100" y="256"/>
                      </a:cubicBezTo>
                      <a:cubicBezTo>
                        <a:pt x="108" y="245"/>
                        <a:pt x="112" y="231"/>
                        <a:pt x="120" y="220"/>
                      </a:cubicBezTo>
                      <a:cubicBezTo>
                        <a:pt x="132" y="203"/>
                        <a:pt x="152" y="199"/>
                        <a:pt x="168" y="188"/>
                      </a:cubicBezTo>
                      <a:cubicBezTo>
                        <a:pt x="186" y="162"/>
                        <a:pt x="222" y="145"/>
                        <a:pt x="248" y="128"/>
                      </a:cubicBezTo>
                      <a:cubicBezTo>
                        <a:pt x="259" y="111"/>
                        <a:pt x="260" y="95"/>
                        <a:pt x="280" y="88"/>
                      </a:cubicBezTo>
                      <a:cubicBezTo>
                        <a:pt x="294" y="74"/>
                        <a:pt x="310" y="68"/>
                        <a:pt x="328" y="56"/>
                      </a:cubicBezTo>
                      <a:cubicBezTo>
                        <a:pt x="332" y="53"/>
                        <a:pt x="340" y="48"/>
                        <a:pt x="340" y="48"/>
                      </a:cubicBezTo>
                      <a:cubicBezTo>
                        <a:pt x="352" y="30"/>
                        <a:pt x="364" y="19"/>
                        <a:pt x="384" y="12"/>
                      </a:cubicBezTo>
                      <a:cubicBezTo>
                        <a:pt x="400" y="59"/>
                        <a:pt x="448" y="11"/>
                        <a:pt x="476" y="8"/>
                      </a:cubicBezTo>
                      <a:cubicBezTo>
                        <a:pt x="497" y="6"/>
                        <a:pt x="519" y="5"/>
                        <a:pt x="540" y="4"/>
                      </a:cubicBezTo>
                      <a:cubicBezTo>
                        <a:pt x="549" y="5"/>
                        <a:pt x="559" y="9"/>
                        <a:pt x="568" y="8"/>
                      </a:cubicBezTo>
                      <a:cubicBezTo>
                        <a:pt x="576" y="7"/>
                        <a:pt x="592" y="0"/>
                        <a:pt x="592" y="0"/>
                      </a:cubicBezTo>
                      <a:cubicBezTo>
                        <a:pt x="617" y="16"/>
                        <a:pt x="604" y="31"/>
                        <a:pt x="596" y="56"/>
                      </a:cubicBezTo>
                      <a:cubicBezTo>
                        <a:pt x="593" y="64"/>
                        <a:pt x="572" y="64"/>
                        <a:pt x="572" y="64"/>
                      </a:cubicBezTo>
                      <a:cubicBezTo>
                        <a:pt x="564" y="89"/>
                        <a:pt x="592" y="97"/>
                        <a:pt x="612" y="104"/>
                      </a:cubicBezTo>
                      <a:cubicBezTo>
                        <a:pt x="623" y="136"/>
                        <a:pt x="626" y="149"/>
                        <a:pt x="660" y="160"/>
                      </a:cubicBezTo>
                      <a:cubicBezTo>
                        <a:pt x="686" y="134"/>
                        <a:pt x="647" y="124"/>
                        <a:pt x="696" y="108"/>
                      </a:cubicBezTo>
                      <a:cubicBezTo>
                        <a:pt x="717" y="115"/>
                        <a:pt x="722" y="132"/>
                        <a:pt x="740" y="140"/>
                      </a:cubicBezTo>
                      <a:cubicBezTo>
                        <a:pt x="752" y="145"/>
                        <a:pt x="764" y="148"/>
                        <a:pt x="776" y="152"/>
                      </a:cubicBezTo>
                      <a:cubicBezTo>
                        <a:pt x="780" y="153"/>
                        <a:pt x="788" y="156"/>
                        <a:pt x="788" y="156"/>
                      </a:cubicBezTo>
                      <a:cubicBezTo>
                        <a:pt x="814" y="147"/>
                        <a:pt x="814" y="145"/>
                        <a:pt x="836" y="160"/>
                      </a:cubicBezTo>
                      <a:cubicBezTo>
                        <a:pt x="843" y="180"/>
                        <a:pt x="841" y="164"/>
                        <a:pt x="832" y="184"/>
                      </a:cubicBezTo>
                      <a:cubicBezTo>
                        <a:pt x="829" y="192"/>
                        <a:pt x="824" y="208"/>
                        <a:pt x="824" y="208"/>
                      </a:cubicBezTo>
                      <a:cubicBezTo>
                        <a:pt x="828" y="250"/>
                        <a:pt x="827" y="319"/>
                        <a:pt x="852" y="356"/>
                      </a:cubicBezTo>
                      <a:cubicBezTo>
                        <a:pt x="845" y="376"/>
                        <a:pt x="840" y="395"/>
                        <a:pt x="836" y="416"/>
                      </a:cubicBezTo>
                      <a:cubicBezTo>
                        <a:pt x="840" y="431"/>
                        <a:pt x="847" y="441"/>
                        <a:pt x="852" y="456"/>
                      </a:cubicBezTo>
                      <a:cubicBezTo>
                        <a:pt x="853" y="468"/>
                        <a:pt x="852" y="481"/>
                        <a:pt x="856" y="492"/>
                      </a:cubicBezTo>
                      <a:cubicBezTo>
                        <a:pt x="858" y="498"/>
                        <a:pt x="885" y="515"/>
                        <a:pt x="892" y="536"/>
                      </a:cubicBezTo>
                      <a:cubicBezTo>
                        <a:pt x="884" y="559"/>
                        <a:pt x="898" y="581"/>
                        <a:pt x="920" y="588"/>
                      </a:cubicBezTo>
                      <a:cubicBezTo>
                        <a:pt x="938" y="582"/>
                        <a:pt x="949" y="584"/>
                        <a:pt x="960" y="568"/>
                      </a:cubicBezTo>
                      <a:cubicBezTo>
                        <a:pt x="982" y="572"/>
                        <a:pt x="987" y="575"/>
                        <a:pt x="1000" y="556"/>
                      </a:cubicBezTo>
                      <a:cubicBezTo>
                        <a:pt x="1004" y="557"/>
                        <a:pt x="1011" y="556"/>
                        <a:pt x="1012" y="560"/>
                      </a:cubicBezTo>
                      <a:cubicBezTo>
                        <a:pt x="1015" y="571"/>
                        <a:pt x="1003" y="608"/>
                        <a:pt x="1000" y="620"/>
                      </a:cubicBezTo>
                      <a:cubicBezTo>
                        <a:pt x="994" y="645"/>
                        <a:pt x="999" y="619"/>
                        <a:pt x="988" y="644"/>
                      </a:cubicBezTo>
                      <a:cubicBezTo>
                        <a:pt x="971" y="683"/>
                        <a:pt x="962" y="723"/>
                        <a:pt x="924" y="748"/>
                      </a:cubicBezTo>
                      <a:cubicBezTo>
                        <a:pt x="914" y="762"/>
                        <a:pt x="906" y="763"/>
                        <a:pt x="892" y="772"/>
                      </a:cubicBezTo>
                      <a:cubicBezTo>
                        <a:pt x="878" y="793"/>
                        <a:pt x="862" y="814"/>
                        <a:pt x="844" y="832"/>
                      </a:cubicBezTo>
                      <a:cubicBezTo>
                        <a:pt x="834" y="861"/>
                        <a:pt x="826" y="891"/>
                        <a:pt x="816" y="920"/>
                      </a:cubicBezTo>
                      <a:cubicBezTo>
                        <a:pt x="817" y="927"/>
                        <a:pt x="818" y="933"/>
                        <a:pt x="820" y="940"/>
                      </a:cubicBezTo>
                      <a:cubicBezTo>
                        <a:pt x="822" y="948"/>
                        <a:pt x="828" y="964"/>
                        <a:pt x="828" y="964"/>
                      </a:cubicBezTo>
                      <a:cubicBezTo>
                        <a:pt x="832" y="993"/>
                        <a:pt x="835" y="1019"/>
                        <a:pt x="856" y="1040"/>
                      </a:cubicBezTo>
                      <a:cubicBezTo>
                        <a:pt x="859" y="1048"/>
                        <a:pt x="861" y="1056"/>
                        <a:pt x="864" y="1064"/>
                      </a:cubicBezTo>
                      <a:cubicBezTo>
                        <a:pt x="865" y="1068"/>
                        <a:pt x="868" y="1076"/>
                        <a:pt x="868" y="1076"/>
                      </a:cubicBezTo>
                      <a:cubicBezTo>
                        <a:pt x="865" y="1095"/>
                        <a:pt x="853" y="1168"/>
                        <a:pt x="824" y="116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67" name="Freeform 192"/>
                <p:cNvSpPr>
                  <a:spLocks/>
                </p:cNvSpPr>
                <p:nvPr userDrawn="1"/>
              </p:nvSpPr>
              <p:spPr bwMode="ltGray">
                <a:xfrm>
                  <a:off x="179" y="1668"/>
                  <a:ext cx="529" cy="1417"/>
                </a:xfrm>
                <a:custGeom>
                  <a:avLst/>
                  <a:gdLst>
                    <a:gd name="T0" fmla="*/ 661 w 428"/>
                    <a:gd name="T1" fmla="*/ 12028 h 1126"/>
                    <a:gd name="T2" fmla="*/ 1520 w 428"/>
                    <a:gd name="T3" fmla="*/ 13726 h 1126"/>
                    <a:gd name="T4" fmla="*/ 1734 w 428"/>
                    <a:gd name="T5" fmla="*/ 14157 h 1126"/>
                    <a:gd name="T6" fmla="*/ 2143 w 428"/>
                    <a:gd name="T7" fmla="*/ 15184 h 1126"/>
                    <a:gd name="T8" fmla="*/ 2491 w 428"/>
                    <a:gd name="T9" fmla="*/ 15749 h 1126"/>
                    <a:gd name="T10" fmla="*/ 2796 w 428"/>
                    <a:gd name="T11" fmla="*/ 15995 h 1126"/>
                    <a:gd name="T12" fmla="*/ 3304 w 428"/>
                    <a:gd name="T13" fmla="*/ 16557 h 1126"/>
                    <a:gd name="T14" fmla="*/ 3607 w 428"/>
                    <a:gd name="T15" fmla="*/ 17137 h 1126"/>
                    <a:gd name="T16" fmla="*/ 3659 w 428"/>
                    <a:gd name="T17" fmla="*/ 17507 h 1126"/>
                    <a:gd name="T18" fmla="*/ 3974 w 428"/>
                    <a:gd name="T19" fmla="*/ 17760 h 1126"/>
                    <a:gd name="T20" fmla="*/ 5231 w 428"/>
                    <a:gd name="T21" fmla="*/ 17137 h 1126"/>
                    <a:gd name="T22" fmla="*/ 5440 w 428"/>
                    <a:gd name="T23" fmla="*/ 16304 h 1126"/>
                    <a:gd name="T24" fmla="*/ 5393 w 428"/>
                    <a:gd name="T25" fmla="*/ 15802 h 1126"/>
                    <a:gd name="T26" fmla="*/ 5393 w 428"/>
                    <a:gd name="T27" fmla="*/ 14798 h 1126"/>
                    <a:gd name="T28" fmla="*/ 5283 w 428"/>
                    <a:gd name="T29" fmla="*/ 13849 h 1126"/>
                    <a:gd name="T30" fmla="*/ 5081 w 428"/>
                    <a:gd name="T31" fmla="*/ 11005 h 1126"/>
                    <a:gd name="T32" fmla="*/ 4412 w 428"/>
                    <a:gd name="T33" fmla="*/ 8978 h 1126"/>
                    <a:gd name="T34" fmla="*/ 4111 w 428"/>
                    <a:gd name="T35" fmla="*/ 8620 h 1126"/>
                    <a:gd name="T36" fmla="*/ 4066 w 428"/>
                    <a:gd name="T37" fmla="*/ 8051 h 1126"/>
                    <a:gd name="T38" fmla="*/ 3974 w 428"/>
                    <a:gd name="T39" fmla="*/ 7605 h 1126"/>
                    <a:gd name="T40" fmla="*/ 3974 w 428"/>
                    <a:gd name="T41" fmla="*/ 6850 h 1126"/>
                    <a:gd name="T42" fmla="*/ 3916 w 428"/>
                    <a:gd name="T43" fmla="*/ 6403 h 1126"/>
                    <a:gd name="T44" fmla="*/ 4314 w 428"/>
                    <a:gd name="T45" fmla="*/ 6029 h 1126"/>
                    <a:gd name="T46" fmla="*/ 4888 w 428"/>
                    <a:gd name="T47" fmla="*/ 5907 h 1126"/>
                    <a:gd name="T48" fmla="*/ 4888 w 428"/>
                    <a:gd name="T49" fmla="*/ 4076 h 1126"/>
                    <a:gd name="T50" fmla="*/ 1017 w 428"/>
                    <a:gd name="T51" fmla="*/ 2869 h 1126"/>
                    <a:gd name="T52" fmla="*/ 602 w 428"/>
                    <a:gd name="T53" fmla="*/ 2928 h 1126"/>
                    <a:gd name="T54" fmla="*/ 310 w 428"/>
                    <a:gd name="T55" fmla="*/ 3057 h 1126"/>
                    <a:gd name="T56" fmla="*/ 0 w 428"/>
                    <a:gd name="T57" fmla="*/ 4460 h 1126"/>
                    <a:gd name="T58" fmla="*/ 2143 w 428"/>
                    <a:gd name="T59" fmla="*/ 11588 h 1126"/>
                    <a:gd name="T60" fmla="*/ 661 w 428"/>
                    <a:gd name="T61" fmla="*/ 12028 h 112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428" h="1126">
                      <a:moveTo>
                        <a:pt x="52" y="762"/>
                      </a:moveTo>
                      <a:lnTo>
                        <a:pt x="120" y="870"/>
                      </a:lnTo>
                      <a:lnTo>
                        <a:pt x="136" y="898"/>
                      </a:lnTo>
                      <a:lnTo>
                        <a:pt x="168" y="962"/>
                      </a:lnTo>
                      <a:cubicBezTo>
                        <a:pt x="196" y="1018"/>
                        <a:pt x="169" y="983"/>
                        <a:pt x="196" y="998"/>
                      </a:cubicBezTo>
                      <a:cubicBezTo>
                        <a:pt x="204" y="1003"/>
                        <a:pt x="220" y="1014"/>
                        <a:pt x="220" y="1014"/>
                      </a:cubicBezTo>
                      <a:cubicBezTo>
                        <a:pt x="229" y="1028"/>
                        <a:pt x="244" y="1045"/>
                        <a:pt x="260" y="1050"/>
                      </a:cubicBezTo>
                      <a:cubicBezTo>
                        <a:pt x="272" y="1062"/>
                        <a:pt x="279" y="1070"/>
                        <a:pt x="284" y="1086"/>
                      </a:cubicBezTo>
                      <a:cubicBezTo>
                        <a:pt x="280" y="1098"/>
                        <a:pt x="276" y="1099"/>
                        <a:pt x="288" y="1110"/>
                      </a:cubicBezTo>
                      <a:cubicBezTo>
                        <a:pt x="295" y="1116"/>
                        <a:pt x="312" y="1126"/>
                        <a:pt x="312" y="1126"/>
                      </a:cubicBezTo>
                      <a:cubicBezTo>
                        <a:pt x="347" y="1114"/>
                        <a:pt x="376" y="1092"/>
                        <a:pt x="412" y="1086"/>
                      </a:cubicBezTo>
                      <a:cubicBezTo>
                        <a:pt x="418" y="1068"/>
                        <a:pt x="424" y="1052"/>
                        <a:pt x="428" y="1034"/>
                      </a:cubicBezTo>
                      <a:cubicBezTo>
                        <a:pt x="422" y="1016"/>
                        <a:pt x="424" y="1026"/>
                        <a:pt x="424" y="1002"/>
                      </a:cubicBezTo>
                      <a:lnTo>
                        <a:pt x="424" y="938"/>
                      </a:lnTo>
                      <a:lnTo>
                        <a:pt x="416" y="878"/>
                      </a:lnTo>
                      <a:lnTo>
                        <a:pt x="400" y="698"/>
                      </a:lnTo>
                      <a:lnTo>
                        <a:pt x="348" y="570"/>
                      </a:lnTo>
                      <a:lnTo>
                        <a:pt x="324" y="546"/>
                      </a:lnTo>
                      <a:lnTo>
                        <a:pt x="320" y="510"/>
                      </a:lnTo>
                      <a:lnTo>
                        <a:pt x="312" y="482"/>
                      </a:lnTo>
                      <a:lnTo>
                        <a:pt x="312" y="434"/>
                      </a:lnTo>
                      <a:lnTo>
                        <a:pt x="308" y="406"/>
                      </a:lnTo>
                      <a:lnTo>
                        <a:pt x="340" y="382"/>
                      </a:lnTo>
                      <a:lnTo>
                        <a:pt x="384" y="374"/>
                      </a:lnTo>
                      <a:lnTo>
                        <a:pt x="384" y="258"/>
                      </a:lnTo>
                      <a:cubicBezTo>
                        <a:pt x="311" y="226"/>
                        <a:pt x="19" y="0"/>
                        <a:pt x="80" y="182"/>
                      </a:cubicBezTo>
                      <a:cubicBezTo>
                        <a:pt x="54" y="200"/>
                        <a:pt x="85" y="183"/>
                        <a:pt x="48" y="186"/>
                      </a:cubicBezTo>
                      <a:cubicBezTo>
                        <a:pt x="40" y="187"/>
                        <a:pt x="24" y="194"/>
                        <a:pt x="24" y="194"/>
                      </a:cubicBezTo>
                      <a:lnTo>
                        <a:pt x="0" y="282"/>
                      </a:lnTo>
                      <a:lnTo>
                        <a:pt x="168" y="734"/>
                      </a:lnTo>
                      <a:lnTo>
                        <a:pt x="52" y="76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68" name="Freeform 193"/>
                <p:cNvSpPr>
                  <a:spLocks/>
                </p:cNvSpPr>
                <p:nvPr userDrawn="1"/>
              </p:nvSpPr>
              <p:spPr bwMode="ltGray">
                <a:xfrm>
                  <a:off x="835" y="2472"/>
                  <a:ext cx="115" cy="358"/>
                </a:xfrm>
                <a:custGeom>
                  <a:avLst/>
                  <a:gdLst>
                    <a:gd name="T0" fmla="*/ 318 w 93"/>
                    <a:gd name="T1" fmla="*/ 1335 h 284"/>
                    <a:gd name="T2" fmla="*/ 685 w 93"/>
                    <a:gd name="T3" fmla="*/ 432 h 284"/>
                    <a:gd name="T4" fmla="*/ 920 w 93"/>
                    <a:gd name="T5" fmla="*/ 117 h 284"/>
                    <a:gd name="T6" fmla="*/ 1196 w 93"/>
                    <a:gd name="T7" fmla="*/ 890 h 284"/>
                    <a:gd name="T8" fmla="*/ 1030 w 93"/>
                    <a:gd name="T9" fmla="*/ 1598 h 284"/>
                    <a:gd name="T10" fmla="*/ 1030 w 93"/>
                    <a:gd name="T11" fmla="*/ 2616 h 284"/>
                    <a:gd name="T12" fmla="*/ 1196 w 93"/>
                    <a:gd name="T13" fmla="*/ 3201 h 284"/>
                    <a:gd name="T14" fmla="*/ 1136 w 93"/>
                    <a:gd name="T15" fmla="*/ 4360 h 284"/>
                    <a:gd name="T16" fmla="*/ 1030 w 93"/>
                    <a:gd name="T17" fmla="*/ 4557 h 284"/>
                    <a:gd name="T18" fmla="*/ 732 w 93"/>
                    <a:gd name="T19" fmla="*/ 4430 h 284"/>
                    <a:gd name="T20" fmla="*/ 376 w 93"/>
                    <a:gd name="T21" fmla="*/ 3724 h 284"/>
                    <a:gd name="T22" fmla="*/ 270 w 93"/>
                    <a:gd name="T23" fmla="*/ 2890 h 284"/>
                    <a:gd name="T24" fmla="*/ 61 w 93"/>
                    <a:gd name="T25" fmla="*/ 1908 h 284"/>
                    <a:gd name="T26" fmla="*/ 318 w 93"/>
                    <a:gd name="T27" fmla="*/ 1335 h 2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93" h="284">
                      <a:moveTo>
                        <a:pt x="25" y="83"/>
                      </a:moveTo>
                      <a:cubicBezTo>
                        <a:pt x="47" y="68"/>
                        <a:pt x="49" y="53"/>
                        <a:pt x="53" y="27"/>
                      </a:cubicBezTo>
                      <a:cubicBezTo>
                        <a:pt x="48" y="7"/>
                        <a:pt x="53" y="0"/>
                        <a:pt x="73" y="7"/>
                      </a:cubicBezTo>
                      <a:cubicBezTo>
                        <a:pt x="79" y="25"/>
                        <a:pt x="87" y="38"/>
                        <a:pt x="93" y="55"/>
                      </a:cubicBezTo>
                      <a:cubicBezTo>
                        <a:pt x="84" y="91"/>
                        <a:pt x="88" y="77"/>
                        <a:pt x="81" y="99"/>
                      </a:cubicBezTo>
                      <a:cubicBezTo>
                        <a:pt x="77" y="130"/>
                        <a:pt x="74" y="129"/>
                        <a:pt x="81" y="163"/>
                      </a:cubicBezTo>
                      <a:cubicBezTo>
                        <a:pt x="83" y="175"/>
                        <a:pt x="93" y="199"/>
                        <a:pt x="93" y="199"/>
                      </a:cubicBezTo>
                      <a:cubicBezTo>
                        <a:pt x="92" y="223"/>
                        <a:pt x="92" y="247"/>
                        <a:pt x="89" y="271"/>
                      </a:cubicBezTo>
                      <a:cubicBezTo>
                        <a:pt x="88" y="276"/>
                        <a:pt x="86" y="282"/>
                        <a:pt x="81" y="283"/>
                      </a:cubicBezTo>
                      <a:cubicBezTo>
                        <a:pt x="73" y="284"/>
                        <a:pt x="57" y="275"/>
                        <a:pt x="57" y="275"/>
                      </a:cubicBezTo>
                      <a:cubicBezTo>
                        <a:pt x="50" y="253"/>
                        <a:pt x="48" y="244"/>
                        <a:pt x="29" y="231"/>
                      </a:cubicBezTo>
                      <a:cubicBezTo>
                        <a:pt x="12" y="205"/>
                        <a:pt x="0" y="210"/>
                        <a:pt x="21" y="179"/>
                      </a:cubicBezTo>
                      <a:cubicBezTo>
                        <a:pt x="17" y="159"/>
                        <a:pt x="12" y="139"/>
                        <a:pt x="5" y="119"/>
                      </a:cubicBezTo>
                      <a:cubicBezTo>
                        <a:pt x="9" y="103"/>
                        <a:pt x="13" y="95"/>
                        <a:pt x="25" y="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69" name="Freeform 194"/>
                <p:cNvSpPr>
                  <a:spLocks/>
                </p:cNvSpPr>
                <p:nvPr userDrawn="1"/>
              </p:nvSpPr>
              <p:spPr bwMode="ltGray">
                <a:xfrm>
                  <a:off x="797" y="2459"/>
                  <a:ext cx="22" cy="25"/>
                </a:xfrm>
                <a:custGeom>
                  <a:avLst/>
                  <a:gdLst>
                    <a:gd name="T0" fmla="*/ 0 w 18"/>
                    <a:gd name="T1" fmla="*/ 216 h 20"/>
                    <a:gd name="T2" fmla="*/ 43 w 18"/>
                    <a:gd name="T3" fmla="*/ 39 h 20"/>
                    <a:gd name="T4" fmla="*/ 177 w 18"/>
                    <a:gd name="T5" fmla="*/ 95 h 20"/>
                    <a:gd name="T6" fmla="*/ 133 w 18"/>
                    <a:gd name="T7" fmla="*/ 270 h 20"/>
                    <a:gd name="T8" fmla="*/ 0 w 18"/>
                    <a:gd name="T9" fmla="*/ 21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0" y="14"/>
                      </a:moveTo>
                      <a:cubicBezTo>
                        <a:pt x="1" y="10"/>
                        <a:pt x="0" y="4"/>
                        <a:pt x="4" y="2"/>
                      </a:cubicBezTo>
                      <a:cubicBezTo>
                        <a:pt x="8" y="0"/>
                        <a:pt x="14" y="2"/>
                        <a:pt x="16" y="6"/>
                      </a:cubicBezTo>
                      <a:cubicBezTo>
                        <a:pt x="18" y="10"/>
                        <a:pt x="16" y="16"/>
                        <a:pt x="12" y="18"/>
                      </a:cubicBezTo>
                      <a:cubicBezTo>
                        <a:pt x="8" y="20"/>
                        <a:pt x="4" y="15"/>
                        <a:pt x="0" y="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70" name="Freeform 195"/>
                <p:cNvSpPr>
                  <a:spLocks/>
                </p:cNvSpPr>
                <p:nvPr userDrawn="1"/>
              </p:nvSpPr>
              <p:spPr bwMode="ltGray">
                <a:xfrm>
                  <a:off x="1011" y="2269"/>
                  <a:ext cx="23" cy="46"/>
                </a:xfrm>
                <a:custGeom>
                  <a:avLst/>
                  <a:gdLst>
                    <a:gd name="T0" fmla="*/ 70 w 19"/>
                    <a:gd name="T1" fmla="*/ 344 h 37"/>
                    <a:gd name="T2" fmla="*/ 194 w 19"/>
                    <a:gd name="T3" fmla="*/ 285 h 37"/>
                    <a:gd name="T4" fmla="*/ 70 w 19"/>
                    <a:gd name="T5" fmla="*/ 344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71" name="Freeform 196"/>
                <p:cNvSpPr>
                  <a:spLocks/>
                </p:cNvSpPr>
                <p:nvPr userDrawn="1"/>
              </p:nvSpPr>
              <p:spPr bwMode="ltGray">
                <a:xfrm>
                  <a:off x="985" y="1842"/>
                  <a:ext cx="27" cy="25"/>
                </a:xfrm>
                <a:custGeom>
                  <a:avLst/>
                  <a:gdLst>
                    <a:gd name="T0" fmla="*/ 139 w 22"/>
                    <a:gd name="T1" fmla="*/ 185 h 20"/>
                    <a:gd name="T2" fmla="*/ 198 w 22"/>
                    <a:gd name="T3" fmla="*/ 0 h 20"/>
                    <a:gd name="T4" fmla="*/ 243 w 22"/>
                    <a:gd name="T5" fmla="*/ 185 h 20"/>
                    <a:gd name="T6" fmla="*/ 92 w 22"/>
                    <a:gd name="T7" fmla="*/ 291 h 20"/>
                    <a:gd name="T8" fmla="*/ 139 w 22"/>
                    <a:gd name="T9" fmla="*/ 185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72" name="Freeform 197"/>
                <p:cNvSpPr>
                  <a:spLocks/>
                </p:cNvSpPr>
                <p:nvPr userDrawn="1"/>
              </p:nvSpPr>
              <p:spPr bwMode="ltGray">
                <a:xfrm>
                  <a:off x="-158" y="1316"/>
                  <a:ext cx="71" cy="38"/>
                </a:xfrm>
                <a:custGeom>
                  <a:avLst/>
                  <a:gdLst>
                    <a:gd name="T0" fmla="*/ 330 w 57"/>
                    <a:gd name="T1" fmla="*/ 314 h 30"/>
                    <a:gd name="T2" fmla="*/ 448 w 57"/>
                    <a:gd name="T3" fmla="*/ 106 h 30"/>
                    <a:gd name="T4" fmla="*/ 503 w 57"/>
                    <a:gd name="T5" fmla="*/ 512 h 30"/>
                    <a:gd name="T6" fmla="*/ 330 w 57"/>
                    <a:gd name="T7" fmla="*/ 314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73" name="Freeform 198"/>
                <p:cNvSpPr>
                  <a:spLocks/>
                </p:cNvSpPr>
                <p:nvPr userDrawn="1"/>
              </p:nvSpPr>
              <p:spPr bwMode="ltGray">
                <a:xfrm>
                  <a:off x="716" y="971"/>
                  <a:ext cx="857" cy="876"/>
                </a:xfrm>
                <a:custGeom>
                  <a:avLst/>
                  <a:gdLst>
                    <a:gd name="T0" fmla="*/ 6050 w 693"/>
                    <a:gd name="T1" fmla="*/ 7330 h 696"/>
                    <a:gd name="T2" fmla="*/ 5023 w 693"/>
                    <a:gd name="T3" fmla="*/ 7138 h 696"/>
                    <a:gd name="T4" fmla="*/ 4163 w 693"/>
                    <a:gd name="T5" fmla="*/ 6520 h 696"/>
                    <a:gd name="T6" fmla="*/ 3398 w 693"/>
                    <a:gd name="T7" fmla="*/ 6315 h 696"/>
                    <a:gd name="T8" fmla="*/ 3029 w 693"/>
                    <a:gd name="T9" fmla="*/ 6591 h 696"/>
                    <a:gd name="T10" fmla="*/ 3334 w 693"/>
                    <a:gd name="T11" fmla="*/ 6766 h 696"/>
                    <a:gd name="T12" fmla="*/ 3746 w 693"/>
                    <a:gd name="T13" fmla="*/ 7393 h 696"/>
                    <a:gd name="T14" fmla="*/ 4109 w 693"/>
                    <a:gd name="T15" fmla="*/ 7522 h 696"/>
                    <a:gd name="T16" fmla="*/ 4266 w 693"/>
                    <a:gd name="T17" fmla="*/ 8479 h 696"/>
                    <a:gd name="T18" fmla="*/ 4004 w 693"/>
                    <a:gd name="T19" fmla="*/ 8727 h 696"/>
                    <a:gd name="T20" fmla="*/ 3334 w 693"/>
                    <a:gd name="T21" fmla="*/ 9723 h 696"/>
                    <a:gd name="T22" fmla="*/ 2875 w 693"/>
                    <a:gd name="T23" fmla="*/ 9917 h 696"/>
                    <a:gd name="T24" fmla="*/ 1235 w 693"/>
                    <a:gd name="T25" fmla="*/ 11003 h 696"/>
                    <a:gd name="T26" fmla="*/ 977 w 693"/>
                    <a:gd name="T27" fmla="*/ 9723 h 696"/>
                    <a:gd name="T28" fmla="*/ 575 w 693"/>
                    <a:gd name="T29" fmla="*/ 8296 h 696"/>
                    <a:gd name="T30" fmla="*/ 425 w 693"/>
                    <a:gd name="T31" fmla="*/ 7085 h 696"/>
                    <a:gd name="T32" fmla="*/ 685 w 693"/>
                    <a:gd name="T33" fmla="*/ 5435 h 696"/>
                    <a:gd name="T34" fmla="*/ 218 w 693"/>
                    <a:gd name="T35" fmla="*/ 6192 h 696"/>
                    <a:gd name="T36" fmla="*/ 1031 w 693"/>
                    <a:gd name="T37" fmla="*/ 4424 h 696"/>
                    <a:gd name="T38" fmla="*/ 1453 w 693"/>
                    <a:gd name="T39" fmla="*/ 3223 h 696"/>
                    <a:gd name="T40" fmla="*/ 480 w 693"/>
                    <a:gd name="T41" fmla="*/ 3223 h 696"/>
                    <a:gd name="T42" fmla="*/ 1 w 693"/>
                    <a:gd name="T43" fmla="*/ 3094 h 696"/>
                    <a:gd name="T44" fmla="*/ 318 w 693"/>
                    <a:gd name="T45" fmla="*/ 2211 h 696"/>
                    <a:gd name="T46" fmla="*/ 1235 w 693"/>
                    <a:gd name="T47" fmla="*/ 1772 h 696"/>
                    <a:gd name="T48" fmla="*/ 2826 w 693"/>
                    <a:gd name="T49" fmla="*/ 1953 h 696"/>
                    <a:gd name="T50" fmla="*/ 2932 w 693"/>
                    <a:gd name="T51" fmla="*/ 1017 h 696"/>
                    <a:gd name="T52" fmla="*/ 3334 w 693"/>
                    <a:gd name="T53" fmla="*/ 0 h 696"/>
                    <a:gd name="T54" fmla="*/ 4561 w 693"/>
                    <a:gd name="T55" fmla="*/ 692 h 696"/>
                    <a:gd name="T56" fmla="*/ 4206 w 693"/>
                    <a:gd name="T57" fmla="*/ 1396 h 696"/>
                    <a:gd name="T58" fmla="*/ 3852 w 693"/>
                    <a:gd name="T59" fmla="*/ 2783 h 696"/>
                    <a:gd name="T60" fmla="*/ 4621 w 693"/>
                    <a:gd name="T61" fmla="*/ 3040 h 696"/>
                    <a:gd name="T62" fmla="*/ 4765 w 693"/>
                    <a:gd name="T63" fmla="*/ 2148 h 696"/>
                    <a:gd name="T64" fmla="*/ 5339 w 693"/>
                    <a:gd name="T65" fmla="*/ 1464 h 696"/>
                    <a:gd name="T66" fmla="*/ 6366 w 693"/>
                    <a:gd name="T67" fmla="*/ 1396 h 696"/>
                    <a:gd name="T68" fmla="*/ 6768 w 693"/>
                    <a:gd name="T69" fmla="*/ 817 h 696"/>
                    <a:gd name="T70" fmla="*/ 6919 w 693"/>
                    <a:gd name="T71" fmla="*/ 7276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74" name="Freeform 199"/>
                <p:cNvSpPr>
                  <a:spLocks/>
                </p:cNvSpPr>
                <p:nvPr userDrawn="1"/>
              </p:nvSpPr>
              <p:spPr bwMode="ltGray">
                <a:xfrm>
                  <a:off x="134" y="411"/>
                  <a:ext cx="1579" cy="837"/>
                </a:xfrm>
                <a:custGeom>
                  <a:avLst/>
                  <a:gdLst>
                    <a:gd name="T0" fmla="*/ 16145 w 1277"/>
                    <a:gd name="T1" fmla="*/ 913 h 665"/>
                    <a:gd name="T2" fmla="*/ 14859 w 1277"/>
                    <a:gd name="T3" fmla="*/ 773 h 665"/>
                    <a:gd name="T4" fmla="*/ 13796 w 1277"/>
                    <a:gd name="T5" fmla="*/ 1348 h 665"/>
                    <a:gd name="T6" fmla="*/ 13077 w 1277"/>
                    <a:gd name="T7" fmla="*/ 1588 h 665"/>
                    <a:gd name="T8" fmla="*/ 12524 w 1277"/>
                    <a:gd name="T9" fmla="*/ 2151 h 665"/>
                    <a:gd name="T10" fmla="*/ 12574 w 1277"/>
                    <a:gd name="T11" fmla="*/ 1536 h 665"/>
                    <a:gd name="T12" fmla="*/ 12220 w 1277"/>
                    <a:gd name="T13" fmla="*/ 584 h 665"/>
                    <a:gd name="T14" fmla="*/ 12621 w 1277"/>
                    <a:gd name="T15" fmla="*/ 195 h 665"/>
                    <a:gd name="T16" fmla="*/ 11447 w 1277"/>
                    <a:gd name="T17" fmla="*/ 464 h 665"/>
                    <a:gd name="T18" fmla="*/ 11805 w 1277"/>
                    <a:gd name="T19" fmla="*/ 78 h 665"/>
                    <a:gd name="T20" fmla="*/ 10426 w 1277"/>
                    <a:gd name="T21" fmla="*/ 649 h 665"/>
                    <a:gd name="T22" fmla="*/ 8689 w 1277"/>
                    <a:gd name="T23" fmla="*/ 1844 h 665"/>
                    <a:gd name="T24" fmla="*/ 7093 w 1277"/>
                    <a:gd name="T25" fmla="*/ 2553 h 665"/>
                    <a:gd name="T26" fmla="*/ 7460 w 1277"/>
                    <a:gd name="T27" fmla="*/ 2921 h 665"/>
                    <a:gd name="T28" fmla="*/ 7305 w 1277"/>
                    <a:gd name="T29" fmla="*/ 3738 h 665"/>
                    <a:gd name="T30" fmla="*/ 8115 w 1277"/>
                    <a:gd name="T31" fmla="*/ 3431 h 665"/>
                    <a:gd name="T32" fmla="*/ 9040 w 1277"/>
                    <a:gd name="T33" fmla="*/ 2427 h 665"/>
                    <a:gd name="T34" fmla="*/ 10743 w 1277"/>
                    <a:gd name="T35" fmla="*/ 1465 h 665"/>
                    <a:gd name="T36" fmla="*/ 9400 w 1277"/>
                    <a:gd name="T37" fmla="*/ 3055 h 665"/>
                    <a:gd name="T38" fmla="*/ 10629 w 1277"/>
                    <a:gd name="T39" fmla="*/ 2807 h 665"/>
                    <a:gd name="T40" fmla="*/ 9713 w 1277"/>
                    <a:gd name="T41" fmla="*/ 3363 h 665"/>
                    <a:gd name="T42" fmla="*/ 8481 w 1277"/>
                    <a:gd name="T43" fmla="*/ 3738 h 665"/>
                    <a:gd name="T44" fmla="*/ 7663 w 1277"/>
                    <a:gd name="T45" fmla="*/ 4447 h 665"/>
                    <a:gd name="T46" fmla="*/ 6892 w 1277"/>
                    <a:gd name="T47" fmla="*/ 4569 h 665"/>
                    <a:gd name="T48" fmla="*/ 6952 w 1277"/>
                    <a:gd name="T49" fmla="*/ 3553 h 665"/>
                    <a:gd name="T50" fmla="*/ 5365 w 1277"/>
                    <a:gd name="T51" fmla="*/ 4628 h 665"/>
                    <a:gd name="T52" fmla="*/ 4035 w 1277"/>
                    <a:gd name="T53" fmla="*/ 5451 h 665"/>
                    <a:gd name="T54" fmla="*/ 2709 w 1277"/>
                    <a:gd name="T55" fmla="*/ 6901 h 665"/>
                    <a:gd name="T56" fmla="*/ 1575 w 1277"/>
                    <a:gd name="T57" fmla="*/ 7226 h 665"/>
                    <a:gd name="T58" fmla="*/ 413 w 1277"/>
                    <a:gd name="T59" fmla="*/ 8362 h 665"/>
                    <a:gd name="T60" fmla="*/ 313 w 1277"/>
                    <a:gd name="T61" fmla="*/ 9627 h 665"/>
                    <a:gd name="T62" fmla="*/ 1831 w 1277"/>
                    <a:gd name="T63" fmla="*/ 8926 h 665"/>
                    <a:gd name="T64" fmla="*/ 2799 w 1277"/>
                    <a:gd name="T65" fmla="*/ 8055 h 665"/>
                    <a:gd name="T66" fmla="*/ 4093 w 1277"/>
                    <a:gd name="T67" fmla="*/ 7411 h 665"/>
                    <a:gd name="T68" fmla="*/ 4142 w 1277"/>
                    <a:gd name="T69" fmla="*/ 9249 h 665"/>
                    <a:gd name="T70" fmla="*/ 4391 w 1277"/>
                    <a:gd name="T71" fmla="*/ 9426 h 665"/>
                    <a:gd name="T72" fmla="*/ 4909 w 1277"/>
                    <a:gd name="T73" fmla="*/ 8926 h 665"/>
                    <a:gd name="T74" fmla="*/ 4804 w 1277"/>
                    <a:gd name="T75" fmla="*/ 7666 h 665"/>
                    <a:gd name="T76" fmla="*/ 5406 w 1277"/>
                    <a:gd name="T77" fmla="*/ 8179 h 665"/>
                    <a:gd name="T78" fmla="*/ 5061 w 1277"/>
                    <a:gd name="T79" fmla="*/ 9426 h 665"/>
                    <a:gd name="T80" fmla="*/ 5682 w 1277"/>
                    <a:gd name="T81" fmla="*/ 9372 h 665"/>
                    <a:gd name="T82" fmla="*/ 6284 w 1277"/>
                    <a:gd name="T83" fmla="*/ 9113 h 665"/>
                    <a:gd name="T84" fmla="*/ 7460 w 1277"/>
                    <a:gd name="T85" fmla="*/ 7666 h 665"/>
                    <a:gd name="T86" fmla="*/ 8333 w 1277"/>
                    <a:gd name="T87" fmla="*/ 7719 h 665"/>
                    <a:gd name="T88" fmla="*/ 8333 w 1277"/>
                    <a:gd name="T89" fmla="*/ 7411 h 665"/>
                    <a:gd name="T90" fmla="*/ 8987 w 1277"/>
                    <a:gd name="T91" fmla="*/ 7092 h 665"/>
                    <a:gd name="T92" fmla="*/ 10743 w 1277"/>
                    <a:gd name="T93" fmla="*/ 7532 h 665"/>
                    <a:gd name="T94" fmla="*/ 11088 w 1277"/>
                    <a:gd name="T95" fmla="*/ 7916 h 665"/>
                    <a:gd name="T96" fmla="*/ 11189 w 1277"/>
                    <a:gd name="T97" fmla="*/ 8867 h 665"/>
                    <a:gd name="T98" fmla="*/ 11848 w 1277"/>
                    <a:gd name="T99" fmla="*/ 8434 h 665"/>
                    <a:gd name="T100" fmla="*/ 13285 w 1277"/>
                    <a:gd name="T101" fmla="*/ 8111 h 66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1277" h="665">
                      <a:moveTo>
                        <a:pt x="1180" y="541"/>
                      </a:moveTo>
                      <a:cubicBezTo>
                        <a:pt x="1212" y="377"/>
                        <a:pt x="1247" y="214"/>
                        <a:pt x="1276" y="49"/>
                      </a:cubicBezTo>
                      <a:cubicBezTo>
                        <a:pt x="1277" y="44"/>
                        <a:pt x="1267" y="54"/>
                        <a:pt x="1264" y="57"/>
                      </a:cubicBezTo>
                      <a:cubicBezTo>
                        <a:pt x="1255" y="66"/>
                        <a:pt x="1232" y="77"/>
                        <a:pt x="1232" y="77"/>
                      </a:cubicBezTo>
                      <a:cubicBezTo>
                        <a:pt x="1216" y="66"/>
                        <a:pt x="1203" y="63"/>
                        <a:pt x="1184" y="69"/>
                      </a:cubicBezTo>
                      <a:cubicBezTo>
                        <a:pt x="1164" y="64"/>
                        <a:pt x="1150" y="71"/>
                        <a:pt x="1164" y="49"/>
                      </a:cubicBezTo>
                      <a:cubicBezTo>
                        <a:pt x="1132" y="38"/>
                        <a:pt x="1153" y="59"/>
                        <a:pt x="1140" y="69"/>
                      </a:cubicBezTo>
                      <a:cubicBezTo>
                        <a:pt x="1132" y="75"/>
                        <a:pt x="1121" y="74"/>
                        <a:pt x="1112" y="77"/>
                      </a:cubicBezTo>
                      <a:cubicBezTo>
                        <a:pt x="1102" y="48"/>
                        <a:pt x="1093" y="65"/>
                        <a:pt x="1080" y="85"/>
                      </a:cubicBezTo>
                      <a:cubicBezTo>
                        <a:pt x="1075" y="92"/>
                        <a:pt x="1063" y="92"/>
                        <a:pt x="1056" y="97"/>
                      </a:cubicBezTo>
                      <a:cubicBezTo>
                        <a:pt x="1053" y="101"/>
                        <a:pt x="1053" y="108"/>
                        <a:pt x="1048" y="109"/>
                      </a:cubicBezTo>
                      <a:cubicBezTo>
                        <a:pt x="1040" y="110"/>
                        <a:pt x="1024" y="101"/>
                        <a:pt x="1024" y="101"/>
                      </a:cubicBezTo>
                      <a:cubicBezTo>
                        <a:pt x="1020" y="104"/>
                        <a:pt x="1015" y="106"/>
                        <a:pt x="1012" y="109"/>
                      </a:cubicBezTo>
                      <a:cubicBezTo>
                        <a:pt x="1009" y="112"/>
                        <a:pt x="1008" y="118"/>
                        <a:pt x="1004" y="121"/>
                      </a:cubicBezTo>
                      <a:cubicBezTo>
                        <a:pt x="997" y="127"/>
                        <a:pt x="980" y="137"/>
                        <a:pt x="980" y="137"/>
                      </a:cubicBezTo>
                      <a:cubicBezTo>
                        <a:pt x="932" y="132"/>
                        <a:pt x="917" y="132"/>
                        <a:pt x="952" y="97"/>
                      </a:cubicBezTo>
                      <a:cubicBezTo>
                        <a:pt x="957" y="81"/>
                        <a:pt x="952" y="66"/>
                        <a:pt x="972" y="73"/>
                      </a:cubicBezTo>
                      <a:cubicBezTo>
                        <a:pt x="973" y="77"/>
                        <a:pt x="979" y="96"/>
                        <a:pt x="984" y="97"/>
                      </a:cubicBezTo>
                      <a:cubicBezTo>
                        <a:pt x="1000" y="99"/>
                        <a:pt x="1016" y="88"/>
                        <a:pt x="1032" y="85"/>
                      </a:cubicBezTo>
                      <a:cubicBezTo>
                        <a:pt x="1039" y="64"/>
                        <a:pt x="1025" y="40"/>
                        <a:pt x="1008" y="29"/>
                      </a:cubicBezTo>
                      <a:cubicBezTo>
                        <a:pt x="980" y="36"/>
                        <a:pt x="985" y="18"/>
                        <a:pt x="956" y="37"/>
                      </a:cubicBezTo>
                      <a:cubicBezTo>
                        <a:pt x="955" y="33"/>
                        <a:pt x="949" y="28"/>
                        <a:pt x="952" y="25"/>
                      </a:cubicBezTo>
                      <a:cubicBezTo>
                        <a:pt x="958" y="19"/>
                        <a:pt x="968" y="20"/>
                        <a:pt x="976" y="17"/>
                      </a:cubicBezTo>
                      <a:cubicBezTo>
                        <a:pt x="980" y="16"/>
                        <a:pt x="988" y="13"/>
                        <a:pt x="988" y="13"/>
                      </a:cubicBezTo>
                      <a:cubicBezTo>
                        <a:pt x="984" y="10"/>
                        <a:pt x="981" y="5"/>
                        <a:pt x="976" y="5"/>
                      </a:cubicBezTo>
                      <a:cubicBezTo>
                        <a:pt x="958" y="5"/>
                        <a:pt x="942" y="14"/>
                        <a:pt x="924" y="17"/>
                      </a:cubicBezTo>
                      <a:cubicBezTo>
                        <a:pt x="918" y="34"/>
                        <a:pt x="913" y="35"/>
                        <a:pt x="896" y="29"/>
                      </a:cubicBezTo>
                      <a:cubicBezTo>
                        <a:pt x="900" y="16"/>
                        <a:pt x="898" y="15"/>
                        <a:pt x="912" y="9"/>
                      </a:cubicBezTo>
                      <a:cubicBezTo>
                        <a:pt x="920" y="6"/>
                        <a:pt x="936" y="1"/>
                        <a:pt x="936" y="1"/>
                      </a:cubicBezTo>
                      <a:cubicBezTo>
                        <a:pt x="936" y="1"/>
                        <a:pt x="928" y="4"/>
                        <a:pt x="924" y="5"/>
                      </a:cubicBezTo>
                      <a:cubicBezTo>
                        <a:pt x="915" y="7"/>
                        <a:pt x="905" y="8"/>
                        <a:pt x="896" y="9"/>
                      </a:cubicBezTo>
                      <a:cubicBezTo>
                        <a:pt x="856" y="22"/>
                        <a:pt x="917" y="0"/>
                        <a:pt x="872" y="25"/>
                      </a:cubicBezTo>
                      <a:cubicBezTo>
                        <a:pt x="855" y="34"/>
                        <a:pt x="834" y="35"/>
                        <a:pt x="816" y="41"/>
                      </a:cubicBezTo>
                      <a:cubicBezTo>
                        <a:pt x="802" y="62"/>
                        <a:pt x="785" y="69"/>
                        <a:pt x="760" y="73"/>
                      </a:cubicBezTo>
                      <a:cubicBezTo>
                        <a:pt x="746" y="83"/>
                        <a:pt x="741" y="87"/>
                        <a:pt x="724" y="81"/>
                      </a:cubicBezTo>
                      <a:cubicBezTo>
                        <a:pt x="700" y="89"/>
                        <a:pt x="691" y="113"/>
                        <a:pt x="680" y="117"/>
                      </a:cubicBezTo>
                      <a:cubicBezTo>
                        <a:pt x="667" y="121"/>
                        <a:pt x="653" y="120"/>
                        <a:pt x="640" y="121"/>
                      </a:cubicBezTo>
                      <a:cubicBezTo>
                        <a:pt x="623" y="127"/>
                        <a:pt x="608" y="138"/>
                        <a:pt x="592" y="145"/>
                      </a:cubicBezTo>
                      <a:cubicBezTo>
                        <a:pt x="549" y="164"/>
                        <a:pt x="583" y="143"/>
                        <a:pt x="556" y="161"/>
                      </a:cubicBezTo>
                      <a:cubicBezTo>
                        <a:pt x="552" y="174"/>
                        <a:pt x="544" y="184"/>
                        <a:pt x="540" y="197"/>
                      </a:cubicBezTo>
                      <a:cubicBezTo>
                        <a:pt x="548" y="220"/>
                        <a:pt x="565" y="207"/>
                        <a:pt x="580" y="197"/>
                      </a:cubicBezTo>
                      <a:cubicBezTo>
                        <a:pt x="581" y="193"/>
                        <a:pt x="581" y="187"/>
                        <a:pt x="584" y="185"/>
                      </a:cubicBezTo>
                      <a:cubicBezTo>
                        <a:pt x="591" y="180"/>
                        <a:pt x="608" y="177"/>
                        <a:pt x="608" y="177"/>
                      </a:cubicBezTo>
                      <a:cubicBezTo>
                        <a:pt x="621" y="196"/>
                        <a:pt x="608" y="190"/>
                        <a:pt x="592" y="201"/>
                      </a:cubicBezTo>
                      <a:cubicBezTo>
                        <a:pt x="574" y="229"/>
                        <a:pt x="579" y="216"/>
                        <a:pt x="572" y="237"/>
                      </a:cubicBezTo>
                      <a:cubicBezTo>
                        <a:pt x="573" y="241"/>
                        <a:pt x="572" y="247"/>
                        <a:pt x="576" y="249"/>
                      </a:cubicBezTo>
                      <a:cubicBezTo>
                        <a:pt x="584" y="253"/>
                        <a:pt x="597" y="235"/>
                        <a:pt x="600" y="233"/>
                      </a:cubicBezTo>
                      <a:cubicBezTo>
                        <a:pt x="610" y="226"/>
                        <a:pt x="625" y="223"/>
                        <a:pt x="636" y="217"/>
                      </a:cubicBezTo>
                      <a:cubicBezTo>
                        <a:pt x="645" y="212"/>
                        <a:pt x="650" y="201"/>
                        <a:pt x="660" y="197"/>
                      </a:cubicBezTo>
                      <a:cubicBezTo>
                        <a:pt x="671" y="192"/>
                        <a:pt x="684" y="193"/>
                        <a:pt x="696" y="189"/>
                      </a:cubicBezTo>
                      <a:cubicBezTo>
                        <a:pt x="691" y="169"/>
                        <a:pt x="691" y="165"/>
                        <a:pt x="708" y="153"/>
                      </a:cubicBezTo>
                      <a:cubicBezTo>
                        <a:pt x="720" y="134"/>
                        <a:pt x="743" y="136"/>
                        <a:pt x="764" y="129"/>
                      </a:cubicBezTo>
                      <a:cubicBezTo>
                        <a:pt x="777" y="125"/>
                        <a:pt x="800" y="109"/>
                        <a:pt x="800" y="109"/>
                      </a:cubicBezTo>
                      <a:cubicBezTo>
                        <a:pt x="813" y="89"/>
                        <a:pt x="816" y="88"/>
                        <a:pt x="840" y="93"/>
                      </a:cubicBezTo>
                      <a:cubicBezTo>
                        <a:pt x="829" y="126"/>
                        <a:pt x="789" y="124"/>
                        <a:pt x="764" y="141"/>
                      </a:cubicBezTo>
                      <a:cubicBezTo>
                        <a:pt x="752" y="158"/>
                        <a:pt x="739" y="159"/>
                        <a:pt x="732" y="181"/>
                      </a:cubicBezTo>
                      <a:cubicBezTo>
                        <a:pt x="733" y="185"/>
                        <a:pt x="732" y="192"/>
                        <a:pt x="736" y="193"/>
                      </a:cubicBezTo>
                      <a:cubicBezTo>
                        <a:pt x="744" y="194"/>
                        <a:pt x="760" y="185"/>
                        <a:pt x="760" y="185"/>
                      </a:cubicBezTo>
                      <a:cubicBezTo>
                        <a:pt x="792" y="196"/>
                        <a:pt x="776" y="196"/>
                        <a:pt x="808" y="185"/>
                      </a:cubicBezTo>
                      <a:cubicBezTo>
                        <a:pt x="816" y="182"/>
                        <a:pt x="832" y="177"/>
                        <a:pt x="832" y="177"/>
                      </a:cubicBezTo>
                      <a:cubicBezTo>
                        <a:pt x="836" y="180"/>
                        <a:pt x="844" y="180"/>
                        <a:pt x="844" y="185"/>
                      </a:cubicBezTo>
                      <a:cubicBezTo>
                        <a:pt x="844" y="190"/>
                        <a:pt x="837" y="191"/>
                        <a:pt x="832" y="193"/>
                      </a:cubicBezTo>
                      <a:cubicBezTo>
                        <a:pt x="809" y="202"/>
                        <a:pt x="783" y="205"/>
                        <a:pt x="760" y="213"/>
                      </a:cubicBezTo>
                      <a:cubicBezTo>
                        <a:pt x="753" y="235"/>
                        <a:pt x="739" y="223"/>
                        <a:pt x="724" y="213"/>
                      </a:cubicBezTo>
                      <a:cubicBezTo>
                        <a:pt x="708" y="218"/>
                        <a:pt x="709" y="227"/>
                        <a:pt x="700" y="241"/>
                      </a:cubicBezTo>
                      <a:cubicBezTo>
                        <a:pt x="672" y="232"/>
                        <a:pt x="684" y="230"/>
                        <a:pt x="664" y="237"/>
                      </a:cubicBezTo>
                      <a:cubicBezTo>
                        <a:pt x="660" y="249"/>
                        <a:pt x="648" y="262"/>
                        <a:pt x="636" y="269"/>
                      </a:cubicBezTo>
                      <a:cubicBezTo>
                        <a:pt x="629" y="273"/>
                        <a:pt x="620" y="274"/>
                        <a:pt x="612" y="277"/>
                      </a:cubicBezTo>
                      <a:cubicBezTo>
                        <a:pt x="608" y="278"/>
                        <a:pt x="600" y="281"/>
                        <a:pt x="600" y="281"/>
                      </a:cubicBezTo>
                      <a:cubicBezTo>
                        <a:pt x="592" y="278"/>
                        <a:pt x="585" y="267"/>
                        <a:pt x="576" y="269"/>
                      </a:cubicBezTo>
                      <a:cubicBezTo>
                        <a:pt x="571" y="270"/>
                        <a:pt x="572" y="278"/>
                        <a:pt x="568" y="281"/>
                      </a:cubicBezTo>
                      <a:cubicBezTo>
                        <a:pt x="560" y="286"/>
                        <a:pt x="549" y="286"/>
                        <a:pt x="540" y="289"/>
                      </a:cubicBezTo>
                      <a:cubicBezTo>
                        <a:pt x="536" y="288"/>
                        <a:pt x="499" y="276"/>
                        <a:pt x="520" y="265"/>
                      </a:cubicBezTo>
                      <a:cubicBezTo>
                        <a:pt x="528" y="261"/>
                        <a:pt x="539" y="262"/>
                        <a:pt x="548" y="261"/>
                      </a:cubicBezTo>
                      <a:cubicBezTo>
                        <a:pt x="554" y="243"/>
                        <a:pt x="562" y="237"/>
                        <a:pt x="544" y="225"/>
                      </a:cubicBezTo>
                      <a:cubicBezTo>
                        <a:pt x="517" y="232"/>
                        <a:pt x="524" y="249"/>
                        <a:pt x="500" y="257"/>
                      </a:cubicBezTo>
                      <a:cubicBezTo>
                        <a:pt x="488" y="275"/>
                        <a:pt x="473" y="278"/>
                        <a:pt x="456" y="289"/>
                      </a:cubicBezTo>
                      <a:cubicBezTo>
                        <a:pt x="436" y="282"/>
                        <a:pt x="448" y="284"/>
                        <a:pt x="420" y="293"/>
                      </a:cubicBezTo>
                      <a:cubicBezTo>
                        <a:pt x="411" y="296"/>
                        <a:pt x="396" y="309"/>
                        <a:pt x="396" y="309"/>
                      </a:cubicBezTo>
                      <a:cubicBezTo>
                        <a:pt x="391" y="328"/>
                        <a:pt x="388" y="336"/>
                        <a:pt x="368" y="329"/>
                      </a:cubicBezTo>
                      <a:cubicBezTo>
                        <a:pt x="351" y="335"/>
                        <a:pt x="333" y="339"/>
                        <a:pt x="316" y="345"/>
                      </a:cubicBezTo>
                      <a:cubicBezTo>
                        <a:pt x="290" y="341"/>
                        <a:pt x="284" y="340"/>
                        <a:pt x="276" y="365"/>
                      </a:cubicBezTo>
                      <a:cubicBezTo>
                        <a:pt x="248" y="356"/>
                        <a:pt x="260" y="354"/>
                        <a:pt x="240" y="361"/>
                      </a:cubicBezTo>
                      <a:cubicBezTo>
                        <a:pt x="225" y="384"/>
                        <a:pt x="241" y="417"/>
                        <a:pt x="212" y="437"/>
                      </a:cubicBezTo>
                      <a:cubicBezTo>
                        <a:pt x="193" y="466"/>
                        <a:pt x="197" y="456"/>
                        <a:pt x="172" y="473"/>
                      </a:cubicBezTo>
                      <a:cubicBezTo>
                        <a:pt x="160" y="469"/>
                        <a:pt x="148" y="465"/>
                        <a:pt x="136" y="461"/>
                      </a:cubicBezTo>
                      <a:cubicBezTo>
                        <a:pt x="132" y="460"/>
                        <a:pt x="124" y="457"/>
                        <a:pt x="124" y="457"/>
                      </a:cubicBezTo>
                      <a:cubicBezTo>
                        <a:pt x="113" y="458"/>
                        <a:pt x="101" y="456"/>
                        <a:pt x="92" y="461"/>
                      </a:cubicBezTo>
                      <a:cubicBezTo>
                        <a:pt x="80" y="468"/>
                        <a:pt x="69" y="498"/>
                        <a:pt x="56" y="509"/>
                      </a:cubicBezTo>
                      <a:cubicBezTo>
                        <a:pt x="48" y="516"/>
                        <a:pt x="40" y="523"/>
                        <a:pt x="32" y="529"/>
                      </a:cubicBezTo>
                      <a:cubicBezTo>
                        <a:pt x="24" y="535"/>
                        <a:pt x="8" y="545"/>
                        <a:pt x="8" y="545"/>
                      </a:cubicBezTo>
                      <a:cubicBezTo>
                        <a:pt x="14" y="562"/>
                        <a:pt x="10" y="567"/>
                        <a:pt x="0" y="581"/>
                      </a:cubicBezTo>
                      <a:cubicBezTo>
                        <a:pt x="25" y="585"/>
                        <a:pt x="32" y="585"/>
                        <a:pt x="24" y="609"/>
                      </a:cubicBezTo>
                      <a:cubicBezTo>
                        <a:pt x="40" y="614"/>
                        <a:pt x="71" y="603"/>
                        <a:pt x="88" y="601"/>
                      </a:cubicBezTo>
                      <a:cubicBezTo>
                        <a:pt x="105" y="595"/>
                        <a:pt x="108" y="604"/>
                        <a:pt x="124" y="593"/>
                      </a:cubicBezTo>
                      <a:cubicBezTo>
                        <a:pt x="133" y="565"/>
                        <a:pt x="124" y="572"/>
                        <a:pt x="144" y="565"/>
                      </a:cubicBezTo>
                      <a:cubicBezTo>
                        <a:pt x="148" y="561"/>
                        <a:pt x="153" y="558"/>
                        <a:pt x="156" y="553"/>
                      </a:cubicBezTo>
                      <a:cubicBezTo>
                        <a:pt x="158" y="549"/>
                        <a:pt x="157" y="544"/>
                        <a:pt x="160" y="541"/>
                      </a:cubicBezTo>
                      <a:cubicBezTo>
                        <a:pt x="166" y="533"/>
                        <a:pt x="208" y="513"/>
                        <a:pt x="220" y="509"/>
                      </a:cubicBezTo>
                      <a:cubicBezTo>
                        <a:pt x="238" y="481"/>
                        <a:pt x="227" y="488"/>
                        <a:pt x="248" y="481"/>
                      </a:cubicBezTo>
                      <a:cubicBezTo>
                        <a:pt x="265" y="487"/>
                        <a:pt x="266" y="499"/>
                        <a:pt x="284" y="493"/>
                      </a:cubicBezTo>
                      <a:cubicBezTo>
                        <a:pt x="296" y="481"/>
                        <a:pt x="306" y="478"/>
                        <a:pt x="320" y="469"/>
                      </a:cubicBezTo>
                      <a:cubicBezTo>
                        <a:pt x="336" y="493"/>
                        <a:pt x="323" y="469"/>
                        <a:pt x="332" y="513"/>
                      </a:cubicBezTo>
                      <a:cubicBezTo>
                        <a:pt x="336" y="532"/>
                        <a:pt x="346" y="543"/>
                        <a:pt x="352" y="561"/>
                      </a:cubicBezTo>
                      <a:cubicBezTo>
                        <a:pt x="337" y="571"/>
                        <a:pt x="341" y="579"/>
                        <a:pt x="324" y="585"/>
                      </a:cubicBezTo>
                      <a:cubicBezTo>
                        <a:pt x="308" y="609"/>
                        <a:pt x="302" y="596"/>
                        <a:pt x="280" y="589"/>
                      </a:cubicBezTo>
                      <a:cubicBezTo>
                        <a:pt x="284" y="605"/>
                        <a:pt x="298" y="624"/>
                        <a:pt x="312" y="633"/>
                      </a:cubicBezTo>
                      <a:cubicBezTo>
                        <a:pt x="324" y="598"/>
                        <a:pt x="314" y="613"/>
                        <a:pt x="344" y="597"/>
                      </a:cubicBezTo>
                      <a:cubicBezTo>
                        <a:pt x="352" y="592"/>
                        <a:pt x="368" y="581"/>
                        <a:pt x="368" y="581"/>
                      </a:cubicBezTo>
                      <a:cubicBezTo>
                        <a:pt x="369" y="572"/>
                        <a:pt x="365" y="560"/>
                        <a:pt x="372" y="553"/>
                      </a:cubicBezTo>
                      <a:cubicBezTo>
                        <a:pt x="376" y="549"/>
                        <a:pt x="378" y="564"/>
                        <a:pt x="384" y="565"/>
                      </a:cubicBezTo>
                      <a:cubicBezTo>
                        <a:pt x="389" y="566"/>
                        <a:pt x="392" y="560"/>
                        <a:pt x="396" y="557"/>
                      </a:cubicBezTo>
                      <a:cubicBezTo>
                        <a:pt x="390" y="538"/>
                        <a:pt x="374" y="528"/>
                        <a:pt x="368" y="509"/>
                      </a:cubicBezTo>
                      <a:cubicBezTo>
                        <a:pt x="371" y="501"/>
                        <a:pt x="379" y="493"/>
                        <a:pt x="376" y="485"/>
                      </a:cubicBezTo>
                      <a:cubicBezTo>
                        <a:pt x="373" y="477"/>
                        <a:pt x="368" y="461"/>
                        <a:pt x="368" y="461"/>
                      </a:cubicBezTo>
                      <a:cubicBezTo>
                        <a:pt x="380" y="443"/>
                        <a:pt x="385" y="449"/>
                        <a:pt x="396" y="465"/>
                      </a:cubicBezTo>
                      <a:cubicBezTo>
                        <a:pt x="402" y="488"/>
                        <a:pt x="411" y="497"/>
                        <a:pt x="424" y="517"/>
                      </a:cubicBezTo>
                      <a:cubicBezTo>
                        <a:pt x="418" y="536"/>
                        <a:pt x="430" y="537"/>
                        <a:pt x="412" y="549"/>
                      </a:cubicBezTo>
                      <a:cubicBezTo>
                        <a:pt x="389" y="583"/>
                        <a:pt x="414" y="540"/>
                        <a:pt x="408" y="573"/>
                      </a:cubicBezTo>
                      <a:cubicBezTo>
                        <a:pt x="407" y="582"/>
                        <a:pt x="399" y="589"/>
                        <a:pt x="396" y="597"/>
                      </a:cubicBezTo>
                      <a:cubicBezTo>
                        <a:pt x="402" y="614"/>
                        <a:pt x="398" y="619"/>
                        <a:pt x="388" y="633"/>
                      </a:cubicBezTo>
                      <a:cubicBezTo>
                        <a:pt x="399" y="665"/>
                        <a:pt x="419" y="636"/>
                        <a:pt x="440" y="629"/>
                      </a:cubicBezTo>
                      <a:cubicBezTo>
                        <a:pt x="445" y="614"/>
                        <a:pt x="439" y="608"/>
                        <a:pt x="444" y="593"/>
                      </a:cubicBezTo>
                      <a:cubicBezTo>
                        <a:pt x="440" y="581"/>
                        <a:pt x="428" y="567"/>
                        <a:pt x="444" y="557"/>
                      </a:cubicBezTo>
                      <a:cubicBezTo>
                        <a:pt x="451" y="553"/>
                        <a:pt x="468" y="549"/>
                        <a:pt x="468" y="549"/>
                      </a:cubicBezTo>
                      <a:cubicBezTo>
                        <a:pt x="484" y="554"/>
                        <a:pt x="483" y="563"/>
                        <a:pt x="492" y="577"/>
                      </a:cubicBezTo>
                      <a:cubicBezTo>
                        <a:pt x="504" y="542"/>
                        <a:pt x="492" y="552"/>
                        <a:pt x="536" y="557"/>
                      </a:cubicBezTo>
                      <a:cubicBezTo>
                        <a:pt x="528" y="526"/>
                        <a:pt x="542" y="527"/>
                        <a:pt x="568" y="521"/>
                      </a:cubicBezTo>
                      <a:cubicBezTo>
                        <a:pt x="569" y="517"/>
                        <a:pt x="576" y="490"/>
                        <a:pt x="584" y="485"/>
                      </a:cubicBezTo>
                      <a:cubicBezTo>
                        <a:pt x="591" y="481"/>
                        <a:pt x="608" y="477"/>
                        <a:pt x="608" y="477"/>
                      </a:cubicBezTo>
                      <a:cubicBezTo>
                        <a:pt x="639" y="485"/>
                        <a:pt x="614" y="492"/>
                        <a:pt x="640" y="501"/>
                      </a:cubicBezTo>
                      <a:cubicBezTo>
                        <a:pt x="644" y="497"/>
                        <a:pt x="646" y="490"/>
                        <a:pt x="652" y="489"/>
                      </a:cubicBezTo>
                      <a:cubicBezTo>
                        <a:pt x="661" y="487"/>
                        <a:pt x="672" y="497"/>
                        <a:pt x="680" y="493"/>
                      </a:cubicBezTo>
                      <a:cubicBezTo>
                        <a:pt x="685" y="491"/>
                        <a:pt x="680" y="481"/>
                        <a:pt x="676" y="477"/>
                      </a:cubicBezTo>
                      <a:cubicBezTo>
                        <a:pt x="670" y="472"/>
                        <a:pt x="660" y="472"/>
                        <a:pt x="652" y="469"/>
                      </a:cubicBezTo>
                      <a:cubicBezTo>
                        <a:pt x="648" y="468"/>
                        <a:pt x="640" y="465"/>
                        <a:pt x="640" y="465"/>
                      </a:cubicBezTo>
                      <a:cubicBezTo>
                        <a:pt x="654" y="455"/>
                        <a:pt x="659" y="451"/>
                        <a:pt x="676" y="457"/>
                      </a:cubicBezTo>
                      <a:cubicBezTo>
                        <a:pt x="685" y="455"/>
                        <a:pt x="694" y="448"/>
                        <a:pt x="704" y="449"/>
                      </a:cubicBezTo>
                      <a:cubicBezTo>
                        <a:pt x="718" y="451"/>
                        <a:pt x="759" y="463"/>
                        <a:pt x="772" y="469"/>
                      </a:cubicBezTo>
                      <a:cubicBezTo>
                        <a:pt x="784" y="475"/>
                        <a:pt x="808" y="485"/>
                        <a:pt x="808" y="485"/>
                      </a:cubicBezTo>
                      <a:cubicBezTo>
                        <a:pt x="814" y="484"/>
                        <a:pt x="833" y="481"/>
                        <a:pt x="840" y="477"/>
                      </a:cubicBezTo>
                      <a:cubicBezTo>
                        <a:pt x="848" y="472"/>
                        <a:pt x="864" y="461"/>
                        <a:pt x="864" y="461"/>
                      </a:cubicBezTo>
                      <a:cubicBezTo>
                        <a:pt x="869" y="462"/>
                        <a:pt x="889" y="465"/>
                        <a:pt x="892" y="473"/>
                      </a:cubicBezTo>
                      <a:cubicBezTo>
                        <a:pt x="897" y="486"/>
                        <a:pt x="876" y="498"/>
                        <a:pt x="868" y="501"/>
                      </a:cubicBezTo>
                      <a:cubicBezTo>
                        <a:pt x="856" y="513"/>
                        <a:pt x="845" y="513"/>
                        <a:pt x="840" y="529"/>
                      </a:cubicBezTo>
                      <a:cubicBezTo>
                        <a:pt x="845" y="545"/>
                        <a:pt x="839" y="557"/>
                        <a:pt x="844" y="573"/>
                      </a:cubicBezTo>
                      <a:cubicBezTo>
                        <a:pt x="854" y="558"/>
                        <a:pt x="858" y="555"/>
                        <a:pt x="876" y="561"/>
                      </a:cubicBezTo>
                      <a:cubicBezTo>
                        <a:pt x="885" y="588"/>
                        <a:pt x="895" y="558"/>
                        <a:pt x="908" y="549"/>
                      </a:cubicBezTo>
                      <a:cubicBezTo>
                        <a:pt x="911" y="545"/>
                        <a:pt x="912" y="540"/>
                        <a:pt x="916" y="537"/>
                      </a:cubicBezTo>
                      <a:cubicBezTo>
                        <a:pt x="919" y="534"/>
                        <a:pt x="925" y="536"/>
                        <a:pt x="928" y="533"/>
                      </a:cubicBezTo>
                      <a:cubicBezTo>
                        <a:pt x="931" y="530"/>
                        <a:pt x="930" y="525"/>
                        <a:pt x="932" y="521"/>
                      </a:cubicBezTo>
                      <a:cubicBezTo>
                        <a:pt x="939" y="506"/>
                        <a:pt x="949" y="502"/>
                        <a:pt x="964" y="497"/>
                      </a:cubicBezTo>
                      <a:cubicBezTo>
                        <a:pt x="987" y="500"/>
                        <a:pt x="1017" y="513"/>
                        <a:pt x="1040" y="513"/>
                      </a:cubicBezTo>
                      <a:lnTo>
                        <a:pt x="1180" y="54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75" name="Freeform 200"/>
                <p:cNvSpPr>
                  <a:spLocks/>
                </p:cNvSpPr>
                <p:nvPr userDrawn="1"/>
              </p:nvSpPr>
              <p:spPr bwMode="ltGray">
                <a:xfrm>
                  <a:off x="443" y="624"/>
                  <a:ext cx="278" cy="214"/>
                </a:xfrm>
                <a:custGeom>
                  <a:avLst/>
                  <a:gdLst>
                    <a:gd name="T0" fmla="*/ 175 w 225"/>
                    <a:gd name="T1" fmla="*/ 2464 h 170"/>
                    <a:gd name="T2" fmla="*/ 486 w 225"/>
                    <a:gd name="T3" fmla="*/ 2340 h 170"/>
                    <a:gd name="T4" fmla="*/ 635 w 225"/>
                    <a:gd name="T5" fmla="*/ 2273 h 170"/>
                    <a:gd name="T6" fmla="*/ 785 w 225"/>
                    <a:gd name="T7" fmla="*/ 1843 h 170"/>
                    <a:gd name="T8" fmla="*/ 1194 w 225"/>
                    <a:gd name="T9" fmla="*/ 1587 h 170"/>
                    <a:gd name="T10" fmla="*/ 1444 w 225"/>
                    <a:gd name="T11" fmla="*/ 1265 h 170"/>
                    <a:gd name="T12" fmla="*/ 1842 w 225"/>
                    <a:gd name="T13" fmla="*/ 496 h 170"/>
                    <a:gd name="T14" fmla="*/ 2511 w 225"/>
                    <a:gd name="T15" fmla="*/ 0 h 170"/>
                    <a:gd name="T16" fmla="*/ 2402 w 225"/>
                    <a:gd name="T17" fmla="*/ 308 h 170"/>
                    <a:gd name="T18" fmla="*/ 1997 w 225"/>
                    <a:gd name="T19" fmla="*/ 624 h 170"/>
                    <a:gd name="T20" fmla="*/ 1600 w 225"/>
                    <a:gd name="T21" fmla="*/ 1649 h 170"/>
                    <a:gd name="T22" fmla="*/ 1654 w 225"/>
                    <a:gd name="T23" fmla="*/ 1843 h 170"/>
                    <a:gd name="T24" fmla="*/ 1444 w 225"/>
                    <a:gd name="T25" fmla="*/ 2212 h 170"/>
                    <a:gd name="T26" fmla="*/ 987 w 225"/>
                    <a:gd name="T27" fmla="*/ 2588 h 170"/>
                    <a:gd name="T28" fmla="*/ 175 w 225"/>
                    <a:gd name="T29" fmla="*/ 2464 h 17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25" h="170">
                      <a:moveTo>
                        <a:pt x="14" y="156"/>
                      </a:moveTo>
                      <a:cubicBezTo>
                        <a:pt x="22" y="153"/>
                        <a:pt x="30" y="151"/>
                        <a:pt x="38" y="148"/>
                      </a:cubicBezTo>
                      <a:cubicBezTo>
                        <a:pt x="42" y="147"/>
                        <a:pt x="50" y="144"/>
                        <a:pt x="50" y="144"/>
                      </a:cubicBezTo>
                      <a:cubicBezTo>
                        <a:pt x="56" y="126"/>
                        <a:pt x="43" y="122"/>
                        <a:pt x="62" y="116"/>
                      </a:cubicBezTo>
                      <a:cubicBezTo>
                        <a:pt x="80" y="89"/>
                        <a:pt x="56" y="119"/>
                        <a:pt x="94" y="100"/>
                      </a:cubicBezTo>
                      <a:cubicBezTo>
                        <a:pt x="102" y="96"/>
                        <a:pt x="106" y="85"/>
                        <a:pt x="114" y="80"/>
                      </a:cubicBezTo>
                      <a:cubicBezTo>
                        <a:pt x="131" y="55"/>
                        <a:pt x="104" y="46"/>
                        <a:pt x="146" y="32"/>
                      </a:cubicBezTo>
                      <a:cubicBezTo>
                        <a:pt x="153" y="11"/>
                        <a:pt x="180" y="12"/>
                        <a:pt x="198" y="0"/>
                      </a:cubicBezTo>
                      <a:cubicBezTo>
                        <a:pt x="225" y="9"/>
                        <a:pt x="203" y="16"/>
                        <a:pt x="190" y="20"/>
                      </a:cubicBezTo>
                      <a:cubicBezTo>
                        <a:pt x="198" y="43"/>
                        <a:pt x="175" y="34"/>
                        <a:pt x="158" y="40"/>
                      </a:cubicBezTo>
                      <a:cubicBezTo>
                        <a:pt x="144" y="60"/>
                        <a:pt x="146" y="91"/>
                        <a:pt x="126" y="104"/>
                      </a:cubicBezTo>
                      <a:cubicBezTo>
                        <a:pt x="127" y="108"/>
                        <a:pt x="131" y="112"/>
                        <a:pt x="130" y="116"/>
                      </a:cubicBezTo>
                      <a:cubicBezTo>
                        <a:pt x="127" y="125"/>
                        <a:pt x="114" y="140"/>
                        <a:pt x="114" y="140"/>
                      </a:cubicBezTo>
                      <a:cubicBezTo>
                        <a:pt x="143" y="150"/>
                        <a:pt x="95" y="153"/>
                        <a:pt x="78" y="164"/>
                      </a:cubicBezTo>
                      <a:cubicBezTo>
                        <a:pt x="68" y="161"/>
                        <a:pt x="0" y="170"/>
                        <a:pt x="14" y="15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76" name="Freeform 201"/>
                <p:cNvSpPr>
                  <a:spLocks/>
                </p:cNvSpPr>
                <p:nvPr userDrawn="1"/>
              </p:nvSpPr>
              <p:spPr bwMode="ltGray">
                <a:xfrm>
                  <a:off x="431" y="693"/>
                  <a:ext cx="146" cy="84"/>
                </a:xfrm>
                <a:custGeom>
                  <a:avLst/>
                  <a:gdLst>
                    <a:gd name="T0" fmla="*/ 167 w 118"/>
                    <a:gd name="T1" fmla="*/ 723 h 67"/>
                    <a:gd name="T2" fmla="*/ 609 w 118"/>
                    <a:gd name="T3" fmla="*/ 488 h 67"/>
                    <a:gd name="T4" fmla="*/ 1235 w 118"/>
                    <a:gd name="T5" fmla="*/ 138 h 67"/>
                    <a:gd name="T6" fmla="*/ 1394 w 118"/>
                    <a:gd name="T7" fmla="*/ 1 h 67"/>
                    <a:gd name="T8" fmla="*/ 1495 w 118"/>
                    <a:gd name="T9" fmla="*/ 187 h 67"/>
                    <a:gd name="T10" fmla="*/ 976 w 118"/>
                    <a:gd name="T11" fmla="*/ 612 h 67"/>
                    <a:gd name="T12" fmla="*/ 562 w 118"/>
                    <a:gd name="T13" fmla="*/ 978 h 67"/>
                    <a:gd name="T14" fmla="*/ 364 w 118"/>
                    <a:gd name="T15" fmla="*/ 906 h 67"/>
                    <a:gd name="T16" fmla="*/ 208 w 118"/>
                    <a:gd name="T17" fmla="*/ 978 h 67"/>
                    <a:gd name="T18" fmla="*/ 167 w 118"/>
                    <a:gd name="T19" fmla="*/ 723 h 6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" h="67">
                      <a:moveTo>
                        <a:pt x="12" y="49"/>
                      </a:moveTo>
                      <a:cubicBezTo>
                        <a:pt x="23" y="42"/>
                        <a:pt x="48" y="33"/>
                        <a:pt x="48" y="33"/>
                      </a:cubicBezTo>
                      <a:cubicBezTo>
                        <a:pt x="56" y="8"/>
                        <a:pt x="70" y="12"/>
                        <a:pt x="96" y="9"/>
                      </a:cubicBezTo>
                      <a:cubicBezTo>
                        <a:pt x="100" y="6"/>
                        <a:pt x="103" y="0"/>
                        <a:pt x="108" y="1"/>
                      </a:cubicBezTo>
                      <a:cubicBezTo>
                        <a:pt x="113" y="2"/>
                        <a:pt x="118" y="9"/>
                        <a:pt x="116" y="13"/>
                      </a:cubicBezTo>
                      <a:cubicBezTo>
                        <a:pt x="106" y="37"/>
                        <a:pt x="95" y="36"/>
                        <a:pt x="76" y="41"/>
                      </a:cubicBezTo>
                      <a:cubicBezTo>
                        <a:pt x="62" y="50"/>
                        <a:pt x="54" y="51"/>
                        <a:pt x="44" y="65"/>
                      </a:cubicBezTo>
                      <a:cubicBezTo>
                        <a:pt x="39" y="64"/>
                        <a:pt x="33" y="61"/>
                        <a:pt x="28" y="61"/>
                      </a:cubicBezTo>
                      <a:cubicBezTo>
                        <a:pt x="24" y="61"/>
                        <a:pt x="20" y="67"/>
                        <a:pt x="16" y="65"/>
                      </a:cubicBezTo>
                      <a:cubicBezTo>
                        <a:pt x="0" y="59"/>
                        <a:pt x="7" y="54"/>
                        <a:pt x="12" y="4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77" name="Freeform 202"/>
                <p:cNvSpPr>
                  <a:spLocks/>
                </p:cNvSpPr>
                <p:nvPr userDrawn="1"/>
              </p:nvSpPr>
              <p:spPr bwMode="ltGray">
                <a:xfrm>
                  <a:off x="648" y="408"/>
                  <a:ext cx="166" cy="94"/>
                </a:xfrm>
                <a:custGeom>
                  <a:avLst/>
                  <a:gdLst>
                    <a:gd name="T0" fmla="*/ 109 w 134"/>
                    <a:gd name="T1" fmla="*/ 1044 h 74"/>
                    <a:gd name="T2" fmla="*/ 258 w 134"/>
                    <a:gd name="T3" fmla="*/ 549 h 74"/>
                    <a:gd name="T4" fmla="*/ 1204 w 134"/>
                    <a:gd name="T5" fmla="*/ 406 h 74"/>
                    <a:gd name="T6" fmla="*/ 1146 w 134"/>
                    <a:gd name="T7" fmla="*/ 903 h 74"/>
                    <a:gd name="T8" fmla="*/ 367 w 134"/>
                    <a:gd name="T9" fmla="*/ 1246 h 74"/>
                    <a:gd name="T10" fmla="*/ 109 w 134"/>
                    <a:gd name="T11" fmla="*/ 1044 h 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34" h="74">
                      <a:moveTo>
                        <a:pt x="8" y="59"/>
                      </a:moveTo>
                      <a:cubicBezTo>
                        <a:pt x="2" y="42"/>
                        <a:pt x="3" y="37"/>
                        <a:pt x="20" y="31"/>
                      </a:cubicBezTo>
                      <a:cubicBezTo>
                        <a:pt x="40" y="0"/>
                        <a:pt x="60" y="18"/>
                        <a:pt x="92" y="23"/>
                      </a:cubicBezTo>
                      <a:cubicBezTo>
                        <a:pt x="134" y="37"/>
                        <a:pt x="105" y="42"/>
                        <a:pt x="88" y="51"/>
                      </a:cubicBezTo>
                      <a:cubicBezTo>
                        <a:pt x="68" y="61"/>
                        <a:pt x="49" y="64"/>
                        <a:pt x="28" y="71"/>
                      </a:cubicBezTo>
                      <a:cubicBezTo>
                        <a:pt x="1" y="67"/>
                        <a:pt x="0" y="74"/>
                        <a:pt x="8" y="5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78" name="Freeform 203"/>
                <p:cNvSpPr>
                  <a:spLocks/>
                </p:cNvSpPr>
                <p:nvPr userDrawn="1"/>
              </p:nvSpPr>
              <p:spPr bwMode="ltGray">
                <a:xfrm>
                  <a:off x="831" y="120"/>
                  <a:ext cx="435" cy="242"/>
                </a:xfrm>
                <a:custGeom>
                  <a:avLst/>
                  <a:gdLst>
                    <a:gd name="T0" fmla="*/ 0 w 352"/>
                    <a:gd name="T1" fmla="*/ 2520 h 192"/>
                    <a:gd name="T2" fmla="*/ 99 w 352"/>
                    <a:gd name="T3" fmla="*/ 3082 h 192"/>
                    <a:gd name="T4" fmla="*/ 504 w 352"/>
                    <a:gd name="T5" fmla="*/ 2712 h 192"/>
                    <a:gd name="T6" fmla="*/ 1621 w 352"/>
                    <a:gd name="T7" fmla="*/ 2110 h 192"/>
                    <a:gd name="T8" fmla="*/ 1982 w 352"/>
                    <a:gd name="T9" fmla="*/ 1916 h 192"/>
                    <a:gd name="T10" fmla="*/ 2281 w 352"/>
                    <a:gd name="T11" fmla="*/ 1792 h 192"/>
                    <a:gd name="T12" fmla="*/ 2388 w 352"/>
                    <a:gd name="T13" fmla="*/ 1608 h 192"/>
                    <a:gd name="T14" fmla="*/ 2841 w 352"/>
                    <a:gd name="T15" fmla="*/ 1415 h 192"/>
                    <a:gd name="T16" fmla="*/ 3448 w 352"/>
                    <a:gd name="T17" fmla="*/ 1036 h 192"/>
                    <a:gd name="T18" fmla="*/ 4474 w 352"/>
                    <a:gd name="T19" fmla="*/ 637 h 192"/>
                    <a:gd name="T20" fmla="*/ 4105 w 352"/>
                    <a:gd name="T21" fmla="*/ 0 h 192"/>
                    <a:gd name="T22" fmla="*/ 2538 w 352"/>
                    <a:gd name="T23" fmla="*/ 836 h 192"/>
                    <a:gd name="T24" fmla="*/ 966 w 352"/>
                    <a:gd name="T25" fmla="*/ 1734 h 192"/>
                    <a:gd name="T26" fmla="*/ 0 w 352"/>
                    <a:gd name="T27" fmla="*/ 2520 h 19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52" h="192">
                      <a:moveTo>
                        <a:pt x="0" y="156"/>
                      </a:moveTo>
                      <a:cubicBezTo>
                        <a:pt x="11" y="172"/>
                        <a:pt x="2" y="175"/>
                        <a:pt x="8" y="192"/>
                      </a:cubicBezTo>
                      <a:cubicBezTo>
                        <a:pt x="23" y="187"/>
                        <a:pt x="27" y="177"/>
                        <a:pt x="40" y="168"/>
                      </a:cubicBezTo>
                      <a:cubicBezTo>
                        <a:pt x="63" y="134"/>
                        <a:pt x="90" y="135"/>
                        <a:pt x="128" y="132"/>
                      </a:cubicBezTo>
                      <a:cubicBezTo>
                        <a:pt x="170" y="121"/>
                        <a:pt x="120" y="136"/>
                        <a:pt x="156" y="120"/>
                      </a:cubicBezTo>
                      <a:cubicBezTo>
                        <a:pt x="164" y="117"/>
                        <a:pt x="180" y="112"/>
                        <a:pt x="180" y="112"/>
                      </a:cubicBezTo>
                      <a:cubicBezTo>
                        <a:pt x="183" y="108"/>
                        <a:pt x="184" y="103"/>
                        <a:pt x="188" y="100"/>
                      </a:cubicBezTo>
                      <a:cubicBezTo>
                        <a:pt x="188" y="100"/>
                        <a:pt x="218" y="90"/>
                        <a:pt x="224" y="88"/>
                      </a:cubicBezTo>
                      <a:cubicBezTo>
                        <a:pt x="241" y="82"/>
                        <a:pt x="255" y="70"/>
                        <a:pt x="272" y="64"/>
                      </a:cubicBezTo>
                      <a:cubicBezTo>
                        <a:pt x="296" y="40"/>
                        <a:pt x="319" y="43"/>
                        <a:pt x="352" y="40"/>
                      </a:cubicBezTo>
                      <a:cubicBezTo>
                        <a:pt x="328" y="32"/>
                        <a:pt x="324" y="25"/>
                        <a:pt x="324" y="0"/>
                      </a:cubicBezTo>
                      <a:lnTo>
                        <a:pt x="200" y="52"/>
                      </a:lnTo>
                      <a:lnTo>
                        <a:pt x="76" y="108"/>
                      </a:lnTo>
                      <a:lnTo>
                        <a:pt x="0" y="1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79" name="Freeform 204"/>
                <p:cNvSpPr>
                  <a:spLocks/>
                </p:cNvSpPr>
                <p:nvPr userDrawn="1"/>
              </p:nvSpPr>
              <p:spPr bwMode="ltGray">
                <a:xfrm>
                  <a:off x="1350" y="201"/>
                  <a:ext cx="232" cy="105"/>
                </a:xfrm>
                <a:custGeom>
                  <a:avLst/>
                  <a:gdLst>
                    <a:gd name="T0" fmla="*/ 109 w 187"/>
                    <a:gd name="T1" fmla="*/ 993 h 84"/>
                    <a:gd name="T2" fmla="*/ 747 w 187"/>
                    <a:gd name="T3" fmla="*/ 594 h 84"/>
                    <a:gd name="T4" fmla="*/ 1012 w 187"/>
                    <a:gd name="T5" fmla="*/ 61 h 84"/>
                    <a:gd name="T6" fmla="*/ 1331 w 187"/>
                    <a:gd name="T7" fmla="*/ 233 h 84"/>
                    <a:gd name="T8" fmla="*/ 1819 w 187"/>
                    <a:gd name="T9" fmla="*/ 0 h 84"/>
                    <a:gd name="T10" fmla="*/ 2176 w 187"/>
                    <a:gd name="T11" fmla="*/ 233 h 84"/>
                    <a:gd name="T12" fmla="*/ 2443 w 187"/>
                    <a:gd name="T13" fmla="*/ 291 h 84"/>
                    <a:gd name="T14" fmla="*/ 2398 w 187"/>
                    <a:gd name="T15" fmla="*/ 529 h 84"/>
                    <a:gd name="T16" fmla="*/ 2176 w 187"/>
                    <a:gd name="T17" fmla="*/ 475 h 84"/>
                    <a:gd name="T18" fmla="*/ 1700 w 187"/>
                    <a:gd name="T19" fmla="*/ 475 h 84"/>
                    <a:gd name="T20" fmla="*/ 1331 w 187"/>
                    <a:gd name="T21" fmla="*/ 705 h 84"/>
                    <a:gd name="T22" fmla="*/ 1651 w 187"/>
                    <a:gd name="T23" fmla="*/ 826 h 84"/>
                    <a:gd name="T24" fmla="*/ 1220 w 187"/>
                    <a:gd name="T25" fmla="*/ 930 h 84"/>
                    <a:gd name="T26" fmla="*/ 792 w 187"/>
                    <a:gd name="T27" fmla="*/ 758 h 84"/>
                    <a:gd name="T28" fmla="*/ 697 w 187"/>
                    <a:gd name="T29" fmla="*/ 930 h 84"/>
                    <a:gd name="T30" fmla="*/ 373 w 187"/>
                    <a:gd name="T31" fmla="*/ 993 h 84"/>
                    <a:gd name="T32" fmla="*/ 109 w 187"/>
                    <a:gd name="T33" fmla="*/ 993 h 8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87" h="84">
                      <a:moveTo>
                        <a:pt x="8" y="68"/>
                      </a:moveTo>
                      <a:cubicBezTo>
                        <a:pt x="29" y="63"/>
                        <a:pt x="35" y="47"/>
                        <a:pt x="56" y="40"/>
                      </a:cubicBezTo>
                      <a:cubicBezTo>
                        <a:pt x="62" y="23"/>
                        <a:pt x="61" y="14"/>
                        <a:pt x="76" y="4"/>
                      </a:cubicBezTo>
                      <a:cubicBezTo>
                        <a:pt x="84" y="7"/>
                        <a:pt x="91" y="15"/>
                        <a:pt x="100" y="16"/>
                      </a:cubicBezTo>
                      <a:cubicBezTo>
                        <a:pt x="110" y="18"/>
                        <a:pt x="127" y="3"/>
                        <a:pt x="136" y="0"/>
                      </a:cubicBezTo>
                      <a:cubicBezTo>
                        <a:pt x="163" y="9"/>
                        <a:pt x="137" y="25"/>
                        <a:pt x="164" y="16"/>
                      </a:cubicBezTo>
                      <a:cubicBezTo>
                        <a:pt x="171" y="17"/>
                        <a:pt x="180" y="15"/>
                        <a:pt x="184" y="20"/>
                      </a:cubicBezTo>
                      <a:cubicBezTo>
                        <a:pt x="187" y="24"/>
                        <a:pt x="185" y="33"/>
                        <a:pt x="180" y="36"/>
                      </a:cubicBezTo>
                      <a:cubicBezTo>
                        <a:pt x="175" y="39"/>
                        <a:pt x="169" y="33"/>
                        <a:pt x="164" y="32"/>
                      </a:cubicBezTo>
                      <a:cubicBezTo>
                        <a:pt x="135" y="42"/>
                        <a:pt x="147" y="45"/>
                        <a:pt x="128" y="32"/>
                      </a:cubicBezTo>
                      <a:cubicBezTo>
                        <a:pt x="115" y="35"/>
                        <a:pt x="91" y="37"/>
                        <a:pt x="100" y="48"/>
                      </a:cubicBezTo>
                      <a:cubicBezTo>
                        <a:pt x="105" y="55"/>
                        <a:pt x="124" y="56"/>
                        <a:pt x="124" y="56"/>
                      </a:cubicBezTo>
                      <a:cubicBezTo>
                        <a:pt x="113" y="72"/>
                        <a:pt x="109" y="75"/>
                        <a:pt x="92" y="64"/>
                      </a:cubicBezTo>
                      <a:cubicBezTo>
                        <a:pt x="82" y="49"/>
                        <a:pt x="78" y="46"/>
                        <a:pt x="60" y="52"/>
                      </a:cubicBezTo>
                      <a:cubicBezTo>
                        <a:pt x="57" y="56"/>
                        <a:pt x="56" y="62"/>
                        <a:pt x="52" y="64"/>
                      </a:cubicBezTo>
                      <a:cubicBezTo>
                        <a:pt x="45" y="68"/>
                        <a:pt x="36" y="66"/>
                        <a:pt x="28" y="68"/>
                      </a:cubicBezTo>
                      <a:cubicBezTo>
                        <a:pt x="2" y="74"/>
                        <a:pt x="0" y="84"/>
                        <a:pt x="8" y="6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80" name="Freeform 205"/>
                <p:cNvSpPr>
                  <a:spLocks/>
                </p:cNvSpPr>
                <p:nvPr userDrawn="1"/>
              </p:nvSpPr>
              <p:spPr bwMode="ltGray">
                <a:xfrm>
                  <a:off x="1758" y="198"/>
                  <a:ext cx="220" cy="58"/>
                </a:xfrm>
                <a:custGeom>
                  <a:avLst/>
                  <a:gdLst>
                    <a:gd name="T0" fmla="*/ 75 w 178"/>
                    <a:gd name="T1" fmla="*/ 298 h 46"/>
                    <a:gd name="T2" fmla="*/ 991 w 178"/>
                    <a:gd name="T3" fmla="*/ 620 h 46"/>
                    <a:gd name="T4" fmla="*/ 1451 w 178"/>
                    <a:gd name="T5" fmla="*/ 352 h 46"/>
                    <a:gd name="T6" fmla="*/ 2105 w 178"/>
                    <a:gd name="T7" fmla="*/ 427 h 46"/>
                    <a:gd name="T8" fmla="*/ 1759 w 178"/>
                    <a:gd name="T9" fmla="*/ 427 h 46"/>
                    <a:gd name="T10" fmla="*/ 1088 w 178"/>
                    <a:gd name="T11" fmla="*/ 739 h 46"/>
                    <a:gd name="T12" fmla="*/ 2 w 178"/>
                    <a:gd name="T13" fmla="*/ 352 h 46"/>
                    <a:gd name="T14" fmla="*/ 75 w 178"/>
                    <a:gd name="T15" fmla="*/ 298 h 4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8" h="46">
                      <a:moveTo>
                        <a:pt x="6" y="18"/>
                      </a:moveTo>
                      <a:cubicBezTo>
                        <a:pt x="41" y="6"/>
                        <a:pt x="52" y="12"/>
                        <a:pt x="78" y="38"/>
                      </a:cubicBezTo>
                      <a:cubicBezTo>
                        <a:pt x="89" y="31"/>
                        <a:pt x="114" y="22"/>
                        <a:pt x="114" y="22"/>
                      </a:cubicBezTo>
                      <a:cubicBezTo>
                        <a:pt x="129" y="0"/>
                        <a:pt x="148" y="14"/>
                        <a:pt x="166" y="26"/>
                      </a:cubicBezTo>
                      <a:cubicBezTo>
                        <a:pt x="116" y="39"/>
                        <a:pt x="178" y="26"/>
                        <a:pt x="138" y="26"/>
                      </a:cubicBezTo>
                      <a:cubicBezTo>
                        <a:pt x="119" y="26"/>
                        <a:pt x="103" y="40"/>
                        <a:pt x="86" y="46"/>
                      </a:cubicBezTo>
                      <a:cubicBezTo>
                        <a:pt x="70" y="41"/>
                        <a:pt x="15" y="29"/>
                        <a:pt x="2" y="22"/>
                      </a:cubicBezTo>
                      <a:cubicBezTo>
                        <a:pt x="0" y="21"/>
                        <a:pt x="5" y="19"/>
                        <a:pt x="6" y="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81" name="Freeform 206"/>
                <p:cNvSpPr>
                  <a:spLocks/>
                </p:cNvSpPr>
                <p:nvPr userDrawn="1"/>
              </p:nvSpPr>
              <p:spPr bwMode="ltGray">
                <a:xfrm>
                  <a:off x="1637" y="312"/>
                  <a:ext cx="297" cy="135"/>
                </a:xfrm>
                <a:custGeom>
                  <a:avLst/>
                  <a:gdLst>
                    <a:gd name="T0" fmla="*/ 465 w 240"/>
                    <a:gd name="T1" fmla="*/ 1575 h 108"/>
                    <a:gd name="T2" fmla="*/ 0 w 240"/>
                    <a:gd name="T3" fmla="*/ 1291 h 108"/>
                    <a:gd name="T4" fmla="*/ 365 w 240"/>
                    <a:gd name="T5" fmla="*/ 930 h 108"/>
                    <a:gd name="T6" fmla="*/ 424 w 240"/>
                    <a:gd name="T7" fmla="*/ 758 h 108"/>
                    <a:gd name="T8" fmla="*/ 712 w 240"/>
                    <a:gd name="T9" fmla="*/ 645 h 108"/>
                    <a:gd name="T10" fmla="*/ 772 w 240"/>
                    <a:gd name="T11" fmla="*/ 475 h 108"/>
                    <a:gd name="T12" fmla="*/ 2166 w 240"/>
                    <a:gd name="T13" fmla="*/ 61 h 108"/>
                    <a:gd name="T14" fmla="*/ 2323 w 240"/>
                    <a:gd name="T15" fmla="*/ 119 h 108"/>
                    <a:gd name="T16" fmla="*/ 2631 w 240"/>
                    <a:gd name="T17" fmla="*/ 0 h 108"/>
                    <a:gd name="T18" fmla="*/ 2777 w 240"/>
                    <a:gd name="T19" fmla="*/ 291 h 108"/>
                    <a:gd name="T20" fmla="*/ 1856 w 240"/>
                    <a:gd name="T21" fmla="*/ 529 h 108"/>
                    <a:gd name="T22" fmla="*/ 828 w 240"/>
                    <a:gd name="T23" fmla="*/ 826 h 108"/>
                    <a:gd name="T24" fmla="*/ 669 w 240"/>
                    <a:gd name="T25" fmla="*/ 1220 h 108"/>
                    <a:gd name="T26" fmla="*/ 465 w 240"/>
                    <a:gd name="T27" fmla="*/ 1575 h 10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0" h="108">
                      <a:moveTo>
                        <a:pt x="36" y="108"/>
                      </a:moveTo>
                      <a:cubicBezTo>
                        <a:pt x="19" y="102"/>
                        <a:pt x="6" y="107"/>
                        <a:pt x="0" y="88"/>
                      </a:cubicBezTo>
                      <a:cubicBezTo>
                        <a:pt x="5" y="72"/>
                        <a:pt x="14" y="73"/>
                        <a:pt x="28" y="64"/>
                      </a:cubicBezTo>
                      <a:cubicBezTo>
                        <a:pt x="29" y="60"/>
                        <a:pt x="29" y="54"/>
                        <a:pt x="32" y="52"/>
                      </a:cubicBezTo>
                      <a:cubicBezTo>
                        <a:pt x="39" y="47"/>
                        <a:pt x="56" y="44"/>
                        <a:pt x="56" y="44"/>
                      </a:cubicBezTo>
                      <a:cubicBezTo>
                        <a:pt x="57" y="40"/>
                        <a:pt x="57" y="35"/>
                        <a:pt x="60" y="32"/>
                      </a:cubicBezTo>
                      <a:cubicBezTo>
                        <a:pt x="73" y="22"/>
                        <a:pt x="148" y="7"/>
                        <a:pt x="168" y="4"/>
                      </a:cubicBezTo>
                      <a:cubicBezTo>
                        <a:pt x="172" y="5"/>
                        <a:pt x="176" y="8"/>
                        <a:pt x="180" y="8"/>
                      </a:cubicBezTo>
                      <a:cubicBezTo>
                        <a:pt x="188" y="7"/>
                        <a:pt x="204" y="0"/>
                        <a:pt x="204" y="0"/>
                      </a:cubicBezTo>
                      <a:cubicBezTo>
                        <a:pt x="221" y="6"/>
                        <a:pt x="240" y="4"/>
                        <a:pt x="216" y="20"/>
                      </a:cubicBezTo>
                      <a:cubicBezTo>
                        <a:pt x="199" y="14"/>
                        <a:pt x="164" y="31"/>
                        <a:pt x="144" y="36"/>
                      </a:cubicBezTo>
                      <a:cubicBezTo>
                        <a:pt x="110" y="25"/>
                        <a:pt x="93" y="46"/>
                        <a:pt x="64" y="56"/>
                      </a:cubicBezTo>
                      <a:cubicBezTo>
                        <a:pt x="70" y="73"/>
                        <a:pt x="69" y="78"/>
                        <a:pt x="52" y="84"/>
                      </a:cubicBezTo>
                      <a:cubicBezTo>
                        <a:pt x="48" y="90"/>
                        <a:pt x="42" y="108"/>
                        <a:pt x="36" y="1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82" name="Freeform 207"/>
                <p:cNvSpPr>
                  <a:spLocks/>
                </p:cNvSpPr>
                <p:nvPr userDrawn="1"/>
              </p:nvSpPr>
              <p:spPr bwMode="ltGray">
                <a:xfrm>
                  <a:off x="481" y="1036"/>
                  <a:ext cx="39" cy="38"/>
                </a:xfrm>
                <a:custGeom>
                  <a:avLst/>
                  <a:gdLst>
                    <a:gd name="T0" fmla="*/ 49 w 31"/>
                    <a:gd name="T1" fmla="*/ 470 h 30"/>
                    <a:gd name="T2" fmla="*/ 487 w 31"/>
                    <a:gd name="T3" fmla="*/ 0 h 30"/>
                    <a:gd name="T4" fmla="*/ 294 w 31"/>
                    <a:gd name="T5" fmla="*/ 404 h 30"/>
                    <a:gd name="T6" fmla="*/ 49 w 31"/>
                    <a:gd name="T7" fmla="*/ 470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83" name="Freeform 208"/>
                <p:cNvSpPr>
                  <a:spLocks/>
                </p:cNvSpPr>
                <p:nvPr userDrawn="1"/>
              </p:nvSpPr>
              <p:spPr bwMode="ltGray">
                <a:xfrm>
                  <a:off x="438" y="1087"/>
                  <a:ext cx="55" cy="40"/>
                </a:xfrm>
                <a:custGeom>
                  <a:avLst/>
                  <a:gdLst>
                    <a:gd name="T0" fmla="*/ 95 w 44"/>
                    <a:gd name="T1" fmla="*/ 475 h 32"/>
                    <a:gd name="T2" fmla="*/ 330 w 44"/>
                    <a:gd name="T3" fmla="*/ 0 h 32"/>
                    <a:gd name="T4" fmla="*/ 564 w 44"/>
                    <a:gd name="T5" fmla="*/ 61 h 32"/>
                    <a:gd name="T6" fmla="*/ 95 w 44"/>
                    <a:gd name="T7" fmla="*/ 475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84" name="Freeform 209"/>
                <p:cNvSpPr>
                  <a:spLocks/>
                </p:cNvSpPr>
                <p:nvPr userDrawn="1"/>
              </p:nvSpPr>
              <p:spPr bwMode="ltGray">
                <a:xfrm>
                  <a:off x="617" y="1240"/>
                  <a:ext cx="94" cy="23"/>
                </a:xfrm>
                <a:custGeom>
                  <a:avLst/>
                  <a:gdLst>
                    <a:gd name="T0" fmla="*/ 485 w 76"/>
                    <a:gd name="T1" fmla="*/ 334 h 18"/>
                    <a:gd name="T2" fmla="*/ 318 w 76"/>
                    <a:gd name="T3" fmla="*/ 46 h 18"/>
                    <a:gd name="T4" fmla="*/ 485 w 76"/>
                    <a:gd name="T5" fmla="*/ 334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85" name="Freeform 210"/>
                <p:cNvSpPr>
                  <a:spLocks/>
                </p:cNvSpPr>
                <p:nvPr userDrawn="1"/>
              </p:nvSpPr>
              <p:spPr bwMode="ltGray">
                <a:xfrm>
                  <a:off x="777" y="1237"/>
                  <a:ext cx="52" cy="55"/>
                </a:xfrm>
                <a:custGeom>
                  <a:avLst/>
                  <a:gdLst>
                    <a:gd name="T0" fmla="*/ 0 w 42"/>
                    <a:gd name="T1" fmla="*/ 305 h 44"/>
                    <a:gd name="T2" fmla="*/ 167 w 42"/>
                    <a:gd name="T3" fmla="*/ 138 h 44"/>
                    <a:gd name="T4" fmla="*/ 0 w 42"/>
                    <a:gd name="T5" fmla="*/ 305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  <p:sp>
              <p:nvSpPr>
                <p:cNvPr id="3186" name="Freeform 211"/>
                <p:cNvSpPr>
                  <a:spLocks/>
                </p:cNvSpPr>
                <p:nvPr userDrawn="1"/>
              </p:nvSpPr>
              <p:spPr bwMode="ltGray">
                <a:xfrm>
                  <a:off x="353" y="1084"/>
                  <a:ext cx="38" cy="38"/>
                </a:xfrm>
                <a:custGeom>
                  <a:avLst/>
                  <a:gdLst>
                    <a:gd name="T0" fmla="*/ 87 w 31"/>
                    <a:gd name="T1" fmla="*/ 371 h 30"/>
                    <a:gd name="T2" fmla="*/ 362 w 31"/>
                    <a:gd name="T3" fmla="*/ 170 h 30"/>
                    <a:gd name="T4" fmla="*/ 87 w 31"/>
                    <a:gd name="T5" fmla="*/ 371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 sz="2800"/>
                </a:p>
              </p:txBody>
            </p:sp>
          </p:grpSp>
        </p:grpSp>
      </p:grpSp>
      <p:sp>
        <p:nvSpPr>
          <p:cNvPr id="145620" name="Rectangle 21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3076" name="Rectangle 21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45622" name="Rectangle 21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kumimoji="0" sz="1400" b="0">
                <a:solidFill>
                  <a:srgbClr val="000000"/>
                </a:solidFill>
                <a:latin typeface="+mn-lt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45623" name="Rectangle 21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kumimoji="0" sz="1400" b="0">
                <a:solidFill>
                  <a:srgbClr val="000000"/>
                </a:solidFill>
                <a:latin typeface="+mn-lt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45624" name="Rectangle 21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kumimoji="0" sz="1400" b="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7F72446A-3093-45DE-AB82-3C2D61B6F32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3" r:id="rId1"/>
    <p:sldLayoutId id="2147484221" r:id="rId2"/>
    <p:sldLayoutId id="2147484222" r:id="rId3"/>
    <p:sldLayoutId id="2147484223" r:id="rId4"/>
    <p:sldLayoutId id="2147484224" r:id="rId5"/>
    <p:sldLayoutId id="2147484225" r:id="rId6"/>
    <p:sldLayoutId id="2147484226" r:id="rId7"/>
    <p:sldLayoutId id="2147484227" r:id="rId8"/>
    <p:sldLayoutId id="2147484228" r:id="rId9"/>
    <p:sldLayoutId id="2147484229" r:id="rId10"/>
    <p:sldLayoutId id="2147484230" r:id="rId11"/>
  </p:sldLayoutIdLst>
  <p:transition>
    <p:fade thruBlk="1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anose="05000000000000000000" pitchFamily="2" charset="2"/>
        <a:buChar char="l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E4461B9C-9645-4B77-BDBB-D9E1CF8D5CF5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189778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5" r:id="rId1"/>
    <p:sldLayoutId id="2147484246" r:id="rId2"/>
    <p:sldLayoutId id="2147484247" r:id="rId3"/>
    <p:sldLayoutId id="2147484248" r:id="rId4"/>
    <p:sldLayoutId id="2147484249" r:id="rId5"/>
    <p:sldLayoutId id="2147484250" r:id="rId6"/>
    <p:sldLayoutId id="2147484251" r:id="rId7"/>
    <p:sldLayoutId id="2147484252" r:id="rId8"/>
    <p:sldLayoutId id="2147484253" r:id="rId9"/>
    <p:sldLayoutId id="2147484254" r:id="rId10"/>
    <p:sldLayoutId id="214748425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2A2D2D6F-1B52-40CE-A9BA-4C1B09AAE21F}" type="slidenum">
              <a:rPr lang="en-US" altLang="ja-JP" smtClean="0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475055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57" r:id="rId1"/>
    <p:sldLayoutId id="2147484258" r:id="rId2"/>
    <p:sldLayoutId id="2147484259" r:id="rId3"/>
    <p:sldLayoutId id="2147484260" r:id="rId4"/>
    <p:sldLayoutId id="2147484261" r:id="rId5"/>
    <p:sldLayoutId id="2147484262" r:id="rId6"/>
    <p:sldLayoutId id="2147484263" r:id="rId7"/>
    <p:sldLayoutId id="2147484264" r:id="rId8"/>
    <p:sldLayoutId id="2147484265" r:id="rId9"/>
    <p:sldLayoutId id="2147484266" r:id="rId10"/>
    <p:sldLayoutId id="2147484267" r:id="rId11"/>
  </p:sldLayoutIdLst>
  <p:transition>
    <p:fade thruBlk="1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" Target="slide9.xml"/><Relationship Id="rId7" Type="http://schemas.openxmlformats.org/officeDocument/2006/relationships/slide" Target="slide1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slide" Target="slide5.xml"/><Relationship Id="rId5" Type="http://schemas.openxmlformats.org/officeDocument/2006/relationships/slide" Target="slide6.xml"/><Relationship Id="rId4" Type="http://schemas.openxmlformats.org/officeDocument/2006/relationships/slide" Target="slide1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Relationship Id="rId5" Type="http://schemas.openxmlformats.org/officeDocument/2006/relationships/slide" Target="slide1.xml"/><Relationship Id="rId4" Type="http://schemas.openxmlformats.org/officeDocument/2006/relationships/image" Target="../media/image10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4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wmf"/><Relationship Id="rId13" Type="http://schemas.openxmlformats.org/officeDocument/2006/relationships/image" Target="../media/image25.wmf"/><Relationship Id="rId18" Type="http://schemas.openxmlformats.org/officeDocument/2006/relationships/image" Target="../media/image30.wmf"/><Relationship Id="rId26" Type="http://schemas.openxmlformats.org/officeDocument/2006/relationships/image" Target="../media/image38.jpeg"/><Relationship Id="rId3" Type="http://schemas.openxmlformats.org/officeDocument/2006/relationships/image" Target="../media/image15.wmf"/><Relationship Id="rId21" Type="http://schemas.openxmlformats.org/officeDocument/2006/relationships/image" Target="../media/image33.wmf"/><Relationship Id="rId7" Type="http://schemas.openxmlformats.org/officeDocument/2006/relationships/image" Target="../media/image19.wmf"/><Relationship Id="rId12" Type="http://schemas.openxmlformats.org/officeDocument/2006/relationships/image" Target="../media/image24.wmf"/><Relationship Id="rId17" Type="http://schemas.openxmlformats.org/officeDocument/2006/relationships/image" Target="../media/image29.wmf"/><Relationship Id="rId25" Type="http://schemas.openxmlformats.org/officeDocument/2006/relationships/image" Target="../media/image37.wmf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28.wmf"/><Relationship Id="rId20" Type="http://schemas.openxmlformats.org/officeDocument/2006/relationships/image" Target="../media/image32.wmf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18.wmf"/><Relationship Id="rId11" Type="http://schemas.openxmlformats.org/officeDocument/2006/relationships/image" Target="../media/image23.wmf"/><Relationship Id="rId24" Type="http://schemas.openxmlformats.org/officeDocument/2006/relationships/image" Target="../media/image36.wmf"/><Relationship Id="rId5" Type="http://schemas.openxmlformats.org/officeDocument/2006/relationships/image" Target="../media/image17.wmf"/><Relationship Id="rId15" Type="http://schemas.openxmlformats.org/officeDocument/2006/relationships/image" Target="../media/image27.wmf"/><Relationship Id="rId23" Type="http://schemas.openxmlformats.org/officeDocument/2006/relationships/image" Target="../media/image35.wmf"/><Relationship Id="rId10" Type="http://schemas.openxmlformats.org/officeDocument/2006/relationships/image" Target="../media/image22.wmf"/><Relationship Id="rId19" Type="http://schemas.openxmlformats.org/officeDocument/2006/relationships/image" Target="../media/image31.wmf"/><Relationship Id="rId4" Type="http://schemas.openxmlformats.org/officeDocument/2006/relationships/image" Target="../media/image16.wmf"/><Relationship Id="rId9" Type="http://schemas.openxmlformats.org/officeDocument/2006/relationships/image" Target="../media/image21.wmf"/><Relationship Id="rId14" Type="http://schemas.openxmlformats.org/officeDocument/2006/relationships/image" Target="../media/image26.wmf"/><Relationship Id="rId22" Type="http://schemas.openxmlformats.org/officeDocument/2006/relationships/image" Target="../media/image34.wmf"/><Relationship Id="rId27" Type="http://schemas.openxmlformats.org/officeDocument/2006/relationships/slide" Target="slide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40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2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5" Type="http://schemas.openxmlformats.org/officeDocument/2006/relationships/slide" Target="slide28.xml"/><Relationship Id="rId4" Type="http://schemas.openxmlformats.org/officeDocument/2006/relationships/slide" Target="slide2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46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47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51.emf"/><Relationship Id="rId4" Type="http://schemas.openxmlformats.org/officeDocument/2006/relationships/image" Target="../media/image50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emf"/><Relationship Id="rId13" Type="http://schemas.openxmlformats.org/officeDocument/2006/relationships/image" Target="../media/image57.emf"/><Relationship Id="rId3" Type="http://schemas.openxmlformats.org/officeDocument/2006/relationships/image" Target="../media/image49.jpeg"/><Relationship Id="rId7" Type="http://schemas.openxmlformats.org/officeDocument/2006/relationships/oleObject" Target="../embeddings/oleObject2.bin"/><Relationship Id="rId12" Type="http://schemas.openxmlformats.org/officeDocument/2006/relationships/oleObject" Target="../embeddings/oleObject4.bin"/><Relationship Id="rId2" Type="http://schemas.openxmlformats.org/officeDocument/2006/relationships/notesSlide" Target="../notesSlides/notesSlide29.xml"/><Relationship Id="rId16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53.png"/><Relationship Id="rId11" Type="http://schemas.openxmlformats.org/officeDocument/2006/relationships/image" Target="../media/image56.emf"/><Relationship Id="rId5" Type="http://schemas.openxmlformats.org/officeDocument/2006/relationships/image" Target="../media/image52.emf"/><Relationship Id="rId15" Type="http://schemas.openxmlformats.org/officeDocument/2006/relationships/image" Target="../media/image58.emf"/><Relationship Id="rId10" Type="http://schemas.openxmlformats.org/officeDocument/2006/relationships/oleObject" Target="../embeddings/oleObject3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55.emf"/><Relationship Id="rId14" Type="http://schemas.openxmlformats.org/officeDocument/2006/relationships/oleObject" Target="../embeddings/oleObject5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30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5" Type="http://schemas.openxmlformats.org/officeDocument/2006/relationships/slide" Target="slide36.xml"/><Relationship Id="rId4" Type="http://schemas.openxmlformats.org/officeDocument/2006/relationships/slide" Target="slide40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4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4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60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4.xml"/><Relationship Id="rId5" Type="http://schemas.openxmlformats.org/officeDocument/2006/relationships/slide" Target="slide4.xml"/><Relationship Id="rId4" Type="http://schemas.openxmlformats.org/officeDocument/2006/relationships/image" Target="../media/image62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65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68.emf"/><Relationship Id="rId4" Type="http://schemas.openxmlformats.org/officeDocument/2006/relationships/image" Target="../media/image67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68.e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3" Type="http://schemas.openxmlformats.org/officeDocument/2006/relationships/image" Target="../media/image1.emf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slide" Target="slide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70.emf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emf"/><Relationship Id="rId7" Type="http://schemas.openxmlformats.org/officeDocument/2006/relationships/image" Target="../media/image75.e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74.emf"/><Relationship Id="rId5" Type="http://schemas.openxmlformats.org/officeDocument/2006/relationships/image" Target="../media/image73.emf"/><Relationship Id="rId4" Type="http://schemas.openxmlformats.org/officeDocument/2006/relationships/image" Target="../media/image72.e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9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em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77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emf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9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4.xml"/><Relationship Id="rId4" Type="http://schemas.openxmlformats.org/officeDocument/2006/relationships/slide" Target="slide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8950465"/>
              </p:ext>
            </p:extLst>
          </p:nvPr>
        </p:nvGraphicFramePr>
        <p:xfrm>
          <a:off x="1727199" y="750889"/>
          <a:ext cx="8712202" cy="5984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971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49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460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939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776">
                <a:tc rowSpan="2"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6">
                <a:tc v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53323"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9477" name="Text Box 4"/>
          <p:cNvSpPr txBox="1">
            <a:spLocks noChangeArrowheads="1"/>
          </p:cNvSpPr>
          <p:nvPr/>
        </p:nvSpPr>
        <p:spPr bwMode="auto">
          <a:xfrm>
            <a:off x="3151188" y="414339"/>
            <a:ext cx="24066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ＧＤまとめ用シート　</a:t>
            </a:r>
            <a:r>
              <a:rPr lang="en-US" altLang="ja-JP" sz="16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1</a:t>
            </a:r>
          </a:p>
        </p:txBody>
      </p:sp>
      <p:sp>
        <p:nvSpPr>
          <p:cNvPr id="19478" name="Text Box 7"/>
          <p:cNvSpPr txBox="1">
            <a:spLocks noChangeArrowheads="1"/>
          </p:cNvSpPr>
          <p:nvPr/>
        </p:nvSpPr>
        <p:spPr bwMode="auto">
          <a:xfrm>
            <a:off x="2771775" y="25400"/>
            <a:ext cx="65484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2000" b="0">
                <a:solidFill>
                  <a:srgbClr val="000000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ＧＤ－３「ＱＣサークル活動の体験談に学ぼう」</a:t>
            </a:r>
          </a:p>
        </p:txBody>
      </p:sp>
      <p:sp>
        <p:nvSpPr>
          <p:cNvPr id="19479" name="Text Box 8"/>
          <p:cNvSpPr txBox="1">
            <a:spLocks noChangeArrowheads="1"/>
          </p:cNvSpPr>
          <p:nvPr/>
        </p:nvSpPr>
        <p:spPr bwMode="auto">
          <a:xfrm>
            <a:off x="1747839" y="438151"/>
            <a:ext cx="9810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0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ｸﾞﾙｰﾌﾟ№</a:t>
            </a:r>
          </a:p>
        </p:txBody>
      </p:sp>
      <p:sp>
        <p:nvSpPr>
          <p:cNvPr id="19480" name="Text Box 9"/>
          <p:cNvSpPr txBox="1">
            <a:spLocks noChangeArrowheads="1"/>
          </p:cNvSpPr>
          <p:nvPr/>
        </p:nvSpPr>
        <p:spPr bwMode="auto">
          <a:xfrm>
            <a:off x="5791200" y="476251"/>
            <a:ext cx="48768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リーダー：　　　　　　書記：　　　　　　　発表者：　　　　　</a:t>
            </a:r>
          </a:p>
        </p:txBody>
      </p:sp>
      <p:sp>
        <p:nvSpPr>
          <p:cNvPr id="19481" name="Text Box 10"/>
          <p:cNvSpPr txBox="1">
            <a:spLocks noChangeArrowheads="1"/>
          </p:cNvSpPr>
          <p:nvPr/>
        </p:nvSpPr>
        <p:spPr bwMode="auto">
          <a:xfrm>
            <a:off x="1981201" y="904875"/>
            <a:ext cx="7905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手　順</a:t>
            </a:r>
          </a:p>
        </p:txBody>
      </p:sp>
      <p:sp>
        <p:nvSpPr>
          <p:cNvPr id="19482" name="Text Box 11"/>
          <p:cNvSpPr txBox="1">
            <a:spLocks noChangeArrowheads="1"/>
          </p:cNvSpPr>
          <p:nvPr/>
        </p:nvSpPr>
        <p:spPr bwMode="auto">
          <a:xfrm>
            <a:off x="3509964" y="795338"/>
            <a:ext cx="60150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　よくやられている点　　▲　もっと工夫　　</a:t>
            </a:r>
            <a:r>
              <a:rPr lang="en-US" altLang="ja-JP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改善してほしい点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en-US" sz="12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19483" name="Text Box 13"/>
          <p:cNvSpPr txBox="1">
            <a:spLocks noChangeArrowheads="1"/>
          </p:cNvSpPr>
          <p:nvPr/>
        </p:nvSpPr>
        <p:spPr bwMode="auto">
          <a:xfrm>
            <a:off x="3208338" y="1179514"/>
            <a:ext cx="1066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ページ</a:t>
            </a:r>
          </a:p>
        </p:txBody>
      </p:sp>
      <p:sp>
        <p:nvSpPr>
          <p:cNvPr id="19484" name="Text Box 16"/>
          <p:cNvSpPr txBox="1">
            <a:spLocks noChangeArrowheads="1"/>
          </p:cNvSpPr>
          <p:nvPr/>
        </p:nvSpPr>
        <p:spPr bwMode="auto">
          <a:xfrm>
            <a:off x="4992688" y="1179514"/>
            <a:ext cx="1143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理　　　由　</a:t>
            </a:r>
          </a:p>
        </p:txBody>
      </p:sp>
      <p:sp>
        <p:nvSpPr>
          <p:cNvPr id="19485" name="Text Box 17"/>
          <p:cNvSpPr txBox="1">
            <a:spLocks noChangeArrowheads="1"/>
          </p:cNvSpPr>
          <p:nvPr/>
        </p:nvSpPr>
        <p:spPr bwMode="auto">
          <a:xfrm>
            <a:off x="8153400" y="1179514"/>
            <a:ext cx="1371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改　善　内　容</a:t>
            </a:r>
          </a:p>
        </p:txBody>
      </p:sp>
      <p:sp>
        <p:nvSpPr>
          <p:cNvPr id="19486" name="Text Box 18"/>
          <p:cNvSpPr txBox="1">
            <a:spLocks noChangeArrowheads="1"/>
          </p:cNvSpPr>
          <p:nvPr/>
        </p:nvSpPr>
        <p:spPr bwMode="auto">
          <a:xfrm>
            <a:off x="9677401" y="0"/>
            <a:ext cx="7905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</a:rPr>
              <a:t>様式３</a:t>
            </a:r>
            <a:r>
              <a:rPr lang="en-US" altLang="ja-JP" sz="1200" b="0">
                <a:solidFill>
                  <a:srgbClr val="000000"/>
                </a:solidFill>
              </a:rPr>
              <a:t>-1</a:t>
            </a:r>
            <a:endParaRPr lang="ja-JP" altLang="en-US" sz="1200" b="0">
              <a:solidFill>
                <a:srgbClr val="000000"/>
              </a:solidFill>
            </a:endParaRPr>
          </a:p>
        </p:txBody>
      </p:sp>
      <p:sp>
        <p:nvSpPr>
          <p:cNvPr id="19487" name="Text Box 20"/>
          <p:cNvSpPr txBox="1">
            <a:spLocks noChangeArrowheads="1"/>
          </p:cNvSpPr>
          <p:nvPr/>
        </p:nvSpPr>
        <p:spPr bwMode="auto">
          <a:xfrm>
            <a:off x="2063719" y="1547814"/>
            <a:ext cx="65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ja-JP" sz="1100" b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19488" name="Text Box 21"/>
          <p:cNvSpPr txBox="1">
            <a:spLocks noChangeArrowheads="1"/>
          </p:cNvSpPr>
          <p:nvPr/>
        </p:nvSpPr>
        <p:spPr bwMode="auto">
          <a:xfrm>
            <a:off x="1785938" y="1524001"/>
            <a:ext cx="1338262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会社紹介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及び職場紹介</a:t>
            </a:r>
          </a:p>
        </p:txBody>
      </p:sp>
      <p:sp>
        <p:nvSpPr>
          <p:cNvPr id="19489" name="Text Box 22"/>
          <p:cNvSpPr txBox="1">
            <a:spLocks noChangeArrowheads="1"/>
          </p:cNvSpPr>
          <p:nvPr/>
        </p:nvSpPr>
        <p:spPr bwMode="auto">
          <a:xfrm>
            <a:off x="1736725" y="2555875"/>
            <a:ext cx="1354138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テーマの選定</a:t>
            </a:r>
          </a:p>
        </p:txBody>
      </p:sp>
      <p:sp>
        <p:nvSpPr>
          <p:cNvPr id="19490" name="Text Box 23"/>
          <p:cNvSpPr txBox="1">
            <a:spLocks noChangeArrowheads="1"/>
          </p:cNvSpPr>
          <p:nvPr/>
        </p:nvSpPr>
        <p:spPr bwMode="auto">
          <a:xfrm>
            <a:off x="1770063" y="3973513"/>
            <a:ext cx="1320800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現状の把握</a:t>
            </a:r>
          </a:p>
        </p:txBody>
      </p:sp>
      <p:sp>
        <p:nvSpPr>
          <p:cNvPr id="19491" name="Text Box 24"/>
          <p:cNvSpPr txBox="1">
            <a:spLocks noChangeArrowheads="1"/>
          </p:cNvSpPr>
          <p:nvPr/>
        </p:nvSpPr>
        <p:spPr bwMode="auto">
          <a:xfrm>
            <a:off x="1838326" y="2835275"/>
            <a:ext cx="1230313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上位方針との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関連　　　　   □</a:t>
            </a:r>
          </a:p>
        </p:txBody>
      </p:sp>
      <p:sp>
        <p:nvSpPr>
          <p:cNvPr id="19492" name="Text Box 25"/>
          <p:cNvSpPr txBox="1">
            <a:spLocks noChangeArrowheads="1"/>
          </p:cNvSpPr>
          <p:nvPr/>
        </p:nvSpPr>
        <p:spPr bwMode="auto">
          <a:xfrm>
            <a:off x="1747839" y="5465763"/>
            <a:ext cx="896937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目標の設定</a:t>
            </a:r>
          </a:p>
        </p:txBody>
      </p:sp>
      <p:sp>
        <p:nvSpPr>
          <p:cNvPr id="19493" name="Text Box 26"/>
          <p:cNvSpPr txBox="1">
            <a:spLocks noChangeArrowheads="1"/>
          </p:cNvSpPr>
          <p:nvPr/>
        </p:nvSpPr>
        <p:spPr bwMode="auto">
          <a:xfrm>
            <a:off x="1785938" y="3279775"/>
            <a:ext cx="1230312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必要性　　　   □</a:t>
            </a:r>
          </a:p>
        </p:txBody>
      </p:sp>
      <p:sp>
        <p:nvSpPr>
          <p:cNvPr id="19494" name="Text Box 27"/>
          <p:cNvSpPr txBox="1">
            <a:spLocks noChangeArrowheads="1"/>
          </p:cNvSpPr>
          <p:nvPr/>
        </p:nvSpPr>
        <p:spPr bwMode="auto">
          <a:xfrm>
            <a:off x="1803401" y="4284663"/>
            <a:ext cx="1179513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現象の層別　  □</a:t>
            </a:r>
          </a:p>
        </p:txBody>
      </p:sp>
      <p:sp>
        <p:nvSpPr>
          <p:cNvPr id="19495" name="Text Box 28"/>
          <p:cNvSpPr txBox="1">
            <a:spLocks noChangeArrowheads="1"/>
          </p:cNvSpPr>
          <p:nvPr/>
        </p:nvSpPr>
        <p:spPr bwMode="auto">
          <a:xfrm>
            <a:off x="1785938" y="4532313"/>
            <a:ext cx="1179512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現物の観察  　□</a:t>
            </a:r>
          </a:p>
        </p:txBody>
      </p:sp>
      <p:sp>
        <p:nvSpPr>
          <p:cNvPr id="19496" name="Text Box 29"/>
          <p:cNvSpPr txBox="1">
            <a:spLocks noChangeArrowheads="1"/>
          </p:cNvSpPr>
          <p:nvPr/>
        </p:nvSpPr>
        <p:spPr bwMode="auto">
          <a:xfrm>
            <a:off x="1752600" y="5753100"/>
            <a:ext cx="138430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目標の３要素　   □</a:t>
            </a:r>
          </a:p>
        </p:txBody>
      </p:sp>
      <p:sp>
        <p:nvSpPr>
          <p:cNvPr id="19497" name="Text Box 30"/>
          <p:cNvSpPr txBox="1">
            <a:spLocks noChangeArrowheads="1"/>
          </p:cNvSpPr>
          <p:nvPr/>
        </p:nvSpPr>
        <p:spPr bwMode="auto">
          <a:xfrm>
            <a:off x="1752600" y="6008688"/>
            <a:ext cx="138430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目標の妥当性　   □</a:t>
            </a:r>
          </a:p>
        </p:txBody>
      </p:sp>
      <p:sp>
        <p:nvSpPr>
          <p:cNvPr id="19498" name="Text Box 31"/>
          <p:cNvSpPr txBox="1">
            <a:spLocks noChangeArrowheads="1"/>
          </p:cNvSpPr>
          <p:nvPr/>
        </p:nvSpPr>
        <p:spPr bwMode="auto">
          <a:xfrm>
            <a:off x="1752600" y="6242050"/>
            <a:ext cx="138430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目標の挑戦度　   □</a:t>
            </a:r>
          </a:p>
        </p:txBody>
      </p:sp>
      <p:sp>
        <p:nvSpPr>
          <p:cNvPr id="19499" name="Text Box 32"/>
          <p:cNvSpPr txBox="1">
            <a:spLocks noChangeArrowheads="1"/>
          </p:cNvSpPr>
          <p:nvPr/>
        </p:nvSpPr>
        <p:spPr bwMode="auto">
          <a:xfrm>
            <a:off x="1752600" y="6481763"/>
            <a:ext cx="2020888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評価期間の妥当性□</a:t>
            </a:r>
          </a:p>
        </p:txBody>
      </p:sp>
      <p:sp>
        <p:nvSpPr>
          <p:cNvPr id="19500" name="Text Box 99"/>
          <p:cNvSpPr txBox="1">
            <a:spLocks noChangeArrowheads="1"/>
          </p:cNvSpPr>
          <p:nvPr/>
        </p:nvSpPr>
        <p:spPr bwMode="auto">
          <a:xfrm>
            <a:off x="3878263" y="1517651"/>
            <a:ext cx="3427412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○スタート時にサークル評価をしている</a:t>
            </a:r>
          </a:p>
        </p:txBody>
      </p:sp>
      <p:sp>
        <p:nvSpPr>
          <p:cNvPr id="28" name="Text Box 100"/>
          <p:cNvSpPr txBox="1">
            <a:spLocks noChangeArrowheads="1"/>
          </p:cNvSpPr>
          <p:nvPr/>
        </p:nvSpPr>
        <p:spPr bwMode="auto">
          <a:xfrm>
            <a:off x="3152776" y="1577976"/>
            <a:ext cx="1122363" cy="42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サークル</a:t>
            </a:r>
            <a:endParaRPr lang="en-US" altLang="ja-JP" sz="1069" dirty="0">
              <a:solidFill>
                <a:srgbClr val="000000"/>
              </a:solidFill>
              <a:ea typeface="HG丸ｺﾞｼｯｸM-PRO" panose="020F0600000000000000" pitchFamily="50" charset="-128"/>
            </a:endParaRPr>
          </a:p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自己評価</a:t>
            </a:r>
          </a:p>
        </p:txBody>
      </p:sp>
      <p:sp>
        <p:nvSpPr>
          <p:cNvPr id="19502" name="Text Box 117"/>
          <p:cNvSpPr txBox="1">
            <a:spLocks noChangeArrowheads="1"/>
          </p:cNvSpPr>
          <p:nvPr/>
        </p:nvSpPr>
        <p:spPr bwMode="auto">
          <a:xfrm>
            <a:off x="3913188" y="2103439"/>
            <a:ext cx="264795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サークル員構成は具体的に</a:t>
            </a:r>
          </a:p>
        </p:txBody>
      </p:sp>
      <p:sp>
        <p:nvSpPr>
          <p:cNvPr id="30" name="Text Box 84"/>
          <p:cNvSpPr txBox="1">
            <a:spLocks noChangeArrowheads="1"/>
          </p:cNvSpPr>
          <p:nvPr/>
        </p:nvSpPr>
        <p:spPr bwMode="auto">
          <a:xfrm>
            <a:off x="3160714" y="2663826"/>
            <a:ext cx="1189037" cy="257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上位方針</a:t>
            </a:r>
          </a:p>
        </p:txBody>
      </p:sp>
      <p:sp>
        <p:nvSpPr>
          <p:cNvPr id="19504" name="Text Box 85"/>
          <p:cNvSpPr txBox="1">
            <a:spLocks noChangeArrowheads="1"/>
          </p:cNvSpPr>
          <p:nvPr/>
        </p:nvSpPr>
        <p:spPr bwMode="auto">
          <a:xfrm>
            <a:off x="3913189" y="2586039"/>
            <a:ext cx="2528887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○上位方針を受けている</a:t>
            </a:r>
          </a:p>
        </p:txBody>
      </p:sp>
      <p:sp>
        <p:nvSpPr>
          <p:cNvPr id="19505" name="Text Box 82"/>
          <p:cNvSpPr txBox="1">
            <a:spLocks noChangeArrowheads="1"/>
          </p:cNvSpPr>
          <p:nvPr/>
        </p:nvSpPr>
        <p:spPr bwMode="auto">
          <a:xfrm>
            <a:off x="3913189" y="2803525"/>
            <a:ext cx="329088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▲上位方針からの落とし込みがあると良い</a:t>
            </a:r>
          </a:p>
        </p:txBody>
      </p:sp>
      <p:sp>
        <p:nvSpPr>
          <p:cNvPr id="19506" name="Text Box 83"/>
          <p:cNvSpPr txBox="1">
            <a:spLocks noChangeArrowheads="1"/>
          </p:cNvSpPr>
          <p:nvPr/>
        </p:nvSpPr>
        <p:spPr bwMode="auto">
          <a:xfrm>
            <a:off x="7261226" y="2559050"/>
            <a:ext cx="317976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・強調したい方針は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大きく示す</a:t>
            </a:r>
          </a:p>
        </p:txBody>
      </p:sp>
      <p:cxnSp>
        <p:nvCxnSpPr>
          <p:cNvPr id="35" name="直線コネクタ 34"/>
          <p:cNvCxnSpPr/>
          <p:nvPr/>
        </p:nvCxnSpPr>
        <p:spPr>
          <a:xfrm flipV="1">
            <a:off x="1709739" y="2497139"/>
            <a:ext cx="8791575" cy="26987"/>
          </a:xfrm>
          <a:prstGeom prst="line">
            <a:avLst/>
          </a:prstGeom>
          <a:ln w="952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 Box 86"/>
          <p:cNvSpPr txBox="1">
            <a:spLocks noChangeArrowheads="1"/>
          </p:cNvSpPr>
          <p:nvPr/>
        </p:nvSpPr>
        <p:spPr bwMode="auto">
          <a:xfrm>
            <a:off x="3151188" y="2947989"/>
            <a:ext cx="836612" cy="257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選定理由</a:t>
            </a:r>
          </a:p>
        </p:txBody>
      </p:sp>
      <p:sp>
        <p:nvSpPr>
          <p:cNvPr id="19509" name="Text Box 87"/>
          <p:cNvSpPr txBox="1">
            <a:spLocks noChangeArrowheads="1"/>
          </p:cNvSpPr>
          <p:nvPr/>
        </p:nvSpPr>
        <p:spPr bwMode="auto">
          <a:xfrm>
            <a:off x="3938589" y="3314701"/>
            <a:ext cx="3259137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テーマの選定理由が説明不足</a:t>
            </a:r>
          </a:p>
        </p:txBody>
      </p:sp>
      <p:sp>
        <p:nvSpPr>
          <p:cNvPr id="19510" name="Text Box 88"/>
          <p:cNvSpPr txBox="1">
            <a:spLocks noChangeArrowheads="1"/>
          </p:cNvSpPr>
          <p:nvPr/>
        </p:nvSpPr>
        <p:spPr bwMode="auto">
          <a:xfrm>
            <a:off x="7261226" y="3249614"/>
            <a:ext cx="3084513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・重要性、緊急性等を説明</a:t>
            </a:r>
          </a:p>
        </p:txBody>
      </p:sp>
      <p:sp>
        <p:nvSpPr>
          <p:cNvPr id="19511" name="Text Box 118"/>
          <p:cNvSpPr txBox="1">
            <a:spLocks noChangeArrowheads="1"/>
          </p:cNvSpPr>
          <p:nvPr/>
        </p:nvSpPr>
        <p:spPr bwMode="auto">
          <a:xfrm>
            <a:off x="7266781" y="3435351"/>
            <a:ext cx="307340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・お客様の迷惑度を説明</a:t>
            </a:r>
          </a:p>
        </p:txBody>
      </p:sp>
      <p:sp>
        <p:nvSpPr>
          <p:cNvPr id="19512" name="Text Box 91"/>
          <p:cNvSpPr txBox="1">
            <a:spLocks noChangeArrowheads="1"/>
          </p:cNvSpPr>
          <p:nvPr/>
        </p:nvSpPr>
        <p:spPr bwMode="auto">
          <a:xfrm>
            <a:off x="7210970" y="3939224"/>
            <a:ext cx="3224439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・現状把握の追加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この事例では「時系列」「棒グラフでＮＧが飛び離れ」「他の穴とのＮＧの出方比較」「</a:t>
            </a:r>
            <a:r>
              <a:rPr lang="en-US" altLang="ja-JP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#6</a:t>
            </a: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穴の形の特徴</a:t>
            </a:r>
          </a:p>
        </p:txBody>
      </p:sp>
      <p:sp>
        <p:nvSpPr>
          <p:cNvPr id="19513" name="Text Box 101"/>
          <p:cNvSpPr txBox="1">
            <a:spLocks noChangeArrowheads="1"/>
          </p:cNvSpPr>
          <p:nvPr/>
        </p:nvSpPr>
        <p:spPr bwMode="auto">
          <a:xfrm>
            <a:off x="3930651" y="4197678"/>
            <a:ext cx="3260724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現状把握が不足</a:t>
            </a:r>
            <a:br>
              <a:rPr lang="ja-JP" altLang="en-US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</a:br>
            <a:r>
              <a:rPr lang="ja-JP" altLang="en-US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→＃６穴不良が多い事と人の差と</a:t>
            </a:r>
            <a:br>
              <a:rPr lang="ja-JP" altLang="en-US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</a:br>
            <a:r>
              <a:rPr lang="ja-JP" altLang="en-US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「型の差」だけ見ている</a:t>
            </a:r>
          </a:p>
        </p:txBody>
      </p:sp>
      <p:sp>
        <p:nvSpPr>
          <p:cNvPr id="19514" name="Text Box 121"/>
          <p:cNvSpPr txBox="1">
            <a:spLocks noChangeArrowheads="1"/>
          </p:cNvSpPr>
          <p:nvPr/>
        </p:nvSpPr>
        <p:spPr bwMode="auto">
          <a:xfrm>
            <a:off x="3900466" y="3777794"/>
            <a:ext cx="3039269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工法・工程の状態が見えない</a:t>
            </a:r>
          </a:p>
        </p:txBody>
      </p:sp>
      <p:sp>
        <p:nvSpPr>
          <p:cNvPr id="19515" name="Text Box 122"/>
          <p:cNvSpPr txBox="1">
            <a:spLocks noChangeArrowheads="1"/>
          </p:cNvSpPr>
          <p:nvPr/>
        </p:nvSpPr>
        <p:spPr bwMode="auto">
          <a:xfrm>
            <a:off x="7200900" y="3724276"/>
            <a:ext cx="2903538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・設備、治具等の説明</a:t>
            </a:r>
          </a:p>
        </p:txBody>
      </p:sp>
      <p:sp>
        <p:nvSpPr>
          <p:cNvPr id="50" name="Text Box 86"/>
          <p:cNvSpPr txBox="1">
            <a:spLocks noChangeArrowheads="1"/>
          </p:cNvSpPr>
          <p:nvPr/>
        </p:nvSpPr>
        <p:spPr bwMode="auto">
          <a:xfrm>
            <a:off x="3186114" y="4113214"/>
            <a:ext cx="1235075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現状把握</a:t>
            </a:r>
            <a:endParaRPr lang="en-US" altLang="ja-JP" sz="1069" dirty="0">
              <a:solidFill>
                <a:srgbClr val="000000"/>
              </a:solidFill>
              <a:ea typeface="HG丸ｺﾞｼｯｸM-PRO" panose="020F0600000000000000" pitchFamily="50" charset="-128"/>
            </a:endParaRPr>
          </a:p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　の</a:t>
            </a:r>
            <a:endParaRPr lang="en-US" altLang="ja-JP" sz="1069" dirty="0">
              <a:solidFill>
                <a:srgbClr val="000000"/>
              </a:solidFill>
              <a:ea typeface="HG丸ｺﾞｼｯｸM-PRO" panose="020F0600000000000000" pitchFamily="50" charset="-128"/>
            </a:endParaRPr>
          </a:p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調査項目</a:t>
            </a:r>
          </a:p>
        </p:txBody>
      </p:sp>
      <p:sp>
        <p:nvSpPr>
          <p:cNvPr id="19517" name="Text Box 97"/>
          <p:cNvSpPr txBox="1">
            <a:spLocks noChangeArrowheads="1"/>
          </p:cNvSpPr>
          <p:nvPr/>
        </p:nvSpPr>
        <p:spPr bwMode="auto">
          <a:xfrm>
            <a:off x="3878263" y="4840288"/>
            <a:ext cx="311785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７月から減少していることに注目していない。</a:t>
            </a:r>
            <a:endParaRPr lang="en-US" altLang="ja-JP" sz="1400" dirty="0">
              <a:solidFill>
                <a:srgbClr val="FF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19518" name="Text Box 98"/>
          <p:cNvSpPr txBox="1">
            <a:spLocks noChangeArrowheads="1"/>
          </p:cNvSpPr>
          <p:nvPr/>
        </p:nvSpPr>
        <p:spPr bwMode="auto">
          <a:xfrm>
            <a:off x="7229476" y="4851401"/>
            <a:ext cx="229552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・７月減少の理由を調査することを盛り込む。</a:t>
            </a:r>
            <a:endParaRPr lang="en-US" altLang="ja-JP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19520" name="Text Box 107"/>
          <p:cNvSpPr txBox="1">
            <a:spLocks noChangeArrowheads="1"/>
          </p:cNvSpPr>
          <p:nvPr/>
        </p:nvSpPr>
        <p:spPr bwMode="auto">
          <a:xfrm>
            <a:off x="3221038" y="5651500"/>
            <a:ext cx="608012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1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目標の</a:t>
            </a:r>
            <a:endParaRPr lang="en-US" altLang="ja-JP" sz="11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1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設定</a:t>
            </a:r>
          </a:p>
        </p:txBody>
      </p:sp>
      <p:sp>
        <p:nvSpPr>
          <p:cNvPr id="19521" name="Text Box 108"/>
          <p:cNvSpPr txBox="1">
            <a:spLocks noChangeArrowheads="1"/>
          </p:cNvSpPr>
          <p:nvPr/>
        </p:nvSpPr>
        <p:spPr bwMode="auto">
          <a:xfrm>
            <a:off x="3916364" y="5648326"/>
            <a:ext cx="2268537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○ゼロ目標は挑戦的</a:t>
            </a:r>
          </a:p>
        </p:txBody>
      </p:sp>
      <p:sp>
        <p:nvSpPr>
          <p:cNvPr id="19522" name="Text Box 109"/>
          <p:cNvSpPr txBox="1">
            <a:spLocks noChangeArrowheads="1"/>
          </p:cNvSpPr>
          <p:nvPr/>
        </p:nvSpPr>
        <p:spPr bwMode="auto">
          <a:xfrm>
            <a:off x="3870325" y="6021389"/>
            <a:ext cx="246538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▲目標の妥当性を述べたい</a:t>
            </a:r>
          </a:p>
        </p:txBody>
      </p:sp>
      <p:sp>
        <p:nvSpPr>
          <p:cNvPr id="19523" name="Text Box 112"/>
          <p:cNvSpPr txBox="1">
            <a:spLocks noChangeArrowheads="1"/>
          </p:cNvSpPr>
          <p:nvPr/>
        </p:nvSpPr>
        <p:spPr bwMode="auto">
          <a:xfrm>
            <a:off x="7231064" y="5711826"/>
            <a:ext cx="3233737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・組全体の目標等からの位置付けがあるとよい</a:t>
            </a:r>
          </a:p>
        </p:txBody>
      </p:sp>
      <p:cxnSp>
        <p:nvCxnSpPr>
          <p:cNvPr id="60" name="直線コネクタ 59"/>
          <p:cNvCxnSpPr/>
          <p:nvPr/>
        </p:nvCxnSpPr>
        <p:spPr>
          <a:xfrm flipV="1">
            <a:off x="1709739" y="3744913"/>
            <a:ext cx="8791575" cy="25400"/>
          </a:xfrm>
          <a:prstGeom prst="line">
            <a:avLst/>
          </a:prstGeom>
          <a:ln w="952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/>
          <p:cNvCxnSpPr/>
          <p:nvPr/>
        </p:nvCxnSpPr>
        <p:spPr>
          <a:xfrm flipV="1">
            <a:off x="1689101" y="5408614"/>
            <a:ext cx="8791575" cy="26987"/>
          </a:xfrm>
          <a:prstGeom prst="line">
            <a:avLst/>
          </a:prstGeom>
          <a:ln w="952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AutoShape 8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791066" y="2616201"/>
            <a:ext cx="457200" cy="415925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3" name="AutoShape 8">
            <a:hlinkClick r:id="rId4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875838" y="4932364"/>
            <a:ext cx="457200" cy="414337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4" name="AutoShape 8">
            <a:hlinkClick r:id="rId5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858375" y="2035176"/>
            <a:ext cx="457200" cy="415925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9529" name="Text Box 117"/>
          <p:cNvSpPr txBox="1">
            <a:spLocks noChangeArrowheads="1"/>
          </p:cNvSpPr>
          <p:nvPr/>
        </p:nvSpPr>
        <p:spPr bwMode="auto">
          <a:xfrm>
            <a:off x="3875089" y="1841501"/>
            <a:ext cx="3133725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▲業務・製品の紹介は具体的に</a:t>
            </a:r>
          </a:p>
        </p:txBody>
      </p:sp>
      <p:sp>
        <p:nvSpPr>
          <p:cNvPr id="56" name="AutoShape 8">
            <a:hlinkClick r:id="rId6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825038" y="1546226"/>
            <a:ext cx="457200" cy="415925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9531" name="Text Box 117"/>
          <p:cNvSpPr txBox="1">
            <a:spLocks noChangeArrowheads="1"/>
          </p:cNvSpPr>
          <p:nvPr/>
        </p:nvSpPr>
        <p:spPr bwMode="auto">
          <a:xfrm>
            <a:off x="7180263" y="1611314"/>
            <a:ext cx="2570162" cy="541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・製品のポンチ絵や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写真を入れる</a:t>
            </a:r>
          </a:p>
        </p:txBody>
      </p:sp>
      <p:sp>
        <p:nvSpPr>
          <p:cNvPr id="19532" name="Text Box 117"/>
          <p:cNvSpPr txBox="1">
            <a:spLocks noChangeArrowheads="1"/>
          </p:cNvSpPr>
          <p:nvPr/>
        </p:nvSpPr>
        <p:spPr bwMode="auto">
          <a:xfrm>
            <a:off x="7202489" y="1998664"/>
            <a:ext cx="259397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・サークル員の年齢・経験を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入れる</a:t>
            </a:r>
          </a:p>
        </p:txBody>
      </p:sp>
      <p:cxnSp>
        <p:nvCxnSpPr>
          <p:cNvPr id="59" name="直線コネクタ 58"/>
          <p:cNvCxnSpPr/>
          <p:nvPr/>
        </p:nvCxnSpPr>
        <p:spPr>
          <a:xfrm>
            <a:off x="3214689" y="3294064"/>
            <a:ext cx="7229475" cy="9525"/>
          </a:xfrm>
          <a:prstGeom prst="line">
            <a:avLst/>
          </a:prstGeom>
          <a:ln w="952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AutoShape 8">
            <a:hlinkClick r:id="rId7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853613" y="3328989"/>
            <a:ext cx="457200" cy="415925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6" name="Group 3"/>
          <p:cNvGrpSpPr>
            <a:grpSpLocks/>
          </p:cNvGrpSpPr>
          <p:nvPr/>
        </p:nvGrpSpPr>
        <p:grpSpPr bwMode="auto">
          <a:xfrm>
            <a:off x="2990850" y="2193926"/>
            <a:ext cx="7653338" cy="531813"/>
            <a:chOff x="132" y="540"/>
            <a:chExt cx="5436" cy="288"/>
          </a:xfrm>
        </p:grpSpPr>
        <p:sp>
          <p:nvSpPr>
            <p:cNvPr id="36956" name="Rectangle 4"/>
            <p:cNvSpPr>
              <a:spLocks noChangeArrowheads="1"/>
            </p:cNvSpPr>
            <p:nvPr/>
          </p:nvSpPr>
          <p:spPr bwMode="auto">
            <a:xfrm>
              <a:off x="132" y="540"/>
              <a:ext cx="1585" cy="276"/>
            </a:xfrm>
            <a:prstGeom prst="rect">
              <a:avLst/>
            </a:prstGeom>
            <a:gradFill rotWithShape="0">
              <a:gsLst>
                <a:gs pos="0">
                  <a:srgbClr val="FFCC66"/>
                </a:gs>
                <a:gs pos="50000">
                  <a:srgbClr val="FFF6E3"/>
                </a:gs>
                <a:gs pos="100000">
                  <a:srgbClr val="FFCC66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89803" dir="2700000" algn="ctr" rotWithShape="0">
                <a:srgbClr val="FF9900"/>
              </a:outerShdw>
            </a:effectLst>
          </p:spPr>
          <p:txBody>
            <a:bodyPr wrap="none" anchor="ctr" anchorCtr="1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上司</a:t>
              </a:r>
              <a:r>
                <a:rPr lang="en-US" altLang="ja-JP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(</a:t>
              </a:r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課長</a:t>
              </a:r>
              <a:r>
                <a:rPr lang="en-US" altLang="ja-JP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)</a:t>
              </a:r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方針</a:t>
              </a:r>
            </a:p>
          </p:txBody>
        </p:sp>
        <p:sp>
          <p:nvSpPr>
            <p:cNvPr id="36957" name="Rectangle 5" descr="セーム皮"/>
            <p:cNvSpPr>
              <a:spLocks noChangeArrowheads="1"/>
            </p:cNvSpPr>
            <p:nvPr/>
          </p:nvSpPr>
          <p:spPr bwMode="auto">
            <a:xfrm>
              <a:off x="1789" y="540"/>
              <a:ext cx="3779" cy="2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89803" dir="2700000" algn="ctr" rotWithShape="0">
                <a:srgbClr val="996633"/>
              </a:outerShdw>
            </a:effec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技術・と協力して品質目標を達成する</a:t>
              </a:r>
            </a:p>
          </p:txBody>
        </p:sp>
      </p:grpSp>
      <p:sp>
        <p:nvSpPr>
          <p:cNvPr id="36867" name="AutoShape 6"/>
          <p:cNvSpPr>
            <a:spLocks noChangeArrowheads="1"/>
          </p:cNvSpPr>
          <p:nvPr/>
        </p:nvSpPr>
        <p:spPr bwMode="auto">
          <a:xfrm>
            <a:off x="7324725" y="2776538"/>
            <a:ext cx="552450" cy="381000"/>
          </a:xfrm>
          <a:prstGeom prst="downArrow">
            <a:avLst>
              <a:gd name="adj1" fmla="val 47130"/>
              <a:gd name="adj2" fmla="val 41667"/>
            </a:avLst>
          </a:prstGeom>
          <a:gradFill rotWithShape="0">
            <a:gsLst>
              <a:gs pos="0">
                <a:srgbClr val="FFFFF6"/>
              </a:gs>
              <a:gs pos="100000">
                <a:srgbClr val="FFFF66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663300"/>
            </a:outerShdw>
          </a:effectLst>
        </p:spPr>
        <p:txBody>
          <a:bodyPr vert="eaVert"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grpSp>
        <p:nvGrpSpPr>
          <p:cNvPr id="36868" name="Group 7"/>
          <p:cNvGrpSpPr>
            <a:grpSpLocks/>
          </p:cNvGrpSpPr>
          <p:nvPr/>
        </p:nvGrpSpPr>
        <p:grpSpPr bwMode="auto">
          <a:xfrm>
            <a:off x="3016250" y="3141663"/>
            <a:ext cx="7627938" cy="457200"/>
            <a:chOff x="132" y="1068"/>
            <a:chExt cx="4805" cy="288"/>
          </a:xfrm>
        </p:grpSpPr>
        <p:sp>
          <p:nvSpPr>
            <p:cNvPr id="36954" name="Rectangle 8"/>
            <p:cNvSpPr>
              <a:spLocks noChangeArrowheads="1"/>
            </p:cNvSpPr>
            <p:nvPr/>
          </p:nvSpPr>
          <p:spPr bwMode="auto">
            <a:xfrm>
              <a:off x="132" y="1068"/>
              <a:ext cx="1090" cy="276"/>
            </a:xfrm>
            <a:prstGeom prst="rect">
              <a:avLst/>
            </a:prstGeom>
            <a:gradFill rotWithShape="0">
              <a:gsLst>
                <a:gs pos="0">
                  <a:srgbClr val="99FF99"/>
                </a:gs>
                <a:gs pos="50000">
                  <a:srgbClr val="E0FFE0"/>
                </a:gs>
                <a:gs pos="100000">
                  <a:srgbClr val="99FF9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99190" dir="3011666" algn="ctr" rotWithShape="0">
                <a:srgbClr val="006600"/>
              </a:outerShdw>
            </a:effec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ｻｰｸﾙ方針</a:t>
              </a:r>
            </a:p>
          </p:txBody>
        </p:sp>
        <p:sp>
          <p:nvSpPr>
            <p:cNvPr id="36955" name="Rectangle 9" descr="セーム皮"/>
            <p:cNvSpPr>
              <a:spLocks noChangeArrowheads="1"/>
            </p:cNvSpPr>
            <p:nvPr/>
          </p:nvSpPr>
          <p:spPr bwMode="auto">
            <a:xfrm>
              <a:off x="1295" y="1068"/>
              <a:ext cx="3642" cy="2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81320" dir="3080412" algn="ctr" rotWithShape="0">
                <a:srgbClr val="996633"/>
              </a:outerShdw>
            </a:effec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ＱＣ手法を活用して品質課題に取り組む</a:t>
              </a:r>
            </a:p>
          </p:txBody>
        </p:sp>
      </p:grpSp>
      <p:sp>
        <p:nvSpPr>
          <p:cNvPr id="36869" name="AutoShape 10"/>
          <p:cNvSpPr>
            <a:spLocks noChangeArrowheads="1"/>
          </p:cNvSpPr>
          <p:nvPr/>
        </p:nvSpPr>
        <p:spPr bwMode="auto">
          <a:xfrm>
            <a:off x="3798888" y="2741613"/>
            <a:ext cx="558800" cy="381000"/>
          </a:xfrm>
          <a:prstGeom prst="downArrow">
            <a:avLst>
              <a:gd name="adj1" fmla="val 47130"/>
              <a:gd name="adj2" fmla="val 41667"/>
            </a:avLst>
          </a:prstGeom>
          <a:gradFill rotWithShape="0">
            <a:gsLst>
              <a:gs pos="0">
                <a:srgbClr val="FFFFE3"/>
              </a:gs>
              <a:gs pos="100000">
                <a:srgbClr val="FFFF66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663300"/>
            </a:outerShdw>
          </a:effectLst>
        </p:spPr>
        <p:txBody>
          <a:bodyPr vert="eaVert"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sp>
        <p:nvSpPr>
          <p:cNvPr id="36870" name="Rectangle 11"/>
          <p:cNvSpPr>
            <a:spLocks noChangeArrowheads="1"/>
          </p:cNvSpPr>
          <p:nvPr/>
        </p:nvSpPr>
        <p:spPr bwMode="auto">
          <a:xfrm>
            <a:off x="3821114" y="3717925"/>
            <a:ext cx="3254375" cy="438150"/>
          </a:xfrm>
          <a:prstGeom prst="rect">
            <a:avLst/>
          </a:prstGeom>
          <a:gradFill rotWithShape="0">
            <a:gsLst>
              <a:gs pos="0">
                <a:srgbClr val="66FFFF"/>
              </a:gs>
              <a:gs pos="50000">
                <a:srgbClr val="C7FFFF"/>
              </a:gs>
              <a:gs pos="100000">
                <a:srgbClr val="66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71842" dir="2700000" algn="ctr" rotWithShape="0">
              <a:srgbClr val="0000FF"/>
            </a:outerShdw>
          </a:effec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マトリックス図で評価</a:t>
            </a:r>
          </a:p>
        </p:txBody>
      </p:sp>
      <p:grpSp>
        <p:nvGrpSpPr>
          <p:cNvPr id="36871" name="Group 15"/>
          <p:cNvGrpSpPr>
            <a:grpSpLocks/>
          </p:cNvGrpSpPr>
          <p:nvPr/>
        </p:nvGrpSpPr>
        <p:grpSpPr bwMode="auto">
          <a:xfrm>
            <a:off x="3182938" y="4011614"/>
            <a:ext cx="7511102" cy="2892051"/>
            <a:chOff x="180" y="1656"/>
            <a:chExt cx="5759" cy="2660"/>
          </a:xfrm>
        </p:grpSpPr>
        <p:sp>
          <p:nvSpPr>
            <p:cNvPr id="36895" name="Rectangle 16"/>
            <p:cNvSpPr>
              <a:spLocks noChangeArrowheads="1"/>
            </p:cNvSpPr>
            <p:nvPr/>
          </p:nvSpPr>
          <p:spPr bwMode="auto">
            <a:xfrm>
              <a:off x="180" y="1932"/>
              <a:ext cx="5412" cy="2088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dist="40161" dir="1106097" algn="ctr" rotWithShape="0">
                <a:srgbClr val="0000FF"/>
              </a:outerShdw>
            </a:effec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6896" name="Rectangle 17"/>
            <p:cNvSpPr>
              <a:spLocks noChangeArrowheads="1"/>
            </p:cNvSpPr>
            <p:nvPr/>
          </p:nvSpPr>
          <p:spPr bwMode="auto">
            <a:xfrm>
              <a:off x="713" y="3976"/>
              <a:ext cx="3449" cy="3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07763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1800" u="sng" dirty="0">
                  <a:solidFill>
                    <a:schemeClr val="tx1"/>
                  </a:solidFill>
                  <a:latin typeface="Times New Roman" panose="02020603050405020304" pitchFamily="18" charset="0"/>
                </a:rPr>
                <a:t>品質クレームの問題点選定の マトリックス図</a:t>
              </a:r>
            </a:p>
          </p:txBody>
        </p:sp>
        <p:sp>
          <p:nvSpPr>
            <p:cNvPr id="36897" name="Rectangle 18"/>
            <p:cNvSpPr>
              <a:spLocks noChangeArrowheads="1"/>
            </p:cNvSpPr>
            <p:nvPr/>
          </p:nvSpPr>
          <p:spPr bwMode="auto">
            <a:xfrm>
              <a:off x="2472" y="1908"/>
              <a:ext cx="2220" cy="240"/>
            </a:xfrm>
            <a:prstGeom prst="rect">
              <a:avLst/>
            </a:prstGeom>
            <a:gradFill rotWithShape="0">
              <a:gsLst>
                <a:gs pos="0">
                  <a:srgbClr val="00FFFF"/>
                </a:gs>
                <a:gs pos="50000">
                  <a:srgbClr val="D1FFFF"/>
                </a:gs>
                <a:gs pos="100000">
                  <a:srgbClr val="00FFFF"/>
                </a:gs>
              </a:gsLst>
              <a:lin ang="5400000" scaled="1"/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 anchorCtr="1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1800">
                  <a:latin typeface="Times New Roman" panose="02020603050405020304" pitchFamily="18" charset="0"/>
                </a:rPr>
                <a:t>評　価　項　目</a:t>
              </a:r>
            </a:p>
          </p:txBody>
        </p:sp>
        <p:grpSp>
          <p:nvGrpSpPr>
            <p:cNvPr id="36898" name="Group 19"/>
            <p:cNvGrpSpPr>
              <a:grpSpLocks/>
            </p:cNvGrpSpPr>
            <p:nvPr/>
          </p:nvGrpSpPr>
          <p:grpSpPr bwMode="auto">
            <a:xfrm>
              <a:off x="2499" y="2124"/>
              <a:ext cx="2193" cy="300"/>
              <a:chOff x="2499" y="2124"/>
              <a:chExt cx="2193" cy="300"/>
            </a:xfrm>
          </p:grpSpPr>
          <p:sp>
            <p:nvSpPr>
              <p:cNvPr id="36949" name="Rectangle 20"/>
              <p:cNvSpPr>
                <a:spLocks noChangeArrowheads="1"/>
              </p:cNvSpPr>
              <p:nvPr/>
            </p:nvSpPr>
            <p:spPr bwMode="auto">
              <a:xfrm>
                <a:off x="2499" y="2124"/>
                <a:ext cx="452" cy="30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E3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r>
                  <a:rPr lang="ja-JP" altLang="en-US" sz="1400">
                    <a:latin typeface="Times New Roman" panose="02020603050405020304" pitchFamily="18" charset="0"/>
                  </a:rPr>
                  <a:t>重要性</a:t>
                </a:r>
              </a:p>
            </p:txBody>
          </p:sp>
          <p:sp>
            <p:nvSpPr>
              <p:cNvPr id="36950" name="Rectangle 21"/>
              <p:cNvSpPr>
                <a:spLocks noChangeArrowheads="1"/>
              </p:cNvSpPr>
              <p:nvPr/>
            </p:nvSpPr>
            <p:spPr bwMode="auto">
              <a:xfrm>
                <a:off x="2949" y="2124"/>
                <a:ext cx="452" cy="30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DB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r>
                  <a:rPr lang="ja-JP" altLang="en-US" sz="1400">
                    <a:latin typeface="Times New Roman" panose="02020603050405020304" pitchFamily="18" charset="0"/>
                  </a:rPr>
                  <a:t>緊急性</a:t>
                </a:r>
              </a:p>
            </p:txBody>
          </p:sp>
          <p:sp>
            <p:nvSpPr>
              <p:cNvPr id="36951" name="Rectangle 22"/>
              <p:cNvSpPr>
                <a:spLocks noChangeArrowheads="1"/>
              </p:cNvSpPr>
              <p:nvPr/>
            </p:nvSpPr>
            <p:spPr bwMode="auto">
              <a:xfrm>
                <a:off x="3397" y="2124"/>
                <a:ext cx="451" cy="30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DD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r>
                  <a:rPr lang="ja-JP" altLang="en-US" sz="1400">
                    <a:latin typeface="Times New Roman" panose="02020603050405020304" pitchFamily="18" charset="0"/>
                  </a:rPr>
                  <a:t>拡大性</a:t>
                </a:r>
              </a:p>
            </p:txBody>
          </p:sp>
          <p:sp>
            <p:nvSpPr>
              <p:cNvPr id="36952" name="Rectangle 23"/>
              <p:cNvSpPr>
                <a:spLocks noChangeArrowheads="1"/>
              </p:cNvSpPr>
              <p:nvPr/>
            </p:nvSpPr>
            <p:spPr bwMode="auto">
              <a:xfrm>
                <a:off x="3833" y="2124"/>
                <a:ext cx="407" cy="30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EBD7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r>
                  <a:rPr lang="ja-JP" altLang="en-US" sz="1400">
                    <a:latin typeface="Times New Roman" panose="02020603050405020304" pitchFamily="18" charset="0"/>
                  </a:rPr>
                  <a:t>上司</a:t>
                </a:r>
              </a:p>
              <a:p>
                <a:r>
                  <a:rPr lang="ja-JP" altLang="en-US" sz="1400">
                    <a:latin typeface="Times New Roman" panose="02020603050405020304" pitchFamily="18" charset="0"/>
                  </a:rPr>
                  <a:t>方針</a:t>
                </a:r>
              </a:p>
            </p:txBody>
          </p:sp>
          <p:sp>
            <p:nvSpPr>
              <p:cNvPr id="36953" name="Rectangle 24"/>
              <p:cNvSpPr>
                <a:spLocks noChangeArrowheads="1"/>
              </p:cNvSpPr>
              <p:nvPr/>
            </p:nvSpPr>
            <p:spPr bwMode="auto">
              <a:xfrm>
                <a:off x="4240" y="2124"/>
                <a:ext cx="452" cy="300"/>
              </a:xfrm>
              <a:prstGeom prst="rect">
                <a:avLst/>
              </a:prstGeom>
              <a:gradFill rotWithShape="0">
                <a:gsLst>
                  <a:gs pos="0">
                    <a:srgbClr val="99FF99"/>
                  </a:gs>
                  <a:gs pos="50000">
                    <a:srgbClr val="D1FFD1"/>
                  </a:gs>
                  <a:gs pos="100000">
                    <a:srgbClr val="99FF99"/>
                  </a:gs>
                </a:gsLst>
                <a:lin ang="0" scaled="1"/>
              </a:gra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r>
                  <a:rPr lang="ja-JP" altLang="en-US" sz="14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ｻｰｸﾙ</a:t>
                </a:r>
              </a:p>
              <a:p>
                <a:r>
                  <a:rPr lang="ja-JP" altLang="en-US" sz="14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方針</a:t>
                </a:r>
              </a:p>
            </p:txBody>
          </p:sp>
        </p:grpSp>
        <p:sp>
          <p:nvSpPr>
            <p:cNvPr id="36899" name="Rectangle 25"/>
            <p:cNvSpPr>
              <a:spLocks noChangeArrowheads="1"/>
            </p:cNvSpPr>
            <p:nvPr/>
          </p:nvSpPr>
          <p:spPr bwMode="auto">
            <a:xfrm>
              <a:off x="4686" y="1906"/>
              <a:ext cx="455" cy="522"/>
            </a:xfrm>
            <a:prstGeom prst="rect">
              <a:avLst/>
            </a:prstGeom>
            <a:gradFill rotWithShape="0">
              <a:gsLst>
                <a:gs pos="0">
                  <a:srgbClr val="FF99CC"/>
                </a:gs>
                <a:gs pos="50000">
                  <a:srgbClr val="FFD7EB"/>
                </a:gs>
                <a:gs pos="100000">
                  <a:srgbClr val="FF99CC"/>
                </a:gs>
              </a:gsLst>
              <a:lin ang="0" scaled="1"/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1800">
                  <a:latin typeface="Times New Roman" panose="02020603050405020304" pitchFamily="18" charset="0"/>
                </a:rPr>
                <a:t>得点</a:t>
              </a:r>
            </a:p>
          </p:txBody>
        </p:sp>
        <p:sp>
          <p:nvSpPr>
            <p:cNvPr id="36900" name="Rectangle 26"/>
            <p:cNvSpPr>
              <a:spLocks noChangeArrowheads="1"/>
            </p:cNvSpPr>
            <p:nvPr/>
          </p:nvSpPr>
          <p:spPr bwMode="auto">
            <a:xfrm>
              <a:off x="5136" y="1906"/>
              <a:ext cx="454" cy="522"/>
            </a:xfrm>
            <a:prstGeom prst="rect">
              <a:avLst/>
            </a:prstGeom>
            <a:gradFill rotWithShape="0">
              <a:gsLst>
                <a:gs pos="0">
                  <a:srgbClr val="FF99CC"/>
                </a:gs>
                <a:gs pos="50000">
                  <a:srgbClr val="FFE3F1"/>
                </a:gs>
                <a:gs pos="100000">
                  <a:srgbClr val="FF99CC"/>
                </a:gs>
              </a:gsLst>
              <a:lin ang="0" scaled="1"/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1800">
                  <a:latin typeface="Times New Roman" panose="02020603050405020304" pitchFamily="18" charset="0"/>
                </a:rPr>
                <a:t>順位</a:t>
              </a:r>
            </a:p>
          </p:txBody>
        </p:sp>
        <p:sp>
          <p:nvSpPr>
            <p:cNvPr id="36901" name="Rectangle 27"/>
            <p:cNvSpPr>
              <a:spLocks noChangeArrowheads="1"/>
            </p:cNvSpPr>
            <p:nvPr/>
          </p:nvSpPr>
          <p:spPr bwMode="auto">
            <a:xfrm>
              <a:off x="180" y="2424"/>
              <a:ext cx="5412" cy="3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lIns="0" tIns="0" rIns="0" bIns="0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6902" name="Rectangle 28"/>
            <p:cNvSpPr>
              <a:spLocks noChangeArrowheads="1"/>
            </p:cNvSpPr>
            <p:nvPr/>
          </p:nvSpPr>
          <p:spPr bwMode="auto">
            <a:xfrm>
              <a:off x="180" y="2820"/>
              <a:ext cx="5412" cy="3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lIns="0" tIns="0" rIns="0" bIns="0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6903" name="Rectangle 29"/>
            <p:cNvSpPr>
              <a:spLocks noChangeArrowheads="1"/>
            </p:cNvSpPr>
            <p:nvPr/>
          </p:nvSpPr>
          <p:spPr bwMode="auto">
            <a:xfrm>
              <a:off x="180" y="3216"/>
              <a:ext cx="5412" cy="3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lIns="0" tIns="0" rIns="0" bIns="0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6904" name="Rectangle 30"/>
            <p:cNvSpPr>
              <a:spLocks noChangeArrowheads="1"/>
            </p:cNvSpPr>
            <p:nvPr/>
          </p:nvSpPr>
          <p:spPr bwMode="auto">
            <a:xfrm>
              <a:off x="180" y="3612"/>
              <a:ext cx="5412" cy="3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lIns="0" tIns="0" rIns="0" bIns="0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6905" name="Rectangle 31"/>
            <p:cNvSpPr>
              <a:spLocks noChangeArrowheads="1"/>
            </p:cNvSpPr>
            <p:nvPr/>
          </p:nvSpPr>
          <p:spPr bwMode="auto">
            <a:xfrm>
              <a:off x="230" y="2422"/>
              <a:ext cx="2328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07763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18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＃６穴径大不良が多い</a:t>
              </a:r>
              <a:endParaRPr lang="ja-JP" altLang="en-US" sz="1800">
                <a:latin typeface="Times New Roman" panose="02020603050405020304" pitchFamily="18" charset="0"/>
              </a:endParaRPr>
            </a:p>
          </p:txBody>
        </p:sp>
        <p:sp>
          <p:nvSpPr>
            <p:cNvPr id="36906" name="Rectangle 32"/>
            <p:cNvSpPr>
              <a:spLocks noChangeArrowheads="1"/>
            </p:cNvSpPr>
            <p:nvPr/>
          </p:nvSpPr>
          <p:spPr bwMode="auto">
            <a:xfrm>
              <a:off x="2507" y="2428"/>
              <a:ext cx="444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6907" name="Rectangle 33"/>
            <p:cNvSpPr>
              <a:spLocks noChangeArrowheads="1"/>
            </p:cNvSpPr>
            <p:nvPr/>
          </p:nvSpPr>
          <p:spPr bwMode="auto">
            <a:xfrm>
              <a:off x="2958" y="2428"/>
              <a:ext cx="445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6908" name="Rectangle 34"/>
            <p:cNvSpPr>
              <a:spLocks noChangeArrowheads="1"/>
            </p:cNvSpPr>
            <p:nvPr/>
          </p:nvSpPr>
          <p:spPr bwMode="auto">
            <a:xfrm>
              <a:off x="3396" y="2428"/>
              <a:ext cx="444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6909" name="Rectangle 35"/>
            <p:cNvSpPr>
              <a:spLocks noChangeArrowheads="1"/>
            </p:cNvSpPr>
            <p:nvPr/>
          </p:nvSpPr>
          <p:spPr bwMode="auto">
            <a:xfrm>
              <a:off x="3851" y="2428"/>
              <a:ext cx="395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6910" name="Rectangle 36"/>
            <p:cNvSpPr>
              <a:spLocks noChangeArrowheads="1"/>
            </p:cNvSpPr>
            <p:nvPr/>
          </p:nvSpPr>
          <p:spPr bwMode="auto">
            <a:xfrm>
              <a:off x="4235" y="2426"/>
              <a:ext cx="444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6911" name="Rectangle 37"/>
            <p:cNvSpPr>
              <a:spLocks noChangeArrowheads="1"/>
            </p:cNvSpPr>
            <p:nvPr/>
          </p:nvSpPr>
          <p:spPr bwMode="auto">
            <a:xfrm>
              <a:off x="4692" y="2420"/>
              <a:ext cx="443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>
                  <a:latin typeface="Times New Roman" panose="02020603050405020304" pitchFamily="18" charset="0"/>
                </a:rPr>
                <a:t>１５</a:t>
              </a:r>
            </a:p>
          </p:txBody>
        </p:sp>
        <p:sp>
          <p:nvSpPr>
            <p:cNvPr id="36912" name="Rectangle 38"/>
            <p:cNvSpPr>
              <a:spLocks noChangeArrowheads="1"/>
            </p:cNvSpPr>
            <p:nvPr/>
          </p:nvSpPr>
          <p:spPr bwMode="auto">
            <a:xfrm>
              <a:off x="5136" y="2420"/>
              <a:ext cx="444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>
                  <a:latin typeface="Times New Roman" panose="02020603050405020304" pitchFamily="18" charset="0"/>
                </a:rPr>
                <a:t>１</a:t>
              </a:r>
            </a:p>
          </p:txBody>
        </p:sp>
        <p:sp>
          <p:nvSpPr>
            <p:cNvPr id="36913" name="Rectangle 39"/>
            <p:cNvSpPr>
              <a:spLocks noChangeArrowheads="1"/>
            </p:cNvSpPr>
            <p:nvPr/>
          </p:nvSpPr>
          <p:spPr bwMode="auto">
            <a:xfrm>
              <a:off x="182" y="2866"/>
              <a:ext cx="2328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07763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14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第</a:t>
              </a:r>
              <a:r>
                <a:rPr lang="en-US" altLang="ja-JP" sz="14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2</a:t>
              </a:r>
              <a:r>
                <a:rPr lang="ja-JP" altLang="en-US" sz="14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ﾄﾗﾝｽﾌｧ</a:t>
              </a:r>
              <a:r>
                <a:rPr lang="en-US" altLang="ja-JP" sz="14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-</a:t>
              </a:r>
              <a:r>
                <a:rPr lang="ja-JP" altLang="en-US" sz="14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ﾏｼﾝ</a:t>
              </a:r>
              <a:r>
                <a:rPr lang="en-US" altLang="ja-JP" sz="14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  ST-3 </a:t>
              </a:r>
              <a:endParaRPr lang="en-US" altLang="ja-JP" sz="1400" i="1">
                <a:solidFill>
                  <a:schemeClr val="tx1"/>
                </a:solidFill>
                <a:latin typeface="Arial" panose="020B0604020202020204" pitchFamily="34" charset="0"/>
              </a:endParaRPr>
            </a:p>
            <a:p>
              <a:endParaRPr lang="ja-JP" altLang="en-US" sz="1400">
                <a:latin typeface="Times New Roman" panose="02020603050405020304" pitchFamily="18" charset="0"/>
              </a:endParaRPr>
            </a:p>
          </p:txBody>
        </p:sp>
        <p:sp>
          <p:nvSpPr>
            <p:cNvPr id="36914" name="Rectangle 40"/>
            <p:cNvSpPr>
              <a:spLocks noChangeArrowheads="1"/>
            </p:cNvSpPr>
            <p:nvPr/>
          </p:nvSpPr>
          <p:spPr bwMode="auto">
            <a:xfrm>
              <a:off x="2507" y="2854"/>
              <a:ext cx="444" cy="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ja-JP">
                <a:latin typeface="Times New Roman" panose="02020603050405020304" pitchFamily="18" charset="0"/>
              </a:endParaRPr>
            </a:p>
          </p:txBody>
        </p:sp>
        <p:sp>
          <p:nvSpPr>
            <p:cNvPr id="36915" name="Rectangle 41"/>
            <p:cNvSpPr>
              <a:spLocks noChangeArrowheads="1"/>
            </p:cNvSpPr>
            <p:nvPr/>
          </p:nvSpPr>
          <p:spPr bwMode="auto">
            <a:xfrm>
              <a:off x="3396" y="3622"/>
              <a:ext cx="4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6916" name="Rectangle 42"/>
            <p:cNvSpPr>
              <a:spLocks noChangeArrowheads="1"/>
            </p:cNvSpPr>
            <p:nvPr/>
          </p:nvSpPr>
          <p:spPr bwMode="auto">
            <a:xfrm>
              <a:off x="4247" y="2836"/>
              <a:ext cx="443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○</a:t>
              </a:r>
            </a:p>
          </p:txBody>
        </p:sp>
        <p:sp>
          <p:nvSpPr>
            <p:cNvPr id="36917" name="Rectangle 43"/>
            <p:cNvSpPr>
              <a:spLocks noChangeArrowheads="1"/>
            </p:cNvSpPr>
            <p:nvPr/>
          </p:nvSpPr>
          <p:spPr bwMode="auto">
            <a:xfrm>
              <a:off x="4692" y="2860"/>
              <a:ext cx="443" cy="3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>
                  <a:latin typeface="Times New Roman" panose="02020603050405020304" pitchFamily="18" charset="0"/>
                </a:rPr>
                <a:t>１１</a:t>
              </a:r>
            </a:p>
          </p:txBody>
        </p:sp>
        <p:sp>
          <p:nvSpPr>
            <p:cNvPr id="36918" name="Rectangle 44"/>
            <p:cNvSpPr>
              <a:spLocks noChangeArrowheads="1"/>
            </p:cNvSpPr>
            <p:nvPr/>
          </p:nvSpPr>
          <p:spPr bwMode="auto">
            <a:xfrm>
              <a:off x="5136" y="2860"/>
              <a:ext cx="444" cy="3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>
                  <a:latin typeface="Times New Roman" panose="02020603050405020304" pitchFamily="18" charset="0"/>
                </a:rPr>
                <a:t>２</a:t>
              </a:r>
            </a:p>
          </p:txBody>
        </p:sp>
        <p:sp>
          <p:nvSpPr>
            <p:cNvPr id="36919" name="Rectangle 45"/>
            <p:cNvSpPr>
              <a:spLocks noChangeArrowheads="1"/>
            </p:cNvSpPr>
            <p:nvPr/>
          </p:nvSpPr>
          <p:spPr bwMode="auto">
            <a:xfrm>
              <a:off x="5136" y="3234"/>
              <a:ext cx="444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>
                  <a:latin typeface="Times New Roman" panose="02020603050405020304" pitchFamily="18" charset="0"/>
                </a:rPr>
                <a:t>４</a:t>
              </a:r>
            </a:p>
          </p:txBody>
        </p:sp>
        <p:sp>
          <p:nvSpPr>
            <p:cNvPr id="36920" name="Rectangle 46"/>
            <p:cNvSpPr>
              <a:spLocks noChangeArrowheads="1"/>
            </p:cNvSpPr>
            <p:nvPr/>
          </p:nvSpPr>
          <p:spPr bwMode="auto">
            <a:xfrm>
              <a:off x="4692" y="3236"/>
              <a:ext cx="443" cy="3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>
                  <a:latin typeface="Times New Roman" panose="02020603050405020304" pitchFamily="18" charset="0"/>
                </a:rPr>
                <a:t>８</a:t>
              </a:r>
            </a:p>
          </p:txBody>
        </p:sp>
        <p:sp>
          <p:nvSpPr>
            <p:cNvPr id="36921" name="Rectangle 47"/>
            <p:cNvSpPr>
              <a:spLocks noChangeArrowheads="1"/>
            </p:cNvSpPr>
            <p:nvPr/>
          </p:nvSpPr>
          <p:spPr bwMode="auto">
            <a:xfrm>
              <a:off x="2951" y="3626"/>
              <a:ext cx="444" cy="3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○</a:t>
              </a:r>
            </a:p>
          </p:txBody>
        </p:sp>
        <p:sp>
          <p:nvSpPr>
            <p:cNvPr id="36922" name="Rectangle 48"/>
            <p:cNvSpPr>
              <a:spLocks noChangeArrowheads="1"/>
            </p:cNvSpPr>
            <p:nvPr/>
          </p:nvSpPr>
          <p:spPr bwMode="auto">
            <a:xfrm>
              <a:off x="2957" y="3236"/>
              <a:ext cx="444" cy="3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○</a:t>
              </a:r>
            </a:p>
          </p:txBody>
        </p:sp>
        <p:sp>
          <p:nvSpPr>
            <p:cNvPr id="36923" name="Rectangle 49"/>
            <p:cNvSpPr>
              <a:spLocks noChangeArrowheads="1"/>
            </p:cNvSpPr>
            <p:nvPr/>
          </p:nvSpPr>
          <p:spPr bwMode="auto">
            <a:xfrm>
              <a:off x="194" y="3624"/>
              <a:ext cx="2328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07763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 sz="1600">
                  <a:latin typeface="Times New Roman" panose="02020603050405020304" pitchFamily="18" charset="0"/>
                </a:rPr>
                <a:t> </a:t>
              </a:r>
              <a:r>
                <a:rPr lang="ja-JP" altLang="en-US" sz="1600">
                  <a:solidFill>
                    <a:schemeClr val="tx1"/>
                  </a:solidFill>
                  <a:latin typeface="Times New Roman" panose="02020603050405020304" pitchFamily="18" charset="0"/>
                </a:rPr>
                <a:t>工具交換時間が長い</a:t>
              </a:r>
              <a:endParaRPr lang="ja-JP" altLang="en-US" sz="1400">
                <a:solidFill>
                  <a:schemeClr val="tx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6924" name="Rectangle 50"/>
            <p:cNvSpPr>
              <a:spLocks noChangeArrowheads="1"/>
            </p:cNvSpPr>
            <p:nvPr/>
          </p:nvSpPr>
          <p:spPr bwMode="auto">
            <a:xfrm>
              <a:off x="182" y="3622"/>
              <a:ext cx="2328" cy="4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07763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ja-JP">
                <a:latin typeface="Times New Roman" panose="02020603050405020304" pitchFamily="18" charset="0"/>
              </a:endParaRPr>
            </a:p>
          </p:txBody>
        </p:sp>
        <p:sp>
          <p:nvSpPr>
            <p:cNvPr id="36925" name="Rectangle 51"/>
            <p:cNvSpPr>
              <a:spLocks noChangeArrowheads="1"/>
            </p:cNvSpPr>
            <p:nvPr/>
          </p:nvSpPr>
          <p:spPr bwMode="auto">
            <a:xfrm>
              <a:off x="3816" y="3214"/>
              <a:ext cx="444" cy="4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○</a:t>
              </a:r>
            </a:p>
          </p:txBody>
        </p:sp>
        <p:sp>
          <p:nvSpPr>
            <p:cNvPr id="36926" name="Rectangle 52"/>
            <p:cNvSpPr>
              <a:spLocks noChangeArrowheads="1"/>
            </p:cNvSpPr>
            <p:nvPr/>
          </p:nvSpPr>
          <p:spPr bwMode="auto">
            <a:xfrm>
              <a:off x="2977" y="2830"/>
              <a:ext cx="405" cy="4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○</a:t>
              </a:r>
            </a:p>
          </p:txBody>
        </p:sp>
        <p:sp>
          <p:nvSpPr>
            <p:cNvPr id="36927" name="Rectangle 53"/>
            <p:cNvSpPr>
              <a:spLocks noChangeArrowheads="1"/>
            </p:cNvSpPr>
            <p:nvPr/>
          </p:nvSpPr>
          <p:spPr bwMode="auto">
            <a:xfrm>
              <a:off x="4247" y="3622"/>
              <a:ext cx="444" cy="4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○</a:t>
              </a:r>
            </a:p>
          </p:txBody>
        </p:sp>
        <p:sp>
          <p:nvSpPr>
            <p:cNvPr id="36928" name="Rectangle 54"/>
            <p:cNvSpPr>
              <a:spLocks noChangeArrowheads="1"/>
            </p:cNvSpPr>
            <p:nvPr/>
          </p:nvSpPr>
          <p:spPr bwMode="auto">
            <a:xfrm>
              <a:off x="4692" y="3622"/>
              <a:ext cx="443" cy="4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>
                  <a:latin typeface="Times New Roman" panose="02020603050405020304" pitchFamily="18" charset="0"/>
                </a:rPr>
                <a:t>１０</a:t>
              </a:r>
            </a:p>
          </p:txBody>
        </p:sp>
        <p:sp>
          <p:nvSpPr>
            <p:cNvPr id="36929" name="Rectangle 55"/>
            <p:cNvSpPr>
              <a:spLocks noChangeArrowheads="1"/>
            </p:cNvSpPr>
            <p:nvPr/>
          </p:nvSpPr>
          <p:spPr bwMode="auto">
            <a:xfrm>
              <a:off x="5136" y="3618"/>
              <a:ext cx="444" cy="4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>
                  <a:latin typeface="Times New Roman" panose="02020603050405020304" pitchFamily="18" charset="0"/>
                </a:rPr>
                <a:t>３</a:t>
              </a:r>
            </a:p>
          </p:txBody>
        </p:sp>
        <p:sp>
          <p:nvSpPr>
            <p:cNvPr id="36930" name="Line 56"/>
            <p:cNvSpPr>
              <a:spLocks noChangeShapeType="1"/>
            </p:cNvSpPr>
            <p:nvPr/>
          </p:nvSpPr>
          <p:spPr bwMode="auto">
            <a:xfrm>
              <a:off x="2508" y="2424"/>
              <a:ext cx="0" cy="15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36931" name="Line 57"/>
            <p:cNvSpPr>
              <a:spLocks noChangeShapeType="1"/>
            </p:cNvSpPr>
            <p:nvPr/>
          </p:nvSpPr>
          <p:spPr bwMode="auto">
            <a:xfrm>
              <a:off x="2954" y="2424"/>
              <a:ext cx="0" cy="15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36932" name="Line 58"/>
            <p:cNvSpPr>
              <a:spLocks noChangeShapeType="1"/>
            </p:cNvSpPr>
            <p:nvPr/>
          </p:nvSpPr>
          <p:spPr bwMode="auto">
            <a:xfrm>
              <a:off x="3400" y="2424"/>
              <a:ext cx="0" cy="15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36933" name="Line 59"/>
            <p:cNvSpPr>
              <a:spLocks noChangeShapeType="1"/>
            </p:cNvSpPr>
            <p:nvPr/>
          </p:nvSpPr>
          <p:spPr bwMode="auto">
            <a:xfrm>
              <a:off x="3834" y="2424"/>
              <a:ext cx="0" cy="15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36934" name="Line 60"/>
            <p:cNvSpPr>
              <a:spLocks noChangeShapeType="1"/>
            </p:cNvSpPr>
            <p:nvPr/>
          </p:nvSpPr>
          <p:spPr bwMode="auto">
            <a:xfrm>
              <a:off x="4242" y="2424"/>
              <a:ext cx="0" cy="15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36935" name="Line 61"/>
            <p:cNvSpPr>
              <a:spLocks noChangeShapeType="1"/>
            </p:cNvSpPr>
            <p:nvPr/>
          </p:nvSpPr>
          <p:spPr bwMode="auto">
            <a:xfrm>
              <a:off x="4688" y="2424"/>
              <a:ext cx="0" cy="15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36936" name="Line 62"/>
            <p:cNvSpPr>
              <a:spLocks noChangeShapeType="1"/>
            </p:cNvSpPr>
            <p:nvPr/>
          </p:nvSpPr>
          <p:spPr bwMode="auto">
            <a:xfrm>
              <a:off x="5134" y="2424"/>
              <a:ext cx="0" cy="15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36937" name="Rectangle 63"/>
            <p:cNvSpPr>
              <a:spLocks noChangeArrowheads="1"/>
            </p:cNvSpPr>
            <p:nvPr/>
          </p:nvSpPr>
          <p:spPr bwMode="auto">
            <a:xfrm>
              <a:off x="180" y="1908"/>
              <a:ext cx="2328" cy="516"/>
            </a:xfrm>
            <a:prstGeom prst="rect">
              <a:avLst/>
            </a:prstGeom>
            <a:gradFill rotWithShape="0">
              <a:gsLst>
                <a:gs pos="0">
                  <a:srgbClr val="00FFFF"/>
                </a:gs>
                <a:gs pos="50000">
                  <a:srgbClr val="B9FFFF"/>
                </a:gs>
                <a:gs pos="100000">
                  <a:srgbClr val="00FFFF"/>
                </a:gs>
              </a:gsLst>
              <a:lin ang="5400000" scaled="1"/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07763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>
                  <a:latin typeface="Times New Roman" panose="02020603050405020304" pitchFamily="18" charset="0"/>
                </a:rPr>
                <a:t>品質課題</a:t>
              </a:r>
            </a:p>
          </p:txBody>
        </p:sp>
        <p:sp>
          <p:nvSpPr>
            <p:cNvPr id="36938" name="Text Box 64"/>
            <p:cNvSpPr txBox="1">
              <a:spLocks noChangeArrowheads="1"/>
            </p:cNvSpPr>
            <p:nvPr/>
          </p:nvSpPr>
          <p:spPr bwMode="auto">
            <a:xfrm>
              <a:off x="3832" y="1656"/>
              <a:ext cx="1508" cy="249"/>
            </a:xfrm>
            <a:prstGeom prst="rect">
              <a:avLst/>
            </a:prstGeom>
            <a:solidFill>
              <a:srgbClr val="FFFF99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ja-JP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◎</a:t>
              </a:r>
              <a:r>
                <a:rPr lang="ja-JP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３点。○２点。△１点</a:t>
              </a:r>
            </a:p>
          </p:txBody>
        </p:sp>
        <p:sp>
          <p:nvSpPr>
            <p:cNvPr id="36939" name="Rectangle 65"/>
            <p:cNvSpPr>
              <a:spLocks noChangeArrowheads="1"/>
            </p:cNvSpPr>
            <p:nvPr/>
          </p:nvSpPr>
          <p:spPr bwMode="auto">
            <a:xfrm>
              <a:off x="3402" y="2834"/>
              <a:ext cx="444" cy="3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○</a:t>
              </a:r>
            </a:p>
          </p:txBody>
        </p:sp>
        <p:sp>
          <p:nvSpPr>
            <p:cNvPr id="36940" name="Rectangle 66"/>
            <p:cNvSpPr>
              <a:spLocks noChangeArrowheads="1"/>
            </p:cNvSpPr>
            <p:nvPr/>
          </p:nvSpPr>
          <p:spPr bwMode="auto">
            <a:xfrm>
              <a:off x="2514" y="2812"/>
              <a:ext cx="444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6941" name="Rectangle 67"/>
            <p:cNvSpPr>
              <a:spLocks noChangeArrowheads="1"/>
            </p:cNvSpPr>
            <p:nvPr/>
          </p:nvSpPr>
          <p:spPr bwMode="auto">
            <a:xfrm>
              <a:off x="3414" y="3214"/>
              <a:ext cx="443" cy="4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△</a:t>
              </a:r>
            </a:p>
          </p:txBody>
        </p:sp>
        <p:sp>
          <p:nvSpPr>
            <p:cNvPr id="36942" name="Rectangle 68"/>
            <p:cNvSpPr>
              <a:spLocks noChangeArrowheads="1"/>
            </p:cNvSpPr>
            <p:nvPr/>
          </p:nvSpPr>
          <p:spPr bwMode="auto">
            <a:xfrm>
              <a:off x="4248" y="3212"/>
              <a:ext cx="443" cy="4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△</a:t>
              </a:r>
            </a:p>
          </p:txBody>
        </p:sp>
        <p:sp>
          <p:nvSpPr>
            <p:cNvPr id="36943" name="Rectangle 69"/>
            <p:cNvSpPr>
              <a:spLocks noChangeArrowheads="1"/>
            </p:cNvSpPr>
            <p:nvPr/>
          </p:nvSpPr>
          <p:spPr bwMode="auto">
            <a:xfrm>
              <a:off x="2533" y="3610"/>
              <a:ext cx="405" cy="4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○</a:t>
              </a:r>
            </a:p>
          </p:txBody>
        </p:sp>
        <p:sp>
          <p:nvSpPr>
            <p:cNvPr id="36944" name="Rectangle 70"/>
            <p:cNvSpPr>
              <a:spLocks noChangeArrowheads="1"/>
            </p:cNvSpPr>
            <p:nvPr/>
          </p:nvSpPr>
          <p:spPr bwMode="auto">
            <a:xfrm>
              <a:off x="3835" y="2824"/>
              <a:ext cx="405" cy="4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○</a:t>
              </a:r>
            </a:p>
          </p:txBody>
        </p:sp>
        <p:sp>
          <p:nvSpPr>
            <p:cNvPr id="36945" name="Text Box 71"/>
            <p:cNvSpPr txBox="1">
              <a:spLocks noChangeArrowheads="1"/>
            </p:cNvSpPr>
            <p:nvPr/>
          </p:nvSpPr>
          <p:spPr bwMode="auto">
            <a:xfrm>
              <a:off x="4213" y="3987"/>
              <a:ext cx="1726" cy="3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07763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kumimoji="0" lang="en-US" altLang="ja-JP" sz="16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05</a:t>
              </a:r>
              <a:r>
                <a:rPr kumimoji="0" lang="ja-JP" altLang="en-US" sz="16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年</a:t>
              </a:r>
              <a:r>
                <a:rPr kumimoji="0" lang="en-US" altLang="ja-JP" sz="16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4</a:t>
              </a:r>
              <a:r>
                <a:rPr kumimoji="0" lang="ja-JP" altLang="en-US" sz="16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月</a:t>
              </a:r>
              <a:r>
                <a:rPr kumimoji="0" lang="en-US" altLang="ja-JP" sz="16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1</a:t>
              </a:r>
              <a:r>
                <a:rPr kumimoji="0" lang="ja-JP" altLang="en-US" sz="16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日　作成 杉山</a:t>
              </a:r>
            </a:p>
          </p:txBody>
        </p:sp>
        <p:sp>
          <p:nvSpPr>
            <p:cNvPr id="36946" name="Rectangle 72"/>
            <p:cNvSpPr>
              <a:spLocks noChangeArrowheads="1"/>
            </p:cNvSpPr>
            <p:nvPr/>
          </p:nvSpPr>
          <p:spPr bwMode="auto">
            <a:xfrm>
              <a:off x="182" y="3214"/>
              <a:ext cx="2328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07763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en-US" sz="1400">
                <a:latin typeface="Times New Roman" panose="02020603050405020304" pitchFamily="18" charset="0"/>
              </a:endParaRPr>
            </a:p>
          </p:txBody>
        </p:sp>
        <p:sp>
          <p:nvSpPr>
            <p:cNvPr id="36947" name="Rectangle 73"/>
            <p:cNvSpPr>
              <a:spLocks noChangeArrowheads="1"/>
            </p:cNvSpPr>
            <p:nvPr/>
          </p:nvSpPr>
          <p:spPr bwMode="auto">
            <a:xfrm>
              <a:off x="2507" y="3236"/>
              <a:ext cx="444" cy="3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○</a:t>
              </a:r>
            </a:p>
          </p:txBody>
        </p:sp>
        <p:sp>
          <p:nvSpPr>
            <p:cNvPr id="36948" name="Rectangle 74"/>
            <p:cNvSpPr>
              <a:spLocks noChangeArrowheads="1"/>
            </p:cNvSpPr>
            <p:nvPr/>
          </p:nvSpPr>
          <p:spPr bwMode="auto">
            <a:xfrm>
              <a:off x="3816" y="3610"/>
              <a:ext cx="443" cy="4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>
                  <a:latin typeface="Times New Roman" panose="02020603050405020304" pitchFamily="18" charset="0"/>
                </a:rPr>
                <a:t>△</a:t>
              </a:r>
            </a:p>
          </p:txBody>
        </p:sp>
      </p:grpSp>
      <p:grpSp>
        <p:nvGrpSpPr>
          <p:cNvPr id="239691" name="Group 75"/>
          <p:cNvGrpSpPr>
            <a:grpSpLocks/>
          </p:cNvGrpSpPr>
          <p:nvPr/>
        </p:nvGrpSpPr>
        <p:grpSpPr bwMode="auto">
          <a:xfrm>
            <a:off x="3136900" y="4621214"/>
            <a:ext cx="7088188" cy="625475"/>
            <a:chOff x="85" y="2424"/>
            <a:chExt cx="5591" cy="460"/>
          </a:xfrm>
        </p:grpSpPr>
        <p:sp>
          <p:nvSpPr>
            <p:cNvPr id="36880" name="Rectangle 76"/>
            <p:cNvSpPr>
              <a:spLocks noChangeArrowheads="1"/>
            </p:cNvSpPr>
            <p:nvPr/>
          </p:nvSpPr>
          <p:spPr bwMode="auto">
            <a:xfrm>
              <a:off x="85" y="2424"/>
              <a:ext cx="5586" cy="445"/>
            </a:xfrm>
            <a:prstGeom prst="rect">
              <a:avLst/>
            </a:prstGeom>
            <a:solidFill>
              <a:srgbClr val="FF9900"/>
            </a:solidFill>
            <a:ln w="9525">
              <a:miter lim="800000"/>
              <a:headEnd/>
              <a:tailEnd/>
            </a:ln>
            <a:effectLst/>
            <a:scene3d>
              <a:camera prst="legacyPerspectiveBottom"/>
              <a:lightRig rig="legacyFlat1" dir="t"/>
            </a:scene3d>
            <a:sp3d extrusionH="887400" prstMaterial="legacyMatte">
              <a:bevelT w="13500" h="13500" prst="angle"/>
              <a:bevelB w="13500" h="13500" prst="angle"/>
              <a:extrusionClr>
                <a:srgbClr val="FF9900"/>
              </a:extrusionClr>
              <a:contourClr>
                <a:srgbClr val="FF9900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wrap="none" lIns="0" tIns="0" rIns="0" bIns="0" anchor="ctr" anchorCtr="1"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kumimoji="0" lang="ja-JP" altLang="ja-JP" sz="2500">
                <a:solidFill>
                  <a:srgbClr val="000000"/>
                </a:solidFill>
                <a:latin typeface="HGS創英角ﾎﾟｯﾌﾟ体" panose="040B0A00000000000000" pitchFamily="50" charset="-128"/>
                <a:ea typeface="HGS創英角ﾎﾟｯﾌﾟ体" panose="040B0A00000000000000" pitchFamily="50" charset="-128"/>
              </a:endParaRPr>
            </a:p>
          </p:txBody>
        </p:sp>
        <p:sp>
          <p:nvSpPr>
            <p:cNvPr id="36881" name="Rectangle 77"/>
            <p:cNvSpPr>
              <a:spLocks noChangeArrowheads="1"/>
            </p:cNvSpPr>
            <p:nvPr/>
          </p:nvSpPr>
          <p:spPr bwMode="auto">
            <a:xfrm>
              <a:off x="2472" y="2429"/>
              <a:ext cx="478" cy="455"/>
            </a:xfrm>
            <a:prstGeom prst="rect">
              <a:avLst/>
            </a:prstGeom>
            <a:gradFill rotWithShape="0">
              <a:gsLst>
                <a:gs pos="0">
                  <a:srgbClr val="FFFFE6"/>
                </a:gs>
                <a:gs pos="100000">
                  <a:srgbClr val="FFFF99"/>
                </a:gs>
              </a:gsLst>
              <a:path path="shape">
                <a:fillToRect l="50000" t="50000" r="50000" b="50000"/>
              </a:path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ja-JP" sz="2500">
                <a:latin typeface="HGS創英角ﾎﾟｯﾌﾟ体" panose="040B0A00000000000000" pitchFamily="50" charset="-128"/>
                <a:ea typeface="HGS創英角ﾎﾟｯﾌﾟ体" panose="040B0A00000000000000" pitchFamily="50" charset="-128"/>
              </a:endParaRPr>
            </a:p>
          </p:txBody>
        </p:sp>
        <p:sp>
          <p:nvSpPr>
            <p:cNvPr id="36882" name="Rectangle 78"/>
            <p:cNvSpPr>
              <a:spLocks noChangeArrowheads="1"/>
            </p:cNvSpPr>
            <p:nvPr/>
          </p:nvSpPr>
          <p:spPr bwMode="auto">
            <a:xfrm>
              <a:off x="2940" y="2429"/>
              <a:ext cx="473" cy="455"/>
            </a:xfrm>
            <a:prstGeom prst="rect">
              <a:avLst/>
            </a:prstGeom>
            <a:gradFill rotWithShape="0">
              <a:gsLst>
                <a:gs pos="0">
                  <a:srgbClr val="FFFFE6"/>
                </a:gs>
                <a:gs pos="100000">
                  <a:srgbClr val="FFFF99"/>
                </a:gs>
              </a:gsLst>
              <a:path path="shape">
                <a:fillToRect l="50000" t="50000" r="50000" b="50000"/>
              </a:path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ja-JP" sz="2500">
                <a:latin typeface="HGS創英角ﾎﾟｯﾌﾟ体" panose="040B0A00000000000000" pitchFamily="50" charset="-128"/>
                <a:ea typeface="HGS創英角ﾎﾟｯﾌﾟ体" panose="040B0A00000000000000" pitchFamily="50" charset="-128"/>
              </a:endParaRPr>
            </a:p>
          </p:txBody>
        </p:sp>
        <p:sp>
          <p:nvSpPr>
            <p:cNvPr id="36883" name="Rectangle 79"/>
            <p:cNvSpPr>
              <a:spLocks noChangeArrowheads="1"/>
            </p:cNvSpPr>
            <p:nvPr/>
          </p:nvSpPr>
          <p:spPr bwMode="auto">
            <a:xfrm>
              <a:off x="3397" y="2429"/>
              <a:ext cx="447" cy="455"/>
            </a:xfrm>
            <a:prstGeom prst="rect">
              <a:avLst/>
            </a:prstGeom>
            <a:gradFill rotWithShape="0">
              <a:gsLst>
                <a:gs pos="0">
                  <a:srgbClr val="FFFFE6"/>
                </a:gs>
                <a:gs pos="100000">
                  <a:srgbClr val="FFFF99"/>
                </a:gs>
              </a:gsLst>
              <a:path path="shape">
                <a:fillToRect l="50000" t="50000" r="50000" b="50000"/>
              </a:path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ja-JP" sz="2500">
                <a:latin typeface="HGS創英角ﾎﾟｯﾌﾟ体" panose="040B0A00000000000000" pitchFamily="50" charset="-128"/>
                <a:ea typeface="HGS創英角ﾎﾟｯﾌﾟ体" panose="040B0A00000000000000" pitchFamily="50" charset="-128"/>
              </a:endParaRPr>
            </a:p>
          </p:txBody>
        </p:sp>
        <p:sp>
          <p:nvSpPr>
            <p:cNvPr id="36884" name="Rectangle 80"/>
            <p:cNvSpPr>
              <a:spLocks noChangeArrowheads="1"/>
            </p:cNvSpPr>
            <p:nvPr/>
          </p:nvSpPr>
          <p:spPr bwMode="auto">
            <a:xfrm>
              <a:off x="3846" y="2429"/>
              <a:ext cx="443" cy="455"/>
            </a:xfrm>
            <a:prstGeom prst="rect">
              <a:avLst/>
            </a:prstGeom>
            <a:gradFill rotWithShape="0">
              <a:gsLst>
                <a:gs pos="0">
                  <a:srgbClr val="FFFFE6"/>
                </a:gs>
                <a:gs pos="100000">
                  <a:srgbClr val="FFFF99"/>
                </a:gs>
              </a:gsLst>
              <a:path path="shape">
                <a:fillToRect l="50000" t="50000" r="50000" b="50000"/>
              </a:path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ja-JP" sz="2500">
                <a:latin typeface="HGS創英角ﾎﾟｯﾌﾟ体" panose="040B0A00000000000000" pitchFamily="50" charset="-128"/>
                <a:ea typeface="HGS創英角ﾎﾟｯﾌﾟ体" panose="040B0A00000000000000" pitchFamily="50" charset="-128"/>
              </a:endParaRPr>
            </a:p>
          </p:txBody>
        </p:sp>
        <p:sp>
          <p:nvSpPr>
            <p:cNvPr id="36885" name="Rectangle 81"/>
            <p:cNvSpPr>
              <a:spLocks noChangeArrowheads="1"/>
            </p:cNvSpPr>
            <p:nvPr/>
          </p:nvSpPr>
          <p:spPr bwMode="auto">
            <a:xfrm>
              <a:off x="4279" y="2429"/>
              <a:ext cx="454" cy="455"/>
            </a:xfrm>
            <a:prstGeom prst="rect">
              <a:avLst/>
            </a:prstGeom>
            <a:gradFill rotWithShape="0">
              <a:gsLst>
                <a:gs pos="0">
                  <a:srgbClr val="FFFFE6"/>
                </a:gs>
                <a:gs pos="100000">
                  <a:srgbClr val="FFFF99"/>
                </a:gs>
              </a:gsLst>
              <a:path path="shape">
                <a:fillToRect l="50000" t="50000" r="50000" b="50000"/>
              </a:path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ja-JP" sz="2500">
                <a:latin typeface="HGS創英角ﾎﾟｯﾌﾟ体" panose="040B0A00000000000000" pitchFamily="50" charset="-128"/>
                <a:ea typeface="HGS創英角ﾎﾟｯﾌﾟ体" panose="040B0A00000000000000" pitchFamily="50" charset="-128"/>
              </a:endParaRPr>
            </a:p>
          </p:txBody>
        </p:sp>
        <p:sp>
          <p:nvSpPr>
            <p:cNvPr id="36886" name="Rectangle 82"/>
            <p:cNvSpPr>
              <a:spLocks noChangeArrowheads="1"/>
            </p:cNvSpPr>
            <p:nvPr/>
          </p:nvSpPr>
          <p:spPr bwMode="auto">
            <a:xfrm>
              <a:off x="4729" y="2429"/>
              <a:ext cx="472" cy="455"/>
            </a:xfrm>
            <a:prstGeom prst="rect">
              <a:avLst/>
            </a:prstGeom>
            <a:gradFill rotWithShape="0">
              <a:gsLst>
                <a:gs pos="0">
                  <a:srgbClr val="FFFFE6"/>
                </a:gs>
                <a:gs pos="100000">
                  <a:srgbClr val="FFFF99"/>
                </a:gs>
              </a:gsLst>
              <a:path path="shape">
                <a:fillToRect l="50000" t="50000" r="50000" b="50000"/>
              </a:path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2500">
                  <a:solidFill>
                    <a:srgbClr val="FF3300"/>
                  </a:solidFill>
                  <a:latin typeface="HGS創英角ﾎﾟｯﾌﾟ体" panose="040B0A00000000000000" pitchFamily="50" charset="-128"/>
                  <a:ea typeface="HGS創英角ﾎﾟｯﾌﾟ体" panose="040B0A00000000000000" pitchFamily="50" charset="-128"/>
                </a:rPr>
                <a:t>１５</a:t>
              </a:r>
            </a:p>
          </p:txBody>
        </p:sp>
        <p:sp>
          <p:nvSpPr>
            <p:cNvPr id="36887" name="Rectangle 83"/>
            <p:cNvSpPr>
              <a:spLocks noChangeArrowheads="1"/>
            </p:cNvSpPr>
            <p:nvPr/>
          </p:nvSpPr>
          <p:spPr bwMode="auto">
            <a:xfrm>
              <a:off x="5198" y="2429"/>
              <a:ext cx="478" cy="455"/>
            </a:xfrm>
            <a:prstGeom prst="rect">
              <a:avLst/>
            </a:prstGeom>
            <a:gradFill rotWithShape="0">
              <a:gsLst>
                <a:gs pos="0">
                  <a:srgbClr val="FFFFE6"/>
                </a:gs>
                <a:gs pos="100000">
                  <a:srgbClr val="FFFF99"/>
                </a:gs>
              </a:gsLst>
              <a:path path="shape">
                <a:fillToRect l="50000" t="50000" r="50000" b="50000"/>
              </a:path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ja-JP" altLang="en-US" sz="2500">
                  <a:solidFill>
                    <a:srgbClr val="FF3300"/>
                  </a:solidFill>
                  <a:latin typeface="HGS創英角ﾎﾟｯﾌﾟ体" panose="040B0A00000000000000" pitchFamily="50" charset="-128"/>
                  <a:ea typeface="HGS創英角ﾎﾟｯﾌﾟ体" panose="040B0A00000000000000" pitchFamily="50" charset="-128"/>
                </a:rPr>
                <a:t>１</a:t>
              </a:r>
            </a:p>
          </p:txBody>
        </p:sp>
        <p:sp>
          <p:nvSpPr>
            <p:cNvPr id="36888" name="Rectangle 84"/>
            <p:cNvSpPr>
              <a:spLocks noChangeArrowheads="1"/>
            </p:cNvSpPr>
            <p:nvPr/>
          </p:nvSpPr>
          <p:spPr bwMode="auto">
            <a:xfrm>
              <a:off x="103" y="2429"/>
              <a:ext cx="2373" cy="455"/>
            </a:xfrm>
            <a:prstGeom prst="rect">
              <a:avLst/>
            </a:prstGeom>
            <a:gradFill rotWithShape="0">
              <a:gsLst>
                <a:gs pos="0">
                  <a:srgbClr val="FFFFE6"/>
                </a:gs>
                <a:gs pos="100000">
                  <a:srgbClr val="FFFF99"/>
                </a:gs>
              </a:gsLst>
              <a:path path="shape">
                <a:fillToRect l="50000" t="50000" r="50000" b="50000"/>
              </a:path>
            </a:gra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endParaRPr lang="ja-JP" altLang="ja-JP" sz="2500">
                <a:latin typeface="HGS創英角ﾎﾟｯﾌﾟ体" panose="040B0A00000000000000" pitchFamily="50" charset="-128"/>
                <a:ea typeface="HGS創英角ﾎﾟｯﾌﾟ体" panose="040B0A00000000000000" pitchFamily="50" charset="-128"/>
              </a:endParaRPr>
            </a:p>
          </p:txBody>
        </p:sp>
        <p:sp>
          <p:nvSpPr>
            <p:cNvPr id="36889" name="Rectangle 85"/>
            <p:cNvSpPr>
              <a:spLocks noChangeArrowheads="1"/>
            </p:cNvSpPr>
            <p:nvPr/>
          </p:nvSpPr>
          <p:spPr bwMode="auto">
            <a:xfrm>
              <a:off x="2938" y="2440"/>
              <a:ext cx="455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 sz="3200">
                  <a:solidFill>
                    <a:srgbClr val="FF3300"/>
                  </a:solidFill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6890" name="Rectangle 86"/>
            <p:cNvSpPr>
              <a:spLocks noChangeArrowheads="1"/>
            </p:cNvSpPr>
            <p:nvPr/>
          </p:nvSpPr>
          <p:spPr bwMode="auto">
            <a:xfrm>
              <a:off x="2487" y="2440"/>
              <a:ext cx="455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 sz="3200">
                  <a:solidFill>
                    <a:srgbClr val="FF3300"/>
                  </a:solidFill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6891" name="Rectangle 87"/>
            <p:cNvSpPr>
              <a:spLocks noChangeArrowheads="1"/>
            </p:cNvSpPr>
            <p:nvPr/>
          </p:nvSpPr>
          <p:spPr bwMode="auto">
            <a:xfrm>
              <a:off x="3392" y="2440"/>
              <a:ext cx="454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 sz="3200">
                  <a:solidFill>
                    <a:srgbClr val="FF3300"/>
                  </a:solidFill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6892" name="Rectangle 88"/>
            <p:cNvSpPr>
              <a:spLocks noChangeArrowheads="1"/>
            </p:cNvSpPr>
            <p:nvPr/>
          </p:nvSpPr>
          <p:spPr bwMode="auto">
            <a:xfrm>
              <a:off x="3828" y="2440"/>
              <a:ext cx="443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 sz="3200">
                  <a:solidFill>
                    <a:srgbClr val="FF3300"/>
                  </a:solidFill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6893" name="Rectangle 89"/>
            <p:cNvSpPr>
              <a:spLocks noChangeArrowheads="1"/>
            </p:cNvSpPr>
            <p:nvPr/>
          </p:nvSpPr>
          <p:spPr bwMode="auto">
            <a:xfrm>
              <a:off x="4240" y="2440"/>
              <a:ext cx="515" cy="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lang="en-US" altLang="ja-JP" sz="3200">
                  <a:solidFill>
                    <a:srgbClr val="FF3300"/>
                  </a:solidFill>
                  <a:latin typeface="Times New Roman" panose="02020603050405020304" pitchFamily="18" charset="0"/>
                </a:rPr>
                <a:t>◎</a:t>
              </a:r>
            </a:p>
          </p:txBody>
        </p:sp>
        <p:sp>
          <p:nvSpPr>
            <p:cNvPr id="31770" name="WordArt 90"/>
            <p:cNvSpPr>
              <a:spLocks noChangeArrowheads="1" noChangeShapeType="1" noTextEdit="1"/>
            </p:cNvSpPr>
            <p:nvPr/>
          </p:nvSpPr>
          <p:spPr bwMode="auto">
            <a:xfrm>
              <a:off x="170" y="2502"/>
              <a:ext cx="2249" cy="324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>
                <a:defRPr/>
              </a:pPr>
              <a:r>
                <a:rPr lang="en-US" altLang="ja-JP" kern="10" dirty="0">
                  <a:ln w="6350">
                    <a:solidFill>
                      <a:schemeClr val="bg1"/>
                    </a:solidFill>
                    <a:round/>
                    <a:headEnd/>
                    <a:tailEnd/>
                  </a:ln>
                  <a:solidFill>
                    <a:srgbClr val="FF3300"/>
                  </a:solidFill>
                  <a:latin typeface="HGS創英角ﾎﾟｯﾌﾟ体" panose="040B0A00000000000000" pitchFamily="50" charset="-128"/>
                  <a:ea typeface="HGS創英角ﾎﾟｯﾌﾟ体" panose="040B0A00000000000000" pitchFamily="50" charset="-128"/>
                </a:rPr>
                <a:t>#6</a:t>
              </a:r>
              <a:r>
                <a:rPr lang="ja-JP" altLang="en-US" kern="10" dirty="0">
                  <a:ln w="6350">
                    <a:solidFill>
                      <a:schemeClr val="bg1"/>
                    </a:solidFill>
                    <a:round/>
                    <a:headEnd/>
                    <a:tailEnd/>
                  </a:ln>
                  <a:solidFill>
                    <a:srgbClr val="FF3300"/>
                  </a:solidFill>
                  <a:latin typeface="HGS創英角ﾎﾟｯﾌﾟ体" panose="040B0A00000000000000" pitchFamily="50" charset="-128"/>
                  <a:ea typeface="HGS創英角ﾎﾟｯﾌﾟ体" panose="040B0A00000000000000" pitchFamily="50" charset="-128"/>
                </a:rPr>
                <a:t>穴径大不良</a:t>
              </a:r>
            </a:p>
          </p:txBody>
        </p:sp>
      </p:grpSp>
      <p:sp>
        <p:nvSpPr>
          <p:cNvPr id="36873" name="AutoShape 91"/>
          <p:cNvSpPr>
            <a:spLocks noChangeArrowheads="1"/>
          </p:cNvSpPr>
          <p:nvPr/>
        </p:nvSpPr>
        <p:spPr bwMode="auto">
          <a:xfrm>
            <a:off x="4567238" y="138113"/>
            <a:ext cx="4222750" cy="533400"/>
          </a:xfrm>
          <a:prstGeom prst="roundRect">
            <a:avLst>
              <a:gd name="adj" fmla="val 16667"/>
            </a:avLst>
          </a:prstGeom>
          <a:solidFill>
            <a:srgbClr val="6600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3600">
                <a:solidFill>
                  <a:schemeClr val="bg1"/>
                </a:solidFill>
              </a:rPr>
              <a:t>上位方針との関連</a:t>
            </a:r>
          </a:p>
        </p:txBody>
      </p:sp>
      <p:sp>
        <p:nvSpPr>
          <p:cNvPr id="36874" name="AutoShape 22"/>
          <p:cNvSpPr>
            <a:spLocks noChangeArrowheads="1"/>
          </p:cNvSpPr>
          <p:nvPr/>
        </p:nvSpPr>
        <p:spPr bwMode="auto">
          <a:xfrm>
            <a:off x="4662488" y="722313"/>
            <a:ext cx="3886200" cy="9144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2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テーマ選定の理由</a:t>
            </a:r>
          </a:p>
        </p:txBody>
      </p:sp>
      <p:pic>
        <p:nvPicPr>
          <p:cNvPr id="36875" name="図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4163" y="17464"/>
            <a:ext cx="2957512" cy="218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6" name="Rectangle 58"/>
          <p:cNvSpPr>
            <a:spLocks noChangeArrowheads="1"/>
          </p:cNvSpPr>
          <p:nvPr/>
        </p:nvSpPr>
        <p:spPr bwMode="auto">
          <a:xfrm>
            <a:off x="4167189" y="5441951"/>
            <a:ext cx="154463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latin typeface="ＭＳ Ｐゴシック" panose="020B0600070205080204" pitchFamily="50" charset="-128"/>
              </a:rPr>
              <a:t>ﾅｯﾄﾗﾝﾅｰﾁｮｺ停多発</a:t>
            </a:r>
            <a:endParaRPr lang="ja-JP" altLang="en-US" sz="1400" i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6877" name="Rectangle 57"/>
          <p:cNvSpPr>
            <a:spLocks noChangeArrowheads="1"/>
          </p:cNvSpPr>
          <p:nvPr/>
        </p:nvSpPr>
        <p:spPr bwMode="auto">
          <a:xfrm>
            <a:off x="3167063" y="5743575"/>
            <a:ext cx="18351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400">
                <a:solidFill>
                  <a:schemeClr val="tx1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en-US" sz="1400">
                <a:solidFill>
                  <a:schemeClr val="tx1"/>
                </a:solidFill>
                <a:latin typeface="ＭＳ Ｐゴシック" panose="020B0600070205080204" pitchFamily="50" charset="-128"/>
              </a:rPr>
              <a:t>第</a:t>
            </a:r>
            <a:r>
              <a:rPr lang="en-US" altLang="ja-JP" sz="1400">
                <a:solidFill>
                  <a:schemeClr val="tx1"/>
                </a:solidFill>
                <a:latin typeface="ＭＳ Ｐゴシック" panose="020B0600070205080204" pitchFamily="50" charset="-128"/>
              </a:rPr>
              <a:t>2</a:t>
            </a:r>
            <a:r>
              <a:rPr lang="ja-JP" altLang="en-US" sz="1400">
                <a:solidFill>
                  <a:schemeClr val="tx1"/>
                </a:solidFill>
                <a:latin typeface="ＭＳ Ｐゴシック" panose="020B0600070205080204" pitchFamily="50" charset="-128"/>
              </a:rPr>
              <a:t>ﾄﾗﾝｽﾌｧ</a:t>
            </a:r>
            <a:r>
              <a:rPr lang="en-US" altLang="ja-JP" sz="1400">
                <a:solidFill>
                  <a:schemeClr val="tx1"/>
                </a:solidFill>
                <a:latin typeface="ＭＳ Ｐゴシック" panose="020B0600070205080204" pitchFamily="50" charset="-128"/>
              </a:rPr>
              <a:t>-</a:t>
            </a:r>
            <a:r>
              <a:rPr lang="ja-JP" altLang="en-US" sz="1400">
                <a:solidFill>
                  <a:schemeClr val="tx1"/>
                </a:solidFill>
                <a:latin typeface="ＭＳ Ｐゴシック" panose="020B0600070205080204" pitchFamily="50" charset="-128"/>
              </a:rPr>
              <a:t>ﾏｼﾝ</a:t>
            </a:r>
            <a:r>
              <a:rPr lang="en-US" altLang="ja-JP" sz="1400">
                <a:solidFill>
                  <a:schemeClr val="tx1"/>
                </a:solidFill>
                <a:latin typeface="ＭＳ Ｐゴシック" panose="020B0600070205080204" pitchFamily="50" charset="-128"/>
              </a:rPr>
              <a:t>  ST-2</a:t>
            </a:r>
            <a:endParaRPr lang="en-US" altLang="ja-JP" sz="1400" i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6878" name="Rectangle 52"/>
          <p:cNvSpPr>
            <a:spLocks noChangeArrowheads="1"/>
          </p:cNvSpPr>
          <p:nvPr/>
        </p:nvSpPr>
        <p:spPr bwMode="auto">
          <a:xfrm>
            <a:off x="4198938" y="5922963"/>
            <a:ext cx="15668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latin typeface="ＭＳ Ｐゴシック" panose="020B0600070205080204" pitchFamily="50" charset="-128"/>
              </a:rPr>
              <a:t>ﾜｰｸ着座異常が多い</a:t>
            </a:r>
          </a:p>
        </p:txBody>
      </p:sp>
      <p:sp>
        <p:nvSpPr>
          <p:cNvPr id="93" name="AutoShape 292">
            <a:hlinkClick r:id="rId5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912351" y="161459"/>
            <a:ext cx="582613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239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61657" y="1250414"/>
            <a:ext cx="5868686" cy="4357173"/>
          </a:xfrm>
          <a:prstGeom prst="rect">
            <a:avLst/>
          </a:prstGeom>
        </p:spPr>
      </p:pic>
      <p:sp>
        <p:nvSpPr>
          <p:cNvPr id="43011" name="AutoShape 19"/>
          <p:cNvSpPr>
            <a:spLocks noChangeArrowheads="1"/>
          </p:cNvSpPr>
          <p:nvPr/>
        </p:nvSpPr>
        <p:spPr bwMode="auto">
          <a:xfrm>
            <a:off x="1600200" y="76200"/>
            <a:ext cx="23622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不良内容説明</a:t>
            </a:r>
          </a:p>
        </p:txBody>
      </p:sp>
      <p:sp>
        <p:nvSpPr>
          <p:cNvPr id="331864" name="Rectangle 88"/>
          <p:cNvSpPr>
            <a:spLocks noChangeArrowheads="1"/>
          </p:cNvSpPr>
          <p:nvPr/>
        </p:nvSpPr>
        <p:spPr bwMode="auto">
          <a:xfrm>
            <a:off x="1600200" y="685800"/>
            <a:ext cx="8839200" cy="6096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 lIns="92075" tIns="46038" rIns="92075" bIns="46038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331974" name="AutoShape 198"/>
          <p:cNvSpPr>
            <a:spLocks noChangeArrowheads="1"/>
          </p:cNvSpPr>
          <p:nvPr/>
        </p:nvSpPr>
        <p:spPr bwMode="auto">
          <a:xfrm>
            <a:off x="4876800" y="61232"/>
            <a:ext cx="5562600" cy="1608138"/>
          </a:xfrm>
          <a:prstGeom prst="foldedCorner">
            <a:avLst>
              <a:gd name="adj" fmla="val 12500"/>
            </a:avLst>
          </a:prstGeom>
          <a:solidFill>
            <a:srgbClr val="FFFF99"/>
          </a:solidFill>
          <a:ln w="38100">
            <a:solidFill>
              <a:srgbClr val="00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 anchorCtr="1"/>
          <a:lstStyle/>
          <a:p>
            <a:pPr eaLnBrk="1" hangingPunct="1">
              <a:defRPr/>
            </a:pPr>
            <a:r>
              <a:rPr lang="en-US" altLang="ja-JP" sz="480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#6</a:t>
            </a:r>
            <a:r>
              <a:rPr lang="ja-JP" altLang="en-US" sz="480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穴径大とは</a:t>
            </a:r>
          </a:p>
        </p:txBody>
      </p:sp>
      <p:grpSp>
        <p:nvGrpSpPr>
          <p:cNvPr id="331920" name="Group 144"/>
          <p:cNvGrpSpPr>
            <a:grpSpLocks/>
          </p:cNvGrpSpPr>
          <p:nvPr/>
        </p:nvGrpSpPr>
        <p:grpSpPr bwMode="auto">
          <a:xfrm>
            <a:off x="2286000" y="2057400"/>
            <a:ext cx="1905000" cy="4343400"/>
            <a:chOff x="1248" y="1008"/>
            <a:chExt cx="1200" cy="2736"/>
          </a:xfrm>
        </p:grpSpPr>
        <p:sp>
          <p:nvSpPr>
            <p:cNvPr id="43121" name="Rectangle 50"/>
            <p:cNvSpPr>
              <a:spLocks noChangeArrowheads="1"/>
            </p:cNvSpPr>
            <p:nvPr/>
          </p:nvSpPr>
          <p:spPr bwMode="auto">
            <a:xfrm>
              <a:off x="1248" y="1008"/>
              <a:ext cx="1200" cy="2736"/>
            </a:xfrm>
            <a:prstGeom prst="rect">
              <a:avLst/>
            </a:prstGeom>
            <a:solidFill>
              <a:srgbClr val="969696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22" name="AutoShape 55"/>
            <p:cNvSpPr>
              <a:spLocks noChangeArrowheads="1"/>
            </p:cNvSpPr>
            <p:nvPr/>
          </p:nvSpPr>
          <p:spPr bwMode="auto">
            <a:xfrm>
              <a:off x="1596" y="2044"/>
              <a:ext cx="480" cy="12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23" name="AutoShape 56"/>
            <p:cNvSpPr>
              <a:spLocks noChangeArrowheads="1"/>
            </p:cNvSpPr>
            <p:nvPr/>
          </p:nvSpPr>
          <p:spPr bwMode="auto">
            <a:xfrm>
              <a:off x="1536" y="3226"/>
              <a:ext cx="624" cy="12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24" name="AutoShape 57"/>
            <p:cNvSpPr>
              <a:spLocks noChangeArrowheads="1"/>
            </p:cNvSpPr>
            <p:nvPr/>
          </p:nvSpPr>
          <p:spPr bwMode="auto">
            <a:xfrm>
              <a:off x="1566" y="2902"/>
              <a:ext cx="552" cy="15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25" name="AutoShape 58"/>
            <p:cNvSpPr>
              <a:spLocks noChangeArrowheads="1"/>
            </p:cNvSpPr>
            <p:nvPr/>
          </p:nvSpPr>
          <p:spPr bwMode="auto">
            <a:xfrm>
              <a:off x="1596" y="2356"/>
              <a:ext cx="480" cy="12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26" name="AutoShape 59"/>
            <p:cNvSpPr>
              <a:spLocks noChangeArrowheads="1"/>
            </p:cNvSpPr>
            <p:nvPr/>
          </p:nvSpPr>
          <p:spPr bwMode="auto">
            <a:xfrm>
              <a:off x="1596" y="2650"/>
              <a:ext cx="480" cy="12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27" name="AutoShape 60"/>
            <p:cNvSpPr>
              <a:spLocks noChangeArrowheads="1"/>
            </p:cNvSpPr>
            <p:nvPr/>
          </p:nvSpPr>
          <p:spPr bwMode="auto">
            <a:xfrm>
              <a:off x="1600" y="1064"/>
              <a:ext cx="480" cy="12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331877" name="Group 101"/>
          <p:cNvGrpSpPr>
            <a:grpSpLocks/>
          </p:cNvGrpSpPr>
          <p:nvPr/>
        </p:nvGrpSpPr>
        <p:grpSpPr bwMode="auto">
          <a:xfrm>
            <a:off x="2743200" y="2362200"/>
            <a:ext cx="1028700" cy="4025900"/>
            <a:chOff x="1520" y="1199"/>
            <a:chExt cx="648" cy="2536"/>
          </a:xfrm>
        </p:grpSpPr>
        <p:sp>
          <p:nvSpPr>
            <p:cNvPr id="43115" name="Rectangle 12" descr="右上がり対角線 (太)"/>
            <p:cNvSpPr>
              <a:spLocks noChangeArrowheads="1"/>
            </p:cNvSpPr>
            <p:nvPr/>
          </p:nvSpPr>
          <p:spPr bwMode="auto">
            <a:xfrm>
              <a:off x="1704" y="2486"/>
              <a:ext cx="276" cy="166"/>
            </a:xfrm>
            <a:prstGeom prst="rect">
              <a:avLst/>
            </a:prstGeom>
            <a:pattFill prst="wdUpDiag">
              <a:fgClr>
                <a:srgbClr val="F8F8F8"/>
              </a:fgClr>
              <a:bgClr>
                <a:schemeClr val="tx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16" name="Rectangle 14" descr="右上がり対角線 (太)"/>
            <p:cNvSpPr>
              <a:spLocks noChangeArrowheads="1"/>
            </p:cNvSpPr>
            <p:nvPr/>
          </p:nvSpPr>
          <p:spPr bwMode="auto">
            <a:xfrm>
              <a:off x="1680" y="2783"/>
              <a:ext cx="324" cy="127"/>
            </a:xfrm>
            <a:prstGeom prst="rect">
              <a:avLst/>
            </a:prstGeom>
            <a:pattFill prst="wdUpDiag">
              <a:fgClr>
                <a:srgbClr val="F8F8F8"/>
              </a:fgClr>
              <a:bgClr>
                <a:schemeClr val="tx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17" name="Rectangle 7" descr="右上がり対角線 (太)"/>
            <p:cNvSpPr>
              <a:spLocks noChangeArrowheads="1"/>
            </p:cNvSpPr>
            <p:nvPr/>
          </p:nvSpPr>
          <p:spPr bwMode="auto">
            <a:xfrm>
              <a:off x="1704" y="1199"/>
              <a:ext cx="276" cy="857"/>
            </a:xfrm>
            <a:prstGeom prst="rect">
              <a:avLst/>
            </a:prstGeom>
            <a:pattFill prst="wdUpDiag">
              <a:fgClr>
                <a:srgbClr val="F8F8F8"/>
              </a:fgClr>
              <a:bgClr>
                <a:schemeClr val="tx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18" name="Rectangle 9" descr="右上がり対角線 (太)"/>
            <p:cNvSpPr>
              <a:spLocks noChangeArrowheads="1"/>
            </p:cNvSpPr>
            <p:nvPr/>
          </p:nvSpPr>
          <p:spPr bwMode="auto">
            <a:xfrm>
              <a:off x="1704" y="2165"/>
              <a:ext cx="276" cy="197"/>
            </a:xfrm>
            <a:prstGeom prst="rect">
              <a:avLst/>
            </a:prstGeom>
            <a:pattFill prst="wdUpDiag">
              <a:fgClr>
                <a:srgbClr val="F8F8F8"/>
              </a:fgClr>
              <a:bgClr>
                <a:schemeClr val="tx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19" name="Rectangle 79" descr="右上がり対角線 (太)"/>
            <p:cNvSpPr>
              <a:spLocks noChangeArrowheads="1"/>
            </p:cNvSpPr>
            <p:nvPr/>
          </p:nvSpPr>
          <p:spPr bwMode="auto">
            <a:xfrm>
              <a:off x="1520" y="3063"/>
              <a:ext cx="648" cy="166"/>
            </a:xfrm>
            <a:prstGeom prst="rect">
              <a:avLst/>
            </a:prstGeom>
            <a:pattFill prst="wdUpDiag">
              <a:fgClr>
                <a:srgbClr val="F8F8F8"/>
              </a:fgClr>
              <a:bgClr>
                <a:schemeClr val="tx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20" name="Rectangle 80" descr="右上がり対角線 (太)"/>
            <p:cNvSpPr>
              <a:spLocks noChangeArrowheads="1"/>
            </p:cNvSpPr>
            <p:nvPr/>
          </p:nvSpPr>
          <p:spPr bwMode="auto">
            <a:xfrm>
              <a:off x="1536" y="3356"/>
              <a:ext cx="624" cy="379"/>
            </a:xfrm>
            <a:prstGeom prst="rect">
              <a:avLst/>
            </a:prstGeom>
            <a:pattFill prst="wdUpDiag">
              <a:fgClr>
                <a:srgbClr val="F8F8F8"/>
              </a:fgClr>
              <a:bgClr>
                <a:schemeClr val="tx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331879" name="Group 103"/>
          <p:cNvGrpSpPr>
            <a:grpSpLocks/>
          </p:cNvGrpSpPr>
          <p:nvPr/>
        </p:nvGrpSpPr>
        <p:grpSpPr bwMode="auto">
          <a:xfrm>
            <a:off x="8019299" y="2041753"/>
            <a:ext cx="1905000" cy="4343400"/>
            <a:chOff x="3216" y="1008"/>
            <a:chExt cx="1200" cy="2736"/>
          </a:xfrm>
        </p:grpSpPr>
        <p:sp>
          <p:nvSpPr>
            <p:cNvPr id="43108" name="Rectangle 78"/>
            <p:cNvSpPr>
              <a:spLocks noChangeArrowheads="1"/>
            </p:cNvSpPr>
            <p:nvPr/>
          </p:nvSpPr>
          <p:spPr bwMode="auto">
            <a:xfrm>
              <a:off x="3216" y="1008"/>
              <a:ext cx="1200" cy="2736"/>
            </a:xfrm>
            <a:prstGeom prst="rect">
              <a:avLst/>
            </a:prstGeom>
            <a:solidFill>
              <a:srgbClr val="C0C0C0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09" name="AutoShape 70"/>
            <p:cNvSpPr>
              <a:spLocks noChangeArrowheads="1"/>
            </p:cNvSpPr>
            <p:nvPr/>
          </p:nvSpPr>
          <p:spPr bwMode="auto">
            <a:xfrm>
              <a:off x="3564" y="2044"/>
              <a:ext cx="480" cy="12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10" name="AutoShape 71"/>
            <p:cNvSpPr>
              <a:spLocks noChangeArrowheads="1"/>
            </p:cNvSpPr>
            <p:nvPr/>
          </p:nvSpPr>
          <p:spPr bwMode="auto">
            <a:xfrm>
              <a:off x="3504" y="3226"/>
              <a:ext cx="624" cy="12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11" name="AutoShape 72"/>
            <p:cNvSpPr>
              <a:spLocks noChangeArrowheads="1"/>
            </p:cNvSpPr>
            <p:nvPr/>
          </p:nvSpPr>
          <p:spPr bwMode="auto">
            <a:xfrm>
              <a:off x="3534" y="2902"/>
              <a:ext cx="552" cy="15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12" name="AutoShape 73"/>
            <p:cNvSpPr>
              <a:spLocks noChangeArrowheads="1"/>
            </p:cNvSpPr>
            <p:nvPr/>
          </p:nvSpPr>
          <p:spPr bwMode="auto">
            <a:xfrm>
              <a:off x="3564" y="2356"/>
              <a:ext cx="480" cy="12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13" name="AutoShape 74"/>
            <p:cNvSpPr>
              <a:spLocks noChangeArrowheads="1"/>
            </p:cNvSpPr>
            <p:nvPr/>
          </p:nvSpPr>
          <p:spPr bwMode="auto">
            <a:xfrm>
              <a:off x="3564" y="2650"/>
              <a:ext cx="480" cy="12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14" name="AutoShape 75"/>
            <p:cNvSpPr>
              <a:spLocks noChangeArrowheads="1"/>
            </p:cNvSpPr>
            <p:nvPr/>
          </p:nvSpPr>
          <p:spPr bwMode="auto">
            <a:xfrm>
              <a:off x="3568" y="1064"/>
              <a:ext cx="480" cy="126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331871" name="Group 95"/>
          <p:cNvGrpSpPr>
            <a:grpSpLocks/>
          </p:cNvGrpSpPr>
          <p:nvPr/>
        </p:nvGrpSpPr>
        <p:grpSpPr bwMode="auto">
          <a:xfrm>
            <a:off x="8429625" y="2343150"/>
            <a:ext cx="1066800" cy="4038600"/>
            <a:chOff x="3484" y="1192"/>
            <a:chExt cx="672" cy="2544"/>
          </a:xfrm>
        </p:grpSpPr>
        <p:grpSp>
          <p:nvGrpSpPr>
            <p:cNvPr id="43101" name="Group 82" descr="右上がり対角線 (太)"/>
            <p:cNvGrpSpPr>
              <a:grpSpLocks/>
            </p:cNvGrpSpPr>
            <p:nvPr/>
          </p:nvGrpSpPr>
          <p:grpSpPr bwMode="auto">
            <a:xfrm>
              <a:off x="3484" y="2488"/>
              <a:ext cx="672" cy="415"/>
              <a:chOff x="3472" y="2256"/>
              <a:chExt cx="672" cy="415"/>
            </a:xfrm>
          </p:grpSpPr>
          <p:sp>
            <p:nvSpPr>
              <p:cNvPr id="43106" name="Rectangle 63" descr="右上がり対角線 (太)"/>
              <p:cNvSpPr>
                <a:spLocks noChangeArrowheads="1"/>
              </p:cNvSpPr>
              <p:nvPr/>
            </p:nvSpPr>
            <p:spPr bwMode="auto">
              <a:xfrm>
                <a:off x="3472" y="2256"/>
                <a:ext cx="648" cy="166"/>
              </a:xfrm>
              <a:prstGeom prst="rect">
                <a:avLst/>
              </a:prstGeom>
              <a:pattFill prst="wdUpDiag">
                <a:fgClr>
                  <a:srgbClr val="F8F8F8"/>
                </a:fgClr>
                <a:bgClr>
                  <a:schemeClr val="tx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3107" name="Rectangle 64" descr="右上がり対角線 (太)"/>
              <p:cNvSpPr>
                <a:spLocks noChangeArrowheads="1"/>
              </p:cNvSpPr>
              <p:nvPr/>
            </p:nvSpPr>
            <p:spPr bwMode="auto">
              <a:xfrm>
                <a:off x="3472" y="2544"/>
                <a:ext cx="672" cy="127"/>
              </a:xfrm>
              <a:prstGeom prst="rect">
                <a:avLst/>
              </a:prstGeom>
              <a:pattFill prst="wdUpDiag">
                <a:fgClr>
                  <a:srgbClr val="F8F8F8"/>
                </a:fgClr>
                <a:bgClr>
                  <a:schemeClr val="tx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43102" name="Rectangle 66" descr="右上がり対角線 (太)"/>
            <p:cNvSpPr>
              <a:spLocks noChangeArrowheads="1"/>
            </p:cNvSpPr>
            <p:nvPr/>
          </p:nvSpPr>
          <p:spPr bwMode="auto">
            <a:xfrm>
              <a:off x="3672" y="1192"/>
              <a:ext cx="276" cy="857"/>
            </a:xfrm>
            <a:prstGeom prst="rect">
              <a:avLst/>
            </a:prstGeom>
            <a:pattFill prst="wdUpDiag">
              <a:fgClr>
                <a:srgbClr val="F8F8F8"/>
              </a:fgClr>
              <a:bgClr>
                <a:schemeClr val="tx1"/>
              </a:bgClr>
            </a:patt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03" name="Rectangle 67" descr="右上がり対角線 (太)"/>
            <p:cNvSpPr>
              <a:spLocks noChangeArrowheads="1"/>
            </p:cNvSpPr>
            <p:nvPr/>
          </p:nvSpPr>
          <p:spPr bwMode="auto">
            <a:xfrm>
              <a:off x="3672" y="2176"/>
              <a:ext cx="276" cy="197"/>
            </a:xfrm>
            <a:prstGeom prst="rect">
              <a:avLst/>
            </a:prstGeom>
            <a:pattFill prst="wdUpDiag">
              <a:fgClr>
                <a:srgbClr val="F8F8F8"/>
              </a:fgClr>
              <a:bgClr>
                <a:schemeClr val="tx1"/>
              </a:bgClr>
            </a:patt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04" name="Rectangle 68" descr="右上がり対角線 (太)"/>
            <p:cNvSpPr>
              <a:spLocks noChangeArrowheads="1"/>
            </p:cNvSpPr>
            <p:nvPr/>
          </p:nvSpPr>
          <p:spPr bwMode="auto">
            <a:xfrm>
              <a:off x="3496" y="3056"/>
              <a:ext cx="648" cy="166"/>
            </a:xfrm>
            <a:prstGeom prst="rect">
              <a:avLst/>
            </a:prstGeom>
            <a:pattFill prst="wdUpDiag">
              <a:fgClr>
                <a:srgbClr val="F8F8F8"/>
              </a:fgClr>
              <a:bgClr>
                <a:schemeClr val="tx1"/>
              </a:bgClr>
            </a:patt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05" name="Rectangle 69" descr="右上がり対角線 (太)"/>
            <p:cNvSpPr>
              <a:spLocks noChangeArrowheads="1"/>
            </p:cNvSpPr>
            <p:nvPr/>
          </p:nvSpPr>
          <p:spPr bwMode="auto">
            <a:xfrm>
              <a:off x="3504" y="3357"/>
              <a:ext cx="624" cy="379"/>
            </a:xfrm>
            <a:prstGeom prst="rect">
              <a:avLst/>
            </a:prstGeom>
            <a:pattFill prst="wdUpDiag">
              <a:fgClr>
                <a:srgbClr val="F8F8F8"/>
              </a:fgClr>
              <a:bgClr>
                <a:schemeClr val="tx1"/>
              </a:bgClr>
            </a:patt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331796" name="AutoShape 20" descr="75%"/>
          <p:cNvSpPr>
            <a:spLocks noChangeArrowheads="1"/>
          </p:cNvSpPr>
          <p:nvPr/>
        </p:nvSpPr>
        <p:spPr bwMode="auto">
          <a:xfrm>
            <a:off x="5410200" y="3429000"/>
            <a:ext cx="1371600" cy="990600"/>
          </a:xfrm>
          <a:prstGeom prst="rightArrow">
            <a:avLst>
              <a:gd name="adj1" fmla="val 37500"/>
              <a:gd name="adj2" fmla="val 82340"/>
            </a:avLst>
          </a:prstGeom>
          <a:pattFill prst="pct75">
            <a:fgClr>
              <a:srgbClr val="FFFF00"/>
            </a:fgClr>
            <a:bgClr>
              <a:srgbClr val="767600"/>
            </a:bgClr>
          </a:patt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331888" name="Group 112"/>
          <p:cNvGrpSpPr>
            <a:grpSpLocks/>
          </p:cNvGrpSpPr>
          <p:nvPr/>
        </p:nvGrpSpPr>
        <p:grpSpPr bwMode="auto">
          <a:xfrm>
            <a:off x="2743200" y="2362200"/>
            <a:ext cx="1028700" cy="3430588"/>
            <a:chOff x="-960" y="1295"/>
            <a:chExt cx="648" cy="2161"/>
          </a:xfrm>
        </p:grpSpPr>
        <p:sp>
          <p:nvSpPr>
            <p:cNvPr id="43095" name="Rectangle 111"/>
            <p:cNvSpPr>
              <a:spLocks noChangeArrowheads="1"/>
            </p:cNvSpPr>
            <p:nvPr/>
          </p:nvSpPr>
          <p:spPr bwMode="auto">
            <a:xfrm>
              <a:off x="-717" y="2112"/>
              <a:ext cx="144" cy="1344"/>
            </a:xfrm>
            <a:prstGeom prst="rect">
              <a:avLst/>
            </a:prstGeom>
            <a:solidFill>
              <a:srgbClr val="DDDDDD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96" name="Rectangle 105"/>
            <p:cNvSpPr>
              <a:spLocks noChangeArrowheads="1"/>
            </p:cNvSpPr>
            <p:nvPr/>
          </p:nvSpPr>
          <p:spPr bwMode="auto">
            <a:xfrm>
              <a:off x="-776" y="2582"/>
              <a:ext cx="276" cy="166"/>
            </a:xfrm>
            <a:prstGeom prst="rect">
              <a:avLst/>
            </a:prstGeom>
            <a:solidFill>
              <a:srgbClr val="C0C0C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97" name="Rectangle 106"/>
            <p:cNvSpPr>
              <a:spLocks noChangeArrowheads="1"/>
            </p:cNvSpPr>
            <p:nvPr/>
          </p:nvSpPr>
          <p:spPr bwMode="auto">
            <a:xfrm>
              <a:off x="-800" y="2879"/>
              <a:ext cx="324" cy="127"/>
            </a:xfrm>
            <a:prstGeom prst="rect">
              <a:avLst/>
            </a:prstGeom>
            <a:solidFill>
              <a:srgbClr val="C0C0C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98" name="Rectangle 107"/>
            <p:cNvSpPr>
              <a:spLocks noChangeArrowheads="1"/>
            </p:cNvSpPr>
            <p:nvPr/>
          </p:nvSpPr>
          <p:spPr bwMode="auto">
            <a:xfrm>
              <a:off x="-776" y="1295"/>
              <a:ext cx="276" cy="857"/>
            </a:xfrm>
            <a:prstGeom prst="rect">
              <a:avLst/>
            </a:prstGeom>
            <a:solidFill>
              <a:srgbClr val="C0C0C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99" name="Rectangle 108"/>
            <p:cNvSpPr>
              <a:spLocks noChangeArrowheads="1"/>
            </p:cNvSpPr>
            <p:nvPr/>
          </p:nvSpPr>
          <p:spPr bwMode="auto">
            <a:xfrm>
              <a:off x="-776" y="2261"/>
              <a:ext cx="276" cy="197"/>
            </a:xfrm>
            <a:prstGeom prst="rect">
              <a:avLst/>
            </a:prstGeom>
            <a:solidFill>
              <a:srgbClr val="C0C0C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100" name="Rectangle 109"/>
            <p:cNvSpPr>
              <a:spLocks noChangeArrowheads="1"/>
            </p:cNvSpPr>
            <p:nvPr/>
          </p:nvSpPr>
          <p:spPr bwMode="auto">
            <a:xfrm>
              <a:off x="-960" y="3159"/>
              <a:ext cx="648" cy="166"/>
            </a:xfrm>
            <a:prstGeom prst="rect">
              <a:avLst/>
            </a:prstGeom>
            <a:solidFill>
              <a:srgbClr val="C0C0C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332050" name="Group 274"/>
          <p:cNvGrpSpPr>
            <a:grpSpLocks/>
          </p:cNvGrpSpPr>
          <p:nvPr/>
        </p:nvGrpSpPr>
        <p:grpSpPr bwMode="auto">
          <a:xfrm>
            <a:off x="4900273" y="4443945"/>
            <a:ext cx="5722956" cy="2393734"/>
            <a:chOff x="2064" y="2478"/>
            <a:chExt cx="3696" cy="1548"/>
          </a:xfrm>
        </p:grpSpPr>
        <p:sp>
          <p:nvSpPr>
            <p:cNvPr id="43090" name="Oval 48"/>
            <p:cNvSpPr>
              <a:spLocks noChangeArrowheads="1"/>
            </p:cNvSpPr>
            <p:nvPr/>
          </p:nvSpPr>
          <p:spPr bwMode="auto">
            <a:xfrm flipH="1">
              <a:off x="4179" y="2478"/>
              <a:ext cx="976" cy="1008"/>
            </a:xfrm>
            <a:prstGeom prst="ellipse">
              <a:avLst/>
            </a:prstGeom>
            <a:noFill/>
            <a:ln w="88900">
              <a:solidFill>
                <a:srgbClr val="FF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31825" name="Text Box 49"/>
            <p:cNvSpPr txBox="1">
              <a:spLocks noChangeArrowheads="1"/>
            </p:cNvSpPr>
            <p:nvPr/>
          </p:nvSpPr>
          <p:spPr bwMode="auto">
            <a:xfrm flipH="1">
              <a:off x="2064" y="3648"/>
              <a:ext cx="3696" cy="378"/>
            </a:xfrm>
            <a:prstGeom prst="rect">
              <a:avLst/>
            </a:prstGeom>
            <a:solidFill>
              <a:srgbClr val="CC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E2508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eaLnBrk="1" hangingPunct="1">
                <a:spcBef>
                  <a:spcPct val="50000"/>
                </a:spcBef>
                <a:defRPr/>
              </a:pPr>
              <a:r>
                <a:rPr lang="ja-JP" altLang="en-US" sz="3200" dirty="0">
                  <a:solidFill>
                    <a:schemeClr val="tx1"/>
                  </a:solidFill>
                  <a:latin typeface="Arial" charset="0"/>
                </a:rPr>
                <a:t>この径が大きい不良の事です</a:t>
              </a:r>
            </a:p>
          </p:txBody>
        </p:sp>
        <p:grpSp>
          <p:nvGrpSpPr>
            <p:cNvPr id="43092" name="Group 235"/>
            <p:cNvGrpSpPr>
              <a:grpSpLocks/>
            </p:cNvGrpSpPr>
            <p:nvPr/>
          </p:nvGrpSpPr>
          <p:grpSpPr bwMode="auto">
            <a:xfrm>
              <a:off x="4341" y="2759"/>
              <a:ext cx="676" cy="457"/>
              <a:chOff x="5952" y="1872"/>
              <a:chExt cx="676" cy="457"/>
            </a:xfrm>
          </p:grpSpPr>
          <p:sp>
            <p:nvSpPr>
              <p:cNvPr id="43093" name="Rectangle 84"/>
              <p:cNvSpPr>
                <a:spLocks noChangeArrowheads="1"/>
              </p:cNvSpPr>
              <p:nvPr/>
            </p:nvSpPr>
            <p:spPr bwMode="auto">
              <a:xfrm>
                <a:off x="5952" y="1872"/>
                <a:ext cx="676" cy="217"/>
              </a:xfrm>
              <a:prstGeom prst="rect">
                <a:avLst/>
              </a:prstGeom>
              <a:gradFill rotWithShape="0">
                <a:gsLst>
                  <a:gs pos="0">
                    <a:srgbClr val="FFFF00"/>
                  </a:gs>
                  <a:gs pos="100000">
                    <a:srgbClr val="767600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3094" name="Rectangle 85"/>
              <p:cNvSpPr>
                <a:spLocks noChangeArrowheads="1"/>
              </p:cNvSpPr>
              <p:nvPr/>
            </p:nvSpPr>
            <p:spPr bwMode="auto">
              <a:xfrm>
                <a:off x="5952" y="2160"/>
                <a:ext cx="676" cy="169"/>
              </a:xfrm>
              <a:prstGeom prst="rect">
                <a:avLst/>
              </a:prstGeom>
              <a:gradFill rotWithShape="0">
                <a:gsLst>
                  <a:gs pos="0">
                    <a:srgbClr val="FFFF00"/>
                  </a:gs>
                  <a:gs pos="100000">
                    <a:srgbClr val="767600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sp>
        <p:nvSpPr>
          <p:cNvPr id="331959" name="AutoShape 183"/>
          <p:cNvSpPr>
            <a:spLocks noChangeArrowheads="1"/>
          </p:cNvSpPr>
          <p:nvPr/>
        </p:nvSpPr>
        <p:spPr bwMode="auto">
          <a:xfrm rot="5400000">
            <a:off x="1283495" y="4007645"/>
            <a:ext cx="2447925" cy="661987"/>
          </a:xfrm>
          <a:prstGeom prst="rightArrow">
            <a:avLst>
              <a:gd name="adj1" fmla="val 37500"/>
              <a:gd name="adj2" fmla="val 219902"/>
            </a:avLst>
          </a:prstGeom>
          <a:solidFill>
            <a:srgbClr val="00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331903" name="Group 127"/>
          <p:cNvGrpSpPr>
            <a:grpSpLocks/>
          </p:cNvGrpSpPr>
          <p:nvPr/>
        </p:nvGrpSpPr>
        <p:grpSpPr bwMode="auto">
          <a:xfrm>
            <a:off x="8439150" y="2347914"/>
            <a:ext cx="1028700" cy="3430587"/>
            <a:chOff x="-960" y="1295"/>
            <a:chExt cx="648" cy="2161"/>
          </a:xfrm>
        </p:grpSpPr>
        <p:sp>
          <p:nvSpPr>
            <p:cNvPr id="43084" name="Rectangle 128"/>
            <p:cNvSpPr>
              <a:spLocks noChangeArrowheads="1"/>
            </p:cNvSpPr>
            <p:nvPr/>
          </p:nvSpPr>
          <p:spPr bwMode="auto">
            <a:xfrm>
              <a:off x="-717" y="2112"/>
              <a:ext cx="144" cy="1344"/>
            </a:xfrm>
            <a:prstGeom prst="rect">
              <a:avLst/>
            </a:prstGeom>
            <a:solidFill>
              <a:srgbClr val="DDDDDD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85" name="Rectangle 129"/>
            <p:cNvSpPr>
              <a:spLocks noChangeArrowheads="1"/>
            </p:cNvSpPr>
            <p:nvPr/>
          </p:nvSpPr>
          <p:spPr bwMode="auto">
            <a:xfrm>
              <a:off x="-776" y="2582"/>
              <a:ext cx="276" cy="166"/>
            </a:xfrm>
            <a:prstGeom prst="rect">
              <a:avLst/>
            </a:prstGeom>
            <a:solidFill>
              <a:srgbClr val="C0C0C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86" name="Rectangle 130"/>
            <p:cNvSpPr>
              <a:spLocks noChangeArrowheads="1"/>
            </p:cNvSpPr>
            <p:nvPr/>
          </p:nvSpPr>
          <p:spPr bwMode="auto">
            <a:xfrm>
              <a:off x="-800" y="2879"/>
              <a:ext cx="324" cy="127"/>
            </a:xfrm>
            <a:prstGeom prst="rect">
              <a:avLst/>
            </a:prstGeom>
            <a:solidFill>
              <a:srgbClr val="C0C0C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87" name="Rectangle 131"/>
            <p:cNvSpPr>
              <a:spLocks noChangeArrowheads="1"/>
            </p:cNvSpPr>
            <p:nvPr/>
          </p:nvSpPr>
          <p:spPr bwMode="auto">
            <a:xfrm>
              <a:off x="-776" y="1295"/>
              <a:ext cx="276" cy="857"/>
            </a:xfrm>
            <a:prstGeom prst="rect">
              <a:avLst/>
            </a:prstGeom>
            <a:solidFill>
              <a:srgbClr val="C0C0C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88" name="Rectangle 132"/>
            <p:cNvSpPr>
              <a:spLocks noChangeArrowheads="1"/>
            </p:cNvSpPr>
            <p:nvPr/>
          </p:nvSpPr>
          <p:spPr bwMode="auto">
            <a:xfrm>
              <a:off x="-776" y="2261"/>
              <a:ext cx="276" cy="197"/>
            </a:xfrm>
            <a:prstGeom prst="rect">
              <a:avLst/>
            </a:prstGeom>
            <a:solidFill>
              <a:srgbClr val="C0C0C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89" name="Rectangle 133"/>
            <p:cNvSpPr>
              <a:spLocks noChangeArrowheads="1"/>
            </p:cNvSpPr>
            <p:nvPr/>
          </p:nvSpPr>
          <p:spPr bwMode="auto">
            <a:xfrm>
              <a:off x="-960" y="3159"/>
              <a:ext cx="648" cy="166"/>
            </a:xfrm>
            <a:prstGeom prst="rect">
              <a:avLst/>
            </a:prstGeom>
            <a:solidFill>
              <a:srgbClr val="C0C0C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332010" name="Group 234"/>
          <p:cNvGrpSpPr>
            <a:grpSpLocks/>
          </p:cNvGrpSpPr>
          <p:nvPr/>
        </p:nvGrpSpPr>
        <p:grpSpPr bwMode="auto">
          <a:xfrm>
            <a:off x="8415338" y="4386263"/>
            <a:ext cx="1073150" cy="1219200"/>
            <a:chOff x="5952" y="2880"/>
            <a:chExt cx="676" cy="768"/>
          </a:xfrm>
        </p:grpSpPr>
        <p:sp>
          <p:nvSpPr>
            <p:cNvPr id="43082" name="Rectangle 218"/>
            <p:cNvSpPr>
              <a:spLocks noChangeArrowheads="1"/>
            </p:cNvSpPr>
            <p:nvPr/>
          </p:nvSpPr>
          <p:spPr bwMode="auto">
            <a:xfrm>
              <a:off x="5952" y="2880"/>
              <a:ext cx="676" cy="361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83" name="Rectangle 219"/>
            <p:cNvSpPr>
              <a:spLocks noChangeArrowheads="1"/>
            </p:cNvSpPr>
            <p:nvPr/>
          </p:nvSpPr>
          <p:spPr bwMode="auto">
            <a:xfrm>
              <a:off x="5952" y="3195"/>
              <a:ext cx="676" cy="453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332013" name="Group 237"/>
          <p:cNvGrpSpPr>
            <a:grpSpLocks/>
          </p:cNvGrpSpPr>
          <p:nvPr/>
        </p:nvGrpSpPr>
        <p:grpSpPr bwMode="auto">
          <a:xfrm>
            <a:off x="8415338" y="4410075"/>
            <a:ext cx="1073150" cy="1219200"/>
            <a:chOff x="5952" y="2880"/>
            <a:chExt cx="676" cy="768"/>
          </a:xfrm>
        </p:grpSpPr>
        <p:sp>
          <p:nvSpPr>
            <p:cNvPr id="43080" name="Rectangle 238"/>
            <p:cNvSpPr>
              <a:spLocks noChangeArrowheads="1"/>
            </p:cNvSpPr>
            <p:nvPr/>
          </p:nvSpPr>
          <p:spPr bwMode="auto">
            <a:xfrm>
              <a:off x="5952" y="2880"/>
              <a:ext cx="676" cy="361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81" name="Rectangle 239"/>
            <p:cNvSpPr>
              <a:spLocks noChangeArrowheads="1"/>
            </p:cNvSpPr>
            <p:nvPr/>
          </p:nvSpPr>
          <p:spPr bwMode="auto">
            <a:xfrm>
              <a:off x="5952" y="3195"/>
              <a:ext cx="676" cy="453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332016" name="Group 240"/>
          <p:cNvGrpSpPr>
            <a:grpSpLocks/>
          </p:cNvGrpSpPr>
          <p:nvPr/>
        </p:nvGrpSpPr>
        <p:grpSpPr bwMode="auto">
          <a:xfrm>
            <a:off x="8424863" y="4410075"/>
            <a:ext cx="1073150" cy="1219200"/>
            <a:chOff x="5952" y="2880"/>
            <a:chExt cx="676" cy="768"/>
          </a:xfrm>
        </p:grpSpPr>
        <p:sp>
          <p:nvSpPr>
            <p:cNvPr id="43078" name="Rectangle 241"/>
            <p:cNvSpPr>
              <a:spLocks noChangeArrowheads="1"/>
            </p:cNvSpPr>
            <p:nvPr/>
          </p:nvSpPr>
          <p:spPr bwMode="auto">
            <a:xfrm>
              <a:off x="5952" y="2880"/>
              <a:ext cx="676" cy="361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79" name="Rectangle 242"/>
            <p:cNvSpPr>
              <a:spLocks noChangeArrowheads="1"/>
            </p:cNvSpPr>
            <p:nvPr/>
          </p:nvSpPr>
          <p:spPr bwMode="auto">
            <a:xfrm>
              <a:off x="5952" y="3195"/>
              <a:ext cx="676" cy="453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332019" name="Group 243"/>
          <p:cNvGrpSpPr>
            <a:grpSpLocks/>
          </p:cNvGrpSpPr>
          <p:nvPr/>
        </p:nvGrpSpPr>
        <p:grpSpPr bwMode="auto">
          <a:xfrm>
            <a:off x="8424863" y="4424363"/>
            <a:ext cx="1073150" cy="1219200"/>
            <a:chOff x="5952" y="2880"/>
            <a:chExt cx="676" cy="768"/>
          </a:xfrm>
        </p:grpSpPr>
        <p:sp>
          <p:nvSpPr>
            <p:cNvPr id="43076" name="Rectangle 244"/>
            <p:cNvSpPr>
              <a:spLocks noChangeArrowheads="1"/>
            </p:cNvSpPr>
            <p:nvPr/>
          </p:nvSpPr>
          <p:spPr bwMode="auto">
            <a:xfrm>
              <a:off x="5952" y="2880"/>
              <a:ext cx="676" cy="361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77" name="Rectangle 245"/>
            <p:cNvSpPr>
              <a:spLocks noChangeArrowheads="1"/>
            </p:cNvSpPr>
            <p:nvPr/>
          </p:nvSpPr>
          <p:spPr bwMode="auto">
            <a:xfrm>
              <a:off x="5952" y="3195"/>
              <a:ext cx="676" cy="453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332022" name="Group 246"/>
          <p:cNvGrpSpPr>
            <a:grpSpLocks/>
          </p:cNvGrpSpPr>
          <p:nvPr/>
        </p:nvGrpSpPr>
        <p:grpSpPr bwMode="auto">
          <a:xfrm>
            <a:off x="8415338" y="4395788"/>
            <a:ext cx="1073150" cy="1219200"/>
            <a:chOff x="5952" y="2880"/>
            <a:chExt cx="676" cy="768"/>
          </a:xfrm>
        </p:grpSpPr>
        <p:sp>
          <p:nvSpPr>
            <p:cNvPr id="43074" name="Rectangle 247"/>
            <p:cNvSpPr>
              <a:spLocks noChangeArrowheads="1"/>
            </p:cNvSpPr>
            <p:nvPr/>
          </p:nvSpPr>
          <p:spPr bwMode="auto">
            <a:xfrm>
              <a:off x="5952" y="2880"/>
              <a:ext cx="676" cy="361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75" name="Rectangle 248"/>
            <p:cNvSpPr>
              <a:spLocks noChangeArrowheads="1"/>
            </p:cNvSpPr>
            <p:nvPr/>
          </p:nvSpPr>
          <p:spPr bwMode="auto">
            <a:xfrm>
              <a:off x="5952" y="3195"/>
              <a:ext cx="676" cy="453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332025" name="Group 249"/>
          <p:cNvGrpSpPr>
            <a:grpSpLocks/>
          </p:cNvGrpSpPr>
          <p:nvPr/>
        </p:nvGrpSpPr>
        <p:grpSpPr bwMode="auto">
          <a:xfrm>
            <a:off x="8415338" y="4395788"/>
            <a:ext cx="1073150" cy="1219200"/>
            <a:chOff x="5952" y="2880"/>
            <a:chExt cx="676" cy="768"/>
          </a:xfrm>
        </p:grpSpPr>
        <p:sp>
          <p:nvSpPr>
            <p:cNvPr id="43072" name="Rectangle 250"/>
            <p:cNvSpPr>
              <a:spLocks noChangeArrowheads="1"/>
            </p:cNvSpPr>
            <p:nvPr/>
          </p:nvSpPr>
          <p:spPr bwMode="auto">
            <a:xfrm>
              <a:off x="5952" y="2880"/>
              <a:ext cx="676" cy="361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73" name="Rectangle 251"/>
            <p:cNvSpPr>
              <a:spLocks noChangeArrowheads="1"/>
            </p:cNvSpPr>
            <p:nvPr/>
          </p:nvSpPr>
          <p:spPr bwMode="auto">
            <a:xfrm>
              <a:off x="5952" y="3195"/>
              <a:ext cx="676" cy="453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331964" name="AutoShape 188"/>
          <p:cNvSpPr>
            <a:spLocks noChangeArrowheads="1"/>
          </p:cNvSpPr>
          <p:nvPr/>
        </p:nvSpPr>
        <p:spPr bwMode="auto">
          <a:xfrm>
            <a:off x="4876800" y="59873"/>
            <a:ext cx="5562600" cy="1608138"/>
          </a:xfrm>
          <a:prstGeom prst="foldedCorner">
            <a:avLst>
              <a:gd name="adj" fmla="val 12500"/>
            </a:avLst>
          </a:prstGeom>
          <a:solidFill>
            <a:srgbClr val="FFCCFF"/>
          </a:solidFill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 anchorCtr="1"/>
          <a:lstStyle/>
          <a:p>
            <a:pPr eaLnBrk="1" hangingPunct="1">
              <a:defRPr/>
            </a:pPr>
            <a:r>
              <a:rPr lang="en-US" altLang="ja-JP" sz="4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 </a:t>
            </a:r>
            <a:r>
              <a:rPr lang="ja-JP" altLang="en-US" sz="3600" dirty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バルブ穴の径が</a:t>
            </a:r>
            <a:br>
              <a:rPr lang="ja-JP" altLang="en-US" sz="3600" dirty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</a:br>
            <a:r>
              <a:rPr lang="ja-JP" altLang="en-US" sz="3600" dirty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 大きくなると・・・</a:t>
            </a:r>
          </a:p>
        </p:txBody>
      </p:sp>
      <p:sp>
        <p:nvSpPr>
          <p:cNvPr id="332029" name="AutoShape 253"/>
          <p:cNvSpPr>
            <a:spLocks noChangeArrowheads="1"/>
          </p:cNvSpPr>
          <p:nvPr/>
        </p:nvSpPr>
        <p:spPr bwMode="auto">
          <a:xfrm>
            <a:off x="4558657" y="1921781"/>
            <a:ext cx="3150886" cy="1524000"/>
          </a:xfrm>
          <a:prstGeom prst="wedgeRoundRectCallout">
            <a:avLst>
              <a:gd name="adj1" fmla="val -74846"/>
              <a:gd name="adj2" fmla="val 62958"/>
              <a:gd name="adj3" fmla="val 16667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バルブが動く</a:t>
            </a:r>
          </a:p>
          <a:p>
            <a:pPr algn="ctr" eaLnBrk="1" hangingPunct="1">
              <a:defRPr/>
            </a:pPr>
            <a:r>
              <a:rPr lang="ja-JP" altLang="en-US" sz="4800" i="1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ＯＫ！</a:t>
            </a:r>
          </a:p>
        </p:txBody>
      </p:sp>
      <p:grpSp>
        <p:nvGrpSpPr>
          <p:cNvPr id="332032" name="Group 256"/>
          <p:cNvGrpSpPr>
            <a:grpSpLocks/>
          </p:cNvGrpSpPr>
          <p:nvPr/>
        </p:nvGrpSpPr>
        <p:grpSpPr bwMode="auto">
          <a:xfrm>
            <a:off x="8410575" y="2136775"/>
            <a:ext cx="1085850" cy="3625850"/>
            <a:chOff x="1536" y="1062"/>
            <a:chExt cx="624" cy="2284"/>
          </a:xfrm>
        </p:grpSpPr>
        <p:grpSp>
          <p:nvGrpSpPr>
            <p:cNvPr id="43064" name="Group 257"/>
            <p:cNvGrpSpPr>
              <a:grpSpLocks/>
            </p:cNvGrpSpPr>
            <p:nvPr/>
          </p:nvGrpSpPr>
          <p:grpSpPr bwMode="auto">
            <a:xfrm>
              <a:off x="1608" y="1062"/>
              <a:ext cx="480" cy="426"/>
              <a:chOff x="1608" y="1062"/>
              <a:chExt cx="480" cy="426"/>
            </a:xfrm>
          </p:grpSpPr>
          <p:sp>
            <p:nvSpPr>
              <p:cNvPr id="43070" name="Rectangle 258"/>
              <p:cNvSpPr>
                <a:spLocks noChangeArrowheads="1"/>
              </p:cNvSpPr>
              <p:nvPr/>
            </p:nvSpPr>
            <p:spPr bwMode="auto">
              <a:xfrm>
                <a:off x="1704" y="1176"/>
                <a:ext cx="283" cy="312"/>
              </a:xfrm>
              <a:prstGeom prst="rect">
                <a:avLst/>
              </a:prstGeom>
              <a:gradFill rotWithShape="0">
                <a:gsLst>
                  <a:gs pos="0">
                    <a:srgbClr val="FF0000"/>
                  </a:gs>
                  <a:gs pos="100000">
                    <a:srgbClr val="7600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rgbClr val="FF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3071" name="AutoShape 259"/>
              <p:cNvSpPr>
                <a:spLocks noChangeArrowheads="1"/>
              </p:cNvSpPr>
              <p:nvPr/>
            </p:nvSpPr>
            <p:spPr bwMode="auto">
              <a:xfrm>
                <a:off x="1608" y="1062"/>
                <a:ext cx="480" cy="126"/>
              </a:xfrm>
              <a:prstGeom prst="roundRect">
                <a:avLst>
                  <a:gd name="adj" fmla="val 50000"/>
                </a:avLst>
              </a:prstGeom>
              <a:gradFill rotWithShape="0">
                <a:gsLst>
                  <a:gs pos="0">
                    <a:srgbClr val="FF0000"/>
                  </a:gs>
                  <a:gs pos="100000">
                    <a:srgbClr val="7600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43065" name="AutoShape 260"/>
            <p:cNvSpPr>
              <a:spLocks noChangeArrowheads="1"/>
            </p:cNvSpPr>
            <p:nvPr/>
          </p:nvSpPr>
          <p:spPr bwMode="auto">
            <a:xfrm>
              <a:off x="1596" y="2046"/>
              <a:ext cx="480" cy="126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66" name="AutoShape 261"/>
            <p:cNvSpPr>
              <a:spLocks noChangeArrowheads="1"/>
            </p:cNvSpPr>
            <p:nvPr/>
          </p:nvSpPr>
          <p:spPr bwMode="auto">
            <a:xfrm>
              <a:off x="1596" y="2358"/>
              <a:ext cx="480" cy="126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67" name="AutoShape 262"/>
            <p:cNvSpPr>
              <a:spLocks noChangeArrowheads="1"/>
            </p:cNvSpPr>
            <p:nvPr/>
          </p:nvSpPr>
          <p:spPr bwMode="auto">
            <a:xfrm>
              <a:off x="1602" y="2652"/>
              <a:ext cx="480" cy="126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68" name="AutoShape 263"/>
            <p:cNvSpPr>
              <a:spLocks noChangeArrowheads="1"/>
            </p:cNvSpPr>
            <p:nvPr/>
          </p:nvSpPr>
          <p:spPr bwMode="auto">
            <a:xfrm>
              <a:off x="1572" y="2902"/>
              <a:ext cx="552" cy="156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3069" name="AutoShape 264"/>
            <p:cNvSpPr>
              <a:spLocks noChangeArrowheads="1"/>
            </p:cNvSpPr>
            <p:nvPr/>
          </p:nvSpPr>
          <p:spPr bwMode="auto">
            <a:xfrm>
              <a:off x="1536" y="3220"/>
              <a:ext cx="624" cy="126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332030" name="AutoShape 254"/>
          <p:cNvSpPr>
            <a:spLocks noChangeArrowheads="1"/>
          </p:cNvSpPr>
          <p:nvPr/>
        </p:nvSpPr>
        <p:spPr bwMode="auto">
          <a:xfrm rot="-10800000">
            <a:off x="4660919" y="4342607"/>
            <a:ext cx="3045558" cy="1524000"/>
          </a:xfrm>
          <a:prstGeom prst="wedgeRoundRectCallout">
            <a:avLst>
              <a:gd name="adj1" fmla="val -80928"/>
              <a:gd name="adj2" fmla="val 67388"/>
              <a:gd name="adj3" fmla="val 16667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 sz="2400" i="1" dirty="0"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バルブが動かない</a:t>
            </a:r>
          </a:p>
          <a:p>
            <a:pPr algn="ctr" eaLnBrk="1" hangingPunct="1">
              <a:defRPr/>
            </a:pPr>
            <a:r>
              <a:rPr lang="ja-JP" altLang="en-US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制御不能</a:t>
            </a:r>
          </a:p>
        </p:txBody>
      </p:sp>
      <p:sp>
        <p:nvSpPr>
          <p:cNvPr id="332028" name="AutoShape 252"/>
          <p:cNvSpPr>
            <a:spLocks noChangeArrowheads="1"/>
          </p:cNvSpPr>
          <p:nvPr/>
        </p:nvSpPr>
        <p:spPr bwMode="auto">
          <a:xfrm rot="5400000">
            <a:off x="8489157" y="4017169"/>
            <a:ext cx="2447925" cy="661988"/>
          </a:xfrm>
          <a:prstGeom prst="rightArrow">
            <a:avLst>
              <a:gd name="adj1" fmla="val 37500"/>
              <a:gd name="adj2" fmla="val 219902"/>
            </a:avLst>
          </a:prstGeom>
          <a:solidFill>
            <a:srgbClr val="00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331961" name="Rectangle 185"/>
          <p:cNvSpPr>
            <a:spLocks noChangeArrowheads="1"/>
          </p:cNvSpPr>
          <p:nvPr/>
        </p:nvSpPr>
        <p:spPr bwMode="auto">
          <a:xfrm>
            <a:off x="8868930" y="3205309"/>
            <a:ext cx="1731243" cy="19396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12000">
                <a:solidFill>
                  <a:srgbClr val="FF0000"/>
                </a:solidFill>
                <a:ea typeface="HG丸ｺﾞｼｯｸM-PRO" panose="020F0600000000000000" pitchFamily="50" charset="-128"/>
              </a:rPr>
              <a:t>Ｘ</a:t>
            </a:r>
          </a:p>
        </p:txBody>
      </p:sp>
      <p:grpSp>
        <p:nvGrpSpPr>
          <p:cNvPr id="332049" name="Group 273"/>
          <p:cNvGrpSpPr>
            <a:grpSpLocks/>
          </p:cNvGrpSpPr>
          <p:nvPr/>
        </p:nvGrpSpPr>
        <p:grpSpPr bwMode="auto">
          <a:xfrm>
            <a:off x="2209800" y="1066801"/>
            <a:ext cx="1905000" cy="5172075"/>
            <a:chOff x="432" y="672"/>
            <a:chExt cx="1200" cy="3258"/>
          </a:xfrm>
        </p:grpSpPr>
        <p:grpSp>
          <p:nvGrpSpPr>
            <p:cNvPr id="43046" name="Group 181"/>
            <p:cNvGrpSpPr>
              <a:grpSpLocks/>
            </p:cNvGrpSpPr>
            <p:nvPr/>
          </p:nvGrpSpPr>
          <p:grpSpPr bwMode="auto">
            <a:xfrm>
              <a:off x="720" y="1344"/>
              <a:ext cx="711" cy="2586"/>
              <a:chOff x="1518" y="1062"/>
              <a:chExt cx="648" cy="2586"/>
            </a:xfrm>
          </p:grpSpPr>
          <p:grpSp>
            <p:nvGrpSpPr>
              <p:cNvPr id="43048" name="Group 178"/>
              <p:cNvGrpSpPr>
                <a:grpSpLocks/>
              </p:cNvGrpSpPr>
              <p:nvPr/>
            </p:nvGrpSpPr>
            <p:grpSpPr bwMode="auto">
              <a:xfrm>
                <a:off x="1536" y="1062"/>
                <a:ext cx="624" cy="2284"/>
                <a:chOff x="1536" y="1062"/>
                <a:chExt cx="624" cy="2284"/>
              </a:xfrm>
            </p:grpSpPr>
            <p:grpSp>
              <p:nvGrpSpPr>
                <p:cNvPr id="43056" name="Group 177"/>
                <p:cNvGrpSpPr>
                  <a:grpSpLocks/>
                </p:cNvGrpSpPr>
                <p:nvPr/>
              </p:nvGrpSpPr>
              <p:grpSpPr bwMode="auto">
                <a:xfrm>
                  <a:off x="1608" y="1062"/>
                  <a:ext cx="480" cy="426"/>
                  <a:chOff x="1608" y="1062"/>
                  <a:chExt cx="480" cy="426"/>
                </a:xfrm>
              </p:grpSpPr>
              <p:sp>
                <p:nvSpPr>
                  <p:cNvPr id="43062" name="Rectangle 134"/>
                  <p:cNvSpPr>
                    <a:spLocks noChangeArrowheads="1"/>
                  </p:cNvSpPr>
                  <p:nvPr/>
                </p:nvSpPr>
                <p:spPr bwMode="auto">
                  <a:xfrm>
                    <a:off x="1704" y="1176"/>
                    <a:ext cx="283" cy="31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FF0000"/>
                      </a:gs>
                      <a:gs pos="100000">
                        <a:srgbClr val="7600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81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43063" name="AutoShape 135"/>
                  <p:cNvSpPr>
                    <a:spLocks noChangeArrowheads="1"/>
                  </p:cNvSpPr>
                  <p:nvPr/>
                </p:nvSpPr>
                <p:spPr bwMode="auto">
                  <a:xfrm>
                    <a:off x="1608" y="1062"/>
                    <a:ext cx="480" cy="126"/>
                  </a:xfrm>
                  <a:prstGeom prst="roundRect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rgbClr val="FF0000"/>
                      </a:gs>
                      <a:gs pos="100000">
                        <a:srgbClr val="7600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FF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</p:grpSp>
            <p:sp>
              <p:nvSpPr>
                <p:cNvPr id="43057" name="AutoShape 137"/>
                <p:cNvSpPr>
                  <a:spLocks noChangeArrowheads="1"/>
                </p:cNvSpPr>
                <p:nvPr/>
              </p:nvSpPr>
              <p:spPr bwMode="auto">
                <a:xfrm>
                  <a:off x="1596" y="2046"/>
                  <a:ext cx="480" cy="126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rgbClr val="FF0000"/>
                    </a:gs>
                    <a:gs pos="100000">
                      <a:srgbClr val="7600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43058" name="AutoShape 138"/>
                <p:cNvSpPr>
                  <a:spLocks noChangeArrowheads="1"/>
                </p:cNvSpPr>
                <p:nvPr/>
              </p:nvSpPr>
              <p:spPr bwMode="auto">
                <a:xfrm>
                  <a:off x="1596" y="2358"/>
                  <a:ext cx="480" cy="126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rgbClr val="FF0000"/>
                    </a:gs>
                    <a:gs pos="100000">
                      <a:srgbClr val="7600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43059" name="AutoShape 139"/>
                <p:cNvSpPr>
                  <a:spLocks noChangeArrowheads="1"/>
                </p:cNvSpPr>
                <p:nvPr/>
              </p:nvSpPr>
              <p:spPr bwMode="auto">
                <a:xfrm>
                  <a:off x="1602" y="2652"/>
                  <a:ext cx="480" cy="126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rgbClr val="FF0000"/>
                    </a:gs>
                    <a:gs pos="100000">
                      <a:srgbClr val="7600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43060" name="AutoShape 140"/>
                <p:cNvSpPr>
                  <a:spLocks noChangeArrowheads="1"/>
                </p:cNvSpPr>
                <p:nvPr/>
              </p:nvSpPr>
              <p:spPr bwMode="auto">
                <a:xfrm>
                  <a:off x="1572" y="2902"/>
                  <a:ext cx="552" cy="156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rgbClr val="FF0000"/>
                    </a:gs>
                    <a:gs pos="100000">
                      <a:srgbClr val="7600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43061" name="AutoShape 141"/>
                <p:cNvSpPr>
                  <a:spLocks noChangeArrowheads="1"/>
                </p:cNvSpPr>
                <p:nvPr/>
              </p:nvSpPr>
              <p:spPr bwMode="auto">
                <a:xfrm>
                  <a:off x="1536" y="3220"/>
                  <a:ext cx="624" cy="126"/>
                </a:xfrm>
                <a:prstGeom prst="roundRect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rgbClr val="FF0000"/>
                    </a:gs>
                    <a:gs pos="100000">
                      <a:srgbClr val="760000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grpSp>
            <p:nvGrpSpPr>
              <p:cNvPr id="43049" name="Group 113"/>
              <p:cNvGrpSpPr>
                <a:grpSpLocks/>
              </p:cNvGrpSpPr>
              <p:nvPr/>
            </p:nvGrpSpPr>
            <p:grpSpPr bwMode="auto">
              <a:xfrm>
                <a:off x="1518" y="1487"/>
                <a:ext cx="648" cy="2161"/>
                <a:chOff x="-960" y="1295"/>
                <a:chExt cx="648" cy="2161"/>
              </a:xfrm>
            </p:grpSpPr>
            <p:sp>
              <p:nvSpPr>
                <p:cNvPr id="43050" name="Rectangle 114"/>
                <p:cNvSpPr>
                  <a:spLocks noChangeArrowheads="1"/>
                </p:cNvSpPr>
                <p:nvPr/>
              </p:nvSpPr>
              <p:spPr bwMode="auto">
                <a:xfrm>
                  <a:off x="-717" y="2112"/>
                  <a:ext cx="144" cy="1344"/>
                </a:xfrm>
                <a:prstGeom prst="rect">
                  <a:avLst/>
                </a:prstGeom>
                <a:solidFill>
                  <a:srgbClr val="DDDDDD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92075" tIns="46038" rIns="92075" bIns="46038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43051" name="Rectangle 115"/>
                <p:cNvSpPr>
                  <a:spLocks noChangeArrowheads="1"/>
                </p:cNvSpPr>
                <p:nvPr/>
              </p:nvSpPr>
              <p:spPr bwMode="auto">
                <a:xfrm>
                  <a:off x="-776" y="2582"/>
                  <a:ext cx="276" cy="166"/>
                </a:xfrm>
                <a:prstGeom prst="rect">
                  <a:avLst/>
                </a:prstGeom>
                <a:solidFill>
                  <a:srgbClr val="C0C0C0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43052" name="Rectangle 116"/>
                <p:cNvSpPr>
                  <a:spLocks noChangeArrowheads="1"/>
                </p:cNvSpPr>
                <p:nvPr/>
              </p:nvSpPr>
              <p:spPr bwMode="auto">
                <a:xfrm>
                  <a:off x="-800" y="2879"/>
                  <a:ext cx="324" cy="127"/>
                </a:xfrm>
                <a:prstGeom prst="rect">
                  <a:avLst/>
                </a:prstGeom>
                <a:solidFill>
                  <a:srgbClr val="C0C0C0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43053" name="Rectangle 117"/>
                <p:cNvSpPr>
                  <a:spLocks noChangeArrowheads="1"/>
                </p:cNvSpPr>
                <p:nvPr/>
              </p:nvSpPr>
              <p:spPr bwMode="auto">
                <a:xfrm>
                  <a:off x="-776" y="1295"/>
                  <a:ext cx="276" cy="857"/>
                </a:xfrm>
                <a:prstGeom prst="rect">
                  <a:avLst/>
                </a:prstGeom>
                <a:solidFill>
                  <a:srgbClr val="C0C0C0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430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-776" y="2261"/>
                  <a:ext cx="276" cy="197"/>
                </a:xfrm>
                <a:prstGeom prst="rect">
                  <a:avLst/>
                </a:prstGeom>
                <a:solidFill>
                  <a:srgbClr val="C0C0C0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430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-960" y="3159"/>
                  <a:ext cx="648" cy="166"/>
                </a:xfrm>
                <a:prstGeom prst="rect">
                  <a:avLst/>
                </a:prstGeom>
                <a:solidFill>
                  <a:srgbClr val="C0C0C0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</p:grpSp>
        <p:sp>
          <p:nvSpPr>
            <p:cNvPr id="332048" name="AutoShape 272"/>
            <p:cNvSpPr>
              <a:spLocks noChangeArrowheads="1"/>
            </p:cNvSpPr>
            <p:nvPr/>
          </p:nvSpPr>
          <p:spPr bwMode="auto">
            <a:xfrm>
              <a:off x="432" y="672"/>
              <a:ext cx="1200" cy="384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/>
            <a:p>
              <a:pPr algn="ctr" eaLnBrk="1" hangingPunct="1">
                <a:defRPr/>
              </a:pPr>
              <a:r>
                <a:rPr lang="ja-JP" altLang="en-US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HG丸ｺﾞｼｯｸM-PRO" pitchFamily="50" charset="-128"/>
                </a:rPr>
                <a:t>オイル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19489611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31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500"/>
                                        <p:tgtEl>
                                          <p:spTgt spid="331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331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3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7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31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31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317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317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8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331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1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withGroup">
                            <p:stCondLst>
                              <p:cond delay="5000"/>
                            </p:stCondLst>
                            <p:childTnLst>
                              <p:par>
                                <p:cTn id="36" presetID="5" presetClass="entr" presetSubtype="5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38" dur="500"/>
                                        <p:tgtEl>
                                          <p:spTgt spid="3320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3" dur="500"/>
                                        <p:tgtEl>
                                          <p:spTgt spid="331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318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18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1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withGroup">
                            <p:stCondLst>
                              <p:cond delay="2000"/>
                            </p:stCondLst>
                            <p:childTnLst>
                              <p:par>
                                <p:cTn id="50" presetID="3" presetClass="entr" presetSubtype="1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33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4" presetID="17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31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31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31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31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6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332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19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19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70" presetID="3" presetClass="entr" presetSubtype="1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2" dur="500"/>
                                        <p:tgtEl>
                                          <p:spTgt spid="332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74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6" dur="500"/>
                                        <p:tgtEl>
                                          <p:spTgt spid="3320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33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7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0" dur="500"/>
                                        <p:tgtEl>
                                          <p:spTgt spid="3320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8"/>
                                            </p:cond>
                                          </p:stCondLst>
                                        </p:cTn>
                                        <p:tgtEl>
                                          <p:spTgt spid="332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82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4" dur="500"/>
                                        <p:tgtEl>
                                          <p:spTgt spid="3320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2"/>
                                            </p:cond>
                                          </p:stCondLst>
                                        </p:cTn>
                                        <p:tgtEl>
                                          <p:spTgt spid="33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86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8" dur="500"/>
                                        <p:tgtEl>
                                          <p:spTgt spid="3320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332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90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2" dur="500"/>
                                        <p:tgtEl>
                                          <p:spTgt spid="3320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0"/>
                                            </p:cond>
                                          </p:stCondLst>
                                        </p:cTn>
                                        <p:tgtEl>
                                          <p:spTgt spid="332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94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6" dur="500"/>
                                        <p:tgtEl>
                                          <p:spTgt spid="332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98" presetID="17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32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32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32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32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05" presetID="23" presetClass="entr" presetSubtype="28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31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31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10" presetID="18" presetClass="entr" presetSubtype="12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2" dur="500"/>
                                        <p:tgtEl>
                                          <p:spTgt spid="332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864" grpId="0" animBg="1"/>
      <p:bldP spid="331974" grpId="0" animBg="1" autoUpdateAnimBg="0"/>
      <p:bldP spid="331796" grpId="0" animBg="1"/>
      <p:bldP spid="331959" grpId="0" animBg="1"/>
      <p:bldP spid="331964" grpId="0" animBg="1" autoUpdateAnimBg="0"/>
      <p:bldP spid="332029" grpId="0" animBg="1" autoUpdateAnimBg="0"/>
      <p:bldP spid="332030" grpId="0" animBg="1" autoUpdateAnimBg="0"/>
      <p:bldP spid="332028" grpId="0" animBg="1"/>
      <p:bldP spid="331961" grpId="0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902" name="AutoShape 1118"/>
          <p:cNvSpPr>
            <a:spLocks noChangeArrowheads="1"/>
          </p:cNvSpPr>
          <p:nvPr/>
        </p:nvSpPr>
        <p:spPr bwMode="auto">
          <a:xfrm>
            <a:off x="2133600" y="838200"/>
            <a:ext cx="7924800" cy="1295400"/>
          </a:xfrm>
          <a:prstGeom prst="wedgeRoundRectCallout">
            <a:avLst>
              <a:gd name="adj1" fmla="val -21412"/>
              <a:gd name="adj2" fmla="val 100245"/>
              <a:gd name="adj3" fmla="val 16667"/>
            </a:avLst>
          </a:prstGeom>
          <a:solidFill>
            <a:srgbClr val="CCFF99"/>
          </a:solidFill>
          <a:ln w="381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 sz="4000" dirty="0">
                <a:solidFill>
                  <a:srgbClr val="FF0000"/>
                </a:solidFill>
                <a:ea typeface="HG丸ｺﾞｼｯｸM-PRO" pitchFamily="50" charset="-128"/>
              </a:rPr>
              <a:t>振動</a:t>
            </a:r>
            <a:r>
              <a:rPr lang="ja-JP" altLang="en-US" sz="4000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が大きいな！</a:t>
            </a:r>
          </a:p>
        </p:txBody>
      </p:sp>
      <p:sp>
        <p:nvSpPr>
          <p:cNvPr id="45059" name="Freeform 1026"/>
          <p:cNvSpPr>
            <a:spLocks/>
          </p:cNvSpPr>
          <p:nvPr/>
        </p:nvSpPr>
        <p:spPr bwMode="auto">
          <a:xfrm>
            <a:off x="3082925" y="3100388"/>
            <a:ext cx="4591050" cy="3073400"/>
          </a:xfrm>
          <a:custGeom>
            <a:avLst/>
            <a:gdLst>
              <a:gd name="T0" fmla="*/ 2147483646 w 1143"/>
              <a:gd name="T1" fmla="*/ 2147483646 h 666"/>
              <a:gd name="T2" fmla="*/ 2147483646 w 1143"/>
              <a:gd name="T3" fmla="*/ 2147483646 h 666"/>
              <a:gd name="T4" fmla="*/ 2147483646 w 1143"/>
              <a:gd name="T5" fmla="*/ 2147483646 h 666"/>
              <a:gd name="T6" fmla="*/ 2147483646 w 1143"/>
              <a:gd name="T7" fmla="*/ 2147483646 h 666"/>
              <a:gd name="T8" fmla="*/ 2147483646 w 1143"/>
              <a:gd name="T9" fmla="*/ 2147483646 h 666"/>
              <a:gd name="T10" fmla="*/ 2147483646 w 1143"/>
              <a:gd name="T11" fmla="*/ 2147483646 h 666"/>
              <a:gd name="T12" fmla="*/ 2147483646 w 1143"/>
              <a:gd name="T13" fmla="*/ 2147483646 h 666"/>
              <a:gd name="T14" fmla="*/ 2147483646 w 1143"/>
              <a:gd name="T15" fmla="*/ 0 h 666"/>
              <a:gd name="T16" fmla="*/ 2147483646 w 1143"/>
              <a:gd name="T17" fmla="*/ 0 h 666"/>
              <a:gd name="T18" fmla="*/ 2147483646 w 1143"/>
              <a:gd name="T19" fmla="*/ 0 h 666"/>
              <a:gd name="T20" fmla="*/ 2147483646 w 1143"/>
              <a:gd name="T21" fmla="*/ 0 h 666"/>
              <a:gd name="T22" fmla="*/ 2147483646 w 1143"/>
              <a:gd name="T23" fmla="*/ 0 h 666"/>
              <a:gd name="T24" fmla="*/ 2147483646 w 1143"/>
              <a:gd name="T25" fmla="*/ 0 h 666"/>
              <a:gd name="T26" fmla="*/ 2147483646 w 1143"/>
              <a:gd name="T27" fmla="*/ 2147483646 h 666"/>
              <a:gd name="T28" fmla="*/ 2147483646 w 1143"/>
              <a:gd name="T29" fmla="*/ 2147483646 h 666"/>
              <a:gd name="T30" fmla="*/ 2147483646 w 1143"/>
              <a:gd name="T31" fmla="*/ 2147483646 h 666"/>
              <a:gd name="T32" fmla="*/ 2147483646 w 1143"/>
              <a:gd name="T33" fmla="*/ 2147483646 h 666"/>
              <a:gd name="T34" fmla="*/ 2147483646 w 1143"/>
              <a:gd name="T35" fmla="*/ 2147483646 h 666"/>
              <a:gd name="T36" fmla="*/ 2147483646 w 1143"/>
              <a:gd name="T37" fmla="*/ 2147483646 h 666"/>
              <a:gd name="T38" fmla="*/ 2147483646 w 1143"/>
              <a:gd name="T39" fmla="*/ 2147483646 h 666"/>
              <a:gd name="T40" fmla="*/ 2147483646 w 1143"/>
              <a:gd name="T41" fmla="*/ 2147483646 h 666"/>
              <a:gd name="T42" fmla="*/ 2147483646 w 1143"/>
              <a:gd name="T43" fmla="*/ 2147483646 h 666"/>
              <a:gd name="T44" fmla="*/ 2147483646 w 1143"/>
              <a:gd name="T45" fmla="*/ 2147483646 h 666"/>
              <a:gd name="T46" fmla="*/ 2147483646 w 1143"/>
              <a:gd name="T47" fmla="*/ 2147483646 h 666"/>
              <a:gd name="T48" fmla="*/ 2147483646 w 1143"/>
              <a:gd name="T49" fmla="*/ 2147483646 h 666"/>
              <a:gd name="T50" fmla="*/ 2147483646 w 1143"/>
              <a:gd name="T51" fmla="*/ 2147483646 h 666"/>
              <a:gd name="T52" fmla="*/ 2147483646 w 1143"/>
              <a:gd name="T53" fmla="*/ 2147483646 h 666"/>
              <a:gd name="T54" fmla="*/ 2147483646 w 1143"/>
              <a:gd name="T55" fmla="*/ 2147483646 h 666"/>
              <a:gd name="T56" fmla="*/ 2147483646 w 1143"/>
              <a:gd name="T57" fmla="*/ 2147483646 h 666"/>
              <a:gd name="T58" fmla="*/ 2147483646 w 1143"/>
              <a:gd name="T59" fmla="*/ 2147483646 h 666"/>
              <a:gd name="T60" fmla="*/ 2147483646 w 1143"/>
              <a:gd name="T61" fmla="*/ 2147483646 h 666"/>
              <a:gd name="T62" fmla="*/ 2147483646 w 1143"/>
              <a:gd name="T63" fmla="*/ 2147483646 h 666"/>
              <a:gd name="T64" fmla="*/ 0 w 1143"/>
              <a:gd name="T65" fmla="*/ 2147483646 h 666"/>
              <a:gd name="T66" fmla="*/ 0 w 1143"/>
              <a:gd name="T67" fmla="*/ 2147483646 h 666"/>
              <a:gd name="T68" fmla="*/ 2147483646 w 1143"/>
              <a:gd name="T69" fmla="*/ 2147483646 h 666"/>
              <a:gd name="T70" fmla="*/ 2147483646 w 1143"/>
              <a:gd name="T71" fmla="*/ 2147483646 h 666"/>
              <a:gd name="T72" fmla="*/ 2147483646 w 1143"/>
              <a:gd name="T73" fmla="*/ 2147483646 h 666"/>
              <a:gd name="T74" fmla="*/ 2147483646 w 1143"/>
              <a:gd name="T75" fmla="*/ 2147483646 h 666"/>
              <a:gd name="T76" fmla="*/ 2147483646 w 1143"/>
              <a:gd name="T77" fmla="*/ 2147483646 h 666"/>
              <a:gd name="T78" fmla="*/ 2147483646 w 1143"/>
              <a:gd name="T79" fmla="*/ 2147483646 h 666"/>
              <a:gd name="T80" fmla="*/ 2147483646 w 1143"/>
              <a:gd name="T81" fmla="*/ 2147483646 h 666"/>
              <a:gd name="T82" fmla="*/ 2147483646 w 1143"/>
              <a:gd name="T83" fmla="*/ 2147483646 h 666"/>
              <a:gd name="T84" fmla="*/ 2147483646 w 1143"/>
              <a:gd name="T85" fmla="*/ 2147483646 h 666"/>
              <a:gd name="T86" fmla="*/ 2147483646 w 1143"/>
              <a:gd name="T87" fmla="*/ 2147483646 h 666"/>
              <a:gd name="T88" fmla="*/ 2147483646 w 1143"/>
              <a:gd name="T89" fmla="*/ 2147483646 h 666"/>
              <a:gd name="T90" fmla="*/ 2147483646 w 1143"/>
              <a:gd name="T91" fmla="*/ 2147483646 h 666"/>
              <a:gd name="T92" fmla="*/ 2147483646 w 1143"/>
              <a:gd name="T93" fmla="*/ 2147483646 h 666"/>
              <a:gd name="T94" fmla="*/ 2147483646 w 1143"/>
              <a:gd name="T95" fmla="*/ 2147483646 h 666"/>
              <a:gd name="T96" fmla="*/ 2147483646 w 1143"/>
              <a:gd name="T97" fmla="*/ 2147483646 h 666"/>
              <a:gd name="T98" fmla="*/ 2147483646 w 1143"/>
              <a:gd name="T99" fmla="*/ 2147483646 h 666"/>
              <a:gd name="T100" fmla="*/ 2147483646 w 1143"/>
              <a:gd name="T101" fmla="*/ 2147483646 h 666"/>
              <a:gd name="T102" fmla="*/ 2147483646 w 1143"/>
              <a:gd name="T103" fmla="*/ 2147483646 h 666"/>
              <a:gd name="T104" fmla="*/ 2147483646 w 1143"/>
              <a:gd name="T105" fmla="*/ 2147483646 h 666"/>
              <a:gd name="T106" fmla="*/ 2147483646 w 1143"/>
              <a:gd name="T107" fmla="*/ 2147483646 h 666"/>
              <a:gd name="T108" fmla="*/ 2147483646 w 1143"/>
              <a:gd name="T109" fmla="*/ 2147483646 h 666"/>
              <a:gd name="T110" fmla="*/ 2147483646 w 1143"/>
              <a:gd name="T111" fmla="*/ 2147483646 h 666"/>
              <a:gd name="T112" fmla="*/ 2147483646 w 1143"/>
              <a:gd name="T113" fmla="*/ 2147483646 h 666"/>
              <a:gd name="T114" fmla="*/ 2147483646 w 1143"/>
              <a:gd name="T115" fmla="*/ 2147483646 h 666"/>
              <a:gd name="T116" fmla="*/ 2147483646 w 1143"/>
              <a:gd name="T117" fmla="*/ 2147483646 h 666"/>
              <a:gd name="T118" fmla="*/ 2147483646 w 1143"/>
              <a:gd name="T119" fmla="*/ 2147483646 h 666"/>
              <a:gd name="T120" fmla="*/ 2147483646 w 1143"/>
              <a:gd name="T121" fmla="*/ 2147483646 h 666"/>
              <a:gd name="T122" fmla="*/ 2147483646 w 1143"/>
              <a:gd name="T123" fmla="*/ 2147483646 h 6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143" h="666">
                <a:moveTo>
                  <a:pt x="1142" y="429"/>
                </a:moveTo>
                <a:lnTo>
                  <a:pt x="1140" y="422"/>
                </a:lnTo>
                <a:lnTo>
                  <a:pt x="1138" y="415"/>
                </a:lnTo>
                <a:lnTo>
                  <a:pt x="1135" y="408"/>
                </a:lnTo>
                <a:lnTo>
                  <a:pt x="1131" y="401"/>
                </a:lnTo>
                <a:lnTo>
                  <a:pt x="1127" y="394"/>
                </a:lnTo>
                <a:lnTo>
                  <a:pt x="1121" y="387"/>
                </a:lnTo>
                <a:lnTo>
                  <a:pt x="1114" y="380"/>
                </a:lnTo>
                <a:lnTo>
                  <a:pt x="1107" y="374"/>
                </a:lnTo>
                <a:lnTo>
                  <a:pt x="1107" y="340"/>
                </a:lnTo>
                <a:lnTo>
                  <a:pt x="1107" y="290"/>
                </a:lnTo>
                <a:lnTo>
                  <a:pt x="1107" y="246"/>
                </a:lnTo>
                <a:lnTo>
                  <a:pt x="1107" y="227"/>
                </a:lnTo>
                <a:lnTo>
                  <a:pt x="1061" y="67"/>
                </a:lnTo>
                <a:lnTo>
                  <a:pt x="1056" y="54"/>
                </a:lnTo>
                <a:lnTo>
                  <a:pt x="1049" y="41"/>
                </a:lnTo>
                <a:lnTo>
                  <a:pt x="1041" y="30"/>
                </a:lnTo>
                <a:lnTo>
                  <a:pt x="1031" y="19"/>
                </a:lnTo>
                <a:lnTo>
                  <a:pt x="1018" y="11"/>
                </a:lnTo>
                <a:lnTo>
                  <a:pt x="1005" y="4"/>
                </a:lnTo>
                <a:lnTo>
                  <a:pt x="990" y="1"/>
                </a:lnTo>
                <a:lnTo>
                  <a:pt x="974" y="0"/>
                </a:lnTo>
                <a:lnTo>
                  <a:pt x="968" y="0"/>
                </a:lnTo>
                <a:lnTo>
                  <a:pt x="952" y="0"/>
                </a:lnTo>
                <a:lnTo>
                  <a:pt x="928" y="0"/>
                </a:lnTo>
                <a:lnTo>
                  <a:pt x="897" y="0"/>
                </a:lnTo>
                <a:lnTo>
                  <a:pt x="859" y="0"/>
                </a:lnTo>
                <a:lnTo>
                  <a:pt x="816" y="0"/>
                </a:lnTo>
                <a:lnTo>
                  <a:pt x="771" y="0"/>
                </a:lnTo>
                <a:lnTo>
                  <a:pt x="725" y="0"/>
                </a:lnTo>
                <a:lnTo>
                  <a:pt x="679" y="0"/>
                </a:lnTo>
                <a:lnTo>
                  <a:pt x="634" y="0"/>
                </a:lnTo>
                <a:lnTo>
                  <a:pt x="591" y="0"/>
                </a:lnTo>
                <a:lnTo>
                  <a:pt x="554" y="0"/>
                </a:lnTo>
                <a:lnTo>
                  <a:pt x="522" y="0"/>
                </a:lnTo>
                <a:lnTo>
                  <a:pt x="497" y="0"/>
                </a:lnTo>
                <a:lnTo>
                  <a:pt x="481" y="0"/>
                </a:lnTo>
                <a:lnTo>
                  <a:pt x="476" y="0"/>
                </a:lnTo>
                <a:lnTo>
                  <a:pt x="451" y="1"/>
                </a:lnTo>
                <a:lnTo>
                  <a:pt x="431" y="5"/>
                </a:lnTo>
                <a:lnTo>
                  <a:pt x="412" y="12"/>
                </a:lnTo>
                <a:lnTo>
                  <a:pt x="397" y="21"/>
                </a:lnTo>
                <a:lnTo>
                  <a:pt x="384" y="29"/>
                </a:lnTo>
                <a:lnTo>
                  <a:pt x="375" y="36"/>
                </a:lnTo>
                <a:lnTo>
                  <a:pt x="368" y="41"/>
                </a:lnTo>
                <a:lnTo>
                  <a:pt x="365" y="45"/>
                </a:lnTo>
                <a:lnTo>
                  <a:pt x="366" y="45"/>
                </a:lnTo>
                <a:lnTo>
                  <a:pt x="365" y="46"/>
                </a:lnTo>
                <a:lnTo>
                  <a:pt x="362" y="47"/>
                </a:lnTo>
                <a:lnTo>
                  <a:pt x="361" y="49"/>
                </a:lnTo>
                <a:lnTo>
                  <a:pt x="359" y="51"/>
                </a:lnTo>
                <a:lnTo>
                  <a:pt x="354" y="55"/>
                </a:lnTo>
                <a:lnTo>
                  <a:pt x="342" y="69"/>
                </a:lnTo>
                <a:lnTo>
                  <a:pt x="323" y="88"/>
                </a:lnTo>
                <a:lnTo>
                  <a:pt x="302" y="111"/>
                </a:lnTo>
                <a:lnTo>
                  <a:pt x="280" y="133"/>
                </a:lnTo>
                <a:lnTo>
                  <a:pt x="262" y="153"/>
                </a:lnTo>
                <a:lnTo>
                  <a:pt x="247" y="170"/>
                </a:lnTo>
                <a:lnTo>
                  <a:pt x="239" y="178"/>
                </a:lnTo>
                <a:lnTo>
                  <a:pt x="230" y="181"/>
                </a:lnTo>
                <a:lnTo>
                  <a:pt x="214" y="186"/>
                </a:lnTo>
                <a:lnTo>
                  <a:pt x="194" y="193"/>
                </a:lnTo>
                <a:lnTo>
                  <a:pt x="172" y="200"/>
                </a:lnTo>
                <a:lnTo>
                  <a:pt x="150" y="207"/>
                </a:lnTo>
                <a:lnTo>
                  <a:pt x="132" y="212"/>
                </a:lnTo>
                <a:lnTo>
                  <a:pt x="119" y="217"/>
                </a:lnTo>
                <a:lnTo>
                  <a:pt x="114" y="218"/>
                </a:lnTo>
                <a:lnTo>
                  <a:pt x="112" y="219"/>
                </a:lnTo>
                <a:lnTo>
                  <a:pt x="92" y="230"/>
                </a:lnTo>
                <a:lnTo>
                  <a:pt x="77" y="242"/>
                </a:lnTo>
                <a:lnTo>
                  <a:pt x="63" y="258"/>
                </a:lnTo>
                <a:lnTo>
                  <a:pt x="54" y="273"/>
                </a:lnTo>
                <a:lnTo>
                  <a:pt x="46" y="289"/>
                </a:lnTo>
                <a:lnTo>
                  <a:pt x="40" y="306"/>
                </a:lnTo>
                <a:lnTo>
                  <a:pt x="38" y="322"/>
                </a:lnTo>
                <a:lnTo>
                  <a:pt x="37" y="338"/>
                </a:lnTo>
                <a:lnTo>
                  <a:pt x="37" y="340"/>
                </a:lnTo>
                <a:lnTo>
                  <a:pt x="37" y="341"/>
                </a:lnTo>
                <a:lnTo>
                  <a:pt x="37" y="343"/>
                </a:lnTo>
                <a:lnTo>
                  <a:pt x="37" y="349"/>
                </a:lnTo>
                <a:lnTo>
                  <a:pt x="37" y="357"/>
                </a:lnTo>
                <a:lnTo>
                  <a:pt x="37" y="367"/>
                </a:lnTo>
                <a:lnTo>
                  <a:pt x="29" y="372"/>
                </a:lnTo>
                <a:lnTo>
                  <a:pt x="22" y="378"/>
                </a:lnTo>
                <a:lnTo>
                  <a:pt x="16" y="385"/>
                </a:lnTo>
                <a:lnTo>
                  <a:pt x="12" y="392"/>
                </a:lnTo>
                <a:lnTo>
                  <a:pt x="8" y="399"/>
                </a:lnTo>
                <a:lnTo>
                  <a:pt x="5" y="405"/>
                </a:lnTo>
                <a:lnTo>
                  <a:pt x="2" y="412"/>
                </a:lnTo>
                <a:lnTo>
                  <a:pt x="1" y="419"/>
                </a:lnTo>
                <a:lnTo>
                  <a:pt x="1" y="421"/>
                </a:lnTo>
                <a:lnTo>
                  <a:pt x="0" y="423"/>
                </a:lnTo>
                <a:lnTo>
                  <a:pt x="0" y="486"/>
                </a:lnTo>
                <a:lnTo>
                  <a:pt x="0" y="488"/>
                </a:lnTo>
                <a:lnTo>
                  <a:pt x="2" y="504"/>
                </a:lnTo>
                <a:lnTo>
                  <a:pt x="7" y="519"/>
                </a:lnTo>
                <a:lnTo>
                  <a:pt x="14" y="531"/>
                </a:lnTo>
                <a:lnTo>
                  <a:pt x="23" y="543"/>
                </a:lnTo>
                <a:lnTo>
                  <a:pt x="33" y="553"/>
                </a:lnTo>
                <a:lnTo>
                  <a:pt x="45" y="562"/>
                </a:lnTo>
                <a:lnTo>
                  <a:pt x="57" y="567"/>
                </a:lnTo>
                <a:lnTo>
                  <a:pt x="69" y="572"/>
                </a:lnTo>
                <a:lnTo>
                  <a:pt x="70" y="572"/>
                </a:lnTo>
                <a:lnTo>
                  <a:pt x="72" y="573"/>
                </a:lnTo>
                <a:lnTo>
                  <a:pt x="73" y="573"/>
                </a:lnTo>
                <a:lnTo>
                  <a:pt x="77" y="574"/>
                </a:lnTo>
                <a:lnTo>
                  <a:pt x="84" y="575"/>
                </a:lnTo>
                <a:lnTo>
                  <a:pt x="92" y="577"/>
                </a:lnTo>
                <a:lnTo>
                  <a:pt x="102" y="579"/>
                </a:lnTo>
                <a:lnTo>
                  <a:pt x="111" y="580"/>
                </a:lnTo>
                <a:lnTo>
                  <a:pt x="120" y="582"/>
                </a:lnTo>
                <a:lnTo>
                  <a:pt x="128" y="584"/>
                </a:lnTo>
                <a:lnTo>
                  <a:pt x="140" y="601"/>
                </a:lnTo>
                <a:lnTo>
                  <a:pt x="154" y="617"/>
                </a:lnTo>
                <a:lnTo>
                  <a:pt x="169" y="631"/>
                </a:lnTo>
                <a:lnTo>
                  <a:pt x="185" y="644"/>
                </a:lnTo>
                <a:lnTo>
                  <a:pt x="203" y="653"/>
                </a:lnTo>
                <a:lnTo>
                  <a:pt x="223" y="660"/>
                </a:lnTo>
                <a:lnTo>
                  <a:pt x="244" y="664"/>
                </a:lnTo>
                <a:lnTo>
                  <a:pt x="265" y="666"/>
                </a:lnTo>
                <a:lnTo>
                  <a:pt x="285" y="664"/>
                </a:lnTo>
                <a:lnTo>
                  <a:pt x="305" y="661"/>
                </a:lnTo>
                <a:lnTo>
                  <a:pt x="323" y="654"/>
                </a:lnTo>
                <a:lnTo>
                  <a:pt x="340" y="646"/>
                </a:lnTo>
                <a:lnTo>
                  <a:pt x="357" y="636"/>
                </a:lnTo>
                <a:lnTo>
                  <a:pt x="372" y="623"/>
                </a:lnTo>
                <a:lnTo>
                  <a:pt x="384" y="609"/>
                </a:lnTo>
                <a:lnTo>
                  <a:pt x="396" y="593"/>
                </a:lnTo>
                <a:lnTo>
                  <a:pt x="405" y="593"/>
                </a:lnTo>
                <a:lnTo>
                  <a:pt x="418" y="593"/>
                </a:lnTo>
                <a:lnTo>
                  <a:pt x="435" y="593"/>
                </a:lnTo>
                <a:lnTo>
                  <a:pt x="457" y="593"/>
                </a:lnTo>
                <a:lnTo>
                  <a:pt x="480" y="593"/>
                </a:lnTo>
                <a:lnTo>
                  <a:pt x="507" y="593"/>
                </a:lnTo>
                <a:lnTo>
                  <a:pt x="533" y="593"/>
                </a:lnTo>
                <a:lnTo>
                  <a:pt x="562" y="593"/>
                </a:lnTo>
                <a:lnTo>
                  <a:pt x="590" y="593"/>
                </a:lnTo>
                <a:lnTo>
                  <a:pt x="616" y="593"/>
                </a:lnTo>
                <a:lnTo>
                  <a:pt x="643" y="593"/>
                </a:lnTo>
                <a:lnTo>
                  <a:pt x="666" y="593"/>
                </a:lnTo>
                <a:lnTo>
                  <a:pt x="688" y="593"/>
                </a:lnTo>
                <a:lnTo>
                  <a:pt x="705" y="593"/>
                </a:lnTo>
                <a:lnTo>
                  <a:pt x="718" y="593"/>
                </a:lnTo>
                <a:lnTo>
                  <a:pt x="727" y="593"/>
                </a:lnTo>
                <a:lnTo>
                  <a:pt x="739" y="609"/>
                </a:lnTo>
                <a:lnTo>
                  <a:pt x="751" y="623"/>
                </a:lnTo>
                <a:lnTo>
                  <a:pt x="766" y="636"/>
                </a:lnTo>
                <a:lnTo>
                  <a:pt x="783" y="646"/>
                </a:lnTo>
                <a:lnTo>
                  <a:pt x="801" y="654"/>
                </a:lnTo>
                <a:lnTo>
                  <a:pt x="820" y="661"/>
                </a:lnTo>
                <a:lnTo>
                  <a:pt x="839" y="664"/>
                </a:lnTo>
                <a:lnTo>
                  <a:pt x="859" y="666"/>
                </a:lnTo>
                <a:lnTo>
                  <a:pt x="880" y="664"/>
                </a:lnTo>
                <a:lnTo>
                  <a:pt x="900" y="660"/>
                </a:lnTo>
                <a:lnTo>
                  <a:pt x="920" y="653"/>
                </a:lnTo>
                <a:lnTo>
                  <a:pt x="938" y="642"/>
                </a:lnTo>
                <a:lnTo>
                  <a:pt x="956" y="631"/>
                </a:lnTo>
                <a:lnTo>
                  <a:pt x="971" y="616"/>
                </a:lnTo>
                <a:lnTo>
                  <a:pt x="985" y="600"/>
                </a:lnTo>
                <a:lnTo>
                  <a:pt x="996" y="582"/>
                </a:lnTo>
                <a:lnTo>
                  <a:pt x="1006" y="581"/>
                </a:lnTo>
                <a:lnTo>
                  <a:pt x="1019" y="579"/>
                </a:lnTo>
                <a:lnTo>
                  <a:pt x="1033" y="577"/>
                </a:lnTo>
                <a:lnTo>
                  <a:pt x="1047" y="574"/>
                </a:lnTo>
                <a:lnTo>
                  <a:pt x="1058" y="573"/>
                </a:lnTo>
                <a:lnTo>
                  <a:pt x="1070" y="571"/>
                </a:lnTo>
                <a:lnTo>
                  <a:pt x="1077" y="570"/>
                </a:lnTo>
                <a:lnTo>
                  <a:pt x="1079" y="570"/>
                </a:lnTo>
                <a:lnTo>
                  <a:pt x="1091" y="567"/>
                </a:lnTo>
                <a:lnTo>
                  <a:pt x="1102" y="562"/>
                </a:lnTo>
                <a:lnTo>
                  <a:pt x="1113" y="556"/>
                </a:lnTo>
                <a:lnTo>
                  <a:pt x="1122" y="547"/>
                </a:lnTo>
                <a:lnTo>
                  <a:pt x="1130" y="536"/>
                </a:lnTo>
                <a:lnTo>
                  <a:pt x="1137" y="523"/>
                </a:lnTo>
                <a:lnTo>
                  <a:pt x="1140" y="510"/>
                </a:lnTo>
                <a:lnTo>
                  <a:pt x="1143" y="493"/>
                </a:lnTo>
                <a:lnTo>
                  <a:pt x="1143" y="433"/>
                </a:lnTo>
                <a:lnTo>
                  <a:pt x="1142" y="4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60" name="Freeform 1028"/>
          <p:cNvSpPr>
            <a:spLocks noEditPoints="1"/>
          </p:cNvSpPr>
          <p:nvPr/>
        </p:nvSpPr>
        <p:spPr bwMode="auto">
          <a:xfrm>
            <a:off x="3211514" y="3246438"/>
            <a:ext cx="4333875" cy="2779712"/>
          </a:xfrm>
          <a:custGeom>
            <a:avLst/>
            <a:gdLst>
              <a:gd name="T0" fmla="*/ 2147483646 w 1078"/>
              <a:gd name="T1" fmla="*/ 2147483646 h 601"/>
              <a:gd name="T2" fmla="*/ 2147483646 w 1078"/>
              <a:gd name="T3" fmla="*/ 2147483646 h 601"/>
              <a:gd name="T4" fmla="*/ 2147483646 w 1078"/>
              <a:gd name="T5" fmla="*/ 2147483646 h 601"/>
              <a:gd name="T6" fmla="*/ 2147483646 w 1078"/>
              <a:gd name="T7" fmla="*/ 2147483646 h 601"/>
              <a:gd name="T8" fmla="*/ 2147483646 w 1078"/>
              <a:gd name="T9" fmla="*/ 2147483646 h 601"/>
              <a:gd name="T10" fmla="*/ 2147483646 w 1078"/>
              <a:gd name="T11" fmla="*/ 2147483646 h 601"/>
              <a:gd name="T12" fmla="*/ 2147483646 w 1078"/>
              <a:gd name="T13" fmla="*/ 2147483646 h 601"/>
              <a:gd name="T14" fmla="*/ 2147483646 w 1078"/>
              <a:gd name="T15" fmla="*/ 2147483646 h 601"/>
              <a:gd name="T16" fmla="*/ 2147483646 w 1078"/>
              <a:gd name="T17" fmla="*/ 2147483646 h 601"/>
              <a:gd name="T18" fmla="*/ 2147483646 w 1078"/>
              <a:gd name="T19" fmla="*/ 2147483646 h 601"/>
              <a:gd name="T20" fmla="*/ 2147483646 w 1078"/>
              <a:gd name="T21" fmla="*/ 2147483646 h 601"/>
              <a:gd name="T22" fmla="*/ 0 w 1078"/>
              <a:gd name="T23" fmla="*/ 2147483646 h 601"/>
              <a:gd name="T24" fmla="*/ 2147483646 w 1078"/>
              <a:gd name="T25" fmla="*/ 2147483646 h 601"/>
              <a:gd name="T26" fmla="*/ 2147483646 w 1078"/>
              <a:gd name="T27" fmla="*/ 2147483646 h 601"/>
              <a:gd name="T28" fmla="*/ 2147483646 w 1078"/>
              <a:gd name="T29" fmla="*/ 2147483646 h 601"/>
              <a:gd name="T30" fmla="*/ 2147483646 w 1078"/>
              <a:gd name="T31" fmla="*/ 2147483646 h 601"/>
              <a:gd name="T32" fmla="*/ 2147483646 w 1078"/>
              <a:gd name="T33" fmla="*/ 2147483646 h 601"/>
              <a:gd name="T34" fmla="*/ 2147483646 w 1078"/>
              <a:gd name="T35" fmla="*/ 2147483646 h 601"/>
              <a:gd name="T36" fmla="*/ 2147483646 w 1078"/>
              <a:gd name="T37" fmla="*/ 2147483646 h 601"/>
              <a:gd name="T38" fmla="*/ 2147483646 w 1078"/>
              <a:gd name="T39" fmla="*/ 2147483646 h 601"/>
              <a:gd name="T40" fmla="*/ 2147483646 w 1078"/>
              <a:gd name="T41" fmla="*/ 2147483646 h 601"/>
              <a:gd name="T42" fmla="*/ 2147483646 w 1078"/>
              <a:gd name="T43" fmla="*/ 2147483646 h 601"/>
              <a:gd name="T44" fmla="*/ 2147483646 w 1078"/>
              <a:gd name="T45" fmla="*/ 2147483646 h 601"/>
              <a:gd name="T46" fmla="*/ 2147483646 w 1078"/>
              <a:gd name="T47" fmla="*/ 2147483646 h 601"/>
              <a:gd name="T48" fmla="*/ 2147483646 w 1078"/>
              <a:gd name="T49" fmla="*/ 2147483646 h 601"/>
              <a:gd name="T50" fmla="*/ 2147483646 w 1078"/>
              <a:gd name="T51" fmla="*/ 2147483646 h 601"/>
              <a:gd name="T52" fmla="*/ 2147483646 w 1078"/>
              <a:gd name="T53" fmla="*/ 2147483646 h 601"/>
              <a:gd name="T54" fmla="*/ 2147483646 w 1078"/>
              <a:gd name="T55" fmla="*/ 2147483646 h 601"/>
              <a:gd name="T56" fmla="*/ 2147483646 w 1078"/>
              <a:gd name="T57" fmla="*/ 2147483646 h 601"/>
              <a:gd name="T58" fmla="*/ 2147483646 w 1078"/>
              <a:gd name="T59" fmla="*/ 2147483646 h 601"/>
              <a:gd name="T60" fmla="*/ 2147483646 w 1078"/>
              <a:gd name="T61" fmla="*/ 2147483646 h 601"/>
              <a:gd name="T62" fmla="*/ 2147483646 w 1078"/>
              <a:gd name="T63" fmla="*/ 2147483646 h 601"/>
              <a:gd name="T64" fmla="*/ 2147483646 w 1078"/>
              <a:gd name="T65" fmla="*/ 2147483646 h 601"/>
              <a:gd name="T66" fmla="*/ 2147483646 w 1078"/>
              <a:gd name="T67" fmla="*/ 2147483646 h 601"/>
              <a:gd name="T68" fmla="*/ 2147483646 w 1078"/>
              <a:gd name="T69" fmla="*/ 2147483646 h 601"/>
              <a:gd name="T70" fmla="*/ 2147483646 w 1078"/>
              <a:gd name="T71" fmla="*/ 2147483646 h 601"/>
              <a:gd name="T72" fmla="*/ 2147483646 w 1078"/>
              <a:gd name="T73" fmla="*/ 2147483646 h 601"/>
              <a:gd name="T74" fmla="*/ 2147483646 w 1078"/>
              <a:gd name="T75" fmla="*/ 2147483646 h 601"/>
              <a:gd name="T76" fmla="*/ 2147483646 w 1078"/>
              <a:gd name="T77" fmla="*/ 2147483646 h 601"/>
              <a:gd name="T78" fmla="*/ 2147483646 w 1078"/>
              <a:gd name="T79" fmla="*/ 2147483646 h 601"/>
              <a:gd name="T80" fmla="*/ 2147483646 w 1078"/>
              <a:gd name="T81" fmla="*/ 2147483646 h 601"/>
              <a:gd name="T82" fmla="*/ 2147483646 w 1078"/>
              <a:gd name="T83" fmla="*/ 2147483646 h 601"/>
              <a:gd name="T84" fmla="*/ 2147483646 w 1078"/>
              <a:gd name="T85" fmla="*/ 2147483646 h 601"/>
              <a:gd name="T86" fmla="*/ 2147483646 w 1078"/>
              <a:gd name="T87" fmla="*/ 2147483646 h 601"/>
              <a:gd name="T88" fmla="*/ 2147483646 w 1078"/>
              <a:gd name="T89" fmla="*/ 2147483646 h 601"/>
              <a:gd name="T90" fmla="*/ 2147483646 w 1078"/>
              <a:gd name="T91" fmla="*/ 2147483646 h 601"/>
              <a:gd name="T92" fmla="*/ 2147483646 w 1078"/>
              <a:gd name="T93" fmla="*/ 2147483646 h 601"/>
              <a:gd name="T94" fmla="*/ 2147483646 w 1078"/>
              <a:gd name="T95" fmla="*/ 2147483646 h 601"/>
              <a:gd name="T96" fmla="*/ 2147483646 w 1078"/>
              <a:gd name="T97" fmla="*/ 2147483646 h 601"/>
              <a:gd name="T98" fmla="*/ 2147483646 w 1078"/>
              <a:gd name="T99" fmla="*/ 2147483646 h 601"/>
              <a:gd name="T100" fmla="*/ 2147483646 w 1078"/>
              <a:gd name="T101" fmla="*/ 2147483646 h 601"/>
              <a:gd name="T102" fmla="*/ 2147483646 w 1078"/>
              <a:gd name="T103" fmla="*/ 2147483646 h 601"/>
              <a:gd name="T104" fmla="*/ 2147483646 w 1078"/>
              <a:gd name="T105" fmla="*/ 2147483646 h 601"/>
              <a:gd name="T106" fmla="*/ 2147483646 w 1078"/>
              <a:gd name="T107" fmla="*/ 2147483646 h 601"/>
              <a:gd name="T108" fmla="*/ 2147483646 w 1078"/>
              <a:gd name="T109" fmla="*/ 2147483646 h 601"/>
              <a:gd name="T110" fmla="*/ 2147483646 w 1078"/>
              <a:gd name="T111" fmla="*/ 2147483646 h 601"/>
              <a:gd name="T112" fmla="*/ 2147483646 w 1078"/>
              <a:gd name="T113" fmla="*/ 2147483646 h 601"/>
              <a:gd name="T114" fmla="*/ 2147483646 w 1078"/>
              <a:gd name="T115" fmla="*/ 2147483646 h 601"/>
              <a:gd name="T116" fmla="*/ 2147483646 w 1078"/>
              <a:gd name="T117" fmla="*/ 2147483646 h 601"/>
              <a:gd name="T118" fmla="*/ 2147483646 w 1078"/>
              <a:gd name="T119" fmla="*/ 2147483646 h 601"/>
              <a:gd name="T120" fmla="*/ 2147483646 w 1078"/>
              <a:gd name="T121" fmla="*/ 2147483646 h 601"/>
              <a:gd name="T122" fmla="*/ 2147483646 w 1078"/>
              <a:gd name="T123" fmla="*/ 2147483646 h 601"/>
              <a:gd name="T124" fmla="*/ 2147483646 w 1078"/>
              <a:gd name="T125" fmla="*/ 2147483646 h 60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78" h="601">
                <a:moveTo>
                  <a:pt x="1078" y="402"/>
                </a:moveTo>
                <a:lnTo>
                  <a:pt x="1077" y="398"/>
                </a:lnTo>
                <a:lnTo>
                  <a:pt x="1075" y="392"/>
                </a:lnTo>
                <a:lnTo>
                  <a:pt x="1073" y="387"/>
                </a:lnTo>
                <a:lnTo>
                  <a:pt x="1068" y="382"/>
                </a:lnTo>
                <a:lnTo>
                  <a:pt x="1063" y="376"/>
                </a:lnTo>
                <a:lnTo>
                  <a:pt x="1058" y="370"/>
                </a:lnTo>
                <a:lnTo>
                  <a:pt x="1051" y="365"/>
                </a:lnTo>
                <a:lnTo>
                  <a:pt x="1043" y="361"/>
                </a:lnTo>
                <a:lnTo>
                  <a:pt x="1043" y="327"/>
                </a:lnTo>
                <a:lnTo>
                  <a:pt x="1043" y="273"/>
                </a:lnTo>
                <a:lnTo>
                  <a:pt x="1043" y="222"/>
                </a:lnTo>
                <a:lnTo>
                  <a:pt x="1043" y="200"/>
                </a:lnTo>
                <a:lnTo>
                  <a:pt x="999" y="44"/>
                </a:lnTo>
                <a:lnTo>
                  <a:pt x="996" y="37"/>
                </a:lnTo>
                <a:lnTo>
                  <a:pt x="992" y="30"/>
                </a:lnTo>
                <a:lnTo>
                  <a:pt x="987" y="22"/>
                </a:lnTo>
                <a:lnTo>
                  <a:pt x="981" y="15"/>
                </a:lnTo>
                <a:lnTo>
                  <a:pt x="973" y="9"/>
                </a:lnTo>
                <a:lnTo>
                  <a:pt x="964" y="4"/>
                </a:lnTo>
                <a:lnTo>
                  <a:pt x="954" y="1"/>
                </a:lnTo>
                <a:lnTo>
                  <a:pt x="942" y="0"/>
                </a:lnTo>
                <a:lnTo>
                  <a:pt x="444" y="0"/>
                </a:lnTo>
                <a:lnTo>
                  <a:pt x="424" y="1"/>
                </a:lnTo>
                <a:lnTo>
                  <a:pt x="408" y="5"/>
                </a:lnTo>
                <a:lnTo>
                  <a:pt x="393" y="10"/>
                </a:lnTo>
                <a:lnTo>
                  <a:pt x="380" y="16"/>
                </a:lnTo>
                <a:lnTo>
                  <a:pt x="371" y="22"/>
                </a:lnTo>
                <a:lnTo>
                  <a:pt x="363" y="28"/>
                </a:lnTo>
                <a:lnTo>
                  <a:pt x="358" y="32"/>
                </a:lnTo>
                <a:lnTo>
                  <a:pt x="356" y="35"/>
                </a:lnTo>
                <a:lnTo>
                  <a:pt x="351" y="39"/>
                </a:lnTo>
                <a:lnTo>
                  <a:pt x="339" y="53"/>
                </a:lnTo>
                <a:lnTo>
                  <a:pt x="320" y="73"/>
                </a:lnTo>
                <a:lnTo>
                  <a:pt x="297" y="96"/>
                </a:lnTo>
                <a:lnTo>
                  <a:pt x="274" y="120"/>
                </a:lnTo>
                <a:lnTo>
                  <a:pt x="253" y="143"/>
                </a:lnTo>
                <a:lnTo>
                  <a:pt x="236" y="162"/>
                </a:lnTo>
                <a:lnTo>
                  <a:pt x="224" y="173"/>
                </a:lnTo>
                <a:lnTo>
                  <a:pt x="216" y="176"/>
                </a:lnTo>
                <a:lnTo>
                  <a:pt x="201" y="182"/>
                </a:lnTo>
                <a:lnTo>
                  <a:pt x="180" y="189"/>
                </a:lnTo>
                <a:lnTo>
                  <a:pt x="156" y="195"/>
                </a:lnTo>
                <a:lnTo>
                  <a:pt x="133" y="204"/>
                </a:lnTo>
                <a:lnTo>
                  <a:pt x="113" y="209"/>
                </a:lnTo>
                <a:lnTo>
                  <a:pt x="100" y="214"/>
                </a:lnTo>
                <a:lnTo>
                  <a:pt x="94" y="216"/>
                </a:lnTo>
                <a:lnTo>
                  <a:pt x="76" y="227"/>
                </a:lnTo>
                <a:lnTo>
                  <a:pt x="63" y="238"/>
                </a:lnTo>
                <a:lnTo>
                  <a:pt x="52" y="252"/>
                </a:lnTo>
                <a:lnTo>
                  <a:pt x="45" y="265"/>
                </a:lnTo>
                <a:lnTo>
                  <a:pt x="41" y="279"/>
                </a:lnTo>
                <a:lnTo>
                  <a:pt x="37" y="290"/>
                </a:lnTo>
                <a:lnTo>
                  <a:pt x="36" y="299"/>
                </a:lnTo>
                <a:lnTo>
                  <a:pt x="36" y="306"/>
                </a:lnTo>
                <a:lnTo>
                  <a:pt x="36" y="308"/>
                </a:lnTo>
                <a:lnTo>
                  <a:pt x="36" y="309"/>
                </a:lnTo>
                <a:lnTo>
                  <a:pt x="36" y="316"/>
                </a:lnTo>
                <a:lnTo>
                  <a:pt x="36" y="327"/>
                </a:lnTo>
                <a:lnTo>
                  <a:pt x="36" y="342"/>
                </a:lnTo>
                <a:lnTo>
                  <a:pt x="36" y="356"/>
                </a:lnTo>
                <a:lnTo>
                  <a:pt x="28" y="358"/>
                </a:lnTo>
                <a:lnTo>
                  <a:pt x="21" y="363"/>
                </a:lnTo>
                <a:lnTo>
                  <a:pt x="14" y="368"/>
                </a:lnTo>
                <a:lnTo>
                  <a:pt x="10" y="372"/>
                </a:lnTo>
                <a:lnTo>
                  <a:pt x="6" y="378"/>
                </a:lnTo>
                <a:lnTo>
                  <a:pt x="4" y="383"/>
                </a:lnTo>
                <a:lnTo>
                  <a:pt x="1" y="387"/>
                </a:lnTo>
                <a:lnTo>
                  <a:pt x="0" y="392"/>
                </a:lnTo>
                <a:lnTo>
                  <a:pt x="0" y="393"/>
                </a:lnTo>
                <a:lnTo>
                  <a:pt x="0" y="454"/>
                </a:lnTo>
                <a:lnTo>
                  <a:pt x="1" y="466"/>
                </a:lnTo>
                <a:lnTo>
                  <a:pt x="6" y="476"/>
                </a:lnTo>
                <a:lnTo>
                  <a:pt x="11" y="486"/>
                </a:lnTo>
                <a:lnTo>
                  <a:pt x="18" y="493"/>
                </a:lnTo>
                <a:lnTo>
                  <a:pt x="25" y="498"/>
                </a:lnTo>
                <a:lnTo>
                  <a:pt x="31" y="503"/>
                </a:lnTo>
                <a:lnTo>
                  <a:pt x="38" y="506"/>
                </a:lnTo>
                <a:lnTo>
                  <a:pt x="45" y="509"/>
                </a:lnTo>
                <a:lnTo>
                  <a:pt x="46" y="510"/>
                </a:lnTo>
                <a:lnTo>
                  <a:pt x="118" y="523"/>
                </a:lnTo>
                <a:lnTo>
                  <a:pt x="126" y="539"/>
                </a:lnTo>
                <a:lnTo>
                  <a:pt x="137" y="554"/>
                </a:lnTo>
                <a:lnTo>
                  <a:pt x="149" y="568"/>
                </a:lnTo>
                <a:lnTo>
                  <a:pt x="163" y="579"/>
                </a:lnTo>
                <a:lnTo>
                  <a:pt x="178" y="589"/>
                </a:lnTo>
                <a:lnTo>
                  <a:pt x="195" y="595"/>
                </a:lnTo>
                <a:lnTo>
                  <a:pt x="214" y="600"/>
                </a:lnTo>
                <a:lnTo>
                  <a:pt x="233" y="601"/>
                </a:lnTo>
                <a:lnTo>
                  <a:pt x="252" y="600"/>
                </a:lnTo>
                <a:lnTo>
                  <a:pt x="269" y="595"/>
                </a:lnTo>
                <a:lnTo>
                  <a:pt x="285" y="590"/>
                </a:lnTo>
                <a:lnTo>
                  <a:pt x="300" y="580"/>
                </a:lnTo>
                <a:lnTo>
                  <a:pt x="314" y="570"/>
                </a:lnTo>
                <a:lnTo>
                  <a:pt x="327" y="557"/>
                </a:lnTo>
                <a:lnTo>
                  <a:pt x="337" y="543"/>
                </a:lnTo>
                <a:lnTo>
                  <a:pt x="345" y="528"/>
                </a:lnTo>
                <a:lnTo>
                  <a:pt x="714" y="528"/>
                </a:lnTo>
                <a:lnTo>
                  <a:pt x="722" y="543"/>
                </a:lnTo>
                <a:lnTo>
                  <a:pt x="732" y="557"/>
                </a:lnTo>
                <a:lnTo>
                  <a:pt x="745" y="570"/>
                </a:lnTo>
                <a:lnTo>
                  <a:pt x="759" y="580"/>
                </a:lnTo>
                <a:lnTo>
                  <a:pt x="774" y="590"/>
                </a:lnTo>
                <a:lnTo>
                  <a:pt x="791" y="595"/>
                </a:lnTo>
                <a:lnTo>
                  <a:pt x="808" y="600"/>
                </a:lnTo>
                <a:lnTo>
                  <a:pt x="827" y="601"/>
                </a:lnTo>
                <a:lnTo>
                  <a:pt x="846" y="600"/>
                </a:lnTo>
                <a:lnTo>
                  <a:pt x="865" y="595"/>
                </a:lnTo>
                <a:lnTo>
                  <a:pt x="881" y="589"/>
                </a:lnTo>
                <a:lnTo>
                  <a:pt x="897" y="578"/>
                </a:lnTo>
                <a:lnTo>
                  <a:pt x="912" y="567"/>
                </a:lnTo>
                <a:lnTo>
                  <a:pt x="924" y="553"/>
                </a:lnTo>
                <a:lnTo>
                  <a:pt x="934" y="538"/>
                </a:lnTo>
                <a:lnTo>
                  <a:pt x="942" y="520"/>
                </a:lnTo>
                <a:lnTo>
                  <a:pt x="1043" y="506"/>
                </a:lnTo>
                <a:lnTo>
                  <a:pt x="1047" y="505"/>
                </a:lnTo>
                <a:lnTo>
                  <a:pt x="1053" y="503"/>
                </a:lnTo>
                <a:lnTo>
                  <a:pt x="1060" y="499"/>
                </a:lnTo>
                <a:lnTo>
                  <a:pt x="1066" y="495"/>
                </a:lnTo>
                <a:lnTo>
                  <a:pt x="1070" y="489"/>
                </a:lnTo>
                <a:lnTo>
                  <a:pt x="1075" y="481"/>
                </a:lnTo>
                <a:lnTo>
                  <a:pt x="1077" y="472"/>
                </a:lnTo>
                <a:lnTo>
                  <a:pt x="1078" y="461"/>
                </a:lnTo>
                <a:lnTo>
                  <a:pt x="1078" y="404"/>
                </a:lnTo>
                <a:lnTo>
                  <a:pt x="1078" y="402"/>
                </a:lnTo>
                <a:close/>
                <a:moveTo>
                  <a:pt x="68" y="308"/>
                </a:moveTo>
                <a:lnTo>
                  <a:pt x="68" y="308"/>
                </a:lnTo>
                <a:lnTo>
                  <a:pt x="68" y="306"/>
                </a:lnTo>
                <a:lnTo>
                  <a:pt x="68" y="305"/>
                </a:lnTo>
                <a:lnTo>
                  <a:pt x="68" y="301"/>
                </a:lnTo>
                <a:lnTo>
                  <a:pt x="70" y="295"/>
                </a:lnTo>
                <a:lnTo>
                  <a:pt x="71" y="287"/>
                </a:lnTo>
                <a:lnTo>
                  <a:pt x="74" y="279"/>
                </a:lnTo>
                <a:lnTo>
                  <a:pt x="79" y="269"/>
                </a:lnTo>
                <a:lnTo>
                  <a:pt x="86" y="260"/>
                </a:lnTo>
                <a:lnTo>
                  <a:pt x="95" y="252"/>
                </a:lnTo>
                <a:lnTo>
                  <a:pt x="107" y="245"/>
                </a:lnTo>
                <a:lnTo>
                  <a:pt x="113" y="243"/>
                </a:lnTo>
                <a:lnTo>
                  <a:pt x="128" y="238"/>
                </a:lnTo>
                <a:lnTo>
                  <a:pt x="150" y="231"/>
                </a:lnTo>
                <a:lnTo>
                  <a:pt x="175" y="223"/>
                </a:lnTo>
                <a:lnTo>
                  <a:pt x="200" y="215"/>
                </a:lnTo>
                <a:lnTo>
                  <a:pt x="221" y="208"/>
                </a:lnTo>
                <a:lnTo>
                  <a:pt x="236" y="204"/>
                </a:lnTo>
                <a:lnTo>
                  <a:pt x="242" y="201"/>
                </a:lnTo>
                <a:lnTo>
                  <a:pt x="380" y="57"/>
                </a:lnTo>
                <a:lnTo>
                  <a:pt x="381" y="56"/>
                </a:lnTo>
                <a:lnTo>
                  <a:pt x="385" y="52"/>
                </a:lnTo>
                <a:lnTo>
                  <a:pt x="390" y="49"/>
                </a:lnTo>
                <a:lnTo>
                  <a:pt x="397" y="44"/>
                </a:lnTo>
                <a:lnTo>
                  <a:pt x="407" y="39"/>
                </a:lnTo>
                <a:lnTo>
                  <a:pt x="417" y="36"/>
                </a:lnTo>
                <a:lnTo>
                  <a:pt x="430" y="34"/>
                </a:lnTo>
                <a:lnTo>
                  <a:pt x="444" y="32"/>
                </a:lnTo>
                <a:lnTo>
                  <a:pt x="943" y="32"/>
                </a:lnTo>
                <a:lnTo>
                  <a:pt x="955" y="35"/>
                </a:lnTo>
                <a:lnTo>
                  <a:pt x="962" y="43"/>
                </a:lnTo>
                <a:lnTo>
                  <a:pt x="966" y="50"/>
                </a:lnTo>
                <a:lnTo>
                  <a:pt x="968" y="53"/>
                </a:lnTo>
                <a:lnTo>
                  <a:pt x="969" y="59"/>
                </a:lnTo>
                <a:lnTo>
                  <a:pt x="973" y="74"/>
                </a:lnTo>
                <a:lnTo>
                  <a:pt x="980" y="96"/>
                </a:lnTo>
                <a:lnTo>
                  <a:pt x="987" y="121"/>
                </a:lnTo>
                <a:lnTo>
                  <a:pt x="995" y="149"/>
                </a:lnTo>
                <a:lnTo>
                  <a:pt x="1002" y="173"/>
                </a:lnTo>
                <a:lnTo>
                  <a:pt x="1007" y="193"/>
                </a:lnTo>
                <a:lnTo>
                  <a:pt x="1010" y="205"/>
                </a:lnTo>
                <a:lnTo>
                  <a:pt x="1010" y="226"/>
                </a:lnTo>
                <a:lnTo>
                  <a:pt x="1010" y="273"/>
                </a:lnTo>
                <a:lnTo>
                  <a:pt x="1010" y="326"/>
                </a:lnTo>
                <a:lnTo>
                  <a:pt x="1010" y="369"/>
                </a:lnTo>
                <a:lnTo>
                  <a:pt x="888" y="369"/>
                </a:lnTo>
                <a:lnTo>
                  <a:pt x="881" y="365"/>
                </a:lnTo>
                <a:lnTo>
                  <a:pt x="874" y="362"/>
                </a:lnTo>
                <a:lnTo>
                  <a:pt x="867" y="360"/>
                </a:lnTo>
                <a:lnTo>
                  <a:pt x="859" y="357"/>
                </a:lnTo>
                <a:lnTo>
                  <a:pt x="851" y="355"/>
                </a:lnTo>
                <a:lnTo>
                  <a:pt x="843" y="354"/>
                </a:lnTo>
                <a:lnTo>
                  <a:pt x="835" y="353"/>
                </a:lnTo>
                <a:lnTo>
                  <a:pt x="827" y="353"/>
                </a:lnTo>
                <a:lnTo>
                  <a:pt x="819" y="353"/>
                </a:lnTo>
                <a:lnTo>
                  <a:pt x="809" y="354"/>
                </a:lnTo>
                <a:lnTo>
                  <a:pt x="801" y="355"/>
                </a:lnTo>
                <a:lnTo>
                  <a:pt x="793" y="357"/>
                </a:lnTo>
                <a:lnTo>
                  <a:pt x="785" y="360"/>
                </a:lnTo>
                <a:lnTo>
                  <a:pt x="778" y="362"/>
                </a:lnTo>
                <a:lnTo>
                  <a:pt x="771" y="365"/>
                </a:lnTo>
                <a:lnTo>
                  <a:pt x="764" y="369"/>
                </a:lnTo>
                <a:lnTo>
                  <a:pt x="295" y="369"/>
                </a:lnTo>
                <a:lnTo>
                  <a:pt x="288" y="365"/>
                </a:lnTo>
                <a:lnTo>
                  <a:pt x="281" y="362"/>
                </a:lnTo>
                <a:lnTo>
                  <a:pt x="274" y="360"/>
                </a:lnTo>
                <a:lnTo>
                  <a:pt x="266" y="357"/>
                </a:lnTo>
                <a:lnTo>
                  <a:pt x="258" y="355"/>
                </a:lnTo>
                <a:lnTo>
                  <a:pt x="250" y="354"/>
                </a:lnTo>
                <a:lnTo>
                  <a:pt x="242" y="353"/>
                </a:lnTo>
                <a:lnTo>
                  <a:pt x="233" y="353"/>
                </a:lnTo>
                <a:lnTo>
                  <a:pt x="225" y="353"/>
                </a:lnTo>
                <a:lnTo>
                  <a:pt x="216" y="354"/>
                </a:lnTo>
                <a:lnTo>
                  <a:pt x="208" y="355"/>
                </a:lnTo>
                <a:lnTo>
                  <a:pt x="200" y="357"/>
                </a:lnTo>
                <a:lnTo>
                  <a:pt x="192" y="360"/>
                </a:lnTo>
                <a:lnTo>
                  <a:pt x="185" y="362"/>
                </a:lnTo>
                <a:lnTo>
                  <a:pt x="178" y="365"/>
                </a:lnTo>
                <a:lnTo>
                  <a:pt x="171" y="369"/>
                </a:lnTo>
                <a:lnTo>
                  <a:pt x="68" y="369"/>
                </a:lnTo>
                <a:lnTo>
                  <a:pt x="68" y="308"/>
                </a:lnTo>
                <a:close/>
                <a:moveTo>
                  <a:pt x="109" y="489"/>
                </a:moveTo>
                <a:lnTo>
                  <a:pt x="101" y="487"/>
                </a:lnTo>
                <a:lnTo>
                  <a:pt x="92" y="486"/>
                </a:lnTo>
                <a:lnTo>
                  <a:pt x="82" y="483"/>
                </a:lnTo>
                <a:lnTo>
                  <a:pt x="74" y="482"/>
                </a:lnTo>
                <a:lnTo>
                  <a:pt x="66" y="481"/>
                </a:lnTo>
                <a:lnTo>
                  <a:pt x="59" y="479"/>
                </a:lnTo>
                <a:lnTo>
                  <a:pt x="56" y="479"/>
                </a:lnTo>
                <a:lnTo>
                  <a:pt x="53" y="478"/>
                </a:lnTo>
                <a:lnTo>
                  <a:pt x="49" y="476"/>
                </a:lnTo>
                <a:lnTo>
                  <a:pt x="42" y="472"/>
                </a:lnTo>
                <a:lnTo>
                  <a:pt x="36" y="465"/>
                </a:lnTo>
                <a:lnTo>
                  <a:pt x="33" y="453"/>
                </a:lnTo>
                <a:lnTo>
                  <a:pt x="33" y="445"/>
                </a:lnTo>
                <a:lnTo>
                  <a:pt x="33" y="427"/>
                </a:lnTo>
                <a:lnTo>
                  <a:pt x="33" y="407"/>
                </a:lnTo>
                <a:lnTo>
                  <a:pt x="33" y="397"/>
                </a:lnTo>
                <a:lnTo>
                  <a:pt x="34" y="393"/>
                </a:lnTo>
                <a:lnTo>
                  <a:pt x="37" y="390"/>
                </a:lnTo>
                <a:lnTo>
                  <a:pt x="43" y="387"/>
                </a:lnTo>
                <a:lnTo>
                  <a:pt x="53" y="385"/>
                </a:lnTo>
                <a:lnTo>
                  <a:pt x="58" y="385"/>
                </a:lnTo>
                <a:lnTo>
                  <a:pt x="149" y="385"/>
                </a:lnTo>
                <a:lnTo>
                  <a:pt x="140" y="394"/>
                </a:lnTo>
                <a:lnTo>
                  <a:pt x="132" y="404"/>
                </a:lnTo>
                <a:lnTo>
                  <a:pt x="125" y="415"/>
                </a:lnTo>
                <a:lnTo>
                  <a:pt x="119" y="426"/>
                </a:lnTo>
                <a:lnTo>
                  <a:pt x="115" y="438"/>
                </a:lnTo>
                <a:lnTo>
                  <a:pt x="111" y="450"/>
                </a:lnTo>
                <a:lnTo>
                  <a:pt x="110" y="464"/>
                </a:lnTo>
                <a:lnTo>
                  <a:pt x="109" y="476"/>
                </a:lnTo>
                <a:lnTo>
                  <a:pt x="109" y="480"/>
                </a:lnTo>
                <a:lnTo>
                  <a:pt x="109" y="482"/>
                </a:lnTo>
                <a:lnTo>
                  <a:pt x="109" y="486"/>
                </a:lnTo>
                <a:lnTo>
                  <a:pt x="109" y="489"/>
                </a:lnTo>
                <a:close/>
                <a:moveTo>
                  <a:pt x="233" y="569"/>
                </a:moveTo>
                <a:lnTo>
                  <a:pt x="215" y="567"/>
                </a:lnTo>
                <a:lnTo>
                  <a:pt x="198" y="562"/>
                </a:lnTo>
                <a:lnTo>
                  <a:pt x="182" y="553"/>
                </a:lnTo>
                <a:lnTo>
                  <a:pt x="168" y="541"/>
                </a:lnTo>
                <a:lnTo>
                  <a:pt x="156" y="528"/>
                </a:lnTo>
                <a:lnTo>
                  <a:pt x="148" y="512"/>
                </a:lnTo>
                <a:lnTo>
                  <a:pt x="143" y="495"/>
                </a:lnTo>
                <a:lnTo>
                  <a:pt x="141" y="476"/>
                </a:lnTo>
                <a:lnTo>
                  <a:pt x="142" y="459"/>
                </a:lnTo>
                <a:lnTo>
                  <a:pt x="147" y="443"/>
                </a:lnTo>
                <a:lnTo>
                  <a:pt x="155" y="429"/>
                </a:lnTo>
                <a:lnTo>
                  <a:pt x="164" y="415"/>
                </a:lnTo>
                <a:lnTo>
                  <a:pt x="176" y="405"/>
                </a:lnTo>
                <a:lnTo>
                  <a:pt x="190" y="395"/>
                </a:lnTo>
                <a:lnTo>
                  <a:pt x="205" y="389"/>
                </a:lnTo>
                <a:lnTo>
                  <a:pt x="221" y="385"/>
                </a:lnTo>
                <a:lnTo>
                  <a:pt x="245" y="385"/>
                </a:lnTo>
                <a:lnTo>
                  <a:pt x="261" y="389"/>
                </a:lnTo>
                <a:lnTo>
                  <a:pt x="276" y="395"/>
                </a:lnTo>
                <a:lnTo>
                  <a:pt x="290" y="405"/>
                </a:lnTo>
                <a:lnTo>
                  <a:pt x="302" y="415"/>
                </a:lnTo>
                <a:lnTo>
                  <a:pt x="311" y="429"/>
                </a:lnTo>
                <a:lnTo>
                  <a:pt x="319" y="443"/>
                </a:lnTo>
                <a:lnTo>
                  <a:pt x="324" y="459"/>
                </a:lnTo>
                <a:lnTo>
                  <a:pt x="325" y="476"/>
                </a:lnTo>
                <a:lnTo>
                  <a:pt x="322" y="495"/>
                </a:lnTo>
                <a:lnTo>
                  <a:pt x="318" y="512"/>
                </a:lnTo>
                <a:lnTo>
                  <a:pt x="310" y="528"/>
                </a:lnTo>
                <a:lnTo>
                  <a:pt x="298" y="541"/>
                </a:lnTo>
                <a:lnTo>
                  <a:pt x="284" y="553"/>
                </a:lnTo>
                <a:lnTo>
                  <a:pt x="269" y="562"/>
                </a:lnTo>
                <a:lnTo>
                  <a:pt x="252" y="567"/>
                </a:lnTo>
                <a:lnTo>
                  <a:pt x="233" y="569"/>
                </a:lnTo>
                <a:close/>
                <a:moveTo>
                  <a:pt x="703" y="497"/>
                </a:moveTo>
                <a:lnTo>
                  <a:pt x="356" y="497"/>
                </a:lnTo>
                <a:lnTo>
                  <a:pt x="357" y="491"/>
                </a:lnTo>
                <a:lnTo>
                  <a:pt x="357" y="487"/>
                </a:lnTo>
                <a:lnTo>
                  <a:pt x="357" y="481"/>
                </a:lnTo>
                <a:lnTo>
                  <a:pt x="357" y="476"/>
                </a:lnTo>
                <a:lnTo>
                  <a:pt x="356" y="464"/>
                </a:lnTo>
                <a:lnTo>
                  <a:pt x="355" y="450"/>
                </a:lnTo>
                <a:lnTo>
                  <a:pt x="351" y="438"/>
                </a:lnTo>
                <a:lnTo>
                  <a:pt x="347" y="426"/>
                </a:lnTo>
                <a:lnTo>
                  <a:pt x="341" y="415"/>
                </a:lnTo>
                <a:lnTo>
                  <a:pt x="334" y="404"/>
                </a:lnTo>
                <a:lnTo>
                  <a:pt x="326" y="394"/>
                </a:lnTo>
                <a:lnTo>
                  <a:pt x="317" y="385"/>
                </a:lnTo>
                <a:lnTo>
                  <a:pt x="742" y="385"/>
                </a:lnTo>
                <a:lnTo>
                  <a:pt x="733" y="394"/>
                </a:lnTo>
                <a:lnTo>
                  <a:pt x="725" y="404"/>
                </a:lnTo>
                <a:lnTo>
                  <a:pt x="718" y="415"/>
                </a:lnTo>
                <a:lnTo>
                  <a:pt x="712" y="426"/>
                </a:lnTo>
                <a:lnTo>
                  <a:pt x="708" y="438"/>
                </a:lnTo>
                <a:lnTo>
                  <a:pt x="704" y="450"/>
                </a:lnTo>
                <a:lnTo>
                  <a:pt x="703" y="464"/>
                </a:lnTo>
                <a:lnTo>
                  <a:pt x="702" y="476"/>
                </a:lnTo>
                <a:lnTo>
                  <a:pt x="702" y="481"/>
                </a:lnTo>
                <a:lnTo>
                  <a:pt x="702" y="487"/>
                </a:lnTo>
                <a:lnTo>
                  <a:pt x="702" y="491"/>
                </a:lnTo>
                <a:lnTo>
                  <a:pt x="703" y="497"/>
                </a:lnTo>
                <a:close/>
                <a:moveTo>
                  <a:pt x="827" y="569"/>
                </a:moveTo>
                <a:lnTo>
                  <a:pt x="808" y="567"/>
                </a:lnTo>
                <a:lnTo>
                  <a:pt x="791" y="562"/>
                </a:lnTo>
                <a:lnTo>
                  <a:pt x="775" y="553"/>
                </a:lnTo>
                <a:lnTo>
                  <a:pt x="761" y="541"/>
                </a:lnTo>
                <a:lnTo>
                  <a:pt x="749" y="528"/>
                </a:lnTo>
                <a:lnTo>
                  <a:pt x="741" y="512"/>
                </a:lnTo>
                <a:lnTo>
                  <a:pt x="737" y="495"/>
                </a:lnTo>
                <a:lnTo>
                  <a:pt x="734" y="476"/>
                </a:lnTo>
                <a:lnTo>
                  <a:pt x="736" y="459"/>
                </a:lnTo>
                <a:lnTo>
                  <a:pt x="740" y="443"/>
                </a:lnTo>
                <a:lnTo>
                  <a:pt x="748" y="429"/>
                </a:lnTo>
                <a:lnTo>
                  <a:pt x="757" y="415"/>
                </a:lnTo>
                <a:lnTo>
                  <a:pt x="769" y="405"/>
                </a:lnTo>
                <a:lnTo>
                  <a:pt x="783" y="395"/>
                </a:lnTo>
                <a:lnTo>
                  <a:pt x="798" y="389"/>
                </a:lnTo>
                <a:lnTo>
                  <a:pt x="814" y="385"/>
                </a:lnTo>
                <a:lnTo>
                  <a:pt x="838" y="385"/>
                </a:lnTo>
                <a:lnTo>
                  <a:pt x="854" y="389"/>
                </a:lnTo>
                <a:lnTo>
                  <a:pt x="869" y="395"/>
                </a:lnTo>
                <a:lnTo>
                  <a:pt x="883" y="405"/>
                </a:lnTo>
                <a:lnTo>
                  <a:pt x="895" y="415"/>
                </a:lnTo>
                <a:lnTo>
                  <a:pt x="904" y="429"/>
                </a:lnTo>
                <a:lnTo>
                  <a:pt x="912" y="443"/>
                </a:lnTo>
                <a:lnTo>
                  <a:pt x="917" y="459"/>
                </a:lnTo>
                <a:lnTo>
                  <a:pt x="918" y="476"/>
                </a:lnTo>
                <a:lnTo>
                  <a:pt x="916" y="495"/>
                </a:lnTo>
                <a:lnTo>
                  <a:pt x="911" y="512"/>
                </a:lnTo>
                <a:lnTo>
                  <a:pt x="903" y="528"/>
                </a:lnTo>
                <a:lnTo>
                  <a:pt x="891" y="541"/>
                </a:lnTo>
                <a:lnTo>
                  <a:pt x="878" y="553"/>
                </a:lnTo>
                <a:lnTo>
                  <a:pt x="863" y="562"/>
                </a:lnTo>
                <a:lnTo>
                  <a:pt x="845" y="567"/>
                </a:lnTo>
                <a:lnTo>
                  <a:pt x="827" y="569"/>
                </a:lnTo>
                <a:close/>
                <a:moveTo>
                  <a:pt x="1046" y="461"/>
                </a:moveTo>
                <a:lnTo>
                  <a:pt x="1045" y="467"/>
                </a:lnTo>
                <a:lnTo>
                  <a:pt x="1044" y="471"/>
                </a:lnTo>
                <a:lnTo>
                  <a:pt x="1040" y="473"/>
                </a:lnTo>
                <a:lnTo>
                  <a:pt x="1038" y="474"/>
                </a:lnTo>
                <a:lnTo>
                  <a:pt x="1036" y="474"/>
                </a:lnTo>
                <a:lnTo>
                  <a:pt x="1029" y="475"/>
                </a:lnTo>
                <a:lnTo>
                  <a:pt x="1018" y="476"/>
                </a:lnTo>
                <a:lnTo>
                  <a:pt x="1006" y="479"/>
                </a:lnTo>
                <a:lnTo>
                  <a:pt x="992" y="481"/>
                </a:lnTo>
                <a:lnTo>
                  <a:pt x="977" y="483"/>
                </a:lnTo>
                <a:lnTo>
                  <a:pt x="963" y="484"/>
                </a:lnTo>
                <a:lnTo>
                  <a:pt x="950" y="487"/>
                </a:lnTo>
                <a:lnTo>
                  <a:pt x="950" y="484"/>
                </a:lnTo>
                <a:lnTo>
                  <a:pt x="950" y="481"/>
                </a:lnTo>
                <a:lnTo>
                  <a:pt x="950" y="479"/>
                </a:lnTo>
                <a:lnTo>
                  <a:pt x="950" y="476"/>
                </a:lnTo>
                <a:lnTo>
                  <a:pt x="949" y="464"/>
                </a:lnTo>
                <a:lnTo>
                  <a:pt x="948" y="450"/>
                </a:lnTo>
                <a:lnTo>
                  <a:pt x="944" y="438"/>
                </a:lnTo>
                <a:lnTo>
                  <a:pt x="940" y="426"/>
                </a:lnTo>
                <a:lnTo>
                  <a:pt x="934" y="415"/>
                </a:lnTo>
                <a:lnTo>
                  <a:pt x="927" y="404"/>
                </a:lnTo>
                <a:lnTo>
                  <a:pt x="919" y="394"/>
                </a:lnTo>
                <a:lnTo>
                  <a:pt x="910" y="385"/>
                </a:lnTo>
                <a:lnTo>
                  <a:pt x="1015" y="385"/>
                </a:lnTo>
                <a:lnTo>
                  <a:pt x="1023" y="387"/>
                </a:lnTo>
                <a:lnTo>
                  <a:pt x="1035" y="392"/>
                </a:lnTo>
                <a:lnTo>
                  <a:pt x="1041" y="398"/>
                </a:lnTo>
                <a:lnTo>
                  <a:pt x="1045" y="404"/>
                </a:lnTo>
                <a:lnTo>
                  <a:pt x="1046" y="408"/>
                </a:lnTo>
                <a:lnTo>
                  <a:pt x="1046" y="417"/>
                </a:lnTo>
                <a:lnTo>
                  <a:pt x="1046" y="436"/>
                </a:lnTo>
                <a:lnTo>
                  <a:pt x="1046" y="453"/>
                </a:lnTo>
                <a:lnTo>
                  <a:pt x="1046" y="4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61" name="Freeform 1029"/>
          <p:cNvSpPr>
            <a:spLocks/>
          </p:cNvSpPr>
          <p:nvPr/>
        </p:nvSpPr>
        <p:spPr bwMode="auto">
          <a:xfrm>
            <a:off x="3771901" y="5032376"/>
            <a:ext cx="739775" cy="828675"/>
          </a:xfrm>
          <a:custGeom>
            <a:avLst/>
            <a:gdLst>
              <a:gd name="T0" fmla="*/ 2147483646 w 184"/>
              <a:gd name="T1" fmla="*/ 0 h 184"/>
              <a:gd name="T2" fmla="*/ 2147483646 w 184"/>
              <a:gd name="T3" fmla="*/ 0 h 184"/>
              <a:gd name="T4" fmla="*/ 2147483646 w 184"/>
              <a:gd name="T5" fmla="*/ 2147483646 h 184"/>
              <a:gd name="T6" fmla="*/ 2147483646 w 184"/>
              <a:gd name="T7" fmla="*/ 2147483646 h 184"/>
              <a:gd name="T8" fmla="*/ 2147483646 w 184"/>
              <a:gd name="T9" fmla="*/ 2147483646 h 184"/>
              <a:gd name="T10" fmla="*/ 2147483646 w 184"/>
              <a:gd name="T11" fmla="*/ 2147483646 h 184"/>
              <a:gd name="T12" fmla="*/ 2147483646 w 184"/>
              <a:gd name="T13" fmla="*/ 2147483646 h 184"/>
              <a:gd name="T14" fmla="*/ 2147483646 w 184"/>
              <a:gd name="T15" fmla="*/ 2147483646 h 184"/>
              <a:gd name="T16" fmla="*/ 2147483646 w 184"/>
              <a:gd name="T17" fmla="*/ 2147483646 h 184"/>
              <a:gd name="T18" fmla="*/ 0 w 184"/>
              <a:gd name="T19" fmla="*/ 2147483646 h 184"/>
              <a:gd name="T20" fmla="*/ 2147483646 w 184"/>
              <a:gd name="T21" fmla="*/ 2147483646 h 184"/>
              <a:gd name="T22" fmla="*/ 2147483646 w 184"/>
              <a:gd name="T23" fmla="*/ 2147483646 h 184"/>
              <a:gd name="T24" fmla="*/ 2147483646 w 184"/>
              <a:gd name="T25" fmla="*/ 2147483646 h 184"/>
              <a:gd name="T26" fmla="*/ 2147483646 w 184"/>
              <a:gd name="T27" fmla="*/ 2147483646 h 184"/>
              <a:gd name="T28" fmla="*/ 2147483646 w 184"/>
              <a:gd name="T29" fmla="*/ 2147483646 h 184"/>
              <a:gd name="T30" fmla="*/ 2147483646 w 184"/>
              <a:gd name="T31" fmla="*/ 2147483646 h 184"/>
              <a:gd name="T32" fmla="*/ 2147483646 w 184"/>
              <a:gd name="T33" fmla="*/ 2147483646 h 184"/>
              <a:gd name="T34" fmla="*/ 2147483646 w 184"/>
              <a:gd name="T35" fmla="*/ 2147483646 h 184"/>
              <a:gd name="T36" fmla="*/ 2147483646 w 184"/>
              <a:gd name="T37" fmla="*/ 2147483646 h 184"/>
              <a:gd name="T38" fmla="*/ 2147483646 w 184"/>
              <a:gd name="T39" fmla="*/ 2147483646 h 184"/>
              <a:gd name="T40" fmla="*/ 2147483646 w 184"/>
              <a:gd name="T41" fmla="*/ 2147483646 h 184"/>
              <a:gd name="T42" fmla="*/ 2147483646 w 184"/>
              <a:gd name="T43" fmla="*/ 2147483646 h 184"/>
              <a:gd name="T44" fmla="*/ 2147483646 w 184"/>
              <a:gd name="T45" fmla="*/ 2147483646 h 184"/>
              <a:gd name="T46" fmla="*/ 2147483646 w 184"/>
              <a:gd name="T47" fmla="*/ 2147483646 h 184"/>
              <a:gd name="T48" fmla="*/ 2147483646 w 184"/>
              <a:gd name="T49" fmla="*/ 2147483646 h 184"/>
              <a:gd name="T50" fmla="*/ 2147483646 w 184"/>
              <a:gd name="T51" fmla="*/ 2147483646 h 184"/>
              <a:gd name="T52" fmla="*/ 2147483646 w 184"/>
              <a:gd name="T53" fmla="*/ 2147483646 h 184"/>
              <a:gd name="T54" fmla="*/ 2147483646 w 184"/>
              <a:gd name="T55" fmla="*/ 2147483646 h 184"/>
              <a:gd name="T56" fmla="*/ 2147483646 w 184"/>
              <a:gd name="T57" fmla="*/ 2147483646 h 184"/>
              <a:gd name="T58" fmla="*/ 2147483646 w 184"/>
              <a:gd name="T59" fmla="*/ 2147483646 h 184"/>
              <a:gd name="T60" fmla="*/ 2147483646 w 184"/>
              <a:gd name="T61" fmla="*/ 2147483646 h 184"/>
              <a:gd name="T62" fmla="*/ 2147483646 w 184"/>
              <a:gd name="T63" fmla="*/ 2147483646 h 184"/>
              <a:gd name="T64" fmla="*/ 2147483646 w 184"/>
              <a:gd name="T65" fmla="*/ 2147483646 h 184"/>
              <a:gd name="T66" fmla="*/ 2147483646 w 184"/>
              <a:gd name="T67" fmla="*/ 0 h 18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4" h="184">
                <a:moveTo>
                  <a:pt x="104" y="0"/>
                </a:moveTo>
                <a:lnTo>
                  <a:pt x="80" y="0"/>
                </a:lnTo>
                <a:lnTo>
                  <a:pt x="64" y="4"/>
                </a:lnTo>
                <a:lnTo>
                  <a:pt x="49" y="10"/>
                </a:lnTo>
                <a:lnTo>
                  <a:pt x="35" y="20"/>
                </a:lnTo>
                <a:lnTo>
                  <a:pt x="23" y="30"/>
                </a:lnTo>
                <a:lnTo>
                  <a:pt x="14" y="44"/>
                </a:lnTo>
                <a:lnTo>
                  <a:pt x="6" y="58"/>
                </a:lnTo>
                <a:lnTo>
                  <a:pt x="1" y="74"/>
                </a:lnTo>
                <a:lnTo>
                  <a:pt x="0" y="91"/>
                </a:lnTo>
                <a:lnTo>
                  <a:pt x="2" y="110"/>
                </a:lnTo>
                <a:lnTo>
                  <a:pt x="7" y="127"/>
                </a:lnTo>
                <a:lnTo>
                  <a:pt x="15" y="143"/>
                </a:lnTo>
                <a:lnTo>
                  <a:pt x="27" y="156"/>
                </a:lnTo>
                <a:lnTo>
                  <a:pt x="41" y="168"/>
                </a:lnTo>
                <a:lnTo>
                  <a:pt x="57" y="177"/>
                </a:lnTo>
                <a:lnTo>
                  <a:pt x="74" y="182"/>
                </a:lnTo>
                <a:lnTo>
                  <a:pt x="92" y="184"/>
                </a:lnTo>
                <a:lnTo>
                  <a:pt x="111" y="182"/>
                </a:lnTo>
                <a:lnTo>
                  <a:pt x="128" y="177"/>
                </a:lnTo>
                <a:lnTo>
                  <a:pt x="143" y="168"/>
                </a:lnTo>
                <a:lnTo>
                  <a:pt x="157" y="156"/>
                </a:lnTo>
                <a:lnTo>
                  <a:pt x="169" y="143"/>
                </a:lnTo>
                <a:lnTo>
                  <a:pt x="177" y="127"/>
                </a:lnTo>
                <a:lnTo>
                  <a:pt x="181" y="110"/>
                </a:lnTo>
                <a:lnTo>
                  <a:pt x="184" y="91"/>
                </a:lnTo>
                <a:lnTo>
                  <a:pt x="183" y="74"/>
                </a:lnTo>
                <a:lnTo>
                  <a:pt x="178" y="58"/>
                </a:lnTo>
                <a:lnTo>
                  <a:pt x="170" y="44"/>
                </a:lnTo>
                <a:lnTo>
                  <a:pt x="161" y="30"/>
                </a:lnTo>
                <a:lnTo>
                  <a:pt x="149" y="20"/>
                </a:lnTo>
                <a:lnTo>
                  <a:pt x="135" y="10"/>
                </a:lnTo>
                <a:lnTo>
                  <a:pt x="120" y="4"/>
                </a:lnTo>
                <a:lnTo>
                  <a:pt x="104" y="0"/>
                </a:lnTo>
                <a:close/>
              </a:path>
            </a:pathLst>
          </a:custGeom>
          <a:solidFill>
            <a:srgbClr val="3F9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62" name="Freeform 1030"/>
          <p:cNvSpPr>
            <a:spLocks/>
          </p:cNvSpPr>
          <p:nvPr/>
        </p:nvSpPr>
        <p:spPr bwMode="auto">
          <a:xfrm>
            <a:off x="3338514" y="5032376"/>
            <a:ext cx="466725" cy="479425"/>
          </a:xfrm>
          <a:custGeom>
            <a:avLst/>
            <a:gdLst>
              <a:gd name="T0" fmla="*/ 2147483646 w 116"/>
              <a:gd name="T1" fmla="*/ 0 h 104"/>
              <a:gd name="T2" fmla="*/ 2147483646 w 116"/>
              <a:gd name="T3" fmla="*/ 0 h 104"/>
              <a:gd name="T4" fmla="*/ 2147483646 w 116"/>
              <a:gd name="T5" fmla="*/ 0 h 104"/>
              <a:gd name="T6" fmla="*/ 2147483646 w 116"/>
              <a:gd name="T7" fmla="*/ 2147483646 h 104"/>
              <a:gd name="T8" fmla="*/ 2147483646 w 116"/>
              <a:gd name="T9" fmla="*/ 2147483646 h 104"/>
              <a:gd name="T10" fmla="*/ 2147483646 w 116"/>
              <a:gd name="T11" fmla="*/ 2147483646 h 104"/>
              <a:gd name="T12" fmla="*/ 0 w 116"/>
              <a:gd name="T13" fmla="*/ 2147483646 h 104"/>
              <a:gd name="T14" fmla="*/ 0 w 116"/>
              <a:gd name="T15" fmla="*/ 2147483646 h 104"/>
              <a:gd name="T16" fmla="*/ 0 w 116"/>
              <a:gd name="T17" fmla="*/ 2147483646 h 104"/>
              <a:gd name="T18" fmla="*/ 0 w 116"/>
              <a:gd name="T19" fmla="*/ 2147483646 h 104"/>
              <a:gd name="T20" fmla="*/ 0 w 116"/>
              <a:gd name="T21" fmla="*/ 2147483646 h 104"/>
              <a:gd name="T22" fmla="*/ 2147483646 w 116"/>
              <a:gd name="T23" fmla="*/ 2147483646 h 104"/>
              <a:gd name="T24" fmla="*/ 2147483646 w 116"/>
              <a:gd name="T25" fmla="*/ 2147483646 h 104"/>
              <a:gd name="T26" fmla="*/ 2147483646 w 116"/>
              <a:gd name="T27" fmla="*/ 2147483646 h 104"/>
              <a:gd name="T28" fmla="*/ 2147483646 w 116"/>
              <a:gd name="T29" fmla="*/ 2147483646 h 104"/>
              <a:gd name="T30" fmla="*/ 2147483646 w 116"/>
              <a:gd name="T31" fmla="*/ 2147483646 h 104"/>
              <a:gd name="T32" fmla="*/ 2147483646 w 116"/>
              <a:gd name="T33" fmla="*/ 2147483646 h 104"/>
              <a:gd name="T34" fmla="*/ 2147483646 w 116"/>
              <a:gd name="T35" fmla="*/ 2147483646 h 104"/>
              <a:gd name="T36" fmla="*/ 2147483646 w 116"/>
              <a:gd name="T37" fmla="*/ 2147483646 h 104"/>
              <a:gd name="T38" fmla="*/ 2147483646 w 116"/>
              <a:gd name="T39" fmla="*/ 2147483646 h 104"/>
              <a:gd name="T40" fmla="*/ 2147483646 w 116"/>
              <a:gd name="T41" fmla="*/ 2147483646 h 104"/>
              <a:gd name="T42" fmla="*/ 2147483646 w 116"/>
              <a:gd name="T43" fmla="*/ 2147483646 h 104"/>
              <a:gd name="T44" fmla="*/ 2147483646 w 116"/>
              <a:gd name="T45" fmla="*/ 2147483646 h 104"/>
              <a:gd name="T46" fmla="*/ 2147483646 w 116"/>
              <a:gd name="T47" fmla="*/ 2147483646 h 104"/>
              <a:gd name="T48" fmla="*/ 2147483646 w 116"/>
              <a:gd name="T49" fmla="*/ 2147483646 h 104"/>
              <a:gd name="T50" fmla="*/ 2147483646 w 116"/>
              <a:gd name="T51" fmla="*/ 2147483646 h 104"/>
              <a:gd name="T52" fmla="*/ 2147483646 w 116"/>
              <a:gd name="T53" fmla="*/ 2147483646 h 104"/>
              <a:gd name="T54" fmla="*/ 2147483646 w 116"/>
              <a:gd name="T55" fmla="*/ 2147483646 h 104"/>
              <a:gd name="T56" fmla="*/ 2147483646 w 116"/>
              <a:gd name="T57" fmla="*/ 2147483646 h 104"/>
              <a:gd name="T58" fmla="*/ 2147483646 w 116"/>
              <a:gd name="T59" fmla="*/ 2147483646 h 104"/>
              <a:gd name="T60" fmla="*/ 2147483646 w 116"/>
              <a:gd name="T61" fmla="*/ 2147483646 h 104"/>
              <a:gd name="T62" fmla="*/ 2147483646 w 116"/>
              <a:gd name="T63" fmla="*/ 2147483646 h 104"/>
              <a:gd name="T64" fmla="*/ 2147483646 w 116"/>
              <a:gd name="T65" fmla="*/ 2147483646 h 104"/>
              <a:gd name="T66" fmla="*/ 2147483646 w 116"/>
              <a:gd name="T67" fmla="*/ 2147483646 h 104"/>
              <a:gd name="T68" fmla="*/ 2147483646 w 116"/>
              <a:gd name="T69" fmla="*/ 0 h 104"/>
              <a:gd name="T70" fmla="*/ 2147483646 w 116"/>
              <a:gd name="T71" fmla="*/ 0 h 10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6" h="104">
                <a:moveTo>
                  <a:pt x="25" y="0"/>
                </a:moveTo>
                <a:lnTo>
                  <a:pt x="25" y="0"/>
                </a:lnTo>
                <a:lnTo>
                  <a:pt x="20" y="0"/>
                </a:lnTo>
                <a:lnTo>
                  <a:pt x="10" y="2"/>
                </a:lnTo>
                <a:lnTo>
                  <a:pt x="4" y="5"/>
                </a:lnTo>
                <a:lnTo>
                  <a:pt x="1" y="8"/>
                </a:lnTo>
                <a:lnTo>
                  <a:pt x="0" y="12"/>
                </a:lnTo>
                <a:lnTo>
                  <a:pt x="0" y="22"/>
                </a:lnTo>
                <a:lnTo>
                  <a:pt x="0" y="42"/>
                </a:lnTo>
                <a:lnTo>
                  <a:pt x="0" y="60"/>
                </a:lnTo>
                <a:lnTo>
                  <a:pt x="0" y="68"/>
                </a:lnTo>
                <a:lnTo>
                  <a:pt x="3" y="80"/>
                </a:lnTo>
                <a:lnTo>
                  <a:pt x="9" y="87"/>
                </a:lnTo>
                <a:lnTo>
                  <a:pt x="16" y="91"/>
                </a:lnTo>
                <a:lnTo>
                  <a:pt x="20" y="93"/>
                </a:lnTo>
                <a:lnTo>
                  <a:pt x="23" y="94"/>
                </a:lnTo>
                <a:lnTo>
                  <a:pt x="26" y="94"/>
                </a:lnTo>
                <a:lnTo>
                  <a:pt x="33" y="96"/>
                </a:lnTo>
                <a:lnTo>
                  <a:pt x="41" y="97"/>
                </a:lnTo>
                <a:lnTo>
                  <a:pt x="49" y="98"/>
                </a:lnTo>
                <a:lnTo>
                  <a:pt x="59" y="101"/>
                </a:lnTo>
                <a:lnTo>
                  <a:pt x="68" y="102"/>
                </a:lnTo>
                <a:lnTo>
                  <a:pt x="76" y="104"/>
                </a:lnTo>
                <a:lnTo>
                  <a:pt x="76" y="101"/>
                </a:lnTo>
                <a:lnTo>
                  <a:pt x="76" y="97"/>
                </a:lnTo>
                <a:lnTo>
                  <a:pt x="76" y="95"/>
                </a:lnTo>
                <a:lnTo>
                  <a:pt x="76" y="91"/>
                </a:lnTo>
                <a:lnTo>
                  <a:pt x="77" y="79"/>
                </a:lnTo>
                <a:lnTo>
                  <a:pt x="78" y="65"/>
                </a:lnTo>
                <a:lnTo>
                  <a:pt x="82" y="53"/>
                </a:lnTo>
                <a:lnTo>
                  <a:pt x="86" y="41"/>
                </a:lnTo>
                <a:lnTo>
                  <a:pt x="92" y="30"/>
                </a:lnTo>
                <a:lnTo>
                  <a:pt x="99" y="19"/>
                </a:lnTo>
                <a:lnTo>
                  <a:pt x="107" y="9"/>
                </a:lnTo>
                <a:lnTo>
                  <a:pt x="116" y="0"/>
                </a:lnTo>
                <a:lnTo>
                  <a:pt x="25" y="0"/>
                </a:lnTo>
                <a:close/>
              </a:path>
            </a:pathLst>
          </a:custGeom>
          <a:solidFill>
            <a:srgbClr val="BF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63" name="Freeform 1031"/>
          <p:cNvSpPr>
            <a:spLocks/>
          </p:cNvSpPr>
          <p:nvPr/>
        </p:nvSpPr>
        <p:spPr bwMode="auto">
          <a:xfrm>
            <a:off x="3482976" y="3394076"/>
            <a:ext cx="3789363" cy="1546225"/>
          </a:xfrm>
          <a:custGeom>
            <a:avLst/>
            <a:gdLst>
              <a:gd name="T0" fmla="*/ 2147483646 w 942"/>
              <a:gd name="T1" fmla="*/ 2147483646 h 337"/>
              <a:gd name="T2" fmla="*/ 2147483646 w 942"/>
              <a:gd name="T3" fmla="*/ 2147483646 h 337"/>
              <a:gd name="T4" fmla="*/ 2147483646 w 942"/>
              <a:gd name="T5" fmla="*/ 2147483646 h 337"/>
              <a:gd name="T6" fmla="*/ 2147483646 w 942"/>
              <a:gd name="T7" fmla="*/ 2147483646 h 337"/>
              <a:gd name="T8" fmla="*/ 2147483646 w 942"/>
              <a:gd name="T9" fmla="*/ 2147483646 h 337"/>
              <a:gd name="T10" fmla="*/ 2147483646 w 942"/>
              <a:gd name="T11" fmla="*/ 2147483646 h 337"/>
              <a:gd name="T12" fmla="*/ 2147483646 w 942"/>
              <a:gd name="T13" fmla="*/ 2147483646 h 337"/>
              <a:gd name="T14" fmla="*/ 2147483646 w 942"/>
              <a:gd name="T15" fmla="*/ 2147483646 h 337"/>
              <a:gd name="T16" fmla="*/ 2147483646 w 942"/>
              <a:gd name="T17" fmla="*/ 2147483646 h 337"/>
              <a:gd name="T18" fmla="*/ 2147483646 w 942"/>
              <a:gd name="T19" fmla="*/ 2147483646 h 337"/>
              <a:gd name="T20" fmla="*/ 2147483646 w 942"/>
              <a:gd name="T21" fmla="*/ 2147483646 h 337"/>
              <a:gd name="T22" fmla="*/ 2147483646 w 942"/>
              <a:gd name="T23" fmla="*/ 2147483646 h 337"/>
              <a:gd name="T24" fmla="*/ 2147483646 w 942"/>
              <a:gd name="T25" fmla="*/ 2147483646 h 337"/>
              <a:gd name="T26" fmla="*/ 2147483646 w 942"/>
              <a:gd name="T27" fmla="*/ 2147483646 h 337"/>
              <a:gd name="T28" fmla="*/ 2147483646 w 942"/>
              <a:gd name="T29" fmla="*/ 2147483646 h 337"/>
              <a:gd name="T30" fmla="*/ 2147483646 w 942"/>
              <a:gd name="T31" fmla="*/ 2147483646 h 337"/>
              <a:gd name="T32" fmla="*/ 2147483646 w 942"/>
              <a:gd name="T33" fmla="*/ 2147483646 h 337"/>
              <a:gd name="T34" fmla="*/ 2147483646 w 942"/>
              <a:gd name="T35" fmla="*/ 2147483646 h 337"/>
              <a:gd name="T36" fmla="*/ 2147483646 w 942"/>
              <a:gd name="T37" fmla="*/ 2147483646 h 337"/>
              <a:gd name="T38" fmla="*/ 2147483646 w 942"/>
              <a:gd name="T39" fmla="*/ 2147483646 h 337"/>
              <a:gd name="T40" fmla="*/ 2147483646 w 942"/>
              <a:gd name="T41" fmla="*/ 2147483646 h 337"/>
              <a:gd name="T42" fmla="*/ 2147483646 w 942"/>
              <a:gd name="T43" fmla="*/ 2147483646 h 337"/>
              <a:gd name="T44" fmla="*/ 2147483646 w 942"/>
              <a:gd name="T45" fmla="*/ 2147483646 h 337"/>
              <a:gd name="T46" fmla="*/ 2147483646 w 942"/>
              <a:gd name="T47" fmla="*/ 2147483646 h 337"/>
              <a:gd name="T48" fmla="*/ 2147483646 w 942"/>
              <a:gd name="T49" fmla="*/ 2147483646 h 337"/>
              <a:gd name="T50" fmla="*/ 2147483646 w 942"/>
              <a:gd name="T51" fmla="*/ 0 h 337"/>
              <a:gd name="T52" fmla="*/ 2147483646 w 942"/>
              <a:gd name="T53" fmla="*/ 2147483646 h 337"/>
              <a:gd name="T54" fmla="*/ 2147483646 w 942"/>
              <a:gd name="T55" fmla="*/ 2147483646 h 337"/>
              <a:gd name="T56" fmla="*/ 2147483646 w 942"/>
              <a:gd name="T57" fmla="*/ 2147483646 h 337"/>
              <a:gd name="T58" fmla="*/ 2147483646 w 942"/>
              <a:gd name="T59" fmla="*/ 2147483646 h 337"/>
              <a:gd name="T60" fmla="*/ 2147483646 w 942"/>
              <a:gd name="T61" fmla="*/ 2147483646 h 337"/>
              <a:gd name="T62" fmla="*/ 2147483646 w 942"/>
              <a:gd name="T63" fmla="*/ 2147483646 h 337"/>
              <a:gd name="T64" fmla="*/ 2147483646 w 942"/>
              <a:gd name="T65" fmla="*/ 2147483646 h 337"/>
              <a:gd name="T66" fmla="*/ 2147483646 w 942"/>
              <a:gd name="T67" fmla="*/ 2147483646 h 337"/>
              <a:gd name="T68" fmla="*/ 2147483646 w 942"/>
              <a:gd name="T69" fmla="*/ 2147483646 h 337"/>
              <a:gd name="T70" fmla="*/ 2147483646 w 942"/>
              <a:gd name="T71" fmla="*/ 2147483646 h 337"/>
              <a:gd name="T72" fmla="*/ 2147483646 w 942"/>
              <a:gd name="T73" fmla="*/ 2147483646 h 337"/>
              <a:gd name="T74" fmla="*/ 0 w 942"/>
              <a:gd name="T75" fmla="*/ 2147483646 h 337"/>
              <a:gd name="T76" fmla="*/ 0 w 942"/>
              <a:gd name="T77" fmla="*/ 2147483646 h 337"/>
              <a:gd name="T78" fmla="*/ 0 w 942"/>
              <a:gd name="T79" fmla="*/ 2147483646 h 337"/>
              <a:gd name="T80" fmla="*/ 0 w 942"/>
              <a:gd name="T81" fmla="*/ 2147483646 h 337"/>
              <a:gd name="T82" fmla="*/ 2147483646 w 942"/>
              <a:gd name="T83" fmla="*/ 2147483646 h 33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42" h="337">
                <a:moveTo>
                  <a:pt x="103" y="337"/>
                </a:moveTo>
                <a:lnTo>
                  <a:pt x="110" y="333"/>
                </a:lnTo>
                <a:lnTo>
                  <a:pt x="117" y="330"/>
                </a:lnTo>
                <a:lnTo>
                  <a:pt x="124" y="328"/>
                </a:lnTo>
                <a:lnTo>
                  <a:pt x="132" y="325"/>
                </a:lnTo>
                <a:lnTo>
                  <a:pt x="140" y="323"/>
                </a:lnTo>
                <a:lnTo>
                  <a:pt x="148" y="322"/>
                </a:lnTo>
                <a:lnTo>
                  <a:pt x="157" y="321"/>
                </a:lnTo>
                <a:lnTo>
                  <a:pt x="165" y="321"/>
                </a:lnTo>
                <a:lnTo>
                  <a:pt x="174" y="321"/>
                </a:lnTo>
                <a:lnTo>
                  <a:pt x="182" y="322"/>
                </a:lnTo>
                <a:lnTo>
                  <a:pt x="190" y="323"/>
                </a:lnTo>
                <a:lnTo>
                  <a:pt x="198" y="325"/>
                </a:lnTo>
                <a:lnTo>
                  <a:pt x="206" y="328"/>
                </a:lnTo>
                <a:lnTo>
                  <a:pt x="213" y="330"/>
                </a:lnTo>
                <a:lnTo>
                  <a:pt x="220" y="333"/>
                </a:lnTo>
                <a:lnTo>
                  <a:pt x="227" y="337"/>
                </a:lnTo>
                <a:lnTo>
                  <a:pt x="696" y="337"/>
                </a:lnTo>
                <a:lnTo>
                  <a:pt x="703" y="333"/>
                </a:lnTo>
                <a:lnTo>
                  <a:pt x="710" y="330"/>
                </a:lnTo>
                <a:lnTo>
                  <a:pt x="717" y="328"/>
                </a:lnTo>
                <a:lnTo>
                  <a:pt x="725" y="325"/>
                </a:lnTo>
                <a:lnTo>
                  <a:pt x="733" y="323"/>
                </a:lnTo>
                <a:lnTo>
                  <a:pt x="741" y="322"/>
                </a:lnTo>
                <a:lnTo>
                  <a:pt x="751" y="321"/>
                </a:lnTo>
                <a:lnTo>
                  <a:pt x="759" y="321"/>
                </a:lnTo>
                <a:lnTo>
                  <a:pt x="767" y="321"/>
                </a:lnTo>
                <a:lnTo>
                  <a:pt x="775" y="322"/>
                </a:lnTo>
                <a:lnTo>
                  <a:pt x="783" y="323"/>
                </a:lnTo>
                <a:lnTo>
                  <a:pt x="791" y="325"/>
                </a:lnTo>
                <a:lnTo>
                  <a:pt x="799" y="328"/>
                </a:lnTo>
                <a:lnTo>
                  <a:pt x="806" y="330"/>
                </a:lnTo>
                <a:lnTo>
                  <a:pt x="813" y="333"/>
                </a:lnTo>
                <a:lnTo>
                  <a:pt x="820" y="337"/>
                </a:lnTo>
                <a:lnTo>
                  <a:pt x="942" y="337"/>
                </a:lnTo>
                <a:lnTo>
                  <a:pt x="942" y="294"/>
                </a:lnTo>
                <a:lnTo>
                  <a:pt x="942" y="241"/>
                </a:lnTo>
                <a:lnTo>
                  <a:pt x="942" y="194"/>
                </a:lnTo>
                <a:lnTo>
                  <a:pt x="942" y="173"/>
                </a:lnTo>
                <a:lnTo>
                  <a:pt x="939" y="161"/>
                </a:lnTo>
                <a:lnTo>
                  <a:pt x="934" y="141"/>
                </a:lnTo>
                <a:lnTo>
                  <a:pt x="927" y="117"/>
                </a:lnTo>
                <a:lnTo>
                  <a:pt x="919" y="89"/>
                </a:lnTo>
                <a:lnTo>
                  <a:pt x="912" y="64"/>
                </a:lnTo>
                <a:lnTo>
                  <a:pt x="905" y="42"/>
                </a:lnTo>
                <a:lnTo>
                  <a:pt x="901" y="27"/>
                </a:lnTo>
                <a:lnTo>
                  <a:pt x="900" y="21"/>
                </a:lnTo>
                <a:lnTo>
                  <a:pt x="898" y="18"/>
                </a:lnTo>
                <a:lnTo>
                  <a:pt x="894" y="11"/>
                </a:lnTo>
                <a:lnTo>
                  <a:pt x="887" y="3"/>
                </a:lnTo>
                <a:lnTo>
                  <a:pt x="875" y="0"/>
                </a:lnTo>
                <a:lnTo>
                  <a:pt x="376" y="0"/>
                </a:lnTo>
                <a:lnTo>
                  <a:pt x="362" y="2"/>
                </a:lnTo>
                <a:lnTo>
                  <a:pt x="349" y="4"/>
                </a:lnTo>
                <a:lnTo>
                  <a:pt x="339" y="7"/>
                </a:lnTo>
                <a:lnTo>
                  <a:pt x="329" y="12"/>
                </a:lnTo>
                <a:lnTo>
                  <a:pt x="322" y="17"/>
                </a:lnTo>
                <a:lnTo>
                  <a:pt x="317" y="20"/>
                </a:lnTo>
                <a:lnTo>
                  <a:pt x="313" y="24"/>
                </a:lnTo>
                <a:lnTo>
                  <a:pt x="312" y="25"/>
                </a:lnTo>
                <a:lnTo>
                  <a:pt x="174" y="169"/>
                </a:lnTo>
                <a:lnTo>
                  <a:pt x="168" y="172"/>
                </a:lnTo>
                <a:lnTo>
                  <a:pt x="153" y="176"/>
                </a:lnTo>
                <a:lnTo>
                  <a:pt x="132" y="183"/>
                </a:lnTo>
                <a:lnTo>
                  <a:pt x="107" y="191"/>
                </a:lnTo>
                <a:lnTo>
                  <a:pt x="82" y="199"/>
                </a:lnTo>
                <a:lnTo>
                  <a:pt x="60" y="206"/>
                </a:lnTo>
                <a:lnTo>
                  <a:pt x="45" y="211"/>
                </a:lnTo>
                <a:lnTo>
                  <a:pt x="39" y="213"/>
                </a:lnTo>
                <a:lnTo>
                  <a:pt x="27" y="220"/>
                </a:lnTo>
                <a:lnTo>
                  <a:pt x="18" y="228"/>
                </a:lnTo>
                <a:lnTo>
                  <a:pt x="11" y="237"/>
                </a:lnTo>
                <a:lnTo>
                  <a:pt x="6" y="247"/>
                </a:lnTo>
                <a:lnTo>
                  <a:pt x="3" y="255"/>
                </a:lnTo>
                <a:lnTo>
                  <a:pt x="2" y="263"/>
                </a:lnTo>
                <a:lnTo>
                  <a:pt x="0" y="269"/>
                </a:lnTo>
                <a:lnTo>
                  <a:pt x="0" y="273"/>
                </a:lnTo>
                <a:lnTo>
                  <a:pt x="0" y="274"/>
                </a:lnTo>
                <a:lnTo>
                  <a:pt x="0" y="276"/>
                </a:lnTo>
                <a:lnTo>
                  <a:pt x="0" y="337"/>
                </a:lnTo>
                <a:lnTo>
                  <a:pt x="103" y="337"/>
                </a:lnTo>
                <a:close/>
              </a:path>
            </a:pathLst>
          </a:custGeom>
          <a:solidFill>
            <a:srgbClr val="3F9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64" name="Freeform 1032"/>
          <p:cNvSpPr>
            <a:spLocks/>
          </p:cNvSpPr>
          <p:nvPr/>
        </p:nvSpPr>
        <p:spPr bwMode="auto">
          <a:xfrm>
            <a:off x="4478339" y="5032375"/>
            <a:ext cx="1717675" cy="515938"/>
          </a:xfrm>
          <a:custGeom>
            <a:avLst/>
            <a:gdLst>
              <a:gd name="T0" fmla="*/ 0 w 425"/>
              <a:gd name="T1" fmla="*/ 0 h 112"/>
              <a:gd name="T2" fmla="*/ 2147483646 w 425"/>
              <a:gd name="T3" fmla="*/ 2147483646 h 112"/>
              <a:gd name="T4" fmla="*/ 2147483646 w 425"/>
              <a:gd name="T5" fmla="*/ 2147483646 h 112"/>
              <a:gd name="T6" fmla="*/ 2147483646 w 425"/>
              <a:gd name="T7" fmla="*/ 2147483646 h 112"/>
              <a:gd name="T8" fmla="*/ 2147483646 w 425"/>
              <a:gd name="T9" fmla="*/ 2147483646 h 112"/>
              <a:gd name="T10" fmla="*/ 2147483646 w 425"/>
              <a:gd name="T11" fmla="*/ 2147483646 h 112"/>
              <a:gd name="T12" fmla="*/ 2147483646 w 425"/>
              <a:gd name="T13" fmla="*/ 2147483646 h 112"/>
              <a:gd name="T14" fmla="*/ 2147483646 w 425"/>
              <a:gd name="T15" fmla="*/ 2147483646 h 112"/>
              <a:gd name="T16" fmla="*/ 2147483646 w 425"/>
              <a:gd name="T17" fmla="*/ 2147483646 h 112"/>
              <a:gd name="T18" fmla="*/ 2147483646 w 425"/>
              <a:gd name="T19" fmla="*/ 2147483646 h 112"/>
              <a:gd name="T20" fmla="*/ 2147483646 w 425"/>
              <a:gd name="T21" fmla="*/ 2147483646 h 112"/>
              <a:gd name="T22" fmla="*/ 2147483646 w 425"/>
              <a:gd name="T23" fmla="*/ 2147483646 h 112"/>
              <a:gd name="T24" fmla="*/ 2147483646 w 425"/>
              <a:gd name="T25" fmla="*/ 2147483646 h 112"/>
              <a:gd name="T26" fmla="*/ 2147483646 w 425"/>
              <a:gd name="T27" fmla="*/ 2147483646 h 112"/>
              <a:gd name="T28" fmla="*/ 2147483646 w 425"/>
              <a:gd name="T29" fmla="*/ 2147483646 h 112"/>
              <a:gd name="T30" fmla="*/ 2147483646 w 425"/>
              <a:gd name="T31" fmla="*/ 2147483646 h 112"/>
              <a:gd name="T32" fmla="*/ 2147483646 w 425"/>
              <a:gd name="T33" fmla="*/ 2147483646 h 112"/>
              <a:gd name="T34" fmla="*/ 2147483646 w 425"/>
              <a:gd name="T35" fmla="*/ 2147483646 h 112"/>
              <a:gd name="T36" fmla="*/ 2147483646 w 425"/>
              <a:gd name="T37" fmla="*/ 2147483646 h 112"/>
              <a:gd name="T38" fmla="*/ 2147483646 w 425"/>
              <a:gd name="T39" fmla="*/ 2147483646 h 112"/>
              <a:gd name="T40" fmla="*/ 2147483646 w 425"/>
              <a:gd name="T41" fmla="*/ 2147483646 h 112"/>
              <a:gd name="T42" fmla="*/ 2147483646 w 425"/>
              <a:gd name="T43" fmla="*/ 2147483646 h 112"/>
              <a:gd name="T44" fmla="*/ 2147483646 w 425"/>
              <a:gd name="T45" fmla="*/ 2147483646 h 112"/>
              <a:gd name="T46" fmla="*/ 2147483646 w 425"/>
              <a:gd name="T47" fmla="*/ 2147483646 h 112"/>
              <a:gd name="T48" fmla="*/ 2147483646 w 425"/>
              <a:gd name="T49" fmla="*/ 2147483646 h 112"/>
              <a:gd name="T50" fmla="*/ 2147483646 w 425"/>
              <a:gd name="T51" fmla="*/ 0 h 112"/>
              <a:gd name="T52" fmla="*/ 0 w 425"/>
              <a:gd name="T53" fmla="*/ 0 h 11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25" h="112">
                <a:moveTo>
                  <a:pt x="0" y="0"/>
                </a:moveTo>
                <a:lnTo>
                  <a:pt x="9" y="9"/>
                </a:lnTo>
                <a:lnTo>
                  <a:pt x="17" y="19"/>
                </a:lnTo>
                <a:lnTo>
                  <a:pt x="24" y="30"/>
                </a:lnTo>
                <a:lnTo>
                  <a:pt x="30" y="41"/>
                </a:lnTo>
                <a:lnTo>
                  <a:pt x="34" y="53"/>
                </a:lnTo>
                <a:lnTo>
                  <a:pt x="38" y="65"/>
                </a:lnTo>
                <a:lnTo>
                  <a:pt x="39" y="79"/>
                </a:lnTo>
                <a:lnTo>
                  <a:pt x="40" y="91"/>
                </a:lnTo>
                <a:lnTo>
                  <a:pt x="40" y="96"/>
                </a:lnTo>
                <a:lnTo>
                  <a:pt x="40" y="102"/>
                </a:lnTo>
                <a:lnTo>
                  <a:pt x="40" y="106"/>
                </a:lnTo>
                <a:lnTo>
                  <a:pt x="39" y="112"/>
                </a:lnTo>
                <a:lnTo>
                  <a:pt x="386" y="112"/>
                </a:lnTo>
                <a:lnTo>
                  <a:pt x="385" y="106"/>
                </a:lnTo>
                <a:lnTo>
                  <a:pt x="385" y="102"/>
                </a:lnTo>
                <a:lnTo>
                  <a:pt x="385" y="96"/>
                </a:lnTo>
                <a:lnTo>
                  <a:pt x="385" y="91"/>
                </a:lnTo>
                <a:lnTo>
                  <a:pt x="386" y="79"/>
                </a:lnTo>
                <a:lnTo>
                  <a:pt x="387" y="65"/>
                </a:lnTo>
                <a:lnTo>
                  <a:pt x="391" y="53"/>
                </a:lnTo>
                <a:lnTo>
                  <a:pt x="395" y="41"/>
                </a:lnTo>
                <a:lnTo>
                  <a:pt x="401" y="30"/>
                </a:lnTo>
                <a:lnTo>
                  <a:pt x="408" y="19"/>
                </a:lnTo>
                <a:lnTo>
                  <a:pt x="416" y="9"/>
                </a:lnTo>
                <a:lnTo>
                  <a:pt x="425" y="0"/>
                </a:lnTo>
                <a:lnTo>
                  <a:pt x="0" y="0"/>
                </a:lnTo>
                <a:close/>
              </a:path>
            </a:pathLst>
          </a:custGeom>
          <a:solidFill>
            <a:srgbClr val="BF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65" name="Freeform 1033"/>
          <p:cNvSpPr>
            <a:spLocks/>
          </p:cNvSpPr>
          <p:nvPr/>
        </p:nvSpPr>
        <p:spPr bwMode="auto">
          <a:xfrm>
            <a:off x="6854826" y="5032376"/>
            <a:ext cx="561975" cy="460375"/>
          </a:xfrm>
          <a:custGeom>
            <a:avLst/>
            <a:gdLst>
              <a:gd name="T0" fmla="*/ 2147483646 w 136"/>
              <a:gd name="T1" fmla="*/ 2147483646 h 102"/>
              <a:gd name="T2" fmla="*/ 2147483646 w 136"/>
              <a:gd name="T3" fmla="*/ 0 h 102"/>
              <a:gd name="T4" fmla="*/ 0 w 136"/>
              <a:gd name="T5" fmla="*/ 0 h 102"/>
              <a:gd name="T6" fmla="*/ 2147483646 w 136"/>
              <a:gd name="T7" fmla="*/ 2147483646 h 102"/>
              <a:gd name="T8" fmla="*/ 2147483646 w 136"/>
              <a:gd name="T9" fmla="*/ 2147483646 h 102"/>
              <a:gd name="T10" fmla="*/ 2147483646 w 136"/>
              <a:gd name="T11" fmla="*/ 2147483646 h 102"/>
              <a:gd name="T12" fmla="*/ 2147483646 w 136"/>
              <a:gd name="T13" fmla="*/ 2147483646 h 102"/>
              <a:gd name="T14" fmla="*/ 2147483646 w 136"/>
              <a:gd name="T15" fmla="*/ 2147483646 h 102"/>
              <a:gd name="T16" fmla="*/ 2147483646 w 136"/>
              <a:gd name="T17" fmla="*/ 2147483646 h 102"/>
              <a:gd name="T18" fmla="*/ 2147483646 w 136"/>
              <a:gd name="T19" fmla="*/ 2147483646 h 102"/>
              <a:gd name="T20" fmla="*/ 2147483646 w 136"/>
              <a:gd name="T21" fmla="*/ 2147483646 h 102"/>
              <a:gd name="T22" fmla="*/ 2147483646 w 136"/>
              <a:gd name="T23" fmla="*/ 2147483646 h 102"/>
              <a:gd name="T24" fmla="*/ 2147483646 w 136"/>
              <a:gd name="T25" fmla="*/ 2147483646 h 102"/>
              <a:gd name="T26" fmla="*/ 2147483646 w 136"/>
              <a:gd name="T27" fmla="*/ 2147483646 h 102"/>
              <a:gd name="T28" fmla="*/ 2147483646 w 136"/>
              <a:gd name="T29" fmla="*/ 2147483646 h 102"/>
              <a:gd name="T30" fmla="*/ 2147483646 w 136"/>
              <a:gd name="T31" fmla="*/ 2147483646 h 102"/>
              <a:gd name="T32" fmla="*/ 2147483646 w 136"/>
              <a:gd name="T33" fmla="*/ 2147483646 h 102"/>
              <a:gd name="T34" fmla="*/ 2147483646 w 136"/>
              <a:gd name="T35" fmla="*/ 2147483646 h 102"/>
              <a:gd name="T36" fmla="*/ 2147483646 w 136"/>
              <a:gd name="T37" fmla="*/ 2147483646 h 102"/>
              <a:gd name="T38" fmla="*/ 2147483646 w 136"/>
              <a:gd name="T39" fmla="*/ 2147483646 h 102"/>
              <a:gd name="T40" fmla="*/ 2147483646 w 136"/>
              <a:gd name="T41" fmla="*/ 2147483646 h 102"/>
              <a:gd name="T42" fmla="*/ 2147483646 w 136"/>
              <a:gd name="T43" fmla="*/ 2147483646 h 102"/>
              <a:gd name="T44" fmla="*/ 2147483646 w 136"/>
              <a:gd name="T45" fmla="*/ 2147483646 h 102"/>
              <a:gd name="T46" fmla="*/ 2147483646 w 136"/>
              <a:gd name="T47" fmla="*/ 2147483646 h 102"/>
              <a:gd name="T48" fmla="*/ 2147483646 w 136"/>
              <a:gd name="T49" fmla="*/ 2147483646 h 102"/>
              <a:gd name="T50" fmla="*/ 2147483646 w 136"/>
              <a:gd name="T51" fmla="*/ 2147483646 h 102"/>
              <a:gd name="T52" fmla="*/ 2147483646 w 136"/>
              <a:gd name="T53" fmla="*/ 2147483646 h 102"/>
              <a:gd name="T54" fmla="*/ 2147483646 w 136"/>
              <a:gd name="T55" fmla="*/ 2147483646 h 102"/>
              <a:gd name="T56" fmla="*/ 2147483646 w 136"/>
              <a:gd name="T57" fmla="*/ 2147483646 h 102"/>
              <a:gd name="T58" fmla="*/ 2147483646 w 136"/>
              <a:gd name="T59" fmla="*/ 2147483646 h 102"/>
              <a:gd name="T60" fmla="*/ 2147483646 w 136"/>
              <a:gd name="T61" fmla="*/ 2147483646 h 102"/>
              <a:gd name="T62" fmla="*/ 2147483646 w 136"/>
              <a:gd name="T63" fmla="*/ 2147483646 h 102"/>
              <a:gd name="T64" fmla="*/ 2147483646 w 136"/>
              <a:gd name="T65" fmla="*/ 2147483646 h 102"/>
              <a:gd name="T66" fmla="*/ 2147483646 w 136"/>
              <a:gd name="T67" fmla="*/ 2147483646 h 102"/>
              <a:gd name="T68" fmla="*/ 2147483646 w 136"/>
              <a:gd name="T69" fmla="*/ 2147483646 h 1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6" h="102">
                <a:moveTo>
                  <a:pt x="113" y="2"/>
                </a:moveTo>
                <a:lnTo>
                  <a:pt x="105" y="0"/>
                </a:lnTo>
                <a:lnTo>
                  <a:pt x="0" y="0"/>
                </a:lnTo>
                <a:lnTo>
                  <a:pt x="9" y="9"/>
                </a:lnTo>
                <a:lnTo>
                  <a:pt x="17" y="19"/>
                </a:lnTo>
                <a:lnTo>
                  <a:pt x="24" y="30"/>
                </a:lnTo>
                <a:lnTo>
                  <a:pt x="30" y="41"/>
                </a:lnTo>
                <a:lnTo>
                  <a:pt x="34" y="53"/>
                </a:lnTo>
                <a:lnTo>
                  <a:pt x="38" y="65"/>
                </a:lnTo>
                <a:lnTo>
                  <a:pt x="39" y="79"/>
                </a:lnTo>
                <a:lnTo>
                  <a:pt x="40" y="91"/>
                </a:lnTo>
                <a:lnTo>
                  <a:pt x="40" y="94"/>
                </a:lnTo>
                <a:lnTo>
                  <a:pt x="40" y="96"/>
                </a:lnTo>
                <a:lnTo>
                  <a:pt x="40" y="99"/>
                </a:lnTo>
                <a:lnTo>
                  <a:pt x="40" y="102"/>
                </a:lnTo>
                <a:lnTo>
                  <a:pt x="53" y="99"/>
                </a:lnTo>
                <a:lnTo>
                  <a:pt x="67" y="98"/>
                </a:lnTo>
                <a:lnTo>
                  <a:pt x="82" y="96"/>
                </a:lnTo>
                <a:lnTo>
                  <a:pt x="96" y="94"/>
                </a:lnTo>
                <a:lnTo>
                  <a:pt x="108" y="91"/>
                </a:lnTo>
                <a:lnTo>
                  <a:pt x="119" y="90"/>
                </a:lnTo>
                <a:lnTo>
                  <a:pt x="126" y="89"/>
                </a:lnTo>
                <a:lnTo>
                  <a:pt x="128" y="89"/>
                </a:lnTo>
                <a:lnTo>
                  <a:pt x="130" y="88"/>
                </a:lnTo>
                <a:lnTo>
                  <a:pt x="134" y="86"/>
                </a:lnTo>
                <a:lnTo>
                  <a:pt x="135" y="82"/>
                </a:lnTo>
                <a:lnTo>
                  <a:pt x="136" y="76"/>
                </a:lnTo>
                <a:lnTo>
                  <a:pt x="136" y="68"/>
                </a:lnTo>
                <a:lnTo>
                  <a:pt x="136" y="51"/>
                </a:lnTo>
                <a:lnTo>
                  <a:pt x="136" y="32"/>
                </a:lnTo>
                <a:lnTo>
                  <a:pt x="136" y="23"/>
                </a:lnTo>
                <a:lnTo>
                  <a:pt x="135" y="19"/>
                </a:lnTo>
                <a:lnTo>
                  <a:pt x="131" y="13"/>
                </a:lnTo>
                <a:lnTo>
                  <a:pt x="125" y="7"/>
                </a:lnTo>
                <a:lnTo>
                  <a:pt x="113" y="2"/>
                </a:lnTo>
                <a:close/>
              </a:path>
            </a:pathLst>
          </a:custGeom>
          <a:solidFill>
            <a:srgbClr val="BF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66" name="Freeform 1034"/>
          <p:cNvSpPr>
            <a:spLocks/>
          </p:cNvSpPr>
          <p:nvPr/>
        </p:nvSpPr>
        <p:spPr bwMode="auto">
          <a:xfrm>
            <a:off x="6164263" y="5032376"/>
            <a:ext cx="722312" cy="828675"/>
          </a:xfrm>
          <a:custGeom>
            <a:avLst/>
            <a:gdLst>
              <a:gd name="T0" fmla="*/ 2147483646 w 184"/>
              <a:gd name="T1" fmla="*/ 0 h 184"/>
              <a:gd name="T2" fmla="*/ 2147483646 w 184"/>
              <a:gd name="T3" fmla="*/ 0 h 184"/>
              <a:gd name="T4" fmla="*/ 2147483646 w 184"/>
              <a:gd name="T5" fmla="*/ 2147483646 h 184"/>
              <a:gd name="T6" fmla="*/ 2147483646 w 184"/>
              <a:gd name="T7" fmla="*/ 2147483646 h 184"/>
              <a:gd name="T8" fmla="*/ 2147483646 w 184"/>
              <a:gd name="T9" fmla="*/ 2147483646 h 184"/>
              <a:gd name="T10" fmla="*/ 2147483646 w 184"/>
              <a:gd name="T11" fmla="*/ 2147483646 h 184"/>
              <a:gd name="T12" fmla="*/ 2147483646 w 184"/>
              <a:gd name="T13" fmla="*/ 2147483646 h 184"/>
              <a:gd name="T14" fmla="*/ 2147483646 w 184"/>
              <a:gd name="T15" fmla="*/ 2147483646 h 184"/>
              <a:gd name="T16" fmla="*/ 2147483646 w 184"/>
              <a:gd name="T17" fmla="*/ 2147483646 h 184"/>
              <a:gd name="T18" fmla="*/ 0 w 184"/>
              <a:gd name="T19" fmla="*/ 2147483646 h 184"/>
              <a:gd name="T20" fmla="*/ 2147483646 w 184"/>
              <a:gd name="T21" fmla="*/ 2147483646 h 184"/>
              <a:gd name="T22" fmla="*/ 2147483646 w 184"/>
              <a:gd name="T23" fmla="*/ 2147483646 h 184"/>
              <a:gd name="T24" fmla="*/ 2147483646 w 184"/>
              <a:gd name="T25" fmla="*/ 2147483646 h 184"/>
              <a:gd name="T26" fmla="*/ 2147483646 w 184"/>
              <a:gd name="T27" fmla="*/ 2147483646 h 184"/>
              <a:gd name="T28" fmla="*/ 2147483646 w 184"/>
              <a:gd name="T29" fmla="*/ 2147483646 h 184"/>
              <a:gd name="T30" fmla="*/ 2147483646 w 184"/>
              <a:gd name="T31" fmla="*/ 2147483646 h 184"/>
              <a:gd name="T32" fmla="*/ 2147483646 w 184"/>
              <a:gd name="T33" fmla="*/ 2147483646 h 184"/>
              <a:gd name="T34" fmla="*/ 2147483646 w 184"/>
              <a:gd name="T35" fmla="*/ 2147483646 h 184"/>
              <a:gd name="T36" fmla="*/ 2147483646 w 184"/>
              <a:gd name="T37" fmla="*/ 2147483646 h 184"/>
              <a:gd name="T38" fmla="*/ 2147483646 w 184"/>
              <a:gd name="T39" fmla="*/ 2147483646 h 184"/>
              <a:gd name="T40" fmla="*/ 2147483646 w 184"/>
              <a:gd name="T41" fmla="*/ 2147483646 h 184"/>
              <a:gd name="T42" fmla="*/ 2147483646 w 184"/>
              <a:gd name="T43" fmla="*/ 2147483646 h 184"/>
              <a:gd name="T44" fmla="*/ 2147483646 w 184"/>
              <a:gd name="T45" fmla="*/ 2147483646 h 184"/>
              <a:gd name="T46" fmla="*/ 2147483646 w 184"/>
              <a:gd name="T47" fmla="*/ 2147483646 h 184"/>
              <a:gd name="T48" fmla="*/ 2147483646 w 184"/>
              <a:gd name="T49" fmla="*/ 2147483646 h 184"/>
              <a:gd name="T50" fmla="*/ 2147483646 w 184"/>
              <a:gd name="T51" fmla="*/ 2147483646 h 184"/>
              <a:gd name="T52" fmla="*/ 2147483646 w 184"/>
              <a:gd name="T53" fmla="*/ 2147483646 h 184"/>
              <a:gd name="T54" fmla="*/ 2147483646 w 184"/>
              <a:gd name="T55" fmla="*/ 2147483646 h 184"/>
              <a:gd name="T56" fmla="*/ 2147483646 w 184"/>
              <a:gd name="T57" fmla="*/ 2147483646 h 184"/>
              <a:gd name="T58" fmla="*/ 2147483646 w 184"/>
              <a:gd name="T59" fmla="*/ 2147483646 h 184"/>
              <a:gd name="T60" fmla="*/ 2147483646 w 184"/>
              <a:gd name="T61" fmla="*/ 2147483646 h 184"/>
              <a:gd name="T62" fmla="*/ 2147483646 w 184"/>
              <a:gd name="T63" fmla="*/ 2147483646 h 184"/>
              <a:gd name="T64" fmla="*/ 2147483646 w 184"/>
              <a:gd name="T65" fmla="*/ 2147483646 h 184"/>
              <a:gd name="T66" fmla="*/ 2147483646 w 184"/>
              <a:gd name="T67" fmla="*/ 0 h 18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4" h="184">
                <a:moveTo>
                  <a:pt x="104" y="0"/>
                </a:moveTo>
                <a:lnTo>
                  <a:pt x="80" y="0"/>
                </a:lnTo>
                <a:lnTo>
                  <a:pt x="64" y="4"/>
                </a:lnTo>
                <a:lnTo>
                  <a:pt x="49" y="10"/>
                </a:lnTo>
                <a:lnTo>
                  <a:pt x="35" y="20"/>
                </a:lnTo>
                <a:lnTo>
                  <a:pt x="23" y="30"/>
                </a:lnTo>
                <a:lnTo>
                  <a:pt x="14" y="44"/>
                </a:lnTo>
                <a:lnTo>
                  <a:pt x="6" y="58"/>
                </a:lnTo>
                <a:lnTo>
                  <a:pt x="2" y="74"/>
                </a:lnTo>
                <a:lnTo>
                  <a:pt x="0" y="91"/>
                </a:lnTo>
                <a:lnTo>
                  <a:pt x="3" y="110"/>
                </a:lnTo>
                <a:lnTo>
                  <a:pt x="7" y="127"/>
                </a:lnTo>
                <a:lnTo>
                  <a:pt x="15" y="143"/>
                </a:lnTo>
                <a:lnTo>
                  <a:pt x="27" y="156"/>
                </a:lnTo>
                <a:lnTo>
                  <a:pt x="41" y="168"/>
                </a:lnTo>
                <a:lnTo>
                  <a:pt x="57" y="177"/>
                </a:lnTo>
                <a:lnTo>
                  <a:pt x="74" y="182"/>
                </a:lnTo>
                <a:lnTo>
                  <a:pt x="93" y="184"/>
                </a:lnTo>
                <a:lnTo>
                  <a:pt x="111" y="182"/>
                </a:lnTo>
                <a:lnTo>
                  <a:pt x="129" y="177"/>
                </a:lnTo>
                <a:lnTo>
                  <a:pt x="144" y="168"/>
                </a:lnTo>
                <a:lnTo>
                  <a:pt x="157" y="156"/>
                </a:lnTo>
                <a:lnTo>
                  <a:pt x="169" y="143"/>
                </a:lnTo>
                <a:lnTo>
                  <a:pt x="177" y="127"/>
                </a:lnTo>
                <a:lnTo>
                  <a:pt x="182" y="110"/>
                </a:lnTo>
                <a:lnTo>
                  <a:pt x="184" y="91"/>
                </a:lnTo>
                <a:lnTo>
                  <a:pt x="183" y="74"/>
                </a:lnTo>
                <a:lnTo>
                  <a:pt x="178" y="58"/>
                </a:lnTo>
                <a:lnTo>
                  <a:pt x="170" y="44"/>
                </a:lnTo>
                <a:lnTo>
                  <a:pt x="161" y="30"/>
                </a:lnTo>
                <a:lnTo>
                  <a:pt x="149" y="20"/>
                </a:lnTo>
                <a:lnTo>
                  <a:pt x="135" y="10"/>
                </a:lnTo>
                <a:lnTo>
                  <a:pt x="120" y="4"/>
                </a:lnTo>
                <a:lnTo>
                  <a:pt x="104" y="0"/>
                </a:lnTo>
                <a:close/>
              </a:path>
            </a:pathLst>
          </a:custGeom>
          <a:solidFill>
            <a:srgbClr val="3F9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67" name="Freeform 1035"/>
          <p:cNvSpPr>
            <a:spLocks noEditPoints="1"/>
          </p:cNvSpPr>
          <p:nvPr/>
        </p:nvSpPr>
        <p:spPr bwMode="auto">
          <a:xfrm>
            <a:off x="3821113" y="5068888"/>
            <a:ext cx="641350" cy="755650"/>
          </a:xfrm>
          <a:custGeom>
            <a:avLst/>
            <a:gdLst>
              <a:gd name="T0" fmla="*/ 2147483646 w 160"/>
              <a:gd name="T1" fmla="*/ 2147483646 h 160"/>
              <a:gd name="T2" fmla="*/ 2147483646 w 160"/>
              <a:gd name="T3" fmla="*/ 2147483646 h 160"/>
              <a:gd name="T4" fmla="*/ 2147483646 w 160"/>
              <a:gd name="T5" fmla="*/ 2147483646 h 160"/>
              <a:gd name="T6" fmla="*/ 2147483646 w 160"/>
              <a:gd name="T7" fmla="*/ 2147483646 h 160"/>
              <a:gd name="T8" fmla="*/ 2147483646 w 160"/>
              <a:gd name="T9" fmla="*/ 2147483646 h 160"/>
              <a:gd name="T10" fmla="*/ 2147483646 w 160"/>
              <a:gd name="T11" fmla="*/ 2147483646 h 160"/>
              <a:gd name="T12" fmla="*/ 2147483646 w 160"/>
              <a:gd name="T13" fmla="*/ 2147483646 h 160"/>
              <a:gd name="T14" fmla="*/ 2147483646 w 160"/>
              <a:gd name="T15" fmla="*/ 2147483646 h 160"/>
              <a:gd name="T16" fmla="*/ 2147483646 w 160"/>
              <a:gd name="T17" fmla="*/ 2147483646 h 160"/>
              <a:gd name="T18" fmla="*/ 2147483646 w 160"/>
              <a:gd name="T19" fmla="*/ 2147483646 h 160"/>
              <a:gd name="T20" fmla="*/ 2147483646 w 160"/>
              <a:gd name="T21" fmla="*/ 2147483646 h 160"/>
              <a:gd name="T22" fmla="*/ 2147483646 w 160"/>
              <a:gd name="T23" fmla="*/ 2147483646 h 160"/>
              <a:gd name="T24" fmla="*/ 2147483646 w 160"/>
              <a:gd name="T25" fmla="*/ 2147483646 h 160"/>
              <a:gd name="T26" fmla="*/ 2147483646 w 160"/>
              <a:gd name="T27" fmla="*/ 2147483646 h 160"/>
              <a:gd name="T28" fmla="*/ 2147483646 w 160"/>
              <a:gd name="T29" fmla="*/ 2147483646 h 160"/>
              <a:gd name="T30" fmla="*/ 2147483646 w 160"/>
              <a:gd name="T31" fmla="*/ 2147483646 h 160"/>
              <a:gd name="T32" fmla="*/ 2147483646 w 160"/>
              <a:gd name="T33" fmla="*/ 2147483646 h 160"/>
              <a:gd name="T34" fmla="*/ 2147483646 w 160"/>
              <a:gd name="T35" fmla="*/ 2147483646 h 160"/>
              <a:gd name="T36" fmla="*/ 2147483646 w 160"/>
              <a:gd name="T37" fmla="*/ 2147483646 h 160"/>
              <a:gd name="T38" fmla="*/ 2147483646 w 160"/>
              <a:gd name="T39" fmla="*/ 2147483646 h 160"/>
              <a:gd name="T40" fmla="*/ 2147483646 w 160"/>
              <a:gd name="T41" fmla="*/ 2147483646 h 160"/>
              <a:gd name="T42" fmla="*/ 2147483646 w 160"/>
              <a:gd name="T43" fmla="*/ 2147483646 h 160"/>
              <a:gd name="T44" fmla="*/ 2147483646 w 160"/>
              <a:gd name="T45" fmla="*/ 2147483646 h 160"/>
              <a:gd name="T46" fmla="*/ 2147483646 w 160"/>
              <a:gd name="T47" fmla="*/ 2147483646 h 160"/>
              <a:gd name="T48" fmla="*/ 2147483646 w 160"/>
              <a:gd name="T49" fmla="*/ 2147483646 h 160"/>
              <a:gd name="T50" fmla="*/ 2147483646 w 160"/>
              <a:gd name="T51" fmla="*/ 2147483646 h 160"/>
              <a:gd name="T52" fmla="*/ 2147483646 w 160"/>
              <a:gd name="T53" fmla="*/ 2147483646 h 160"/>
              <a:gd name="T54" fmla="*/ 2147483646 w 160"/>
              <a:gd name="T55" fmla="*/ 2147483646 h 160"/>
              <a:gd name="T56" fmla="*/ 2147483646 w 160"/>
              <a:gd name="T57" fmla="*/ 2147483646 h 160"/>
              <a:gd name="T58" fmla="*/ 2147483646 w 160"/>
              <a:gd name="T59" fmla="*/ 2147483646 h 160"/>
              <a:gd name="T60" fmla="*/ 2147483646 w 160"/>
              <a:gd name="T61" fmla="*/ 2147483646 h 160"/>
              <a:gd name="T62" fmla="*/ 2147483646 w 160"/>
              <a:gd name="T63" fmla="*/ 2147483646 h 160"/>
              <a:gd name="T64" fmla="*/ 2147483646 w 160"/>
              <a:gd name="T65" fmla="*/ 2147483646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0" y="79"/>
                </a:moveTo>
                <a:lnTo>
                  <a:pt x="1" y="96"/>
                </a:lnTo>
                <a:lnTo>
                  <a:pt x="5" y="111"/>
                </a:lnTo>
                <a:lnTo>
                  <a:pt x="14" y="124"/>
                </a:lnTo>
                <a:lnTo>
                  <a:pt x="23" y="137"/>
                </a:lnTo>
                <a:lnTo>
                  <a:pt x="35" y="146"/>
                </a:lnTo>
                <a:lnTo>
                  <a:pt x="49" y="155"/>
                </a:lnTo>
                <a:lnTo>
                  <a:pt x="64" y="159"/>
                </a:lnTo>
                <a:lnTo>
                  <a:pt x="80" y="160"/>
                </a:lnTo>
                <a:lnTo>
                  <a:pt x="97" y="159"/>
                </a:lnTo>
                <a:lnTo>
                  <a:pt x="112" y="155"/>
                </a:lnTo>
                <a:lnTo>
                  <a:pt x="125" y="146"/>
                </a:lnTo>
                <a:lnTo>
                  <a:pt x="137" y="137"/>
                </a:lnTo>
                <a:lnTo>
                  <a:pt x="146" y="124"/>
                </a:lnTo>
                <a:lnTo>
                  <a:pt x="154" y="111"/>
                </a:lnTo>
                <a:lnTo>
                  <a:pt x="159" y="96"/>
                </a:lnTo>
                <a:lnTo>
                  <a:pt x="160" y="79"/>
                </a:lnTo>
                <a:lnTo>
                  <a:pt x="159" y="63"/>
                </a:lnTo>
                <a:lnTo>
                  <a:pt x="154" y="48"/>
                </a:lnTo>
                <a:lnTo>
                  <a:pt x="146" y="34"/>
                </a:lnTo>
                <a:lnTo>
                  <a:pt x="137" y="23"/>
                </a:lnTo>
                <a:lnTo>
                  <a:pt x="125" y="13"/>
                </a:lnTo>
                <a:lnTo>
                  <a:pt x="112" y="5"/>
                </a:lnTo>
                <a:lnTo>
                  <a:pt x="97" y="1"/>
                </a:lnTo>
                <a:lnTo>
                  <a:pt x="80" y="0"/>
                </a:lnTo>
                <a:lnTo>
                  <a:pt x="64" y="1"/>
                </a:lnTo>
                <a:lnTo>
                  <a:pt x="49" y="5"/>
                </a:lnTo>
                <a:lnTo>
                  <a:pt x="35" y="13"/>
                </a:lnTo>
                <a:lnTo>
                  <a:pt x="23" y="23"/>
                </a:lnTo>
                <a:lnTo>
                  <a:pt x="14" y="34"/>
                </a:lnTo>
                <a:lnTo>
                  <a:pt x="5" y="48"/>
                </a:lnTo>
                <a:lnTo>
                  <a:pt x="1" y="63"/>
                </a:lnTo>
                <a:lnTo>
                  <a:pt x="0" y="79"/>
                </a:lnTo>
                <a:close/>
                <a:moveTo>
                  <a:pt x="16" y="79"/>
                </a:moveTo>
                <a:lnTo>
                  <a:pt x="17" y="67"/>
                </a:lnTo>
                <a:lnTo>
                  <a:pt x="20" y="55"/>
                </a:lnTo>
                <a:lnTo>
                  <a:pt x="27" y="44"/>
                </a:lnTo>
                <a:lnTo>
                  <a:pt x="34" y="34"/>
                </a:lnTo>
                <a:lnTo>
                  <a:pt x="45" y="26"/>
                </a:lnTo>
                <a:lnTo>
                  <a:pt x="55" y="20"/>
                </a:lnTo>
                <a:lnTo>
                  <a:pt x="68" y="17"/>
                </a:lnTo>
                <a:lnTo>
                  <a:pt x="80" y="16"/>
                </a:lnTo>
                <a:lnTo>
                  <a:pt x="93" y="17"/>
                </a:lnTo>
                <a:lnTo>
                  <a:pt x="105" y="20"/>
                </a:lnTo>
                <a:lnTo>
                  <a:pt x="116" y="26"/>
                </a:lnTo>
                <a:lnTo>
                  <a:pt x="125" y="34"/>
                </a:lnTo>
                <a:lnTo>
                  <a:pt x="134" y="44"/>
                </a:lnTo>
                <a:lnTo>
                  <a:pt x="139" y="55"/>
                </a:lnTo>
                <a:lnTo>
                  <a:pt x="143" y="67"/>
                </a:lnTo>
                <a:lnTo>
                  <a:pt x="144" y="79"/>
                </a:lnTo>
                <a:lnTo>
                  <a:pt x="143" y="92"/>
                </a:lnTo>
                <a:lnTo>
                  <a:pt x="139" y="105"/>
                </a:lnTo>
                <a:lnTo>
                  <a:pt x="134" y="115"/>
                </a:lnTo>
                <a:lnTo>
                  <a:pt x="125" y="126"/>
                </a:lnTo>
                <a:lnTo>
                  <a:pt x="116" y="133"/>
                </a:lnTo>
                <a:lnTo>
                  <a:pt x="105" y="139"/>
                </a:lnTo>
                <a:lnTo>
                  <a:pt x="93" y="143"/>
                </a:lnTo>
                <a:lnTo>
                  <a:pt x="80" y="144"/>
                </a:lnTo>
                <a:lnTo>
                  <a:pt x="68" y="143"/>
                </a:lnTo>
                <a:lnTo>
                  <a:pt x="55" y="139"/>
                </a:lnTo>
                <a:lnTo>
                  <a:pt x="45" y="133"/>
                </a:lnTo>
                <a:lnTo>
                  <a:pt x="34" y="126"/>
                </a:lnTo>
                <a:lnTo>
                  <a:pt x="27" y="115"/>
                </a:lnTo>
                <a:lnTo>
                  <a:pt x="20" y="105"/>
                </a:lnTo>
                <a:lnTo>
                  <a:pt x="17" y="92"/>
                </a:lnTo>
                <a:lnTo>
                  <a:pt x="16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68" name="Freeform 1036"/>
          <p:cNvSpPr>
            <a:spLocks noEditPoints="1"/>
          </p:cNvSpPr>
          <p:nvPr/>
        </p:nvSpPr>
        <p:spPr bwMode="auto">
          <a:xfrm>
            <a:off x="6196013" y="5068888"/>
            <a:ext cx="658812" cy="755650"/>
          </a:xfrm>
          <a:custGeom>
            <a:avLst/>
            <a:gdLst>
              <a:gd name="T0" fmla="*/ 2147483646 w 160"/>
              <a:gd name="T1" fmla="*/ 2147483646 h 160"/>
              <a:gd name="T2" fmla="*/ 2147483646 w 160"/>
              <a:gd name="T3" fmla="*/ 2147483646 h 160"/>
              <a:gd name="T4" fmla="*/ 2147483646 w 160"/>
              <a:gd name="T5" fmla="*/ 2147483646 h 160"/>
              <a:gd name="T6" fmla="*/ 2147483646 w 160"/>
              <a:gd name="T7" fmla="*/ 2147483646 h 160"/>
              <a:gd name="T8" fmla="*/ 2147483646 w 160"/>
              <a:gd name="T9" fmla="*/ 2147483646 h 160"/>
              <a:gd name="T10" fmla="*/ 2147483646 w 160"/>
              <a:gd name="T11" fmla="*/ 2147483646 h 160"/>
              <a:gd name="T12" fmla="*/ 2147483646 w 160"/>
              <a:gd name="T13" fmla="*/ 2147483646 h 160"/>
              <a:gd name="T14" fmla="*/ 2147483646 w 160"/>
              <a:gd name="T15" fmla="*/ 2147483646 h 160"/>
              <a:gd name="T16" fmla="*/ 2147483646 w 160"/>
              <a:gd name="T17" fmla="*/ 2147483646 h 160"/>
              <a:gd name="T18" fmla="*/ 2147483646 w 160"/>
              <a:gd name="T19" fmla="*/ 2147483646 h 160"/>
              <a:gd name="T20" fmla="*/ 2147483646 w 160"/>
              <a:gd name="T21" fmla="*/ 2147483646 h 160"/>
              <a:gd name="T22" fmla="*/ 2147483646 w 160"/>
              <a:gd name="T23" fmla="*/ 2147483646 h 160"/>
              <a:gd name="T24" fmla="*/ 2147483646 w 160"/>
              <a:gd name="T25" fmla="*/ 2147483646 h 160"/>
              <a:gd name="T26" fmla="*/ 2147483646 w 160"/>
              <a:gd name="T27" fmla="*/ 2147483646 h 160"/>
              <a:gd name="T28" fmla="*/ 2147483646 w 160"/>
              <a:gd name="T29" fmla="*/ 2147483646 h 160"/>
              <a:gd name="T30" fmla="*/ 2147483646 w 160"/>
              <a:gd name="T31" fmla="*/ 2147483646 h 160"/>
              <a:gd name="T32" fmla="*/ 2147483646 w 160"/>
              <a:gd name="T33" fmla="*/ 2147483646 h 160"/>
              <a:gd name="T34" fmla="*/ 2147483646 w 160"/>
              <a:gd name="T35" fmla="*/ 2147483646 h 160"/>
              <a:gd name="T36" fmla="*/ 2147483646 w 160"/>
              <a:gd name="T37" fmla="*/ 2147483646 h 160"/>
              <a:gd name="T38" fmla="*/ 2147483646 w 160"/>
              <a:gd name="T39" fmla="*/ 2147483646 h 160"/>
              <a:gd name="T40" fmla="*/ 2147483646 w 160"/>
              <a:gd name="T41" fmla="*/ 2147483646 h 160"/>
              <a:gd name="T42" fmla="*/ 2147483646 w 160"/>
              <a:gd name="T43" fmla="*/ 2147483646 h 160"/>
              <a:gd name="T44" fmla="*/ 2147483646 w 160"/>
              <a:gd name="T45" fmla="*/ 2147483646 h 160"/>
              <a:gd name="T46" fmla="*/ 2147483646 w 160"/>
              <a:gd name="T47" fmla="*/ 2147483646 h 160"/>
              <a:gd name="T48" fmla="*/ 2147483646 w 160"/>
              <a:gd name="T49" fmla="*/ 2147483646 h 160"/>
              <a:gd name="T50" fmla="*/ 2147483646 w 160"/>
              <a:gd name="T51" fmla="*/ 2147483646 h 160"/>
              <a:gd name="T52" fmla="*/ 2147483646 w 160"/>
              <a:gd name="T53" fmla="*/ 2147483646 h 160"/>
              <a:gd name="T54" fmla="*/ 2147483646 w 160"/>
              <a:gd name="T55" fmla="*/ 2147483646 h 160"/>
              <a:gd name="T56" fmla="*/ 2147483646 w 160"/>
              <a:gd name="T57" fmla="*/ 2147483646 h 160"/>
              <a:gd name="T58" fmla="*/ 2147483646 w 160"/>
              <a:gd name="T59" fmla="*/ 2147483646 h 160"/>
              <a:gd name="T60" fmla="*/ 2147483646 w 160"/>
              <a:gd name="T61" fmla="*/ 2147483646 h 160"/>
              <a:gd name="T62" fmla="*/ 2147483646 w 160"/>
              <a:gd name="T63" fmla="*/ 2147483646 h 160"/>
              <a:gd name="T64" fmla="*/ 2147483646 w 160"/>
              <a:gd name="T65" fmla="*/ 2147483646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0" y="79"/>
                </a:moveTo>
                <a:lnTo>
                  <a:pt x="1" y="96"/>
                </a:lnTo>
                <a:lnTo>
                  <a:pt x="6" y="111"/>
                </a:lnTo>
                <a:lnTo>
                  <a:pt x="14" y="124"/>
                </a:lnTo>
                <a:lnTo>
                  <a:pt x="23" y="137"/>
                </a:lnTo>
                <a:lnTo>
                  <a:pt x="36" y="146"/>
                </a:lnTo>
                <a:lnTo>
                  <a:pt x="50" y="155"/>
                </a:lnTo>
                <a:lnTo>
                  <a:pt x="65" y="159"/>
                </a:lnTo>
                <a:lnTo>
                  <a:pt x="81" y="160"/>
                </a:lnTo>
                <a:lnTo>
                  <a:pt x="97" y="159"/>
                </a:lnTo>
                <a:lnTo>
                  <a:pt x="112" y="155"/>
                </a:lnTo>
                <a:lnTo>
                  <a:pt x="126" y="146"/>
                </a:lnTo>
                <a:lnTo>
                  <a:pt x="137" y="137"/>
                </a:lnTo>
                <a:lnTo>
                  <a:pt x="147" y="124"/>
                </a:lnTo>
                <a:lnTo>
                  <a:pt x="155" y="111"/>
                </a:lnTo>
                <a:lnTo>
                  <a:pt x="159" y="96"/>
                </a:lnTo>
                <a:lnTo>
                  <a:pt x="160" y="79"/>
                </a:lnTo>
                <a:lnTo>
                  <a:pt x="159" y="63"/>
                </a:lnTo>
                <a:lnTo>
                  <a:pt x="155" y="48"/>
                </a:lnTo>
                <a:lnTo>
                  <a:pt x="147" y="34"/>
                </a:lnTo>
                <a:lnTo>
                  <a:pt x="137" y="23"/>
                </a:lnTo>
                <a:lnTo>
                  <a:pt x="126" y="13"/>
                </a:lnTo>
                <a:lnTo>
                  <a:pt x="112" y="5"/>
                </a:lnTo>
                <a:lnTo>
                  <a:pt x="97" y="1"/>
                </a:lnTo>
                <a:lnTo>
                  <a:pt x="81" y="0"/>
                </a:lnTo>
                <a:lnTo>
                  <a:pt x="65" y="1"/>
                </a:lnTo>
                <a:lnTo>
                  <a:pt x="50" y="5"/>
                </a:lnTo>
                <a:lnTo>
                  <a:pt x="36" y="13"/>
                </a:lnTo>
                <a:lnTo>
                  <a:pt x="23" y="23"/>
                </a:lnTo>
                <a:lnTo>
                  <a:pt x="14" y="34"/>
                </a:lnTo>
                <a:lnTo>
                  <a:pt x="6" y="48"/>
                </a:lnTo>
                <a:lnTo>
                  <a:pt x="1" y="63"/>
                </a:lnTo>
                <a:lnTo>
                  <a:pt x="0" y="79"/>
                </a:lnTo>
                <a:close/>
                <a:moveTo>
                  <a:pt x="16" y="79"/>
                </a:moveTo>
                <a:lnTo>
                  <a:pt x="17" y="67"/>
                </a:lnTo>
                <a:lnTo>
                  <a:pt x="21" y="55"/>
                </a:lnTo>
                <a:lnTo>
                  <a:pt x="28" y="44"/>
                </a:lnTo>
                <a:lnTo>
                  <a:pt x="35" y="34"/>
                </a:lnTo>
                <a:lnTo>
                  <a:pt x="45" y="26"/>
                </a:lnTo>
                <a:lnTo>
                  <a:pt x="55" y="20"/>
                </a:lnTo>
                <a:lnTo>
                  <a:pt x="68" y="17"/>
                </a:lnTo>
                <a:lnTo>
                  <a:pt x="81" y="16"/>
                </a:lnTo>
                <a:lnTo>
                  <a:pt x="93" y="17"/>
                </a:lnTo>
                <a:lnTo>
                  <a:pt x="105" y="20"/>
                </a:lnTo>
                <a:lnTo>
                  <a:pt x="117" y="26"/>
                </a:lnTo>
                <a:lnTo>
                  <a:pt x="126" y="34"/>
                </a:lnTo>
                <a:lnTo>
                  <a:pt x="134" y="44"/>
                </a:lnTo>
                <a:lnTo>
                  <a:pt x="140" y="55"/>
                </a:lnTo>
                <a:lnTo>
                  <a:pt x="143" y="67"/>
                </a:lnTo>
                <a:lnTo>
                  <a:pt x="144" y="79"/>
                </a:lnTo>
                <a:lnTo>
                  <a:pt x="143" y="92"/>
                </a:lnTo>
                <a:lnTo>
                  <a:pt x="140" y="105"/>
                </a:lnTo>
                <a:lnTo>
                  <a:pt x="134" y="115"/>
                </a:lnTo>
                <a:lnTo>
                  <a:pt x="126" y="126"/>
                </a:lnTo>
                <a:lnTo>
                  <a:pt x="117" y="133"/>
                </a:lnTo>
                <a:lnTo>
                  <a:pt x="105" y="139"/>
                </a:lnTo>
                <a:lnTo>
                  <a:pt x="93" y="143"/>
                </a:lnTo>
                <a:lnTo>
                  <a:pt x="81" y="144"/>
                </a:lnTo>
                <a:lnTo>
                  <a:pt x="68" y="143"/>
                </a:lnTo>
                <a:lnTo>
                  <a:pt x="55" y="139"/>
                </a:lnTo>
                <a:lnTo>
                  <a:pt x="45" y="133"/>
                </a:lnTo>
                <a:lnTo>
                  <a:pt x="35" y="126"/>
                </a:lnTo>
                <a:lnTo>
                  <a:pt x="28" y="115"/>
                </a:lnTo>
                <a:lnTo>
                  <a:pt x="21" y="105"/>
                </a:lnTo>
                <a:lnTo>
                  <a:pt x="17" y="92"/>
                </a:lnTo>
                <a:lnTo>
                  <a:pt x="16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69" name="Freeform 1037"/>
          <p:cNvSpPr>
            <a:spLocks/>
          </p:cNvSpPr>
          <p:nvPr/>
        </p:nvSpPr>
        <p:spPr bwMode="auto">
          <a:xfrm>
            <a:off x="3884613" y="5143501"/>
            <a:ext cx="514350" cy="606425"/>
          </a:xfrm>
          <a:custGeom>
            <a:avLst/>
            <a:gdLst>
              <a:gd name="T0" fmla="*/ 0 w 128"/>
              <a:gd name="T1" fmla="*/ 2147483646 h 128"/>
              <a:gd name="T2" fmla="*/ 2147483646 w 128"/>
              <a:gd name="T3" fmla="*/ 2147483646 h 128"/>
              <a:gd name="T4" fmla="*/ 2147483646 w 128"/>
              <a:gd name="T5" fmla="*/ 2147483646 h 128"/>
              <a:gd name="T6" fmla="*/ 2147483646 w 128"/>
              <a:gd name="T7" fmla="*/ 2147483646 h 128"/>
              <a:gd name="T8" fmla="*/ 2147483646 w 128"/>
              <a:gd name="T9" fmla="*/ 2147483646 h 128"/>
              <a:gd name="T10" fmla="*/ 2147483646 w 128"/>
              <a:gd name="T11" fmla="*/ 2147483646 h 128"/>
              <a:gd name="T12" fmla="*/ 2147483646 w 128"/>
              <a:gd name="T13" fmla="*/ 2147483646 h 128"/>
              <a:gd name="T14" fmla="*/ 2147483646 w 128"/>
              <a:gd name="T15" fmla="*/ 2147483646 h 128"/>
              <a:gd name="T16" fmla="*/ 2147483646 w 128"/>
              <a:gd name="T17" fmla="*/ 0 h 128"/>
              <a:gd name="T18" fmla="*/ 2147483646 w 128"/>
              <a:gd name="T19" fmla="*/ 2147483646 h 128"/>
              <a:gd name="T20" fmla="*/ 2147483646 w 128"/>
              <a:gd name="T21" fmla="*/ 2147483646 h 128"/>
              <a:gd name="T22" fmla="*/ 2147483646 w 128"/>
              <a:gd name="T23" fmla="*/ 2147483646 h 128"/>
              <a:gd name="T24" fmla="*/ 2147483646 w 128"/>
              <a:gd name="T25" fmla="*/ 2147483646 h 128"/>
              <a:gd name="T26" fmla="*/ 2147483646 w 128"/>
              <a:gd name="T27" fmla="*/ 2147483646 h 128"/>
              <a:gd name="T28" fmla="*/ 2147483646 w 128"/>
              <a:gd name="T29" fmla="*/ 2147483646 h 128"/>
              <a:gd name="T30" fmla="*/ 2147483646 w 128"/>
              <a:gd name="T31" fmla="*/ 2147483646 h 128"/>
              <a:gd name="T32" fmla="*/ 2147483646 w 128"/>
              <a:gd name="T33" fmla="*/ 2147483646 h 128"/>
              <a:gd name="T34" fmla="*/ 2147483646 w 128"/>
              <a:gd name="T35" fmla="*/ 2147483646 h 128"/>
              <a:gd name="T36" fmla="*/ 2147483646 w 128"/>
              <a:gd name="T37" fmla="*/ 2147483646 h 128"/>
              <a:gd name="T38" fmla="*/ 2147483646 w 128"/>
              <a:gd name="T39" fmla="*/ 2147483646 h 128"/>
              <a:gd name="T40" fmla="*/ 2147483646 w 128"/>
              <a:gd name="T41" fmla="*/ 2147483646 h 128"/>
              <a:gd name="T42" fmla="*/ 2147483646 w 128"/>
              <a:gd name="T43" fmla="*/ 2147483646 h 128"/>
              <a:gd name="T44" fmla="*/ 2147483646 w 128"/>
              <a:gd name="T45" fmla="*/ 2147483646 h 128"/>
              <a:gd name="T46" fmla="*/ 2147483646 w 128"/>
              <a:gd name="T47" fmla="*/ 2147483646 h 128"/>
              <a:gd name="T48" fmla="*/ 2147483646 w 128"/>
              <a:gd name="T49" fmla="*/ 2147483646 h 128"/>
              <a:gd name="T50" fmla="*/ 2147483646 w 128"/>
              <a:gd name="T51" fmla="*/ 2147483646 h 128"/>
              <a:gd name="T52" fmla="*/ 2147483646 w 128"/>
              <a:gd name="T53" fmla="*/ 2147483646 h 128"/>
              <a:gd name="T54" fmla="*/ 2147483646 w 128"/>
              <a:gd name="T55" fmla="*/ 2147483646 h 128"/>
              <a:gd name="T56" fmla="*/ 2147483646 w 128"/>
              <a:gd name="T57" fmla="*/ 2147483646 h 128"/>
              <a:gd name="T58" fmla="*/ 2147483646 w 128"/>
              <a:gd name="T59" fmla="*/ 2147483646 h 128"/>
              <a:gd name="T60" fmla="*/ 2147483646 w 128"/>
              <a:gd name="T61" fmla="*/ 2147483646 h 128"/>
              <a:gd name="T62" fmla="*/ 2147483646 w 128"/>
              <a:gd name="T63" fmla="*/ 2147483646 h 128"/>
              <a:gd name="T64" fmla="*/ 0 w 128"/>
              <a:gd name="T65" fmla="*/ 2147483646 h 12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28">
                <a:moveTo>
                  <a:pt x="0" y="63"/>
                </a:moveTo>
                <a:lnTo>
                  <a:pt x="1" y="51"/>
                </a:lnTo>
                <a:lnTo>
                  <a:pt x="4" y="39"/>
                </a:lnTo>
                <a:lnTo>
                  <a:pt x="11" y="28"/>
                </a:lnTo>
                <a:lnTo>
                  <a:pt x="18" y="18"/>
                </a:lnTo>
                <a:lnTo>
                  <a:pt x="29" y="10"/>
                </a:lnTo>
                <a:lnTo>
                  <a:pt x="39" y="4"/>
                </a:lnTo>
                <a:lnTo>
                  <a:pt x="52" y="1"/>
                </a:lnTo>
                <a:lnTo>
                  <a:pt x="64" y="0"/>
                </a:lnTo>
                <a:lnTo>
                  <a:pt x="77" y="1"/>
                </a:lnTo>
                <a:lnTo>
                  <a:pt x="89" y="4"/>
                </a:lnTo>
                <a:lnTo>
                  <a:pt x="100" y="10"/>
                </a:lnTo>
                <a:lnTo>
                  <a:pt x="109" y="18"/>
                </a:lnTo>
                <a:lnTo>
                  <a:pt x="118" y="28"/>
                </a:lnTo>
                <a:lnTo>
                  <a:pt x="123" y="39"/>
                </a:lnTo>
                <a:lnTo>
                  <a:pt x="127" y="51"/>
                </a:lnTo>
                <a:lnTo>
                  <a:pt x="128" y="63"/>
                </a:lnTo>
                <a:lnTo>
                  <a:pt x="127" y="76"/>
                </a:lnTo>
                <a:lnTo>
                  <a:pt x="123" y="89"/>
                </a:lnTo>
                <a:lnTo>
                  <a:pt x="118" y="99"/>
                </a:lnTo>
                <a:lnTo>
                  <a:pt x="109" y="110"/>
                </a:lnTo>
                <a:lnTo>
                  <a:pt x="100" y="117"/>
                </a:lnTo>
                <a:lnTo>
                  <a:pt x="89" y="123"/>
                </a:lnTo>
                <a:lnTo>
                  <a:pt x="77" y="127"/>
                </a:lnTo>
                <a:lnTo>
                  <a:pt x="64" y="128"/>
                </a:lnTo>
                <a:lnTo>
                  <a:pt x="52" y="127"/>
                </a:lnTo>
                <a:lnTo>
                  <a:pt x="39" y="123"/>
                </a:lnTo>
                <a:lnTo>
                  <a:pt x="29" y="117"/>
                </a:lnTo>
                <a:lnTo>
                  <a:pt x="18" y="110"/>
                </a:lnTo>
                <a:lnTo>
                  <a:pt x="11" y="99"/>
                </a:lnTo>
                <a:lnTo>
                  <a:pt x="4" y="89"/>
                </a:lnTo>
                <a:lnTo>
                  <a:pt x="1" y="76"/>
                </a:lnTo>
                <a:lnTo>
                  <a:pt x="0" y="63"/>
                </a:lnTo>
                <a:close/>
              </a:path>
            </a:pathLst>
          </a:custGeom>
          <a:solidFill>
            <a:srgbClr val="BF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70" name="Freeform 1038"/>
          <p:cNvSpPr>
            <a:spLocks/>
          </p:cNvSpPr>
          <p:nvPr/>
        </p:nvSpPr>
        <p:spPr bwMode="auto">
          <a:xfrm>
            <a:off x="4029075" y="5216526"/>
            <a:ext cx="304800" cy="441325"/>
          </a:xfrm>
          <a:custGeom>
            <a:avLst/>
            <a:gdLst>
              <a:gd name="T0" fmla="*/ 2147483646 w 76"/>
              <a:gd name="T1" fmla="*/ 2147483646 h 96"/>
              <a:gd name="T2" fmla="*/ 2147483646 w 76"/>
              <a:gd name="T3" fmla="*/ 2147483646 h 96"/>
              <a:gd name="T4" fmla="*/ 2147483646 w 76"/>
              <a:gd name="T5" fmla="*/ 2147483646 h 96"/>
              <a:gd name="T6" fmla="*/ 2147483646 w 76"/>
              <a:gd name="T7" fmla="*/ 2147483646 h 96"/>
              <a:gd name="T8" fmla="*/ 0 w 76"/>
              <a:gd name="T9" fmla="*/ 2147483646 h 96"/>
              <a:gd name="T10" fmla="*/ 2147483646 w 76"/>
              <a:gd name="T11" fmla="*/ 2147483646 h 96"/>
              <a:gd name="T12" fmla="*/ 2147483646 w 76"/>
              <a:gd name="T13" fmla="*/ 2147483646 h 96"/>
              <a:gd name="T14" fmla="*/ 2147483646 w 76"/>
              <a:gd name="T15" fmla="*/ 2147483646 h 96"/>
              <a:gd name="T16" fmla="*/ 2147483646 w 76"/>
              <a:gd name="T17" fmla="*/ 2147483646 h 96"/>
              <a:gd name="T18" fmla="*/ 2147483646 w 76"/>
              <a:gd name="T19" fmla="*/ 2147483646 h 96"/>
              <a:gd name="T20" fmla="*/ 2147483646 w 76"/>
              <a:gd name="T21" fmla="*/ 2147483646 h 96"/>
              <a:gd name="T22" fmla="*/ 2147483646 w 76"/>
              <a:gd name="T23" fmla="*/ 2147483646 h 96"/>
              <a:gd name="T24" fmla="*/ 2147483646 w 76"/>
              <a:gd name="T25" fmla="*/ 2147483646 h 96"/>
              <a:gd name="T26" fmla="*/ 2147483646 w 76"/>
              <a:gd name="T27" fmla="*/ 2147483646 h 96"/>
              <a:gd name="T28" fmla="*/ 2147483646 w 76"/>
              <a:gd name="T29" fmla="*/ 2147483646 h 96"/>
              <a:gd name="T30" fmla="*/ 2147483646 w 76"/>
              <a:gd name="T31" fmla="*/ 2147483646 h 96"/>
              <a:gd name="T32" fmla="*/ 2147483646 w 76"/>
              <a:gd name="T33" fmla="*/ 2147483646 h 96"/>
              <a:gd name="T34" fmla="*/ 2147483646 w 76"/>
              <a:gd name="T35" fmla="*/ 2147483646 h 96"/>
              <a:gd name="T36" fmla="*/ 2147483646 w 76"/>
              <a:gd name="T37" fmla="*/ 2147483646 h 96"/>
              <a:gd name="T38" fmla="*/ 2147483646 w 76"/>
              <a:gd name="T39" fmla="*/ 2147483646 h 96"/>
              <a:gd name="T40" fmla="*/ 2147483646 w 76"/>
              <a:gd name="T41" fmla="*/ 2147483646 h 96"/>
              <a:gd name="T42" fmla="*/ 2147483646 w 76"/>
              <a:gd name="T43" fmla="*/ 2147483646 h 96"/>
              <a:gd name="T44" fmla="*/ 2147483646 w 76"/>
              <a:gd name="T45" fmla="*/ 2147483646 h 96"/>
              <a:gd name="T46" fmla="*/ 2147483646 w 76"/>
              <a:gd name="T47" fmla="*/ 2147483646 h 96"/>
              <a:gd name="T48" fmla="*/ 2147483646 w 76"/>
              <a:gd name="T49" fmla="*/ 2147483646 h 96"/>
              <a:gd name="T50" fmla="*/ 2147483646 w 76"/>
              <a:gd name="T51" fmla="*/ 2147483646 h 96"/>
              <a:gd name="T52" fmla="*/ 2147483646 w 76"/>
              <a:gd name="T53" fmla="*/ 2147483646 h 96"/>
              <a:gd name="T54" fmla="*/ 2147483646 w 76"/>
              <a:gd name="T55" fmla="*/ 2147483646 h 96"/>
              <a:gd name="T56" fmla="*/ 2147483646 w 76"/>
              <a:gd name="T57" fmla="*/ 2147483646 h 96"/>
              <a:gd name="T58" fmla="*/ 2147483646 w 76"/>
              <a:gd name="T59" fmla="*/ 2147483646 h 96"/>
              <a:gd name="T60" fmla="*/ 2147483646 w 76"/>
              <a:gd name="T61" fmla="*/ 2147483646 h 96"/>
              <a:gd name="T62" fmla="*/ 2147483646 w 76"/>
              <a:gd name="T63" fmla="*/ 2147483646 h 96"/>
              <a:gd name="T64" fmla="*/ 2147483646 w 76"/>
              <a:gd name="T65" fmla="*/ 2147483646 h 96"/>
              <a:gd name="T66" fmla="*/ 2147483646 w 76"/>
              <a:gd name="T67" fmla="*/ 2147483646 h 96"/>
              <a:gd name="T68" fmla="*/ 2147483646 w 76"/>
              <a:gd name="T69" fmla="*/ 0 h 96"/>
              <a:gd name="T70" fmla="*/ 2147483646 w 76"/>
              <a:gd name="T71" fmla="*/ 2147483646 h 96"/>
              <a:gd name="T72" fmla="*/ 2147483646 w 76"/>
              <a:gd name="T73" fmla="*/ 2147483646 h 9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6" h="96">
                <a:moveTo>
                  <a:pt x="4" y="6"/>
                </a:moveTo>
                <a:lnTo>
                  <a:pt x="3" y="6"/>
                </a:lnTo>
                <a:lnTo>
                  <a:pt x="2" y="7"/>
                </a:lnTo>
                <a:lnTo>
                  <a:pt x="1" y="7"/>
                </a:lnTo>
                <a:lnTo>
                  <a:pt x="0" y="8"/>
                </a:lnTo>
                <a:lnTo>
                  <a:pt x="9" y="6"/>
                </a:lnTo>
                <a:lnTo>
                  <a:pt x="17" y="6"/>
                </a:lnTo>
                <a:lnTo>
                  <a:pt x="26" y="7"/>
                </a:lnTo>
                <a:lnTo>
                  <a:pt x="34" y="9"/>
                </a:lnTo>
                <a:lnTo>
                  <a:pt x="41" y="13"/>
                </a:lnTo>
                <a:lnTo>
                  <a:pt x="48" y="18"/>
                </a:lnTo>
                <a:lnTo>
                  <a:pt x="55" y="25"/>
                </a:lnTo>
                <a:lnTo>
                  <a:pt x="60" y="33"/>
                </a:lnTo>
                <a:lnTo>
                  <a:pt x="64" y="51"/>
                </a:lnTo>
                <a:lnTo>
                  <a:pt x="63" y="68"/>
                </a:lnTo>
                <a:lnTo>
                  <a:pt x="55" y="84"/>
                </a:lnTo>
                <a:lnTo>
                  <a:pt x="42" y="96"/>
                </a:lnTo>
                <a:lnTo>
                  <a:pt x="44" y="96"/>
                </a:lnTo>
                <a:lnTo>
                  <a:pt x="46" y="95"/>
                </a:lnTo>
                <a:lnTo>
                  <a:pt x="47" y="95"/>
                </a:lnTo>
                <a:lnTo>
                  <a:pt x="48" y="93"/>
                </a:lnTo>
                <a:lnTo>
                  <a:pt x="56" y="89"/>
                </a:lnTo>
                <a:lnTo>
                  <a:pt x="63" y="82"/>
                </a:lnTo>
                <a:lnTo>
                  <a:pt x="69" y="74"/>
                </a:lnTo>
                <a:lnTo>
                  <a:pt x="74" y="66"/>
                </a:lnTo>
                <a:lnTo>
                  <a:pt x="76" y="56"/>
                </a:lnTo>
                <a:lnTo>
                  <a:pt x="76" y="46"/>
                </a:lnTo>
                <a:lnTo>
                  <a:pt x="75" y="37"/>
                </a:lnTo>
                <a:lnTo>
                  <a:pt x="71" y="28"/>
                </a:lnTo>
                <a:lnTo>
                  <a:pt x="66" y="19"/>
                </a:lnTo>
                <a:lnTo>
                  <a:pt x="59" y="13"/>
                </a:lnTo>
                <a:lnTo>
                  <a:pt x="52" y="7"/>
                </a:lnTo>
                <a:lnTo>
                  <a:pt x="42" y="2"/>
                </a:lnTo>
                <a:lnTo>
                  <a:pt x="33" y="1"/>
                </a:lnTo>
                <a:lnTo>
                  <a:pt x="24" y="0"/>
                </a:lnTo>
                <a:lnTo>
                  <a:pt x="14" y="2"/>
                </a:lnTo>
                <a:lnTo>
                  <a:pt x="4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71" name="Freeform 1039"/>
          <p:cNvSpPr>
            <a:spLocks/>
          </p:cNvSpPr>
          <p:nvPr/>
        </p:nvSpPr>
        <p:spPr bwMode="auto">
          <a:xfrm>
            <a:off x="6276976" y="5143501"/>
            <a:ext cx="512763" cy="606425"/>
          </a:xfrm>
          <a:custGeom>
            <a:avLst/>
            <a:gdLst>
              <a:gd name="T0" fmla="*/ 0 w 128"/>
              <a:gd name="T1" fmla="*/ 2147483646 h 128"/>
              <a:gd name="T2" fmla="*/ 2147483646 w 128"/>
              <a:gd name="T3" fmla="*/ 2147483646 h 128"/>
              <a:gd name="T4" fmla="*/ 2147483646 w 128"/>
              <a:gd name="T5" fmla="*/ 2147483646 h 128"/>
              <a:gd name="T6" fmla="*/ 2147483646 w 128"/>
              <a:gd name="T7" fmla="*/ 2147483646 h 128"/>
              <a:gd name="T8" fmla="*/ 2147483646 w 128"/>
              <a:gd name="T9" fmla="*/ 2147483646 h 128"/>
              <a:gd name="T10" fmla="*/ 2147483646 w 128"/>
              <a:gd name="T11" fmla="*/ 2147483646 h 128"/>
              <a:gd name="T12" fmla="*/ 2147483646 w 128"/>
              <a:gd name="T13" fmla="*/ 2147483646 h 128"/>
              <a:gd name="T14" fmla="*/ 2147483646 w 128"/>
              <a:gd name="T15" fmla="*/ 2147483646 h 128"/>
              <a:gd name="T16" fmla="*/ 2147483646 w 128"/>
              <a:gd name="T17" fmla="*/ 0 h 128"/>
              <a:gd name="T18" fmla="*/ 2147483646 w 128"/>
              <a:gd name="T19" fmla="*/ 2147483646 h 128"/>
              <a:gd name="T20" fmla="*/ 2147483646 w 128"/>
              <a:gd name="T21" fmla="*/ 2147483646 h 128"/>
              <a:gd name="T22" fmla="*/ 2147483646 w 128"/>
              <a:gd name="T23" fmla="*/ 2147483646 h 128"/>
              <a:gd name="T24" fmla="*/ 2147483646 w 128"/>
              <a:gd name="T25" fmla="*/ 2147483646 h 128"/>
              <a:gd name="T26" fmla="*/ 2147483646 w 128"/>
              <a:gd name="T27" fmla="*/ 2147483646 h 128"/>
              <a:gd name="T28" fmla="*/ 2147483646 w 128"/>
              <a:gd name="T29" fmla="*/ 2147483646 h 128"/>
              <a:gd name="T30" fmla="*/ 2147483646 w 128"/>
              <a:gd name="T31" fmla="*/ 2147483646 h 128"/>
              <a:gd name="T32" fmla="*/ 2147483646 w 128"/>
              <a:gd name="T33" fmla="*/ 2147483646 h 128"/>
              <a:gd name="T34" fmla="*/ 2147483646 w 128"/>
              <a:gd name="T35" fmla="*/ 2147483646 h 128"/>
              <a:gd name="T36" fmla="*/ 2147483646 w 128"/>
              <a:gd name="T37" fmla="*/ 2147483646 h 128"/>
              <a:gd name="T38" fmla="*/ 2147483646 w 128"/>
              <a:gd name="T39" fmla="*/ 2147483646 h 128"/>
              <a:gd name="T40" fmla="*/ 2147483646 w 128"/>
              <a:gd name="T41" fmla="*/ 2147483646 h 128"/>
              <a:gd name="T42" fmla="*/ 2147483646 w 128"/>
              <a:gd name="T43" fmla="*/ 2147483646 h 128"/>
              <a:gd name="T44" fmla="*/ 2147483646 w 128"/>
              <a:gd name="T45" fmla="*/ 2147483646 h 128"/>
              <a:gd name="T46" fmla="*/ 2147483646 w 128"/>
              <a:gd name="T47" fmla="*/ 2147483646 h 128"/>
              <a:gd name="T48" fmla="*/ 2147483646 w 128"/>
              <a:gd name="T49" fmla="*/ 2147483646 h 128"/>
              <a:gd name="T50" fmla="*/ 2147483646 w 128"/>
              <a:gd name="T51" fmla="*/ 2147483646 h 128"/>
              <a:gd name="T52" fmla="*/ 2147483646 w 128"/>
              <a:gd name="T53" fmla="*/ 2147483646 h 128"/>
              <a:gd name="T54" fmla="*/ 2147483646 w 128"/>
              <a:gd name="T55" fmla="*/ 2147483646 h 128"/>
              <a:gd name="T56" fmla="*/ 2147483646 w 128"/>
              <a:gd name="T57" fmla="*/ 2147483646 h 128"/>
              <a:gd name="T58" fmla="*/ 2147483646 w 128"/>
              <a:gd name="T59" fmla="*/ 2147483646 h 128"/>
              <a:gd name="T60" fmla="*/ 2147483646 w 128"/>
              <a:gd name="T61" fmla="*/ 2147483646 h 128"/>
              <a:gd name="T62" fmla="*/ 2147483646 w 128"/>
              <a:gd name="T63" fmla="*/ 2147483646 h 128"/>
              <a:gd name="T64" fmla="*/ 0 w 128"/>
              <a:gd name="T65" fmla="*/ 2147483646 h 12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28">
                <a:moveTo>
                  <a:pt x="0" y="63"/>
                </a:moveTo>
                <a:lnTo>
                  <a:pt x="1" y="51"/>
                </a:lnTo>
                <a:lnTo>
                  <a:pt x="5" y="39"/>
                </a:lnTo>
                <a:lnTo>
                  <a:pt x="12" y="28"/>
                </a:lnTo>
                <a:lnTo>
                  <a:pt x="19" y="18"/>
                </a:lnTo>
                <a:lnTo>
                  <a:pt x="29" y="10"/>
                </a:lnTo>
                <a:lnTo>
                  <a:pt x="39" y="4"/>
                </a:lnTo>
                <a:lnTo>
                  <a:pt x="52" y="1"/>
                </a:lnTo>
                <a:lnTo>
                  <a:pt x="65" y="0"/>
                </a:lnTo>
                <a:lnTo>
                  <a:pt x="77" y="1"/>
                </a:lnTo>
                <a:lnTo>
                  <a:pt x="89" y="4"/>
                </a:lnTo>
                <a:lnTo>
                  <a:pt x="101" y="10"/>
                </a:lnTo>
                <a:lnTo>
                  <a:pt x="110" y="18"/>
                </a:lnTo>
                <a:lnTo>
                  <a:pt x="118" y="28"/>
                </a:lnTo>
                <a:lnTo>
                  <a:pt x="124" y="39"/>
                </a:lnTo>
                <a:lnTo>
                  <a:pt x="127" y="51"/>
                </a:lnTo>
                <a:lnTo>
                  <a:pt x="128" y="63"/>
                </a:lnTo>
                <a:lnTo>
                  <a:pt x="127" y="76"/>
                </a:lnTo>
                <a:lnTo>
                  <a:pt x="124" y="89"/>
                </a:lnTo>
                <a:lnTo>
                  <a:pt x="118" y="99"/>
                </a:lnTo>
                <a:lnTo>
                  <a:pt x="110" y="110"/>
                </a:lnTo>
                <a:lnTo>
                  <a:pt x="101" y="117"/>
                </a:lnTo>
                <a:lnTo>
                  <a:pt x="89" y="123"/>
                </a:lnTo>
                <a:lnTo>
                  <a:pt x="77" y="127"/>
                </a:lnTo>
                <a:lnTo>
                  <a:pt x="65" y="128"/>
                </a:lnTo>
                <a:lnTo>
                  <a:pt x="52" y="127"/>
                </a:lnTo>
                <a:lnTo>
                  <a:pt x="39" y="123"/>
                </a:lnTo>
                <a:lnTo>
                  <a:pt x="29" y="117"/>
                </a:lnTo>
                <a:lnTo>
                  <a:pt x="19" y="110"/>
                </a:lnTo>
                <a:lnTo>
                  <a:pt x="12" y="99"/>
                </a:lnTo>
                <a:lnTo>
                  <a:pt x="5" y="89"/>
                </a:lnTo>
                <a:lnTo>
                  <a:pt x="1" y="76"/>
                </a:lnTo>
                <a:lnTo>
                  <a:pt x="0" y="63"/>
                </a:lnTo>
                <a:close/>
              </a:path>
            </a:pathLst>
          </a:custGeom>
          <a:solidFill>
            <a:srgbClr val="BF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72" name="Freeform 1040"/>
          <p:cNvSpPr>
            <a:spLocks noEditPoints="1"/>
          </p:cNvSpPr>
          <p:nvPr/>
        </p:nvSpPr>
        <p:spPr bwMode="auto">
          <a:xfrm>
            <a:off x="4318000" y="3505200"/>
            <a:ext cx="1011238" cy="681038"/>
          </a:xfrm>
          <a:custGeom>
            <a:avLst/>
            <a:gdLst>
              <a:gd name="T0" fmla="*/ 2147483646 w 253"/>
              <a:gd name="T1" fmla="*/ 2147483646 h 152"/>
              <a:gd name="T2" fmla="*/ 2147483646 w 253"/>
              <a:gd name="T3" fmla="*/ 2147483646 h 152"/>
              <a:gd name="T4" fmla="*/ 2147483646 w 253"/>
              <a:gd name="T5" fmla="*/ 2147483646 h 152"/>
              <a:gd name="T6" fmla="*/ 2147483646 w 253"/>
              <a:gd name="T7" fmla="*/ 2147483646 h 152"/>
              <a:gd name="T8" fmla="*/ 0 w 253"/>
              <a:gd name="T9" fmla="*/ 2147483646 h 152"/>
              <a:gd name="T10" fmla="*/ 2147483646 w 253"/>
              <a:gd name="T11" fmla="*/ 0 h 152"/>
              <a:gd name="T12" fmla="*/ 2147483646 w 253"/>
              <a:gd name="T13" fmla="*/ 0 h 152"/>
              <a:gd name="T14" fmla="*/ 2147483646 w 253"/>
              <a:gd name="T15" fmla="*/ 2147483646 h 152"/>
              <a:gd name="T16" fmla="*/ 2147483646 w 253"/>
              <a:gd name="T17" fmla="*/ 2147483646 h 152"/>
              <a:gd name="T18" fmla="*/ 2147483646 w 253"/>
              <a:gd name="T19" fmla="*/ 2147483646 h 152"/>
              <a:gd name="T20" fmla="*/ 2147483646 w 253"/>
              <a:gd name="T21" fmla="*/ 2147483646 h 152"/>
              <a:gd name="T22" fmla="*/ 2147483646 w 253"/>
              <a:gd name="T23" fmla="*/ 2147483646 h 152"/>
              <a:gd name="T24" fmla="*/ 2147483646 w 253"/>
              <a:gd name="T25" fmla="*/ 2147483646 h 152"/>
              <a:gd name="T26" fmla="*/ 2147483646 w 253"/>
              <a:gd name="T27" fmla="*/ 2147483646 h 152"/>
              <a:gd name="T28" fmla="*/ 2147483646 w 253"/>
              <a:gd name="T29" fmla="*/ 2147483646 h 152"/>
              <a:gd name="T30" fmla="*/ 2147483646 w 253"/>
              <a:gd name="T31" fmla="*/ 2147483646 h 152"/>
              <a:gd name="T32" fmla="*/ 2147483646 w 253"/>
              <a:gd name="T33" fmla="*/ 2147483646 h 152"/>
              <a:gd name="T34" fmla="*/ 2147483646 w 253"/>
              <a:gd name="T35" fmla="*/ 2147483646 h 152"/>
              <a:gd name="T36" fmla="*/ 2147483646 w 253"/>
              <a:gd name="T37" fmla="*/ 2147483646 h 152"/>
              <a:gd name="T38" fmla="*/ 2147483646 w 253"/>
              <a:gd name="T39" fmla="*/ 2147483646 h 152"/>
              <a:gd name="T40" fmla="*/ 2147483646 w 253"/>
              <a:gd name="T41" fmla="*/ 2147483646 h 152"/>
              <a:gd name="T42" fmla="*/ 2147483646 w 253"/>
              <a:gd name="T43" fmla="*/ 2147483646 h 152"/>
              <a:gd name="T44" fmla="*/ 2147483646 w 253"/>
              <a:gd name="T45" fmla="*/ 2147483646 h 152"/>
              <a:gd name="T46" fmla="*/ 2147483646 w 253"/>
              <a:gd name="T47" fmla="*/ 2147483646 h 152"/>
              <a:gd name="T48" fmla="*/ 2147483646 w 253"/>
              <a:gd name="T49" fmla="*/ 2147483646 h 152"/>
              <a:gd name="T50" fmla="*/ 2147483646 w 253"/>
              <a:gd name="T51" fmla="*/ 2147483646 h 152"/>
              <a:gd name="T52" fmla="*/ 2147483646 w 253"/>
              <a:gd name="T53" fmla="*/ 2147483646 h 152"/>
              <a:gd name="T54" fmla="*/ 2147483646 w 253"/>
              <a:gd name="T55" fmla="*/ 2147483646 h 152"/>
              <a:gd name="T56" fmla="*/ 2147483646 w 253"/>
              <a:gd name="T57" fmla="*/ 2147483646 h 152"/>
              <a:gd name="T58" fmla="*/ 2147483646 w 253"/>
              <a:gd name="T59" fmla="*/ 2147483646 h 152"/>
              <a:gd name="T60" fmla="*/ 2147483646 w 253"/>
              <a:gd name="T61" fmla="*/ 2147483646 h 152"/>
              <a:gd name="T62" fmla="*/ 2147483646 w 253"/>
              <a:gd name="T63" fmla="*/ 2147483646 h 152"/>
              <a:gd name="T64" fmla="*/ 2147483646 w 253"/>
              <a:gd name="T65" fmla="*/ 2147483646 h 15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3" h="152">
                <a:moveTo>
                  <a:pt x="121" y="21"/>
                </a:moveTo>
                <a:lnTo>
                  <a:pt x="117" y="27"/>
                </a:lnTo>
                <a:lnTo>
                  <a:pt x="104" y="40"/>
                </a:lnTo>
                <a:lnTo>
                  <a:pt x="87" y="58"/>
                </a:lnTo>
                <a:lnTo>
                  <a:pt x="67" y="80"/>
                </a:lnTo>
                <a:lnTo>
                  <a:pt x="46" y="101"/>
                </a:lnTo>
                <a:lnTo>
                  <a:pt x="30" y="119"/>
                </a:lnTo>
                <a:lnTo>
                  <a:pt x="17" y="133"/>
                </a:lnTo>
                <a:lnTo>
                  <a:pt x="13" y="138"/>
                </a:lnTo>
                <a:lnTo>
                  <a:pt x="0" y="152"/>
                </a:lnTo>
                <a:lnTo>
                  <a:pt x="253" y="152"/>
                </a:lnTo>
                <a:lnTo>
                  <a:pt x="253" y="0"/>
                </a:lnTo>
                <a:lnTo>
                  <a:pt x="172" y="0"/>
                </a:lnTo>
                <a:lnTo>
                  <a:pt x="171" y="0"/>
                </a:lnTo>
                <a:lnTo>
                  <a:pt x="168" y="0"/>
                </a:lnTo>
                <a:lnTo>
                  <a:pt x="163" y="1"/>
                </a:lnTo>
                <a:lnTo>
                  <a:pt x="156" y="3"/>
                </a:lnTo>
                <a:lnTo>
                  <a:pt x="149" y="5"/>
                </a:lnTo>
                <a:lnTo>
                  <a:pt x="140" y="8"/>
                </a:lnTo>
                <a:lnTo>
                  <a:pt x="131" y="14"/>
                </a:lnTo>
                <a:lnTo>
                  <a:pt x="121" y="21"/>
                </a:lnTo>
                <a:close/>
                <a:moveTo>
                  <a:pt x="132" y="33"/>
                </a:moveTo>
                <a:lnTo>
                  <a:pt x="140" y="27"/>
                </a:lnTo>
                <a:lnTo>
                  <a:pt x="147" y="22"/>
                </a:lnTo>
                <a:lnTo>
                  <a:pt x="154" y="20"/>
                </a:lnTo>
                <a:lnTo>
                  <a:pt x="159" y="18"/>
                </a:lnTo>
                <a:lnTo>
                  <a:pt x="164" y="16"/>
                </a:lnTo>
                <a:lnTo>
                  <a:pt x="169" y="16"/>
                </a:lnTo>
                <a:lnTo>
                  <a:pt x="171" y="16"/>
                </a:lnTo>
                <a:lnTo>
                  <a:pt x="172" y="16"/>
                </a:lnTo>
                <a:lnTo>
                  <a:pt x="174" y="16"/>
                </a:lnTo>
                <a:lnTo>
                  <a:pt x="180" y="16"/>
                </a:lnTo>
                <a:lnTo>
                  <a:pt x="189" y="16"/>
                </a:lnTo>
                <a:lnTo>
                  <a:pt x="200" y="16"/>
                </a:lnTo>
                <a:lnTo>
                  <a:pt x="210" y="16"/>
                </a:lnTo>
                <a:lnTo>
                  <a:pt x="222" y="16"/>
                </a:lnTo>
                <a:lnTo>
                  <a:pt x="230" y="16"/>
                </a:lnTo>
                <a:lnTo>
                  <a:pt x="237" y="16"/>
                </a:lnTo>
                <a:lnTo>
                  <a:pt x="237" y="38"/>
                </a:lnTo>
                <a:lnTo>
                  <a:pt x="237" y="75"/>
                </a:lnTo>
                <a:lnTo>
                  <a:pt x="237" y="114"/>
                </a:lnTo>
                <a:lnTo>
                  <a:pt x="237" y="136"/>
                </a:lnTo>
                <a:lnTo>
                  <a:pt x="232" y="136"/>
                </a:lnTo>
                <a:lnTo>
                  <a:pt x="225" y="136"/>
                </a:lnTo>
                <a:lnTo>
                  <a:pt x="216" y="136"/>
                </a:lnTo>
                <a:lnTo>
                  <a:pt x="204" y="136"/>
                </a:lnTo>
                <a:lnTo>
                  <a:pt x="191" y="136"/>
                </a:lnTo>
                <a:lnTo>
                  <a:pt x="176" y="136"/>
                </a:lnTo>
                <a:lnTo>
                  <a:pt x="159" y="136"/>
                </a:lnTo>
                <a:lnTo>
                  <a:pt x="143" y="136"/>
                </a:lnTo>
                <a:lnTo>
                  <a:pt x="126" y="136"/>
                </a:lnTo>
                <a:lnTo>
                  <a:pt x="110" y="136"/>
                </a:lnTo>
                <a:lnTo>
                  <a:pt x="94" y="136"/>
                </a:lnTo>
                <a:lnTo>
                  <a:pt x="79" y="136"/>
                </a:lnTo>
                <a:lnTo>
                  <a:pt x="66" y="136"/>
                </a:lnTo>
                <a:lnTo>
                  <a:pt x="53" y="136"/>
                </a:lnTo>
                <a:lnTo>
                  <a:pt x="44" y="136"/>
                </a:lnTo>
                <a:lnTo>
                  <a:pt x="37" y="136"/>
                </a:lnTo>
                <a:lnTo>
                  <a:pt x="46" y="125"/>
                </a:lnTo>
                <a:lnTo>
                  <a:pt x="60" y="110"/>
                </a:lnTo>
                <a:lnTo>
                  <a:pt x="75" y="94"/>
                </a:lnTo>
                <a:lnTo>
                  <a:pt x="91" y="77"/>
                </a:lnTo>
                <a:lnTo>
                  <a:pt x="108" y="59"/>
                </a:lnTo>
                <a:lnTo>
                  <a:pt x="120" y="45"/>
                </a:lnTo>
                <a:lnTo>
                  <a:pt x="128" y="36"/>
                </a:lnTo>
                <a:lnTo>
                  <a:pt x="132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73" name="Freeform 1041"/>
          <p:cNvSpPr>
            <a:spLocks noEditPoints="1"/>
          </p:cNvSpPr>
          <p:nvPr/>
        </p:nvSpPr>
        <p:spPr bwMode="auto">
          <a:xfrm>
            <a:off x="5410201" y="3505200"/>
            <a:ext cx="1749425" cy="681038"/>
          </a:xfrm>
          <a:custGeom>
            <a:avLst/>
            <a:gdLst>
              <a:gd name="T0" fmla="*/ 2147483646 w 433"/>
              <a:gd name="T1" fmla="*/ 2147483646 h 152"/>
              <a:gd name="T2" fmla="*/ 2147483646 w 433"/>
              <a:gd name="T3" fmla="*/ 2147483646 h 152"/>
              <a:gd name="T4" fmla="*/ 2147483646 w 433"/>
              <a:gd name="T5" fmla="*/ 2147483646 h 152"/>
              <a:gd name="T6" fmla="*/ 2147483646 w 433"/>
              <a:gd name="T7" fmla="*/ 0 h 152"/>
              <a:gd name="T8" fmla="*/ 2147483646 w 433"/>
              <a:gd name="T9" fmla="*/ 0 h 152"/>
              <a:gd name="T10" fmla="*/ 0 w 433"/>
              <a:gd name="T11" fmla="*/ 2147483646 h 152"/>
              <a:gd name="T12" fmla="*/ 2147483646 w 433"/>
              <a:gd name="T13" fmla="*/ 2147483646 h 152"/>
              <a:gd name="T14" fmla="*/ 2147483646 w 433"/>
              <a:gd name="T15" fmla="*/ 2147483646 h 152"/>
              <a:gd name="T16" fmla="*/ 2147483646 w 433"/>
              <a:gd name="T17" fmla="*/ 2147483646 h 152"/>
              <a:gd name="T18" fmla="*/ 2147483646 w 433"/>
              <a:gd name="T19" fmla="*/ 2147483646 h 152"/>
              <a:gd name="T20" fmla="*/ 2147483646 w 433"/>
              <a:gd name="T21" fmla="*/ 2147483646 h 152"/>
              <a:gd name="T22" fmla="*/ 2147483646 w 433"/>
              <a:gd name="T23" fmla="*/ 2147483646 h 152"/>
              <a:gd name="T24" fmla="*/ 2147483646 w 433"/>
              <a:gd name="T25" fmla="*/ 2147483646 h 152"/>
              <a:gd name="T26" fmla="*/ 2147483646 w 433"/>
              <a:gd name="T27" fmla="*/ 2147483646 h 152"/>
              <a:gd name="T28" fmla="*/ 2147483646 w 433"/>
              <a:gd name="T29" fmla="*/ 2147483646 h 152"/>
              <a:gd name="T30" fmla="*/ 2147483646 w 433"/>
              <a:gd name="T31" fmla="*/ 2147483646 h 152"/>
              <a:gd name="T32" fmla="*/ 2147483646 w 433"/>
              <a:gd name="T33" fmla="*/ 2147483646 h 152"/>
              <a:gd name="T34" fmla="*/ 2147483646 w 433"/>
              <a:gd name="T35" fmla="*/ 2147483646 h 152"/>
              <a:gd name="T36" fmla="*/ 2147483646 w 433"/>
              <a:gd name="T37" fmla="*/ 2147483646 h 152"/>
              <a:gd name="T38" fmla="*/ 2147483646 w 433"/>
              <a:gd name="T39" fmla="*/ 2147483646 h 152"/>
              <a:gd name="T40" fmla="*/ 2147483646 w 433"/>
              <a:gd name="T41" fmla="*/ 2147483646 h 152"/>
              <a:gd name="T42" fmla="*/ 2147483646 w 433"/>
              <a:gd name="T43" fmla="*/ 2147483646 h 152"/>
              <a:gd name="T44" fmla="*/ 2147483646 w 433"/>
              <a:gd name="T45" fmla="*/ 2147483646 h 152"/>
              <a:gd name="T46" fmla="*/ 2147483646 w 433"/>
              <a:gd name="T47" fmla="*/ 2147483646 h 152"/>
              <a:gd name="T48" fmla="*/ 2147483646 w 433"/>
              <a:gd name="T49" fmla="*/ 2147483646 h 152"/>
              <a:gd name="T50" fmla="*/ 2147483646 w 433"/>
              <a:gd name="T51" fmla="*/ 2147483646 h 152"/>
              <a:gd name="T52" fmla="*/ 2147483646 w 433"/>
              <a:gd name="T53" fmla="*/ 2147483646 h 152"/>
              <a:gd name="T54" fmla="*/ 2147483646 w 433"/>
              <a:gd name="T55" fmla="*/ 2147483646 h 152"/>
              <a:gd name="T56" fmla="*/ 2147483646 w 433"/>
              <a:gd name="T57" fmla="*/ 2147483646 h 152"/>
              <a:gd name="T58" fmla="*/ 2147483646 w 433"/>
              <a:gd name="T59" fmla="*/ 2147483646 h 152"/>
              <a:gd name="T60" fmla="*/ 2147483646 w 433"/>
              <a:gd name="T61" fmla="*/ 2147483646 h 152"/>
              <a:gd name="T62" fmla="*/ 2147483646 w 433"/>
              <a:gd name="T63" fmla="*/ 2147483646 h 152"/>
              <a:gd name="T64" fmla="*/ 2147483646 w 433"/>
              <a:gd name="T65" fmla="*/ 2147483646 h 152"/>
              <a:gd name="T66" fmla="*/ 2147483646 w 433"/>
              <a:gd name="T67" fmla="*/ 2147483646 h 152"/>
              <a:gd name="T68" fmla="*/ 2147483646 w 433"/>
              <a:gd name="T69" fmla="*/ 2147483646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33" h="152">
                <a:moveTo>
                  <a:pt x="400" y="26"/>
                </a:moveTo>
                <a:lnTo>
                  <a:pt x="396" y="18"/>
                </a:lnTo>
                <a:lnTo>
                  <a:pt x="391" y="11"/>
                </a:lnTo>
                <a:lnTo>
                  <a:pt x="385" y="6"/>
                </a:lnTo>
                <a:lnTo>
                  <a:pt x="378" y="4"/>
                </a:lnTo>
                <a:lnTo>
                  <a:pt x="373" y="1"/>
                </a:lnTo>
                <a:lnTo>
                  <a:pt x="368" y="0"/>
                </a:lnTo>
                <a:lnTo>
                  <a:pt x="364" y="0"/>
                </a:lnTo>
                <a:lnTo>
                  <a:pt x="363" y="0"/>
                </a:lnTo>
                <a:lnTo>
                  <a:pt x="8" y="0"/>
                </a:lnTo>
                <a:lnTo>
                  <a:pt x="0" y="0"/>
                </a:lnTo>
                <a:lnTo>
                  <a:pt x="0" y="152"/>
                </a:lnTo>
                <a:lnTo>
                  <a:pt x="433" y="152"/>
                </a:lnTo>
                <a:lnTo>
                  <a:pt x="400" y="26"/>
                </a:lnTo>
                <a:close/>
                <a:moveTo>
                  <a:pt x="15" y="136"/>
                </a:moveTo>
                <a:lnTo>
                  <a:pt x="15" y="114"/>
                </a:lnTo>
                <a:lnTo>
                  <a:pt x="15" y="75"/>
                </a:lnTo>
                <a:lnTo>
                  <a:pt x="15" y="38"/>
                </a:lnTo>
                <a:lnTo>
                  <a:pt x="15" y="16"/>
                </a:lnTo>
                <a:lnTo>
                  <a:pt x="22" y="16"/>
                </a:lnTo>
                <a:lnTo>
                  <a:pt x="33" y="16"/>
                </a:lnTo>
                <a:lnTo>
                  <a:pt x="52" y="16"/>
                </a:lnTo>
                <a:lnTo>
                  <a:pt x="74" y="16"/>
                </a:lnTo>
                <a:lnTo>
                  <a:pt x="99" y="16"/>
                </a:lnTo>
                <a:lnTo>
                  <a:pt x="127" y="16"/>
                </a:lnTo>
                <a:lnTo>
                  <a:pt x="157" y="16"/>
                </a:lnTo>
                <a:lnTo>
                  <a:pt x="187" y="16"/>
                </a:lnTo>
                <a:lnTo>
                  <a:pt x="206" y="136"/>
                </a:lnTo>
                <a:lnTo>
                  <a:pt x="189" y="136"/>
                </a:lnTo>
                <a:lnTo>
                  <a:pt x="172" y="136"/>
                </a:lnTo>
                <a:lnTo>
                  <a:pt x="156" y="136"/>
                </a:lnTo>
                <a:lnTo>
                  <a:pt x="138" y="136"/>
                </a:lnTo>
                <a:lnTo>
                  <a:pt x="122" y="136"/>
                </a:lnTo>
                <a:lnTo>
                  <a:pt x="107" y="136"/>
                </a:lnTo>
                <a:lnTo>
                  <a:pt x="93" y="136"/>
                </a:lnTo>
                <a:lnTo>
                  <a:pt x="79" y="136"/>
                </a:lnTo>
                <a:lnTo>
                  <a:pt x="67" y="136"/>
                </a:lnTo>
                <a:lnTo>
                  <a:pt x="55" y="136"/>
                </a:lnTo>
                <a:lnTo>
                  <a:pt x="44" y="136"/>
                </a:lnTo>
                <a:lnTo>
                  <a:pt x="36" y="136"/>
                </a:lnTo>
                <a:lnTo>
                  <a:pt x="27" y="136"/>
                </a:lnTo>
                <a:lnTo>
                  <a:pt x="22" y="136"/>
                </a:lnTo>
                <a:lnTo>
                  <a:pt x="17" y="136"/>
                </a:lnTo>
                <a:lnTo>
                  <a:pt x="15" y="136"/>
                </a:lnTo>
                <a:close/>
                <a:moveTo>
                  <a:pt x="211" y="16"/>
                </a:moveTo>
                <a:lnTo>
                  <a:pt x="240" y="16"/>
                </a:lnTo>
                <a:lnTo>
                  <a:pt x="269" y="16"/>
                </a:lnTo>
                <a:lnTo>
                  <a:pt x="294" y="16"/>
                </a:lnTo>
                <a:lnTo>
                  <a:pt x="316" y="16"/>
                </a:lnTo>
                <a:lnTo>
                  <a:pt x="336" y="16"/>
                </a:lnTo>
                <a:lnTo>
                  <a:pt x="349" y="16"/>
                </a:lnTo>
                <a:lnTo>
                  <a:pt x="359" y="16"/>
                </a:lnTo>
                <a:lnTo>
                  <a:pt x="362" y="16"/>
                </a:lnTo>
                <a:lnTo>
                  <a:pt x="366" y="16"/>
                </a:lnTo>
                <a:lnTo>
                  <a:pt x="373" y="18"/>
                </a:lnTo>
                <a:lnTo>
                  <a:pt x="379" y="22"/>
                </a:lnTo>
                <a:lnTo>
                  <a:pt x="385" y="30"/>
                </a:lnTo>
                <a:lnTo>
                  <a:pt x="389" y="43"/>
                </a:lnTo>
                <a:lnTo>
                  <a:pt x="396" y="72"/>
                </a:lnTo>
                <a:lnTo>
                  <a:pt x="405" y="108"/>
                </a:lnTo>
                <a:lnTo>
                  <a:pt x="412" y="136"/>
                </a:lnTo>
                <a:lnTo>
                  <a:pt x="405" y="136"/>
                </a:lnTo>
                <a:lnTo>
                  <a:pt x="392" y="136"/>
                </a:lnTo>
                <a:lnTo>
                  <a:pt x="375" y="136"/>
                </a:lnTo>
                <a:lnTo>
                  <a:pt x="352" y="136"/>
                </a:lnTo>
                <a:lnTo>
                  <a:pt x="325" y="136"/>
                </a:lnTo>
                <a:lnTo>
                  <a:pt x="295" y="136"/>
                </a:lnTo>
                <a:lnTo>
                  <a:pt x="264" y="136"/>
                </a:lnTo>
                <a:lnTo>
                  <a:pt x="231" y="136"/>
                </a:lnTo>
                <a:lnTo>
                  <a:pt x="211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74" name="Freeform 1042"/>
          <p:cNvSpPr>
            <a:spLocks/>
          </p:cNvSpPr>
          <p:nvPr/>
        </p:nvSpPr>
        <p:spPr bwMode="auto">
          <a:xfrm>
            <a:off x="6356350" y="5272088"/>
            <a:ext cx="369888" cy="385762"/>
          </a:xfrm>
          <a:custGeom>
            <a:avLst/>
            <a:gdLst>
              <a:gd name="T0" fmla="*/ 2147483646 w 91"/>
              <a:gd name="T1" fmla="*/ 2147483646 h 84"/>
              <a:gd name="T2" fmla="*/ 2147483646 w 91"/>
              <a:gd name="T3" fmla="*/ 2147483646 h 84"/>
              <a:gd name="T4" fmla="*/ 2147483646 w 91"/>
              <a:gd name="T5" fmla="*/ 2147483646 h 84"/>
              <a:gd name="T6" fmla="*/ 2147483646 w 91"/>
              <a:gd name="T7" fmla="*/ 2147483646 h 84"/>
              <a:gd name="T8" fmla="*/ 2147483646 w 91"/>
              <a:gd name="T9" fmla="*/ 0 h 84"/>
              <a:gd name="T10" fmla="*/ 2147483646 w 91"/>
              <a:gd name="T11" fmla="*/ 2147483646 h 84"/>
              <a:gd name="T12" fmla="*/ 2147483646 w 91"/>
              <a:gd name="T13" fmla="*/ 2147483646 h 84"/>
              <a:gd name="T14" fmla="*/ 2147483646 w 91"/>
              <a:gd name="T15" fmla="*/ 2147483646 h 84"/>
              <a:gd name="T16" fmla="*/ 2147483646 w 91"/>
              <a:gd name="T17" fmla="*/ 2147483646 h 84"/>
              <a:gd name="T18" fmla="*/ 2147483646 w 91"/>
              <a:gd name="T19" fmla="*/ 2147483646 h 84"/>
              <a:gd name="T20" fmla="*/ 2147483646 w 91"/>
              <a:gd name="T21" fmla="*/ 2147483646 h 84"/>
              <a:gd name="T22" fmla="*/ 2147483646 w 91"/>
              <a:gd name="T23" fmla="*/ 2147483646 h 84"/>
              <a:gd name="T24" fmla="*/ 2147483646 w 91"/>
              <a:gd name="T25" fmla="*/ 2147483646 h 84"/>
              <a:gd name="T26" fmla="*/ 2147483646 w 91"/>
              <a:gd name="T27" fmla="*/ 2147483646 h 84"/>
              <a:gd name="T28" fmla="*/ 2147483646 w 91"/>
              <a:gd name="T29" fmla="*/ 2147483646 h 84"/>
              <a:gd name="T30" fmla="*/ 2147483646 w 91"/>
              <a:gd name="T31" fmla="*/ 2147483646 h 84"/>
              <a:gd name="T32" fmla="*/ 0 w 91"/>
              <a:gd name="T33" fmla="*/ 2147483646 h 84"/>
              <a:gd name="T34" fmla="*/ 2147483646 w 91"/>
              <a:gd name="T35" fmla="*/ 2147483646 h 84"/>
              <a:gd name="T36" fmla="*/ 2147483646 w 91"/>
              <a:gd name="T37" fmla="*/ 2147483646 h 84"/>
              <a:gd name="T38" fmla="*/ 2147483646 w 91"/>
              <a:gd name="T39" fmla="*/ 2147483646 h 84"/>
              <a:gd name="T40" fmla="*/ 2147483646 w 91"/>
              <a:gd name="T41" fmla="*/ 2147483646 h 84"/>
              <a:gd name="T42" fmla="*/ 2147483646 w 91"/>
              <a:gd name="T43" fmla="*/ 2147483646 h 84"/>
              <a:gd name="T44" fmla="*/ 2147483646 w 91"/>
              <a:gd name="T45" fmla="*/ 2147483646 h 84"/>
              <a:gd name="T46" fmla="*/ 2147483646 w 91"/>
              <a:gd name="T47" fmla="*/ 2147483646 h 84"/>
              <a:gd name="T48" fmla="*/ 2147483646 w 91"/>
              <a:gd name="T49" fmla="*/ 2147483646 h 84"/>
              <a:gd name="T50" fmla="*/ 2147483646 w 91"/>
              <a:gd name="T51" fmla="*/ 2147483646 h 84"/>
              <a:gd name="T52" fmla="*/ 2147483646 w 91"/>
              <a:gd name="T53" fmla="*/ 2147483646 h 84"/>
              <a:gd name="T54" fmla="*/ 2147483646 w 91"/>
              <a:gd name="T55" fmla="*/ 2147483646 h 84"/>
              <a:gd name="T56" fmla="*/ 2147483646 w 91"/>
              <a:gd name="T57" fmla="*/ 2147483646 h 84"/>
              <a:gd name="T58" fmla="*/ 2147483646 w 91"/>
              <a:gd name="T59" fmla="*/ 2147483646 h 84"/>
              <a:gd name="T60" fmla="*/ 2147483646 w 91"/>
              <a:gd name="T61" fmla="*/ 2147483646 h 84"/>
              <a:gd name="T62" fmla="*/ 2147483646 w 91"/>
              <a:gd name="T63" fmla="*/ 2147483646 h 84"/>
              <a:gd name="T64" fmla="*/ 2147483646 w 91"/>
              <a:gd name="T65" fmla="*/ 2147483646 h 8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1" h="84">
                <a:moveTo>
                  <a:pt x="82" y="4"/>
                </a:moveTo>
                <a:lnTo>
                  <a:pt x="81" y="3"/>
                </a:lnTo>
                <a:lnTo>
                  <a:pt x="80" y="2"/>
                </a:lnTo>
                <a:lnTo>
                  <a:pt x="79" y="1"/>
                </a:lnTo>
                <a:lnTo>
                  <a:pt x="77" y="0"/>
                </a:lnTo>
                <a:lnTo>
                  <a:pt x="83" y="16"/>
                </a:lnTo>
                <a:lnTo>
                  <a:pt x="84" y="33"/>
                </a:lnTo>
                <a:lnTo>
                  <a:pt x="77" y="50"/>
                </a:lnTo>
                <a:lnTo>
                  <a:pt x="66" y="64"/>
                </a:lnTo>
                <a:lnTo>
                  <a:pt x="58" y="69"/>
                </a:lnTo>
                <a:lnTo>
                  <a:pt x="50" y="72"/>
                </a:lnTo>
                <a:lnTo>
                  <a:pt x="40" y="74"/>
                </a:lnTo>
                <a:lnTo>
                  <a:pt x="32" y="74"/>
                </a:lnTo>
                <a:lnTo>
                  <a:pt x="23" y="72"/>
                </a:lnTo>
                <a:lnTo>
                  <a:pt x="15" y="70"/>
                </a:lnTo>
                <a:lnTo>
                  <a:pt x="7" y="65"/>
                </a:lnTo>
                <a:lnTo>
                  <a:pt x="0" y="60"/>
                </a:lnTo>
                <a:lnTo>
                  <a:pt x="1" y="61"/>
                </a:lnTo>
                <a:lnTo>
                  <a:pt x="2" y="62"/>
                </a:lnTo>
                <a:lnTo>
                  <a:pt x="2" y="64"/>
                </a:lnTo>
                <a:lnTo>
                  <a:pt x="4" y="65"/>
                </a:lnTo>
                <a:lnTo>
                  <a:pt x="10" y="72"/>
                </a:lnTo>
                <a:lnTo>
                  <a:pt x="19" y="78"/>
                </a:lnTo>
                <a:lnTo>
                  <a:pt x="28" y="82"/>
                </a:lnTo>
                <a:lnTo>
                  <a:pt x="37" y="84"/>
                </a:lnTo>
                <a:lnTo>
                  <a:pt x="46" y="84"/>
                </a:lnTo>
                <a:lnTo>
                  <a:pt x="55" y="83"/>
                </a:lnTo>
                <a:lnTo>
                  <a:pt x="65" y="79"/>
                </a:lnTo>
                <a:lnTo>
                  <a:pt x="73" y="74"/>
                </a:lnTo>
                <a:lnTo>
                  <a:pt x="85" y="58"/>
                </a:lnTo>
                <a:lnTo>
                  <a:pt x="91" y="41"/>
                </a:lnTo>
                <a:lnTo>
                  <a:pt x="90" y="21"/>
                </a:lnTo>
                <a:lnTo>
                  <a:pt x="82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75" name="Freeform 1043"/>
          <p:cNvSpPr>
            <a:spLocks/>
          </p:cNvSpPr>
          <p:nvPr/>
        </p:nvSpPr>
        <p:spPr bwMode="auto">
          <a:xfrm>
            <a:off x="3306763" y="5548313"/>
            <a:ext cx="31750" cy="17462"/>
          </a:xfrm>
          <a:custGeom>
            <a:avLst/>
            <a:gdLst>
              <a:gd name="T0" fmla="*/ 0 w 8"/>
              <a:gd name="T1" fmla="*/ 2147483646 h 5"/>
              <a:gd name="T2" fmla="*/ 2147483646 w 8"/>
              <a:gd name="T3" fmla="*/ 2147483646 h 5"/>
              <a:gd name="T4" fmla="*/ 2147483646 w 8"/>
              <a:gd name="T5" fmla="*/ 2147483646 h 5"/>
              <a:gd name="T6" fmla="*/ 2147483646 w 8"/>
              <a:gd name="T7" fmla="*/ 2147483646 h 5"/>
              <a:gd name="T8" fmla="*/ 2147483646 w 8"/>
              <a:gd name="T9" fmla="*/ 2147483646 h 5"/>
              <a:gd name="T10" fmla="*/ 0 w 8"/>
              <a:gd name="T11" fmla="*/ 0 h 5"/>
              <a:gd name="T12" fmla="*/ 0 w 8"/>
              <a:gd name="T13" fmla="*/ 2147483646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5">
                <a:moveTo>
                  <a:pt x="0" y="5"/>
                </a:moveTo>
                <a:lnTo>
                  <a:pt x="8" y="5"/>
                </a:lnTo>
                <a:lnTo>
                  <a:pt x="5" y="4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76" name="Freeform 1044"/>
          <p:cNvSpPr>
            <a:spLocks/>
          </p:cNvSpPr>
          <p:nvPr/>
        </p:nvSpPr>
        <p:spPr bwMode="auto">
          <a:xfrm>
            <a:off x="7432676" y="5565775"/>
            <a:ext cx="15875" cy="19050"/>
          </a:xfrm>
          <a:custGeom>
            <a:avLst/>
            <a:gdLst>
              <a:gd name="T0" fmla="*/ 2147483646 w 2"/>
              <a:gd name="T1" fmla="*/ 2147483646 h 1"/>
              <a:gd name="T2" fmla="*/ 2147483646 w 2"/>
              <a:gd name="T3" fmla="*/ 0 h 1"/>
              <a:gd name="T4" fmla="*/ 2147483646 w 2"/>
              <a:gd name="T5" fmla="*/ 0 h 1"/>
              <a:gd name="T6" fmla="*/ 2147483646 w 2"/>
              <a:gd name="T7" fmla="*/ 0 h 1"/>
              <a:gd name="T8" fmla="*/ 2147483646 w 2"/>
              <a:gd name="T9" fmla="*/ 0 h 1"/>
              <a:gd name="T10" fmla="*/ 0 w 2"/>
              <a:gd name="T11" fmla="*/ 2147483646 h 1"/>
              <a:gd name="T12" fmla="*/ 2147483646 w 2"/>
              <a:gd name="T13" fmla="*/ 2147483646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1">
                <a:moveTo>
                  <a:pt x="2" y="1"/>
                </a:moveTo>
                <a:lnTo>
                  <a:pt x="2" y="0"/>
                </a:lnTo>
                <a:lnTo>
                  <a:pt x="1" y="0"/>
                </a:lnTo>
                <a:lnTo>
                  <a:pt x="0" y="1"/>
                </a:lnTo>
                <a:lnTo>
                  <a:pt x="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77" name="Freeform 1045"/>
          <p:cNvSpPr>
            <a:spLocks/>
          </p:cNvSpPr>
          <p:nvPr/>
        </p:nvSpPr>
        <p:spPr bwMode="auto">
          <a:xfrm>
            <a:off x="3338513" y="5345114"/>
            <a:ext cx="322262" cy="166687"/>
          </a:xfrm>
          <a:custGeom>
            <a:avLst/>
            <a:gdLst>
              <a:gd name="T0" fmla="*/ 2147483646 w 78"/>
              <a:gd name="T1" fmla="*/ 2147483646 h 33"/>
              <a:gd name="T2" fmla="*/ 2147483646 w 78"/>
              <a:gd name="T3" fmla="*/ 2147483646 h 33"/>
              <a:gd name="T4" fmla="*/ 2147483646 w 78"/>
              <a:gd name="T5" fmla="*/ 2147483646 h 33"/>
              <a:gd name="T6" fmla="*/ 2147483646 w 78"/>
              <a:gd name="T7" fmla="*/ 2147483646 h 33"/>
              <a:gd name="T8" fmla="*/ 2147483646 w 78"/>
              <a:gd name="T9" fmla="*/ 2147483646 h 33"/>
              <a:gd name="T10" fmla="*/ 2147483646 w 78"/>
              <a:gd name="T11" fmla="*/ 2147483646 h 33"/>
              <a:gd name="T12" fmla="*/ 2147483646 w 78"/>
              <a:gd name="T13" fmla="*/ 2147483646 h 33"/>
              <a:gd name="T14" fmla="*/ 2147483646 w 78"/>
              <a:gd name="T15" fmla="*/ 2147483646 h 33"/>
              <a:gd name="T16" fmla="*/ 2147483646 w 78"/>
              <a:gd name="T17" fmla="*/ 2147483646 h 33"/>
              <a:gd name="T18" fmla="*/ 2147483646 w 78"/>
              <a:gd name="T19" fmla="*/ 2147483646 h 33"/>
              <a:gd name="T20" fmla="*/ 2147483646 w 78"/>
              <a:gd name="T21" fmla="*/ 2147483646 h 33"/>
              <a:gd name="T22" fmla="*/ 2147483646 w 78"/>
              <a:gd name="T23" fmla="*/ 2147483646 h 33"/>
              <a:gd name="T24" fmla="*/ 2147483646 w 78"/>
              <a:gd name="T25" fmla="*/ 2147483646 h 33"/>
              <a:gd name="T26" fmla="*/ 2147483646 w 78"/>
              <a:gd name="T27" fmla="*/ 2147483646 h 33"/>
              <a:gd name="T28" fmla="*/ 2147483646 w 78"/>
              <a:gd name="T29" fmla="*/ 2147483646 h 33"/>
              <a:gd name="T30" fmla="*/ 2147483646 w 78"/>
              <a:gd name="T31" fmla="*/ 2147483646 h 33"/>
              <a:gd name="T32" fmla="*/ 2147483646 w 78"/>
              <a:gd name="T33" fmla="*/ 0 h 33"/>
              <a:gd name="T34" fmla="*/ 0 w 78"/>
              <a:gd name="T35" fmla="*/ 0 h 33"/>
              <a:gd name="T36" fmla="*/ 2147483646 w 78"/>
              <a:gd name="T37" fmla="*/ 2147483646 h 33"/>
              <a:gd name="T38" fmla="*/ 2147483646 w 78"/>
              <a:gd name="T39" fmla="*/ 2147483646 h 33"/>
              <a:gd name="T40" fmla="*/ 2147483646 w 78"/>
              <a:gd name="T41" fmla="*/ 2147483646 h 33"/>
              <a:gd name="T42" fmla="*/ 2147483646 w 78"/>
              <a:gd name="T43" fmla="*/ 2147483646 h 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8" h="33">
                <a:moveTo>
                  <a:pt x="20" y="22"/>
                </a:moveTo>
                <a:lnTo>
                  <a:pt x="23" y="23"/>
                </a:lnTo>
                <a:lnTo>
                  <a:pt x="26" y="23"/>
                </a:lnTo>
                <a:lnTo>
                  <a:pt x="33" y="25"/>
                </a:lnTo>
                <a:lnTo>
                  <a:pt x="41" y="26"/>
                </a:lnTo>
                <a:lnTo>
                  <a:pt x="49" y="27"/>
                </a:lnTo>
                <a:lnTo>
                  <a:pt x="59" y="30"/>
                </a:lnTo>
                <a:lnTo>
                  <a:pt x="68" y="31"/>
                </a:lnTo>
                <a:lnTo>
                  <a:pt x="76" y="33"/>
                </a:lnTo>
                <a:lnTo>
                  <a:pt x="76" y="30"/>
                </a:lnTo>
                <a:lnTo>
                  <a:pt x="76" y="26"/>
                </a:lnTo>
                <a:lnTo>
                  <a:pt x="76" y="24"/>
                </a:lnTo>
                <a:lnTo>
                  <a:pt x="76" y="20"/>
                </a:lnTo>
                <a:lnTo>
                  <a:pt x="76" y="15"/>
                </a:lnTo>
                <a:lnTo>
                  <a:pt x="77" y="10"/>
                </a:lnTo>
                <a:lnTo>
                  <a:pt x="77" y="4"/>
                </a:lnTo>
                <a:lnTo>
                  <a:pt x="78" y="0"/>
                </a:lnTo>
                <a:lnTo>
                  <a:pt x="0" y="0"/>
                </a:lnTo>
                <a:lnTo>
                  <a:pt x="3" y="10"/>
                </a:lnTo>
                <a:lnTo>
                  <a:pt x="10" y="17"/>
                </a:lnTo>
                <a:lnTo>
                  <a:pt x="17" y="20"/>
                </a:lnTo>
                <a:lnTo>
                  <a:pt x="20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78" name="Freeform 1046"/>
          <p:cNvSpPr>
            <a:spLocks/>
          </p:cNvSpPr>
          <p:nvPr/>
        </p:nvSpPr>
        <p:spPr bwMode="auto">
          <a:xfrm>
            <a:off x="4638675" y="5345113"/>
            <a:ext cx="1397000" cy="203200"/>
          </a:xfrm>
          <a:custGeom>
            <a:avLst/>
            <a:gdLst>
              <a:gd name="T0" fmla="*/ 2147483646 w 349"/>
              <a:gd name="T1" fmla="*/ 2147483646 h 41"/>
              <a:gd name="T2" fmla="*/ 2147483646 w 349"/>
              <a:gd name="T3" fmla="*/ 2147483646 h 41"/>
              <a:gd name="T4" fmla="*/ 2147483646 w 349"/>
              <a:gd name="T5" fmla="*/ 2147483646 h 41"/>
              <a:gd name="T6" fmla="*/ 2147483646 w 349"/>
              <a:gd name="T7" fmla="*/ 2147483646 h 41"/>
              <a:gd name="T8" fmla="*/ 2147483646 w 349"/>
              <a:gd name="T9" fmla="*/ 2147483646 h 41"/>
              <a:gd name="T10" fmla="*/ 2147483646 w 349"/>
              <a:gd name="T11" fmla="*/ 2147483646 h 41"/>
              <a:gd name="T12" fmla="*/ 2147483646 w 349"/>
              <a:gd name="T13" fmla="*/ 2147483646 h 41"/>
              <a:gd name="T14" fmla="*/ 2147483646 w 349"/>
              <a:gd name="T15" fmla="*/ 2147483646 h 41"/>
              <a:gd name="T16" fmla="*/ 2147483646 w 349"/>
              <a:gd name="T17" fmla="*/ 2147483646 h 41"/>
              <a:gd name="T18" fmla="*/ 2147483646 w 349"/>
              <a:gd name="T19" fmla="*/ 0 h 41"/>
              <a:gd name="T20" fmla="*/ 0 w 349"/>
              <a:gd name="T21" fmla="*/ 0 h 41"/>
              <a:gd name="T22" fmla="*/ 2147483646 w 349"/>
              <a:gd name="T23" fmla="*/ 2147483646 h 41"/>
              <a:gd name="T24" fmla="*/ 2147483646 w 349"/>
              <a:gd name="T25" fmla="*/ 2147483646 h 41"/>
              <a:gd name="T26" fmla="*/ 2147483646 w 349"/>
              <a:gd name="T27" fmla="*/ 2147483646 h 41"/>
              <a:gd name="T28" fmla="*/ 2147483646 w 349"/>
              <a:gd name="T29" fmla="*/ 2147483646 h 41"/>
              <a:gd name="T30" fmla="*/ 2147483646 w 349"/>
              <a:gd name="T31" fmla="*/ 2147483646 h 41"/>
              <a:gd name="T32" fmla="*/ 2147483646 w 349"/>
              <a:gd name="T33" fmla="*/ 2147483646 h 41"/>
              <a:gd name="T34" fmla="*/ 2147483646 w 349"/>
              <a:gd name="T35" fmla="*/ 2147483646 h 41"/>
              <a:gd name="T36" fmla="*/ 2147483646 w 349"/>
              <a:gd name="T37" fmla="*/ 2147483646 h 4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49" h="41">
                <a:moveTo>
                  <a:pt x="1" y="41"/>
                </a:moveTo>
                <a:lnTo>
                  <a:pt x="348" y="41"/>
                </a:lnTo>
                <a:lnTo>
                  <a:pt x="347" y="35"/>
                </a:lnTo>
                <a:lnTo>
                  <a:pt x="347" y="31"/>
                </a:lnTo>
                <a:lnTo>
                  <a:pt x="347" y="25"/>
                </a:lnTo>
                <a:lnTo>
                  <a:pt x="347" y="20"/>
                </a:lnTo>
                <a:lnTo>
                  <a:pt x="347" y="15"/>
                </a:lnTo>
                <a:lnTo>
                  <a:pt x="348" y="10"/>
                </a:lnTo>
                <a:lnTo>
                  <a:pt x="348" y="4"/>
                </a:lnTo>
                <a:lnTo>
                  <a:pt x="349" y="0"/>
                </a:lnTo>
                <a:lnTo>
                  <a:pt x="0" y="0"/>
                </a:lnTo>
                <a:lnTo>
                  <a:pt x="1" y="4"/>
                </a:lnTo>
                <a:lnTo>
                  <a:pt x="1" y="10"/>
                </a:lnTo>
                <a:lnTo>
                  <a:pt x="2" y="15"/>
                </a:lnTo>
                <a:lnTo>
                  <a:pt x="2" y="20"/>
                </a:lnTo>
                <a:lnTo>
                  <a:pt x="2" y="25"/>
                </a:lnTo>
                <a:lnTo>
                  <a:pt x="2" y="31"/>
                </a:lnTo>
                <a:lnTo>
                  <a:pt x="2" y="35"/>
                </a:lnTo>
                <a:lnTo>
                  <a:pt x="1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79" name="Freeform 1047"/>
          <p:cNvSpPr>
            <a:spLocks/>
          </p:cNvSpPr>
          <p:nvPr/>
        </p:nvSpPr>
        <p:spPr bwMode="auto">
          <a:xfrm>
            <a:off x="7015164" y="5345114"/>
            <a:ext cx="401637" cy="147637"/>
          </a:xfrm>
          <a:custGeom>
            <a:avLst/>
            <a:gdLst>
              <a:gd name="T0" fmla="*/ 2147483646 w 98"/>
              <a:gd name="T1" fmla="*/ 2147483646 h 31"/>
              <a:gd name="T2" fmla="*/ 2147483646 w 98"/>
              <a:gd name="T3" fmla="*/ 2147483646 h 31"/>
              <a:gd name="T4" fmla="*/ 2147483646 w 98"/>
              <a:gd name="T5" fmla="*/ 2147483646 h 31"/>
              <a:gd name="T6" fmla="*/ 2147483646 w 98"/>
              <a:gd name="T7" fmla="*/ 2147483646 h 31"/>
              <a:gd name="T8" fmla="*/ 2147483646 w 98"/>
              <a:gd name="T9" fmla="*/ 2147483646 h 31"/>
              <a:gd name="T10" fmla="*/ 2147483646 w 98"/>
              <a:gd name="T11" fmla="*/ 2147483646 h 31"/>
              <a:gd name="T12" fmla="*/ 2147483646 w 98"/>
              <a:gd name="T13" fmla="*/ 2147483646 h 31"/>
              <a:gd name="T14" fmla="*/ 2147483646 w 98"/>
              <a:gd name="T15" fmla="*/ 2147483646 h 31"/>
              <a:gd name="T16" fmla="*/ 2147483646 w 98"/>
              <a:gd name="T17" fmla="*/ 2147483646 h 31"/>
              <a:gd name="T18" fmla="*/ 2147483646 w 98"/>
              <a:gd name="T19" fmla="*/ 2147483646 h 31"/>
              <a:gd name="T20" fmla="*/ 2147483646 w 98"/>
              <a:gd name="T21" fmla="*/ 2147483646 h 31"/>
              <a:gd name="T22" fmla="*/ 2147483646 w 98"/>
              <a:gd name="T23" fmla="*/ 2147483646 h 31"/>
              <a:gd name="T24" fmla="*/ 2147483646 w 98"/>
              <a:gd name="T25" fmla="*/ 2147483646 h 31"/>
              <a:gd name="T26" fmla="*/ 2147483646 w 98"/>
              <a:gd name="T27" fmla="*/ 2147483646 h 31"/>
              <a:gd name="T28" fmla="*/ 2147483646 w 98"/>
              <a:gd name="T29" fmla="*/ 2147483646 h 31"/>
              <a:gd name="T30" fmla="*/ 2147483646 w 98"/>
              <a:gd name="T31" fmla="*/ 2147483646 h 31"/>
              <a:gd name="T32" fmla="*/ 2147483646 w 98"/>
              <a:gd name="T33" fmla="*/ 0 h 31"/>
              <a:gd name="T34" fmla="*/ 0 w 98"/>
              <a:gd name="T35" fmla="*/ 0 h 31"/>
              <a:gd name="T36" fmla="*/ 2147483646 w 98"/>
              <a:gd name="T37" fmla="*/ 2147483646 h 31"/>
              <a:gd name="T38" fmla="*/ 2147483646 w 98"/>
              <a:gd name="T39" fmla="*/ 2147483646 h 31"/>
              <a:gd name="T40" fmla="*/ 2147483646 w 98"/>
              <a:gd name="T41" fmla="*/ 2147483646 h 31"/>
              <a:gd name="T42" fmla="*/ 2147483646 w 98"/>
              <a:gd name="T43" fmla="*/ 2147483646 h 31"/>
              <a:gd name="T44" fmla="*/ 2147483646 w 98"/>
              <a:gd name="T45" fmla="*/ 2147483646 h 31"/>
              <a:gd name="T46" fmla="*/ 2147483646 w 98"/>
              <a:gd name="T47" fmla="*/ 2147483646 h 31"/>
              <a:gd name="T48" fmla="*/ 2147483646 w 98"/>
              <a:gd name="T49" fmla="*/ 2147483646 h 31"/>
              <a:gd name="T50" fmla="*/ 2147483646 w 98"/>
              <a:gd name="T51" fmla="*/ 2147483646 h 3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8" h="31">
                <a:moveTo>
                  <a:pt x="2" y="31"/>
                </a:moveTo>
                <a:lnTo>
                  <a:pt x="15" y="28"/>
                </a:lnTo>
                <a:lnTo>
                  <a:pt x="29" y="27"/>
                </a:lnTo>
                <a:lnTo>
                  <a:pt x="44" y="25"/>
                </a:lnTo>
                <a:lnTo>
                  <a:pt x="58" y="23"/>
                </a:lnTo>
                <a:lnTo>
                  <a:pt x="70" y="20"/>
                </a:lnTo>
                <a:lnTo>
                  <a:pt x="81" y="19"/>
                </a:lnTo>
                <a:lnTo>
                  <a:pt x="88" y="18"/>
                </a:lnTo>
                <a:lnTo>
                  <a:pt x="90" y="18"/>
                </a:lnTo>
                <a:lnTo>
                  <a:pt x="92" y="17"/>
                </a:lnTo>
                <a:lnTo>
                  <a:pt x="96" y="15"/>
                </a:lnTo>
                <a:lnTo>
                  <a:pt x="97" y="11"/>
                </a:lnTo>
                <a:lnTo>
                  <a:pt x="98" y="5"/>
                </a:lnTo>
                <a:lnTo>
                  <a:pt x="98" y="4"/>
                </a:lnTo>
                <a:lnTo>
                  <a:pt x="98" y="2"/>
                </a:lnTo>
                <a:lnTo>
                  <a:pt x="98" y="0"/>
                </a:lnTo>
                <a:lnTo>
                  <a:pt x="0" y="0"/>
                </a:lnTo>
                <a:lnTo>
                  <a:pt x="1" y="4"/>
                </a:lnTo>
                <a:lnTo>
                  <a:pt x="1" y="10"/>
                </a:lnTo>
                <a:lnTo>
                  <a:pt x="2" y="15"/>
                </a:lnTo>
                <a:lnTo>
                  <a:pt x="2" y="20"/>
                </a:lnTo>
                <a:lnTo>
                  <a:pt x="2" y="23"/>
                </a:lnTo>
                <a:lnTo>
                  <a:pt x="2" y="25"/>
                </a:lnTo>
                <a:lnTo>
                  <a:pt x="2" y="28"/>
                </a:lnTo>
                <a:lnTo>
                  <a:pt x="2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80" name="Freeform 1048"/>
          <p:cNvSpPr>
            <a:spLocks/>
          </p:cNvSpPr>
          <p:nvPr/>
        </p:nvSpPr>
        <p:spPr bwMode="auto">
          <a:xfrm>
            <a:off x="6100763" y="3578225"/>
            <a:ext cx="144462" cy="533400"/>
          </a:xfrm>
          <a:custGeom>
            <a:avLst/>
            <a:gdLst>
              <a:gd name="T0" fmla="*/ 2147483646 w 35"/>
              <a:gd name="T1" fmla="*/ 0 h 120"/>
              <a:gd name="T2" fmla="*/ 2147483646 w 35"/>
              <a:gd name="T3" fmla="*/ 0 h 120"/>
              <a:gd name="T4" fmla="*/ 2147483646 w 35"/>
              <a:gd name="T5" fmla="*/ 0 h 120"/>
              <a:gd name="T6" fmla="*/ 2147483646 w 35"/>
              <a:gd name="T7" fmla="*/ 0 h 120"/>
              <a:gd name="T8" fmla="*/ 0 w 35"/>
              <a:gd name="T9" fmla="*/ 0 h 120"/>
              <a:gd name="T10" fmla="*/ 2147483646 w 35"/>
              <a:gd name="T11" fmla="*/ 2147483646 h 120"/>
              <a:gd name="T12" fmla="*/ 2147483646 w 35"/>
              <a:gd name="T13" fmla="*/ 2147483646 h 120"/>
              <a:gd name="T14" fmla="*/ 2147483646 w 35"/>
              <a:gd name="T15" fmla="*/ 2147483646 h 120"/>
              <a:gd name="T16" fmla="*/ 2147483646 w 35"/>
              <a:gd name="T17" fmla="*/ 2147483646 h 120"/>
              <a:gd name="T18" fmla="*/ 2147483646 w 35"/>
              <a:gd name="T19" fmla="*/ 2147483646 h 120"/>
              <a:gd name="T20" fmla="*/ 2147483646 w 35"/>
              <a:gd name="T21" fmla="*/ 0 h 1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" h="120">
                <a:moveTo>
                  <a:pt x="16" y="0"/>
                </a:moveTo>
                <a:lnTo>
                  <a:pt x="11" y="0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21" y="120"/>
                </a:lnTo>
                <a:lnTo>
                  <a:pt x="25" y="120"/>
                </a:lnTo>
                <a:lnTo>
                  <a:pt x="28" y="120"/>
                </a:lnTo>
                <a:lnTo>
                  <a:pt x="32" y="120"/>
                </a:lnTo>
                <a:lnTo>
                  <a:pt x="35" y="120"/>
                </a:lnTo>
                <a:lnTo>
                  <a:pt x="16" y="0"/>
                </a:lnTo>
                <a:close/>
              </a:path>
            </a:pathLst>
          </a:custGeom>
          <a:solidFill>
            <a:srgbClr val="BF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81" name="Freeform 1049"/>
          <p:cNvSpPr>
            <a:spLocks/>
          </p:cNvSpPr>
          <p:nvPr/>
        </p:nvSpPr>
        <p:spPr bwMode="auto">
          <a:xfrm>
            <a:off x="5473701" y="3578225"/>
            <a:ext cx="530225" cy="533400"/>
          </a:xfrm>
          <a:custGeom>
            <a:avLst/>
            <a:gdLst>
              <a:gd name="T0" fmla="*/ 0 w 132"/>
              <a:gd name="T1" fmla="*/ 0 h 120"/>
              <a:gd name="T2" fmla="*/ 0 w 132"/>
              <a:gd name="T3" fmla="*/ 2147483646 h 120"/>
              <a:gd name="T4" fmla="*/ 0 w 132"/>
              <a:gd name="T5" fmla="*/ 2147483646 h 120"/>
              <a:gd name="T6" fmla="*/ 0 w 132"/>
              <a:gd name="T7" fmla="*/ 2147483646 h 120"/>
              <a:gd name="T8" fmla="*/ 0 w 132"/>
              <a:gd name="T9" fmla="*/ 2147483646 h 120"/>
              <a:gd name="T10" fmla="*/ 2147483646 w 132"/>
              <a:gd name="T11" fmla="*/ 2147483646 h 120"/>
              <a:gd name="T12" fmla="*/ 2147483646 w 132"/>
              <a:gd name="T13" fmla="*/ 2147483646 h 120"/>
              <a:gd name="T14" fmla="*/ 2147483646 w 132"/>
              <a:gd name="T15" fmla="*/ 2147483646 h 120"/>
              <a:gd name="T16" fmla="*/ 2147483646 w 132"/>
              <a:gd name="T17" fmla="*/ 2147483646 h 120"/>
              <a:gd name="T18" fmla="*/ 2147483646 w 132"/>
              <a:gd name="T19" fmla="*/ 2147483646 h 120"/>
              <a:gd name="T20" fmla="*/ 2147483646 w 132"/>
              <a:gd name="T21" fmla="*/ 2147483646 h 120"/>
              <a:gd name="T22" fmla="*/ 2147483646 w 132"/>
              <a:gd name="T23" fmla="*/ 2147483646 h 120"/>
              <a:gd name="T24" fmla="*/ 2147483646 w 132"/>
              <a:gd name="T25" fmla="*/ 2147483646 h 120"/>
              <a:gd name="T26" fmla="*/ 2147483646 w 132"/>
              <a:gd name="T27" fmla="*/ 0 h 120"/>
              <a:gd name="T28" fmla="*/ 2147483646 w 132"/>
              <a:gd name="T29" fmla="*/ 0 h 120"/>
              <a:gd name="T30" fmla="*/ 2147483646 w 132"/>
              <a:gd name="T31" fmla="*/ 0 h 120"/>
              <a:gd name="T32" fmla="*/ 2147483646 w 132"/>
              <a:gd name="T33" fmla="*/ 0 h 120"/>
              <a:gd name="T34" fmla="*/ 2147483646 w 132"/>
              <a:gd name="T35" fmla="*/ 0 h 120"/>
              <a:gd name="T36" fmla="*/ 2147483646 w 132"/>
              <a:gd name="T37" fmla="*/ 0 h 120"/>
              <a:gd name="T38" fmla="*/ 2147483646 w 132"/>
              <a:gd name="T39" fmla="*/ 0 h 120"/>
              <a:gd name="T40" fmla="*/ 2147483646 w 132"/>
              <a:gd name="T41" fmla="*/ 0 h 120"/>
              <a:gd name="T42" fmla="*/ 0 w 132"/>
              <a:gd name="T43" fmla="*/ 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20">
                <a:moveTo>
                  <a:pt x="0" y="0"/>
                </a:moveTo>
                <a:lnTo>
                  <a:pt x="0" y="22"/>
                </a:lnTo>
                <a:lnTo>
                  <a:pt x="0" y="59"/>
                </a:lnTo>
                <a:lnTo>
                  <a:pt x="0" y="98"/>
                </a:lnTo>
                <a:lnTo>
                  <a:pt x="0" y="120"/>
                </a:lnTo>
                <a:lnTo>
                  <a:pt x="4" y="120"/>
                </a:lnTo>
                <a:lnTo>
                  <a:pt x="14" y="120"/>
                </a:lnTo>
                <a:lnTo>
                  <a:pt x="26" y="120"/>
                </a:lnTo>
                <a:lnTo>
                  <a:pt x="42" y="120"/>
                </a:lnTo>
                <a:lnTo>
                  <a:pt x="62" y="120"/>
                </a:lnTo>
                <a:lnTo>
                  <a:pt x="83" y="120"/>
                </a:lnTo>
                <a:lnTo>
                  <a:pt x="107" y="120"/>
                </a:lnTo>
                <a:lnTo>
                  <a:pt x="132" y="120"/>
                </a:lnTo>
                <a:lnTo>
                  <a:pt x="111" y="0"/>
                </a:lnTo>
                <a:lnTo>
                  <a:pt x="90" y="0"/>
                </a:lnTo>
                <a:lnTo>
                  <a:pt x="70" y="0"/>
                </a:lnTo>
                <a:lnTo>
                  <a:pt x="52" y="0"/>
                </a:lnTo>
                <a:lnTo>
                  <a:pt x="36" y="0"/>
                </a:lnTo>
                <a:lnTo>
                  <a:pt x="22" y="0"/>
                </a:lnTo>
                <a:lnTo>
                  <a:pt x="11" y="0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BF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82" name="Freeform 1050"/>
          <p:cNvSpPr>
            <a:spLocks/>
          </p:cNvSpPr>
          <p:nvPr/>
        </p:nvSpPr>
        <p:spPr bwMode="auto">
          <a:xfrm>
            <a:off x="6389688" y="3578225"/>
            <a:ext cx="144462" cy="533400"/>
          </a:xfrm>
          <a:custGeom>
            <a:avLst/>
            <a:gdLst>
              <a:gd name="T0" fmla="*/ 0 w 36"/>
              <a:gd name="T1" fmla="*/ 0 h 120"/>
              <a:gd name="T2" fmla="*/ 2147483646 w 36"/>
              <a:gd name="T3" fmla="*/ 2147483646 h 120"/>
              <a:gd name="T4" fmla="*/ 2147483646 w 36"/>
              <a:gd name="T5" fmla="*/ 2147483646 h 120"/>
              <a:gd name="T6" fmla="*/ 2147483646 w 36"/>
              <a:gd name="T7" fmla="*/ 2147483646 h 120"/>
              <a:gd name="T8" fmla="*/ 2147483646 w 36"/>
              <a:gd name="T9" fmla="*/ 2147483646 h 120"/>
              <a:gd name="T10" fmla="*/ 2147483646 w 36"/>
              <a:gd name="T11" fmla="*/ 2147483646 h 120"/>
              <a:gd name="T12" fmla="*/ 2147483646 w 36"/>
              <a:gd name="T13" fmla="*/ 0 h 120"/>
              <a:gd name="T14" fmla="*/ 2147483646 w 36"/>
              <a:gd name="T15" fmla="*/ 0 h 120"/>
              <a:gd name="T16" fmla="*/ 2147483646 w 36"/>
              <a:gd name="T17" fmla="*/ 0 h 120"/>
              <a:gd name="T18" fmla="*/ 2147483646 w 36"/>
              <a:gd name="T19" fmla="*/ 0 h 120"/>
              <a:gd name="T20" fmla="*/ 0 w 36"/>
              <a:gd name="T21" fmla="*/ 0 h 1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120">
                <a:moveTo>
                  <a:pt x="0" y="0"/>
                </a:moveTo>
                <a:lnTo>
                  <a:pt x="21" y="120"/>
                </a:lnTo>
                <a:lnTo>
                  <a:pt x="25" y="120"/>
                </a:lnTo>
                <a:lnTo>
                  <a:pt x="29" y="120"/>
                </a:lnTo>
                <a:lnTo>
                  <a:pt x="33" y="120"/>
                </a:lnTo>
                <a:lnTo>
                  <a:pt x="36" y="120"/>
                </a:lnTo>
                <a:lnTo>
                  <a:pt x="15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BF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83" name="Freeform 1051"/>
          <p:cNvSpPr>
            <a:spLocks/>
          </p:cNvSpPr>
          <p:nvPr/>
        </p:nvSpPr>
        <p:spPr bwMode="auto">
          <a:xfrm>
            <a:off x="6534150" y="3578225"/>
            <a:ext cx="528638" cy="533400"/>
          </a:xfrm>
          <a:custGeom>
            <a:avLst/>
            <a:gdLst>
              <a:gd name="T0" fmla="*/ 2147483646 w 134"/>
              <a:gd name="T1" fmla="*/ 2147483646 h 120"/>
              <a:gd name="T2" fmla="*/ 2147483646 w 134"/>
              <a:gd name="T3" fmla="*/ 2147483646 h 120"/>
              <a:gd name="T4" fmla="*/ 2147483646 w 134"/>
              <a:gd name="T5" fmla="*/ 2147483646 h 120"/>
              <a:gd name="T6" fmla="*/ 2147483646 w 134"/>
              <a:gd name="T7" fmla="*/ 2147483646 h 120"/>
              <a:gd name="T8" fmla="*/ 2147483646 w 134"/>
              <a:gd name="T9" fmla="*/ 2147483646 h 120"/>
              <a:gd name="T10" fmla="*/ 2147483646 w 134"/>
              <a:gd name="T11" fmla="*/ 2147483646 h 120"/>
              <a:gd name="T12" fmla="*/ 2147483646 w 134"/>
              <a:gd name="T13" fmla="*/ 2147483646 h 120"/>
              <a:gd name="T14" fmla="*/ 2147483646 w 134"/>
              <a:gd name="T15" fmla="*/ 0 h 120"/>
              <a:gd name="T16" fmla="*/ 2147483646 w 134"/>
              <a:gd name="T17" fmla="*/ 0 h 120"/>
              <a:gd name="T18" fmla="*/ 2147483646 w 134"/>
              <a:gd name="T19" fmla="*/ 0 h 120"/>
              <a:gd name="T20" fmla="*/ 2147483646 w 134"/>
              <a:gd name="T21" fmla="*/ 0 h 120"/>
              <a:gd name="T22" fmla="*/ 2147483646 w 134"/>
              <a:gd name="T23" fmla="*/ 0 h 120"/>
              <a:gd name="T24" fmla="*/ 2147483646 w 134"/>
              <a:gd name="T25" fmla="*/ 0 h 120"/>
              <a:gd name="T26" fmla="*/ 2147483646 w 134"/>
              <a:gd name="T27" fmla="*/ 0 h 120"/>
              <a:gd name="T28" fmla="*/ 2147483646 w 134"/>
              <a:gd name="T29" fmla="*/ 0 h 120"/>
              <a:gd name="T30" fmla="*/ 2147483646 w 134"/>
              <a:gd name="T31" fmla="*/ 0 h 120"/>
              <a:gd name="T32" fmla="*/ 0 w 134"/>
              <a:gd name="T33" fmla="*/ 0 h 120"/>
              <a:gd name="T34" fmla="*/ 2147483646 w 134"/>
              <a:gd name="T35" fmla="*/ 2147483646 h 120"/>
              <a:gd name="T36" fmla="*/ 2147483646 w 134"/>
              <a:gd name="T37" fmla="*/ 2147483646 h 120"/>
              <a:gd name="T38" fmla="*/ 2147483646 w 134"/>
              <a:gd name="T39" fmla="*/ 2147483646 h 120"/>
              <a:gd name="T40" fmla="*/ 2147483646 w 134"/>
              <a:gd name="T41" fmla="*/ 2147483646 h 120"/>
              <a:gd name="T42" fmla="*/ 2147483646 w 134"/>
              <a:gd name="T43" fmla="*/ 2147483646 h 120"/>
              <a:gd name="T44" fmla="*/ 2147483646 w 134"/>
              <a:gd name="T45" fmla="*/ 2147483646 h 120"/>
              <a:gd name="T46" fmla="*/ 2147483646 w 134"/>
              <a:gd name="T47" fmla="*/ 2147483646 h 120"/>
              <a:gd name="T48" fmla="*/ 2147483646 w 134"/>
              <a:gd name="T49" fmla="*/ 2147483646 h 120"/>
              <a:gd name="T50" fmla="*/ 2147483646 w 134"/>
              <a:gd name="T51" fmla="*/ 2147483646 h 1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34" h="120">
                <a:moveTo>
                  <a:pt x="134" y="120"/>
                </a:moveTo>
                <a:lnTo>
                  <a:pt x="127" y="92"/>
                </a:lnTo>
                <a:lnTo>
                  <a:pt x="118" y="56"/>
                </a:lnTo>
                <a:lnTo>
                  <a:pt x="111" y="27"/>
                </a:lnTo>
                <a:lnTo>
                  <a:pt x="107" y="14"/>
                </a:lnTo>
                <a:lnTo>
                  <a:pt x="101" y="6"/>
                </a:lnTo>
                <a:lnTo>
                  <a:pt x="95" y="2"/>
                </a:lnTo>
                <a:lnTo>
                  <a:pt x="88" y="0"/>
                </a:lnTo>
                <a:lnTo>
                  <a:pt x="84" y="0"/>
                </a:lnTo>
                <a:lnTo>
                  <a:pt x="83" y="0"/>
                </a:lnTo>
                <a:lnTo>
                  <a:pt x="78" y="0"/>
                </a:lnTo>
                <a:lnTo>
                  <a:pt x="70" y="0"/>
                </a:lnTo>
                <a:lnTo>
                  <a:pt x="60" y="0"/>
                </a:lnTo>
                <a:lnTo>
                  <a:pt x="48" y="0"/>
                </a:lnTo>
                <a:lnTo>
                  <a:pt x="33" y="0"/>
                </a:lnTo>
                <a:lnTo>
                  <a:pt x="17" y="0"/>
                </a:lnTo>
                <a:lnTo>
                  <a:pt x="0" y="0"/>
                </a:lnTo>
                <a:lnTo>
                  <a:pt x="22" y="120"/>
                </a:lnTo>
                <a:lnTo>
                  <a:pt x="44" y="120"/>
                </a:lnTo>
                <a:lnTo>
                  <a:pt x="63" y="120"/>
                </a:lnTo>
                <a:lnTo>
                  <a:pt x="82" y="120"/>
                </a:lnTo>
                <a:lnTo>
                  <a:pt x="98" y="120"/>
                </a:lnTo>
                <a:lnTo>
                  <a:pt x="112" y="120"/>
                </a:lnTo>
                <a:lnTo>
                  <a:pt x="122" y="120"/>
                </a:lnTo>
                <a:lnTo>
                  <a:pt x="129" y="120"/>
                </a:lnTo>
                <a:lnTo>
                  <a:pt x="134" y="120"/>
                </a:lnTo>
                <a:close/>
              </a:path>
            </a:pathLst>
          </a:custGeom>
          <a:solidFill>
            <a:srgbClr val="BF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84" name="Freeform 1052"/>
          <p:cNvSpPr>
            <a:spLocks/>
          </p:cNvSpPr>
          <p:nvPr/>
        </p:nvSpPr>
        <p:spPr bwMode="auto">
          <a:xfrm>
            <a:off x="6261100" y="3578225"/>
            <a:ext cx="223838" cy="533400"/>
          </a:xfrm>
          <a:custGeom>
            <a:avLst/>
            <a:gdLst>
              <a:gd name="T0" fmla="*/ 0 w 53"/>
              <a:gd name="T1" fmla="*/ 0 h 120"/>
              <a:gd name="T2" fmla="*/ 2147483646 w 53"/>
              <a:gd name="T3" fmla="*/ 2147483646 h 120"/>
              <a:gd name="T4" fmla="*/ 2147483646 w 53"/>
              <a:gd name="T5" fmla="*/ 2147483646 h 120"/>
              <a:gd name="T6" fmla="*/ 2147483646 w 53"/>
              <a:gd name="T7" fmla="*/ 2147483646 h 120"/>
              <a:gd name="T8" fmla="*/ 2147483646 w 53"/>
              <a:gd name="T9" fmla="*/ 2147483646 h 120"/>
              <a:gd name="T10" fmla="*/ 2147483646 w 53"/>
              <a:gd name="T11" fmla="*/ 2147483646 h 120"/>
              <a:gd name="T12" fmla="*/ 2147483646 w 53"/>
              <a:gd name="T13" fmla="*/ 0 h 120"/>
              <a:gd name="T14" fmla="*/ 2147483646 w 53"/>
              <a:gd name="T15" fmla="*/ 0 h 120"/>
              <a:gd name="T16" fmla="*/ 2147483646 w 53"/>
              <a:gd name="T17" fmla="*/ 0 h 120"/>
              <a:gd name="T18" fmla="*/ 2147483646 w 53"/>
              <a:gd name="T19" fmla="*/ 0 h 120"/>
              <a:gd name="T20" fmla="*/ 0 w 53"/>
              <a:gd name="T21" fmla="*/ 0 h 1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3" h="120">
                <a:moveTo>
                  <a:pt x="0" y="0"/>
                </a:moveTo>
                <a:lnTo>
                  <a:pt x="20" y="120"/>
                </a:lnTo>
                <a:lnTo>
                  <a:pt x="28" y="120"/>
                </a:lnTo>
                <a:lnTo>
                  <a:pt x="37" y="120"/>
                </a:lnTo>
                <a:lnTo>
                  <a:pt x="45" y="120"/>
                </a:lnTo>
                <a:lnTo>
                  <a:pt x="53" y="120"/>
                </a:lnTo>
                <a:lnTo>
                  <a:pt x="32" y="0"/>
                </a:lnTo>
                <a:lnTo>
                  <a:pt x="24" y="0"/>
                </a:lnTo>
                <a:lnTo>
                  <a:pt x="16" y="0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85" name="Freeform 1053"/>
          <p:cNvSpPr>
            <a:spLocks/>
          </p:cNvSpPr>
          <p:nvPr/>
        </p:nvSpPr>
        <p:spPr bwMode="auto">
          <a:xfrm>
            <a:off x="6453189" y="3578225"/>
            <a:ext cx="160337" cy="533400"/>
          </a:xfrm>
          <a:custGeom>
            <a:avLst/>
            <a:gdLst>
              <a:gd name="T0" fmla="*/ 2147483646 w 42"/>
              <a:gd name="T1" fmla="*/ 0 h 120"/>
              <a:gd name="T2" fmla="*/ 2147483646 w 42"/>
              <a:gd name="T3" fmla="*/ 0 h 120"/>
              <a:gd name="T4" fmla="*/ 2147483646 w 42"/>
              <a:gd name="T5" fmla="*/ 0 h 120"/>
              <a:gd name="T6" fmla="*/ 2147483646 w 42"/>
              <a:gd name="T7" fmla="*/ 0 h 120"/>
              <a:gd name="T8" fmla="*/ 0 w 42"/>
              <a:gd name="T9" fmla="*/ 0 h 120"/>
              <a:gd name="T10" fmla="*/ 2147483646 w 42"/>
              <a:gd name="T11" fmla="*/ 2147483646 h 120"/>
              <a:gd name="T12" fmla="*/ 2147483646 w 42"/>
              <a:gd name="T13" fmla="*/ 2147483646 h 120"/>
              <a:gd name="T14" fmla="*/ 2147483646 w 42"/>
              <a:gd name="T15" fmla="*/ 2147483646 h 120"/>
              <a:gd name="T16" fmla="*/ 2147483646 w 42"/>
              <a:gd name="T17" fmla="*/ 2147483646 h 120"/>
              <a:gd name="T18" fmla="*/ 2147483646 w 42"/>
              <a:gd name="T19" fmla="*/ 2147483646 h 120"/>
              <a:gd name="T20" fmla="*/ 2147483646 w 42"/>
              <a:gd name="T21" fmla="*/ 0 h 1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" h="120">
                <a:moveTo>
                  <a:pt x="20" y="0"/>
                </a:moveTo>
                <a:lnTo>
                  <a:pt x="15" y="0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lnTo>
                  <a:pt x="21" y="120"/>
                </a:lnTo>
                <a:lnTo>
                  <a:pt x="27" y="120"/>
                </a:lnTo>
                <a:lnTo>
                  <a:pt x="31" y="120"/>
                </a:lnTo>
                <a:lnTo>
                  <a:pt x="37" y="120"/>
                </a:lnTo>
                <a:lnTo>
                  <a:pt x="42" y="120"/>
                </a:lnTo>
                <a:lnTo>
                  <a:pt x="2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86" name="Freeform 1054"/>
          <p:cNvSpPr>
            <a:spLocks/>
          </p:cNvSpPr>
          <p:nvPr/>
        </p:nvSpPr>
        <p:spPr bwMode="auto">
          <a:xfrm>
            <a:off x="5922963" y="3578225"/>
            <a:ext cx="273050" cy="533400"/>
          </a:xfrm>
          <a:custGeom>
            <a:avLst/>
            <a:gdLst>
              <a:gd name="T0" fmla="*/ 0 w 66"/>
              <a:gd name="T1" fmla="*/ 0 h 120"/>
              <a:gd name="T2" fmla="*/ 2147483646 w 66"/>
              <a:gd name="T3" fmla="*/ 2147483646 h 120"/>
              <a:gd name="T4" fmla="*/ 2147483646 w 66"/>
              <a:gd name="T5" fmla="*/ 2147483646 h 120"/>
              <a:gd name="T6" fmla="*/ 2147483646 w 66"/>
              <a:gd name="T7" fmla="*/ 2147483646 h 120"/>
              <a:gd name="T8" fmla="*/ 2147483646 w 66"/>
              <a:gd name="T9" fmla="*/ 2147483646 h 120"/>
              <a:gd name="T10" fmla="*/ 2147483646 w 66"/>
              <a:gd name="T11" fmla="*/ 2147483646 h 120"/>
              <a:gd name="T12" fmla="*/ 2147483646 w 66"/>
              <a:gd name="T13" fmla="*/ 2147483646 h 120"/>
              <a:gd name="T14" fmla="*/ 2147483646 w 66"/>
              <a:gd name="T15" fmla="*/ 2147483646 h 120"/>
              <a:gd name="T16" fmla="*/ 2147483646 w 66"/>
              <a:gd name="T17" fmla="*/ 2147483646 h 120"/>
              <a:gd name="T18" fmla="*/ 2147483646 w 66"/>
              <a:gd name="T19" fmla="*/ 2147483646 h 120"/>
              <a:gd name="T20" fmla="*/ 2147483646 w 66"/>
              <a:gd name="T21" fmla="*/ 0 h 120"/>
              <a:gd name="T22" fmla="*/ 2147483646 w 66"/>
              <a:gd name="T23" fmla="*/ 0 h 120"/>
              <a:gd name="T24" fmla="*/ 2147483646 w 66"/>
              <a:gd name="T25" fmla="*/ 0 h 120"/>
              <a:gd name="T26" fmla="*/ 2147483646 w 66"/>
              <a:gd name="T27" fmla="*/ 0 h 120"/>
              <a:gd name="T28" fmla="*/ 2147483646 w 66"/>
              <a:gd name="T29" fmla="*/ 0 h 120"/>
              <a:gd name="T30" fmla="*/ 2147483646 w 66"/>
              <a:gd name="T31" fmla="*/ 0 h 120"/>
              <a:gd name="T32" fmla="*/ 2147483646 w 66"/>
              <a:gd name="T33" fmla="*/ 0 h 120"/>
              <a:gd name="T34" fmla="*/ 2147483646 w 66"/>
              <a:gd name="T35" fmla="*/ 0 h 120"/>
              <a:gd name="T36" fmla="*/ 0 w 66"/>
              <a:gd name="T37" fmla="*/ 0 h 1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6" h="120">
                <a:moveTo>
                  <a:pt x="0" y="0"/>
                </a:moveTo>
                <a:lnTo>
                  <a:pt x="21" y="120"/>
                </a:lnTo>
                <a:lnTo>
                  <a:pt x="27" y="120"/>
                </a:lnTo>
                <a:lnTo>
                  <a:pt x="33" y="120"/>
                </a:lnTo>
                <a:lnTo>
                  <a:pt x="39" y="120"/>
                </a:lnTo>
                <a:lnTo>
                  <a:pt x="45" y="120"/>
                </a:lnTo>
                <a:lnTo>
                  <a:pt x="49" y="120"/>
                </a:lnTo>
                <a:lnTo>
                  <a:pt x="55" y="120"/>
                </a:lnTo>
                <a:lnTo>
                  <a:pt x="61" y="120"/>
                </a:lnTo>
                <a:lnTo>
                  <a:pt x="66" y="120"/>
                </a:lnTo>
                <a:lnTo>
                  <a:pt x="45" y="0"/>
                </a:lnTo>
                <a:lnTo>
                  <a:pt x="39" y="0"/>
                </a:lnTo>
                <a:lnTo>
                  <a:pt x="33" y="0"/>
                </a:lnTo>
                <a:lnTo>
                  <a:pt x="27" y="0"/>
                </a:lnTo>
                <a:lnTo>
                  <a:pt x="23" y="0"/>
                </a:lnTo>
                <a:lnTo>
                  <a:pt x="17" y="0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87" name="Freeform 1055"/>
          <p:cNvSpPr>
            <a:spLocks/>
          </p:cNvSpPr>
          <p:nvPr/>
        </p:nvSpPr>
        <p:spPr bwMode="auto">
          <a:xfrm>
            <a:off x="4462463" y="3578225"/>
            <a:ext cx="690562" cy="533400"/>
          </a:xfrm>
          <a:custGeom>
            <a:avLst/>
            <a:gdLst>
              <a:gd name="T0" fmla="*/ 2147483646 w 172"/>
              <a:gd name="T1" fmla="*/ 0 h 120"/>
              <a:gd name="T2" fmla="*/ 2147483646 w 172"/>
              <a:gd name="T3" fmla="*/ 0 h 120"/>
              <a:gd name="T4" fmla="*/ 2147483646 w 172"/>
              <a:gd name="T5" fmla="*/ 0 h 120"/>
              <a:gd name="T6" fmla="*/ 2147483646 w 172"/>
              <a:gd name="T7" fmla="*/ 0 h 120"/>
              <a:gd name="T8" fmla="*/ 2147483646 w 172"/>
              <a:gd name="T9" fmla="*/ 2147483646 h 120"/>
              <a:gd name="T10" fmla="*/ 2147483646 w 172"/>
              <a:gd name="T11" fmla="*/ 2147483646 h 120"/>
              <a:gd name="T12" fmla="*/ 2147483646 w 172"/>
              <a:gd name="T13" fmla="*/ 2147483646 h 120"/>
              <a:gd name="T14" fmla="*/ 2147483646 w 172"/>
              <a:gd name="T15" fmla="*/ 2147483646 h 120"/>
              <a:gd name="T16" fmla="*/ 2147483646 w 172"/>
              <a:gd name="T17" fmla="*/ 2147483646 h 120"/>
              <a:gd name="T18" fmla="*/ 2147483646 w 172"/>
              <a:gd name="T19" fmla="*/ 2147483646 h 120"/>
              <a:gd name="T20" fmla="*/ 2147483646 w 172"/>
              <a:gd name="T21" fmla="*/ 2147483646 h 120"/>
              <a:gd name="T22" fmla="*/ 2147483646 w 172"/>
              <a:gd name="T23" fmla="*/ 2147483646 h 120"/>
              <a:gd name="T24" fmla="*/ 2147483646 w 172"/>
              <a:gd name="T25" fmla="*/ 2147483646 h 120"/>
              <a:gd name="T26" fmla="*/ 2147483646 w 172"/>
              <a:gd name="T27" fmla="*/ 2147483646 h 120"/>
              <a:gd name="T28" fmla="*/ 2147483646 w 172"/>
              <a:gd name="T29" fmla="*/ 2147483646 h 120"/>
              <a:gd name="T30" fmla="*/ 2147483646 w 172"/>
              <a:gd name="T31" fmla="*/ 2147483646 h 120"/>
              <a:gd name="T32" fmla="*/ 0 w 172"/>
              <a:gd name="T33" fmla="*/ 2147483646 h 120"/>
              <a:gd name="T34" fmla="*/ 2147483646 w 172"/>
              <a:gd name="T35" fmla="*/ 2147483646 h 120"/>
              <a:gd name="T36" fmla="*/ 2147483646 w 172"/>
              <a:gd name="T37" fmla="*/ 2147483646 h 120"/>
              <a:gd name="T38" fmla="*/ 2147483646 w 172"/>
              <a:gd name="T39" fmla="*/ 2147483646 h 120"/>
              <a:gd name="T40" fmla="*/ 2147483646 w 172"/>
              <a:gd name="T41" fmla="*/ 2147483646 h 120"/>
              <a:gd name="T42" fmla="*/ 2147483646 w 172"/>
              <a:gd name="T43" fmla="*/ 2147483646 h 120"/>
              <a:gd name="T44" fmla="*/ 2147483646 w 172"/>
              <a:gd name="T45" fmla="*/ 2147483646 h 120"/>
              <a:gd name="T46" fmla="*/ 2147483646 w 172"/>
              <a:gd name="T47" fmla="*/ 2147483646 h 120"/>
              <a:gd name="T48" fmla="*/ 2147483646 w 172"/>
              <a:gd name="T49" fmla="*/ 2147483646 h 120"/>
              <a:gd name="T50" fmla="*/ 2147483646 w 172"/>
              <a:gd name="T51" fmla="*/ 0 h 120"/>
              <a:gd name="T52" fmla="*/ 2147483646 w 172"/>
              <a:gd name="T53" fmla="*/ 0 h 120"/>
              <a:gd name="T54" fmla="*/ 2147483646 w 172"/>
              <a:gd name="T55" fmla="*/ 0 h 120"/>
              <a:gd name="T56" fmla="*/ 2147483646 w 172"/>
              <a:gd name="T57" fmla="*/ 0 h 120"/>
              <a:gd name="T58" fmla="*/ 2147483646 w 172"/>
              <a:gd name="T59" fmla="*/ 0 h 120"/>
              <a:gd name="T60" fmla="*/ 2147483646 w 172"/>
              <a:gd name="T61" fmla="*/ 0 h 120"/>
              <a:gd name="T62" fmla="*/ 2147483646 w 172"/>
              <a:gd name="T63" fmla="*/ 0 h 120"/>
              <a:gd name="T64" fmla="*/ 2147483646 w 172"/>
              <a:gd name="T65" fmla="*/ 0 h 120"/>
              <a:gd name="T66" fmla="*/ 2147483646 w 172"/>
              <a:gd name="T67" fmla="*/ 0 h 12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2" h="120">
                <a:moveTo>
                  <a:pt x="135" y="0"/>
                </a:moveTo>
                <a:lnTo>
                  <a:pt x="134" y="0"/>
                </a:lnTo>
                <a:lnTo>
                  <a:pt x="132" y="0"/>
                </a:lnTo>
                <a:lnTo>
                  <a:pt x="127" y="0"/>
                </a:lnTo>
                <a:lnTo>
                  <a:pt x="122" y="2"/>
                </a:lnTo>
                <a:lnTo>
                  <a:pt x="117" y="4"/>
                </a:lnTo>
                <a:lnTo>
                  <a:pt x="110" y="6"/>
                </a:lnTo>
                <a:lnTo>
                  <a:pt x="103" y="11"/>
                </a:lnTo>
                <a:lnTo>
                  <a:pt x="95" y="17"/>
                </a:lnTo>
                <a:lnTo>
                  <a:pt x="91" y="20"/>
                </a:lnTo>
                <a:lnTo>
                  <a:pt x="83" y="29"/>
                </a:lnTo>
                <a:lnTo>
                  <a:pt x="71" y="43"/>
                </a:lnTo>
                <a:lnTo>
                  <a:pt x="54" y="61"/>
                </a:lnTo>
                <a:lnTo>
                  <a:pt x="38" y="78"/>
                </a:lnTo>
                <a:lnTo>
                  <a:pt x="23" y="94"/>
                </a:lnTo>
                <a:lnTo>
                  <a:pt x="9" y="109"/>
                </a:lnTo>
                <a:lnTo>
                  <a:pt x="0" y="120"/>
                </a:lnTo>
                <a:lnTo>
                  <a:pt x="12" y="120"/>
                </a:lnTo>
                <a:lnTo>
                  <a:pt x="30" y="120"/>
                </a:lnTo>
                <a:lnTo>
                  <a:pt x="52" y="120"/>
                </a:lnTo>
                <a:lnTo>
                  <a:pt x="76" y="120"/>
                </a:lnTo>
                <a:lnTo>
                  <a:pt x="102" y="120"/>
                </a:lnTo>
                <a:lnTo>
                  <a:pt x="127" y="120"/>
                </a:lnTo>
                <a:lnTo>
                  <a:pt x="151" y="120"/>
                </a:lnTo>
                <a:lnTo>
                  <a:pt x="172" y="120"/>
                </a:lnTo>
                <a:lnTo>
                  <a:pt x="172" y="0"/>
                </a:lnTo>
                <a:lnTo>
                  <a:pt x="165" y="0"/>
                </a:lnTo>
                <a:lnTo>
                  <a:pt x="158" y="0"/>
                </a:lnTo>
                <a:lnTo>
                  <a:pt x="152" y="0"/>
                </a:lnTo>
                <a:lnTo>
                  <a:pt x="147" y="0"/>
                </a:lnTo>
                <a:lnTo>
                  <a:pt x="142" y="0"/>
                </a:lnTo>
                <a:lnTo>
                  <a:pt x="139" y="0"/>
                </a:lnTo>
                <a:lnTo>
                  <a:pt x="136" y="0"/>
                </a:lnTo>
                <a:lnTo>
                  <a:pt x="135" y="0"/>
                </a:lnTo>
                <a:close/>
              </a:path>
            </a:pathLst>
          </a:custGeom>
          <a:solidFill>
            <a:srgbClr val="BF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88" name="Freeform 1056"/>
          <p:cNvSpPr>
            <a:spLocks/>
          </p:cNvSpPr>
          <p:nvPr/>
        </p:nvSpPr>
        <p:spPr bwMode="auto">
          <a:xfrm>
            <a:off x="5153026" y="3578225"/>
            <a:ext cx="112713" cy="533400"/>
          </a:xfrm>
          <a:custGeom>
            <a:avLst/>
            <a:gdLst>
              <a:gd name="T0" fmla="*/ 2147483646 w 28"/>
              <a:gd name="T1" fmla="*/ 0 h 120"/>
              <a:gd name="T2" fmla="*/ 2147483646 w 28"/>
              <a:gd name="T3" fmla="*/ 0 h 120"/>
              <a:gd name="T4" fmla="*/ 2147483646 w 28"/>
              <a:gd name="T5" fmla="*/ 0 h 120"/>
              <a:gd name="T6" fmla="*/ 2147483646 w 28"/>
              <a:gd name="T7" fmla="*/ 0 h 120"/>
              <a:gd name="T8" fmla="*/ 0 w 28"/>
              <a:gd name="T9" fmla="*/ 0 h 120"/>
              <a:gd name="T10" fmla="*/ 0 w 28"/>
              <a:gd name="T11" fmla="*/ 2147483646 h 120"/>
              <a:gd name="T12" fmla="*/ 2147483646 w 28"/>
              <a:gd name="T13" fmla="*/ 2147483646 h 120"/>
              <a:gd name="T14" fmla="*/ 2147483646 w 28"/>
              <a:gd name="T15" fmla="*/ 2147483646 h 120"/>
              <a:gd name="T16" fmla="*/ 2147483646 w 28"/>
              <a:gd name="T17" fmla="*/ 2147483646 h 120"/>
              <a:gd name="T18" fmla="*/ 2147483646 w 28"/>
              <a:gd name="T19" fmla="*/ 2147483646 h 120"/>
              <a:gd name="T20" fmla="*/ 2147483646 w 28"/>
              <a:gd name="T21" fmla="*/ 2147483646 h 120"/>
              <a:gd name="T22" fmla="*/ 2147483646 w 28"/>
              <a:gd name="T23" fmla="*/ 2147483646 h 120"/>
              <a:gd name="T24" fmla="*/ 2147483646 w 28"/>
              <a:gd name="T25" fmla="*/ 2147483646 h 120"/>
              <a:gd name="T26" fmla="*/ 2147483646 w 28"/>
              <a:gd name="T27" fmla="*/ 0 h 1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8" h="120">
                <a:moveTo>
                  <a:pt x="28" y="0"/>
                </a:moveTo>
                <a:lnTo>
                  <a:pt x="23" y="0"/>
                </a:lnTo>
                <a:lnTo>
                  <a:pt x="16" y="0"/>
                </a:lnTo>
                <a:lnTo>
                  <a:pt x="8" y="0"/>
                </a:lnTo>
                <a:lnTo>
                  <a:pt x="0" y="0"/>
                </a:lnTo>
                <a:lnTo>
                  <a:pt x="0" y="120"/>
                </a:lnTo>
                <a:lnTo>
                  <a:pt x="10" y="120"/>
                </a:lnTo>
                <a:lnTo>
                  <a:pt x="19" y="120"/>
                </a:lnTo>
                <a:lnTo>
                  <a:pt x="24" y="120"/>
                </a:lnTo>
                <a:lnTo>
                  <a:pt x="28" y="120"/>
                </a:lnTo>
                <a:lnTo>
                  <a:pt x="28" y="98"/>
                </a:lnTo>
                <a:lnTo>
                  <a:pt x="28" y="59"/>
                </a:lnTo>
                <a:lnTo>
                  <a:pt x="28" y="22"/>
                </a:lnTo>
                <a:lnTo>
                  <a:pt x="2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89" name="Freeform 1057"/>
          <p:cNvSpPr>
            <a:spLocks/>
          </p:cNvSpPr>
          <p:nvPr/>
        </p:nvSpPr>
        <p:spPr bwMode="auto">
          <a:xfrm>
            <a:off x="3548064" y="4259263"/>
            <a:ext cx="625475" cy="368300"/>
          </a:xfrm>
          <a:custGeom>
            <a:avLst/>
            <a:gdLst>
              <a:gd name="T0" fmla="*/ 2147483646 w 156"/>
              <a:gd name="T1" fmla="*/ 2147483646 h 78"/>
              <a:gd name="T2" fmla="*/ 2147483646 w 156"/>
              <a:gd name="T3" fmla="*/ 2147483646 h 78"/>
              <a:gd name="T4" fmla="*/ 2147483646 w 156"/>
              <a:gd name="T5" fmla="*/ 2147483646 h 78"/>
              <a:gd name="T6" fmla="*/ 2147483646 w 156"/>
              <a:gd name="T7" fmla="*/ 2147483646 h 78"/>
              <a:gd name="T8" fmla="*/ 2147483646 w 156"/>
              <a:gd name="T9" fmla="*/ 2147483646 h 78"/>
              <a:gd name="T10" fmla="*/ 2147483646 w 156"/>
              <a:gd name="T11" fmla="*/ 2147483646 h 78"/>
              <a:gd name="T12" fmla="*/ 2147483646 w 156"/>
              <a:gd name="T13" fmla="*/ 2147483646 h 78"/>
              <a:gd name="T14" fmla="*/ 2147483646 w 156"/>
              <a:gd name="T15" fmla="*/ 2147483646 h 78"/>
              <a:gd name="T16" fmla="*/ 2147483646 w 156"/>
              <a:gd name="T17" fmla="*/ 2147483646 h 78"/>
              <a:gd name="T18" fmla="*/ 2147483646 w 156"/>
              <a:gd name="T19" fmla="*/ 0 h 78"/>
              <a:gd name="T20" fmla="*/ 2147483646 w 156"/>
              <a:gd name="T21" fmla="*/ 2147483646 h 78"/>
              <a:gd name="T22" fmla="*/ 2147483646 w 156"/>
              <a:gd name="T23" fmla="*/ 2147483646 h 78"/>
              <a:gd name="T24" fmla="*/ 2147483646 w 156"/>
              <a:gd name="T25" fmla="*/ 2147483646 h 78"/>
              <a:gd name="T26" fmla="*/ 2147483646 w 156"/>
              <a:gd name="T27" fmla="*/ 2147483646 h 78"/>
              <a:gd name="T28" fmla="*/ 2147483646 w 156"/>
              <a:gd name="T29" fmla="*/ 2147483646 h 78"/>
              <a:gd name="T30" fmla="*/ 2147483646 w 156"/>
              <a:gd name="T31" fmla="*/ 2147483646 h 78"/>
              <a:gd name="T32" fmla="*/ 2147483646 w 156"/>
              <a:gd name="T33" fmla="*/ 2147483646 h 78"/>
              <a:gd name="T34" fmla="*/ 2147483646 w 156"/>
              <a:gd name="T35" fmla="*/ 2147483646 h 78"/>
              <a:gd name="T36" fmla="*/ 2147483646 w 156"/>
              <a:gd name="T37" fmla="*/ 2147483646 h 78"/>
              <a:gd name="T38" fmla="*/ 2147483646 w 156"/>
              <a:gd name="T39" fmla="*/ 2147483646 h 78"/>
              <a:gd name="T40" fmla="*/ 2147483646 w 156"/>
              <a:gd name="T41" fmla="*/ 2147483646 h 78"/>
              <a:gd name="T42" fmla="*/ 0 w 156"/>
              <a:gd name="T43" fmla="*/ 2147483646 h 78"/>
              <a:gd name="T44" fmla="*/ 2147483646 w 156"/>
              <a:gd name="T45" fmla="*/ 2147483646 h 78"/>
              <a:gd name="T46" fmla="*/ 2147483646 w 156"/>
              <a:gd name="T47" fmla="*/ 2147483646 h 78"/>
              <a:gd name="T48" fmla="*/ 2147483646 w 156"/>
              <a:gd name="T49" fmla="*/ 2147483646 h 78"/>
              <a:gd name="T50" fmla="*/ 2147483646 w 156"/>
              <a:gd name="T51" fmla="*/ 2147483646 h 7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6" h="78">
                <a:moveTo>
                  <a:pt x="26" y="56"/>
                </a:moveTo>
                <a:lnTo>
                  <a:pt x="29" y="55"/>
                </a:lnTo>
                <a:lnTo>
                  <a:pt x="39" y="53"/>
                </a:lnTo>
                <a:lnTo>
                  <a:pt x="51" y="49"/>
                </a:lnTo>
                <a:lnTo>
                  <a:pt x="66" y="45"/>
                </a:lnTo>
                <a:lnTo>
                  <a:pt x="84" y="39"/>
                </a:lnTo>
                <a:lnTo>
                  <a:pt x="102" y="33"/>
                </a:lnTo>
                <a:lnTo>
                  <a:pt x="119" y="27"/>
                </a:lnTo>
                <a:lnTo>
                  <a:pt x="135" y="23"/>
                </a:lnTo>
                <a:lnTo>
                  <a:pt x="156" y="0"/>
                </a:lnTo>
                <a:lnTo>
                  <a:pt x="152" y="1"/>
                </a:lnTo>
                <a:lnTo>
                  <a:pt x="138" y="5"/>
                </a:lnTo>
                <a:lnTo>
                  <a:pt x="118" y="11"/>
                </a:lnTo>
                <a:lnTo>
                  <a:pt x="96" y="18"/>
                </a:lnTo>
                <a:lnTo>
                  <a:pt x="73" y="26"/>
                </a:lnTo>
                <a:lnTo>
                  <a:pt x="54" y="32"/>
                </a:lnTo>
                <a:lnTo>
                  <a:pt x="40" y="37"/>
                </a:lnTo>
                <a:lnTo>
                  <a:pt x="34" y="38"/>
                </a:lnTo>
                <a:lnTo>
                  <a:pt x="20" y="47"/>
                </a:lnTo>
                <a:lnTo>
                  <a:pt x="11" y="57"/>
                </a:lnTo>
                <a:lnTo>
                  <a:pt x="4" y="68"/>
                </a:lnTo>
                <a:lnTo>
                  <a:pt x="0" y="78"/>
                </a:lnTo>
                <a:lnTo>
                  <a:pt x="5" y="72"/>
                </a:lnTo>
                <a:lnTo>
                  <a:pt x="11" y="67"/>
                </a:lnTo>
                <a:lnTo>
                  <a:pt x="18" y="61"/>
                </a:lnTo>
                <a:lnTo>
                  <a:pt x="26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90" name="Freeform 1058"/>
          <p:cNvSpPr>
            <a:spLocks/>
          </p:cNvSpPr>
          <p:nvPr/>
        </p:nvSpPr>
        <p:spPr bwMode="auto">
          <a:xfrm>
            <a:off x="3338513" y="5216526"/>
            <a:ext cx="354012" cy="55563"/>
          </a:xfrm>
          <a:custGeom>
            <a:avLst/>
            <a:gdLst>
              <a:gd name="T0" fmla="*/ 0 w 86"/>
              <a:gd name="T1" fmla="*/ 0 h 11"/>
              <a:gd name="T2" fmla="*/ 0 w 86"/>
              <a:gd name="T3" fmla="*/ 2147483646 h 11"/>
              <a:gd name="T4" fmla="*/ 0 w 86"/>
              <a:gd name="T5" fmla="*/ 2147483646 h 11"/>
              <a:gd name="T6" fmla="*/ 0 w 86"/>
              <a:gd name="T7" fmla="*/ 2147483646 h 11"/>
              <a:gd name="T8" fmla="*/ 0 w 86"/>
              <a:gd name="T9" fmla="*/ 2147483646 h 11"/>
              <a:gd name="T10" fmla="*/ 2147483646 w 86"/>
              <a:gd name="T11" fmla="*/ 2147483646 h 11"/>
              <a:gd name="T12" fmla="*/ 2147483646 w 86"/>
              <a:gd name="T13" fmla="*/ 2147483646 h 11"/>
              <a:gd name="T14" fmla="*/ 2147483646 w 86"/>
              <a:gd name="T15" fmla="*/ 2147483646 h 11"/>
              <a:gd name="T16" fmla="*/ 2147483646 w 86"/>
              <a:gd name="T17" fmla="*/ 2147483646 h 11"/>
              <a:gd name="T18" fmla="*/ 2147483646 w 86"/>
              <a:gd name="T19" fmla="*/ 0 h 11"/>
              <a:gd name="T20" fmla="*/ 0 w 86"/>
              <a:gd name="T21" fmla="*/ 0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6" h="11">
                <a:moveTo>
                  <a:pt x="0" y="0"/>
                </a:moveTo>
                <a:lnTo>
                  <a:pt x="0" y="2"/>
                </a:lnTo>
                <a:lnTo>
                  <a:pt x="0" y="5"/>
                </a:lnTo>
                <a:lnTo>
                  <a:pt x="0" y="9"/>
                </a:lnTo>
                <a:lnTo>
                  <a:pt x="0" y="11"/>
                </a:lnTo>
                <a:lnTo>
                  <a:pt x="82" y="11"/>
                </a:lnTo>
                <a:lnTo>
                  <a:pt x="83" y="9"/>
                </a:lnTo>
                <a:lnTo>
                  <a:pt x="84" y="5"/>
                </a:lnTo>
                <a:lnTo>
                  <a:pt x="85" y="2"/>
                </a:lnTo>
                <a:lnTo>
                  <a:pt x="8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91" name="Freeform 1059"/>
          <p:cNvSpPr>
            <a:spLocks/>
          </p:cNvSpPr>
          <p:nvPr/>
        </p:nvSpPr>
        <p:spPr bwMode="auto">
          <a:xfrm>
            <a:off x="4606925" y="5216526"/>
            <a:ext cx="1460500" cy="55563"/>
          </a:xfrm>
          <a:custGeom>
            <a:avLst/>
            <a:gdLst>
              <a:gd name="T0" fmla="*/ 0 w 365"/>
              <a:gd name="T1" fmla="*/ 0 h 11"/>
              <a:gd name="T2" fmla="*/ 2147483646 w 365"/>
              <a:gd name="T3" fmla="*/ 2147483646 h 11"/>
              <a:gd name="T4" fmla="*/ 2147483646 w 365"/>
              <a:gd name="T5" fmla="*/ 2147483646 h 11"/>
              <a:gd name="T6" fmla="*/ 2147483646 w 365"/>
              <a:gd name="T7" fmla="*/ 2147483646 h 11"/>
              <a:gd name="T8" fmla="*/ 2147483646 w 365"/>
              <a:gd name="T9" fmla="*/ 2147483646 h 11"/>
              <a:gd name="T10" fmla="*/ 2147483646 w 365"/>
              <a:gd name="T11" fmla="*/ 2147483646 h 11"/>
              <a:gd name="T12" fmla="*/ 2147483646 w 365"/>
              <a:gd name="T13" fmla="*/ 2147483646 h 11"/>
              <a:gd name="T14" fmla="*/ 2147483646 w 365"/>
              <a:gd name="T15" fmla="*/ 2147483646 h 11"/>
              <a:gd name="T16" fmla="*/ 2147483646 w 365"/>
              <a:gd name="T17" fmla="*/ 2147483646 h 11"/>
              <a:gd name="T18" fmla="*/ 2147483646 w 365"/>
              <a:gd name="T19" fmla="*/ 0 h 11"/>
              <a:gd name="T20" fmla="*/ 0 w 365"/>
              <a:gd name="T21" fmla="*/ 0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5" h="11">
                <a:moveTo>
                  <a:pt x="0" y="0"/>
                </a:moveTo>
                <a:lnTo>
                  <a:pt x="1" y="2"/>
                </a:lnTo>
                <a:lnTo>
                  <a:pt x="2" y="5"/>
                </a:lnTo>
                <a:lnTo>
                  <a:pt x="3" y="9"/>
                </a:lnTo>
                <a:lnTo>
                  <a:pt x="4" y="11"/>
                </a:lnTo>
                <a:lnTo>
                  <a:pt x="361" y="11"/>
                </a:lnTo>
                <a:lnTo>
                  <a:pt x="362" y="9"/>
                </a:lnTo>
                <a:lnTo>
                  <a:pt x="363" y="5"/>
                </a:lnTo>
                <a:lnTo>
                  <a:pt x="364" y="2"/>
                </a:lnTo>
                <a:lnTo>
                  <a:pt x="36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5092" name="Freeform 1060"/>
          <p:cNvSpPr>
            <a:spLocks/>
          </p:cNvSpPr>
          <p:nvPr/>
        </p:nvSpPr>
        <p:spPr bwMode="auto">
          <a:xfrm>
            <a:off x="6983414" y="5216526"/>
            <a:ext cx="433387" cy="55563"/>
          </a:xfrm>
          <a:custGeom>
            <a:avLst/>
            <a:gdLst>
              <a:gd name="T0" fmla="*/ 0 w 106"/>
              <a:gd name="T1" fmla="*/ 0 h 11"/>
              <a:gd name="T2" fmla="*/ 2147483646 w 106"/>
              <a:gd name="T3" fmla="*/ 2147483646 h 11"/>
              <a:gd name="T4" fmla="*/ 2147483646 w 106"/>
              <a:gd name="T5" fmla="*/ 2147483646 h 11"/>
              <a:gd name="T6" fmla="*/ 2147483646 w 106"/>
              <a:gd name="T7" fmla="*/ 2147483646 h 11"/>
              <a:gd name="T8" fmla="*/ 2147483646 w 106"/>
              <a:gd name="T9" fmla="*/ 2147483646 h 11"/>
              <a:gd name="T10" fmla="*/ 2147483646 w 106"/>
              <a:gd name="T11" fmla="*/ 2147483646 h 11"/>
              <a:gd name="T12" fmla="*/ 2147483646 w 106"/>
              <a:gd name="T13" fmla="*/ 2147483646 h 11"/>
              <a:gd name="T14" fmla="*/ 2147483646 w 106"/>
              <a:gd name="T15" fmla="*/ 2147483646 h 11"/>
              <a:gd name="T16" fmla="*/ 2147483646 w 106"/>
              <a:gd name="T17" fmla="*/ 2147483646 h 11"/>
              <a:gd name="T18" fmla="*/ 2147483646 w 106"/>
              <a:gd name="T19" fmla="*/ 0 h 11"/>
              <a:gd name="T20" fmla="*/ 0 w 106"/>
              <a:gd name="T21" fmla="*/ 0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1">
                <a:moveTo>
                  <a:pt x="0" y="0"/>
                </a:moveTo>
                <a:lnTo>
                  <a:pt x="1" y="2"/>
                </a:lnTo>
                <a:lnTo>
                  <a:pt x="2" y="5"/>
                </a:lnTo>
                <a:lnTo>
                  <a:pt x="3" y="9"/>
                </a:lnTo>
                <a:lnTo>
                  <a:pt x="4" y="11"/>
                </a:lnTo>
                <a:lnTo>
                  <a:pt x="106" y="11"/>
                </a:lnTo>
                <a:lnTo>
                  <a:pt x="106" y="9"/>
                </a:lnTo>
                <a:lnTo>
                  <a:pt x="106" y="5"/>
                </a:lnTo>
                <a:lnTo>
                  <a:pt x="106" y="2"/>
                </a:lnTo>
                <a:lnTo>
                  <a:pt x="1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grpSp>
        <p:nvGrpSpPr>
          <p:cNvPr id="375911" name="Group 1127"/>
          <p:cNvGrpSpPr>
            <a:grpSpLocks/>
          </p:cNvGrpSpPr>
          <p:nvPr/>
        </p:nvGrpSpPr>
        <p:grpSpPr bwMode="auto">
          <a:xfrm>
            <a:off x="7673976" y="4278313"/>
            <a:ext cx="1941513" cy="1066800"/>
            <a:chOff x="3874" y="2695"/>
            <a:chExt cx="1223" cy="672"/>
          </a:xfrm>
        </p:grpSpPr>
        <p:sp>
          <p:nvSpPr>
            <p:cNvPr id="45169" name="Freeform 1027"/>
            <p:cNvSpPr>
              <a:spLocks/>
            </p:cNvSpPr>
            <p:nvPr/>
          </p:nvSpPr>
          <p:spPr bwMode="auto">
            <a:xfrm>
              <a:off x="3874" y="3182"/>
              <a:ext cx="161" cy="185"/>
            </a:xfrm>
            <a:custGeom>
              <a:avLst/>
              <a:gdLst>
                <a:gd name="T0" fmla="*/ 242 w 156"/>
                <a:gd name="T1" fmla="*/ 849 h 156"/>
                <a:gd name="T2" fmla="*/ 240 w 156"/>
                <a:gd name="T3" fmla="*/ 1042 h 156"/>
                <a:gd name="T4" fmla="*/ 233 w 156"/>
                <a:gd name="T5" fmla="*/ 1173 h 156"/>
                <a:gd name="T6" fmla="*/ 225 w 156"/>
                <a:gd name="T7" fmla="*/ 1322 h 156"/>
                <a:gd name="T8" fmla="*/ 206 w 156"/>
                <a:gd name="T9" fmla="*/ 1450 h 156"/>
                <a:gd name="T10" fmla="*/ 190 w 156"/>
                <a:gd name="T11" fmla="*/ 1568 h 156"/>
                <a:gd name="T12" fmla="*/ 169 w 156"/>
                <a:gd name="T13" fmla="*/ 1627 h 156"/>
                <a:gd name="T14" fmla="*/ 144 w 156"/>
                <a:gd name="T15" fmla="*/ 1689 h 156"/>
                <a:gd name="T16" fmla="*/ 123 w 156"/>
                <a:gd name="T17" fmla="*/ 1692 h 156"/>
                <a:gd name="T18" fmla="*/ 96 w 156"/>
                <a:gd name="T19" fmla="*/ 1689 h 156"/>
                <a:gd name="T20" fmla="*/ 76 w 156"/>
                <a:gd name="T21" fmla="*/ 1627 h 156"/>
                <a:gd name="T22" fmla="*/ 51 w 156"/>
                <a:gd name="T23" fmla="*/ 1568 h 156"/>
                <a:gd name="T24" fmla="*/ 37 w 156"/>
                <a:gd name="T25" fmla="*/ 1450 h 156"/>
                <a:gd name="T26" fmla="*/ 13 w 156"/>
                <a:gd name="T27" fmla="*/ 1322 h 156"/>
                <a:gd name="T28" fmla="*/ 6 w 156"/>
                <a:gd name="T29" fmla="*/ 1173 h 156"/>
                <a:gd name="T30" fmla="*/ 2 w 156"/>
                <a:gd name="T31" fmla="*/ 1042 h 156"/>
                <a:gd name="T32" fmla="*/ 0 w 156"/>
                <a:gd name="T33" fmla="*/ 849 h 156"/>
                <a:gd name="T34" fmla="*/ 2 w 156"/>
                <a:gd name="T35" fmla="*/ 676 h 156"/>
                <a:gd name="T36" fmla="*/ 6 w 156"/>
                <a:gd name="T37" fmla="*/ 509 h 156"/>
                <a:gd name="T38" fmla="*/ 13 w 156"/>
                <a:gd name="T39" fmla="*/ 362 h 156"/>
                <a:gd name="T40" fmla="*/ 37 w 156"/>
                <a:gd name="T41" fmla="*/ 249 h 156"/>
                <a:gd name="T42" fmla="*/ 51 w 156"/>
                <a:gd name="T43" fmla="*/ 128 h 156"/>
                <a:gd name="T44" fmla="*/ 76 w 156"/>
                <a:gd name="T45" fmla="*/ 60 h 156"/>
                <a:gd name="T46" fmla="*/ 96 w 156"/>
                <a:gd name="T47" fmla="*/ 1 h 156"/>
                <a:gd name="T48" fmla="*/ 123 w 156"/>
                <a:gd name="T49" fmla="*/ 0 h 156"/>
                <a:gd name="T50" fmla="*/ 144 w 156"/>
                <a:gd name="T51" fmla="*/ 1 h 156"/>
                <a:gd name="T52" fmla="*/ 169 w 156"/>
                <a:gd name="T53" fmla="*/ 60 h 156"/>
                <a:gd name="T54" fmla="*/ 190 w 156"/>
                <a:gd name="T55" fmla="*/ 128 h 156"/>
                <a:gd name="T56" fmla="*/ 206 w 156"/>
                <a:gd name="T57" fmla="*/ 249 h 156"/>
                <a:gd name="T58" fmla="*/ 225 w 156"/>
                <a:gd name="T59" fmla="*/ 362 h 156"/>
                <a:gd name="T60" fmla="*/ 233 w 156"/>
                <a:gd name="T61" fmla="*/ 509 h 156"/>
                <a:gd name="T62" fmla="*/ 240 w 156"/>
                <a:gd name="T63" fmla="*/ 676 h 156"/>
                <a:gd name="T64" fmla="*/ 242 w 156"/>
                <a:gd name="T65" fmla="*/ 849 h 1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6" h="156">
                  <a:moveTo>
                    <a:pt x="156" y="78"/>
                  </a:moveTo>
                  <a:lnTo>
                    <a:pt x="155" y="95"/>
                  </a:lnTo>
                  <a:lnTo>
                    <a:pt x="150" y="108"/>
                  </a:lnTo>
                  <a:lnTo>
                    <a:pt x="144" y="121"/>
                  </a:lnTo>
                  <a:lnTo>
                    <a:pt x="133" y="133"/>
                  </a:lnTo>
                  <a:lnTo>
                    <a:pt x="122" y="143"/>
                  </a:lnTo>
                  <a:lnTo>
                    <a:pt x="109" y="150"/>
                  </a:lnTo>
                  <a:lnTo>
                    <a:pt x="94" y="155"/>
                  </a:lnTo>
                  <a:lnTo>
                    <a:pt x="78" y="156"/>
                  </a:lnTo>
                  <a:lnTo>
                    <a:pt x="62" y="155"/>
                  </a:lnTo>
                  <a:lnTo>
                    <a:pt x="48" y="150"/>
                  </a:lnTo>
                  <a:lnTo>
                    <a:pt x="35" y="143"/>
                  </a:lnTo>
                  <a:lnTo>
                    <a:pt x="23" y="133"/>
                  </a:lnTo>
                  <a:lnTo>
                    <a:pt x="13" y="121"/>
                  </a:lnTo>
                  <a:lnTo>
                    <a:pt x="6" y="108"/>
                  </a:lnTo>
                  <a:lnTo>
                    <a:pt x="2" y="95"/>
                  </a:lnTo>
                  <a:lnTo>
                    <a:pt x="0" y="78"/>
                  </a:lnTo>
                  <a:lnTo>
                    <a:pt x="2" y="62"/>
                  </a:lnTo>
                  <a:lnTo>
                    <a:pt x="6" y="47"/>
                  </a:lnTo>
                  <a:lnTo>
                    <a:pt x="13" y="34"/>
                  </a:lnTo>
                  <a:lnTo>
                    <a:pt x="23" y="23"/>
                  </a:lnTo>
                  <a:lnTo>
                    <a:pt x="35" y="12"/>
                  </a:lnTo>
                  <a:lnTo>
                    <a:pt x="48" y="6"/>
                  </a:lnTo>
                  <a:lnTo>
                    <a:pt x="62" y="1"/>
                  </a:lnTo>
                  <a:lnTo>
                    <a:pt x="78" y="0"/>
                  </a:lnTo>
                  <a:lnTo>
                    <a:pt x="94" y="1"/>
                  </a:lnTo>
                  <a:lnTo>
                    <a:pt x="109" y="6"/>
                  </a:lnTo>
                  <a:lnTo>
                    <a:pt x="122" y="12"/>
                  </a:lnTo>
                  <a:lnTo>
                    <a:pt x="133" y="23"/>
                  </a:lnTo>
                  <a:lnTo>
                    <a:pt x="144" y="34"/>
                  </a:lnTo>
                  <a:lnTo>
                    <a:pt x="150" y="47"/>
                  </a:lnTo>
                  <a:lnTo>
                    <a:pt x="155" y="62"/>
                  </a:lnTo>
                  <a:lnTo>
                    <a:pt x="156" y="78"/>
                  </a:lnTo>
                  <a:close/>
                </a:path>
              </a:pathLst>
            </a:custGeom>
            <a:solidFill>
              <a:srgbClr val="B2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70" name="Freeform 1061"/>
            <p:cNvSpPr>
              <a:spLocks/>
            </p:cNvSpPr>
            <p:nvPr/>
          </p:nvSpPr>
          <p:spPr bwMode="auto">
            <a:xfrm>
              <a:off x="4136" y="3101"/>
              <a:ext cx="223" cy="255"/>
            </a:xfrm>
            <a:custGeom>
              <a:avLst/>
              <a:gdLst>
                <a:gd name="T0" fmla="*/ 23226 w 156"/>
                <a:gd name="T1" fmla="*/ 76152 h 156"/>
                <a:gd name="T2" fmla="*/ 23089 w 156"/>
                <a:gd name="T3" fmla="*/ 92276 h 156"/>
                <a:gd name="T4" fmla="*/ 22266 w 156"/>
                <a:gd name="T5" fmla="*/ 105150 h 156"/>
                <a:gd name="T6" fmla="*/ 21391 w 156"/>
                <a:gd name="T7" fmla="*/ 117988 h 156"/>
                <a:gd name="T8" fmla="*/ 19806 w 156"/>
                <a:gd name="T9" fmla="*/ 129162 h 156"/>
                <a:gd name="T10" fmla="*/ 18152 w 156"/>
                <a:gd name="T11" fmla="*/ 139297 h 156"/>
                <a:gd name="T12" fmla="*/ 16248 w 156"/>
                <a:gd name="T13" fmla="*/ 145553 h 156"/>
                <a:gd name="T14" fmla="*/ 13969 w 156"/>
                <a:gd name="T15" fmla="*/ 150836 h 156"/>
                <a:gd name="T16" fmla="*/ 11646 w 156"/>
                <a:gd name="T17" fmla="*/ 151888 h 156"/>
                <a:gd name="T18" fmla="*/ 9265 w 156"/>
                <a:gd name="T19" fmla="*/ 150836 h 156"/>
                <a:gd name="T20" fmla="*/ 7236 w 156"/>
                <a:gd name="T21" fmla="*/ 145553 h 156"/>
                <a:gd name="T22" fmla="*/ 5123 w 156"/>
                <a:gd name="T23" fmla="*/ 139297 h 156"/>
                <a:gd name="T24" fmla="*/ 3415 w 156"/>
                <a:gd name="T25" fmla="*/ 129162 h 156"/>
                <a:gd name="T26" fmla="*/ 1986 w 156"/>
                <a:gd name="T27" fmla="*/ 117988 h 156"/>
                <a:gd name="T28" fmla="*/ 972 w 156"/>
                <a:gd name="T29" fmla="*/ 105150 h 156"/>
                <a:gd name="T30" fmla="*/ 333 w 156"/>
                <a:gd name="T31" fmla="*/ 92276 h 156"/>
                <a:gd name="T32" fmla="*/ 0 w 156"/>
                <a:gd name="T33" fmla="*/ 76152 h 156"/>
                <a:gd name="T34" fmla="*/ 333 w 156"/>
                <a:gd name="T35" fmla="*/ 60095 h 156"/>
                <a:gd name="T36" fmla="*/ 972 w 156"/>
                <a:gd name="T37" fmla="*/ 45934 h 156"/>
                <a:gd name="T38" fmla="*/ 1986 w 156"/>
                <a:gd name="T39" fmla="*/ 33325 h 156"/>
                <a:gd name="T40" fmla="*/ 3415 w 156"/>
                <a:gd name="T41" fmla="*/ 22491 h 156"/>
                <a:gd name="T42" fmla="*/ 5123 w 156"/>
                <a:gd name="T43" fmla="*/ 11990 h 156"/>
                <a:gd name="T44" fmla="*/ 7236 w 156"/>
                <a:gd name="T45" fmla="*/ 5795 h 156"/>
                <a:gd name="T46" fmla="*/ 9265 w 156"/>
                <a:gd name="T47" fmla="*/ 1069 h 156"/>
                <a:gd name="T48" fmla="*/ 11646 w 156"/>
                <a:gd name="T49" fmla="*/ 0 h 156"/>
                <a:gd name="T50" fmla="*/ 13969 w 156"/>
                <a:gd name="T51" fmla="*/ 1069 h 156"/>
                <a:gd name="T52" fmla="*/ 16248 w 156"/>
                <a:gd name="T53" fmla="*/ 5795 h 156"/>
                <a:gd name="T54" fmla="*/ 18152 w 156"/>
                <a:gd name="T55" fmla="*/ 11990 h 156"/>
                <a:gd name="T56" fmla="*/ 19806 w 156"/>
                <a:gd name="T57" fmla="*/ 22491 h 156"/>
                <a:gd name="T58" fmla="*/ 21391 w 156"/>
                <a:gd name="T59" fmla="*/ 33325 h 156"/>
                <a:gd name="T60" fmla="*/ 22266 w 156"/>
                <a:gd name="T61" fmla="*/ 45934 h 156"/>
                <a:gd name="T62" fmla="*/ 23089 w 156"/>
                <a:gd name="T63" fmla="*/ 60095 h 156"/>
                <a:gd name="T64" fmla="*/ 23226 w 156"/>
                <a:gd name="T65" fmla="*/ 76152 h 1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6" h="156">
                  <a:moveTo>
                    <a:pt x="156" y="78"/>
                  </a:moveTo>
                  <a:lnTo>
                    <a:pt x="155" y="95"/>
                  </a:lnTo>
                  <a:lnTo>
                    <a:pt x="150" y="108"/>
                  </a:lnTo>
                  <a:lnTo>
                    <a:pt x="144" y="121"/>
                  </a:lnTo>
                  <a:lnTo>
                    <a:pt x="133" y="133"/>
                  </a:lnTo>
                  <a:lnTo>
                    <a:pt x="122" y="143"/>
                  </a:lnTo>
                  <a:lnTo>
                    <a:pt x="109" y="150"/>
                  </a:lnTo>
                  <a:lnTo>
                    <a:pt x="94" y="155"/>
                  </a:lnTo>
                  <a:lnTo>
                    <a:pt x="78" y="156"/>
                  </a:lnTo>
                  <a:lnTo>
                    <a:pt x="62" y="155"/>
                  </a:lnTo>
                  <a:lnTo>
                    <a:pt x="48" y="150"/>
                  </a:lnTo>
                  <a:lnTo>
                    <a:pt x="35" y="143"/>
                  </a:lnTo>
                  <a:lnTo>
                    <a:pt x="23" y="133"/>
                  </a:lnTo>
                  <a:lnTo>
                    <a:pt x="13" y="121"/>
                  </a:lnTo>
                  <a:lnTo>
                    <a:pt x="6" y="108"/>
                  </a:lnTo>
                  <a:lnTo>
                    <a:pt x="2" y="95"/>
                  </a:lnTo>
                  <a:lnTo>
                    <a:pt x="0" y="78"/>
                  </a:lnTo>
                  <a:lnTo>
                    <a:pt x="2" y="62"/>
                  </a:lnTo>
                  <a:lnTo>
                    <a:pt x="6" y="47"/>
                  </a:lnTo>
                  <a:lnTo>
                    <a:pt x="13" y="34"/>
                  </a:lnTo>
                  <a:lnTo>
                    <a:pt x="23" y="23"/>
                  </a:lnTo>
                  <a:lnTo>
                    <a:pt x="35" y="12"/>
                  </a:lnTo>
                  <a:lnTo>
                    <a:pt x="48" y="6"/>
                  </a:lnTo>
                  <a:lnTo>
                    <a:pt x="62" y="1"/>
                  </a:lnTo>
                  <a:lnTo>
                    <a:pt x="78" y="0"/>
                  </a:lnTo>
                  <a:lnTo>
                    <a:pt x="94" y="1"/>
                  </a:lnTo>
                  <a:lnTo>
                    <a:pt x="109" y="6"/>
                  </a:lnTo>
                  <a:lnTo>
                    <a:pt x="122" y="12"/>
                  </a:lnTo>
                  <a:lnTo>
                    <a:pt x="133" y="23"/>
                  </a:lnTo>
                  <a:lnTo>
                    <a:pt x="144" y="34"/>
                  </a:lnTo>
                  <a:lnTo>
                    <a:pt x="150" y="47"/>
                  </a:lnTo>
                  <a:lnTo>
                    <a:pt x="155" y="62"/>
                  </a:lnTo>
                  <a:lnTo>
                    <a:pt x="156" y="78"/>
                  </a:lnTo>
                  <a:close/>
                </a:path>
              </a:pathLst>
            </a:custGeom>
            <a:solidFill>
              <a:srgbClr val="B2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71" name="Freeform 1062"/>
            <p:cNvSpPr>
              <a:spLocks/>
            </p:cNvSpPr>
            <p:nvPr/>
          </p:nvSpPr>
          <p:spPr bwMode="auto">
            <a:xfrm>
              <a:off x="4763" y="2695"/>
              <a:ext cx="334" cy="382"/>
            </a:xfrm>
            <a:custGeom>
              <a:avLst/>
              <a:gdLst>
                <a:gd name="T0" fmla="*/ 6634662 w 156"/>
                <a:gd name="T1" fmla="*/ 21750441 h 156"/>
                <a:gd name="T2" fmla="*/ 6596688 w 156"/>
                <a:gd name="T3" fmla="*/ 26533566 h 156"/>
                <a:gd name="T4" fmla="*/ 6373825 w 156"/>
                <a:gd name="T5" fmla="*/ 30028925 h 156"/>
                <a:gd name="T6" fmla="*/ 6114508 w 156"/>
                <a:gd name="T7" fmla="*/ 33687277 h 156"/>
                <a:gd name="T8" fmla="*/ 5658791 w 156"/>
                <a:gd name="T9" fmla="*/ 37091277 h 156"/>
                <a:gd name="T10" fmla="*/ 5187303 w 156"/>
                <a:gd name="T11" fmla="*/ 39841809 h 156"/>
                <a:gd name="T12" fmla="*/ 4629658 w 156"/>
                <a:gd name="T13" fmla="*/ 41782575 h 156"/>
                <a:gd name="T14" fmla="*/ 3991139 w 156"/>
                <a:gd name="T15" fmla="*/ 43275592 h 156"/>
                <a:gd name="T16" fmla="*/ 3319089 w 156"/>
                <a:gd name="T17" fmla="*/ 43469815 h 156"/>
                <a:gd name="T18" fmla="*/ 2643028 w 156"/>
                <a:gd name="T19" fmla="*/ 43275592 h 156"/>
                <a:gd name="T20" fmla="*/ 2050529 w 156"/>
                <a:gd name="T21" fmla="*/ 41782575 h 156"/>
                <a:gd name="T22" fmla="*/ 1495624 w 156"/>
                <a:gd name="T23" fmla="*/ 39841809 h 156"/>
                <a:gd name="T24" fmla="*/ 975858 w 156"/>
                <a:gd name="T25" fmla="*/ 37091277 h 156"/>
                <a:gd name="T26" fmla="*/ 555035 w 156"/>
                <a:gd name="T27" fmla="*/ 33687277 h 156"/>
                <a:gd name="T28" fmla="*/ 259238 w 156"/>
                <a:gd name="T29" fmla="*/ 30028925 h 156"/>
                <a:gd name="T30" fmla="*/ 83149 w 156"/>
                <a:gd name="T31" fmla="*/ 26533566 h 156"/>
                <a:gd name="T32" fmla="*/ 0 w 156"/>
                <a:gd name="T33" fmla="*/ 21750441 h 156"/>
                <a:gd name="T34" fmla="*/ 83149 w 156"/>
                <a:gd name="T35" fmla="*/ 17293282 h 156"/>
                <a:gd name="T36" fmla="*/ 259238 w 156"/>
                <a:gd name="T37" fmla="*/ 13114680 h 156"/>
                <a:gd name="T38" fmla="*/ 555035 w 156"/>
                <a:gd name="T39" fmla="*/ 9432995 h 156"/>
                <a:gd name="T40" fmla="*/ 975858 w 156"/>
                <a:gd name="T41" fmla="*/ 6356353 h 156"/>
                <a:gd name="T42" fmla="*/ 1495624 w 156"/>
                <a:gd name="T43" fmla="*/ 3301602 h 156"/>
                <a:gd name="T44" fmla="*/ 2050529 w 156"/>
                <a:gd name="T45" fmla="*/ 1728369 h 156"/>
                <a:gd name="T46" fmla="*/ 2643028 w 156"/>
                <a:gd name="T47" fmla="*/ 224858 h 156"/>
                <a:gd name="T48" fmla="*/ 3319089 w 156"/>
                <a:gd name="T49" fmla="*/ 0 h 156"/>
                <a:gd name="T50" fmla="*/ 3991139 w 156"/>
                <a:gd name="T51" fmla="*/ 224858 h 156"/>
                <a:gd name="T52" fmla="*/ 4629658 w 156"/>
                <a:gd name="T53" fmla="*/ 1728369 h 156"/>
                <a:gd name="T54" fmla="*/ 5187303 w 156"/>
                <a:gd name="T55" fmla="*/ 3301602 h 156"/>
                <a:gd name="T56" fmla="*/ 5658791 w 156"/>
                <a:gd name="T57" fmla="*/ 6356353 h 156"/>
                <a:gd name="T58" fmla="*/ 6114508 w 156"/>
                <a:gd name="T59" fmla="*/ 9432995 h 156"/>
                <a:gd name="T60" fmla="*/ 6373825 w 156"/>
                <a:gd name="T61" fmla="*/ 13114680 h 156"/>
                <a:gd name="T62" fmla="*/ 6596688 w 156"/>
                <a:gd name="T63" fmla="*/ 17293282 h 156"/>
                <a:gd name="T64" fmla="*/ 6634662 w 156"/>
                <a:gd name="T65" fmla="*/ 21750441 h 1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6" h="156">
                  <a:moveTo>
                    <a:pt x="156" y="78"/>
                  </a:moveTo>
                  <a:lnTo>
                    <a:pt x="155" y="95"/>
                  </a:lnTo>
                  <a:lnTo>
                    <a:pt x="150" y="108"/>
                  </a:lnTo>
                  <a:lnTo>
                    <a:pt x="144" y="121"/>
                  </a:lnTo>
                  <a:lnTo>
                    <a:pt x="133" y="133"/>
                  </a:lnTo>
                  <a:lnTo>
                    <a:pt x="122" y="143"/>
                  </a:lnTo>
                  <a:lnTo>
                    <a:pt x="109" y="150"/>
                  </a:lnTo>
                  <a:lnTo>
                    <a:pt x="94" y="155"/>
                  </a:lnTo>
                  <a:lnTo>
                    <a:pt x="78" y="156"/>
                  </a:lnTo>
                  <a:lnTo>
                    <a:pt x="62" y="155"/>
                  </a:lnTo>
                  <a:lnTo>
                    <a:pt x="48" y="150"/>
                  </a:lnTo>
                  <a:lnTo>
                    <a:pt x="35" y="143"/>
                  </a:lnTo>
                  <a:lnTo>
                    <a:pt x="23" y="133"/>
                  </a:lnTo>
                  <a:lnTo>
                    <a:pt x="13" y="121"/>
                  </a:lnTo>
                  <a:lnTo>
                    <a:pt x="6" y="108"/>
                  </a:lnTo>
                  <a:lnTo>
                    <a:pt x="2" y="95"/>
                  </a:lnTo>
                  <a:lnTo>
                    <a:pt x="0" y="78"/>
                  </a:lnTo>
                  <a:lnTo>
                    <a:pt x="2" y="62"/>
                  </a:lnTo>
                  <a:lnTo>
                    <a:pt x="6" y="47"/>
                  </a:lnTo>
                  <a:lnTo>
                    <a:pt x="13" y="34"/>
                  </a:lnTo>
                  <a:lnTo>
                    <a:pt x="23" y="23"/>
                  </a:lnTo>
                  <a:lnTo>
                    <a:pt x="35" y="12"/>
                  </a:lnTo>
                  <a:lnTo>
                    <a:pt x="48" y="6"/>
                  </a:lnTo>
                  <a:lnTo>
                    <a:pt x="62" y="1"/>
                  </a:lnTo>
                  <a:lnTo>
                    <a:pt x="78" y="0"/>
                  </a:lnTo>
                  <a:lnTo>
                    <a:pt x="94" y="1"/>
                  </a:lnTo>
                  <a:lnTo>
                    <a:pt x="109" y="6"/>
                  </a:lnTo>
                  <a:lnTo>
                    <a:pt x="122" y="12"/>
                  </a:lnTo>
                  <a:lnTo>
                    <a:pt x="133" y="23"/>
                  </a:lnTo>
                  <a:lnTo>
                    <a:pt x="144" y="34"/>
                  </a:lnTo>
                  <a:lnTo>
                    <a:pt x="150" y="47"/>
                  </a:lnTo>
                  <a:lnTo>
                    <a:pt x="155" y="62"/>
                  </a:lnTo>
                  <a:lnTo>
                    <a:pt x="156" y="78"/>
                  </a:lnTo>
                  <a:close/>
                </a:path>
              </a:pathLst>
            </a:custGeom>
            <a:solidFill>
              <a:srgbClr val="B2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72" name="Freeform 1063"/>
            <p:cNvSpPr>
              <a:spLocks/>
            </p:cNvSpPr>
            <p:nvPr/>
          </p:nvSpPr>
          <p:spPr bwMode="auto">
            <a:xfrm>
              <a:off x="4460" y="2961"/>
              <a:ext cx="263" cy="302"/>
            </a:xfrm>
            <a:custGeom>
              <a:avLst/>
              <a:gdLst>
                <a:gd name="T0" fmla="*/ 233588 w 156"/>
                <a:gd name="T1" fmla="*/ 808768 h 156"/>
                <a:gd name="T2" fmla="*/ 232059 w 156"/>
                <a:gd name="T3" fmla="*/ 985989 h 156"/>
                <a:gd name="T4" fmla="*/ 225226 w 156"/>
                <a:gd name="T5" fmla="*/ 1122439 h 156"/>
                <a:gd name="T6" fmla="*/ 216080 w 156"/>
                <a:gd name="T7" fmla="*/ 1255180 h 156"/>
                <a:gd name="T8" fmla="*/ 199236 w 156"/>
                <a:gd name="T9" fmla="*/ 1379300 h 156"/>
                <a:gd name="T10" fmla="*/ 182854 w 156"/>
                <a:gd name="T11" fmla="*/ 1485213 h 156"/>
                <a:gd name="T12" fmla="*/ 163620 w 156"/>
                <a:gd name="T13" fmla="*/ 1553924 h 156"/>
                <a:gd name="T14" fmla="*/ 140063 w 156"/>
                <a:gd name="T15" fmla="*/ 1610117 h 156"/>
                <a:gd name="T16" fmla="*/ 117603 w 156"/>
                <a:gd name="T17" fmla="*/ 1621130 h 156"/>
                <a:gd name="T18" fmla="*/ 93067 w 156"/>
                <a:gd name="T19" fmla="*/ 1610117 h 156"/>
                <a:gd name="T20" fmla="*/ 72178 w 156"/>
                <a:gd name="T21" fmla="*/ 1553924 h 156"/>
                <a:gd name="T22" fmla="*/ 52258 w 156"/>
                <a:gd name="T23" fmla="*/ 1485213 h 156"/>
                <a:gd name="T24" fmla="*/ 34650 w 156"/>
                <a:gd name="T25" fmla="*/ 1379300 h 156"/>
                <a:gd name="T26" fmla="*/ 19422 w 156"/>
                <a:gd name="T27" fmla="*/ 1255180 h 156"/>
                <a:gd name="T28" fmla="*/ 9138 w 156"/>
                <a:gd name="T29" fmla="*/ 1122439 h 156"/>
                <a:gd name="T30" fmla="*/ 2404 w 156"/>
                <a:gd name="T31" fmla="*/ 985989 h 156"/>
                <a:gd name="T32" fmla="*/ 0 w 156"/>
                <a:gd name="T33" fmla="*/ 808768 h 156"/>
                <a:gd name="T34" fmla="*/ 2404 w 156"/>
                <a:gd name="T35" fmla="*/ 642292 h 156"/>
                <a:gd name="T36" fmla="*/ 9138 w 156"/>
                <a:gd name="T37" fmla="*/ 488003 h 156"/>
                <a:gd name="T38" fmla="*/ 19422 w 156"/>
                <a:gd name="T39" fmla="*/ 354728 h 156"/>
                <a:gd name="T40" fmla="*/ 34650 w 156"/>
                <a:gd name="T41" fmla="*/ 240284 h 156"/>
                <a:gd name="T42" fmla="*/ 52258 w 156"/>
                <a:gd name="T43" fmla="*/ 124120 h 156"/>
                <a:gd name="T44" fmla="*/ 72178 w 156"/>
                <a:gd name="T45" fmla="*/ 64115 h 156"/>
                <a:gd name="T46" fmla="*/ 93067 w 156"/>
                <a:gd name="T47" fmla="*/ 11015 h 156"/>
                <a:gd name="T48" fmla="*/ 117603 w 156"/>
                <a:gd name="T49" fmla="*/ 0 h 156"/>
                <a:gd name="T50" fmla="*/ 140063 w 156"/>
                <a:gd name="T51" fmla="*/ 11015 h 156"/>
                <a:gd name="T52" fmla="*/ 163620 w 156"/>
                <a:gd name="T53" fmla="*/ 64115 h 156"/>
                <a:gd name="T54" fmla="*/ 182854 w 156"/>
                <a:gd name="T55" fmla="*/ 124120 h 156"/>
                <a:gd name="T56" fmla="*/ 199236 w 156"/>
                <a:gd name="T57" fmla="*/ 240284 h 156"/>
                <a:gd name="T58" fmla="*/ 216080 w 156"/>
                <a:gd name="T59" fmla="*/ 354728 h 156"/>
                <a:gd name="T60" fmla="*/ 225226 w 156"/>
                <a:gd name="T61" fmla="*/ 488003 h 156"/>
                <a:gd name="T62" fmla="*/ 232059 w 156"/>
                <a:gd name="T63" fmla="*/ 642292 h 156"/>
                <a:gd name="T64" fmla="*/ 233588 w 156"/>
                <a:gd name="T65" fmla="*/ 808768 h 1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6" h="156">
                  <a:moveTo>
                    <a:pt x="156" y="78"/>
                  </a:moveTo>
                  <a:lnTo>
                    <a:pt x="155" y="95"/>
                  </a:lnTo>
                  <a:lnTo>
                    <a:pt x="150" y="108"/>
                  </a:lnTo>
                  <a:lnTo>
                    <a:pt x="144" y="121"/>
                  </a:lnTo>
                  <a:lnTo>
                    <a:pt x="133" y="133"/>
                  </a:lnTo>
                  <a:lnTo>
                    <a:pt x="122" y="143"/>
                  </a:lnTo>
                  <a:lnTo>
                    <a:pt x="109" y="150"/>
                  </a:lnTo>
                  <a:lnTo>
                    <a:pt x="94" y="155"/>
                  </a:lnTo>
                  <a:lnTo>
                    <a:pt x="78" y="156"/>
                  </a:lnTo>
                  <a:lnTo>
                    <a:pt x="62" y="155"/>
                  </a:lnTo>
                  <a:lnTo>
                    <a:pt x="48" y="150"/>
                  </a:lnTo>
                  <a:lnTo>
                    <a:pt x="35" y="143"/>
                  </a:lnTo>
                  <a:lnTo>
                    <a:pt x="23" y="133"/>
                  </a:lnTo>
                  <a:lnTo>
                    <a:pt x="13" y="121"/>
                  </a:lnTo>
                  <a:lnTo>
                    <a:pt x="6" y="108"/>
                  </a:lnTo>
                  <a:lnTo>
                    <a:pt x="2" y="95"/>
                  </a:lnTo>
                  <a:lnTo>
                    <a:pt x="0" y="78"/>
                  </a:lnTo>
                  <a:lnTo>
                    <a:pt x="2" y="62"/>
                  </a:lnTo>
                  <a:lnTo>
                    <a:pt x="6" y="47"/>
                  </a:lnTo>
                  <a:lnTo>
                    <a:pt x="13" y="34"/>
                  </a:lnTo>
                  <a:lnTo>
                    <a:pt x="23" y="23"/>
                  </a:lnTo>
                  <a:lnTo>
                    <a:pt x="35" y="12"/>
                  </a:lnTo>
                  <a:lnTo>
                    <a:pt x="48" y="6"/>
                  </a:lnTo>
                  <a:lnTo>
                    <a:pt x="62" y="1"/>
                  </a:lnTo>
                  <a:lnTo>
                    <a:pt x="78" y="0"/>
                  </a:lnTo>
                  <a:lnTo>
                    <a:pt x="94" y="1"/>
                  </a:lnTo>
                  <a:lnTo>
                    <a:pt x="109" y="6"/>
                  </a:lnTo>
                  <a:lnTo>
                    <a:pt x="122" y="12"/>
                  </a:lnTo>
                  <a:lnTo>
                    <a:pt x="133" y="23"/>
                  </a:lnTo>
                  <a:lnTo>
                    <a:pt x="144" y="34"/>
                  </a:lnTo>
                  <a:lnTo>
                    <a:pt x="150" y="47"/>
                  </a:lnTo>
                  <a:lnTo>
                    <a:pt x="155" y="62"/>
                  </a:lnTo>
                  <a:lnTo>
                    <a:pt x="156" y="78"/>
                  </a:lnTo>
                  <a:close/>
                </a:path>
              </a:pathLst>
            </a:custGeom>
            <a:solidFill>
              <a:srgbClr val="B2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375918" name="Group 1134"/>
          <p:cNvGrpSpPr>
            <a:grpSpLocks/>
          </p:cNvGrpSpPr>
          <p:nvPr/>
        </p:nvGrpSpPr>
        <p:grpSpPr bwMode="auto">
          <a:xfrm>
            <a:off x="2986089" y="2897189"/>
            <a:ext cx="4510087" cy="3221037"/>
            <a:chOff x="921" y="1825"/>
            <a:chExt cx="2841" cy="2029"/>
          </a:xfrm>
        </p:grpSpPr>
        <p:grpSp>
          <p:nvGrpSpPr>
            <p:cNvPr id="45155" name="Group 1133"/>
            <p:cNvGrpSpPr>
              <a:grpSpLocks/>
            </p:cNvGrpSpPr>
            <p:nvPr/>
          </p:nvGrpSpPr>
          <p:grpSpPr bwMode="auto">
            <a:xfrm>
              <a:off x="921" y="1825"/>
              <a:ext cx="2841" cy="2029"/>
              <a:chOff x="921" y="1825"/>
              <a:chExt cx="2841" cy="2029"/>
            </a:xfrm>
          </p:grpSpPr>
          <p:grpSp>
            <p:nvGrpSpPr>
              <p:cNvPr id="45159" name="Group 1130"/>
              <p:cNvGrpSpPr>
                <a:grpSpLocks/>
              </p:cNvGrpSpPr>
              <p:nvPr/>
            </p:nvGrpSpPr>
            <p:grpSpPr bwMode="auto">
              <a:xfrm>
                <a:off x="1892" y="1918"/>
                <a:ext cx="1628" cy="1867"/>
                <a:chOff x="1892" y="1918"/>
                <a:chExt cx="1628" cy="1867"/>
              </a:xfrm>
            </p:grpSpPr>
            <p:sp>
              <p:nvSpPr>
                <p:cNvPr id="45167" name="Freeform 1066"/>
                <p:cNvSpPr>
                  <a:spLocks/>
                </p:cNvSpPr>
                <p:nvPr/>
              </p:nvSpPr>
              <p:spPr bwMode="auto">
                <a:xfrm flipH="1">
                  <a:off x="1892" y="1918"/>
                  <a:ext cx="232" cy="174"/>
                </a:xfrm>
                <a:custGeom>
                  <a:avLst/>
                  <a:gdLst>
                    <a:gd name="T0" fmla="*/ 0 w 23"/>
                    <a:gd name="T1" fmla="*/ 2147483646 h 13"/>
                    <a:gd name="T2" fmla="*/ 2147483646 w 23"/>
                    <a:gd name="T3" fmla="*/ 2147483646 h 13"/>
                    <a:gd name="T4" fmla="*/ 2147483646 w 23"/>
                    <a:gd name="T5" fmla="*/ 214748364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" h="13">
                      <a:moveTo>
                        <a:pt x="0" y="1"/>
                      </a:moveTo>
                      <a:cubicBezTo>
                        <a:pt x="7" y="0"/>
                        <a:pt x="14" y="0"/>
                        <a:pt x="18" y="2"/>
                      </a:cubicBezTo>
                      <a:cubicBezTo>
                        <a:pt x="22" y="4"/>
                        <a:pt x="22" y="8"/>
                        <a:pt x="23" y="13"/>
                      </a:cubicBezTo>
                    </a:path>
                  </a:pathLst>
                </a:custGeom>
                <a:noFill/>
                <a:ln w="88900" cap="flat" cmpd="sng">
                  <a:solidFill>
                    <a:srgbClr val="FF00FF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5168" name="Freeform 1068"/>
                <p:cNvSpPr>
                  <a:spLocks/>
                </p:cNvSpPr>
                <p:nvPr/>
              </p:nvSpPr>
              <p:spPr bwMode="auto">
                <a:xfrm rot="5400000">
                  <a:off x="3362" y="3628"/>
                  <a:ext cx="163" cy="152"/>
                </a:xfrm>
                <a:custGeom>
                  <a:avLst/>
                  <a:gdLst>
                    <a:gd name="T0" fmla="*/ 0 w 23"/>
                    <a:gd name="T1" fmla="*/ 2147483646 h 13"/>
                    <a:gd name="T2" fmla="*/ 2147483646 w 23"/>
                    <a:gd name="T3" fmla="*/ 2147483646 h 13"/>
                    <a:gd name="T4" fmla="*/ 2147483646 w 23"/>
                    <a:gd name="T5" fmla="*/ 214748364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" h="13">
                      <a:moveTo>
                        <a:pt x="0" y="1"/>
                      </a:moveTo>
                      <a:cubicBezTo>
                        <a:pt x="7" y="0"/>
                        <a:pt x="14" y="0"/>
                        <a:pt x="18" y="2"/>
                      </a:cubicBezTo>
                      <a:cubicBezTo>
                        <a:pt x="22" y="4"/>
                        <a:pt x="22" y="8"/>
                        <a:pt x="23" y="13"/>
                      </a:cubicBezTo>
                    </a:path>
                  </a:pathLst>
                </a:custGeom>
                <a:noFill/>
                <a:ln w="88900" cap="flat" cmpd="sng">
                  <a:solidFill>
                    <a:srgbClr val="FF00FF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45160" name="Group 1132"/>
              <p:cNvGrpSpPr>
                <a:grpSpLocks/>
              </p:cNvGrpSpPr>
              <p:nvPr/>
            </p:nvGrpSpPr>
            <p:grpSpPr bwMode="auto">
              <a:xfrm>
                <a:off x="921" y="1825"/>
                <a:ext cx="2841" cy="2029"/>
                <a:chOff x="921" y="1825"/>
                <a:chExt cx="2841" cy="2029"/>
              </a:xfrm>
            </p:grpSpPr>
            <p:grpSp>
              <p:nvGrpSpPr>
                <p:cNvPr id="45161" name="Group 1131"/>
                <p:cNvGrpSpPr>
                  <a:grpSpLocks/>
                </p:cNvGrpSpPr>
                <p:nvPr/>
              </p:nvGrpSpPr>
              <p:grpSpPr bwMode="auto">
                <a:xfrm>
                  <a:off x="1821" y="1825"/>
                  <a:ext cx="1759" cy="2029"/>
                  <a:chOff x="1821" y="1825"/>
                  <a:chExt cx="1759" cy="2029"/>
                </a:xfrm>
              </p:grpSpPr>
              <p:sp>
                <p:nvSpPr>
                  <p:cNvPr id="45165" name="Freeform 1067"/>
                  <p:cNvSpPr>
                    <a:spLocks/>
                  </p:cNvSpPr>
                  <p:nvPr/>
                </p:nvSpPr>
                <p:spPr bwMode="auto">
                  <a:xfrm flipH="1">
                    <a:off x="1821" y="1825"/>
                    <a:ext cx="232" cy="174"/>
                  </a:xfrm>
                  <a:custGeom>
                    <a:avLst/>
                    <a:gdLst>
                      <a:gd name="T0" fmla="*/ 0 w 23"/>
                      <a:gd name="T1" fmla="*/ 2147483646 h 13"/>
                      <a:gd name="T2" fmla="*/ 2147483646 w 23"/>
                      <a:gd name="T3" fmla="*/ 2147483646 h 13"/>
                      <a:gd name="T4" fmla="*/ 2147483646 w 23"/>
                      <a:gd name="T5" fmla="*/ 2147483646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13">
                        <a:moveTo>
                          <a:pt x="0" y="1"/>
                        </a:moveTo>
                        <a:cubicBezTo>
                          <a:pt x="7" y="0"/>
                          <a:pt x="14" y="0"/>
                          <a:pt x="18" y="2"/>
                        </a:cubicBezTo>
                        <a:cubicBezTo>
                          <a:pt x="22" y="4"/>
                          <a:pt x="22" y="8"/>
                          <a:pt x="23" y="13"/>
                        </a:cubicBezTo>
                      </a:path>
                    </a:pathLst>
                  </a:custGeom>
                  <a:noFill/>
                  <a:ln w="88900" cap="flat" cmpd="sng">
                    <a:solidFill>
                      <a:srgbClr val="FF00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166" name="Freeform 1069"/>
                  <p:cNvSpPr>
                    <a:spLocks/>
                  </p:cNvSpPr>
                  <p:nvPr/>
                </p:nvSpPr>
                <p:spPr bwMode="auto">
                  <a:xfrm rot="5400000">
                    <a:off x="3455" y="3729"/>
                    <a:ext cx="139" cy="111"/>
                  </a:xfrm>
                  <a:custGeom>
                    <a:avLst/>
                    <a:gdLst>
                      <a:gd name="T0" fmla="*/ 0 w 23"/>
                      <a:gd name="T1" fmla="*/ 2147483646 h 13"/>
                      <a:gd name="T2" fmla="*/ 2147483646 w 23"/>
                      <a:gd name="T3" fmla="*/ 2147483646 h 13"/>
                      <a:gd name="T4" fmla="*/ 2147483646 w 23"/>
                      <a:gd name="T5" fmla="*/ 2147483646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13">
                        <a:moveTo>
                          <a:pt x="0" y="1"/>
                        </a:moveTo>
                        <a:cubicBezTo>
                          <a:pt x="7" y="0"/>
                          <a:pt x="14" y="0"/>
                          <a:pt x="18" y="2"/>
                        </a:cubicBezTo>
                        <a:cubicBezTo>
                          <a:pt x="22" y="4"/>
                          <a:pt x="22" y="8"/>
                          <a:pt x="23" y="13"/>
                        </a:cubicBezTo>
                      </a:path>
                    </a:pathLst>
                  </a:custGeom>
                  <a:noFill/>
                  <a:ln w="88900" cap="flat" cmpd="sng">
                    <a:solidFill>
                      <a:srgbClr val="FF00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45162" name="Group 1129"/>
                <p:cNvGrpSpPr>
                  <a:grpSpLocks/>
                </p:cNvGrpSpPr>
                <p:nvPr/>
              </p:nvGrpSpPr>
              <p:grpSpPr bwMode="auto">
                <a:xfrm>
                  <a:off x="921" y="1848"/>
                  <a:ext cx="2841" cy="1809"/>
                  <a:chOff x="921" y="1848"/>
                  <a:chExt cx="2841" cy="1809"/>
                </a:xfrm>
              </p:grpSpPr>
              <p:sp>
                <p:nvSpPr>
                  <p:cNvPr id="45163" name="Freeform 1065"/>
                  <p:cNvSpPr>
                    <a:spLocks/>
                  </p:cNvSpPr>
                  <p:nvPr/>
                </p:nvSpPr>
                <p:spPr bwMode="auto">
                  <a:xfrm>
                    <a:off x="3530" y="1848"/>
                    <a:ext cx="232" cy="174"/>
                  </a:xfrm>
                  <a:custGeom>
                    <a:avLst/>
                    <a:gdLst>
                      <a:gd name="T0" fmla="*/ 0 w 23"/>
                      <a:gd name="T1" fmla="*/ 2147483646 h 13"/>
                      <a:gd name="T2" fmla="*/ 2147483646 w 23"/>
                      <a:gd name="T3" fmla="*/ 2147483646 h 13"/>
                      <a:gd name="T4" fmla="*/ 2147483646 w 23"/>
                      <a:gd name="T5" fmla="*/ 2147483646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13">
                        <a:moveTo>
                          <a:pt x="0" y="1"/>
                        </a:moveTo>
                        <a:cubicBezTo>
                          <a:pt x="7" y="0"/>
                          <a:pt x="14" y="0"/>
                          <a:pt x="18" y="2"/>
                        </a:cubicBezTo>
                        <a:cubicBezTo>
                          <a:pt x="22" y="4"/>
                          <a:pt x="22" y="8"/>
                          <a:pt x="23" y="13"/>
                        </a:cubicBezTo>
                      </a:path>
                    </a:pathLst>
                  </a:custGeom>
                  <a:noFill/>
                  <a:ln w="88900" cap="flat" cmpd="sng">
                    <a:solidFill>
                      <a:srgbClr val="FF00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164" name="Freeform 1070"/>
                  <p:cNvSpPr>
                    <a:spLocks/>
                  </p:cNvSpPr>
                  <p:nvPr/>
                </p:nvSpPr>
                <p:spPr bwMode="auto">
                  <a:xfrm rot="10800000">
                    <a:off x="921" y="3530"/>
                    <a:ext cx="121" cy="127"/>
                  </a:xfrm>
                  <a:custGeom>
                    <a:avLst/>
                    <a:gdLst>
                      <a:gd name="T0" fmla="*/ 0 w 23"/>
                      <a:gd name="T1" fmla="*/ 2147483646 h 13"/>
                      <a:gd name="T2" fmla="*/ 2147483646 w 23"/>
                      <a:gd name="T3" fmla="*/ 2147483646 h 13"/>
                      <a:gd name="T4" fmla="*/ 2147483646 w 23"/>
                      <a:gd name="T5" fmla="*/ 2147483646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13">
                        <a:moveTo>
                          <a:pt x="0" y="1"/>
                        </a:moveTo>
                        <a:cubicBezTo>
                          <a:pt x="7" y="0"/>
                          <a:pt x="14" y="0"/>
                          <a:pt x="18" y="2"/>
                        </a:cubicBezTo>
                        <a:cubicBezTo>
                          <a:pt x="22" y="4"/>
                          <a:pt x="22" y="8"/>
                          <a:pt x="23" y="13"/>
                        </a:cubicBezTo>
                      </a:path>
                    </a:pathLst>
                  </a:custGeom>
                  <a:noFill/>
                  <a:ln w="88900" cap="flat" cmpd="sng">
                    <a:solidFill>
                      <a:srgbClr val="FF00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45156" name="Group 1128"/>
            <p:cNvGrpSpPr>
              <a:grpSpLocks/>
            </p:cNvGrpSpPr>
            <p:nvPr/>
          </p:nvGrpSpPr>
          <p:grpSpPr bwMode="auto">
            <a:xfrm>
              <a:off x="982" y="1929"/>
              <a:ext cx="2730" cy="1659"/>
              <a:chOff x="982" y="1929"/>
              <a:chExt cx="2730" cy="1659"/>
            </a:xfrm>
          </p:grpSpPr>
          <p:sp>
            <p:nvSpPr>
              <p:cNvPr id="45157" name="Freeform 1064"/>
              <p:cNvSpPr>
                <a:spLocks/>
              </p:cNvSpPr>
              <p:nvPr/>
            </p:nvSpPr>
            <p:spPr bwMode="auto">
              <a:xfrm>
                <a:off x="3479" y="1929"/>
                <a:ext cx="233" cy="174"/>
              </a:xfrm>
              <a:custGeom>
                <a:avLst/>
                <a:gdLst>
                  <a:gd name="T0" fmla="*/ 0 w 23"/>
                  <a:gd name="T1" fmla="*/ 2147483646 h 13"/>
                  <a:gd name="T2" fmla="*/ 2147483646 w 23"/>
                  <a:gd name="T3" fmla="*/ 2147483646 h 13"/>
                  <a:gd name="T4" fmla="*/ 2147483646 w 23"/>
                  <a:gd name="T5" fmla="*/ 214748364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0" y="1"/>
                    </a:moveTo>
                    <a:cubicBezTo>
                      <a:pt x="7" y="0"/>
                      <a:pt x="14" y="0"/>
                      <a:pt x="18" y="2"/>
                    </a:cubicBezTo>
                    <a:cubicBezTo>
                      <a:pt x="22" y="4"/>
                      <a:pt x="22" y="8"/>
                      <a:pt x="23" y="13"/>
                    </a:cubicBezTo>
                  </a:path>
                </a:pathLst>
              </a:custGeom>
              <a:noFill/>
              <a:ln w="889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5158" name="Freeform 1071"/>
              <p:cNvSpPr>
                <a:spLocks/>
              </p:cNvSpPr>
              <p:nvPr/>
            </p:nvSpPr>
            <p:spPr bwMode="auto">
              <a:xfrm rot="10800000">
                <a:off x="982" y="3414"/>
                <a:ext cx="141" cy="174"/>
              </a:xfrm>
              <a:custGeom>
                <a:avLst/>
                <a:gdLst>
                  <a:gd name="T0" fmla="*/ 0 w 23"/>
                  <a:gd name="T1" fmla="*/ 2147483646 h 13"/>
                  <a:gd name="T2" fmla="*/ 2147483646 w 23"/>
                  <a:gd name="T3" fmla="*/ 2147483646 h 13"/>
                  <a:gd name="T4" fmla="*/ 2147483646 w 23"/>
                  <a:gd name="T5" fmla="*/ 214748364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0" y="1"/>
                    </a:moveTo>
                    <a:cubicBezTo>
                      <a:pt x="7" y="0"/>
                      <a:pt x="14" y="0"/>
                      <a:pt x="18" y="2"/>
                    </a:cubicBezTo>
                    <a:cubicBezTo>
                      <a:pt x="22" y="4"/>
                      <a:pt x="22" y="8"/>
                      <a:pt x="23" y="13"/>
                    </a:cubicBezTo>
                  </a:path>
                </a:pathLst>
              </a:custGeom>
              <a:noFill/>
              <a:ln w="889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45095" name="AutoShape 1117"/>
          <p:cNvSpPr>
            <a:spLocks noChangeArrowheads="1"/>
          </p:cNvSpPr>
          <p:nvPr/>
        </p:nvSpPr>
        <p:spPr bwMode="auto">
          <a:xfrm>
            <a:off x="1600200" y="76200"/>
            <a:ext cx="23622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不良内容説明</a:t>
            </a:r>
          </a:p>
        </p:txBody>
      </p:sp>
      <p:grpSp>
        <p:nvGrpSpPr>
          <p:cNvPr id="375856" name="Group 1072"/>
          <p:cNvGrpSpPr>
            <a:grpSpLocks/>
          </p:cNvGrpSpPr>
          <p:nvPr/>
        </p:nvGrpSpPr>
        <p:grpSpPr bwMode="auto">
          <a:xfrm>
            <a:off x="4038600" y="2322514"/>
            <a:ext cx="1828800" cy="2020887"/>
            <a:chOff x="87" y="139"/>
            <a:chExt cx="43" cy="55"/>
          </a:xfrm>
        </p:grpSpPr>
        <p:sp>
          <p:nvSpPr>
            <p:cNvPr id="45112" name="Freeform 1073"/>
            <p:cNvSpPr>
              <a:spLocks/>
            </p:cNvSpPr>
            <p:nvPr/>
          </p:nvSpPr>
          <p:spPr bwMode="auto">
            <a:xfrm>
              <a:off x="96" y="140"/>
              <a:ext cx="24" cy="25"/>
            </a:xfrm>
            <a:custGeom>
              <a:avLst/>
              <a:gdLst>
                <a:gd name="T0" fmla="*/ 0 w 256"/>
                <a:gd name="T1" fmla="*/ 0 h 272"/>
                <a:gd name="T2" fmla="*/ 0 w 256"/>
                <a:gd name="T3" fmla="*/ 0 h 272"/>
                <a:gd name="T4" fmla="*/ 0 w 256"/>
                <a:gd name="T5" fmla="*/ 0 h 272"/>
                <a:gd name="T6" fmla="*/ 0 w 256"/>
                <a:gd name="T7" fmla="*/ 0 h 272"/>
                <a:gd name="T8" fmla="*/ 0 w 256"/>
                <a:gd name="T9" fmla="*/ 0 h 272"/>
                <a:gd name="T10" fmla="*/ 0 w 256"/>
                <a:gd name="T11" fmla="*/ 0 h 272"/>
                <a:gd name="T12" fmla="*/ 0 w 256"/>
                <a:gd name="T13" fmla="*/ 0 h 272"/>
                <a:gd name="T14" fmla="*/ 0 w 256"/>
                <a:gd name="T15" fmla="*/ 0 h 272"/>
                <a:gd name="T16" fmla="*/ 0 w 256"/>
                <a:gd name="T17" fmla="*/ 0 h 272"/>
                <a:gd name="T18" fmla="*/ 0 w 256"/>
                <a:gd name="T19" fmla="*/ 0 h 272"/>
                <a:gd name="T20" fmla="*/ 0 w 256"/>
                <a:gd name="T21" fmla="*/ 0 h 272"/>
                <a:gd name="T22" fmla="*/ 0 w 256"/>
                <a:gd name="T23" fmla="*/ 0 h 272"/>
                <a:gd name="T24" fmla="*/ 0 w 256"/>
                <a:gd name="T25" fmla="*/ 0 h 272"/>
                <a:gd name="T26" fmla="*/ 0 w 256"/>
                <a:gd name="T27" fmla="*/ 0 h 272"/>
                <a:gd name="T28" fmla="*/ 0 w 256"/>
                <a:gd name="T29" fmla="*/ 0 h 272"/>
                <a:gd name="T30" fmla="*/ 0 w 256"/>
                <a:gd name="T31" fmla="*/ 0 h 272"/>
                <a:gd name="T32" fmla="*/ 0 w 256"/>
                <a:gd name="T33" fmla="*/ 0 h 272"/>
                <a:gd name="T34" fmla="*/ 0 w 256"/>
                <a:gd name="T35" fmla="*/ 0 h 272"/>
                <a:gd name="T36" fmla="*/ 0 w 256"/>
                <a:gd name="T37" fmla="*/ 0 h 272"/>
                <a:gd name="T38" fmla="*/ 0 w 256"/>
                <a:gd name="T39" fmla="*/ 0 h 272"/>
                <a:gd name="T40" fmla="*/ 0 w 256"/>
                <a:gd name="T41" fmla="*/ 0 h 272"/>
                <a:gd name="T42" fmla="*/ 0 w 256"/>
                <a:gd name="T43" fmla="*/ 0 h 272"/>
                <a:gd name="T44" fmla="*/ 0 w 256"/>
                <a:gd name="T45" fmla="*/ 0 h 272"/>
                <a:gd name="T46" fmla="*/ 0 w 256"/>
                <a:gd name="T47" fmla="*/ 0 h 272"/>
                <a:gd name="T48" fmla="*/ 0 w 256"/>
                <a:gd name="T49" fmla="*/ 0 h 272"/>
                <a:gd name="T50" fmla="*/ 0 w 256"/>
                <a:gd name="T51" fmla="*/ 0 h 272"/>
                <a:gd name="T52" fmla="*/ 0 w 256"/>
                <a:gd name="T53" fmla="*/ 0 h 272"/>
                <a:gd name="T54" fmla="*/ 0 w 256"/>
                <a:gd name="T55" fmla="*/ 0 h 272"/>
                <a:gd name="T56" fmla="*/ 0 w 256"/>
                <a:gd name="T57" fmla="*/ 0 h 272"/>
                <a:gd name="T58" fmla="*/ 0 w 256"/>
                <a:gd name="T59" fmla="*/ 0 h 272"/>
                <a:gd name="T60" fmla="*/ 0 w 256"/>
                <a:gd name="T61" fmla="*/ 0 h 272"/>
                <a:gd name="T62" fmla="*/ 0 w 256"/>
                <a:gd name="T63" fmla="*/ 0 h 272"/>
                <a:gd name="T64" fmla="*/ 0 w 256"/>
                <a:gd name="T65" fmla="*/ 0 h 272"/>
                <a:gd name="T66" fmla="*/ 0 w 256"/>
                <a:gd name="T67" fmla="*/ 0 h 272"/>
                <a:gd name="T68" fmla="*/ 0 w 256"/>
                <a:gd name="T69" fmla="*/ 0 h 272"/>
                <a:gd name="T70" fmla="*/ 0 w 256"/>
                <a:gd name="T71" fmla="*/ 0 h 272"/>
                <a:gd name="T72" fmla="*/ 0 w 256"/>
                <a:gd name="T73" fmla="*/ 0 h 272"/>
                <a:gd name="T74" fmla="*/ 0 w 256"/>
                <a:gd name="T75" fmla="*/ 0 h 272"/>
                <a:gd name="T76" fmla="*/ 0 w 256"/>
                <a:gd name="T77" fmla="*/ 0 h 272"/>
                <a:gd name="T78" fmla="*/ 0 w 256"/>
                <a:gd name="T79" fmla="*/ 0 h 272"/>
                <a:gd name="T80" fmla="*/ 0 w 256"/>
                <a:gd name="T81" fmla="*/ 0 h 272"/>
                <a:gd name="T82" fmla="*/ 0 w 256"/>
                <a:gd name="T83" fmla="*/ 0 h 272"/>
                <a:gd name="T84" fmla="*/ 0 w 256"/>
                <a:gd name="T85" fmla="*/ 0 h 272"/>
                <a:gd name="T86" fmla="*/ 0 w 256"/>
                <a:gd name="T87" fmla="*/ 0 h 272"/>
                <a:gd name="T88" fmla="*/ 0 w 256"/>
                <a:gd name="T89" fmla="*/ 0 h 272"/>
                <a:gd name="T90" fmla="*/ 0 w 256"/>
                <a:gd name="T91" fmla="*/ 0 h 272"/>
                <a:gd name="T92" fmla="*/ 0 w 256"/>
                <a:gd name="T93" fmla="*/ 0 h 272"/>
                <a:gd name="T94" fmla="*/ 0 w 256"/>
                <a:gd name="T95" fmla="*/ 0 h 272"/>
                <a:gd name="T96" fmla="*/ 0 w 256"/>
                <a:gd name="T97" fmla="*/ 0 h 272"/>
                <a:gd name="T98" fmla="*/ 0 w 256"/>
                <a:gd name="T99" fmla="*/ 0 h 272"/>
                <a:gd name="T100" fmla="*/ 0 w 256"/>
                <a:gd name="T101" fmla="*/ 0 h 272"/>
                <a:gd name="T102" fmla="*/ 0 w 256"/>
                <a:gd name="T103" fmla="*/ 0 h 272"/>
                <a:gd name="T104" fmla="*/ 0 w 256"/>
                <a:gd name="T105" fmla="*/ 0 h 272"/>
                <a:gd name="T106" fmla="*/ 0 w 256"/>
                <a:gd name="T107" fmla="*/ 0 h 272"/>
                <a:gd name="T108" fmla="*/ 0 w 256"/>
                <a:gd name="T109" fmla="*/ 0 h 272"/>
                <a:gd name="T110" fmla="*/ 0 w 256"/>
                <a:gd name="T111" fmla="*/ 0 h 272"/>
                <a:gd name="T112" fmla="*/ 0 w 256"/>
                <a:gd name="T113" fmla="*/ 0 h 272"/>
                <a:gd name="T114" fmla="*/ 0 w 256"/>
                <a:gd name="T115" fmla="*/ 0 h 272"/>
                <a:gd name="T116" fmla="*/ 0 w 256"/>
                <a:gd name="T117" fmla="*/ 0 h 272"/>
                <a:gd name="T118" fmla="*/ 0 w 256"/>
                <a:gd name="T119" fmla="*/ 0 h 272"/>
                <a:gd name="T120" fmla="*/ 0 w 256"/>
                <a:gd name="T121" fmla="*/ 0 h 272"/>
                <a:gd name="T122" fmla="*/ 0 w 256"/>
                <a:gd name="T123" fmla="*/ 0 h 272"/>
                <a:gd name="T124" fmla="*/ 0 w 256"/>
                <a:gd name="T125" fmla="*/ 0 h 27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6" h="272">
                  <a:moveTo>
                    <a:pt x="79" y="3"/>
                  </a:moveTo>
                  <a:lnTo>
                    <a:pt x="79" y="3"/>
                  </a:lnTo>
                  <a:lnTo>
                    <a:pt x="63" y="9"/>
                  </a:lnTo>
                  <a:lnTo>
                    <a:pt x="43" y="17"/>
                  </a:lnTo>
                  <a:lnTo>
                    <a:pt x="23" y="28"/>
                  </a:lnTo>
                  <a:lnTo>
                    <a:pt x="0" y="40"/>
                  </a:lnTo>
                  <a:lnTo>
                    <a:pt x="6" y="42"/>
                  </a:lnTo>
                  <a:lnTo>
                    <a:pt x="21" y="44"/>
                  </a:lnTo>
                  <a:lnTo>
                    <a:pt x="28" y="47"/>
                  </a:lnTo>
                  <a:lnTo>
                    <a:pt x="41" y="52"/>
                  </a:lnTo>
                  <a:lnTo>
                    <a:pt x="79" y="68"/>
                  </a:lnTo>
                  <a:lnTo>
                    <a:pt x="99" y="78"/>
                  </a:lnTo>
                  <a:lnTo>
                    <a:pt x="115" y="87"/>
                  </a:lnTo>
                  <a:lnTo>
                    <a:pt x="129" y="95"/>
                  </a:lnTo>
                  <a:lnTo>
                    <a:pt x="133" y="98"/>
                  </a:lnTo>
                  <a:lnTo>
                    <a:pt x="135" y="100"/>
                  </a:lnTo>
                  <a:lnTo>
                    <a:pt x="146" y="131"/>
                  </a:lnTo>
                  <a:lnTo>
                    <a:pt x="167" y="190"/>
                  </a:lnTo>
                  <a:lnTo>
                    <a:pt x="196" y="272"/>
                  </a:lnTo>
                  <a:lnTo>
                    <a:pt x="215" y="258"/>
                  </a:lnTo>
                  <a:lnTo>
                    <a:pt x="223" y="249"/>
                  </a:lnTo>
                  <a:lnTo>
                    <a:pt x="236" y="228"/>
                  </a:lnTo>
                  <a:lnTo>
                    <a:pt x="248" y="204"/>
                  </a:lnTo>
                  <a:lnTo>
                    <a:pt x="252" y="195"/>
                  </a:lnTo>
                  <a:lnTo>
                    <a:pt x="255" y="188"/>
                  </a:lnTo>
                  <a:lnTo>
                    <a:pt x="256" y="176"/>
                  </a:lnTo>
                  <a:lnTo>
                    <a:pt x="256" y="160"/>
                  </a:lnTo>
                  <a:lnTo>
                    <a:pt x="255" y="150"/>
                  </a:lnTo>
                  <a:lnTo>
                    <a:pt x="254" y="139"/>
                  </a:lnTo>
                  <a:lnTo>
                    <a:pt x="250" y="128"/>
                  </a:lnTo>
                  <a:lnTo>
                    <a:pt x="247" y="115"/>
                  </a:lnTo>
                  <a:lnTo>
                    <a:pt x="240" y="96"/>
                  </a:lnTo>
                  <a:lnTo>
                    <a:pt x="235" y="83"/>
                  </a:lnTo>
                  <a:lnTo>
                    <a:pt x="232" y="77"/>
                  </a:lnTo>
                  <a:lnTo>
                    <a:pt x="231" y="74"/>
                  </a:lnTo>
                  <a:lnTo>
                    <a:pt x="229" y="65"/>
                  </a:lnTo>
                  <a:lnTo>
                    <a:pt x="226" y="60"/>
                  </a:lnTo>
                  <a:lnTo>
                    <a:pt x="221" y="54"/>
                  </a:lnTo>
                  <a:lnTo>
                    <a:pt x="215" y="48"/>
                  </a:lnTo>
                  <a:lnTo>
                    <a:pt x="207" y="40"/>
                  </a:lnTo>
                  <a:lnTo>
                    <a:pt x="190" y="27"/>
                  </a:lnTo>
                  <a:lnTo>
                    <a:pt x="172" y="15"/>
                  </a:lnTo>
                  <a:lnTo>
                    <a:pt x="164" y="11"/>
                  </a:lnTo>
                  <a:lnTo>
                    <a:pt x="156" y="8"/>
                  </a:lnTo>
                  <a:lnTo>
                    <a:pt x="147" y="5"/>
                  </a:lnTo>
                  <a:lnTo>
                    <a:pt x="139" y="3"/>
                  </a:lnTo>
                  <a:lnTo>
                    <a:pt x="129" y="2"/>
                  </a:lnTo>
                  <a:lnTo>
                    <a:pt x="115" y="0"/>
                  </a:lnTo>
                  <a:lnTo>
                    <a:pt x="107" y="0"/>
                  </a:lnTo>
                  <a:lnTo>
                    <a:pt x="98" y="0"/>
                  </a:lnTo>
                  <a:lnTo>
                    <a:pt x="89" y="1"/>
                  </a:lnTo>
                  <a:lnTo>
                    <a:pt x="79" y="3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13" name="Freeform 1074"/>
            <p:cNvSpPr>
              <a:spLocks/>
            </p:cNvSpPr>
            <p:nvPr/>
          </p:nvSpPr>
          <p:spPr bwMode="auto">
            <a:xfrm>
              <a:off x="94" y="143"/>
              <a:ext cx="22" cy="43"/>
            </a:xfrm>
            <a:custGeom>
              <a:avLst/>
              <a:gdLst>
                <a:gd name="T0" fmla="*/ 0 w 248"/>
                <a:gd name="T1" fmla="*/ 0 h 478"/>
                <a:gd name="T2" fmla="*/ 0 w 248"/>
                <a:gd name="T3" fmla="*/ 0 h 478"/>
                <a:gd name="T4" fmla="*/ 0 w 248"/>
                <a:gd name="T5" fmla="*/ 0 h 478"/>
                <a:gd name="T6" fmla="*/ 0 w 248"/>
                <a:gd name="T7" fmla="*/ 0 h 478"/>
                <a:gd name="T8" fmla="*/ 0 w 248"/>
                <a:gd name="T9" fmla="*/ 0 h 478"/>
                <a:gd name="T10" fmla="*/ 0 w 248"/>
                <a:gd name="T11" fmla="*/ 0 h 478"/>
                <a:gd name="T12" fmla="*/ 0 w 248"/>
                <a:gd name="T13" fmla="*/ 0 h 478"/>
                <a:gd name="T14" fmla="*/ 0 w 248"/>
                <a:gd name="T15" fmla="*/ 0 h 478"/>
                <a:gd name="T16" fmla="*/ 0 w 248"/>
                <a:gd name="T17" fmla="*/ 0 h 478"/>
                <a:gd name="T18" fmla="*/ 0 w 248"/>
                <a:gd name="T19" fmla="*/ 0 h 478"/>
                <a:gd name="T20" fmla="*/ 0 w 248"/>
                <a:gd name="T21" fmla="*/ 0 h 478"/>
                <a:gd name="T22" fmla="*/ 0 w 248"/>
                <a:gd name="T23" fmla="*/ 0 h 478"/>
                <a:gd name="T24" fmla="*/ 0 w 248"/>
                <a:gd name="T25" fmla="*/ 0 h 478"/>
                <a:gd name="T26" fmla="*/ 0 w 248"/>
                <a:gd name="T27" fmla="*/ 0 h 478"/>
                <a:gd name="T28" fmla="*/ 0 w 248"/>
                <a:gd name="T29" fmla="*/ 0 h 478"/>
                <a:gd name="T30" fmla="*/ 0 w 248"/>
                <a:gd name="T31" fmla="*/ 0 h 478"/>
                <a:gd name="T32" fmla="*/ 0 w 248"/>
                <a:gd name="T33" fmla="*/ 0 h 478"/>
                <a:gd name="T34" fmla="*/ 0 w 248"/>
                <a:gd name="T35" fmla="*/ 0 h 478"/>
                <a:gd name="T36" fmla="*/ 0 w 248"/>
                <a:gd name="T37" fmla="*/ 0 h 478"/>
                <a:gd name="T38" fmla="*/ 0 w 248"/>
                <a:gd name="T39" fmla="*/ 0 h 478"/>
                <a:gd name="T40" fmla="*/ 0 w 248"/>
                <a:gd name="T41" fmla="*/ 0 h 478"/>
                <a:gd name="T42" fmla="*/ 0 w 248"/>
                <a:gd name="T43" fmla="*/ 0 h 478"/>
                <a:gd name="T44" fmla="*/ 0 w 248"/>
                <a:gd name="T45" fmla="*/ 0 h 478"/>
                <a:gd name="T46" fmla="*/ 0 w 248"/>
                <a:gd name="T47" fmla="*/ 0 h 478"/>
                <a:gd name="T48" fmla="*/ 0 w 248"/>
                <a:gd name="T49" fmla="*/ 0 h 478"/>
                <a:gd name="T50" fmla="*/ 0 w 248"/>
                <a:gd name="T51" fmla="*/ 0 h 478"/>
                <a:gd name="T52" fmla="*/ 0 w 248"/>
                <a:gd name="T53" fmla="*/ 0 h 478"/>
                <a:gd name="T54" fmla="*/ 0 w 248"/>
                <a:gd name="T55" fmla="*/ 0 h 478"/>
                <a:gd name="T56" fmla="*/ 0 w 248"/>
                <a:gd name="T57" fmla="*/ 0 h 478"/>
                <a:gd name="T58" fmla="*/ 0 w 248"/>
                <a:gd name="T59" fmla="*/ 0 h 478"/>
                <a:gd name="T60" fmla="*/ 0 w 248"/>
                <a:gd name="T61" fmla="*/ 0 h 478"/>
                <a:gd name="T62" fmla="*/ 0 w 248"/>
                <a:gd name="T63" fmla="*/ 0 h 478"/>
                <a:gd name="T64" fmla="*/ 0 w 248"/>
                <a:gd name="T65" fmla="*/ 0 h 478"/>
                <a:gd name="T66" fmla="*/ 0 w 248"/>
                <a:gd name="T67" fmla="*/ 0 h 478"/>
                <a:gd name="T68" fmla="*/ 0 w 248"/>
                <a:gd name="T69" fmla="*/ 0 h 478"/>
                <a:gd name="T70" fmla="*/ 0 w 248"/>
                <a:gd name="T71" fmla="*/ 0 h 4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48" h="478">
                  <a:moveTo>
                    <a:pt x="53" y="9"/>
                  </a:moveTo>
                  <a:lnTo>
                    <a:pt x="23" y="49"/>
                  </a:lnTo>
                  <a:lnTo>
                    <a:pt x="22" y="81"/>
                  </a:lnTo>
                  <a:lnTo>
                    <a:pt x="24" y="112"/>
                  </a:lnTo>
                  <a:lnTo>
                    <a:pt x="20" y="142"/>
                  </a:lnTo>
                  <a:lnTo>
                    <a:pt x="0" y="184"/>
                  </a:lnTo>
                  <a:lnTo>
                    <a:pt x="6" y="224"/>
                  </a:lnTo>
                  <a:lnTo>
                    <a:pt x="8" y="273"/>
                  </a:lnTo>
                  <a:lnTo>
                    <a:pt x="14" y="282"/>
                  </a:lnTo>
                  <a:lnTo>
                    <a:pt x="21" y="296"/>
                  </a:lnTo>
                  <a:lnTo>
                    <a:pt x="35" y="316"/>
                  </a:lnTo>
                  <a:lnTo>
                    <a:pt x="41" y="332"/>
                  </a:lnTo>
                  <a:lnTo>
                    <a:pt x="47" y="343"/>
                  </a:lnTo>
                  <a:lnTo>
                    <a:pt x="49" y="347"/>
                  </a:lnTo>
                  <a:lnTo>
                    <a:pt x="52" y="349"/>
                  </a:lnTo>
                  <a:lnTo>
                    <a:pt x="58" y="352"/>
                  </a:lnTo>
                  <a:lnTo>
                    <a:pt x="62" y="353"/>
                  </a:lnTo>
                  <a:lnTo>
                    <a:pt x="65" y="353"/>
                  </a:lnTo>
                  <a:lnTo>
                    <a:pt x="71" y="373"/>
                  </a:lnTo>
                  <a:lnTo>
                    <a:pt x="87" y="421"/>
                  </a:lnTo>
                  <a:lnTo>
                    <a:pt x="89" y="478"/>
                  </a:lnTo>
                  <a:lnTo>
                    <a:pt x="118" y="447"/>
                  </a:lnTo>
                  <a:lnTo>
                    <a:pt x="187" y="375"/>
                  </a:lnTo>
                  <a:lnTo>
                    <a:pt x="198" y="361"/>
                  </a:lnTo>
                  <a:lnTo>
                    <a:pt x="211" y="342"/>
                  </a:lnTo>
                  <a:lnTo>
                    <a:pt x="227" y="319"/>
                  </a:lnTo>
                  <a:lnTo>
                    <a:pt x="216" y="275"/>
                  </a:lnTo>
                  <a:lnTo>
                    <a:pt x="225" y="222"/>
                  </a:lnTo>
                  <a:lnTo>
                    <a:pt x="236" y="192"/>
                  </a:lnTo>
                  <a:lnTo>
                    <a:pt x="248" y="159"/>
                  </a:lnTo>
                  <a:lnTo>
                    <a:pt x="248" y="154"/>
                  </a:lnTo>
                  <a:lnTo>
                    <a:pt x="247" y="149"/>
                  </a:lnTo>
                  <a:lnTo>
                    <a:pt x="243" y="141"/>
                  </a:lnTo>
                  <a:lnTo>
                    <a:pt x="240" y="134"/>
                  </a:lnTo>
                  <a:lnTo>
                    <a:pt x="238" y="132"/>
                  </a:lnTo>
                  <a:lnTo>
                    <a:pt x="224" y="143"/>
                  </a:lnTo>
                  <a:lnTo>
                    <a:pt x="209" y="180"/>
                  </a:lnTo>
                  <a:lnTo>
                    <a:pt x="196" y="182"/>
                  </a:lnTo>
                  <a:lnTo>
                    <a:pt x="194" y="151"/>
                  </a:lnTo>
                  <a:lnTo>
                    <a:pt x="202" y="124"/>
                  </a:lnTo>
                  <a:lnTo>
                    <a:pt x="211" y="93"/>
                  </a:lnTo>
                  <a:lnTo>
                    <a:pt x="214" y="85"/>
                  </a:lnTo>
                  <a:lnTo>
                    <a:pt x="216" y="72"/>
                  </a:lnTo>
                  <a:lnTo>
                    <a:pt x="218" y="51"/>
                  </a:lnTo>
                  <a:lnTo>
                    <a:pt x="218" y="49"/>
                  </a:lnTo>
                  <a:lnTo>
                    <a:pt x="217" y="47"/>
                  </a:lnTo>
                  <a:lnTo>
                    <a:pt x="211" y="42"/>
                  </a:lnTo>
                  <a:lnTo>
                    <a:pt x="207" y="36"/>
                  </a:lnTo>
                  <a:lnTo>
                    <a:pt x="205" y="34"/>
                  </a:lnTo>
                  <a:lnTo>
                    <a:pt x="203" y="31"/>
                  </a:lnTo>
                  <a:lnTo>
                    <a:pt x="202" y="28"/>
                  </a:lnTo>
                  <a:lnTo>
                    <a:pt x="199" y="25"/>
                  </a:lnTo>
                  <a:lnTo>
                    <a:pt x="191" y="19"/>
                  </a:lnTo>
                  <a:lnTo>
                    <a:pt x="182" y="12"/>
                  </a:lnTo>
                  <a:lnTo>
                    <a:pt x="156" y="7"/>
                  </a:lnTo>
                  <a:lnTo>
                    <a:pt x="118" y="8"/>
                  </a:lnTo>
                  <a:lnTo>
                    <a:pt x="97" y="11"/>
                  </a:lnTo>
                  <a:lnTo>
                    <a:pt x="106" y="0"/>
                  </a:lnTo>
                  <a:lnTo>
                    <a:pt x="83" y="1"/>
                  </a:lnTo>
                  <a:lnTo>
                    <a:pt x="53" y="9"/>
                  </a:lnTo>
                  <a:close/>
                </a:path>
              </a:pathLst>
            </a:custGeom>
            <a:solidFill>
              <a:srgbClr val="F0C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14" name="Freeform 1075"/>
            <p:cNvSpPr>
              <a:spLocks/>
            </p:cNvSpPr>
            <p:nvPr/>
          </p:nvSpPr>
          <p:spPr bwMode="auto">
            <a:xfrm>
              <a:off x="97" y="154"/>
              <a:ext cx="3" cy="3"/>
            </a:xfrm>
            <a:custGeom>
              <a:avLst/>
              <a:gdLst>
                <a:gd name="T0" fmla="*/ 0 w 38"/>
                <a:gd name="T1" fmla="*/ 0 h 24"/>
                <a:gd name="T2" fmla="*/ 0 w 38"/>
                <a:gd name="T3" fmla="*/ 0 h 24"/>
                <a:gd name="T4" fmla="*/ 0 w 38"/>
                <a:gd name="T5" fmla="*/ 0 h 24"/>
                <a:gd name="T6" fmla="*/ 0 w 38"/>
                <a:gd name="T7" fmla="*/ 0 h 24"/>
                <a:gd name="T8" fmla="*/ 0 w 38"/>
                <a:gd name="T9" fmla="*/ 0 h 24"/>
                <a:gd name="T10" fmla="*/ 0 w 38"/>
                <a:gd name="T11" fmla="*/ 0 h 24"/>
                <a:gd name="T12" fmla="*/ 0 w 38"/>
                <a:gd name="T13" fmla="*/ 0 h 24"/>
                <a:gd name="T14" fmla="*/ 0 w 38"/>
                <a:gd name="T15" fmla="*/ 0 h 24"/>
                <a:gd name="T16" fmla="*/ 0 w 38"/>
                <a:gd name="T17" fmla="*/ 0 h 24"/>
                <a:gd name="T18" fmla="*/ 0 w 38"/>
                <a:gd name="T19" fmla="*/ 0 h 24"/>
                <a:gd name="T20" fmla="*/ 0 w 38"/>
                <a:gd name="T21" fmla="*/ 0 h 24"/>
                <a:gd name="T22" fmla="*/ 0 w 38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24">
                  <a:moveTo>
                    <a:pt x="0" y="9"/>
                  </a:moveTo>
                  <a:lnTo>
                    <a:pt x="0" y="9"/>
                  </a:lnTo>
                  <a:lnTo>
                    <a:pt x="6" y="15"/>
                  </a:lnTo>
                  <a:lnTo>
                    <a:pt x="11" y="20"/>
                  </a:lnTo>
                  <a:lnTo>
                    <a:pt x="19" y="23"/>
                  </a:lnTo>
                  <a:lnTo>
                    <a:pt x="25" y="24"/>
                  </a:lnTo>
                  <a:lnTo>
                    <a:pt x="31" y="24"/>
                  </a:lnTo>
                  <a:lnTo>
                    <a:pt x="38" y="22"/>
                  </a:lnTo>
                  <a:lnTo>
                    <a:pt x="37" y="13"/>
                  </a:lnTo>
                  <a:lnTo>
                    <a:pt x="2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15" name="Freeform 1076"/>
            <p:cNvSpPr>
              <a:spLocks/>
            </p:cNvSpPr>
            <p:nvPr/>
          </p:nvSpPr>
          <p:spPr bwMode="auto">
            <a:xfrm>
              <a:off x="105" y="156"/>
              <a:ext cx="4" cy="2"/>
            </a:xfrm>
            <a:custGeom>
              <a:avLst/>
              <a:gdLst>
                <a:gd name="T0" fmla="*/ 0 w 51"/>
                <a:gd name="T1" fmla="*/ 0 h 22"/>
                <a:gd name="T2" fmla="*/ 0 w 51"/>
                <a:gd name="T3" fmla="*/ 0 h 22"/>
                <a:gd name="T4" fmla="*/ 0 w 51"/>
                <a:gd name="T5" fmla="*/ 0 h 22"/>
                <a:gd name="T6" fmla="*/ 0 w 51"/>
                <a:gd name="T7" fmla="*/ 0 h 22"/>
                <a:gd name="T8" fmla="*/ 0 w 51"/>
                <a:gd name="T9" fmla="*/ 0 h 22"/>
                <a:gd name="T10" fmla="*/ 0 w 51"/>
                <a:gd name="T11" fmla="*/ 0 h 22"/>
                <a:gd name="T12" fmla="*/ 0 w 51"/>
                <a:gd name="T13" fmla="*/ 0 h 22"/>
                <a:gd name="T14" fmla="*/ 0 w 51"/>
                <a:gd name="T15" fmla="*/ 0 h 22"/>
                <a:gd name="T16" fmla="*/ 0 w 51"/>
                <a:gd name="T17" fmla="*/ 0 h 22"/>
                <a:gd name="T18" fmla="*/ 0 w 51"/>
                <a:gd name="T19" fmla="*/ 0 h 22"/>
                <a:gd name="T20" fmla="*/ 0 w 51"/>
                <a:gd name="T21" fmla="*/ 0 h 22"/>
                <a:gd name="T22" fmla="*/ 0 w 51"/>
                <a:gd name="T23" fmla="*/ 0 h 22"/>
                <a:gd name="T24" fmla="*/ 0 w 51"/>
                <a:gd name="T25" fmla="*/ 0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1" h="22">
                  <a:moveTo>
                    <a:pt x="23" y="0"/>
                  </a:moveTo>
                  <a:lnTo>
                    <a:pt x="0" y="5"/>
                  </a:lnTo>
                  <a:lnTo>
                    <a:pt x="0" y="13"/>
                  </a:lnTo>
                  <a:lnTo>
                    <a:pt x="10" y="17"/>
                  </a:lnTo>
                  <a:lnTo>
                    <a:pt x="19" y="20"/>
                  </a:lnTo>
                  <a:lnTo>
                    <a:pt x="27" y="22"/>
                  </a:lnTo>
                  <a:lnTo>
                    <a:pt x="33" y="20"/>
                  </a:lnTo>
                  <a:lnTo>
                    <a:pt x="41" y="17"/>
                  </a:lnTo>
                  <a:lnTo>
                    <a:pt x="51" y="14"/>
                  </a:lnTo>
                  <a:lnTo>
                    <a:pt x="39" y="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16" name="Freeform 1077"/>
            <p:cNvSpPr>
              <a:spLocks/>
            </p:cNvSpPr>
            <p:nvPr/>
          </p:nvSpPr>
          <p:spPr bwMode="auto">
            <a:xfrm>
              <a:off x="119" y="168"/>
              <a:ext cx="11" cy="4"/>
            </a:xfrm>
            <a:custGeom>
              <a:avLst/>
              <a:gdLst>
                <a:gd name="T0" fmla="*/ 0 w 123"/>
                <a:gd name="T1" fmla="*/ 0 h 43"/>
                <a:gd name="T2" fmla="*/ 0 w 123"/>
                <a:gd name="T3" fmla="*/ 0 h 43"/>
                <a:gd name="T4" fmla="*/ 0 w 123"/>
                <a:gd name="T5" fmla="*/ 0 h 43"/>
                <a:gd name="T6" fmla="*/ 0 w 123"/>
                <a:gd name="T7" fmla="*/ 0 h 43"/>
                <a:gd name="T8" fmla="*/ 0 w 123"/>
                <a:gd name="T9" fmla="*/ 0 h 43"/>
                <a:gd name="T10" fmla="*/ 0 w 123"/>
                <a:gd name="T11" fmla="*/ 0 h 43"/>
                <a:gd name="T12" fmla="*/ 0 w 123"/>
                <a:gd name="T13" fmla="*/ 0 h 43"/>
                <a:gd name="T14" fmla="*/ 0 w 123"/>
                <a:gd name="T15" fmla="*/ 0 h 43"/>
                <a:gd name="T16" fmla="*/ 0 w 123"/>
                <a:gd name="T17" fmla="*/ 0 h 43"/>
                <a:gd name="T18" fmla="*/ 0 w 123"/>
                <a:gd name="T19" fmla="*/ 0 h 43"/>
                <a:gd name="T20" fmla="*/ 0 w 123"/>
                <a:gd name="T21" fmla="*/ 0 h 43"/>
                <a:gd name="T22" fmla="*/ 0 w 123"/>
                <a:gd name="T23" fmla="*/ 0 h 43"/>
                <a:gd name="T24" fmla="*/ 0 w 123"/>
                <a:gd name="T25" fmla="*/ 0 h 43"/>
                <a:gd name="T26" fmla="*/ 0 w 123"/>
                <a:gd name="T27" fmla="*/ 0 h 43"/>
                <a:gd name="T28" fmla="*/ 0 w 123"/>
                <a:gd name="T29" fmla="*/ 0 h 43"/>
                <a:gd name="T30" fmla="*/ 0 w 123"/>
                <a:gd name="T31" fmla="*/ 0 h 43"/>
                <a:gd name="T32" fmla="*/ 0 w 123"/>
                <a:gd name="T33" fmla="*/ 0 h 43"/>
                <a:gd name="T34" fmla="*/ 0 w 123"/>
                <a:gd name="T35" fmla="*/ 0 h 43"/>
                <a:gd name="T36" fmla="*/ 0 w 123"/>
                <a:gd name="T37" fmla="*/ 0 h 43"/>
                <a:gd name="T38" fmla="*/ 0 w 123"/>
                <a:gd name="T39" fmla="*/ 0 h 43"/>
                <a:gd name="T40" fmla="*/ 0 w 123"/>
                <a:gd name="T41" fmla="*/ 0 h 43"/>
                <a:gd name="T42" fmla="*/ 0 w 123"/>
                <a:gd name="T43" fmla="*/ 0 h 43"/>
                <a:gd name="T44" fmla="*/ 0 w 123"/>
                <a:gd name="T45" fmla="*/ 0 h 43"/>
                <a:gd name="T46" fmla="*/ 0 w 123"/>
                <a:gd name="T47" fmla="*/ 0 h 4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3" h="43">
                  <a:moveTo>
                    <a:pt x="123" y="43"/>
                  </a:moveTo>
                  <a:lnTo>
                    <a:pt x="123" y="43"/>
                  </a:lnTo>
                  <a:lnTo>
                    <a:pt x="89" y="27"/>
                  </a:lnTo>
                  <a:lnTo>
                    <a:pt x="65" y="18"/>
                  </a:lnTo>
                  <a:lnTo>
                    <a:pt x="48" y="12"/>
                  </a:lnTo>
                  <a:lnTo>
                    <a:pt x="24" y="9"/>
                  </a:lnTo>
                  <a:lnTo>
                    <a:pt x="8" y="7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9" y="1"/>
                  </a:lnTo>
                  <a:lnTo>
                    <a:pt x="57" y="6"/>
                  </a:lnTo>
                  <a:lnTo>
                    <a:pt x="73" y="12"/>
                  </a:lnTo>
                  <a:lnTo>
                    <a:pt x="89" y="18"/>
                  </a:lnTo>
                  <a:lnTo>
                    <a:pt x="100" y="25"/>
                  </a:lnTo>
                  <a:lnTo>
                    <a:pt x="111" y="32"/>
                  </a:lnTo>
                  <a:lnTo>
                    <a:pt x="118" y="38"/>
                  </a:lnTo>
                  <a:lnTo>
                    <a:pt x="122" y="41"/>
                  </a:lnTo>
                  <a:lnTo>
                    <a:pt x="123" y="4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17" name="Freeform 1078"/>
            <p:cNvSpPr>
              <a:spLocks/>
            </p:cNvSpPr>
            <p:nvPr/>
          </p:nvSpPr>
          <p:spPr bwMode="auto">
            <a:xfrm>
              <a:off x="95" y="144"/>
              <a:ext cx="3" cy="8"/>
            </a:xfrm>
            <a:custGeom>
              <a:avLst/>
              <a:gdLst>
                <a:gd name="T0" fmla="*/ 0 w 30"/>
                <a:gd name="T1" fmla="*/ 0 h 80"/>
                <a:gd name="T2" fmla="*/ 0 w 30"/>
                <a:gd name="T3" fmla="*/ 0 h 80"/>
                <a:gd name="T4" fmla="*/ 0 w 30"/>
                <a:gd name="T5" fmla="*/ 0 h 80"/>
                <a:gd name="T6" fmla="*/ 0 w 30"/>
                <a:gd name="T7" fmla="*/ 0 h 80"/>
                <a:gd name="T8" fmla="*/ 0 w 30"/>
                <a:gd name="T9" fmla="*/ 0 h 80"/>
                <a:gd name="T10" fmla="*/ 0 w 30"/>
                <a:gd name="T11" fmla="*/ 0 h 80"/>
                <a:gd name="T12" fmla="*/ 0 w 30"/>
                <a:gd name="T13" fmla="*/ 0 h 80"/>
                <a:gd name="T14" fmla="*/ 0 w 30"/>
                <a:gd name="T15" fmla="*/ 0 h 80"/>
                <a:gd name="T16" fmla="*/ 0 w 30"/>
                <a:gd name="T17" fmla="*/ 0 h 80"/>
                <a:gd name="T18" fmla="*/ 0 w 30"/>
                <a:gd name="T19" fmla="*/ 0 h 80"/>
                <a:gd name="T20" fmla="*/ 0 w 30"/>
                <a:gd name="T21" fmla="*/ 0 h 80"/>
                <a:gd name="T22" fmla="*/ 0 w 30"/>
                <a:gd name="T23" fmla="*/ 0 h 80"/>
                <a:gd name="T24" fmla="*/ 0 w 30"/>
                <a:gd name="T25" fmla="*/ 0 h 80"/>
                <a:gd name="T26" fmla="*/ 0 w 30"/>
                <a:gd name="T27" fmla="*/ 0 h 80"/>
                <a:gd name="T28" fmla="*/ 0 w 30"/>
                <a:gd name="T29" fmla="*/ 0 h 80"/>
                <a:gd name="T30" fmla="*/ 0 w 30"/>
                <a:gd name="T31" fmla="*/ 0 h 80"/>
                <a:gd name="T32" fmla="*/ 0 w 30"/>
                <a:gd name="T33" fmla="*/ 0 h 80"/>
                <a:gd name="T34" fmla="*/ 0 w 30"/>
                <a:gd name="T35" fmla="*/ 0 h 80"/>
                <a:gd name="T36" fmla="*/ 0 w 30"/>
                <a:gd name="T37" fmla="*/ 0 h 80"/>
                <a:gd name="T38" fmla="*/ 0 w 30"/>
                <a:gd name="T39" fmla="*/ 0 h 80"/>
                <a:gd name="T40" fmla="*/ 0 w 30"/>
                <a:gd name="T41" fmla="*/ 0 h 80"/>
                <a:gd name="T42" fmla="*/ 0 w 30"/>
                <a:gd name="T43" fmla="*/ 0 h 80"/>
                <a:gd name="T44" fmla="*/ 0 w 30"/>
                <a:gd name="T45" fmla="*/ 0 h 80"/>
                <a:gd name="T46" fmla="*/ 0 w 30"/>
                <a:gd name="T47" fmla="*/ 0 h 80"/>
                <a:gd name="T48" fmla="*/ 0 w 30"/>
                <a:gd name="T49" fmla="*/ 0 h 80"/>
                <a:gd name="T50" fmla="*/ 0 w 30"/>
                <a:gd name="T51" fmla="*/ 0 h 80"/>
                <a:gd name="T52" fmla="*/ 0 w 30"/>
                <a:gd name="T53" fmla="*/ 0 h 80"/>
                <a:gd name="T54" fmla="*/ 0 w 30"/>
                <a:gd name="T55" fmla="*/ 0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" h="80">
                  <a:moveTo>
                    <a:pt x="30" y="0"/>
                  </a:moveTo>
                  <a:lnTo>
                    <a:pt x="30" y="0"/>
                  </a:lnTo>
                  <a:lnTo>
                    <a:pt x="30" y="2"/>
                  </a:lnTo>
                  <a:lnTo>
                    <a:pt x="28" y="5"/>
                  </a:lnTo>
                  <a:lnTo>
                    <a:pt x="21" y="15"/>
                  </a:lnTo>
                  <a:lnTo>
                    <a:pt x="14" y="28"/>
                  </a:lnTo>
                  <a:lnTo>
                    <a:pt x="11" y="35"/>
                  </a:lnTo>
                  <a:lnTo>
                    <a:pt x="9" y="42"/>
                  </a:lnTo>
                  <a:lnTo>
                    <a:pt x="9" y="62"/>
                  </a:lnTo>
                  <a:lnTo>
                    <a:pt x="8" y="73"/>
                  </a:lnTo>
                  <a:lnTo>
                    <a:pt x="8" y="78"/>
                  </a:lnTo>
                  <a:lnTo>
                    <a:pt x="7" y="80"/>
                  </a:lnTo>
                  <a:lnTo>
                    <a:pt x="5" y="77"/>
                  </a:lnTo>
                  <a:lnTo>
                    <a:pt x="2" y="67"/>
                  </a:lnTo>
                  <a:lnTo>
                    <a:pt x="1" y="61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2" y="17"/>
                  </a:lnTo>
                  <a:lnTo>
                    <a:pt x="17" y="12"/>
                  </a:lnTo>
                  <a:lnTo>
                    <a:pt x="25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18" name="Freeform 1079"/>
            <p:cNvSpPr>
              <a:spLocks/>
            </p:cNvSpPr>
            <p:nvPr/>
          </p:nvSpPr>
          <p:spPr bwMode="auto">
            <a:xfrm>
              <a:off x="94" y="156"/>
              <a:ext cx="2" cy="8"/>
            </a:xfrm>
            <a:custGeom>
              <a:avLst/>
              <a:gdLst>
                <a:gd name="T0" fmla="*/ 0 w 25"/>
                <a:gd name="T1" fmla="*/ 0 h 86"/>
                <a:gd name="T2" fmla="*/ 0 w 25"/>
                <a:gd name="T3" fmla="*/ 0 h 86"/>
                <a:gd name="T4" fmla="*/ 0 w 25"/>
                <a:gd name="T5" fmla="*/ 0 h 86"/>
                <a:gd name="T6" fmla="*/ 0 w 25"/>
                <a:gd name="T7" fmla="*/ 0 h 86"/>
                <a:gd name="T8" fmla="*/ 0 w 25"/>
                <a:gd name="T9" fmla="*/ 0 h 86"/>
                <a:gd name="T10" fmla="*/ 0 w 25"/>
                <a:gd name="T11" fmla="*/ 0 h 86"/>
                <a:gd name="T12" fmla="*/ 0 w 25"/>
                <a:gd name="T13" fmla="*/ 0 h 86"/>
                <a:gd name="T14" fmla="*/ 0 w 25"/>
                <a:gd name="T15" fmla="*/ 0 h 86"/>
                <a:gd name="T16" fmla="*/ 0 w 25"/>
                <a:gd name="T17" fmla="*/ 0 h 86"/>
                <a:gd name="T18" fmla="*/ 0 w 25"/>
                <a:gd name="T19" fmla="*/ 0 h 86"/>
                <a:gd name="T20" fmla="*/ 0 w 25"/>
                <a:gd name="T21" fmla="*/ 0 h 86"/>
                <a:gd name="T22" fmla="*/ 0 w 25"/>
                <a:gd name="T23" fmla="*/ 0 h 86"/>
                <a:gd name="T24" fmla="*/ 0 w 25"/>
                <a:gd name="T25" fmla="*/ 0 h 86"/>
                <a:gd name="T26" fmla="*/ 0 w 25"/>
                <a:gd name="T27" fmla="*/ 0 h 86"/>
                <a:gd name="T28" fmla="*/ 0 w 25"/>
                <a:gd name="T29" fmla="*/ 0 h 86"/>
                <a:gd name="T30" fmla="*/ 0 w 25"/>
                <a:gd name="T31" fmla="*/ 0 h 86"/>
                <a:gd name="T32" fmla="*/ 0 w 25"/>
                <a:gd name="T33" fmla="*/ 0 h 86"/>
                <a:gd name="T34" fmla="*/ 0 w 25"/>
                <a:gd name="T35" fmla="*/ 0 h 86"/>
                <a:gd name="T36" fmla="*/ 0 w 25"/>
                <a:gd name="T37" fmla="*/ 0 h 86"/>
                <a:gd name="T38" fmla="*/ 0 w 25"/>
                <a:gd name="T39" fmla="*/ 0 h 86"/>
                <a:gd name="T40" fmla="*/ 0 w 25"/>
                <a:gd name="T41" fmla="*/ 0 h 86"/>
                <a:gd name="T42" fmla="*/ 0 w 25"/>
                <a:gd name="T43" fmla="*/ 0 h 86"/>
                <a:gd name="T44" fmla="*/ 0 w 25"/>
                <a:gd name="T45" fmla="*/ 0 h 86"/>
                <a:gd name="T46" fmla="*/ 0 w 25"/>
                <a:gd name="T47" fmla="*/ 0 h 86"/>
                <a:gd name="T48" fmla="*/ 0 w 25"/>
                <a:gd name="T49" fmla="*/ 0 h 8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" h="86">
                  <a:moveTo>
                    <a:pt x="25" y="0"/>
                  </a:moveTo>
                  <a:lnTo>
                    <a:pt x="25" y="0"/>
                  </a:lnTo>
                  <a:lnTo>
                    <a:pt x="18" y="16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9" y="49"/>
                  </a:lnTo>
                  <a:lnTo>
                    <a:pt x="10" y="65"/>
                  </a:lnTo>
                  <a:lnTo>
                    <a:pt x="11" y="79"/>
                  </a:lnTo>
                  <a:lnTo>
                    <a:pt x="11" y="84"/>
                  </a:lnTo>
                  <a:lnTo>
                    <a:pt x="10" y="86"/>
                  </a:lnTo>
                  <a:lnTo>
                    <a:pt x="8" y="80"/>
                  </a:lnTo>
                  <a:lnTo>
                    <a:pt x="3" y="64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0" y="37"/>
                  </a:lnTo>
                  <a:lnTo>
                    <a:pt x="2" y="29"/>
                  </a:lnTo>
                  <a:lnTo>
                    <a:pt x="5" y="23"/>
                  </a:lnTo>
                  <a:lnTo>
                    <a:pt x="8" y="17"/>
                  </a:lnTo>
                  <a:lnTo>
                    <a:pt x="16" y="7"/>
                  </a:lnTo>
                  <a:lnTo>
                    <a:pt x="22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19" name="Freeform 1080"/>
            <p:cNvSpPr>
              <a:spLocks/>
            </p:cNvSpPr>
            <p:nvPr/>
          </p:nvSpPr>
          <p:spPr bwMode="auto">
            <a:xfrm>
              <a:off x="96" y="141"/>
              <a:ext cx="8" cy="3"/>
            </a:xfrm>
            <a:custGeom>
              <a:avLst/>
              <a:gdLst>
                <a:gd name="T0" fmla="*/ 0 w 85"/>
                <a:gd name="T1" fmla="*/ 0 h 28"/>
                <a:gd name="T2" fmla="*/ 0 w 85"/>
                <a:gd name="T3" fmla="*/ 0 h 28"/>
                <a:gd name="T4" fmla="*/ 0 w 85"/>
                <a:gd name="T5" fmla="*/ 0 h 28"/>
                <a:gd name="T6" fmla="*/ 0 w 85"/>
                <a:gd name="T7" fmla="*/ 0 h 28"/>
                <a:gd name="T8" fmla="*/ 0 w 85"/>
                <a:gd name="T9" fmla="*/ 0 h 28"/>
                <a:gd name="T10" fmla="*/ 0 w 85"/>
                <a:gd name="T11" fmla="*/ 0 h 28"/>
                <a:gd name="T12" fmla="*/ 0 w 85"/>
                <a:gd name="T13" fmla="*/ 0 h 28"/>
                <a:gd name="T14" fmla="*/ 0 w 85"/>
                <a:gd name="T15" fmla="*/ 0 h 28"/>
                <a:gd name="T16" fmla="*/ 0 w 85"/>
                <a:gd name="T17" fmla="*/ 0 h 28"/>
                <a:gd name="T18" fmla="*/ 0 w 85"/>
                <a:gd name="T19" fmla="*/ 0 h 28"/>
                <a:gd name="T20" fmla="*/ 0 w 85"/>
                <a:gd name="T21" fmla="*/ 0 h 28"/>
                <a:gd name="T22" fmla="*/ 0 w 85"/>
                <a:gd name="T23" fmla="*/ 0 h 28"/>
                <a:gd name="T24" fmla="*/ 0 w 85"/>
                <a:gd name="T25" fmla="*/ 0 h 28"/>
                <a:gd name="T26" fmla="*/ 0 w 85"/>
                <a:gd name="T27" fmla="*/ 0 h 28"/>
                <a:gd name="T28" fmla="*/ 0 w 85"/>
                <a:gd name="T29" fmla="*/ 0 h 28"/>
                <a:gd name="T30" fmla="*/ 0 w 85"/>
                <a:gd name="T31" fmla="*/ 0 h 28"/>
                <a:gd name="T32" fmla="*/ 0 w 85"/>
                <a:gd name="T33" fmla="*/ 0 h 28"/>
                <a:gd name="T34" fmla="*/ 0 w 85"/>
                <a:gd name="T35" fmla="*/ 0 h 28"/>
                <a:gd name="T36" fmla="*/ 0 w 85"/>
                <a:gd name="T37" fmla="*/ 0 h 28"/>
                <a:gd name="T38" fmla="*/ 0 w 85"/>
                <a:gd name="T39" fmla="*/ 0 h 28"/>
                <a:gd name="T40" fmla="*/ 0 w 85"/>
                <a:gd name="T41" fmla="*/ 0 h 28"/>
                <a:gd name="T42" fmla="*/ 0 w 85"/>
                <a:gd name="T43" fmla="*/ 0 h 28"/>
                <a:gd name="T44" fmla="*/ 0 w 85"/>
                <a:gd name="T45" fmla="*/ 0 h 28"/>
                <a:gd name="T46" fmla="*/ 0 w 85"/>
                <a:gd name="T47" fmla="*/ 0 h 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5" h="28">
                  <a:moveTo>
                    <a:pt x="41" y="5"/>
                  </a:moveTo>
                  <a:lnTo>
                    <a:pt x="41" y="5"/>
                  </a:lnTo>
                  <a:lnTo>
                    <a:pt x="54" y="1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5" y="8"/>
                  </a:lnTo>
                  <a:lnTo>
                    <a:pt x="73" y="6"/>
                  </a:lnTo>
                  <a:lnTo>
                    <a:pt x="63" y="6"/>
                  </a:lnTo>
                  <a:lnTo>
                    <a:pt x="55" y="8"/>
                  </a:lnTo>
                  <a:lnTo>
                    <a:pt x="46" y="11"/>
                  </a:lnTo>
                  <a:lnTo>
                    <a:pt x="25" y="21"/>
                  </a:lnTo>
                  <a:lnTo>
                    <a:pt x="8" y="27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18" y="18"/>
                  </a:lnTo>
                  <a:lnTo>
                    <a:pt x="41" y="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20" name="Freeform 1081"/>
            <p:cNvSpPr>
              <a:spLocks/>
            </p:cNvSpPr>
            <p:nvPr/>
          </p:nvSpPr>
          <p:spPr bwMode="auto">
            <a:xfrm>
              <a:off x="96" y="151"/>
              <a:ext cx="5" cy="4"/>
            </a:xfrm>
            <a:custGeom>
              <a:avLst/>
              <a:gdLst>
                <a:gd name="T0" fmla="*/ 0 w 53"/>
                <a:gd name="T1" fmla="*/ 0 h 43"/>
                <a:gd name="T2" fmla="*/ 0 w 53"/>
                <a:gd name="T3" fmla="*/ 0 h 43"/>
                <a:gd name="T4" fmla="*/ 0 w 53"/>
                <a:gd name="T5" fmla="*/ 0 h 43"/>
                <a:gd name="T6" fmla="*/ 0 w 53"/>
                <a:gd name="T7" fmla="*/ 0 h 43"/>
                <a:gd name="T8" fmla="*/ 0 w 53"/>
                <a:gd name="T9" fmla="*/ 0 h 43"/>
                <a:gd name="T10" fmla="*/ 0 w 53"/>
                <a:gd name="T11" fmla="*/ 0 h 43"/>
                <a:gd name="T12" fmla="*/ 0 w 53"/>
                <a:gd name="T13" fmla="*/ 0 h 43"/>
                <a:gd name="T14" fmla="*/ 0 w 53"/>
                <a:gd name="T15" fmla="*/ 0 h 43"/>
                <a:gd name="T16" fmla="*/ 0 w 53"/>
                <a:gd name="T17" fmla="*/ 0 h 43"/>
                <a:gd name="T18" fmla="*/ 0 w 53"/>
                <a:gd name="T19" fmla="*/ 0 h 43"/>
                <a:gd name="T20" fmla="*/ 0 w 53"/>
                <a:gd name="T21" fmla="*/ 0 h 43"/>
                <a:gd name="T22" fmla="*/ 0 w 53"/>
                <a:gd name="T23" fmla="*/ 0 h 43"/>
                <a:gd name="T24" fmla="*/ 0 w 53"/>
                <a:gd name="T25" fmla="*/ 0 h 43"/>
                <a:gd name="T26" fmla="*/ 0 w 53"/>
                <a:gd name="T27" fmla="*/ 0 h 43"/>
                <a:gd name="T28" fmla="*/ 0 w 53"/>
                <a:gd name="T29" fmla="*/ 0 h 43"/>
                <a:gd name="T30" fmla="*/ 0 w 53"/>
                <a:gd name="T31" fmla="*/ 0 h 43"/>
                <a:gd name="T32" fmla="*/ 0 w 53"/>
                <a:gd name="T33" fmla="*/ 0 h 43"/>
                <a:gd name="T34" fmla="*/ 0 w 53"/>
                <a:gd name="T35" fmla="*/ 0 h 43"/>
                <a:gd name="T36" fmla="*/ 0 w 53"/>
                <a:gd name="T37" fmla="*/ 0 h 43"/>
                <a:gd name="T38" fmla="*/ 0 w 53"/>
                <a:gd name="T39" fmla="*/ 0 h 43"/>
                <a:gd name="T40" fmla="*/ 0 w 53"/>
                <a:gd name="T41" fmla="*/ 0 h 43"/>
                <a:gd name="T42" fmla="*/ 0 w 53"/>
                <a:gd name="T43" fmla="*/ 0 h 43"/>
                <a:gd name="T44" fmla="*/ 0 w 53"/>
                <a:gd name="T45" fmla="*/ 0 h 43"/>
                <a:gd name="T46" fmla="*/ 0 w 53"/>
                <a:gd name="T47" fmla="*/ 0 h 43"/>
                <a:gd name="T48" fmla="*/ 0 w 53"/>
                <a:gd name="T49" fmla="*/ 0 h 43"/>
                <a:gd name="T50" fmla="*/ 0 w 53"/>
                <a:gd name="T51" fmla="*/ 0 h 43"/>
                <a:gd name="T52" fmla="*/ 0 w 53"/>
                <a:gd name="T53" fmla="*/ 0 h 43"/>
                <a:gd name="T54" fmla="*/ 0 w 53"/>
                <a:gd name="T55" fmla="*/ 0 h 43"/>
                <a:gd name="T56" fmla="*/ 0 w 53"/>
                <a:gd name="T57" fmla="*/ 0 h 43"/>
                <a:gd name="T58" fmla="*/ 0 w 53"/>
                <a:gd name="T59" fmla="*/ 0 h 43"/>
                <a:gd name="T60" fmla="*/ 0 w 53"/>
                <a:gd name="T61" fmla="*/ 0 h 43"/>
                <a:gd name="T62" fmla="*/ 0 w 53"/>
                <a:gd name="T63" fmla="*/ 0 h 43"/>
                <a:gd name="T64" fmla="*/ 0 w 53"/>
                <a:gd name="T65" fmla="*/ 0 h 43"/>
                <a:gd name="T66" fmla="*/ 0 w 53"/>
                <a:gd name="T67" fmla="*/ 0 h 43"/>
                <a:gd name="T68" fmla="*/ 0 w 53"/>
                <a:gd name="T69" fmla="*/ 0 h 43"/>
                <a:gd name="T70" fmla="*/ 0 w 53"/>
                <a:gd name="T71" fmla="*/ 0 h 43"/>
                <a:gd name="T72" fmla="*/ 0 w 53"/>
                <a:gd name="T73" fmla="*/ 0 h 43"/>
                <a:gd name="T74" fmla="*/ 0 w 53"/>
                <a:gd name="T75" fmla="*/ 0 h 43"/>
                <a:gd name="T76" fmla="*/ 0 w 53"/>
                <a:gd name="T77" fmla="*/ 0 h 43"/>
                <a:gd name="T78" fmla="*/ 0 w 53"/>
                <a:gd name="T79" fmla="*/ 0 h 43"/>
                <a:gd name="T80" fmla="*/ 0 w 53"/>
                <a:gd name="T81" fmla="*/ 0 h 43"/>
                <a:gd name="T82" fmla="*/ 0 w 53"/>
                <a:gd name="T83" fmla="*/ 0 h 43"/>
                <a:gd name="T84" fmla="*/ 0 w 53"/>
                <a:gd name="T85" fmla="*/ 0 h 43"/>
                <a:gd name="T86" fmla="*/ 0 w 53"/>
                <a:gd name="T87" fmla="*/ 0 h 43"/>
                <a:gd name="T88" fmla="*/ 0 w 53"/>
                <a:gd name="T89" fmla="*/ 0 h 43"/>
                <a:gd name="T90" fmla="*/ 0 w 53"/>
                <a:gd name="T91" fmla="*/ 0 h 43"/>
                <a:gd name="T92" fmla="*/ 0 w 53"/>
                <a:gd name="T93" fmla="*/ 0 h 43"/>
                <a:gd name="T94" fmla="*/ 0 w 53"/>
                <a:gd name="T95" fmla="*/ 0 h 43"/>
                <a:gd name="T96" fmla="*/ 0 w 53"/>
                <a:gd name="T97" fmla="*/ 0 h 4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3" h="43">
                  <a:moveTo>
                    <a:pt x="18" y="0"/>
                  </a:moveTo>
                  <a:lnTo>
                    <a:pt x="18" y="0"/>
                  </a:lnTo>
                  <a:lnTo>
                    <a:pt x="24" y="1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5" y="10"/>
                  </a:lnTo>
                  <a:lnTo>
                    <a:pt x="41" y="19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1" y="20"/>
                  </a:lnTo>
                  <a:lnTo>
                    <a:pt x="51" y="14"/>
                  </a:lnTo>
                  <a:lnTo>
                    <a:pt x="52" y="13"/>
                  </a:lnTo>
                  <a:lnTo>
                    <a:pt x="53" y="22"/>
                  </a:lnTo>
                  <a:lnTo>
                    <a:pt x="53" y="27"/>
                  </a:lnTo>
                  <a:lnTo>
                    <a:pt x="52" y="33"/>
                  </a:lnTo>
                  <a:lnTo>
                    <a:pt x="50" y="35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3" y="36"/>
                  </a:lnTo>
                  <a:lnTo>
                    <a:pt x="40" y="33"/>
                  </a:lnTo>
                  <a:lnTo>
                    <a:pt x="38" y="30"/>
                  </a:lnTo>
                  <a:lnTo>
                    <a:pt x="34" y="22"/>
                  </a:lnTo>
                  <a:lnTo>
                    <a:pt x="32" y="18"/>
                  </a:lnTo>
                  <a:lnTo>
                    <a:pt x="29" y="16"/>
                  </a:lnTo>
                  <a:lnTo>
                    <a:pt x="26" y="14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3" y="19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5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1" y="33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21" name="Freeform 1082"/>
            <p:cNvSpPr>
              <a:spLocks/>
            </p:cNvSpPr>
            <p:nvPr/>
          </p:nvSpPr>
          <p:spPr bwMode="auto">
            <a:xfrm>
              <a:off x="97" y="149"/>
              <a:ext cx="3" cy="1"/>
            </a:xfrm>
            <a:custGeom>
              <a:avLst/>
              <a:gdLst>
                <a:gd name="T0" fmla="*/ 0 w 32"/>
                <a:gd name="T1" fmla="*/ 0 h 11"/>
                <a:gd name="T2" fmla="*/ 0 w 32"/>
                <a:gd name="T3" fmla="*/ 0 h 11"/>
                <a:gd name="T4" fmla="*/ 0 w 32"/>
                <a:gd name="T5" fmla="*/ 0 h 11"/>
                <a:gd name="T6" fmla="*/ 0 w 32"/>
                <a:gd name="T7" fmla="*/ 0 h 11"/>
                <a:gd name="T8" fmla="*/ 0 w 32"/>
                <a:gd name="T9" fmla="*/ 0 h 11"/>
                <a:gd name="T10" fmla="*/ 0 w 32"/>
                <a:gd name="T11" fmla="*/ 0 h 11"/>
                <a:gd name="T12" fmla="*/ 0 w 32"/>
                <a:gd name="T13" fmla="*/ 0 h 11"/>
                <a:gd name="T14" fmla="*/ 0 w 32"/>
                <a:gd name="T15" fmla="*/ 0 h 11"/>
                <a:gd name="T16" fmla="*/ 0 w 32"/>
                <a:gd name="T17" fmla="*/ 0 h 11"/>
                <a:gd name="T18" fmla="*/ 0 w 32"/>
                <a:gd name="T19" fmla="*/ 0 h 11"/>
                <a:gd name="T20" fmla="*/ 0 w 32"/>
                <a:gd name="T21" fmla="*/ 0 h 11"/>
                <a:gd name="T22" fmla="*/ 0 w 32"/>
                <a:gd name="T23" fmla="*/ 0 h 11"/>
                <a:gd name="T24" fmla="*/ 0 w 32"/>
                <a:gd name="T25" fmla="*/ 0 h 11"/>
                <a:gd name="T26" fmla="*/ 0 w 32"/>
                <a:gd name="T27" fmla="*/ 0 h 11"/>
                <a:gd name="T28" fmla="*/ 0 w 32"/>
                <a:gd name="T29" fmla="*/ 0 h 11"/>
                <a:gd name="T30" fmla="*/ 0 w 32"/>
                <a:gd name="T31" fmla="*/ 0 h 11"/>
                <a:gd name="T32" fmla="*/ 0 w 32"/>
                <a:gd name="T33" fmla="*/ 0 h 11"/>
                <a:gd name="T34" fmla="*/ 0 w 32"/>
                <a:gd name="T35" fmla="*/ 0 h 11"/>
                <a:gd name="T36" fmla="*/ 0 w 32"/>
                <a:gd name="T37" fmla="*/ 0 h 11"/>
                <a:gd name="T38" fmla="*/ 0 w 32"/>
                <a:gd name="T39" fmla="*/ 0 h 11"/>
                <a:gd name="T40" fmla="*/ 0 w 32"/>
                <a:gd name="T41" fmla="*/ 0 h 11"/>
                <a:gd name="T42" fmla="*/ 0 w 32"/>
                <a:gd name="T43" fmla="*/ 0 h 11"/>
                <a:gd name="T44" fmla="*/ 0 w 32"/>
                <a:gd name="T45" fmla="*/ 0 h 11"/>
                <a:gd name="T46" fmla="*/ 0 w 32"/>
                <a:gd name="T47" fmla="*/ 0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2" h="11">
                  <a:moveTo>
                    <a:pt x="27" y="1"/>
                  </a:moveTo>
                  <a:lnTo>
                    <a:pt x="27" y="1"/>
                  </a:lnTo>
                  <a:lnTo>
                    <a:pt x="29" y="2"/>
                  </a:lnTo>
                  <a:lnTo>
                    <a:pt x="31" y="5"/>
                  </a:lnTo>
                  <a:lnTo>
                    <a:pt x="32" y="10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5" y="8"/>
                  </a:lnTo>
                  <a:lnTo>
                    <a:pt x="19" y="7"/>
                  </a:lnTo>
                  <a:lnTo>
                    <a:pt x="13" y="7"/>
                  </a:lnTo>
                  <a:lnTo>
                    <a:pt x="6" y="8"/>
                  </a:lnTo>
                  <a:lnTo>
                    <a:pt x="0" y="10"/>
                  </a:lnTo>
                  <a:lnTo>
                    <a:pt x="1" y="9"/>
                  </a:lnTo>
                  <a:lnTo>
                    <a:pt x="3" y="8"/>
                  </a:lnTo>
                  <a:lnTo>
                    <a:pt x="11" y="4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22" name="Freeform 1083"/>
            <p:cNvSpPr>
              <a:spLocks/>
            </p:cNvSpPr>
            <p:nvPr/>
          </p:nvSpPr>
          <p:spPr bwMode="auto">
            <a:xfrm>
              <a:off x="94" y="164"/>
              <a:ext cx="2" cy="6"/>
            </a:xfrm>
            <a:custGeom>
              <a:avLst/>
              <a:gdLst>
                <a:gd name="T0" fmla="*/ 0 w 24"/>
                <a:gd name="T1" fmla="*/ 0 h 64"/>
                <a:gd name="T2" fmla="*/ 0 w 24"/>
                <a:gd name="T3" fmla="*/ 0 h 64"/>
                <a:gd name="T4" fmla="*/ 0 w 24"/>
                <a:gd name="T5" fmla="*/ 0 h 64"/>
                <a:gd name="T6" fmla="*/ 0 w 24"/>
                <a:gd name="T7" fmla="*/ 0 h 64"/>
                <a:gd name="T8" fmla="*/ 0 w 24"/>
                <a:gd name="T9" fmla="*/ 0 h 64"/>
                <a:gd name="T10" fmla="*/ 0 w 24"/>
                <a:gd name="T11" fmla="*/ 0 h 64"/>
                <a:gd name="T12" fmla="*/ 0 w 24"/>
                <a:gd name="T13" fmla="*/ 0 h 64"/>
                <a:gd name="T14" fmla="*/ 0 w 24"/>
                <a:gd name="T15" fmla="*/ 0 h 64"/>
                <a:gd name="T16" fmla="*/ 0 w 24"/>
                <a:gd name="T17" fmla="*/ 0 h 64"/>
                <a:gd name="T18" fmla="*/ 0 w 24"/>
                <a:gd name="T19" fmla="*/ 0 h 64"/>
                <a:gd name="T20" fmla="*/ 0 w 24"/>
                <a:gd name="T21" fmla="*/ 0 h 64"/>
                <a:gd name="T22" fmla="*/ 0 w 24"/>
                <a:gd name="T23" fmla="*/ 0 h 64"/>
                <a:gd name="T24" fmla="*/ 0 w 24"/>
                <a:gd name="T25" fmla="*/ 0 h 64"/>
                <a:gd name="T26" fmla="*/ 0 w 24"/>
                <a:gd name="T27" fmla="*/ 0 h 64"/>
                <a:gd name="T28" fmla="*/ 0 w 24"/>
                <a:gd name="T29" fmla="*/ 0 h 64"/>
                <a:gd name="T30" fmla="*/ 0 w 24"/>
                <a:gd name="T31" fmla="*/ 0 h 64"/>
                <a:gd name="T32" fmla="*/ 0 w 24"/>
                <a:gd name="T33" fmla="*/ 0 h 64"/>
                <a:gd name="T34" fmla="*/ 0 w 24"/>
                <a:gd name="T35" fmla="*/ 0 h 64"/>
                <a:gd name="T36" fmla="*/ 0 w 24"/>
                <a:gd name="T37" fmla="*/ 0 h 64"/>
                <a:gd name="T38" fmla="*/ 0 w 24"/>
                <a:gd name="T39" fmla="*/ 0 h 64"/>
                <a:gd name="T40" fmla="*/ 0 w 24"/>
                <a:gd name="T41" fmla="*/ 0 h 64"/>
                <a:gd name="T42" fmla="*/ 0 w 24"/>
                <a:gd name="T43" fmla="*/ 0 h 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" h="64">
                  <a:moveTo>
                    <a:pt x="1" y="0"/>
                  </a:moveTo>
                  <a:lnTo>
                    <a:pt x="1" y="0"/>
                  </a:lnTo>
                  <a:lnTo>
                    <a:pt x="4" y="13"/>
                  </a:lnTo>
                  <a:lnTo>
                    <a:pt x="9" y="32"/>
                  </a:lnTo>
                  <a:lnTo>
                    <a:pt x="10" y="37"/>
                  </a:lnTo>
                  <a:lnTo>
                    <a:pt x="12" y="43"/>
                  </a:lnTo>
                  <a:lnTo>
                    <a:pt x="17" y="54"/>
                  </a:lnTo>
                  <a:lnTo>
                    <a:pt x="24" y="64"/>
                  </a:lnTo>
                  <a:lnTo>
                    <a:pt x="16" y="60"/>
                  </a:lnTo>
                  <a:lnTo>
                    <a:pt x="13" y="58"/>
                  </a:lnTo>
                  <a:lnTo>
                    <a:pt x="10" y="55"/>
                  </a:lnTo>
                  <a:lnTo>
                    <a:pt x="7" y="51"/>
                  </a:lnTo>
                  <a:lnTo>
                    <a:pt x="4" y="45"/>
                  </a:lnTo>
                  <a:lnTo>
                    <a:pt x="2" y="38"/>
                  </a:lnTo>
                  <a:lnTo>
                    <a:pt x="1" y="30"/>
                  </a:lnTo>
                  <a:lnTo>
                    <a:pt x="0" y="19"/>
                  </a:lnTo>
                  <a:lnTo>
                    <a:pt x="0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23" name="Freeform 1084"/>
            <p:cNvSpPr>
              <a:spLocks/>
            </p:cNvSpPr>
            <p:nvPr/>
          </p:nvSpPr>
          <p:spPr bwMode="auto">
            <a:xfrm>
              <a:off x="96" y="154"/>
              <a:ext cx="4" cy="2"/>
            </a:xfrm>
            <a:custGeom>
              <a:avLst/>
              <a:gdLst>
                <a:gd name="T0" fmla="*/ 0 w 45"/>
                <a:gd name="T1" fmla="*/ 0 h 25"/>
                <a:gd name="T2" fmla="*/ 0 w 45"/>
                <a:gd name="T3" fmla="*/ 0 h 25"/>
                <a:gd name="T4" fmla="*/ 0 w 45"/>
                <a:gd name="T5" fmla="*/ 0 h 25"/>
                <a:gd name="T6" fmla="*/ 0 w 45"/>
                <a:gd name="T7" fmla="*/ 0 h 25"/>
                <a:gd name="T8" fmla="*/ 0 w 45"/>
                <a:gd name="T9" fmla="*/ 0 h 25"/>
                <a:gd name="T10" fmla="*/ 0 w 45"/>
                <a:gd name="T11" fmla="*/ 0 h 25"/>
                <a:gd name="T12" fmla="*/ 0 w 45"/>
                <a:gd name="T13" fmla="*/ 0 h 25"/>
                <a:gd name="T14" fmla="*/ 0 w 45"/>
                <a:gd name="T15" fmla="*/ 0 h 25"/>
                <a:gd name="T16" fmla="*/ 0 w 45"/>
                <a:gd name="T17" fmla="*/ 0 h 25"/>
                <a:gd name="T18" fmla="*/ 0 w 45"/>
                <a:gd name="T19" fmla="*/ 0 h 25"/>
                <a:gd name="T20" fmla="*/ 0 w 45"/>
                <a:gd name="T21" fmla="*/ 0 h 25"/>
                <a:gd name="T22" fmla="*/ 0 w 45"/>
                <a:gd name="T23" fmla="*/ 0 h 25"/>
                <a:gd name="T24" fmla="*/ 0 w 45"/>
                <a:gd name="T25" fmla="*/ 0 h 25"/>
                <a:gd name="T26" fmla="*/ 0 w 45"/>
                <a:gd name="T27" fmla="*/ 0 h 25"/>
                <a:gd name="T28" fmla="*/ 0 w 45"/>
                <a:gd name="T29" fmla="*/ 0 h 25"/>
                <a:gd name="T30" fmla="*/ 0 w 45"/>
                <a:gd name="T31" fmla="*/ 0 h 25"/>
                <a:gd name="T32" fmla="*/ 0 w 45"/>
                <a:gd name="T33" fmla="*/ 0 h 25"/>
                <a:gd name="T34" fmla="*/ 0 w 45"/>
                <a:gd name="T35" fmla="*/ 0 h 25"/>
                <a:gd name="T36" fmla="*/ 0 w 45"/>
                <a:gd name="T37" fmla="*/ 0 h 25"/>
                <a:gd name="T38" fmla="*/ 0 w 45"/>
                <a:gd name="T39" fmla="*/ 0 h 25"/>
                <a:gd name="T40" fmla="*/ 0 w 45"/>
                <a:gd name="T41" fmla="*/ 0 h 25"/>
                <a:gd name="T42" fmla="*/ 0 w 45"/>
                <a:gd name="T43" fmla="*/ 0 h 25"/>
                <a:gd name="T44" fmla="*/ 0 w 45"/>
                <a:gd name="T45" fmla="*/ 0 h 25"/>
                <a:gd name="T46" fmla="*/ 0 w 45"/>
                <a:gd name="T47" fmla="*/ 0 h 25"/>
                <a:gd name="T48" fmla="*/ 0 w 45"/>
                <a:gd name="T49" fmla="*/ 0 h 25"/>
                <a:gd name="T50" fmla="*/ 0 w 45"/>
                <a:gd name="T51" fmla="*/ 0 h 25"/>
                <a:gd name="T52" fmla="*/ 0 w 45"/>
                <a:gd name="T53" fmla="*/ 0 h 25"/>
                <a:gd name="T54" fmla="*/ 0 w 45"/>
                <a:gd name="T55" fmla="*/ 0 h 25"/>
                <a:gd name="T56" fmla="*/ 0 w 45"/>
                <a:gd name="T57" fmla="*/ 0 h 25"/>
                <a:gd name="T58" fmla="*/ 0 w 45"/>
                <a:gd name="T59" fmla="*/ 0 h 25"/>
                <a:gd name="T60" fmla="*/ 0 w 45"/>
                <a:gd name="T61" fmla="*/ 0 h 25"/>
                <a:gd name="T62" fmla="*/ 0 w 45"/>
                <a:gd name="T63" fmla="*/ 0 h 25"/>
                <a:gd name="T64" fmla="*/ 0 w 45"/>
                <a:gd name="T65" fmla="*/ 0 h 25"/>
                <a:gd name="T66" fmla="*/ 0 w 45"/>
                <a:gd name="T67" fmla="*/ 0 h 25"/>
                <a:gd name="T68" fmla="*/ 0 w 45"/>
                <a:gd name="T69" fmla="*/ 0 h 25"/>
                <a:gd name="T70" fmla="*/ 0 w 45"/>
                <a:gd name="T71" fmla="*/ 0 h 2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lnTo>
                    <a:pt x="22" y="0"/>
                  </a:lnTo>
                  <a:lnTo>
                    <a:pt x="27" y="0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5" y="11"/>
                  </a:lnTo>
                  <a:lnTo>
                    <a:pt x="45" y="16"/>
                  </a:lnTo>
                  <a:lnTo>
                    <a:pt x="42" y="25"/>
                  </a:lnTo>
                  <a:lnTo>
                    <a:pt x="40" y="24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7" y="16"/>
                  </a:lnTo>
                  <a:lnTo>
                    <a:pt x="35" y="13"/>
                  </a:lnTo>
                  <a:lnTo>
                    <a:pt x="33" y="11"/>
                  </a:lnTo>
                  <a:lnTo>
                    <a:pt x="25" y="8"/>
                  </a:lnTo>
                  <a:lnTo>
                    <a:pt x="22" y="7"/>
                  </a:lnTo>
                  <a:lnTo>
                    <a:pt x="19" y="7"/>
                  </a:lnTo>
                  <a:lnTo>
                    <a:pt x="11" y="9"/>
                  </a:lnTo>
                  <a:lnTo>
                    <a:pt x="6" y="12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9"/>
                  </a:lnTo>
                  <a:lnTo>
                    <a:pt x="8" y="5"/>
                  </a:lnTo>
                  <a:lnTo>
                    <a:pt x="15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24" name="Freeform 1085"/>
            <p:cNvSpPr>
              <a:spLocks/>
            </p:cNvSpPr>
            <p:nvPr/>
          </p:nvSpPr>
          <p:spPr bwMode="auto">
            <a:xfrm>
              <a:off x="98" y="147"/>
              <a:ext cx="6" cy="2"/>
            </a:xfrm>
            <a:custGeom>
              <a:avLst/>
              <a:gdLst>
                <a:gd name="T0" fmla="*/ 0 w 56"/>
                <a:gd name="T1" fmla="*/ 0 h 22"/>
                <a:gd name="T2" fmla="*/ 0 w 56"/>
                <a:gd name="T3" fmla="*/ 0 h 22"/>
                <a:gd name="T4" fmla="*/ 0 w 56"/>
                <a:gd name="T5" fmla="*/ 0 h 22"/>
                <a:gd name="T6" fmla="*/ 0 w 56"/>
                <a:gd name="T7" fmla="*/ 0 h 22"/>
                <a:gd name="T8" fmla="*/ 0 w 56"/>
                <a:gd name="T9" fmla="*/ 0 h 22"/>
                <a:gd name="T10" fmla="*/ 0 w 56"/>
                <a:gd name="T11" fmla="*/ 0 h 22"/>
                <a:gd name="T12" fmla="*/ 0 w 56"/>
                <a:gd name="T13" fmla="*/ 0 h 22"/>
                <a:gd name="T14" fmla="*/ 0 w 56"/>
                <a:gd name="T15" fmla="*/ 0 h 22"/>
                <a:gd name="T16" fmla="*/ 0 w 56"/>
                <a:gd name="T17" fmla="*/ 0 h 22"/>
                <a:gd name="T18" fmla="*/ 0 w 56"/>
                <a:gd name="T19" fmla="*/ 0 h 22"/>
                <a:gd name="T20" fmla="*/ 0 w 56"/>
                <a:gd name="T21" fmla="*/ 0 h 22"/>
                <a:gd name="T22" fmla="*/ 0 w 56"/>
                <a:gd name="T23" fmla="*/ 0 h 22"/>
                <a:gd name="T24" fmla="*/ 0 w 56"/>
                <a:gd name="T25" fmla="*/ 0 h 22"/>
                <a:gd name="T26" fmla="*/ 0 w 56"/>
                <a:gd name="T27" fmla="*/ 0 h 22"/>
                <a:gd name="T28" fmla="*/ 0 w 56"/>
                <a:gd name="T29" fmla="*/ 0 h 22"/>
                <a:gd name="T30" fmla="*/ 0 w 56"/>
                <a:gd name="T31" fmla="*/ 0 h 22"/>
                <a:gd name="T32" fmla="*/ 0 w 56"/>
                <a:gd name="T33" fmla="*/ 0 h 22"/>
                <a:gd name="T34" fmla="*/ 0 w 56"/>
                <a:gd name="T35" fmla="*/ 0 h 22"/>
                <a:gd name="T36" fmla="*/ 0 w 56"/>
                <a:gd name="T37" fmla="*/ 0 h 22"/>
                <a:gd name="T38" fmla="*/ 0 w 56"/>
                <a:gd name="T39" fmla="*/ 0 h 22"/>
                <a:gd name="T40" fmla="*/ 0 w 56"/>
                <a:gd name="T41" fmla="*/ 0 h 22"/>
                <a:gd name="T42" fmla="*/ 0 w 56"/>
                <a:gd name="T43" fmla="*/ 0 h 22"/>
                <a:gd name="T44" fmla="*/ 0 w 56"/>
                <a:gd name="T45" fmla="*/ 0 h 22"/>
                <a:gd name="T46" fmla="*/ 0 w 56"/>
                <a:gd name="T47" fmla="*/ 0 h 22"/>
                <a:gd name="T48" fmla="*/ 0 w 56"/>
                <a:gd name="T49" fmla="*/ 0 h 22"/>
                <a:gd name="T50" fmla="*/ 0 w 56"/>
                <a:gd name="T51" fmla="*/ 0 h 22"/>
                <a:gd name="T52" fmla="*/ 0 w 56"/>
                <a:gd name="T53" fmla="*/ 0 h 22"/>
                <a:gd name="T54" fmla="*/ 0 w 56"/>
                <a:gd name="T55" fmla="*/ 0 h 22"/>
                <a:gd name="T56" fmla="*/ 0 w 56"/>
                <a:gd name="T57" fmla="*/ 0 h 22"/>
                <a:gd name="T58" fmla="*/ 0 w 56"/>
                <a:gd name="T59" fmla="*/ 0 h 22"/>
                <a:gd name="T60" fmla="*/ 0 w 56"/>
                <a:gd name="T61" fmla="*/ 0 h 22"/>
                <a:gd name="T62" fmla="*/ 0 w 56"/>
                <a:gd name="T63" fmla="*/ 0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6" h="22">
                  <a:moveTo>
                    <a:pt x="39" y="14"/>
                  </a:moveTo>
                  <a:lnTo>
                    <a:pt x="39" y="14"/>
                  </a:lnTo>
                  <a:lnTo>
                    <a:pt x="41" y="14"/>
                  </a:lnTo>
                  <a:lnTo>
                    <a:pt x="44" y="14"/>
                  </a:lnTo>
                  <a:lnTo>
                    <a:pt x="49" y="11"/>
                  </a:lnTo>
                  <a:lnTo>
                    <a:pt x="54" y="7"/>
                  </a:lnTo>
                  <a:lnTo>
                    <a:pt x="56" y="6"/>
                  </a:lnTo>
                  <a:lnTo>
                    <a:pt x="52" y="14"/>
                  </a:lnTo>
                  <a:lnTo>
                    <a:pt x="50" y="18"/>
                  </a:lnTo>
                  <a:lnTo>
                    <a:pt x="45" y="20"/>
                  </a:lnTo>
                  <a:lnTo>
                    <a:pt x="40" y="22"/>
                  </a:lnTo>
                  <a:lnTo>
                    <a:pt x="37" y="21"/>
                  </a:lnTo>
                  <a:lnTo>
                    <a:pt x="32" y="19"/>
                  </a:lnTo>
                  <a:lnTo>
                    <a:pt x="25" y="14"/>
                  </a:lnTo>
                  <a:lnTo>
                    <a:pt x="21" y="11"/>
                  </a:lnTo>
                  <a:lnTo>
                    <a:pt x="17" y="8"/>
                  </a:lnTo>
                  <a:lnTo>
                    <a:pt x="13" y="6"/>
                  </a:lnTo>
                  <a:lnTo>
                    <a:pt x="9" y="5"/>
                  </a:lnTo>
                  <a:lnTo>
                    <a:pt x="2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30" y="9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25" name="Freeform 1086"/>
            <p:cNvSpPr>
              <a:spLocks/>
            </p:cNvSpPr>
            <p:nvPr/>
          </p:nvSpPr>
          <p:spPr bwMode="auto">
            <a:xfrm>
              <a:off x="99" y="143"/>
              <a:ext cx="12" cy="2"/>
            </a:xfrm>
            <a:custGeom>
              <a:avLst/>
              <a:gdLst>
                <a:gd name="T0" fmla="*/ 0 w 133"/>
                <a:gd name="T1" fmla="*/ 0 h 20"/>
                <a:gd name="T2" fmla="*/ 0 w 133"/>
                <a:gd name="T3" fmla="*/ 0 h 20"/>
                <a:gd name="T4" fmla="*/ 0 w 133"/>
                <a:gd name="T5" fmla="*/ 0 h 20"/>
                <a:gd name="T6" fmla="*/ 0 w 133"/>
                <a:gd name="T7" fmla="*/ 0 h 20"/>
                <a:gd name="T8" fmla="*/ 0 w 133"/>
                <a:gd name="T9" fmla="*/ 0 h 20"/>
                <a:gd name="T10" fmla="*/ 0 w 133"/>
                <a:gd name="T11" fmla="*/ 0 h 20"/>
                <a:gd name="T12" fmla="*/ 0 w 133"/>
                <a:gd name="T13" fmla="*/ 0 h 20"/>
                <a:gd name="T14" fmla="*/ 0 w 133"/>
                <a:gd name="T15" fmla="*/ 0 h 20"/>
                <a:gd name="T16" fmla="*/ 0 w 133"/>
                <a:gd name="T17" fmla="*/ 0 h 20"/>
                <a:gd name="T18" fmla="*/ 0 w 133"/>
                <a:gd name="T19" fmla="*/ 0 h 20"/>
                <a:gd name="T20" fmla="*/ 0 w 133"/>
                <a:gd name="T21" fmla="*/ 0 h 20"/>
                <a:gd name="T22" fmla="*/ 0 w 133"/>
                <a:gd name="T23" fmla="*/ 0 h 20"/>
                <a:gd name="T24" fmla="*/ 0 w 133"/>
                <a:gd name="T25" fmla="*/ 0 h 20"/>
                <a:gd name="T26" fmla="*/ 0 w 133"/>
                <a:gd name="T27" fmla="*/ 0 h 20"/>
                <a:gd name="T28" fmla="*/ 0 w 133"/>
                <a:gd name="T29" fmla="*/ 0 h 20"/>
                <a:gd name="T30" fmla="*/ 0 w 133"/>
                <a:gd name="T31" fmla="*/ 0 h 20"/>
                <a:gd name="T32" fmla="*/ 0 w 133"/>
                <a:gd name="T33" fmla="*/ 0 h 20"/>
                <a:gd name="T34" fmla="*/ 0 w 133"/>
                <a:gd name="T35" fmla="*/ 0 h 20"/>
                <a:gd name="T36" fmla="*/ 0 w 133"/>
                <a:gd name="T37" fmla="*/ 0 h 20"/>
                <a:gd name="T38" fmla="*/ 0 w 133"/>
                <a:gd name="T39" fmla="*/ 0 h 20"/>
                <a:gd name="T40" fmla="*/ 0 w 133"/>
                <a:gd name="T41" fmla="*/ 0 h 20"/>
                <a:gd name="T42" fmla="*/ 0 w 133"/>
                <a:gd name="T43" fmla="*/ 0 h 20"/>
                <a:gd name="T44" fmla="*/ 0 w 133"/>
                <a:gd name="T45" fmla="*/ 0 h 20"/>
                <a:gd name="T46" fmla="*/ 0 w 133"/>
                <a:gd name="T47" fmla="*/ 0 h 20"/>
                <a:gd name="T48" fmla="*/ 0 w 133"/>
                <a:gd name="T49" fmla="*/ 0 h 20"/>
                <a:gd name="T50" fmla="*/ 0 w 133"/>
                <a:gd name="T51" fmla="*/ 0 h 20"/>
                <a:gd name="T52" fmla="*/ 0 w 133"/>
                <a:gd name="T53" fmla="*/ 0 h 20"/>
                <a:gd name="T54" fmla="*/ 0 w 133"/>
                <a:gd name="T55" fmla="*/ 0 h 20"/>
                <a:gd name="T56" fmla="*/ 0 w 133"/>
                <a:gd name="T57" fmla="*/ 0 h 20"/>
                <a:gd name="T58" fmla="*/ 0 w 133"/>
                <a:gd name="T59" fmla="*/ 0 h 20"/>
                <a:gd name="T60" fmla="*/ 0 w 133"/>
                <a:gd name="T61" fmla="*/ 0 h 20"/>
                <a:gd name="T62" fmla="*/ 0 w 133"/>
                <a:gd name="T63" fmla="*/ 0 h 20"/>
                <a:gd name="T64" fmla="*/ 0 w 133"/>
                <a:gd name="T65" fmla="*/ 0 h 20"/>
                <a:gd name="T66" fmla="*/ 0 w 133"/>
                <a:gd name="T67" fmla="*/ 0 h 20"/>
                <a:gd name="T68" fmla="*/ 0 w 133"/>
                <a:gd name="T69" fmla="*/ 0 h 20"/>
                <a:gd name="T70" fmla="*/ 0 w 133"/>
                <a:gd name="T71" fmla="*/ 0 h 20"/>
                <a:gd name="T72" fmla="*/ 0 w 133"/>
                <a:gd name="T73" fmla="*/ 0 h 20"/>
                <a:gd name="T74" fmla="*/ 0 w 133"/>
                <a:gd name="T75" fmla="*/ 0 h 20"/>
                <a:gd name="T76" fmla="*/ 0 w 133"/>
                <a:gd name="T77" fmla="*/ 0 h 2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3" h="20">
                  <a:moveTo>
                    <a:pt x="0" y="15"/>
                  </a:moveTo>
                  <a:lnTo>
                    <a:pt x="0" y="15"/>
                  </a:lnTo>
                  <a:lnTo>
                    <a:pt x="1" y="13"/>
                  </a:lnTo>
                  <a:lnTo>
                    <a:pt x="3" y="11"/>
                  </a:lnTo>
                  <a:lnTo>
                    <a:pt x="10" y="7"/>
                  </a:lnTo>
                  <a:lnTo>
                    <a:pt x="20" y="4"/>
                  </a:lnTo>
                  <a:lnTo>
                    <a:pt x="31" y="1"/>
                  </a:lnTo>
                  <a:lnTo>
                    <a:pt x="44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5" y="2"/>
                  </a:lnTo>
                  <a:lnTo>
                    <a:pt x="60" y="8"/>
                  </a:lnTo>
                  <a:lnTo>
                    <a:pt x="66" y="8"/>
                  </a:lnTo>
                  <a:lnTo>
                    <a:pt x="76" y="7"/>
                  </a:lnTo>
                  <a:lnTo>
                    <a:pt x="96" y="6"/>
                  </a:lnTo>
                  <a:lnTo>
                    <a:pt x="108" y="7"/>
                  </a:lnTo>
                  <a:lnTo>
                    <a:pt x="119" y="9"/>
                  </a:lnTo>
                  <a:lnTo>
                    <a:pt x="128" y="12"/>
                  </a:lnTo>
                  <a:lnTo>
                    <a:pt x="131" y="14"/>
                  </a:lnTo>
                  <a:lnTo>
                    <a:pt x="133" y="16"/>
                  </a:lnTo>
                  <a:lnTo>
                    <a:pt x="112" y="14"/>
                  </a:lnTo>
                  <a:lnTo>
                    <a:pt x="88" y="13"/>
                  </a:lnTo>
                  <a:lnTo>
                    <a:pt x="77" y="13"/>
                  </a:lnTo>
                  <a:lnTo>
                    <a:pt x="63" y="14"/>
                  </a:lnTo>
                  <a:lnTo>
                    <a:pt x="49" y="16"/>
                  </a:lnTo>
                  <a:lnTo>
                    <a:pt x="42" y="17"/>
                  </a:lnTo>
                  <a:lnTo>
                    <a:pt x="37" y="20"/>
                  </a:lnTo>
                  <a:lnTo>
                    <a:pt x="51" y="7"/>
                  </a:lnTo>
                  <a:lnTo>
                    <a:pt x="45" y="7"/>
                  </a:lnTo>
                  <a:lnTo>
                    <a:pt x="38" y="7"/>
                  </a:lnTo>
                  <a:lnTo>
                    <a:pt x="20" y="1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26" name="Freeform 1087"/>
            <p:cNvSpPr>
              <a:spLocks/>
            </p:cNvSpPr>
            <p:nvPr/>
          </p:nvSpPr>
          <p:spPr bwMode="auto">
            <a:xfrm>
              <a:off x="96" y="163"/>
              <a:ext cx="1" cy="5"/>
            </a:xfrm>
            <a:custGeom>
              <a:avLst/>
              <a:gdLst>
                <a:gd name="T0" fmla="*/ 0 w 18"/>
                <a:gd name="T1" fmla="*/ 0 h 52"/>
                <a:gd name="T2" fmla="*/ 0 w 18"/>
                <a:gd name="T3" fmla="*/ 0 h 52"/>
                <a:gd name="T4" fmla="*/ 0 w 18"/>
                <a:gd name="T5" fmla="*/ 0 h 52"/>
                <a:gd name="T6" fmla="*/ 0 w 18"/>
                <a:gd name="T7" fmla="*/ 0 h 52"/>
                <a:gd name="T8" fmla="*/ 0 w 18"/>
                <a:gd name="T9" fmla="*/ 0 h 52"/>
                <a:gd name="T10" fmla="*/ 0 w 18"/>
                <a:gd name="T11" fmla="*/ 0 h 52"/>
                <a:gd name="T12" fmla="*/ 0 w 18"/>
                <a:gd name="T13" fmla="*/ 0 h 52"/>
                <a:gd name="T14" fmla="*/ 0 w 18"/>
                <a:gd name="T15" fmla="*/ 0 h 52"/>
                <a:gd name="T16" fmla="*/ 0 w 18"/>
                <a:gd name="T17" fmla="*/ 0 h 52"/>
                <a:gd name="T18" fmla="*/ 0 w 18"/>
                <a:gd name="T19" fmla="*/ 0 h 52"/>
                <a:gd name="T20" fmla="*/ 0 w 18"/>
                <a:gd name="T21" fmla="*/ 0 h 52"/>
                <a:gd name="T22" fmla="*/ 0 w 18"/>
                <a:gd name="T23" fmla="*/ 0 h 52"/>
                <a:gd name="T24" fmla="*/ 0 w 18"/>
                <a:gd name="T25" fmla="*/ 0 h 52"/>
                <a:gd name="T26" fmla="*/ 0 w 18"/>
                <a:gd name="T27" fmla="*/ 0 h 52"/>
                <a:gd name="T28" fmla="*/ 0 w 18"/>
                <a:gd name="T29" fmla="*/ 0 h 52"/>
                <a:gd name="T30" fmla="*/ 0 w 18"/>
                <a:gd name="T31" fmla="*/ 0 h 52"/>
                <a:gd name="T32" fmla="*/ 0 w 18"/>
                <a:gd name="T33" fmla="*/ 0 h 52"/>
                <a:gd name="T34" fmla="*/ 0 w 18"/>
                <a:gd name="T35" fmla="*/ 0 h 52"/>
                <a:gd name="T36" fmla="*/ 0 w 18"/>
                <a:gd name="T37" fmla="*/ 0 h 52"/>
                <a:gd name="T38" fmla="*/ 0 w 18"/>
                <a:gd name="T39" fmla="*/ 0 h 52"/>
                <a:gd name="T40" fmla="*/ 0 w 18"/>
                <a:gd name="T41" fmla="*/ 0 h 52"/>
                <a:gd name="T42" fmla="*/ 0 w 18"/>
                <a:gd name="T43" fmla="*/ 0 h 52"/>
                <a:gd name="T44" fmla="*/ 0 w 18"/>
                <a:gd name="T45" fmla="*/ 0 h 52"/>
                <a:gd name="T46" fmla="*/ 0 w 18"/>
                <a:gd name="T47" fmla="*/ 0 h 52"/>
                <a:gd name="T48" fmla="*/ 0 w 18"/>
                <a:gd name="T49" fmla="*/ 0 h 52"/>
                <a:gd name="T50" fmla="*/ 0 w 18"/>
                <a:gd name="T51" fmla="*/ 0 h 52"/>
                <a:gd name="T52" fmla="*/ 0 w 18"/>
                <a:gd name="T53" fmla="*/ 0 h 52"/>
                <a:gd name="T54" fmla="*/ 0 w 18"/>
                <a:gd name="T55" fmla="*/ 0 h 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8" h="52">
                  <a:moveTo>
                    <a:pt x="17" y="0"/>
                  </a:moveTo>
                  <a:lnTo>
                    <a:pt x="17" y="0"/>
                  </a:lnTo>
                  <a:lnTo>
                    <a:pt x="18" y="1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6" y="12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6" y="26"/>
                  </a:lnTo>
                  <a:lnTo>
                    <a:pt x="5" y="30"/>
                  </a:lnTo>
                  <a:lnTo>
                    <a:pt x="6" y="38"/>
                  </a:lnTo>
                  <a:lnTo>
                    <a:pt x="6" y="52"/>
                  </a:lnTo>
                  <a:lnTo>
                    <a:pt x="5" y="50"/>
                  </a:lnTo>
                  <a:lnTo>
                    <a:pt x="4" y="48"/>
                  </a:lnTo>
                  <a:lnTo>
                    <a:pt x="1" y="3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4" y="16"/>
                  </a:lnTo>
                  <a:lnTo>
                    <a:pt x="9" y="10"/>
                  </a:lnTo>
                  <a:lnTo>
                    <a:pt x="14" y="6"/>
                  </a:lnTo>
                  <a:lnTo>
                    <a:pt x="16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27" name="Freeform 1088"/>
            <p:cNvSpPr>
              <a:spLocks/>
            </p:cNvSpPr>
            <p:nvPr/>
          </p:nvSpPr>
          <p:spPr bwMode="auto">
            <a:xfrm>
              <a:off x="100" y="139"/>
              <a:ext cx="17" cy="6"/>
            </a:xfrm>
            <a:custGeom>
              <a:avLst/>
              <a:gdLst>
                <a:gd name="T0" fmla="*/ 0 w 186"/>
                <a:gd name="T1" fmla="*/ 0 h 65"/>
                <a:gd name="T2" fmla="*/ 0 w 186"/>
                <a:gd name="T3" fmla="*/ 0 h 65"/>
                <a:gd name="T4" fmla="*/ 0 w 186"/>
                <a:gd name="T5" fmla="*/ 0 h 65"/>
                <a:gd name="T6" fmla="*/ 0 w 186"/>
                <a:gd name="T7" fmla="*/ 0 h 65"/>
                <a:gd name="T8" fmla="*/ 0 w 186"/>
                <a:gd name="T9" fmla="*/ 0 h 65"/>
                <a:gd name="T10" fmla="*/ 0 w 186"/>
                <a:gd name="T11" fmla="*/ 0 h 65"/>
                <a:gd name="T12" fmla="*/ 0 w 186"/>
                <a:gd name="T13" fmla="*/ 0 h 65"/>
                <a:gd name="T14" fmla="*/ 0 w 186"/>
                <a:gd name="T15" fmla="*/ 0 h 65"/>
                <a:gd name="T16" fmla="*/ 0 w 186"/>
                <a:gd name="T17" fmla="*/ 0 h 65"/>
                <a:gd name="T18" fmla="*/ 0 w 186"/>
                <a:gd name="T19" fmla="*/ 0 h 65"/>
                <a:gd name="T20" fmla="*/ 0 w 186"/>
                <a:gd name="T21" fmla="*/ 0 h 65"/>
                <a:gd name="T22" fmla="*/ 0 w 186"/>
                <a:gd name="T23" fmla="*/ 0 h 65"/>
                <a:gd name="T24" fmla="*/ 0 w 186"/>
                <a:gd name="T25" fmla="*/ 0 h 65"/>
                <a:gd name="T26" fmla="*/ 0 w 186"/>
                <a:gd name="T27" fmla="*/ 0 h 65"/>
                <a:gd name="T28" fmla="*/ 0 w 186"/>
                <a:gd name="T29" fmla="*/ 0 h 65"/>
                <a:gd name="T30" fmla="*/ 0 w 186"/>
                <a:gd name="T31" fmla="*/ 0 h 65"/>
                <a:gd name="T32" fmla="*/ 0 w 186"/>
                <a:gd name="T33" fmla="*/ 0 h 65"/>
                <a:gd name="T34" fmla="*/ 0 w 186"/>
                <a:gd name="T35" fmla="*/ 0 h 65"/>
                <a:gd name="T36" fmla="*/ 0 w 186"/>
                <a:gd name="T37" fmla="*/ 0 h 65"/>
                <a:gd name="T38" fmla="*/ 0 w 186"/>
                <a:gd name="T39" fmla="*/ 0 h 65"/>
                <a:gd name="T40" fmla="*/ 0 w 186"/>
                <a:gd name="T41" fmla="*/ 0 h 65"/>
                <a:gd name="T42" fmla="*/ 0 w 186"/>
                <a:gd name="T43" fmla="*/ 0 h 65"/>
                <a:gd name="T44" fmla="*/ 0 w 186"/>
                <a:gd name="T45" fmla="*/ 0 h 65"/>
                <a:gd name="T46" fmla="*/ 0 w 186"/>
                <a:gd name="T47" fmla="*/ 0 h 65"/>
                <a:gd name="T48" fmla="*/ 0 w 186"/>
                <a:gd name="T49" fmla="*/ 0 h 65"/>
                <a:gd name="T50" fmla="*/ 0 w 186"/>
                <a:gd name="T51" fmla="*/ 0 h 65"/>
                <a:gd name="T52" fmla="*/ 0 w 186"/>
                <a:gd name="T53" fmla="*/ 0 h 65"/>
                <a:gd name="T54" fmla="*/ 0 w 186"/>
                <a:gd name="T55" fmla="*/ 0 h 65"/>
                <a:gd name="T56" fmla="*/ 0 w 186"/>
                <a:gd name="T57" fmla="*/ 0 h 65"/>
                <a:gd name="T58" fmla="*/ 0 w 186"/>
                <a:gd name="T59" fmla="*/ 0 h 65"/>
                <a:gd name="T60" fmla="*/ 0 w 186"/>
                <a:gd name="T61" fmla="*/ 0 h 65"/>
                <a:gd name="T62" fmla="*/ 0 w 186"/>
                <a:gd name="T63" fmla="*/ 0 h 65"/>
                <a:gd name="T64" fmla="*/ 0 w 186"/>
                <a:gd name="T65" fmla="*/ 0 h 65"/>
                <a:gd name="T66" fmla="*/ 0 w 186"/>
                <a:gd name="T67" fmla="*/ 0 h 65"/>
                <a:gd name="T68" fmla="*/ 0 w 186"/>
                <a:gd name="T69" fmla="*/ 0 h 65"/>
                <a:gd name="T70" fmla="*/ 0 w 186"/>
                <a:gd name="T71" fmla="*/ 0 h 65"/>
                <a:gd name="T72" fmla="*/ 0 w 186"/>
                <a:gd name="T73" fmla="*/ 0 h 65"/>
                <a:gd name="T74" fmla="*/ 0 w 186"/>
                <a:gd name="T75" fmla="*/ 0 h 65"/>
                <a:gd name="T76" fmla="*/ 0 w 186"/>
                <a:gd name="T77" fmla="*/ 0 h 65"/>
                <a:gd name="T78" fmla="*/ 0 w 186"/>
                <a:gd name="T79" fmla="*/ 0 h 65"/>
                <a:gd name="T80" fmla="*/ 0 w 186"/>
                <a:gd name="T81" fmla="*/ 0 h 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6" h="65">
                  <a:moveTo>
                    <a:pt x="71" y="0"/>
                  </a:moveTo>
                  <a:lnTo>
                    <a:pt x="71" y="0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4" y="3"/>
                  </a:lnTo>
                  <a:lnTo>
                    <a:pt x="126" y="6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1" y="25"/>
                  </a:lnTo>
                  <a:lnTo>
                    <a:pt x="170" y="35"/>
                  </a:lnTo>
                  <a:lnTo>
                    <a:pt x="175" y="42"/>
                  </a:lnTo>
                  <a:lnTo>
                    <a:pt x="179" y="49"/>
                  </a:lnTo>
                  <a:lnTo>
                    <a:pt x="186" y="65"/>
                  </a:lnTo>
                  <a:lnTo>
                    <a:pt x="172" y="50"/>
                  </a:lnTo>
                  <a:lnTo>
                    <a:pt x="160" y="39"/>
                  </a:lnTo>
                  <a:lnTo>
                    <a:pt x="149" y="30"/>
                  </a:lnTo>
                  <a:lnTo>
                    <a:pt x="140" y="25"/>
                  </a:lnTo>
                  <a:lnTo>
                    <a:pt x="133" y="21"/>
                  </a:lnTo>
                  <a:lnTo>
                    <a:pt x="128" y="19"/>
                  </a:lnTo>
                  <a:lnTo>
                    <a:pt x="123" y="17"/>
                  </a:lnTo>
                  <a:lnTo>
                    <a:pt x="96" y="12"/>
                  </a:lnTo>
                  <a:lnTo>
                    <a:pt x="83" y="9"/>
                  </a:lnTo>
                  <a:lnTo>
                    <a:pt x="69" y="8"/>
                  </a:lnTo>
                  <a:lnTo>
                    <a:pt x="61" y="8"/>
                  </a:lnTo>
                  <a:lnTo>
                    <a:pt x="51" y="11"/>
                  </a:lnTo>
                  <a:lnTo>
                    <a:pt x="28" y="16"/>
                  </a:lnTo>
                  <a:lnTo>
                    <a:pt x="8" y="21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5" y="18"/>
                  </a:lnTo>
                  <a:lnTo>
                    <a:pt x="15" y="14"/>
                  </a:lnTo>
                  <a:lnTo>
                    <a:pt x="26" y="9"/>
                  </a:lnTo>
                  <a:lnTo>
                    <a:pt x="38" y="6"/>
                  </a:lnTo>
                  <a:lnTo>
                    <a:pt x="61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28" name="Freeform 1089"/>
            <p:cNvSpPr>
              <a:spLocks/>
            </p:cNvSpPr>
            <p:nvPr/>
          </p:nvSpPr>
          <p:spPr bwMode="auto">
            <a:xfrm>
              <a:off x="98" y="155"/>
              <a:ext cx="1" cy="2"/>
            </a:xfrm>
            <a:custGeom>
              <a:avLst/>
              <a:gdLst>
                <a:gd name="T0" fmla="*/ 0 w 14"/>
                <a:gd name="T1" fmla="*/ 0 h 17"/>
                <a:gd name="T2" fmla="*/ 0 w 14"/>
                <a:gd name="T3" fmla="*/ 0 h 17"/>
                <a:gd name="T4" fmla="*/ 0 w 14"/>
                <a:gd name="T5" fmla="*/ 0 h 17"/>
                <a:gd name="T6" fmla="*/ 0 w 14"/>
                <a:gd name="T7" fmla="*/ 0 h 17"/>
                <a:gd name="T8" fmla="*/ 0 w 14"/>
                <a:gd name="T9" fmla="*/ 0 h 17"/>
                <a:gd name="T10" fmla="*/ 0 w 14"/>
                <a:gd name="T11" fmla="*/ 0 h 17"/>
                <a:gd name="T12" fmla="*/ 0 w 14"/>
                <a:gd name="T13" fmla="*/ 0 h 17"/>
                <a:gd name="T14" fmla="*/ 0 w 14"/>
                <a:gd name="T15" fmla="*/ 0 h 17"/>
                <a:gd name="T16" fmla="*/ 0 w 14"/>
                <a:gd name="T17" fmla="*/ 0 h 17"/>
                <a:gd name="T18" fmla="*/ 0 w 14"/>
                <a:gd name="T19" fmla="*/ 0 h 17"/>
                <a:gd name="T20" fmla="*/ 0 w 14"/>
                <a:gd name="T21" fmla="*/ 0 h 17"/>
                <a:gd name="T22" fmla="*/ 0 w 14"/>
                <a:gd name="T23" fmla="*/ 0 h 17"/>
                <a:gd name="T24" fmla="*/ 0 w 14"/>
                <a:gd name="T25" fmla="*/ 0 h 17"/>
                <a:gd name="T26" fmla="*/ 0 w 14"/>
                <a:gd name="T27" fmla="*/ 0 h 17"/>
                <a:gd name="T28" fmla="*/ 0 w 14"/>
                <a:gd name="T29" fmla="*/ 0 h 17"/>
                <a:gd name="T30" fmla="*/ 0 w 14"/>
                <a:gd name="T31" fmla="*/ 0 h 17"/>
                <a:gd name="T32" fmla="*/ 0 w 14"/>
                <a:gd name="T33" fmla="*/ 0 h 17"/>
                <a:gd name="T34" fmla="*/ 0 w 14"/>
                <a:gd name="T35" fmla="*/ 0 h 17"/>
                <a:gd name="T36" fmla="*/ 0 w 14"/>
                <a:gd name="T37" fmla="*/ 0 h 17"/>
                <a:gd name="T38" fmla="*/ 0 w 14"/>
                <a:gd name="T39" fmla="*/ 0 h 17"/>
                <a:gd name="T40" fmla="*/ 0 w 14"/>
                <a:gd name="T41" fmla="*/ 0 h 17"/>
                <a:gd name="T42" fmla="*/ 0 w 14"/>
                <a:gd name="T43" fmla="*/ 0 h 17"/>
                <a:gd name="T44" fmla="*/ 0 w 14"/>
                <a:gd name="T45" fmla="*/ 0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" h="17">
                  <a:moveTo>
                    <a:pt x="5" y="1"/>
                  </a:moveTo>
                  <a:lnTo>
                    <a:pt x="5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4" y="6"/>
                  </a:lnTo>
                  <a:lnTo>
                    <a:pt x="14" y="10"/>
                  </a:lnTo>
                  <a:lnTo>
                    <a:pt x="13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29" name="Freeform 1090"/>
            <p:cNvSpPr>
              <a:spLocks/>
            </p:cNvSpPr>
            <p:nvPr/>
          </p:nvSpPr>
          <p:spPr bwMode="auto">
            <a:xfrm>
              <a:off x="97" y="165"/>
              <a:ext cx="6" cy="5"/>
            </a:xfrm>
            <a:custGeom>
              <a:avLst/>
              <a:gdLst>
                <a:gd name="T0" fmla="*/ 0 w 67"/>
                <a:gd name="T1" fmla="*/ 0 h 51"/>
                <a:gd name="T2" fmla="*/ 0 w 67"/>
                <a:gd name="T3" fmla="*/ 0 h 51"/>
                <a:gd name="T4" fmla="*/ 0 w 67"/>
                <a:gd name="T5" fmla="*/ 0 h 51"/>
                <a:gd name="T6" fmla="*/ 0 w 67"/>
                <a:gd name="T7" fmla="*/ 0 h 51"/>
                <a:gd name="T8" fmla="*/ 0 w 67"/>
                <a:gd name="T9" fmla="*/ 0 h 51"/>
                <a:gd name="T10" fmla="*/ 0 w 67"/>
                <a:gd name="T11" fmla="*/ 0 h 51"/>
                <a:gd name="T12" fmla="*/ 0 w 67"/>
                <a:gd name="T13" fmla="*/ 0 h 51"/>
                <a:gd name="T14" fmla="*/ 0 w 67"/>
                <a:gd name="T15" fmla="*/ 0 h 51"/>
                <a:gd name="T16" fmla="*/ 0 w 67"/>
                <a:gd name="T17" fmla="*/ 0 h 51"/>
                <a:gd name="T18" fmla="*/ 0 w 67"/>
                <a:gd name="T19" fmla="*/ 0 h 51"/>
                <a:gd name="T20" fmla="*/ 0 w 67"/>
                <a:gd name="T21" fmla="*/ 0 h 51"/>
                <a:gd name="T22" fmla="*/ 0 w 67"/>
                <a:gd name="T23" fmla="*/ 0 h 51"/>
                <a:gd name="T24" fmla="*/ 0 w 67"/>
                <a:gd name="T25" fmla="*/ 0 h 51"/>
                <a:gd name="T26" fmla="*/ 0 w 67"/>
                <a:gd name="T27" fmla="*/ 0 h 51"/>
                <a:gd name="T28" fmla="*/ 0 w 67"/>
                <a:gd name="T29" fmla="*/ 0 h 51"/>
                <a:gd name="T30" fmla="*/ 0 w 67"/>
                <a:gd name="T31" fmla="*/ 0 h 51"/>
                <a:gd name="T32" fmla="*/ 0 w 67"/>
                <a:gd name="T33" fmla="*/ 0 h 51"/>
                <a:gd name="T34" fmla="*/ 0 w 67"/>
                <a:gd name="T35" fmla="*/ 0 h 51"/>
                <a:gd name="T36" fmla="*/ 0 w 67"/>
                <a:gd name="T37" fmla="*/ 0 h 51"/>
                <a:gd name="T38" fmla="*/ 0 w 67"/>
                <a:gd name="T39" fmla="*/ 0 h 51"/>
                <a:gd name="T40" fmla="*/ 0 w 67"/>
                <a:gd name="T41" fmla="*/ 0 h 51"/>
                <a:gd name="T42" fmla="*/ 0 w 67"/>
                <a:gd name="T43" fmla="*/ 0 h 51"/>
                <a:gd name="T44" fmla="*/ 0 w 67"/>
                <a:gd name="T45" fmla="*/ 0 h 51"/>
                <a:gd name="T46" fmla="*/ 0 w 67"/>
                <a:gd name="T47" fmla="*/ 0 h 51"/>
                <a:gd name="T48" fmla="*/ 0 w 67"/>
                <a:gd name="T49" fmla="*/ 0 h 51"/>
                <a:gd name="T50" fmla="*/ 0 w 67"/>
                <a:gd name="T51" fmla="*/ 0 h 51"/>
                <a:gd name="T52" fmla="*/ 0 w 67"/>
                <a:gd name="T53" fmla="*/ 0 h 51"/>
                <a:gd name="T54" fmla="*/ 0 w 67"/>
                <a:gd name="T55" fmla="*/ 0 h 51"/>
                <a:gd name="T56" fmla="*/ 0 w 67"/>
                <a:gd name="T57" fmla="*/ 0 h 51"/>
                <a:gd name="T58" fmla="*/ 0 w 67"/>
                <a:gd name="T59" fmla="*/ 0 h 51"/>
                <a:gd name="T60" fmla="*/ 0 w 67"/>
                <a:gd name="T61" fmla="*/ 0 h 51"/>
                <a:gd name="T62" fmla="*/ 0 w 67"/>
                <a:gd name="T63" fmla="*/ 0 h 51"/>
                <a:gd name="T64" fmla="*/ 0 w 67"/>
                <a:gd name="T65" fmla="*/ 0 h 51"/>
                <a:gd name="T66" fmla="*/ 0 w 67"/>
                <a:gd name="T67" fmla="*/ 0 h 51"/>
                <a:gd name="T68" fmla="*/ 0 w 67"/>
                <a:gd name="T69" fmla="*/ 0 h 51"/>
                <a:gd name="T70" fmla="*/ 0 w 67"/>
                <a:gd name="T71" fmla="*/ 0 h 51"/>
                <a:gd name="T72" fmla="*/ 0 w 67"/>
                <a:gd name="T73" fmla="*/ 0 h 51"/>
                <a:gd name="T74" fmla="*/ 0 w 67"/>
                <a:gd name="T75" fmla="*/ 0 h 51"/>
                <a:gd name="T76" fmla="*/ 0 w 67"/>
                <a:gd name="T77" fmla="*/ 0 h 51"/>
                <a:gd name="T78" fmla="*/ 0 w 67"/>
                <a:gd name="T79" fmla="*/ 0 h 51"/>
                <a:gd name="T80" fmla="*/ 0 w 67"/>
                <a:gd name="T81" fmla="*/ 0 h 51"/>
                <a:gd name="T82" fmla="*/ 0 w 67"/>
                <a:gd name="T83" fmla="*/ 0 h 5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" h="51">
                  <a:moveTo>
                    <a:pt x="60" y="14"/>
                  </a:moveTo>
                  <a:lnTo>
                    <a:pt x="60" y="14"/>
                  </a:lnTo>
                  <a:lnTo>
                    <a:pt x="62" y="18"/>
                  </a:lnTo>
                  <a:lnTo>
                    <a:pt x="64" y="22"/>
                  </a:lnTo>
                  <a:lnTo>
                    <a:pt x="66" y="33"/>
                  </a:lnTo>
                  <a:lnTo>
                    <a:pt x="67" y="44"/>
                  </a:lnTo>
                  <a:lnTo>
                    <a:pt x="66" y="48"/>
                  </a:lnTo>
                  <a:lnTo>
                    <a:pt x="65" y="51"/>
                  </a:lnTo>
                  <a:lnTo>
                    <a:pt x="64" y="47"/>
                  </a:lnTo>
                  <a:lnTo>
                    <a:pt x="62" y="35"/>
                  </a:lnTo>
                  <a:lnTo>
                    <a:pt x="60" y="29"/>
                  </a:lnTo>
                  <a:lnTo>
                    <a:pt x="56" y="23"/>
                  </a:lnTo>
                  <a:lnTo>
                    <a:pt x="53" y="18"/>
                  </a:lnTo>
                  <a:lnTo>
                    <a:pt x="48" y="14"/>
                  </a:lnTo>
                  <a:lnTo>
                    <a:pt x="33" y="10"/>
                  </a:lnTo>
                  <a:lnTo>
                    <a:pt x="24" y="9"/>
                  </a:lnTo>
                  <a:lnTo>
                    <a:pt x="19" y="9"/>
                  </a:lnTo>
                  <a:lnTo>
                    <a:pt x="15" y="10"/>
                  </a:lnTo>
                  <a:lnTo>
                    <a:pt x="12" y="13"/>
                  </a:lnTo>
                  <a:lnTo>
                    <a:pt x="9" y="16"/>
                  </a:lnTo>
                  <a:lnTo>
                    <a:pt x="5" y="25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1" y="37"/>
                  </a:lnTo>
                  <a:lnTo>
                    <a:pt x="0" y="25"/>
                  </a:lnTo>
                  <a:lnTo>
                    <a:pt x="1" y="16"/>
                  </a:lnTo>
                  <a:lnTo>
                    <a:pt x="2" y="7"/>
                  </a:lnTo>
                  <a:lnTo>
                    <a:pt x="7" y="4"/>
                  </a:lnTo>
                  <a:lnTo>
                    <a:pt x="11" y="2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5" y="4"/>
                  </a:lnTo>
                  <a:lnTo>
                    <a:pt x="52" y="7"/>
                  </a:lnTo>
                  <a:lnTo>
                    <a:pt x="57" y="10"/>
                  </a:lnTo>
                  <a:lnTo>
                    <a:pt x="60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30" name="Freeform 1091"/>
            <p:cNvSpPr>
              <a:spLocks/>
            </p:cNvSpPr>
            <p:nvPr/>
          </p:nvSpPr>
          <p:spPr bwMode="auto">
            <a:xfrm>
              <a:off x="98" y="154"/>
              <a:ext cx="4" cy="10"/>
            </a:xfrm>
            <a:custGeom>
              <a:avLst/>
              <a:gdLst>
                <a:gd name="T0" fmla="*/ 0 w 41"/>
                <a:gd name="T1" fmla="*/ 0 h 104"/>
                <a:gd name="T2" fmla="*/ 0 w 41"/>
                <a:gd name="T3" fmla="*/ 0 h 104"/>
                <a:gd name="T4" fmla="*/ 0 w 41"/>
                <a:gd name="T5" fmla="*/ 0 h 104"/>
                <a:gd name="T6" fmla="*/ 0 w 41"/>
                <a:gd name="T7" fmla="*/ 0 h 104"/>
                <a:gd name="T8" fmla="*/ 0 w 41"/>
                <a:gd name="T9" fmla="*/ 0 h 104"/>
                <a:gd name="T10" fmla="*/ 0 w 41"/>
                <a:gd name="T11" fmla="*/ 0 h 104"/>
                <a:gd name="T12" fmla="*/ 0 w 41"/>
                <a:gd name="T13" fmla="*/ 0 h 104"/>
                <a:gd name="T14" fmla="*/ 0 w 41"/>
                <a:gd name="T15" fmla="*/ 0 h 104"/>
                <a:gd name="T16" fmla="*/ 0 w 41"/>
                <a:gd name="T17" fmla="*/ 0 h 104"/>
                <a:gd name="T18" fmla="*/ 0 w 41"/>
                <a:gd name="T19" fmla="*/ 0 h 104"/>
                <a:gd name="T20" fmla="*/ 0 w 41"/>
                <a:gd name="T21" fmla="*/ 0 h 104"/>
                <a:gd name="T22" fmla="*/ 0 w 41"/>
                <a:gd name="T23" fmla="*/ 0 h 104"/>
                <a:gd name="T24" fmla="*/ 0 w 41"/>
                <a:gd name="T25" fmla="*/ 0 h 104"/>
                <a:gd name="T26" fmla="*/ 0 w 41"/>
                <a:gd name="T27" fmla="*/ 0 h 104"/>
                <a:gd name="T28" fmla="*/ 0 w 41"/>
                <a:gd name="T29" fmla="*/ 0 h 104"/>
                <a:gd name="T30" fmla="*/ 0 w 41"/>
                <a:gd name="T31" fmla="*/ 0 h 104"/>
                <a:gd name="T32" fmla="*/ 0 w 41"/>
                <a:gd name="T33" fmla="*/ 0 h 104"/>
                <a:gd name="T34" fmla="*/ 0 w 41"/>
                <a:gd name="T35" fmla="*/ 0 h 104"/>
                <a:gd name="T36" fmla="*/ 0 w 41"/>
                <a:gd name="T37" fmla="*/ 0 h 104"/>
                <a:gd name="T38" fmla="*/ 0 w 41"/>
                <a:gd name="T39" fmla="*/ 0 h 104"/>
                <a:gd name="T40" fmla="*/ 0 w 41"/>
                <a:gd name="T41" fmla="*/ 0 h 104"/>
                <a:gd name="T42" fmla="*/ 0 w 41"/>
                <a:gd name="T43" fmla="*/ 0 h 104"/>
                <a:gd name="T44" fmla="*/ 0 w 41"/>
                <a:gd name="T45" fmla="*/ 0 h 104"/>
                <a:gd name="T46" fmla="*/ 0 w 41"/>
                <a:gd name="T47" fmla="*/ 0 h 104"/>
                <a:gd name="T48" fmla="*/ 0 w 41"/>
                <a:gd name="T49" fmla="*/ 0 h 104"/>
                <a:gd name="T50" fmla="*/ 0 w 41"/>
                <a:gd name="T51" fmla="*/ 0 h 104"/>
                <a:gd name="T52" fmla="*/ 0 w 41"/>
                <a:gd name="T53" fmla="*/ 0 h 104"/>
                <a:gd name="T54" fmla="*/ 0 w 41"/>
                <a:gd name="T55" fmla="*/ 0 h 104"/>
                <a:gd name="T56" fmla="*/ 0 w 41"/>
                <a:gd name="T57" fmla="*/ 0 h 104"/>
                <a:gd name="T58" fmla="*/ 0 w 41"/>
                <a:gd name="T59" fmla="*/ 0 h 104"/>
                <a:gd name="T60" fmla="*/ 0 w 41"/>
                <a:gd name="T61" fmla="*/ 0 h 104"/>
                <a:gd name="T62" fmla="*/ 0 w 41"/>
                <a:gd name="T63" fmla="*/ 0 h 104"/>
                <a:gd name="T64" fmla="*/ 0 w 41"/>
                <a:gd name="T65" fmla="*/ 0 h 104"/>
                <a:gd name="T66" fmla="*/ 0 w 41"/>
                <a:gd name="T67" fmla="*/ 0 h 104"/>
                <a:gd name="T68" fmla="*/ 0 w 41"/>
                <a:gd name="T69" fmla="*/ 0 h 104"/>
                <a:gd name="T70" fmla="*/ 0 w 41"/>
                <a:gd name="T71" fmla="*/ 0 h 104"/>
                <a:gd name="T72" fmla="*/ 0 w 41"/>
                <a:gd name="T73" fmla="*/ 0 h 104"/>
                <a:gd name="T74" fmla="*/ 0 w 41"/>
                <a:gd name="T75" fmla="*/ 0 h 104"/>
                <a:gd name="T76" fmla="*/ 0 w 41"/>
                <a:gd name="T77" fmla="*/ 0 h 104"/>
                <a:gd name="T78" fmla="*/ 0 w 41"/>
                <a:gd name="T79" fmla="*/ 0 h 104"/>
                <a:gd name="T80" fmla="*/ 0 w 41"/>
                <a:gd name="T81" fmla="*/ 0 h 104"/>
                <a:gd name="T82" fmla="*/ 0 w 41"/>
                <a:gd name="T83" fmla="*/ 0 h 104"/>
                <a:gd name="T84" fmla="*/ 0 w 41"/>
                <a:gd name="T85" fmla="*/ 0 h 104"/>
                <a:gd name="T86" fmla="*/ 0 w 41"/>
                <a:gd name="T87" fmla="*/ 0 h 104"/>
                <a:gd name="T88" fmla="*/ 0 w 41"/>
                <a:gd name="T89" fmla="*/ 0 h 104"/>
                <a:gd name="T90" fmla="*/ 0 w 41"/>
                <a:gd name="T91" fmla="*/ 0 h 1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1" h="104">
                  <a:moveTo>
                    <a:pt x="18" y="44"/>
                  </a:moveTo>
                  <a:lnTo>
                    <a:pt x="18" y="44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5" y="17"/>
                  </a:lnTo>
                  <a:lnTo>
                    <a:pt x="26" y="0"/>
                  </a:lnTo>
                  <a:lnTo>
                    <a:pt x="29" y="4"/>
                  </a:lnTo>
                  <a:lnTo>
                    <a:pt x="30" y="8"/>
                  </a:lnTo>
                  <a:lnTo>
                    <a:pt x="31" y="17"/>
                  </a:lnTo>
                  <a:lnTo>
                    <a:pt x="31" y="26"/>
                  </a:lnTo>
                  <a:lnTo>
                    <a:pt x="29" y="34"/>
                  </a:lnTo>
                  <a:lnTo>
                    <a:pt x="24" y="48"/>
                  </a:lnTo>
                  <a:lnTo>
                    <a:pt x="21" y="53"/>
                  </a:lnTo>
                  <a:lnTo>
                    <a:pt x="17" y="62"/>
                  </a:lnTo>
                  <a:lnTo>
                    <a:pt x="13" y="70"/>
                  </a:lnTo>
                  <a:lnTo>
                    <a:pt x="12" y="74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11" y="88"/>
                  </a:lnTo>
                  <a:lnTo>
                    <a:pt x="14" y="92"/>
                  </a:lnTo>
                  <a:lnTo>
                    <a:pt x="17" y="95"/>
                  </a:lnTo>
                  <a:lnTo>
                    <a:pt x="22" y="97"/>
                  </a:lnTo>
                  <a:lnTo>
                    <a:pt x="28" y="98"/>
                  </a:lnTo>
                  <a:lnTo>
                    <a:pt x="37" y="99"/>
                  </a:lnTo>
                  <a:lnTo>
                    <a:pt x="41" y="99"/>
                  </a:lnTo>
                  <a:lnTo>
                    <a:pt x="34" y="103"/>
                  </a:lnTo>
                  <a:lnTo>
                    <a:pt x="31" y="104"/>
                  </a:lnTo>
                  <a:lnTo>
                    <a:pt x="26" y="104"/>
                  </a:lnTo>
                  <a:lnTo>
                    <a:pt x="19" y="103"/>
                  </a:lnTo>
                  <a:lnTo>
                    <a:pt x="9" y="99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2" y="91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3" y="70"/>
                  </a:lnTo>
                  <a:lnTo>
                    <a:pt x="8" y="61"/>
                  </a:lnTo>
                  <a:lnTo>
                    <a:pt x="13" y="53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31" name="Freeform 1092"/>
            <p:cNvSpPr>
              <a:spLocks/>
            </p:cNvSpPr>
            <p:nvPr/>
          </p:nvSpPr>
          <p:spPr bwMode="auto">
            <a:xfrm>
              <a:off x="97" y="170"/>
              <a:ext cx="8" cy="5"/>
            </a:xfrm>
            <a:custGeom>
              <a:avLst/>
              <a:gdLst>
                <a:gd name="T0" fmla="*/ 0 w 87"/>
                <a:gd name="T1" fmla="*/ 0 h 59"/>
                <a:gd name="T2" fmla="*/ 0 w 87"/>
                <a:gd name="T3" fmla="*/ 0 h 59"/>
                <a:gd name="T4" fmla="*/ 0 w 87"/>
                <a:gd name="T5" fmla="*/ 0 h 59"/>
                <a:gd name="T6" fmla="*/ 0 w 87"/>
                <a:gd name="T7" fmla="*/ 0 h 59"/>
                <a:gd name="T8" fmla="*/ 0 w 87"/>
                <a:gd name="T9" fmla="*/ 0 h 59"/>
                <a:gd name="T10" fmla="*/ 0 w 87"/>
                <a:gd name="T11" fmla="*/ 0 h 59"/>
                <a:gd name="T12" fmla="*/ 0 w 87"/>
                <a:gd name="T13" fmla="*/ 0 h 59"/>
                <a:gd name="T14" fmla="*/ 0 w 87"/>
                <a:gd name="T15" fmla="*/ 0 h 59"/>
                <a:gd name="T16" fmla="*/ 0 w 87"/>
                <a:gd name="T17" fmla="*/ 0 h 59"/>
                <a:gd name="T18" fmla="*/ 0 w 87"/>
                <a:gd name="T19" fmla="*/ 0 h 59"/>
                <a:gd name="T20" fmla="*/ 0 w 87"/>
                <a:gd name="T21" fmla="*/ 0 h 59"/>
                <a:gd name="T22" fmla="*/ 0 w 87"/>
                <a:gd name="T23" fmla="*/ 0 h 59"/>
                <a:gd name="T24" fmla="*/ 0 w 87"/>
                <a:gd name="T25" fmla="*/ 0 h 59"/>
                <a:gd name="T26" fmla="*/ 0 w 87"/>
                <a:gd name="T27" fmla="*/ 0 h 59"/>
                <a:gd name="T28" fmla="*/ 0 w 87"/>
                <a:gd name="T29" fmla="*/ 0 h 59"/>
                <a:gd name="T30" fmla="*/ 0 w 87"/>
                <a:gd name="T31" fmla="*/ 0 h 59"/>
                <a:gd name="T32" fmla="*/ 0 w 87"/>
                <a:gd name="T33" fmla="*/ 0 h 59"/>
                <a:gd name="T34" fmla="*/ 0 w 87"/>
                <a:gd name="T35" fmla="*/ 0 h 59"/>
                <a:gd name="T36" fmla="*/ 0 w 87"/>
                <a:gd name="T37" fmla="*/ 0 h 59"/>
                <a:gd name="T38" fmla="*/ 0 w 87"/>
                <a:gd name="T39" fmla="*/ 0 h 59"/>
                <a:gd name="T40" fmla="*/ 0 w 87"/>
                <a:gd name="T41" fmla="*/ 0 h 59"/>
                <a:gd name="T42" fmla="*/ 0 w 87"/>
                <a:gd name="T43" fmla="*/ 0 h 59"/>
                <a:gd name="T44" fmla="*/ 0 w 87"/>
                <a:gd name="T45" fmla="*/ 0 h 59"/>
                <a:gd name="T46" fmla="*/ 0 w 87"/>
                <a:gd name="T47" fmla="*/ 0 h 59"/>
                <a:gd name="T48" fmla="*/ 0 w 87"/>
                <a:gd name="T49" fmla="*/ 0 h 59"/>
                <a:gd name="T50" fmla="*/ 0 w 87"/>
                <a:gd name="T51" fmla="*/ 0 h 59"/>
                <a:gd name="T52" fmla="*/ 0 w 87"/>
                <a:gd name="T53" fmla="*/ 0 h 59"/>
                <a:gd name="T54" fmla="*/ 0 w 87"/>
                <a:gd name="T55" fmla="*/ 0 h 59"/>
                <a:gd name="T56" fmla="*/ 0 w 87"/>
                <a:gd name="T57" fmla="*/ 0 h 59"/>
                <a:gd name="T58" fmla="*/ 0 w 87"/>
                <a:gd name="T59" fmla="*/ 0 h 59"/>
                <a:gd name="T60" fmla="*/ 0 w 87"/>
                <a:gd name="T61" fmla="*/ 0 h 59"/>
                <a:gd name="T62" fmla="*/ 0 w 87"/>
                <a:gd name="T63" fmla="*/ 0 h 59"/>
                <a:gd name="T64" fmla="*/ 0 w 87"/>
                <a:gd name="T65" fmla="*/ 0 h 59"/>
                <a:gd name="T66" fmla="*/ 0 w 87"/>
                <a:gd name="T67" fmla="*/ 0 h 59"/>
                <a:gd name="T68" fmla="*/ 0 w 87"/>
                <a:gd name="T69" fmla="*/ 0 h 59"/>
                <a:gd name="T70" fmla="*/ 0 w 87"/>
                <a:gd name="T71" fmla="*/ 0 h 59"/>
                <a:gd name="T72" fmla="*/ 0 w 87"/>
                <a:gd name="T73" fmla="*/ 0 h 59"/>
                <a:gd name="T74" fmla="*/ 0 w 87"/>
                <a:gd name="T75" fmla="*/ 0 h 59"/>
                <a:gd name="T76" fmla="*/ 0 w 87"/>
                <a:gd name="T77" fmla="*/ 0 h 59"/>
                <a:gd name="T78" fmla="*/ 0 w 87"/>
                <a:gd name="T79" fmla="*/ 0 h 59"/>
                <a:gd name="T80" fmla="*/ 0 w 87"/>
                <a:gd name="T81" fmla="*/ 0 h 59"/>
                <a:gd name="T82" fmla="*/ 0 w 87"/>
                <a:gd name="T83" fmla="*/ 0 h 59"/>
                <a:gd name="T84" fmla="*/ 0 w 87"/>
                <a:gd name="T85" fmla="*/ 0 h 59"/>
                <a:gd name="T86" fmla="*/ 0 w 87"/>
                <a:gd name="T87" fmla="*/ 0 h 59"/>
                <a:gd name="T88" fmla="*/ 0 w 87"/>
                <a:gd name="T89" fmla="*/ 0 h 59"/>
                <a:gd name="T90" fmla="*/ 0 w 87"/>
                <a:gd name="T91" fmla="*/ 0 h 59"/>
                <a:gd name="T92" fmla="*/ 0 w 87"/>
                <a:gd name="T93" fmla="*/ 0 h 59"/>
                <a:gd name="T94" fmla="*/ 0 w 87"/>
                <a:gd name="T95" fmla="*/ 0 h 59"/>
                <a:gd name="T96" fmla="*/ 0 w 87"/>
                <a:gd name="T97" fmla="*/ 0 h 59"/>
                <a:gd name="T98" fmla="*/ 0 w 87"/>
                <a:gd name="T99" fmla="*/ 0 h 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7" h="59">
                  <a:moveTo>
                    <a:pt x="2" y="0"/>
                  </a:moveTo>
                  <a:lnTo>
                    <a:pt x="2" y="0"/>
                  </a:lnTo>
                  <a:lnTo>
                    <a:pt x="4" y="11"/>
                  </a:lnTo>
                  <a:lnTo>
                    <a:pt x="7" y="21"/>
                  </a:lnTo>
                  <a:lnTo>
                    <a:pt x="9" y="31"/>
                  </a:lnTo>
                  <a:lnTo>
                    <a:pt x="11" y="36"/>
                  </a:lnTo>
                  <a:lnTo>
                    <a:pt x="15" y="41"/>
                  </a:lnTo>
                  <a:lnTo>
                    <a:pt x="19" y="44"/>
                  </a:lnTo>
                  <a:lnTo>
                    <a:pt x="24" y="46"/>
                  </a:lnTo>
                  <a:lnTo>
                    <a:pt x="30" y="48"/>
                  </a:lnTo>
                  <a:lnTo>
                    <a:pt x="36" y="49"/>
                  </a:lnTo>
                  <a:lnTo>
                    <a:pt x="42" y="49"/>
                  </a:lnTo>
                  <a:lnTo>
                    <a:pt x="49" y="48"/>
                  </a:lnTo>
                  <a:lnTo>
                    <a:pt x="55" y="46"/>
                  </a:lnTo>
                  <a:lnTo>
                    <a:pt x="60" y="44"/>
                  </a:lnTo>
                  <a:lnTo>
                    <a:pt x="68" y="38"/>
                  </a:lnTo>
                  <a:lnTo>
                    <a:pt x="75" y="30"/>
                  </a:lnTo>
                  <a:lnTo>
                    <a:pt x="82" y="23"/>
                  </a:lnTo>
                  <a:lnTo>
                    <a:pt x="86" y="14"/>
                  </a:lnTo>
                  <a:lnTo>
                    <a:pt x="87" y="15"/>
                  </a:lnTo>
                  <a:lnTo>
                    <a:pt x="87" y="17"/>
                  </a:lnTo>
                  <a:lnTo>
                    <a:pt x="84" y="26"/>
                  </a:lnTo>
                  <a:lnTo>
                    <a:pt x="82" y="32"/>
                  </a:lnTo>
                  <a:lnTo>
                    <a:pt x="78" y="38"/>
                  </a:lnTo>
                  <a:lnTo>
                    <a:pt x="74" y="44"/>
                  </a:lnTo>
                  <a:lnTo>
                    <a:pt x="70" y="48"/>
                  </a:lnTo>
                  <a:lnTo>
                    <a:pt x="63" y="52"/>
                  </a:lnTo>
                  <a:lnTo>
                    <a:pt x="55" y="55"/>
                  </a:lnTo>
                  <a:lnTo>
                    <a:pt x="45" y="59"/>
                  </a:lnTo>
                  <a:lnTo>
                    <a:pt x="41" y="59"/>
                  </a:lnTo>
                  <a:lnTo>
                    <a:pt x="36" y="58"/>
                  </a:lnTo>
                  <a:lnTo>
                    <a:pt x="27" y="56"/>
                  </a:lnTo>
                  <a:lnTo>
                    <a:pt x="22" y="55"/>
                  </a:lnTo>
                  <a:lnTo>
                    <a:pt x="18" y="53"/>
                  </a:lnTo>
                  <a:lnTo>
                    <a:pt x="13" y="49"/>
                  </a:lnTo>
                  <a:lnTo>
                    <a:pt x="6" y="43"/>
                  </a:lnTo>
                  <a:lnTo>
                    <a:pt x="3" y="35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0" y="5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32" name="Freeform 1093"/>
            <p:cNvSpPr>
              <a:spLocks/>
            </p:cNvSpPr>
            <p:nvPr/>
          </p:nvSpPr>
          <p:spPr bwMode="auto">
            <a:xfrm>
              <a:off x="101" y="151"/>
              <a:ext cx="1" cy="4"/>
            </a:xfrm>
            <a:custGeom>
              <a:avLst/>
              <a:gdLst>
                <a:gd name="T0" fmla="*/ 0 w 12"/>
                <a:gd name="T1" fmla="*/ 0 h 42"/>
                <a:gd name="T2" fmla="*/ 0 w 12"/>
                <a:gd name="T3" fmla="*/ 0 h 42"/>
                <a:gd name="T4" fmla="*/ 0 w 12"/>
                <a:gd name="T5" fmla="*/ 0 h 42"/>
                <a:gd name="T6" fmla="*/ 0 w 12"/>
                <a:gd name="T7" fmla="*/ 0 h 42"/>
                <a:gd name="T8" fmla="*/ 0 w 12"/>
                <a:gd name="T9" fmla="*/ 0 h 42"/>
                <a:gd name="T10" fmla="*/ 0 w 12"/>
                <a:gd name="T11" fmla="*/ 0 h 42"/>
                <a:gd name="T12" fmla="*/ 0 w 12"/>
                <a:gd name="T13" fmla="*/ 0 h 42"/>
                <a:gd name="T14" fmla="*/ 0 w 12"/>
                <a:gd name="T15" fmla="*/ 0 h 42"/>
                <a:gd name="T16" fmla="*/ 0 w 12"/>
                <a:gd name="T17" fmla="*/ 0 h 42"/>
                <a:gd name="T18" fmla="*/ 0 w 12"/>
                <a:gd name="T19" fmla="*/ 0 h 42"/>
                <a:gd name="T20" fmla="*/ 0 w 12"/>
                <a:gd name="T21" fmla="*/ 0 h 42"/>
                <a:gd name="T22" fmla="*/ 0 w 12"/>
                <a:gd name="T23" fmla="*/ 0 h 42"/>
                <a:gd name="T24" fmla="*/ 0 w 12"/>
                <a:gd name="T25" fmla="*/ 0 h 42"/>
                <a:gd name="T26" fmla="*/ 0 w 12"/>
                <a:gd name="T27" fmla="*/ 0 h 42"/>
                <a:gd name="T28" fmla="*/ 0 w 12"/>
                <a:gd name="T29" fmla="*/ 0 h 42"/>
                <a:gd name="T30" fmla="*/ 0 w 12"/>
                <a:gd name="T31" fmla="*/ 0 h 42"/>
                <a:gd name="T32" fmla="*/ 0 w 12"/>
                <a:gd name="T33" fmla="*/ 0 h 42"/>
                <a:gd name="T34" fmla="*/ 0 w 12"/>
                <a:gd name="T35" fmla="*/ 0 h 42"/>
                <a:gd name="T36" fmla="*/ 0 w 12"/>
                <a:gd name="T37" fmla="*/ 0 h 42"/>
                <a:gd name="T38" fmla="*/ 0 w 12"/>
                <a:gd name="T39" fmla="*/ 0 h 42"/>
                <a:gd name="T40" fmla="*/ 0 w 12"/>
                <a:gd name="T41" fmla="*/ 0 h 42"/>
                <a:gd name="T42" fmla="*/ 0 w 12"/>
                <a:gd name="T43" fmla="*/ 0 h 42"/>
                <a:gd name="T44" fmla="*/ 0 w 12"/>
                <a:gd name="T45" fmla="*/ 0 h 42"/>
                <a:gd name="T46" fmla="*/ 0 w 12"/>
                <a:gd name="T47" fmla="*/ 0 h 42"/>
                <a:gd name="T48" fmla="*/ 0 w 12"/>
                <a:gd name="T49" fmla="*/ 0 h 42"/>
                <a:gd name="T50" fmla="*/ 0 w 12"/>
                <a:gd name="T51" fmla="*/ 0 h 42"/>
                <a:gd name="T52" fmla="*/ 0 w 12"/>
                <a:gd name="T53" fmla="*/ 0 h 42"/>
                <a:gd name="T54" fmla="*/ 0 w 12"/>
                <a:gd name="T55" fmla="*/ 0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" h="42">
                  <a:moveTo>
                    <a:pt x="2" y="0"/>
                  </a:moveTo>
                  <a:lnTo>
                    <a:pt x="2" y="0"/>
                  </a:lnTo>
                  <a:lnTo>
                    <a:pt x="2" y="7"/>
                  </a:lnTo>
                  <a:lnTo>
                    <a:pt x="3" y="12"/>
                  </a:lnTo>
                  <a:lnTo>
                    <a:pt x="4" y="16"/>
                  </a:lnTo>
                  <a:lnTo>
                    <a:pt x="5" y="18"/>
                  </a:lnTo>
                  <a:lnTo>
                    <a:pt x="9" y="23"/>
                  </a:lnTo>
                  <a:lnTo>
                    <a:pt x="11" y="27"/>
                  </a:lnTo>
                  <a:lnTo>
                    <a:pt x="12" y="30"/>
                  </a:lnTo>
                  <a:lnTo>
                    <a:pt x="11" y="33"/>
                  </a:lnTo>
                  <a:lnTo>
                    <a:pt x="9" y="37"/>
                  </a:lnTo>
                  <a:lnTo>
                    <a:pt x="6" y="40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3" y="37"/>
                  </a:lnTo>
                  <a:lnTo>
                    <a:pt x="4" y="34"/>
                  </a:lnTo>
                  <a:lnTo>
                    <a:pt x="5" y="31"/>
                  </a:lnTo>
                  <a:lnTo>
                    <a:pt x="2" y="23"/>
                  </a:lnTo>
                  <a:lnTo>
                    <a:pt x="0" y="16"/>
                  </a:lnTo>
                  <a:lnTo>
                    <a:pt x="0" y="9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33" name="Freeform 1094"/>
            <p:cNvSpPr>
              <a:spLocks/>
            </p:cNvSpPr>
            <p:nvPr/>
          </p:nvSpPr>
          <p:spPr bwMode="auto">
            <a:xfrm>
              <a:off x="99" y="167"/>
              <a:ext cx="2" cy="1"/>
            </a:xfrm>
            <a:custGeom>
              <a:avLst/>
              <a:gdLst>
                <a:gd name="T0" fmla="*/ 0 w 25"/>
                <a:gd name="T1" fmla="*/ 0 h 9"/>
                <a:gd name="T2" fmla="*/ 0 w 25"/>
                <a:gd name="T3" fmla="*/ 0 h 9"/>
                <a:gd name="T4" fmla="*/ 0 w 25"/>
                <a:gd name="T5" fmla="*/ 0 h 9"/>
                <a:gd name="T6" fmla="*/ 0 w 25"/>
                <a:gd name="T7" fmla="*/ 0 h 9"/>
                <a:gd name="T8" fmla="*/ 0 w 25"/>
                <a:gd name="T9" fmla="*/ 0 h 9"/>
                <a:gd name="T10" fmla="*/ 0 w 25"/>
                <a:gd name="T11" fmla="*/ 0 h 9"/>
                <a:gd name="T12" fmla="*/ 0 w 25"/>
                <a:gd name="T13" fmla="*/ 0 h 9"/>
                <a:gd name="T14" fmla="*/ 0 w 25"/>
                <a:gd name="T15" fmla="*/ 0 h 9"/>
                <a:gd name="T16" fmla="*/ 0 w 25"/>
                <a:gd name="T17" fmla="*/ 0 h 9"/>
                <a:gd name="T18" fmla="*/ 0 w 25"/>
                <a:gd name="T19" fmla="*/ 0 h 9"/>
                <a:gd name="T20" fmla="*/ 0 w 25"/>
                <a:gd name="T21" fmla="*/ 0 h 9"/>
                <a:gd name="T22" fmla="*/ 0 w 25"/>
                <a:gd name="T23" fmla="*/ 0 h 9"/>
                <a:gd name="T24" fmla="*/ 0 w 25"/>
                <a:gd name="T25" fmla="*/ 0 h 9"/>
                <a:gd name="T26" fmla="*/ 0 w 25"/>
                <a:gd name="T27" fmla="*/ 0 h 9"/>
                <a:gd name="T28" fmla="*/ 0 w 25"/>
                <a:gd name="T29" fmla="*/ 0 h 9"/>
                <a:gd name="T30" fmla="*/ 0 w 25"/>
                <a:gd name="T31" fmla="*/ 0 h 9"/>
                <a:gd name="T32" fmla="*/ 0 w 25"/>
                <a:gd name="T33" fmla="*/ 0 h 9"/>
                <a:gd name="T34" fmla="*/ 0 w 25"/>
                <a:gd name="T35" fmla="*/ 0 h 9"/>
                <a:gd name="T36" fmla="*/ 0 w 25"/>
                <a:gd name="T37" fmla="*/ 0 h 9"/>
                <a:gd name="T38" fmla="*/ 0 w 25"/>
                <a:gd name="T39" fmla="*/ 0 h 9"/>
                <a:gd name="T40" fmla="*/ 0 w 25"/>
                <a:gd name="T41" fmla="*/ 0 h 9"/>
                <a:gd name="T42" fmla="*/ 0 w 25"/>
                <a:gd name="T43" fmla="*/ 0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" h="9">
                  <a:moveTo>
                    <a:pt x="14" y="0"/>
                  </a:moveTo>
                  <a:lnTo>
                    <a:pt x="14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6" y="7"/>
                  </a:lnTo>
                  <a:lnTo>
                    <a:pt x="11" y="5"/>
                  </a:lnTo>
                  <a:lnTo>
                    <a:pt x="5" y="6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34" name="Freeform 1095"/>
            <p:cNvSpPr>
              <a:spLocks/>
            </p:cNvSpPr>
            <p:nvPr/>
          </p:nvSpPr>
          <p:spPr bwMode="auto">
            <a:xfrm>
              <a:off x="94" y="174"/>
              <a:ext cx="5" cy="6"/>
            </a:xfrm>
            <a:custGeom>
              <a:avLst/>
              <a:gdLst>
                <a:gd name="T0" fmla="*/ 0 w 45"/>
                <a:gd name="T1" fmla="*/ 0 h 65"/>
                <a:gd name="T2" fmla="*/ 0 w 45"/>
                <a:gd name="T3" fmla="*/ 0 h 65"/>
                <a:gd name="T4" fmla="*/ 0 w 45"/>
                <a:gd name="T5" fmla="*/ 0 h 65"/>
                <a:gd name="T6" fmla="*/ 0 w 45"/>
                <a:gd name="T7" fmla="*/ 0 h 65"/>
                <a:gd name="T8" fmla="*/ 0 w 45"/>
                <a:gd name="T9" fmla="*/ 0 h 65"/>
                <a:gd name="T10" fmla="*/ 0 w 45"/>
                <a:gd name="T11" fmla="*/ 0 h 65"/>
                <a:gd name="T12" fmla="*/ 0 w 45"/>
                <a:gd name="T13" fmla="*/ 0 h 65"/>
                <a:gd name="T14" fmla="*/ 0 w 45"/>
                <a:gd name="T15" fmla="*/ 0 h 65"/>
                <a:gd name="T16" fmla="*/ 0 w 45"/>
                <a:gd name="T17" fmla="*/ 0 h 65"/>
                <a:gd name="T18" fmla="*/ 0 w 45"/>
                <a:gd name="T19" fmla="*/ 0 h 65"/>
                <a:gd name="T20" fmla="*/ 0 w 45"/>
                <a:gd name="T21" fmla="*/ 0 h 65"/>
                <a:gd name="T22" fmla="*/ 0 w 45"/>
                <a:gd name="T23" fmla="*/ 0 h 65"/>
                <a:gd name="T24" fmla="*/ 0 w 45"/>
                <a:gd name="T25" fmla="*/ 0 h 65"/>
                <a:gd name="T26" fmla="*/ 0 w 45"/>
                <a:gd name="T27" fmla="*/ 0 h 65"/>
                <a:gd name="T28" fmla="*/ 0 w 45"/>
                <a:gd name="T29" fmla="*/ 0 h 65"/>
                <a:gd name="T30" fmla="*/ 0 w 45"/>
                <a:gd name="T31" fmla="*/ 0 h 65"/>
                <a:gd name="T32" fmla="*/ 0 w 45"/>
                <a:gd name="T33" fmla="*/ 0 h 65"/>
                <a:gd name="T34" fmla="*/ 0 w 45"/>
                <a:gd name="T35" fmla="*/ 0 h 65"/>
                <a:gd name="T36" fmla="*/ 0 w 45"/>
                <a:gd name="T37" fmla="*/ 0 h 65"/>
                <a:gd name="T38" fmla="*/ 0 w 45"/>
                <a:gd name="T39" fmla="*/ 0 h 65"/>
                <a:gd name="T40" fmla="*/ 0 w 45"/>
                <a:gd name="T41" fmla="*/ 0 h 65"/>
                <a:gd name="T42" fmla="*/ 0 w 45"/>
                <a:gd name="T43" fmla="*/ 0 h 65"/>
                <a:gd name="T44" fmla="*/ 0 w 45"/>
                <a:gd name="T45" fmla="*/ 0 h 65"/>
                <a:gd name="T46" fmla="*/ 0 w 45"/>
                <a:gd name="T47" fmla="*/ 0 h 65"/>
                <a:gd name="T48" fmla="*/ 0 w 45"/>
                <a:gd name="T49" fmla="*/ 0 h 65"/>
                <a:gd name="T50" fmla="*/ 0 w 45"/>
                <a:gd name="T51" fmla="*/ 0 h 65"/>
                <a:gd name="T52" fmla="*/ 0 w 45"/>
                <a:gd name="T53" fmla="*/ 0 h 65"/>
                <a:gd name="T54" fmla="*/ 0 w 45"/>
                <a:gd name="T55" fmla="*/ 0 h 65"/>
                <a:gd name="T56" fmla="*/ 0 w 45"/>
                <a:gd name="T57" fmla="*/ 0 h 65"/>
                <a:gd name="T58" fmla="*/ 0 w 45"/>
                <a:gd name="T59" fmla="*/ 0 h 65"/>
                <a:gd name="T60" fmla="*/ 0 w 45"/>
                <a:gd name="T61" fmla="*/ 0 h 65"/>
                <a:gd name="T62" fmla="*/ 0 w 45"/>
                <a:gd name="T63" fmla="*/ 0 h 65"/>
                <a:gd name="T64" fmla="*/ 0 w 45"/>
                <a:gd name="T65" fmla="*/ 0 h 65"/>
                <a:gd name="T66" fmla="*/ 0 w 45"/>
                <a:gd name="T67" fmla="*/ 0 h 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65">
                  <a:moveTo>
                    <a:pt x="13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3" y="6"/>
                  </a:lnTo>
                  <a:lnTo>
                    <a:pt x="12" y="21"/>
                  </a:lnTo>
                  <a:lnTo>
                    <a:pt x="11" y="36"/>
                  </a:lnTo>
                  <a:lnTo>
                    <a:pt x="10" y="43"/>
                  </a:lnTo>
                  <a:lnTo>
                    <a:pt x="16" y="36"/>
                  </a:lnTo>
                  <a:lnTo>
                    <a:pt x="25" y="29"/>
                  </a:lnTo>
                  <a:lnTo>
                    <a:pt x="30" y="26"/>
                  </a:lnTo>
                  <a:lnTo>
                    <a:pt x="34" y="24"/>
                  </a:lnTo>
                  <a:lnTo>
                    <a:pt x="40" y="23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4" y="25"/>
                  </a:lnTo>
                  <a:lnTo>
                    <a:pt x="41" y="27"/>
                  </a:lnTo>
                  <a:lnTo>
                    <a:pt x="29" y="34"/>
                  </a:lnTo>
                  <a:lnTo>
                    <a:pt x="22" y="40"/>
                  </a:lnTo>
                  <a:lnTo>
                    <a:pt x="15" y="47"/>
                  </a:lnTo>
                  <a:lnTo>
                    <a:pt x="9" y="55"/>
                  </a:lnTo>
                  <a:lnTo>
                    <a:pt x="4" y="65"/>
                  </a:lnTo>
                  <a:lnTo>
                    <a:pt x="3" y="64"/>
                  </a:lnTo>
                  <a:lnTo>
                    <a:pt x="1" y="63"/>
                  </a:lnTo>
                  <a:lnTo>
                    <a:pt x="1" y="57"/>
                  </a:lnTo>
                  <a:lnTo>
                    <a:pt x="0" y="49"/>
                  </a:lnTo>
                  <a:lnTo>
                    <a:pt x="1" y="38"/>
                  </a:lnTo>
                  <a:lnTo>
                    <a:pt x="3" y="28"/>
                  </a:lnTo>
                  <a:lnTo>
                    <a:pt x="5" y="16"/>
                  </a:lnTo>
                  <a:lnTo>
                    <a:pt x="9" y="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35" name="Freeform 1096"/>
            <p:cNvSpPr>
              <a:spLocks/>
            </p:cNvSpPr>
            <p:nvPr/>
          </p:nvSpPr>
          <p:spPr bwMode="auto">
            <a:xfrm>
              <a:off x="103" y="151"/>
              <a:ext cx="7" cy="4"/>
            </a:xfrm>
            <a:custGeom>
              <a:avLst/>
              <a:gdLst>
                <a:gd name="T0" fmla="*/ 0 w 73"/>
                <a:gd name="T1" fmla="*/ 0 h 45"/>
                <a:gd name="T2" fmla="*/ 0 w 73"/>
                <a:gd name="T3" fmla="*/ 0 h 45"/>
                <a:gd name="T4" fmla="*/ 0 w 73"/>
                <a:gd name="T5" fmla="*/ 0 h 45"/>
                <a:gd name="T6" fmla="*/ 0 w 73"/>
                <a:gd name="T7" fmla="*/ 0 h 45"/>
                <a:gd name="T8" fmla="*/ 0 w 73"/>
                <a:gd name="T9" fmla="*/ 0 h 45"/>
                <a:gd name="T10" fmla="*/ 0 w 73"/>
                <a:gd name="T11" fmla="*/ 0 h 45"/>
                <a:gd name="T12" fmla="*/ 0 w 73"/>
                <a:gd name="T13" fmla="*/ 0 h 45"/>
                <a:gd name="T14" fmla="*/ 0 w 73"/>
                <a:gd name="T15" fmla="*/ 0 h 45"/>
                <a:gd name="T16" fmla="*/ 0 w 73"/>
                <a:gd name="T17" fmla="*/ 0 h 45"/>
                <a:gd name="T18" fmla="*/ 0 w 73"/>
                <a:gd name="T19" fmla="*/ 0 h 45"/>
                <a:gd name="T20" fmla="*/ 0 w 73"/>
                <a:gd name="T21" fmla="*/ 0 h 45"/>
                <a:gd name="T22" fmla="*/ 0 w 73"/>
                <a:gd name="T23" fmla="*/ 0 h 45"/>
                <a:gd name="T24" fmla="*/ 0 w 73"/>
                <a:gd name="T25" fmla="*/ 0 h 45"/>
                <a:gd name="T26" fmla="*/ 0 w 73"/>
                <a:gd name="T27" fmla="*/ 0 h 45"/>
                <a:gd name="T28" fmla="*/ 0 w 73"/>
                <a:gd name="T29" fmla="*/ 0 h 45"/>
                <a:gd name="T30" fmla="*/ 0 w 73"/>
                <a:gd name="T31" fmla="*/ 0 h 45"/>
                <a:gd name="T32" fmla="*/ 0 w 73"/>
                <a:gd name="T33" fmla="*/ 0 h 45"/>
                <a:gd name="T34" fmla="*/ 0 w 73"/>
                <a:gd name="T35" fmla="*/ 0 h 45"/>
                <a:gd name="T36" fmla="*/ 0 w 73"/>
                <a:gd name="T37" fmla="*/ 0 h 45"/>
                <a:gd name="T38" fmla="*/ 0 w 73"/>
                <a:gd name="T39" fmla="*/ 0 h 45"/>
                <a:gd name="T40" fmla="*/ 0 w 73"/>
                <a:gd name="T41" fmla="*/ 0 h 45"/>
                <a:gd name="T42" fmla="*/ 0 w 73"/>
                <a:gd name="T43" fmla="*/ 0 h 45"/>
                <a:gd name="T44" fmla="*/ 0 w 73"/>
                <a:gd name="T45" fmla="*/ 0 h 45"/>
                <a:gd name="T46" fmla="*/ 0 w 73"/>
                <a:gd name="T47" fmla="*/ 0 h 45"/>
                <a:gd name="T48" fmla="*/ 0 w 73"/>
                <a:gd name="T49" fmla="*/ 0 h 45"/>
                <a:gd name="T50" fmla="*/ 0 w 73"/>
                <a:gd name="T51" fmla="*/ 0 h 45"/>
                <a:gd name="T52" fmla="*/ 0 w 73"/>
                <a:gd name="T53" fmla="*/ 0 h 45"/>
                <a:gd name="T54" fmla="*/ 0 w 73"/>
                <a:gd name="T55" fmla="*/ 0 h 45"/>
                <a:gd name="T56" fmla="*/ 0 w 73"/>
                <a:gd name="T57" fmla="*/ 0 h 45"/>
                <a:gd name="T58" fmla="*/ 0 w 73"/>
                <a:gd name="T59" fmla="*/ 0 h 45"/>
                <a:gd name="T60" fmla="*/ 0 w 73"/>
                <a:gd name="T61" fmla="*/ 0 h 45"/>
                <a:gd name="T62" fmla="*/ 0 w 73"/>
                <a:gd name="T63" fmla="*/ 0 h 45"/>
                <a:gd name="T64" fmla="*/ 0 w 73"/>
                <a:gd name="T65" fmla="*/ 0 h 45"/>
                <a:gd name="T66" fmla="*/ 0 w 73"/>
                <a:gd name="T67" fmla="*/ 0 h 45"/>
                <a:gd name="T68" fmla="*/ 0 w 73"/>
                <a:gd name="T69" fmla="*/ 0 h 45"/>
                <a:gd name="T70" fmla="*/ 0 w 73"/>
                <a:gd name="T71" fmla="*/ 0 h 45"/>
                <a:gd name="T72" fmla="*/ 0 w 73"/>
                <a:gd name="T73" fmla="*/ 0 h 45"/>
                <a:gd name="T74" fmla="*/ 0 w 73"/>
                <a:gd name="T75" fmla="*/ 0 h 45"/>
                <a:gd name="T76" fmla="*/ 0 w 73"/>
                <a:gd name="T77" fmla="*/ 0 h 45"/>
                <a:gd name="T78" fmla="*/ 0 w 73"/>
                <a:gd name="T79" fmla="*/ 0 h 45"/>
                <a:gd name="T80" fmla="*/ 0 w 73"/>
                <a:gd name="T81" fmla="*/ 0 h 45"/>
                <a:gd name="T82" fmla="*/ 0 w 73"/>
                <a:gd name="T83" fmla="*/ 0 h 45"/>
                <a:gd name="T84" fmla="*/ 0 w 73"/>
                <a:gd name="T85" fmla="*/ 0 h 45"/>
                <a:gd name="T86" fmla="*/ 0 w 73"/>
                <a:gd name="T87" fmla="*/ 0 h 45"/>
                <a:gd name="T88" fmla="*/ 0 w 73"/>
                <a:gd name="T89" fmla="*/ 0 h 45"/>
                <a:gd name="T90" fmla="*/ 0 w 73"/>
                <a:gd name="T91" fmla="*/ 0 h 45"/>
                <a:gd name="T92" fmla="*/ 0 w 73"/>
                <a:gd name="T93" fmla="*/ 0 h 45"/>
                <a:gd name="T94" fmla="*/ 0 w 73"/>
                <a:gd name="T95" fmla="*/ 0 h 45"/>
                <a:gd name="T96" fmla="*/ 0 w 73"/>
                <a:gd name="T97" fmla="*/ 0 h 45"/>
                <a:gd name="T98" fmla="*/ 0 w 73"/>
                <a:gd name="T99" fmla="*/ 0 h 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3" h="45">
                  <a:moveTo>
                    <a:pt x="11" y="5"/>
                  </a:moveTo>
                  <a:lnTo>
                    <a:pt x="11" y="5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11" y="14"/>
                  </a:lnTo>
                  <a:lnTo>
                    <a:pt x="9" y="18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20" y="15"/>
                  </a:lnTo>
                  <a:lnTo>
                    <a:pt x="30" y="5"/>
                  </a:lnTo>
                  <a:lnTo>
                    <a:pt x="36" y="2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2" y="1"/>
                  </a:lnTo>
                  <a:lnTo>
                    <a:pt x="55" y="4"/>
                  </a:lnTo>
                  <a:lnTo>
                    <a:pt x="60" y="10"/>
                  </a:lnTo>
                  <a:lnTo>
                    <a:pt x="66" y="23"/>
                  </a:lnTo>
                  <a:lnTo>
                    <a:pt x="70" y="35"/>
                  </a:lnTo>
                  <a:lnTo>
                    <a:pt x="72" y="40"/>
                  </a:lnTo>
                  <a:lnTo>
                    <a:pt x="73" y="45"/>
                  </a:lnTo>
                  <a:lnTo>
                    <a:pt x="69" y="39"/>
                  </a:lnTo>
                  <a:lnTo>
                    <a:pt x="61" y="26"/>
                  </a:lnTo>
                  <a:lnTo>
                    <a:pt x="56" y="19"/>
                  </a:lnTo>
                  <a:lnTo>
                    <a:pt x="51" y="13"/>
                  </a:lnTo>
                  <a:lnTo>
                    <a:pt x="48" y="12"/>
                  </a:lnTo>
                  <a:lnTo>
                    <a:pt x="46" y="11"/>
                  </a:lnTo>
                  <a:lnTo>
                    <a:pt x="43" y="10"/>
                  </a:lnTo>
                  <a:lnTo>
                    <a:pt x="39" y="11"/>
                  </a:lnTo>
                  <a:lnTo>
                    <a:pt x="31" y="18"/>
                  </a:lnTo>
                  <a:lnTo>
                    <a:pt x="20" y="27"/>
                  </a:lnTo>
                  <a:lnTo>
                    <a:pt x="15" y="31"/>
                  </a:lnTo>
                  <a:lnTo>
                    <a:pt x="10" y="34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4" y="13"/>
                  </a:lnTo>
                  <a:lnTo>
                    <a:pt x="9" y="8"/>
                  </a:lnTo>
                  <a:lnTo>
                    <a:pt x="10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36" name="Freeform 1097"/>
            <p:cNvSpPr>
              <a:spLocks/>
            </p:cNvSpPr>
            <p:nvPr/>
          </p:nvSpPr>
          <p:spPr bwMode="auto">
            <a:xfrm>
              <a:off x="105" y="149"/>
              <a:ext cx="5" cy="3"/>
            </a:xfrm>
            <a:custGeom>
              <a:avLst/>
              <a:gdLst>
                <a:gd name="T0" fmla="*/ 0 w 55"/>
                <a:gd name="T1" fmla="*/ 0 h 34"/>
                <a:gd name="T2" fmla="*/ 0 w 55"/>
                <a:gd name="T3" fmla="*/ 0 h 34"/>
                <a:gd name="T4" fmla="*/ 0 w 55"/>
                <a:gd name="T5" fmla="*/ 0 h 34"/>
                <a:gd name="T6" fmla="*/ 0 w 55"/>
                <a:gd name="T7" fmla="*/ 0 h 34"/>
                <a:gd name="T8" fmla="*/ 0 w 55"/>
                <a:gd name="T9" fmla="*/ 0 h 34"/>
                <a:gd name="T10" fmla="*/ 0 w 55"/>
                <a:gd name="T11" fmla="*/ 0 h 34"/>
                <a:gd name="T12" fmla="*/ 0 w 55"/>
                <a:gd name="T13" fmla="*/ 0 h 34"/>
                <a:gd name="T14" fmla="*/ 0 w 55"/>
                <a:gd name="T15" fmla="*/ 0 h 34"/>
                <a:gd name="T16" fmla="*/ 0 w 55"/>
                <a:gd name="T17" fmla="*/ 0 h 34"/>
                <a:gd name="T18" fmla="*/ 0 w 55"/>
                <a:gd name="T19" fmla="*/ 0 h 34"/>
                <a:gd name="T20" fmla="*/ 0 w 55"/>
                <a:gd name="T21" fmla="*/ 0 h 34"/>
                <a:gd name="T22" fmla="*/ 0 w 55"/>
                <a:gd name="T23" fmla="*/ 0 h 34"/>
                <a:gd name="T24" fmla="*/ 0 w 55"/>
                <a:gd name="T25" fmla="*/ 0 h 34"/>
                <a:gd name="T26" fmla="*/ 0 w 55"/>
                <a:gd name="T27" fmla="*/ 0 h 34"/>
                <a:gd name="T28" fmla="*/ 0 w 55"/>
                <a:gd name="T29" fmla="*/ 0 h 34"/>
                <a:gd name="T30" fmla="*/ 0 w 55"/>
                <a:gd name="T31" fmla="*/ 0 h 34"/>
                <a:gd name="T32" fmla="*/ 0 w 55"/>
                <a:gd name="T33" fmla="*/ 0 h 34"/>
                <a:gd name="T34" fmla="*/ 0 w 55"/>
                <a:gd name="T35" fmla="*/ 0 h 34"/>
                <a:gd name="T36" fmla="*/ 0 w 55"/>
                <a:gd name="T37" fmla="*/ 0 h 34"/>
                <a:gd name="T38" fmla="*/ 0 w 55"/>
                <a:gd name="T39" fmla="*/ 0 h 34"/>
                <a:gd name="T40" fmla="*/ 0 w 55"/>
                <a:gd name="T41" fmla="*/ 0 h 34"/>
                <a:gd name="T42" fmla="*/ 0 w 55"/>
                <a:gd name="T43" fmla="*/ 0 h 34"/>
                <a:gd name="T44" fmla="*/ 0 w 55"/>
                <a:gd name="T45" fmla="*/ 0 h 34"/>
                <a:gd name="T46" fmla="*/ 0 w 55"/>
                <a:gd name="T47" fmla="*/ 0 h 34"/>
                <a:gd name="T48" fmla="*/ 0 w 55"/>
                <a:gd name="T49" fmla="*/ 0 h 34"/>
                <a:gd name="T50" fmla="*/ 0 w 55"/>
                <a:gd name="T51" fmla="*/ 0 h 34"/>
                <a:gd name="T52" fmla="*/ 0 w 55"/>
                <a:gd name="T53" fmla="*/ 0 h 34"/>
                <a:gd name="T54" fmla="*/ 0 w 55"/>
                <a:gd name="T55" fmla="*/ 0 h 34"/>
                <a:gd name="T56" fmla="*/ 0 w 55"/>
                <a:gd name="T57" fmla="*/ 0 h 34"/>
                <a:gd name="T58" fmla="*/ 0 w 55"/>
                <a:gd name="T59" fmla="*/ 0 h 34"/>
                <a:gd name="T60" fmla="*/ 0 w 55"/>
                <a:gd name="T61" fmla="*/ 0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5" h="34">
                  <a:moveTo>
                    <a:pt x="22" y="2"/>
                  </a:moveTo>
                  <a:lnTo>
                    <a:pt x="22" y="2"/>
                  </a:lnTo>
                  <a:lnTo>
                    <a:pt x="28" y="1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3" y="5"/>
                  </a:lnTo>
                  <a:lnTo>
                    <a:pt x="45" y="6"/>
                  </a:lnTo>
                  <a:lnTo>
                    <a:pt x="47" y="10"/>
                  </a:lnTo>
                  <a:lnTo>
                    <a:pt x="52" y="18"/>
                  </a:lnTo>
                  <a:lnTo>
                    <a:pt x="55" y="27"/>
                  </a:lnTo>
                  <a:lnTo>
                    <a:pt x="55" y="31"/>
                  </a:lnTo>
                  <a:lnTo>
                    <a:pt x="54" y="34"/>
                  </a:lnTo>
                  <a:lnTo>
                    <a:pt x="53" y="33"/>
                  </a:lnTo>
                  <a:lnTo>
                    <a:pt x="51" y="30"/>
                  </a:lnTo>
                  <a:lnTo>
                    <a:pt x="45" y="20"/>
                  </a:lnTo>
                  <a:lnTo>
                    <a:pt x="42" y="15"/>
                  </a:lnTo>
                  <a:lnTo>
                    <a:pt x="37" y="12"/>
                  </a:lnTo>
                  <a:lnTo>
                    <a:pt x="32" y="9"/>
                  </a:lnTo>
                  <a:lnTo>
                    <a:pt x="26" y="8"/>
                  </a:lnTo>
                  <a:lnTo>
                    <a:pt x="19" y="10"/>
                  </a:lnTo>
                  <a:lnTo>
                    <a:pt x="11" y="14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8" y="1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37" name="Freeform 1098"/>
            <p:cNvSpPr>
              <a:spLocks/>
            </p:cNvSpPr>
            <p:nvPr/>
          </p:nvSpPr>
          <p:spPr bwMode="auto">
            <a:xfrm>
              <a:off x="106" y="147"/>
              <a:ext cx="3" cy="1"/>
            </a:xfrm>
            <a:custGeom>
              <a:avLst/>
              <a:gdLst>
                <a:gd name="T0" fmla="*/ 0 w 32"/>
                <a:gd name="T1" fmla="*/ 0 h 9"/>
                <a:gd name="T2" fmla="*/ 0 w 32"/>
                <a:gd name="T3" fmla="*/ 0 h 9"/>
                <a:gd name="T4" fmla="*/ 0 w 32"/>
                <a:gd name="T5" fmla="*/ 0 h 9"/>
                <a:gd name="T6" fmla="*/ 0 w 32"/>
                <a:gd name="T7" fmla="*/ 0 h 9"/>
                <a:gd name="T8" fmla="*/ 0 w 32"/>
                <a:gd name="T9" fmla="*/ 0 h 9"/>
                <a:gd name="T10" fmla="*/ 0 w 32"/>
                <a:gd name="T11" fmla="*/ 0 h 9"/>
                <a:gd name="T12" fmla="*/ 0 w 32"/>
                <a:gd name="T13" fmla="*/ 0 h 9"/>
                <a:gd name="T14" fmla="*/ 0 w 32"/>
                <a:gd name="T15" fmla="*/ 0 h 9"/>
                <a:gd name="T16" fmla="*/ 0 w 32"/>
                <a:gd name="T17" fmla="*/ 0 h 9"/>
                <a:gd name="T18" fmla="*/ 0 w 32"/>
                <a:gd name="T19" fmla="*/ 0 h 9"/>
                <a:gd name="T20" fmla="*/ 0 w 32"/>
                <a:gd name="T21" fmla="*/ 0 h 9"/>
                <a:gd name="T22" fmla="*/ 0 w 32"/>
                <a:gd name="T23" fmla="*/ 0 h 9"/>
                <a:gd name="T24" fmla="*/ 0 w 32"/>
                <a:gd name="T25" fmla="*/ 0 h 9"/>
                <a:gd name="T26" fmla="*/ 0 w 32"/>
                <a:gd name="T27" fmla="*/ 0 h 9"/>
                <a:gd name="T28" fmla="*/ 0 w 32"/>
                <a:gd name="T29" fmla="*/ 0 h 9"/>
                <a:gd name="T30" fmla="*/ 0 w 32"/>
                <a:gd name="T31" fmla="*/ 0 h 9"/>
                <a:gd name="T32" fmla="*/ 0 w 32"/>
                <a:gd name="T33" fmla="*/ 0 h 9"/>
                <a:gd name="T34" fmla="*/ 0 w 32"/>
                <a:gd name="T35" fmla="*/ 0 h 9"/>
                <a:gd name="T36" fmla="*/ 0 w 32"/>
                <a:gd name="T37" fmla="*/ 0 h 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" h="9">
                  <a:moveTo>
                    <a:pt x="4" y="3"/>
                  </a:moveTo>
                  <a:lnTo>
                    <a:pt x="4" y="3"/>
                  </a:lnTo>
                  <a:lnTo>
                    <a:pt x="7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3"/>
                  </a:lnTo>
                  <a:lnTo>
                    <a:pt x="31" y="4"/>
                  </a:lnTo>
                  <a:lnTo>
                    <a:pt x="28" y="5"/>
                  </a:lnTo>
                  <a:lnTo>
                    <a:pt x="19" y="6"/>
                  </a:lnTo>
                  <a:lnTo>
                    <a:pt x="8" y="7"/>
                  </a:lnTo>
                  <a:lnTo>
                    <a:pt x="4" y="8"/>
                  </a:lnTo>
                  <a:lnTo>
                    <a:pt x="2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38" name="Freeform 1099"/>
            <p:cNvSpPr>
              <a:spLocks/>
            </p:cNvSpPr>
            <p:nvPr/>
          </p:nvSpPr>
          <p:spPr bwMode="auto">
            <a:xfrm>
              <a:off x="104" y="154"/>
              <a:ext cx="6" cy="4"/>
            </a:xfrm>
            <a:custGeom>
              <a:avLst/>
              <a:gdLst>
                <a:gd name="T0" fmla="*/ 0 w 58"/>
                <a:gd name="T1" fmla="*/ 0 h 45"/>
                <a:gd name="T2" fmla="*/ 0 w 58"/>
                <a:gd name="T3" fmla="*/ 0 h 45"/>
                <a:gd name="T4" fmla="*/ 0 w 58"/>
                <a:gd name="T5" fmla="*/ 0 h 45"/>
                <a:gd name="T6" fmla="*/ 0 w 58"/>
                <a:gd name="T7" fmla="*/ 0 h 45"/>
                <a:gd name="T8" fmla="*/ 0 w 58"/>
                <a:gd name="T9" fmla="*/ 0 h 45"/>
                <a:gd name="T10" fmla="*/ 0 w 58"/>
                <a:gd name="T11" fmla="*/ 0 h 45"/>
                <a:gd name="T12" fmla="*/ 0 w 58"/>
                <a:gd name="T13" fmla="*/ 0 h 45"/>
                <a:gd name="T14" fmla="*/ 0 w 58"/>
                <a:gd name="T15" fmla="*/ 0 h 45"/>
                <a:gd name="T16" fmla="*/ 0 w 58"/>
                <a:gd name="T17" fmla="*/ 0 h 45"/>
                <a:gd name="T18" fmla="*/ 0 w 58"/>
                <a:gd name="T19" fmla="*/ 0 h 45"/>
                <a:gd name="T20" fmla="*/ 0 w 58"/>
                <a:gd name="T21" fmla="*/ 0 h 45"/>
                <a:gd name="T22" fmla="*/ 0 w 58"/>
                <a:gd name="T23" fmla="*/ 0 h 45"/>
                <a:gd name="T24" fmla="*/ 0 w 58"/>
                <a:gd name="T25" fmla="*/ 0 h 45"/>
                <a:gd name="T26" fmla="*/ 0 w 58"/>
                <a:gd name="T27" fmla="*/ 0 h 45"/>
                <a:gd name="T28" fmla="*/ 0 w 58"/>
                <a:gd name="T29" fmla="*/ 0 h 45"/>
                <a:gd name="T30" fmla="*/ 0 w 58"/>
                <a:gd name="T31" fmla="*/ 0 h 45"/>
                <a:gd name="T32" fmla="*/ 0 w 58"/>
                <a:gd name="T33" fmla="*/ 0 h 45"/>
                <a:gd name="T34" fmla="*/ 0 w 58"/>
                <a:gd name="T35" fmla="*/ 0 h 45"/>
                <a:gd name="T36" fmla="*/ 0 w 58"/>
                <a:gd name="T37" fmla="*/ 0 h 45"/>
                <a:gd name="T38" fmla="*/ 0 w 58"/>
                <a:gd name="T39" fmla="*/ 0 h 45"/>
                <a:gd name="T40" fmla="*/ 0 w 58"/>
                <a:gd name="T41" fmla="*/ 0 h 45"/>
                <a:gd name="T42" fmla="*/ 0 w 58"/>
                <a:gd name="T43" fmla="*/ 0 h 45"/>
                <a:gd name="T44" fmla="*/ 0 w 58"/>
                <a:gd name="T45" fmla="*/ 0 h 45"/>
                <a:gd name="T46" fmla="*/ 0 w 58"/>
                <a:gd name="T47" fmla="*/ 0 h 45"/>
                <a:gd name="T48" fmla="*/ 0 w 58"/>
                <a:gd name="T49" fmla="*/ 0 h 45"/>
                <a:gd name="T50" fmla="*/ 0 w 58"/>
                <a:gd name="T51" fmla="*/ 0 h 45"/>
                <a:gd name="T52" fmla="*/ 0 w 58"/>
                <a:gd name="T53" fmla="*/ 0 h 45"/>
                <a:gd name="T54" fmla="*/ 0 w 58"/>
                <a:gd name="T55" fmla="*/ 0 h 45"/>
                <a:gd name="T56" fmla="*/ 0 w 58"/>
                <a:gd name="T57" fmla="*/ 0 h 45"/>
                <a:gd name="T58" fmla="*/ 0 w 58"/>
                <a:gd name="T59" fmla="*/ 0 h 45"/>
                <a:gd name="T60" fmla="*/ 0 w 58"/>
                <a:gd name="T61" fmla="*/ 0 h 45"/>
                <a:gd name="T62" fmla="*/ 0 w 58"/>
                <a:gd name="T63" fmla="*/ 0 h 45"/>
                <a:gd name="T64" fmla="*/ 0 w 58"/>
                <a:gd name="T65" fmla="*/ 0 h 45"/>
                <a:gd name="T66" fmla="*/ 0 w 58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" h="45">
                  <a:moveTo>
                    <a:pt x="1" y="15"/>
                  </a:moveTo>
                  <a:lnTo>
                    <a:pt x="1" y="15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8" y="11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17" y="7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6" y="15"/>
                  </a:lnTo>
                  <a:lnTo>
                    <a:pt x="21" y="13"/>
                  </a:lnTo>
                  <a:lnTo>
                    <a:pt x="27" y="13"/>
                  </a:lnTo>
                  <a:lnTo>
                    <a:pt x="34" y="15"/>
                  </a:lnTo>
                  <a:lnTo>
                    <a:pt x="40" y="18"/>
                  </a:lnTo>
                  <a:lnTo>
                    <a:pt x="45" y="21"/>
                  </a:lnTo>
                  <a:lnTo>
                    <a:pt x="51" y="26"/>
                  </a:lnTo>
                  <a:lnTo>
                    <a:pt x="55" y="30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1" y="32"/>
                  </a:lnTo>
                  <a:lnTo>
                    <a:pt x="45" y="29"/>
                  </a:lnTo>
                  <a:lnTo>
                    <a:pt x="38" y="28"/>
                  </a:lnTo>
                  <a:lnTo>
                    <a:pt x="39" y="31"/>
                  </a:lnTo>
                  <a:lnTo>
                    <a:pt x="39" y="36"/>
                  </a:lnTo>
                  <a:lnTo>
                    <a:pt x="37" y="39"/>
                  </a:lnTo>
                  <a:lnTo>
                    <a:pt x="35" y="44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4" y="43"/>
                  </a:lnTo>
                  <a:lnTo>
                    <a:pt x="22" y="40"/>
                  </a:lnTo>
                  <a:lnTo>
                    <a:pt x="22" y="37"/>
                  </a:lnTo>
                  <a:lnTo>
                    <a:pt x="22" y="34"/>
                  </a:lnTo>
                  <a:lnTo>
                    <a:pt x="23" y="30"/>
                  </a:lnTo>
                  <a:lnTo>
                    <a:pt x="24" y="28"/>
                  </a:lnTo>
                  <a:lnTo>
                    <a:pt x="26" y="26"/>
                  </a:lnTo>
                  <a:lnTo>
                    <a:pt x="28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15" y="24"/>
                  </a:lnTo>
                  <a:lnTo>
                    <a:pt x="11" y="25"/>
                  </a:lnTo>
                  <a:lnTo>
                    <a:pt x="8" y="28"/>
                  </a:lnTo>
                  <a:lnTo>
                    <a:pt x="5" y="32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39" name="Freeform 1100"/>
            <p:cNvSpPr>
              <a:spLocks/>
            </p:cNvSpPr>
            <p:nvPr/>
          </p:nvSpPr>
          <p:spPr bwMode="auto">
            <a:xfrm>
              <a:off x="97" y="176"/>
              <a:ext cx="5" cy="18"/>
            </a:xfrm>
            <a:custGeom>
              <a:avLst/>
              <a:gdLst>
                <a:gd name="T0" fmla="*/ 0 w 55"/>
                <a:gd name="T1" fmla="*/ 0 h 194"/>
                <a:gd name="T2" fmla="*/ 0 w 55"/>
                <a:gd name="T3" fmla="*/ 0 h 194"/>
                <a:gd name="T4" fmla="*/ 0 w 55"/>
                <a:gd name="T5" fmla="*/ 0 h 194"/>
                <a:gd name="T6" fmla="*/ 0 w 55"/>
                <a:gd name="T7" fmla="*/ 0 h 194"/>
                <a:gd name="T8" fmla="*/ 0 w 55"/>
                <a:gd name="T9" fmla="*/ 0 h 194"/>
                <a:gd name="T10" fmla="*/ 0 w 55"/>
                <a:gd name="T11" fmla="*/ 0 h 194"/>
                <a:gd name="T12" fmla="*/ 0 w 55"/>
                <a:gd name="T13" fmla="*/ 0 h 194"/>
                <a:gd name="T14" fmla="*/ 0 w 55"/>
                <a:gd name="T15" fmla="*/ 0 h 194"/>
                <a:gd name="T16" fmla="*/ 0 w 55"/>
                <a:gd name="T17" fmla="*/ 0 h 194"/>
                <a:gd name="T18" fmla="*/ 0 w 55"/>
                <a:gd name="T19" fmla="*/ 0 h 194"/>
                <a:gd name="T20" fmla="*/ 0 w 55"/>
                <a:gd name="T21" fmla="*/ 0 h 194"/>
                <a:gd name="T22" fmla="*/ 0 w 55"/>
                <a:gd name="T23" fmla="*/ 0 h 194"/>
                <a:gd name="T24" fmla="*/ 0 w 55"/>
                <a:gd name="T25" fmla="*/ 0 h 194"/>
                <a:gd name="T26" fmla="*/ 0 w 55"/>
                <a:gd name="T27" fmla="*/ 0 h 194"/>
                <a:gd name="T28" fmla="*/ 0 w 55"/>
                <a:gd name="T29" fmla="*/ 0 h 194"/>
                <a:gd name="T30" fmla="*/ 0 w 55"/>
                <a:gd name="T31" fmla="*/ 0 h 194"/>
                <a:gd name="T32" fmla="*/ 0 w 55"/>
                <a:gd name="T33" fmla="*/ 0 h 194"/>
                <a:gd name="T34" fmla="*/ 0 w 55"/>
                <a:gd name="T35" fmla="*/ 0 h 194"/>
                <a:gd name="T36" fmla="*/ 0 w 55"/>
                <a:gd name="T37" fmla="*/ 0 h 194"/>
                <a:gd name="T38" fmla="*/ 0 w 55"/>
                <a:gd name="T39" fmla="*/ 0 h 194"/>
                <a:gd name="T40" fmla="*/ 0 w 55"/>
                <a:gd name="T41" fmla="*/ 0 h 194"/>
                <a:gd name="T42" fmla="*/ 0 w 55"/>
                <a:gd name="T43" fmla="*/ 0 h 194"/>
                <a:gd name="T44" fmla="*/ 0 w 55"/>
                <a:gd name="T45" fmla="*/ 0 h 194"/>
                <a:gd name="T46" fmla="*/ 0 w 55"/>
                <a:gd name="T47" fmla="*/ 0 h 194"/>
                <a:gd name="T48" fmla="*/ 0 w 55"/>
                <a:gd name="T49" fmla="*/ 0 h 194"/>
                <a:gd name="T50" fmla="*/ 0 w 55"/>
                <a:gd name="T51" fmla="*/ 0 h 194"/>
                <a:gd name="T52" fmla="*/ 0 w 55"/>
                <a:gd name="T53" fmla="*/ 0 h 194"/>
                <a:gd name="T54" fmla="*/ 0 w 55"/>
                <a:gd name="T55" fmla="*/ 0 h 194"/>
                <a:gd name="T56" fmla="*/ 0 w 55"/>
                <a:gd name="T57" fmla="*/ 0 h 194"/>
                <a:gd name="T58" fmla="*/ 0 w 55"/>
                <a:gd name="T59" fmla="*/ 0 h 194"/>
                <a:gd name="T60" fmla="*/ 0 w 55"/>
                <a:gd name="T61" fmla="*/ 0 h 194"/>
                <a:gd name="T62" fmla="*/ 0 w 55"/>
                <a:gd name="T63" fmla="*/ 0 h 1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5" h="194">
                  <a:moveTo>
                    <a:pt x="14" y="17"/>
                  </a:moveTo>
                  <a:lnTo>
                    <a:pt x="14" y="17"/>
                  </a:lnTo>
                  <a:lnTo>
                    <a:pt x="12" y="34"/>
                  </a:lnTo>
                  <a:lnTo>
                    <a:pt x="11" y="49"/>
                  </a:lnTo>
                  <a:lnTo>
                    <a:pt x="10" y="60"/>
                  </a:lnTo>
                  <a:lnTo>
                    <a:pt x="16" y="57"/>
                  </a:lnTo>
                  <a:lnTo>
                    <a:pt x="20" y="57"/>
                  </a:lnTo>
                  <a:lnTo>
                    <a:pt x="25" y="57"/>
                  </a:lnTo>
                  <a:lnTo>
                    <a:pt x="28" y="59"/>
                  </a:lnTo>
                  <a:lnTo>
                    <a:pt x="31" y="62"/>
                  </a:lnTo>
                  <a:lnTo>
                    <a:pt x="36" y="72"/>
                  </a:lnTo>
                  <a:lnTo>
                    <a:pt x="45" y="92"/>
                  </a:lnTo>
                  <a:lnTo>
                    <a:pt x="46" y="86"/>
                  </a:lnTo>
                  <a:lnTo>
                    <a:pt x="46" y="80"/>
                  </a:lnTo>
                  <a:lnTo>
                    <a:pt x="45" y="67"/>
                  </a:lnTo>
                  <a:lnTo>
                    <a:pt x="43" y="51"/>
                  </a:lnTo>
                  <a:lnTo>
                    <a:pt x="38" y="35"/>
                  </a:lnTo>
                  <a:lnTo>
                    <a:pt x="32" y="10"/>
                  </a:lnTo>
                  <a:lnTo>
                    <a:pt x="29" y="0"/>
                  </a:lnTo>
                  <a:lnTo>
                    <a:pt x="40" y="17"/>
                  </a:lnTo>
                  <a:lnTo>
                    <a:pt x="44" y="26"/>
                  </a:lnTo>
                  <a:lnTo>
                    <a:pt x="48" y="35"/>
                  </a:lnTo>
                  <a:lnTo>
                    <a:pt x="50" y="45"/>
                  </a:lnTo>
                  <a:lnTo>
                    <a:pt x="53" y="54"/>
                  </a:lnTo>
                  <a:lnTo>
                    <a:pt x="54" y="64"/>
                  </a:lnTo>
                  <a:lnTo>
                    <a:pt x="55" y="73"/>
                  </a:lnTo>
                  <a:lnTo>
                    <a:pt x="55" y="80"/>
                  </a:lnTo>
                  <a:lnTo>
                    <a:pt x="54" y="93"/>
                  </a:lnTo>
                  <a:lnTo>
                    <a:pt x="52" y="124"/>
                  </a:lnTo>
                  <a:lnTo>
                    <a:pt x="49" y="168"/>
                  </a:lnTo>
                  <a:lnTo>
                    <a:pt x="46" y="181"/>
                  </a:lnTo>
                  <a:lnTo>
                    <a:pt x="44" y="189"/>
                  </a:lnTo>
                  <a:lnTo>
                    <a:pt x="42" y="192"/>
                  </a:lnTo>
                  <a:lnTo>
                    <a:pt x="40" y="194"/>
                  </a:lnTo>
                  <a:lnTo>
                    <a:pt x="42" y="179"/>
                  </a:lnTo>
                  <a:lnTo>
                    <a:pt x="43" y="161"/>
                  </a:lnTo>
                  <a:lnTo>
                    <a:pt x="44" y="138"/>
                  </a:lnTo>
                  <a:lnTo>
                    <a:pt x="43" y="120"/>
                  </a:lnTo>
                  <a:lnTo>
                    <a:pt x="38" y="97"/>
                  </a:lnTo>
                  <a:lnTo>
                    <a:pt x="35" y="86"/>
                  </a:lnTo>
                  <a:lnTo>
                    <a:pt x="32" y="77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4" y="67"/>
                  </a:lnTo>
                  <a:lnTo>
                    <a:pt x="20" y="66"/>
                  </a:lnTo>
                  <a:lnTo>
                    <a:pt x="17" y="67"/>
                  </a:lnTo>
                  <a:lnTo>
                    <a:pt x="9" y="70"/>
                  </a:lnTo>
                  <a:lnTo>
                    <a:pt x="3" y="73"/>
                  </a:lnTo>
                  <a:lnTo>
                    <a:pt x="0" y="74"/>
                  </a:lnTo>
                  <a:lnTo>
                    <a:pt x="3" y="49"/>
                  </a:lnTo>
                  <a:lnTo>
                    <a:pt x="6" y="40"/>
                  </a:lnTo>
                  <a:lnTo>
                    <a:pt x="8" y="31"/>
                  </a:lnTo>
                  <a:lnTo>
                    <a:pt x="10" y="23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40" name="Freeform 1101"/>
            <p:cNvSpPr>
              <a:spLocks/>
            </p:cNvSpPr>
            <p:nvPr/>
          </p:nvSpPr>
          <p:spPr bwMode="auto">
            <a:xfrm>
              <a:off x="104" y="162"/>
              <a:ext cx="2" cy="8"/>
            </a:xfrm>
            <a:custGeom>
              <a:avLst/>
              <a:gdLst>
                <a:gd name="T0" fmla="*/ 0 w 27"/>
                <a:gd name="T1" fmla="*/ 0 h 84"/>
                <a:gd name="T2" fmla="*/ 0 w 27"/>
                <a:gd name="T3" fmla="*/ 0 h 84"/>
                <a:gd name="T4" fmla="*/ 0 w 27"/>
                <a:gd name="T5" fmla="*/ 0 h 84"/>
                <a:gd name="T6" fmla="*/ 0 w 27"/>
                <a:gd name="T7" fmla="*/ 0 h 84"/>
                <a:gd name="T8" fmla="*/ 0 w 27"/>
                <a:gd name="T9" fmla="*/ 0 h 84"/>
                <a:gd name="T10" fmla="*/ 0 w 27"/>
                <a:gd name="T11" fmla="*/ 0 h 84"/>
                <a:gd name="T12" fmla="*/ 0 w 27"/>
                <a:gd name="T13" fmla="*/ 0 h 84"/>
                <a:gd name="T14" fmla="*/ 0 w 27"/>
                <a:gd name="T15" fmla="*/ 0 h 84"/>
                <a:gd name="T16" fmla="*/ 0 w 27"/>
                <a:gd name="T17" fmla="*/ 0 h 84"/>
                <a:gd name="T18" fmla="*/ 0 w 27"/>
                <a:gd name="T19" fmla="*/ 0 h 84"/>
                <a:gd name="T20" fmla="*/ 0 w 27"/>
                <a:gd name="T21" fmla="*/ 0 h 84"/>
                <a:gd name="T22" fmla="*/ 0 w 27"/>
                <a:gd name="T23" fmla="*/ 0 h 84"/>
                <a:gd name="T24" fmla="*/ 0 w 27"/>
                <a:gd name="T25" fmla="*/ 0 h 84"/>
                <a:gd name="T26" fmla="*/ 0 w 27"/>
                <a:gd name="T27" fmla="*/ 0 h 84"/>
                <a:gd name="T28" fmla="*/ 0 w 27"/>
                <a:gd name="T29" fmla="*/ 0 h 84"/>
                <a:gd name="T30" fmla="*/ 0 w 27"/>
                <a:gd name="T31" fmla="*/ 0 h 84"/>
                <a:gd name="T32" fmla="*/ 0 w 27"/>
                <a:gd name="T33" fmla="*/ 0 h 84"/>
                <a:gd name="T34" fmla="*/ 0 w 27"/>
                <a:gd name="T35" fmla="*/ 0 h 84"/>
                <a:gd name="T36" fmla="*/ 0 w 27"/>
                <a:gd name="T37" fmla="*/ 0 h 84"/>
                <a:gd name="T38" fmla="*/ 0 w 27"/>
                <a:gd name="T39" fmla="*/ 0 h 84"/>
                <a:gd name="T40" fmla="*/ 0 w 27"/>
                <a:gd name="T41" fmla="*/ 0 h 84"/>
                <a:gd name="T42" fmla="*/ 0 w 27"/>
                <a:gd name="T43" fmla="*/ 0 h 84"/>
                <a:gd name="T44" fmla="*/ 0 w 27"/>
                <a:gd name="T45" fmla="*/ 0 h 84"/>
                <a:gd name="T46" fmla="*/ 0 w 27"/>
                <a:gd name="T47" fmla="*/ 0 h 84"/>
                <a:gd name="T48" fmla="*/ 0 w 27"/>
                <a:gd name="T49" fmla="*/ 0 h 84"/>
                <a:gd name="T50" fmla="*/ 0 w 27"/>
                <a:gd name="T51" fmla="*/ 0 h 84"/>
                <a:gd name="T52" fmla="*/ 0 w 27"/>
                <a:gd name="T53" fmla="*/ 0 h 84"/>
                <a:gd name="T54" fmla="*/ 0 w 27"/>
                <a:gd name="T55" fmla="*/ 0 h 84"/>
                <a:gd name="T56" fmla="*/ 0 w 27"/>
                <a:gd name="T57" fmla="*/ 0 h 84"/>
                <a:gd name="T58" fmla="*/ 0 w 27"/>
                <a:gd name="T59" fmla="*/ 0 h 84"/>
                <a:gd name="T60" fmla="*/ 0 w 27"/>
                <a:gd name="T61" fmla="*/ 0 h 8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7" h="84">
                  <a:moveTo>
                    <a:pt x="1" y="0"/>
                  </a:moveTo>
                  <a:lnTo>
                    <a:pt x="1" y="0"/>
                  </a:lnTo>
                  <a:lnTo>
                    <a:pt x="6" y="10"/>
                  </a:lnTo>
                  <a:lnTo>
                    <a:pt x="10" y="18"/>
                  </a:lnTo>
                  <a:lnTo>
                    <a:pt x="15" y="27"/>
                  </a:lnTo>
                  <a:lnTo>
                    <a:pt x="20" y="32"/>
                  </a:lnTo>
                  <a:lnTo>
                    <a:pt x="24" y="38"/>
                  </a:lnTo>
                  <a:lnTo>
                    <a:pt x="27" y="44"/>
                  </a:lnTo>
                  <a:lnTo>
                    <a:pt x="27" y="48"/>
                  </a:lnTo>
                  <a:lnTo>
                    <a:pt x="27" y="52"/>
                  </a:lnTo>
                  <a:lnTo>
                    <a:pt x="26" y="60"/>
                  </a:lnTo>
                  <a:lnTo>
                    <a:pt x="23" y="68"/>
                  </a:lnTo>
                  <a:lnTo>
                    <a:pt x="20" y="76"/>
                  </a:lnTo>
                  <a:lnTo>
                    <a:pt x="18" y="84"/>
                  </a:lnTo>
                  <a:lnTo>
                    <a:pt x="19" y="66"/>
                  </a:lnTo>
                  <a:lnTo>
                    <a:pt x="19" y="53"/>
                  </a:lnTo>
                  <a:lnTo>
                    <a:pt x="18" y="46"/>
                  </a:lnTo>
                  <a:lnTo>
                    <a:pt x="17" y="42"/>
                  </a:lnTo>
                  <a:lnTo>
                    <a:pt x="11" y="36"/>
                  </a:lnTo>
                  <a:lnTo>
                    <a:pt x="7" y="28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41" name="Freeform 1102"/>
            <p:cNvSpPr>
              <a:spLocks/>
            </p:cNvSpPr>
            <p:nvPr/>
          </p:nvSpPr>
          <p:spPr bwMode="auto">
            <a:xfrm>
              <a:off x="107" y="157"/>
              <a:ext cx="1" cy="1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0 w 4"/>
                <a:gd name="T5" fmla="*/ 0 h 5"/>
                <a:gd name="T6" fmla="*/ 0 w 4"/>
                <a:gd name="T7" fmla="*/ 0 h 5"/>
                <a:gd name="T8" fmla="*/ 0 w 4"/>
                <a:gd name="T9" fmla="*/ 0 h 5"/>
                <a:gd name="T10" fmla="*/ 0 w 4"/>
                <a:gd name="T11" fmla="*/ 0 h 5"/>
                <a:gd name="T12" fmla="*/ 0 w 4"/>
                <a:gd name="T13" fmla="*/ 0 h 5"/>
                <a:gd name="T14" fmla="*/ 0 w 4"/>
                <a:gd name="T15" fmla="*/ 0 h 5"/>
                <a:gd name="T16" fmla="*/ 0 w 4"/>
                <a:gd name="T17" fmla="*/ 0 h 5"/>
                <a:gd name="T18" fmla="*/ 0 w 4"/>
                <a:gd name="T19" fmla="*/ 0 h 5"/>
                <a:gd name="T20" fmla="*/ 0 w 4"/>
                <a:gd name="T21" fmla="*/ 0 h 5"/>
                <a:gd name="T22" fmla="*/ 0 w 4"/>
                <a:gd name="T23" fmla="*/ 0 h 5"/>
                <a:gd name="T24" fmla="*/ 0 w 4"/>
                <a:gd name="T25" fmla="*/ 0 h 5"/>
                <a:gd name="T26" fmla="*/ 0 w 4"/>
                <a:gd name="T27" fmla="*/ 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42" name="Freeform 1103"/>
            <p:cNvSpPr>
              <a:spLocks/>
            </p:cNvSpPr>
            <p:nvPr/>
          </p:nvSpPr>
          <p:spPr bwMode="auto">
            <a:xfrm>
              <a:off x="99" y="156"/>
              <a:ext cx="1" cy="1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  <a:gd name="T22" fmla="*/ 0 w 3"/>
                <a:gd name="T23" fmla="*/ 0 h 5"/>
                <a:gd name="T24" fmla="*/ 0 w 3"/>
                <a:gd name="T25" fmla="*/ 0 h 5"/>
                <a:gd name="T26" fmla="*/ 0 w 3"/>
                <a:gd name="T27" fmla="*/ 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43" name="Freeform 1104"/>
            <p:cNvSpPr>
              <a:spLocks/>
            </p:cNvSpPr>
            <p:nvPr/>
          </p:nvSpPr>
          <p:spPr bwMode="auto">
            <a:xfrm>
              <a:off x="98" y="188"/>
              <a:ext cx="2" cy="4"/>
            </a:xfrm>
            <a:custGeom>
              <a:avLst/>
              <a:gdLst>
                <a:gd name="T0" fmla="*/ 0 w 16"/>
                <a:gd name="T1" fmla="*/ 0 h 38"/>
                <a:gd name="T2" fmla="*/ 0 w 16"/>
                <a:gd name="T3" fmla="*/ 0 h 38"/>
                <a:gd name="T4" fmla="*/ 0 w 16"/>
                <a:gd name="T5" fmla="*/ 0 h 38"/>
                <a:gd name="T6" fmla="*/ 0 w 16"/>
                <a:gd name="T7" fmla="*/ 0 h 38"/>
                <a:gd name="T8" fmla="*/ 0 w 16"/>
                <a:gd name="T9" fmla="*/ 0 h 38"/>
                <a:gd name="T10" fmla="*/ 0 w 16"/>
                <a:gd name="T11" fmla="*/ 0 h 38"/>
                <a:gd name="T12" fmla="*/ 0 w 16"/>
                <a:gd name="T13" fmla="*/ 0 h 38"/>
                <a:gd name="T14" fmla="*/ 0 w 16"/>
                <a:gd name="T15" fmla="*/ 0 h 38"/>
                <a:gd name="T16" fmla="*/ 0 w 16"/>
                <a:gd name="T17" fmla="*/ 0 h 38"/>
                <a:gd name="T18" fmla="*/ 0 w 16"/>
                <a:gd name="T19" fmla="*/ 0 h 38"/>
                <a:gd name="T20" fmla="*/ 0 w 16"/>
                <a:gd name="T21" fmla="*/ 0 h 38"/>
                <a:gd name="T22" fmla="*/ 0 w 16"/>
                <a:gd name="T23" fmla="*/ 0 h 38"/>
                <a:gd name="T24" fmla="*/ 0 w 16"/>
                <a:gd name="T25" fmla="*/ 0 h 38"/>
                <a:gd name="T26" fmla="*/ 0 w 16"/>
                <a:gd name="T27" fmla="*/ 0 h 38"/>
                <a:gd name="T28" fmla="*/ 0 w 16"/>
                <a:gd name="T29" fmla="*/ 0 h 38"/>
                <a:gd name="T30" fmla="*/ 0 w 16"/>
                <a:gd name="T31" fmla="*/ 0 h 38"/>
                <a:gd name="T32" fmla="*/ 0 w 16"/>
                <a:gd name="T33" fmla="*/ 0 h 38"/>
                <a:gd name="T34" fmla="*/ 0 w 16"/>
                <a:gd name="T35" fmla="*/ 0 h 38"/>
                <a:gd name="T36" fmla="*/ 0 w 16"/>
                <a:gd name="T37" fmla="*/ 0 h 38"/>
                <a:gd name="T38" fmla="*/ 0 w 16"/>
                <a:gd name="T39" fmla="*/ 0 h 38"/>
                <a:gd name="T40" fmla="*/ 0 w 16"/>
                <a:gd name="T41" fmla="*/ 0 h 38"/>
                <a:gd name="T42" fmla="*/ 0 w 16"/>
                <a:gd name="T43" fmla="*/ 0 h 38"/>
                <a:gd name="T44" fmla="*/ 0 w 16"/>
                <a:gd name="T45" fmla="*/ 0 h 38"/>
                <a:gd name="T46" fmla="*/ 0 w 16"/>
                <a:gd name="T47" fmla="*/ 0 h 38"/>
                <a:gd name="T48" fmla="*/ 0 w 16"/>
                <a:gd name="T49" fmla="*/ 0 h 38"/>
                <a:gd name="T50" fmla="*/ 0 w 16"/>
                <a:gd name="T51" fmla="*/ 0 h 38"/>
                <a:gd name="T52" fmla="*/ 0 w 16"/>
                <a:gd name="T53" fmla="*/ 0 h 38"/>
                <a:gd name="T54" fmla="*/ 0 w 16"/>
                <a:gd name="T55" fmla="*/ 0 h 38"/>
                <a:gd name="T56" fmla="*/ 0 w 16"/>
                <a:gd name="T57" fmla="*/ 0 h 38"/>
                <a:gd name="T58" fmla="*/ 0 w 16"/>
                <a:gd name="T59" fmla="*/ 0 h 38"/>
                <a:gd name="T60" fmla="*/ 0 w 16"/>
                <a:gd name="T61" fmla="*/ 0 h 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6" h="38">
                  <a:moveTo>
                    <a:pt x="8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5" y="8"/>
                  </a:lnTo>
                  <a:lnTo>
                    <a:pt x="16" y="14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2" y="16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8" y="26"/>
                  </a:lnTo>
                  <a:lnTo>
                    <a:pt x="9" y="34"/>
                  </a:lnTo>
                  <a:lnTo>
                    <a:pt x="10" y="38"/>
                  </a:lnTo>
                  <a:lnTo>
                    <a:pt x="7" y="37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2" y="11"/>
                  </a:lnTo>
                  <a:lnTo>
                    <a:pt x="5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44" name="Freeform 1105"/>
            <p:cNvSpPr>
              <a:spLocks/>
            </p:cNvSpPr>
            <p:nvPr/>
          </p:nvSpPr>
          <p:spPr bwMode="auto">
            <a:xfrm>
              <a:off x="105" y="164"/>
              <a:ext cx="7" cy="10"/>
            </a:xfrm>
            <a:custGeom>
              <a:avLst/>
              <a:gdLst>
                <a:gd name="T0" fmla="*/ 0 w 80"/>
                <a:gd name="T1" fmla="*/ 0 h 103"/>
                <a:gd name="T2" fmla="*/ 0 w 80"/>
                <a:gd name="T3" fmla="*/ 0 h 103"/>
                <a:gd name="T4" fmla="*/ 0 w 80"/>
                <a:gd name="T5" fmla="*/ 0 h 103"/>
                <a:gd name="T6" fmla="*/ 0 w 80"/>
                <a:gd name="T7" fmla="*/ 0 h 103"/>
                <a:gd name="T8" fmla="*/ 0 w 80"/>
                <a:gd name="T9" fmla="*/ 0 h 103"/>
                <a:gd name="T10" fmla="*/ 0 w 80"/>
                <a:gd name="T11" fmla="*/ 0 h 103"/>
                <a:gd name="T12" fmla="*/ 0 w 80"/>
                <a:gd name="T13" fmla="*/ 0 h 103"/>
                <a:gd name="T14" fmla="*/ 0 w 80"/>
                <a:gd name="T15" fmla="*/ 0 h 103"/>
                <a:gd name="T16" fmla="*/ 0 w 80"/>
                <a:gd name="T17" fmla="*/ 0 h 103"/>
                <a:gd name="T18" fmla="*/ 0 w 80"/>
                <a:gd name="T19" fmla="*/ 0 h 103"/>
                <a:gd name="T20" fmla="*/ 0 w 80"/>
                <a:gd name="T21" fmla="*/ 0 h 103"/>
                <a:gd name="T22" fmla="*/ 0 w 80"/>
                <a:gd name="T23" fmla="*/ 0 h 103"/>
                <a:gd name="T24" fmla="*/ 0 w 80"/>
                <a:gd name="T25" fmla="*/ 0 h 103"/>
                <a:gd name="T26" fmla="*/ 0 w 80"/>
                <a:gd name="T27" fmla="*/ 0 h 103"/>
                <a:gd name="T28" fmla="*/ 0 w 80"/>
                <a:gd name="T29" fmla="*/ 0 h 103"/>
                <a:gd name="T30" fmla="*/ 0 w 80"/>
                <a:gd name="T31" fmla="*/ 0 h 103"/>
                <a:gd name="T32" fmla="*/ 0 w 80"/>
                <a:gd name="T33" fmla="*/ 0 h 103"/>
                <a:gd name="T34" fmla="*/ 0 w 80"/>
                <a:gd name="T35" fmla="*/ 0 h 103"/>
                <a:gd name="T36" fmla="*/ 0 w 80"/>
                <a:gd name="T37" fmla="*/ 0 h 103"/>
                <a:gd name="T38" fmla="*/ 0 w 80"/>
                <a:gd name="T39" fmla="*/ 0 h 103"/>
                <a:gd name="T40" fmla="*/ 0 w 80"/>
                <a:gd name="T41" fmla="*/ 0 h 103"/>
                <a:gd name="T42" fmla="*/ 0 w 80"/>
                <a:gd name="T43" fmla="*/ 0 h 103"/>
                <a:gd name="T44" fmla="*/ 0 w 80"/>
                <a:gd name="T45" fmla="*/ 0 h 103"/>
                <a:gd name="T46" fmla="*/ 0 w 80"/>
                <a:gd name="T47" fmla="*/ 0 h 103"/>
                <a:gd name="T48" fmla="*/ 0 w 80"/>
                <a:gd name="T49" fmla="*/ 0 h 103"/>
                <a:gd name="T50" fmla="*/ 0 w 80"/>
                <a:gd name="T51" fmla="*/ 0 h 103"/>
                <a:gd name="T52" fmla="*/ 0 w 80"/>
                <a:gd name="T53" fmla="*/ 0 h 103"/>
                <a:gd name="T54" fmla="*/ 0 w 80"/>
                <a:gd name="T55" fmla="*/ 0 h 103"/>
                <a:gd name="T56" fmla="*/ 0 w 80"/>
                <a:gd name="T57" fmla="*/ 0 h 103"/>
                <a:gd name="T58" fmla="*/ 0 w 80"/>
                <a:gd name="T59" fmla="*/ 0 h 103"/>
                <a:gd name="T60" fmla="*/ 0 w 80"/>
                <a:gd name="T61" fmla="*/ 0 h 103"/>
                <a:gd name="T62" fmla="*/ 0 w 80"/>
                <a:gd name="T63" fmla="*/ 0 h 103"/>
                <a:gd name="T64" fmla="*/ 0 w 80"/>
                <a:gd name="T65" fmla="*/ 0 h 103"/>
                <a:gd name="T66" fmla="*/ 0 w 80"/>
                <a:gd name="T67" fmla="*/ 0 h 103"/>
                <a:gd name="T68" fmla="*/ 0 w 80"/>
                <a:gd name="T69" fmla="*/ 0 h 103"/>
                <a:gd name="T70" fmla="*/ 0 w 80"/>
                <a:gd name="T71" fmla="*/ 0 h 1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0" h="103">
                  <a:moveTo>
                    <a:pt x="38" y="87"/>
                  </a:moveTo>
                  <a:lnTo>
                    <a:pt x="38" y="87"/>
                  </a:lnTo>
                  <a:lnTo>
                    <a:pt x="44" y="82"/>
                  </a:lnTo>
                  <a:lnTo>
                    <a:pt x="47" y="77"/>
                  </a:lnTo>
                  <a:lnTo>
                    <a:pt x="49" y="72"/>
                  </a:lnTo>
                  <a:lnTo>
                    <a:pt x="50" y="68"/>
                  </a:lnTo>
                  <a:lnTo>
                    <a:pt x="64" y="34"/>
                  </a:lnTo>
                  <a:lnTo>
                    <a:pt x="74" y="10"/>
                  </a:lnTo>
                  <a:lnTo>
                    <a:pt x="78" y="2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65" y="60"/>
                  </a:lnTo>
                  <a:lnTo>
                    <a:pt x="60" y="73"/>
                  </a:lnTo>
                  <a:lnTo>
                    <a:pt x="56" y="79"/>
                  </a:lnTo>
                  <a:lnTo>
                    <a:pt x="53" y="84"/>
                  </a:lnTo>
                  <a:lnTo>
                    <a:pt x="49" y="89"/>
                  </a:lnTo>
                  <a:lnTo>
                    <a:pt x="44" y="94"/>
                  </a:lnTo>
                  <a:lnTo>
                    <a:pt x="38" y="98"/>
                  </a:lnTo>
                  <a:lnTo>
                    <a:pt x="31" y="101"/>
                  </a:lnTo>
                  <a:lnTo>
                    <a:pt x="27" y="102"/>
                  </a:lnTo>
                  <a:lnTo>
                    <a:pt x="22" y="103"/>
                  </a:lnTo>
                  <a:lnTo>
                    <a:pt x="12" y="103"/>
                  </a:lnTo>
                  <a:lnTo>
                    <a:pt x="3" y="101"/>
                  </a:lnTo>
                  <a:lnTo>
                    <a:pt x="1" y="99"/>
                  </a:lnTo>
                  <a:lnTo>
                    <a:pt x="0" y="98"/>
                  </a:lnTo>
                  <a:lnTo>
                    <a:pt x="2" y="98"/>
                  </a:lnTo>
                  <a:lnTo>
                    <a:pt x="11" y="97"/>
                  </a:lnTo>
                  <a:lnTo>
                    <a:pt x="17" y="96"/>
                  </a:lnTo>
                  <a:lnTo>
                    <a:pt x="23" y="94"/>
                  </a:lnTo>
                  <a:lnTo>
                    <a:pt x="31" y="91"/>
                  </a:lnTo>
                  <a:lnTo>
                    <a:pt x="38" y="8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45" name="Freeform 1106"/>
            <p:cNvSpPr>
              <a:spLocks/>
            </p:cNvSpPr>
            <p:nvPr/>
          </p:nvSpPr>
          <p:spPr bwMode="auto">
            <a:xfrm>
              <a:off x="111" y="145"/>
              <a:ext cx="3" cy="2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w 32"/>
                <a:gd name="T9" fmla="*/ 0 h 21"/>
                <a:gd name="T10" fmla="*/ 0 w 32"/>
                <a:gd name="T11" fmla="*/ 0 h 21"/>
                <a:gd name="T12" fmla="*/ 0 w 32"/>
                <a:gd name="T13" fmla="*/ 0 h 21"/>
                <a:gd name="T14" fmla="*/ 0 w 32"/>
                <a:gd name="T15" fmla="*/ 0 h 21"/>
                <a:gd name="T16" fmla="*/ 0 w 32"/>
                <a:gd name="T17" fmla="*/ 0 h 21"/>
                <a:gd name="T18" fmla="*/ 0 w 32"/>
                <a:gd name="T19" fmla="*/ 0 h 21"/>
                <a:gd name="T20" fmla="*/ 0 w 32"/>
                <a:gd name="T21" fmla="*/ 0 h 21"/>
                <a:gd name="T22" fmla="*/ 0 w 32"/>
                <a:gd name="T23" fmla="*/ 0 h 21"/>
                <a:gd name="T24" fmla="*/ 0 w 32"/>
                <a:gd name="T25" fmla="*/ 0 h 21"/>
                <a:gd name="T26" fmla="*/ 0 w 32"/>
                <a:gd name="T27" fmla="*/ 0 h 21"/>
                <a:gd name="T28" fmla="*/ 0 w 32"/>
                <a:gd name="T29" fmla="*/ 0 h 21"/>
                <a:gd name="T30" fmla="*/ 0 w 32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" h="21">
                  <a:moveTo>
                    <a:pt x="0" y="0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9" y="2"/>
                  </a:lnTo>
                  <a:lnTo>
                    <a:pt x="17" y="7"/>
                  </a:lnTo>
                  <a:lnTo>
                    <a:pt x="32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5" y="20"/>
                  </a:lnTo>
                  <a:lnTo>
                    <a:pt x="20" y="18"/>
                  </a:lnTo>
                  <a:lnTo>
                    <a:pt x="11" y="11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46" name="Freeform 1107"/>
            <p:cNvSpPr>
              <a:spLocks/>
            </p:cNvSpPr>
            <p:nvPr/>
          </p:nvSpPr>
          <p:spPr bwMode="auto">
            <a:xfrm>
              <a:off x="104" y="168"/>
              <a:ext cx="11" cy="16"/>
            </a:xfrm>
            <a:custGeom>
              <a:avLst/>
              <a:gdLst>
                <a:gd name="T0" fmla="*/ 0 w 123"/>
                <a:gd name="T1" fmla="*/ 0 h 177"/>
                <a:gd name="T2" fmla="*/ 0 w 123"/>
                <a:gd name="T3" fmla="*/ 0 h 177"/>
                <a:gd name="T4" fmla="*/ 0 w 123"/>
                <a:gd name="T5" fmla="*/ 0 h 177"/>
                <a:gd name="T6" fmla="*/ 0 w 123"/>
                <a:gd name="T7" fmla="*/ 0 h 177"/>
                <a:gd name="T8" fmla="*/ 0 w 123"/>
                <a:gd name="T9" fmla="*/ 0 h 177"/>
                <a:gd name="T10" fmla="*/ 0 w 123"/>
                <a:gd name="T11" fmla="*/ 0 h 177"/>
                <a:gd name="T12" fmla="*/ 0 w 123"/>
                <a:gd name="T13" fmla="*/ 0 h 177"/>
                <a:gd name="T14" fmla="*/ 0 w 123"/>
                <a:gd name="T15" fmla="*/ 0 h 177"/>
                <a:gd name="T16" fmla="*/ 0 w 123"/>
                <a:gd name="T17" fmla="*/ 0 h 177"/>
                <a:gd name="T18" fmla="*/ 0 w 123"/>
                <a:gd name="T19" fmla="*/ 0 h 177"/>
                <a:gd name="T20" fmla="*/ 0 w 123"/>
                <a:gd name="T21" fmla="*/ 0 h 177"/>
                <a:gd name="T22" fmla="*/ 0 w 123"/>
                <a:gd name="T23" fmla="*/ 0 h 177"/>
                <a:gd name="T24" fmla="*/ 0 w 123"/>
                <a:gd name="T25" fmla="*/ 0 h 177"/>
                <a:gd name="T26" fmla="*/ 0 w 123"/>
                <a:gd name="T27" fmla="*/ 0 h 177"/>
                <a:gd name="T28" fmla="*/ 0 w 123"/>
                <a:gd name="T29" fmla="*/ 0 h 177"/>
                <a:gd name="T30" fmla="*/ 0 w 123"/>
                <a:gd name="T31" fmla="*/ 0 h 177"/>
                <a:gd name="T32" fmla="*/ 0 w 123"/>
                <a:gd name="T33" fmla="*/ 0 h 177"/>
                <a:gd name="T34" fmla="*/ 0 w 123"/>
                <a:gd name="T35" fmla="*/ 0 h 177"/>
                <a:gd name="T36" fmla="*/ 0 w 123"/>
                <a:gd name="T37" fmla="*/ 0 h 177"/>
                <a:gd name="T38" fmla="*/ 0 w 123"/>
                <a:gd name="T39" fmla="*/ 0 h 177"/>
                <a:gd name="T40" fmla="*/ 0 w 123"/>
                <a:gd name="T41" fmla="*/ 0 h 177"/>
                <a:gd name="T42" fmla="*/ 0 w 123"/>
                <a:gd name="T43" fmla="*/ 0 h 177"/>
                <a:gd name="T44" fmla="*/ 0 w 123"/>
                <a:gd name="T45" fmla="*/ 0 h 177"/>
                <a:gd name="T46" fmla="*/ 0 w 123"/>
                <a:gd name="T47" fmla="*/ 0 h 177"/>
                <a:gd name="T48" fmla="*/ 0 w 123"/>
                <a:gd name="T49" fmla="*/ 0 h 177"/>
                <a:gd name="T50" fmla="*/ 0 w 123"/>
                <a:gd name="T51" fmla="*/ 0 h 177"/>
                <a:gd name="T52" fmla="*/ 0 w 123"/>
                <a:gd name="T53" fmla="*/ 0 h 177"/>
                <a:gd name="T54" fmla="*/ 0 w 123"/>
                <a:gd name="T55" fmla="*/ 0 h 177"/>
                <a:gd name="T56" fmla="*/ 0 w 123"/>
                <a:gd name="T57" fmla="*/ 0 h 177"/>
                <a:gd name="T58" fmla="*/ 0 w 123"/>
                <a:gd name="T59" fmla="*/ 0 h 177"/>
                <a:gd name="T60" fmla="*/ 0 w 123"/>
                <a:gd name="T61" fmla="*/ 0 h 177"/>
                <a:gd name="T62" fmla="*/ 0 w 123"/>
                <a:gd name="T63" fmla="*/ 0 h 177"/>
                <a:gd name="T64" fmla="*/ 0 w 123"/>
                <a:gd name="T65" fmla="*/ 0 h 177"/>
                <a:gd name="T66" fmla="*/ 0 w 123"/>
                <a:gd name="T67" fmla="*/ 0 h 177"/>
                <a:gd name="T68" fmla="*/ 0 w 123"/>
                <a:gd name="T69" fmla="*/ 0 h 177"/>
                <a:gd name="T70" fmla="*/ 0 w 123"/>
                <a:gd name="T71" fmla="*/ 0 h 177"/>
                <a:gd name="T72" fmla="*/ 0 w 123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3" h="177">
                  <a:moveTo>
                    <a:pt x="72" y="99"/>
                  </a:moveTo>
                  <a:lnTo>
                    <a:pt x="72" y="99"/>
                  </a:lnTo>
                  <a:lnTo>
                    <a:pt x="80" y="91"/>
                  </a:lnTo>
                  <a:lnTo>
                    <a:pt x="87" y="82"/>
                  </a:lnTo>
                  <a:lnTo>
                    <a:pt x="98" y="65"/>
                  </a:lnTo>
                  <a:lnTo>
                    <a:pt x="110" y="47"/>
                  </a:lnTo>
                  <a:lnTo>
                    <a:pt x="114" y="40"/>
                  </a:lnTo>
                  <a:lnTo>
                    <a:pt x="117" y="32"/>
                  </a:lnTo>
                  <a:lnTo>
                    <a:pt x="118" y="24"/>
                  </a:lnTo>
                  <a:lnTo>
                    <a:pt x="118" y="17"/>
                  </a:lnTo>
                  <a:lnTo>
                    <a:pt x="118" y="5"/>
                  </a:lnTo>
                  <a:lnTo>
                    <a:pt x="117" y="0"/>
                  </a:lnTo>
                  <a:lnTo>
                    <a:pt x="119" y="2"/>
                  </a:lnTo>
                  <a:lnTo>
                    <a:pt x="120" y="5"/>
                  </a:lnTo>
                  <a:lnTo>
                    <a:pt x="122" y="16"/>
                  </a:lnTo>
                  <a:lnTo>
                    <a:pt x="123" y="27"/>
                  </a:lnTo>
                  <a:lnTo>
                    <a:pt x="122" y="38"/>
                  </a:lnTo>
                  <a:lnTo>
                    <a:pt x="121" y="43"/>
                  </a:lnTo>
                  <a:lnTo>
                    <a:pt x="118" y="49"/>
                  </a:lnTo>
                  <a:lnTo>
                    <a:pt x="110" y="64"/>
                  </a:lnTo>
                  <a:lnTo>
                    <a:pt x="98" y="81"/>
                  </a:lnTo>
                  <a:lnTo>
                    <a:pt x="86" y="96"/>
                  </a:lnTo>
                  <a:lnTo>
                    <a:pt x="71" y="112"/>
                  </a:lnTo>
                  <a:lnTo>
                    <a:pt x="45" y="138"/>
                  </a:lnTo>
                  <a:lnTo>
                    <a:pt x="18" y="163"/>
                  </a:lnTo>
                  <a:lnTo>
                    <a:pt x="8" y="172"/>
                  </a:lnTo>
                  <a:lnTo>
                    <a:pt x="0" y="177"/>
                  </a:lnTo>
                  <a:lnTo>
                    <a:pt x="8" y="167"/>
                  </a:lnTo>
                  <a:lnTo>
                    <a:pt x="16" y="157"/>
                  </a:lnTo>
                  <a:lnTo>
                    <a:pt x="36" y="136"/>
                  </a:lnTo>
                  <a:lnTo>
                    <a:pt x="72" y="9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47" name="Freeform 1108"/>
            <p:cNvSpPr>
              <a:spLocks/>
            </p:cNvSpPr>
            <p:nvPr/>
          </p:nvSpPr>
          <p:spPr bwMode="auto">
            <a:xfrm>
              <a:off x="103" y="181"/>
              <a:ext cx="11" cy="9"/>
            </a:xfrm>
            <a:custGeom>
              <a:avLst/>
              <a:gdLst>
                <a:gd name="T0" fmla="*/ 0 w 122"/>
                <a:gd name="T1" fmla="*/ 0 h 102"/>
                <a:gd name="T2" fmla="*/ 0 w 122"/>
                <a:gd name="T3" fmla="*/ 0 h 102"/>
                <a:gd name="T4" fmla="*/ 0 w 122"/>
                <a:gd name="T5" fmla="*/ 0 h 102"/>
                <a:gd name="T6" fmla="*/ 0 w 122"/>
                <a:gd name="T7" fmla="*/ 0 h 102"/>
                <a:gd name="T8" fmla="*/ 0 w 122"/>
                <a:gd name="T9" fmla="*/ 0 h 102"/>
                <a:gd name="T10" fmla="*/ 0 w 122"/>
                <a:gd name="T11" fmla="*/ 0 h 102"/>
                <a:gd name="T12" fmla="*/ 0 w 122"/>
                <a:gd name="T13" fmla="*/ 0 h 102"/>
                <a:gd name="T14" fmla="*/ 0 w 122"/>
                <a:gd name="T15" fmla="*/ 0 h 102"/>
                <a:gd name="T16" fmla="*/ 0 w 122"/>
                <a:gd name="T17" fmla="*/ 0 h 102"/>
                <a:gd name="T18" fmla="*/ 0 w 122"/>
                <a:gd name="T19" fmla="*/ 0 h 102"/>
                <a:gd name="T20" fmla="*/ 0 w 122"/>
                <a:gd name="T21" fmla="*/ 0 h 102"/>
                <a:gd name="T22" fmla="*/ 0 w 122"/>
                <a:gd name="T23" fmla="*/ 0 h 102"/>
                <a:gd name="T24" fmla="*/ 0 w 122"/>
                <a:gd name="T25" fmla="*/ 0 h 102"/>
                <a:gd name="T26" fmla="*/ 0 w 122"/>
                <a:gd name="T27" fmla="*/ 0 h 102"/>
                <a:gd name="T28" fmla="*/ 0 w 122"/>
                <a:gd name="T29" fmla="*/ 0 h 102"/>
                <a:gd name="T30" fmla="*/ 0 w 122"/>
                <a:gd name="T31" fmla="*/ 0 h 102"/>
                <a:gd name="T32" fmla="*/ 0 w 122"/>
                <a:gd name="T33" fmla="*/ 0 h 102"/>
                <a:gd name="T34" fmla="*/ 0 w 122"/>
                <a:gd name="T35" fmla="*/ 0 h 102"/>
                <a:gd name="T36" fmla="*/ 0 w 122"/>
                <a:gd name="T37" fmla="*/ 0 h 102"/>
                <a:gd name="T38" fmla="*/ 0 w 122"/>
                <a:gd name="T39" fmla="*/ 0 h 102"/>
                <a:gd name="T40" fmla="*/ 0 w 122"/>
                <a:gd name="T41" fmla="*/ 0 h 102"/>
                <a:gd name="T42" fmla="*/ 0 w 122"/>
                <a:gd name="T43" fmla="*/ 0 h 102"/>
                <a:gd name="T44" fmla="*/ 0 w 122"/>
                <a:gd name="T45" fmla="*/ 0 h 102"/>
                <a:gd name="T46" fmla="*/ 0 w 122"/>
                <a:gd name="T47" fmla="*/ 0 h 102"/>
                <a:gd name="T48" fmla="*/ 0 w 122"/>
                <a:gd name="T49" fmla="*/ 0 h 102"/>
                <a:gd name="T50" fmla="*/ 0 w 122"/>
                <a:gd name="T51" fmla="*/ 0 h 102"/>
                <a:gd name="T52" fmla="*/ 0 w 122"/>
                <a:gd name="T53" fmla="*/ 0 h 102"/>
                <a:gd name="T54" fmla="*/ 0 w 122"/>
                <a:gd name="T55" fmla="*/ 0 h 102"/>
                <a:gd name="T56" fmla="*/ 0 w 122"/>
                <a:gd name="T57" fmla="*/ 0 h 102"/>
                <a:gd name="T58" fmla="*/ 0 w 122"/>
                <a:gd name="T59" fmla="*/ 0 h 102"/>
                <a:gd name="T60" fmla="*/ 0 w 122"/>
                <a:gd name="T61" fmla="*/ 0 h 102"/>
                <a:gd name="T62" fmla="*/ 0 w 122"/>
                <a:gd name="T63" fmla="*/ 0 h 102"/>
                <a:gd name="T64" fmla="*/ 0 w 122"/>
                <a:gd name="T65" fmla="*/ 0 h 102"/>
                <a:gd name="T66" fmla="*/ 0 w 122"/>
                <a:gd name="T67" fmla="*/ 0 h 102"/>
                <a:gd name="T68" fmla="*/ 0 w 122"/>
                <a:gd name="T69" fmla="*/ 0 h 102"/>
                <a:gd name="T70" fmla="*/ 0 w 122"/>
                <a:gd name="T71" fmla="*/ 0 h 102"/>
                <a:gd name="T72" fmla="*/ 0 w 122"/>
                <a:gd name="T73" fmla="*/ 0 h 102"/>
                <a:gd name="T74" fmla="*/ 0 w 122"/>
                <a:gd name="T75" fmla="*/ 0 h 102"/>
                <a:gd name="T76" fmla="*/ 0 w 122"/>
                <a:gd name="T77" fmla="*/ 0 h 102"/>
                <a:gd name="T78" fmla="*/ 0 w 122"/>
                <a:gd name="T79" fmla="*/ 0 h 102"/>
                <a:gd name="T80" fmla="*/ 0 w 122"/>
                <a:gd name="T81" fmla="*/ 0 h 102"/>
                <a:gd name="T82" fmla="*/ 0 w 122"/>
                <a:gd name="T83" fmla="*/ 0 h 102"/>
                <a:gd name="T84" fmla="*/ 0 w 122"/>
                <a:gd name="T85" fmla="*/ 0 h 102"/>
                <a:gd name="T86" fmla="*/ 0 w 122"/>
                <a:gd name="T87" fmla="*/ 0 h 102"/>
                <a:gd name="T88" fmla="*/ 0 w 122"/>
                <a:gd name="T89" fmla="*/ 0 h 102"/>
                <a:gd name="T90" fmla="*/ 0 w 122"/>
                <a:gd name="T91" fmla="*/ 0 h 102"/>
                <a:gd name="T92" fmla="*/ 0 w 122"/>
                <a:gd name="T93" fmla="*/ 0 h 102"/>
                <a:gd name="T94" fmla="*/ 0 w 122"/>
                <a:gd name="T95" fmla="*/ 0 h 102"/>
                <a:gd name="T96" fmla="*/ 0 w 122"/>
                <a:gd name="T97" fmla="*/ 0 h 102"/>
                <a:gd name="T98" fmla="*/ 0 w 122"/>
                <a:gd name="T99" fmla="*/ 0 h 102"/>
                <a:gd name="T100" fmla="*/ 0 w 122"/>
                <a:gd name="T101" fmla="*/ 0 h 102"/>
                <a:gd name="T102" fmla="*/ 0 w 122"/>
                <a:gd name="T103" fmla="*/ 0 h 102"/>
                <a:gd name="T104" fmla="*/ 0 w 122"/>
                <a:gd name="T105" fmla="*/ 0 h 1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2" h="102">
                  <a:moveTo>
                    <a:pt x="38" y="37"/>
                  </a:moveTo>
                  <a:lnTo>
                    <a:pt x="38" y="37"/>
                  </a:lnTo>
                  <a:lnTo>
                    <a:pt x="42" y="35"/>
                  </a:lnTo>
                  <a:lnTo>
                    <a:pt x="47" y="35"/>
                  </a:lnTo>
                  <a:lnTo>
                    <a:pt x="55" y="38"/>
                  </a:lnTo>
                  <a:lnTo>
                    <a:pt x="72" y="44"/>
                  </a:lnTo>
                  <a:lnTo>
                    <a:pt x="75" y="24"/>
                  </a:lnTo>
                  <a:lnTo>
                    <a:pt x="76" y="9"/>
                  </a:lnTo>
                  <a:lnTo>
                    <a:pt x="77" y="0"/>
                  </a:lnTo>
                  <a:lnTo>
                    <a:pt x="84" y="2"/>
                  </a:lnTo>
                  <a:lnTo>
                    <a:pt x="90" y="4"/>
                  </a:lnTo>
                  <a:lnTo>
                    <a:pt x="96" y="7"/>
                  </a:lnTo>
                  <a:lnTo>
                    <a:pt x="101" y="10"/>
                  </a:lnTo>
                  <a:lnTo>
                    <a:pt x="105" y="14"/>
                  </a:lnTo>
                  <a:lnTo>
                    <a:pt x="108" y="18"/>
                  </a:lnTo>
                  <a:lnTo>
                    <a:pt x="115" y="26"/>
                  </a:lnTo>
                  <a:lnTo>
                    <a:pt x="119" y="34"/>
                  </a:lnTo>
                  <a:lnTo>
                    <a:pt x="121" y="42"/>
                  </a:lnTo>
                  <a:lnTo>
                    <a:pt x="122" y="47"/>
                  </a:lnTo>
                  <a:lnTo>
                    <a:pt x="122" y="50"/>
                  </a:lnTo>
                  <a:lnTo>
                    <a:pt x="109" y="34"/>
                  </a:lnTo>
                  <a:lnTo>
                    <a:pt x="100" y="24"/>
                  </a:lnTo>
                  <a:lnTo>
                    <a:pt x="96" y="21"/>
                  </a:lnTo>
                  <a:lnTo>
                    <a:pt x="92" y="18"/>
                  </a:lnTo>
                  <a:lnTo>
                    <a:pt x="88" y="16"/>
                  </a:lnTo>
                  <a:lnTo>
                    <a:pt x="84" y="14"/>
                  </a:lnTo>
                  <a:lnTo>
                    <a:pt x="78" y="56"/>
                  </a:lnTo>
                  <a:lnTo>
                    <a:pt x="72" y="52"/>
                  </a:lnTo>
                  <a:lnTo>
                    <a:pt x="66" y="49"/>
                  </a:lnTo>
                  <a:lnTo>
                    <a:pt x="55" y="45"/>
                  </a:lnTo>
                  <a:lnTo>
                    <a:pt x="43" y="43"/>
                  </a:lnTo>
                  <a:lnTo>
                    <a:pt x="40" y="44"/>
                  </a:lnTo>
                  <a:lnTo>
                    <a:pt x="37" y="46"/>
                  </a:lnTo>
                  <a:lnTo>
                    <a:pt x="31" y="53"/>
                  </a:lnTo>
                  <a:lnTo>
                    <a:pt x="24" y="63"/>
                  </a:lnTo>
                  <a:lnTo>
                    <a:pt x="17" y="73"/>
                  </a:lnTo>
                  <a:lnTo>
                    <a:pt x="0" y="102"/>
                  </a:lnTo>
                  <a:lnTo>
                    <a:pt x="1" y="97"/>
                  </a:lnTo>
                  <a:lnTo>
                    <a:pt x="2" y="89"/>
                  </a:lnTo>
                  <a:lnTo>
                    <a:pt x="6" y="78"/>
                  </a:lnTo>
                  <a:lnTo>
                    <a:pt x="10" y="68"/>
                  </a:lnTo>
                  <a:lnTo>
                    <a:pt x="16" y="58"/>
                  </a:lnTo>
                  <a:lnTo>
                    <a:pt x="23" y="49"/>
                  </a:lnTo>
                  <a:lnTo>
                    <a:pt x="30" y="42"/>
                  </a:lnTo>
                  <a:lnTo>
                    <a:pt x="34" y="39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48" name="Freeform 1109"/>
            <p:cNvSpPr>
              <a:spLocks/>
            </p:cNvSpPr>
            <p:nvPr/>
          </p:nvSpPr>
          <p:spPr bwMode="auto">
            <a:xfrm>
              <a:off x="111" y="148"/>
              <a:ext cx="3" cy="12"/>
            </a:xfrm>
            <a:custGeom>
              <a:avLst/>
              <a:gdLst>
                <a:gd name="T0" fmla="*/ 0 w 30"/>
                <a:gd name="T1" fmla="*/ 0 h 134"/>
                <a:gd name="T2" fmla="*/ 0 w 30"/>
                <a:gd name="T3" fmla="*/ 0 h 134"/>
                <a:gd name="T4" fmla="*/ 0 w 30"/>
                <a:gd name="T5" fmla="*/ 0 h 134"/>
                <a:gd name="T6" fmla="*/ 0 w 30"/>
                <a:gd name="T7" fmla="*/ 0 h 134"/>
                <a:gd name="T8" fmla="*/ 0 w 30"/>
                <a:gd name="T9" fmla="*/ 0 h 134"/>
                <a:gd name="T10" fmla="*/ 0 w 30"/>
                <a:gd name="T11" fmla="*/ 0 h 134"/>
                <a:gd name="T12" fmla="*/ 0 w 30"/>
                <a:gd name="T13" fmla="*/ 0 h 134"/>
                <a:gd name="T14" fmla="*/ 0 w 30"/>
                <a:gd name="T15" fmla="*/ 0 h 134"/>
                <a:gd name="T16" fmla="*/ 0 w 30"/>
                <a:gd name="T17" fmla="*/ 0 h 134"/>
                <a:gd name="T18" fmla="*/ 0 w 30"/>
                <a:gd name="T19" fmla="*/ 0 h 134"/>
                <a:gd name="T20" fmla="*/ 0 w 30"/>
                <a:gd name="T21" fmla="*/ 0 h 134"/>
                <a:gd name="T22" fmla="*/ 0 w 30"/>
                <a:gd name="T23" fmla="*/ 0 h 134"/>
                <a:gd name="T24" fmla="*/ 0 w 30"/>
                <a:gd name="T25" fmla="*/ 0 h 134"/>
                <a:gd name="T26" fmla="*/ 0 w 30"/>
                <a:gd name="T27" fmla="*/ 0 h 134"/>
                <a:gd name="T28" fmla="*/ 0 w 30"/>
                <a:gd name="T29" fmla="*/ 0 h 134"/>
                <a:gd name="T30" fmla="*/ 0 w 30"/>
                <a:gd name="T31" fmla="*/ 0 h 134"/>
                <a:gd name="T32" fmla="*/ 0 w 30"/>
                <a:gd name="T33" fmla="*/ 0 h 134"/>
                <a:gd name="T34" fmla="*/ 0 w 30"/>
                <a:gd name="T35" fmla="*/ 0 h 134"/>
                <a:gd name="T36" fmla="*/ 0 w 30"/>
                <a:gd name="T37" fmla="*/ 0 h 134"/>
                <a:gd name="T38" fmla="*/ 0 w 30"/>
                <a:gd name="T39" fmla="*/ 0 h 134"/>
                <a:gd name="T40" fmla="*/ 0 w 30"/>
                <a:gd name="T41" fmla="*/ 0 h 134"/>
                <a:gd name="T42" fmla="*/ 0 w 30"/>
                <a:gd name="T43" fmla="*/ 0 h 134"/>
                <a:gd name="T44" fmla="*/ 0 w 30"/>
                <a:gd name="T45" fmla="*/ 0 h 134"/>
                <a:gd name="T46" fmla="*/ 0 w 30"/>
                <a:gd name="T47" fmla="*/ 0 h 134"/>
                <a:gd name="T48" fmla="*/ 0 w 30"/>
                <a:gd name="T49" fmla="*/ 0 h 134"/>
                <a:gd name="T50" fmla="*/ 0 w 30"/>
                <a:gd name="T51" fmla="*/ 0 h 134"/>
                <a:gd name="T52" fmla="*/ 0 w 30"/>
                <a:gd name="T53" fmla="*/ 0 h 134"/>
                <a:gd name="T54" fmla="*/ 0 w 30"/>
                <a:gd name="T55" fmla="*/ 0 h 134"/>
                <a:gd name="T56" fmla="*/ 0 w 30"/>
                <a:gd name="T57" fmla="*/ 0 h 134"/>
                <a:gd name="T58" fmla="*/ 0 w 30"/>
                <a:gd name="T59" fmla="*/ 0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0" h="134">
                  <a:moveTo>
                    <a:pt x="14" y="66"/>
                  </a:moveTo>
                  <a:lnTo>
                    <a:pt x="14" y="66"/>
                  </a:lnTo>
                  <a:lnTo>
                    <a:pt x="17" y="56"/>
                  </a:lnTo>
                  <a:lnTo>
                    <a:pt x="19" y="47"/>
                  </a:lnTo>
                  <a:lnTo>
                    <a:pt x="23" y="25"/>
                  </a:lnTo>
                  <a:lnTo>
                    <a:pt x="27" y="0"/>
                  </a:lnTo>
                  <a:lnTo>
                    <a:pt x="29" y="7"/>
                  </a:lnTo>
                  <a:lnTo>
                    <a:pt x="30" y="16"/>
                  </a:lnTo>
                  <a:lnTo>
                    <a:pt x="30" y="23"/>
                  </a:lnTo>
                  <a:lnTo>
                    <a:pt x="30" y="31"/>
                  </a:lnTo>
                  <a:lnTo>
                    <a:pt x="28" y="48"/>
                  </a:lnTo>
                  <a:lnTo>
                    <a:pt x="23" y="64"/>
                  </a:lnTo>
                  <a:lnTo>
                    <a:pt x="19" y="77"/>
                  </a:lnTo>
                  <a:lnTo>
                    <a:pt x="15" y="90"/>
                  </a:lnTo>
                  <a:lnTo>
                    <a:pt x="12" y="103"/>
                  </a:lnTo>
                  <a:lnTo>
                    <a:pt x="10" y="117"/>
                  </a:lnTo>
                  <a:lnTo>
                    <a:pt x="13" y="126"/>
                  </a:lnTo>
                  <a:lnTo>
                    <a:pt x="15" y="134"/>
                  </a:lnTo>
                  <a:lnTo>
                    <a:pt x="10" y="133"/>
                  </a:lnTo>
                  <a:lnTo>
                    <a:pt x="5" y="129"/>
                  </a:lnTo>
                  <a:lnTo>
                    <a:pt x="3" y="125"/>
                  </a:lnTo>
                  <a:lnTo>
                    <a:pt x="1" y="121"/>
                  </a:lnTo>
                  <a:lnTo>
                    <a:pt x="0" y="116"/>
                  </a:lnTo>
                  <a:lnTo>
                    <a:pt x="0" y="110"/>
                  </a:lnTo>
                  <a:lnTo>
                    <a:pt x="2" y="100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49" name="Freeform 1110"/>
            <p:cNvSpPr>
              <a:spLocks/>
            </p:cNvSpPr>
            <p:nvPr/>
          </p:nvSpPr>
          <p:spPr bwMode="auto">
            <a:xfrm>
              <a:off x="113" y="147"/>
              <a:ext cx="6" cy="1"/>
            </a:xfrm>
            <a:custGeom>
              <a:avLst/>
              <a:gdLst>
                <a:gd name="T0" fmla="*/ 0 w 62"/>
                <a:gd name="T1" fmla="*/ 0 h 21"/>
                <a:gd name="T2" fmla="*/ 0 w 62"/>
                <a:gd name="T3" fmla="*/ 0 h 21"/>
                <a:gd name="T4" fmla="*/ 0 w 62"/>
                <a:gd name="T5" fmla="*/ 0 h 21"/>
                <a:gd name="T6" fmla="*/ 0 w 62"/>
                <a:gd name="T7" fmla="*/ 0 h 21"/>
                <a:gd name="T8" fmla="*/ 0 w 62"/>
                <a:gd name="T9" fmla="*/ 0 h 21"/>
                <a:gd name="T10" fmla="*/ 0 w 62"/>
                <a:gd name="T11" fmla="*/ 0 h 21"/>
                <a:gd name="T12" fmla="*/ 0 w 62"/>
                <a:gd name="T13" fmla="*/ 0 h 21"/>
                <a:gd name="T14" fmla="*/ 0 w 62"/>
                <a:gd name="T15" fmla="*/ 0 h 21"/>
                <a:gd name="T16" fmla="*/ 0 w 62"/>
                <a:gd name="T17" fmla="*/ 0 h 21"/>
                <a:gd name="T18" fmla="*/ 0 w 62"/>
                <a:gd name="T19" fmla="*/ 0 h 21"/>
                <a:gd name="T20" fmla="*/ 0 w 62"/>
                <a:gd name="T21" fmla="*/ 0 h 21"/>
                <a:gd name="T22" fmla="*/ 0 w 62"/>
                <a:gd name="T23" fmla="*/ 0 h 21"/>
                <a:gd name="T24" fmla="*/ 0 w 62"/>
                <a:gd name="T25" fmla="*/ 0 h 21"/>
                <a:gd name="T26" fmla="*/ 0 w 62"/>
                <a:gd name="T27" fmla="*/ 0 h 21"/>
                <a:gd name="T28" fmla="*/ 0 w 62"/>
                <a:gd name="T29" fmla="*/ 0 h 21"/>
                <a:gd name="T30" fmla="*/ 0 w 62"/>
                <a:gd name="T31" fmla="*/ 0 h 21"/>
                <a:gd name="T32" fmla="*/ 0 w 62"/>
                <a:gd name="T33" fmla="*/ 0 h 21"/>
                <a:gd name="T34" fmla="*/ 0 w 62"/>
                <a:gd name="T35" fmla="*/ 0 h 21"/>
                <a:gd name="T36" fmla="*/ 0 w 62"/>
                <a:gd name="T37" fmla="*/ 0 h 21"/>
                <a:gd name="T38" fmla="*/ 0 w 62"/>
                <a:gd name="T39" fmla="*/ 0 h 21"/>
                <a:gd name="T40" fmla="*/ 0 w 62"/>
                <a:gd name="T41" fmla="*/ 0 h 21"/>
                <a:gd name="T42" fmla="*/ 0 w 62"/>
                <a:gd name="T43" fmla="*/ 0 h 21"/>
                <a:gd name="T44" fmla="*/ 0 w 62"/>
                <a:gd name="T45" fmla="*/ 0 h 21"/>
                <a:gd name="T46" fmla="*/ 0 w 62"/>
                <a:gd name="T47" fmla="*/ 0 h 21"/>
                <a:gd name="T48" fmla="*/ 0 w 62"/>
                <a:gd name="T49" fmla="*/ 0 h 21"/>
                <a:gd name="T50" fmla="*/ 0 w 62"/>
                <a:gd name="T51" fmla="*/ 0 h 21"/>
                <a:gd name="T52" fmla="*/ 0 w 62"/>
                <a:gd name="T53" fmla="*/ 0 h 21"/>
                <a:gd name="T54" fmla="*/ 0 w 62"/>
                <a:gd name="T55" fmla="*/ 0 h 21"/>
                <a:gd name="T56" fmla="*/ 0 w 62"/>
                <a:gd name="T57" fmla="*/ 0 h 21"/>
                <a:gd name="T58" fmla="*/ 0 w 62"/>
                <a:gd name="T59" fmla="*/ 0 h 21"/>
                <a:gd name="T60" fmla="*/ 0 w 62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2" h="21">
                  <a:moveTo>
                    <a:pt x="18" y="6"/>
                  </a:moveTo>
                  <a:lnTo>
                    <a:pt x="18" y="6"/>
                  </a:lnTo>
                  <a:lnTo>
                    <a:pt x="25" y="3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1"/>
                  </a:lnTo>
                  <a:lnTo>
                    <a:pt x="50" y="4"/>
                  </a:lnTo>
                  <a:lnTo>
                    <a:pt x="54" y="7"/>
                  </a:lnTo>
                  <a:lnTo>
                    <a:pt x="58" y="13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59" y="18"/>
                  </a:lnTo>
                  <a:lnTo>
                    <a:pt x="52" y="13"/>
                  </a:lnTo>
                  <a:lnTo>
                    <a:pt x="47" y="10"/>
                  </a:lnTo>
                  <a:lnTo>
                    <a:pt x="41" y="8"/>
                  </a:lnTo>
                  <a:lnTo>
                    <a:pt x="34" y="8"/>
                  </a:lnTo>
                  <a:lnTo>
                    <a:pt x="27" y="9"/>
                  </a:lnTo>
                  <a:lnTo>
                    <a:pt x="22" y="10"/>
                  </a:lnTo>
                  <a:lnTo>
                    <a:pt x="14" y="11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7"/>
                  </a:lnTo>
                  <a:lnTo>
                    <a:pt x="5" y="7"/>
                  </a:lnTo>
                  <a:lnTo>
                    <a:pt x="10" y="6"/>
                  </a:lnTo>
                  <a:lnTo>
                    <a:pt x="15" y="6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50" name="Freeform 1111"/>
            <p:cNvSpPr>
              <a:spLocks/>
            </p:cNvSpPr>
            <p:nvPr/>
          </p:nvSpPr>
          <p:spPr bwMode="auto">
            <a:xfrm>
              <a:off x="113" y="155"/>
              <a:ext cx="4" cy="9"/>
            </a:xfrm>
            <a:custGeom>
              <a:avLst/>
              <a:gdLst>
                <a:gd name="T0" fmla="*/ 0 w 42"/>
                <a:gd name="T1" fmla="*/ 0 h 98"/>
                <a:gd name="T2" fmla="*/ 0 w 42"/>
                <a:gd name="T3" fmla="*/ 0 h 98"/>
                <a:gd name="T4" fmla="*/ 0 w 42"/>
                <a:gd name="T5" fmla="*/ 0 h 98"/>
                <a:gd name="T6" fmla="*/ 0 w 42"/>
                <a:gd name="T7" fmla="*/ 0 h 98"/>
                <a:gd name="T8" fmla="*/ 0 w 42"/>
                <a:gd name="T9" fmla="*/ 0 h 98"/>
                <a:gd name="T10" fmla="*/ 0 w 42"/>
                <a:gd name="T11" fmla="*/ 0 h 98"/>
                <a:gd name="T12" fmla="*/ 0 w 42"/>
                <a:gd name="T13" fmla="*/ 0 h 98"/>
                <a:gd name="T14" fmla="*/ 0 w 42"/>
                <a:gd name="T15" fmla="*/ 0 h 98"/>
                <a:gd name="T16" fmla="*/ 0 w 42"/>
                <a:gd name="T17" fmla="*/ 0 h 98"/>
                <a:gd name="T18" fmla="*/ 0 w 42"/>
                <a:gd name="T19" fmla="*/ 0 h 98"/>
                <a:gd name="T20" fmla="*/ 0 w 42"/>
                <a:gd name="T21" fmla="*/ 0 h 98"/>
                <a:gd name="T22" fmla="*/ 0 w 42"/>
                <a:gd name="T23" fmla="*/ 0 h 98"/>
                <a:gd name="T24" fmla="*/ 0 w 42"/>
                <a:gd name="T25" fmla="*/ 0 h 98"/>
                <a:gd name="T26" fmla="*/ 0 w 42"/>
                <a:gd name="T27" fmla="*/ 0 h 98"/>
                <a:gd name="T28" fmla="*/ 0 w 42"/>
                <a:gd name="T29" fmla="*/ 0 h 98"/>
                <a:gd name="T30" fmla="*/ 0 w 42"/>
                <a:gd name="T31" fmla="*/ 0 h 98"/>
                <a:gd name="T32" fmla="*/ 0 w 42"/>
                <a:gd name="T33" fmla="*/ 0 h 98"/>
                <a:gd name="T34" fmla="*/ 0 w 42"/>
                <a:gd name="T35" fmla="*/ 0 h 98"/>
                <a:gd name="T36" fmla="*/ 0 w 42"/>
                <a:gd name="T37" fmla="*/ 0 h 98"/>
                <a:gd name="T38" fmla="*/ 0 w 42"/>
                <a:gd name="T39" fmla="*/ 0 h 98"/>
                <a:gd name="T40" fmla="*/ 0 w 42"/>
                <a:gd name="T41" fmla="*/ 0 h 98"/>
                <a:gd name="T42" fmla="*/ 0 w 42"/>
                <a:gd name="T43" fmla="*/ 0 h 98"/>
                <a:gd name="T44" fmla="*/ 0 w 42"/>
                <a:gd name="T45" fmla="*/ 0 h 98"/>
                <a:gd name="T46" fmla="*/ 0 w 42"/>
                <a:gd name="T47" fmla="*/ 0 h 98"/>
                <a:gd name="T48" fmla="*/ 0 w 42"/>
                <a:gd name="T49" fmla="*/ 0 h 98"/>
                <a:gd name="T50" fmla="*/ 0 w 42"/>
                <a:gd name="T51" fmla="*/ 0 h 98"/>
                <a:gd name="T52" fmla="*/ 0 w 42"/>
                <a:gd name="T53" fmla="*/ 0 h 98"/>
                <a:gd name="T54" fmla="*/ 0 w 42"/>
                <a:gd name="T55" fmla="*/ 0 h 98"/>
                <a:gd name="T56" fmla="*/ 0 w 42"/>
                <a:gd name="T57" fmla="*/ 0 h 98"/>
                <a:gd name="T58" fmla="*/ 0 w 42"/>
                <a:gd name="T59" fmla="*/ 0 h 98"/>
                <a:gd name="T60" fmla="*/ 0 w 42"/>
                <a:gd name="T61" fmla="*/ 0 h 98"/>
                <a:gd name="T62" fmla="*/ 0 w 42"/>
                <a:gd name="T63" fmla="*/ 0 h 98"/>
                <a:gd name="T64" fmla="*/ 0 w 42"/>
                <a:gd name="T65" fmla="*/ 0 h 98"/>
                <a:gd name="T66" fmla="*/ 0 w 42"/>
                <a:gd name="T67" fmla="*/ 0 h 98"/>
                <a:gd name="T68" fmla="*/ 0 w 42"/>
                <a:gd name="T69" fmla="*/ 0 h 98"/>
                <a:gd name="T70" fmla="*/ 0 w 42"/>
                <a:gd name="T71" fmla="*/ 0 h 98"/>
                <a:gd name="T72" fmla="*/ 0 w 42"/>
                <a:gd name="T73" fmla="*/ 0 h 98"/>
                <a:gd name="T74" fmla="*/ 0 w 42"/>
                <a:gd name="T75" fmla="*/ 0 h 98"/>
                <a:gd name="T76" fmla="*/ 0 w 42"/>
                <a:gd name="T77" fmla="*/ 0 h 98"/>
                <a:gd name="T78" fmla="*/ 0 w 42"/>
                <a:gd name="T79" fmla="*/ 0 h 98"/>
                <a:gd name="T80" fmla="*/ 0 w 42"/>
                <a:gd name="T81" fmla="*/ 0 h 98"/>
                <a:gd name="T82" fmla="*/ 0 w 42"/>
                <a:gd name="T83" fmla="*/ 0 h 98"/>
                <a:gd name="T84" fmla="*/ 0 w 42"/>
                <a:gd name="T85" fmla="*/ 0 h 98"/>
                <a:gd name="T86" fmla="*/ 0 w 42"/>
                <a:gd name="T87" fmla="*/ 0 h 98"/>
                <a:gd name="T88" fmla="*/ 0 w 42"/>
                <a:gd name="T89" fmla="*/ 0 h 98"/>
                <a:gd name="T90" fmla="*/ 0 w 42"/>
                <a:gd name="T91" fmla="*/ 0 h 98"/>
                <a:gd name="T92" fmla="*/ 0 w 42"/>
                <a:gd name="T93" fmla="*/ 0 h 98"/>
                <a:gd name="T94" fmla="*/ 0 w 42"/>
                <a:gd name="T95" fmla="*/ 0 h 98"/>
                <a:gd name="T96" fmla="*/ 0 w 42"/>
                <a:gd name="T97" fmla="*/ 0 h 98"/>
                <a:gd name="T98" fmla="*/ 0 w 42"/>
                <a:gd name="T99" fmla="*/ 0 h 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2" h="98">
                  <a:moveTo>
                    <a:pt x="22" y="0"/>
                  </a:moveTo>
                  <a:lnTo>
                    <a:pt x="22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4" y="3"/>
                  </a:lnTo>
                  <a:lnTo>
                    <a:pt x="40" y="14"/>
                  </a:lnTo>
                  <a:lnTo>
                    <a:pt x="41" y="19"/>
                  </a:lnTo>
                  <a:lnTo>
                    <a:pt x="42" y="24"/>
                  </a:lnTo>
                  <a:lnTo>
                    <a:pt x="41" y="36"/>
                  </a:lnTo>
                  <a:lnTo>
                    <a:pt x="39" y="51"/>
                  </a:lnTo>
                  <a:lnTo>
                    <a:pt x="38" y="57"/>
                  </a:lnTo>
                  <a:lnTo>
                    <a:pt x="34" y="64"/>
                  </a:lnTo>
                  <a:lnTo>
                    <a:pt x="28" y="76"/>
                  </a:lnTo>
                  <a:lnTo>
                    <a:pt x="21" y="88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22" y="77"/>
                  </a:lnTo>
                  <a:lnTo>
                    <a:pt x="28" y="57"/>
                  </a:lnTo>
                  <a:lnTo>
                    <a:pt x="31" y="47"/>
                  </a:lnTo>
                  <a:lnTo>
                    <a:pt x="33" y="37"/>
                  </a:lnTo>
                  <a:lnTo>
                    <a:pt x="33" y="27"/>
                  </a:lnTo>
                  <a:lnTo>
                    <a:pt x="32" y="20"/>
                  </a:lnTo>
                  <a:lnTo>
                    <a:pt x="30" y="17"/>
                  </a:lnTo>
                  <a:lnTo>
                    <a:pt x="29" y="15"/>
                  </a:lnTo>
                  <a:lnTo>
                    <a:pt x="26" y="14"/>
                  </a:lnTo>
                  <a:lnTo>
                    <a:pt x="23" y="14"/>
                  </a:lnTo>
                  <a:lnTo>
                    <a:pt x="19" y="16"/>
                  </a:lnTo>
                  <a:lnTo>
                    <a:pt x="15" y="21"/>
                  </a:lnTo>
                  <a:lnTo>
                    <a:pt x="12" y="27"/>
                  </a:lnTo>
                  <a:lnTo>
                    <a:pt x="10" y="33"/>
                  </a:lnTo>
                  <a:lnTo>
                    <a:pt x="5" y="46"/>
                  </a:lnTo>
                  <a:lnTo>
                    <a:pt x="4" y="50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2" y="39"/>
                  </a:lnTo>
                  <a:lnTo>
                    <a:pt x="5" y="30"/>
                  </a:lnTo>
                  <a:lnTo>
                    <a:pt x="8" y="21"/>
                  </a:lnTo>
                  <a:lnTo>
                    <a:pt x="12" y="13"/>
                  </a:lnTo>
                  <a:lnTo>
                    <a:pt x="17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51" name="Freeform 1112"/>
            <p:cNvSpPr>
              <a:spLocks/>
            </p:cNvSpPr>
            <p:nvPr/>
          </p:nvSpPr>
          <p:spPr bwMode="auto">
            <a:xfrm>
              <a:off x="113" y="164"/>
              <a:ext cx="1" cy="6"/>
            </a:xfrm>
            <a:custGeom>
              <a:avLst/>
              <a:gdLst>
                <a:gd name="T0" fmla="*/ 0 w 10"/>
                <a:gd name="T1" fmla="*/ 0 h 67"/>
                <a:gd name="T2" fmla="*/ 0 w 10"/>
                <a:gd name="T3" fmla="*/ 0 h 67"/>
                <a:gd name="T4" fmla="*/ 0 w 10"/>
                <a:gd name="T5" fmla="*/ 0 h 67"/>
                <a:gd name="T6" fmla="*/ 0 w 10"/>
                <a:gd name="T7" fmla="*/ 0 h 67"/>
                <a:gd name="T8" fmla="*/ 0 w 10"/>
                <a:gd name="T9" fmla="*/ 0 h 67"/>
                <a:gd name="T10" fmla="*/ 0 w 10"/>
                <a:gd name="T11" fmla="*/ 0 h 67"/>
                <a:gd name="T12" fmla="*/ 0 w 10"/>
                <a:gd name="T13" fmla="*/ 0 h 67"/>
                <a:gd name="T14" fmla="*/ 0 w 10"/>
                <a:gd name="T15" fmla="*/ 0 h 67"/>
                <a:gd name="T16" fmla="*/ 0 w 10"/>
                <a:gd name="T17" fmla="*/ 0 h 67"/>
                <a:gd name="T18" fmla="*/ 0 w 10"/>
                <a:gd name="T19" fmla="*/ 0 h 67"/>
                <a:gd name="T20" fmla="*/ 0 w 10"/>
                <a:gd name="T21" fmla="*/ 0 h 67"/>
                <a:gd name="T22" fmla="*/ 0 w 10"/>
                <a:gd name="T23" fmla="*/ 0 h 67"/>
                <a:gd name="T24" fmla="*/ 0 w 10"/>
                <a:gd name="T25" fmla="*/ 0 h 67"/>
                <a:gd name="T26" fmla="*/ 0 w 10"/>
                <a:gd name="T27" fmla="*/ 0 h 67"/>
                <a:gd name="T28" fmla="*/ 0 w 10"/>
                <a:gd name="T29" fmla="*/ 0 h 67"/>
                <a:gd name="T30" fmla="*/ 0 w 10"/>
                <a:gd name="T31" fmla="*/ 0 h 67"/>
                <a:gd name="T32" fmla="*/ 0 w 10"/>
                <a:gd name="T33" fmla="*/ 0 h 67"/>
                <a:gd name="T34" fmla="*/ 0 w 10"/>
                <a:gd name="T35" fmla="*/ 0 h 67"/>
                <a:gd name="T36" fmla="*/ 0 w 10"/>
                <a:gd name="T37" fmla="*/ 0 h 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" h="67">
                  <a:moveTo>
                    <a:pt x="10" y="0"/>
                  </a:moveTo>
                  <a:lnTo>
                    <a:pt x="10" y="0"/>
                  </a:lnTo>
                  <a:lnTo>
                    <a:pt x="8" y="19"/>
                  </a:lnTo>
                  <a:lnTo>
                    <a:pt x="7" y="36"/>
                  </a:lnTo>
                  <a:lnTo>
                    <a:pt x="9" y="67"/>
                  </a:lnTo>
                  <a:lnTo>
                    <a:pt x="6" y="66"/>
                  </a:lnTo>
                  <a:lnTo>
                    <a:pt x="4" y="64"/>
                  </a:lnTo>
                  <a:lnTo>
                    <a:pt x="2" y="61"/>
                  </a:lnTo>
                  <a:lnTo>
                    <a:pt x="1" y="56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5" y="8"/>
                  </a:lnTo>
                  <a:lnTo>
                    <a:pt x="7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52" name="Freeform 1113"/>
            <p:cNvSpPr>
              <a:spLocks/>
            </p:cNvSpPr>
            <p:nvPr/>
          </p:nvSpPr>
          <p:spPr bwMode="auto">
            <a:xfrm>
              <a:off x="114" y="165"/>
              <a:ext cx="4" cy="20"/>
            </a:xfrm>
            <a:custGeom>
              <a:avLst/>
              <a:gdLst>
                <a:gd name="T0" fmla="*/ 0 w 44"/>
                <a:gd name="T1" fmla="*/ 0 h 220"/>
                <a:gd name="T2" fmla="*/ 0 w 44"/>
                <a:gd name="T3" fmla="*/ 0 h 220"/>
                <a:gd name="T4" fmla="*/ 0 w 44"/>
                <a:gd name="T5" fmla="*/ 0 h 220"/>
                <a:gd name="T6" fmla="*/ 0 w 44"/>
                <a:gd name="T7" fmla="*/ 0 h 220"/>
                <a:gd name="T8" fmla="*/ 0 w 44"/>
                <a:gd name="T9" fmla="*/ 0 h 220"/>
                <a:gd name="T10" fmla="*/ 0 w 44"/>
                <a:gd name="T11" fmla="*/ 0 h 220"/>
                <a:gd name="T12" fmla="*/ 0 w 44"/>
                <a:gd name="T13" fmla="*/ 0 h 220"/>
                <a:gd name="T14" fmla="*/ 0 w 44"/>
                <a:gd name="T15" fmla="*/ 0 h 220"/>
                <a:gd name="T16" fmla="*/ 0 w 44"/>
                <a:gd name="T17" fmla="*/ 0 h 220"/>
                <a:gd name="T18" fmla="*/ 0 w 44"/>
                <a:gd name="T19" fmla="*/ 0 h 220"/>
                <a:gd name="T20" fmla="*/ 0 w 44"/>
                <a:gd name="T21" fmla="*/ 0 h 220"/>
                <a:gd name="T22" fmla="*/ 0 w 44"/>
                <a:gd name="T23" fmla="*/ 0 h 220"/>
                <a:gd name="T24" fmla="*/ 0 w 44"/>
                <a:gd name="T25" fmla="*/ 0 h 220"/>
                <a:gd name="T26" fmla="*/ 0 w 44"/>
                <a:gd name="T27" fmla="*/ 0 h 220"/>
                <a:gd name="T28" fmla="*/ 0 w 44"/>
                <a:gd name="T29" fmla="*/ 0 h 220"/>
                <a:gd name="T30" fmla="*/ 0 w 44"/>
                <a:gd name="T31" fmla="*/ 0 h 220"/>
                <a:gd name="T32" fmla="*/ 0 w 44"/>
                <a:gd name="T33" fmla="*/ 0 h 220"/>
                <a:gd name="T34" fmla="*/ 0 w 44"/>
                <a:gd name="T35" fmla="*/ 0 h 220"/>
                <a:gd name="T36" fmla="*/ 0 w 44"/>
                <a:gd name="T37" fmla="*/ 0 h 220"/>
                <a:gd name="T38" fmla="*/ 0 w 44"/>
                <a:gd name="T39" fmla="*/ 0 h 220"/>
                <a:gd name="T40" fmla="*/ 0 w 44"/>
                <a:gd name="T41" fmla="*/ 0 h 220"/>
                <a:gd name="T42" fmla="*/ 0 w 44"/>
                <a:gd name="T43" fmla="*/ 0 h 220"/>
                <a:gd name="T44" fmla="*/ 0 w 44"/>
                <a:gd name="T45" fmla="*/ 0 h 220"/>
                <a:gd name="T46" fmla="*/ 0 w 44"/>
                <a:gd name="T47" fmla="*/ 0 h 220"/>
                <a:gd name="T48" fmla="*/ 0 w 44"/>
                <a:gd name="T49" fmla="*/ 0 h 220"/>
                <a:gd name="T50" fmla="*/ 0 w 44"/>
                <a:gd name="T51" fmla="*/ 0 h 220"/>
                <a:gd name="T52" fmla="*/ 0 w 44"/>
                <a:gd name="T53" fmla="*/ 0 h 220"/>
                <a:gd name="T54" fmla="*/ 0 w 44"/>
                <a:gd name="T55" fmla="*/ 0 h 220"/>
                <a:gd name="T56" fmla="*/ 0 w 44"/>
                <a:gd name="T57" fmla="*/ 0 h 220"/>
                <a:gd name="T58" fmla="*/ 0 w 44"/>
                <a:gd name="T59" fmla="*/ 0 h 220"/>
                <a:gd name="T60" fmla="*/ 0 w 44"/>
                <a:gd name="T61" fmla="*/ 0 h 220"/>
                <a:gd name="T62" fmla="*/ 0 w 44"/>
                <a:gd name="T63" fmla="*/ 0 h 220"/>
                <a:gd name="T64" fmla="*/ 0 w 44"/>
                <a:gd name="T65" fmla="*/ 0 h 220"/>
                <a:gd name="T66" fmla="*/ 0 w 44"/>
                <a:gd name="T67" fmla="*/ 0 h 220"/>
                <a:gd name="T68" fmla="*/ 0 w 44"/>
                <a:gd name="T69" fmla="*/ 0 h 220"/>
                <a:gd name="T70" fmla="*/ 0 w 44"/>
                <a:gd name="T71" fmla="*/ 0 h 220"/>
                <a:gd name="T72" fmla="*/ 0 w 44"/>
                <a:gd name="T73" fmla="*/ 0 h 220"/>
                <a:gd name="T74" fmla="*/ 0 w 44"/>
                <a:gd name="T75" fmla="*/ 0 h 220"/>
                <a:gd name="T76" fmla="*/ 0 w 44"/>
                <a:gd name="T77" fmla="*/ 0 h 220"/>
                <a:gd name="T78" fmla="*/ 0 w 44"/>
                <a:gd name="T79" fmla="*/ 0 h 220"/>
                <a:gd name="T80" fmla="*/ 0 w 44"/>
                <a:gd name="T81" fmla="*/ 0 h 220"/>
                <a:gd name="T82" fmla="*/ 0 w 44"/>
                <a:gd name="T83" fmla="*/ 0 h 220"/>
                <a:gd name="T84" fmla="*/ 0 w 44"/>
                <a:gd name="T85" fmla="*/ 0 h 220"/>
                <a:gd name="T86" fmla="*/ 0 w 44"/>
                <a:gd name="T87" fmla="*/ 0 h 220"/>
                <a:gd name="T88" fmla="*/ 0 w 44"/>
                <a:gd name="T89" fmla="*/ 0 h 220"/>
                <a:gd name="T90" fmla="*/ 0 w 44"/>
                <a:gd name="T91" fmla="*/ 0 h 220"/>
                <a:gd name="T92" fmla="*/ 0 w 44"/>
                <a:gd name="T93" fmla="*/ 0 h 2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4" h="220">
                  <a:moveTo>
                    <a:pt x="10" y="0"/>
                  </a:moveTo>
                  <a:lnTo>
                    <a:pt x="10" y="0"/>
                  </a:lnTo>
                  <a:lnTo>
                    <a:pt x="19" y="7"/>
                  </a:lnTo>
                  <a:lnTo>
                    <a:pt x="24" y="10"/>
                  </a:lnTo>
                  <a:lnTo>
                    <a:pt x="28" y="14"/>
                  </a:lnTo>
                  <a:lnTo>
                    <a:pt x="32" y="18"/>
                  </a:lnTo>
                  <a:lnTo>
                    <a:pt x="35" y="25"/>
                  </a:lnTo>
                  <a:lnTo>
                    <a:pt x="43" y="41"/>
                  </a:lnTo>
                  <a:lnTo>
                    <a:pt x="44" y="46"/>
                  </a:lnTo>
                  <a:lnTo>
                    <a:pt x="44" y="52"/>
                  </a:lnTo>
                  <a:lnTo>
                    <a:pt x="44" y="59"/>
                  </a:lnTo>
                  <a:lnTo>
                    <a:pt x="43" y="67"/>
                  </a:lnTo>
                  <a:lnTo>
                    <a:pt x="41" y="77"/>
                  </a:lnTo>
                  <a:lnTo>
                    <a:pt x="38" y="87"/>
                  </a:lnTo>
                  <a:lnTo>
                    <a:pt x="30" y="111"/>
                  </a:lnTo>
                  <a:lnTo>
                    <a:pt x="21" y="133"/>
                  </a:lnTo>
                  <a:lnTo>
                    <a:pt x="16" y="150"/>
                  </a:lnTo>
                  <a:lnTo>
                    <a:pt x="11" y="174"/>
                  </a:lnTo>
                  <a:lnTo>
                    <a:pt x="7" y="197"/>
                  </a:lnTo>
                  <a:lnTo>
                    <a:pt x="5" y="214"/>
                  </a:lnTo>
                  <a:lnTo>
                    <a:pt x="4" y="219"/>
                  </a:lnTo>
                  <a:lnTo>
                    <a:pt x="3" y="220"/>
                  </a:lnTo>
                  <a:lnTo>
                    <a:pt x="1" y="210"/>
                  </a:lnTo>
                  <a:lnTo>
                    <a:pt x="0" y="200"/>
                  </a:lnTo>
                  <a:lnTo>
                    <a:pt x="0" y="190"/>
                  </a:lnTo>
                  <a:lnTo>
                    <a:pt x="1" y="177"/>
                  </a:lnTo>
                  <a:lnTo>
                    <a:pt x="3" y="164"/>
                  </a:lnTo>
                  <a:lnTo>
                    <a:pt x="5" y="152"/>
                  </a:lnTo>
                  <a:lnTo>
                    <a:pt x="12" y="127"/>
                  </a:lnTo>
                  <a:lnTo>
                    <a:pt x="19" y="103"/>
                  </a:lnTo>
                  <a:lnTo>
                    <a:pt x="27" y="84"/>
                  </a:lnTo>
                  <a:lnTo>
                    <a:pt x="34" y="66"/>
                  </a:lnTo>
                  <a:lnTo>
                    <a:pt x="34" y="59"/>
                  </a:lnTo>
                  <a:lnTo>
                    <a:pt x="34" y="53"/>
                  </a:lnTo>
                  <a:lnTo>
                    <a:pt x="32" y="40"/>
                  </a:lnTo>
                  <a:lnTo>
                    <a:pt x="28" y="29"/>
                  </a:lnTo>
                  <a:lnTo>
                    <a:pt x="23" y="20"/>
                  </a:lnTo>
                  <a:lnTo>
                    <a:pt x="17" y="11"/>
                  </a:lnTo>
                  <a:lnTo>
                    <a:pt x="13" y="5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53" name="Freeform 1114"/>
            <p:cNvSpPr>
              <a:spLocks/>
            </p:cNvSpPr>
            <p:nvPr/>
          </p:nvSpPr>
          <p:spPr bwMode="auto">
            <a:xfrm>
              <a:off x="116" y="149"/>
              <a:ext cx="5" cy="15"/>
            </a:xfrm>
            <a:custGeom>
              <a:avLst/>
              <a:gdLst>
                <a:gd name="T0" fmla="*/ 0 w 58"/>
                <a:gd name="T1" fmla="*/ 0 h 165"/>
                <a:gd name="T2" fmla="*/ 0 w 58"/>
                <a:gd name="T3" fmla="*/ 0 h 165"/>
                <a:gd name="T4" fmla="*/ 0 w 58"/>
                <a:gd name="T5" fmla="*/ 0 h 165"/>
                <a:gd name="T6" fmla="*/ 0 w 58"/>
                <a:gd name="T7" fmla="*/ 0 h 165"/>
                <a:gd name="T8" fmla="*/ 0 w 58"/>
                <a:gd name="T9" fmla="*/ 0 h 165"/>
                <a:gd name="T10" fmla="*/ 0 w 58"/>
                <a:gd name="T11" fmla="*/ 0 h 165"/>
                <a:gd name="T12" fmla="*/ 0 w 58"/>
                <a:gd name="T13" fmla="*/ 0 h 165"/>
                <a:gd name="T14" fmla="*/ 0 w 58"/>
                <a:gd name="T15" fmla="*/ 0 h 165"/>
                <a:gd name="T16" fmla="*/ 0 w 58"/>
                <a:gd name="T17" fmla="*/ 0 h 165"/>
                <a:gd name="T18" fmla="*/ 0 w 58"/>
                <a:gd name="T19" fmla="*/ 0 h 165"/>
                <a:gd name="T20" fmla="*/ 0 w 58"/>
                <a:gd name="T21" fmla="*/ 0 h 165"/>
                <a:gd name="T22" fmla="*/ 0 w 58"/>
                <a:gd name="T23" fmla="*/ 0 h 165"/>
                <a:gd name="T24" fmla="*/ 0 w 58"/>
                <a:gd name="T25" fmla="*/ 0 h 165"/>
                <a:gd name="T26" fmla="*/ 0 w 58"/>
                <a:gd name="T27" fmla="*/ 0 h 165"/>
                <a:gd name="T28" fmla="*/ 0 w 58"/>
                <a:gd name="T29" fmla="*/ 0 h 165"/>
                <a:gd name="T30" fmla="*/ 0 w 58"/>
                <a:gd name="T31" fmla="*/ 0 h 165"/>
                <a:gd name="T32" fmla="*/ 0 w 58"/>
                <a:gd name="T33" fmla="*/ 0 h 165"/>
                <a:gd name="T34" fmla="*/ 0 w 58"/>
                <a:gd name="T35" fmla="*/ 0 h 165"/>
                <a:gd name="T36" fmla="*/ 0 w 58"/>
                <a:gd name="T37" fmla="*/ 0 h 165"/>
                <a:gd name="T38" fmla="*/ 0 w 58"/>
                <a:gd name="T39" fmla="*/ 0 h 165"/>
                <a:gd name="T40" fmla="*/ 0 w 58"/>
                <a:gd name="T41" fmla="*/ 0 h 165"/>
                <a:gd name="T42" fmla="*/ 0 w 58"/>
                <a:gd name="T43" fmla="*/ 0 h 165"/>
                <a:gd name="T44" fmla="*/ 0 w 58"/>
                <a:gd name="T45" fmla="*/ 0 h 165"/>
                <a:gd name="T46" fmla="*/ 0 w 58"/>
                <a:gd name="T47" fmla="*/ 0 h 165"/>
                <a:gd name="T48" fmla="*/ 0 w 58"/>
                <a:gd name="T49" fmla="*/ 0 h 165"/>
                <a:gd name="T50" fmla="*/ 0 w 58"/>
                <a:gd name="T51" fmla="*/ 0 h 165"/>
                <a:gd name="T52" fmla="*/ 0 w 58"/>
                <a:gd name="T53" fmla="*/ 0 h 165"/>
                <a:gd name="T54" fmla="*/ 0 w 58"/>
                <a:gd name="T55" fmla="*/ 0 h 165"/>
                <a:gd name="T56" fmla="*/ 0 w 58"/>
                <a:gd name="T57" fmla="*/ 0 h 165"/>
                <a:gd name="T58" fmla="*/ 0 w 58"/>
                <a:gd name="T59" fmla="*/ 0 h 165"/>
                <a:gd name="T60" fmla="*/ 0 w 58"/>
                <a:gd name="T61" fmla="*/ 0 h 165"/>
                <a:gd name="T62" fmla="*/ 0 w 58"/>
                <a:gd name="T63" fmla="*/ 0 h 165"/>
                <a:gd name="T64" fmla="*/ 0 w 58"/>
                <a:gd name="T65" fmla="*/ 0 h 165"/>
                <a:gd name="T66" fmla="*/ 0 w 58"/>
                <a:gd name="T67" fmla="*/ 0 h 165"/>
                <a:gd name="T68" fmla="*/ 0 w 58"/>
                <a:gd name="T69" fmla="*/ 0 h 165"/>
                <a:gd name="T70" fmla="*/ 0 w 58"/>
                <a:gd name="T71" fmla="*/ 0 h 165"/>
                <a:gd name="T72" fmla="*/ 0 w 58"/>
                <a:gd name="T73" fmla="*/ 0 h 165"/>
                <a:gd name="T74" fmla="*/ 0 w 58"/>
                <a:gd name="T75" fmla="*/ 0 h 165"/>
                <a:gd name="T76" fmla="*/ 0 w 58"/>
                <a:gd name="T77" fmla="*/ 0 h 165"/>
                <a:gd name="T78" fmla="*/ 0 w 58"/>
                <a:gd name="T79" fmla="*/ 0 h 165"/>
                <a:gd name="T80" fmla="*/ 0 w 58"/>
                <a:gd name="T81" fmla="*/ 0 h 1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8" h="165">
                  <a:moveTo>
                    <a:pt x="32" y="0"/>
                  </a:moveTo>
                  <a:lnTo>
                    <a:pt x="32" y="0"/>
                  </a:lnTo>
                  <a:lnTo>
                    <a:pt x="34" y="1"/>
                  </a:lnTo>
                  <a:lnTo>
                    <a:pt x="36" y="4"/>
                  </a:lnTo>
                  <a:lnTo>
                    <a:pt x="42" y="13"/>
                  </a:lnTo>
                  <a:lnTo>
                    <a:pt x="52" y="32"/>
                  </a:lnTo>
                  <a:lnTo>
                    <a:pt x="55" y="44"/>
                  </a:lnTo>
                  <a:lnTo>
                    <a:pt x="58" y="58"/>
                  </a:lnTo>
                  <a:lnTo>
                    <a:pt x="58" y="73"/>
                  </a:lnTo>
                  <a:lnTo>
                    <a:pt x="57" y="87"/>
                  </a:lnTo>
                  <a:lnTo>
                    <a:pt x="55" y="101"/>
                  </a:lnTo>
                  <a:lnTo>
                    <a:pt x="51" y="113"/>
                  </a:lnTo>
                  <a:lnTo>
                    <a:pt x="45" y="125"/>
                  </a:lnTo>
                  <a:lnTo>
                    <a:pt x="42" y="129"/>
                  </a:lnTo>
                  <a:lnTo>
                    <a:pt x="37" y="133"/>
                  </a:lnTo>
                  <a:lnTo>
                    <a:pt x="18" y="153"/>
                  </a:lnTo>
                  <a:lnTo>
                    <a:pt x="6" y="162"/>
                  </a:lnTo>
                  <a:lnTo>
                    <a:pt x="3" y="165"/>
                  </a:lnTo>
                  <a:lnTo>
                    <a:pt x="1" y="165"/>
                  </a:lnTo>
                  <a:lnTo>
                    <a:pt x="0" y="165"/>
                  </a:lnTo>
                  <a:lnTo>
                    <a:pt x="17" y="147"/>
                  </a:lnTo>
                  <a:lnTo>
                    <a:pt x="30" y="131"/>
                  </a:lnTo>
                  <a:lnTo>
                    <a:pt x="35" y="123"/>
                  </a:lnTo>
                  <a:lnTo>
                    <a:pt x="39" y="116"/>
                  </a:lnTo>
                  <a:lnTo>
                    <a:pt x="42" y="112"/>
                  </a:lnTo>
                  <a:lnTo>
                    <a:pt x="46" y="102"/>
                  </a:lnTo>
                  <a:lnTo>
                    <a:pt x="48" y="94"/>
                  </a:lnTo>
                  <a:lnTo>
                    <a:pt x="50" y="86"/>
                  </a:lnTo>
                  <a:lnTo>
                    <a:pt x="51" y="78"/>
                  </a:lnTo>
                  <a:lnTo>
                    <a:pt x="50" y="68"/>
                  </a:lnTo>
                  <a:lnTo>
                    <a:pt x="48" y="55"/>
                  </a:lnTo>
                  <a:lnTo>
                    <a:pt x="46" y="41"/>
                  </a:lnTo>
                  <a:lnTo>
                    <a:pt x="39" y="19"/>
                  </a:lnTo>
                  <a:lnTo>
                    <a:pt x="34" y="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5154" name="Freeform 1115"/>
            <p:cNvSpPr>
              <a:spLocks/>
            </p:cNvSpPr>
            <p:nvPr/>
          </p:nvSpPr>
          <p:spPr bwMode="auto">
            <a:xfrm>
              <a:off x="87" y="170"/>
              <a:ext cx="7" cy="2"/>
            </a:xfrm>
            <a:custGeom>
              <a:avLst/>
              <a:gdLst>
                <a:gd name="T0" fmla="*/ 0 w 79"/>
                <a:gd name="T1" fmla="*/ 0 h 28"/>
                <a:gd name="T2" fmla="*/ 0 w 79"/>
                <a:gd name="T3" fmla="*/ 0 h 28"/>
                <a:gd name="T4" fmla="*/ 0 w 79"/>
                <a:gd name="T5" fmla="*/ 0 h 28"/>
                <a:gd name="T6" fmla="*/ 0 w 79"/>
                <a:gd name="T7" fmla="*/ 0 h 28"/>
                <a:gd name="T8" fmla="*/ 0 w 79"/>
                <a:gd name="T9" fmla="*/ 0 h 28"/>
                <a:gd name="T10" fmla="*/ 0 w 79"/>
                <a:gd name="T11" fmla="*/ 0 h 28"/>
                <a:gd name="T12" fmla="*/ 0 w 79"/>
                <a:gd name="T13" fmla="*/ 0 h 28"/>
                <a:gd name="T14" fmla="*/ 0 w 79"/>
                <a:gd name="T15" fmla="*/ 0 h 28"/>
                <a:gd name="T16" fmla="*/ 0 w 79"/>
                <a:gd name="T17" fmla="*/ 0 h 28"/>
                <a:gd name="T18" fmla="*/ 0 w 79"/>
                <a:gd name="T19" fmla="*/ 0 h 28"/>
                <a:gd name="T20" fmla="*/ 0 w 79"/>
                <a:gd name="T21" fmla="*/ 0 h 28"/>
                <a:gd name="T22" fmla="*/ 0 w 79"/>
                <a:gd name="T23" fmla="*/ 0 h 28"/>
                <a:gd name="T24" fmla="*/ 0 w 79"/>
                <a:gd name="T25" fmla="*/ 0 h 28"/>
                <a:gd name="T26" fmla="*/ 0 w 79"/>
                <a:gd name="T27" fmla="*/ 0 h 28"/>
                <a:gd name="T28" fmla="*/ 0 w 79"/>
                <a:gd name="T29" fmla="*/ 0 h 28"/>
                <a:gd name="T30" fmla="*/ 0 w 79"/>
                <a:gd name="T31" fmla="*/ 0 h 28"/>
                <a:gd name="T32" fmla="*/ 0 w 79"/>
                <a:gd name="T33" fmla="*/ 0 h 28"/>
                <a:gd name="T34" fmla="*/ 0 w 79"/>
                <a:gd name="T35" fmla="*/ 0 h 28"/>
                <a:gd name="T36" fmla="*/ 0 w 79"/>
                <a:gd name="T37" fmla="*/ 0 h 28"/>
                <a:gd name="T38" fmla="*/ 0 w 79"/>
                <a:gd name="T39" fmla="*/ 0 h 28"/>
                <a:gd name="T40" fmla="*/ 0 w 79"/>
                <a:gd name="T41" fmla="*/ 0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28">
                  <a:moveTo>
                    <a:pt x="78" y="10"/>
                  </a:moveTo>
                  <a:lnTo>
                    <a:pt x="78" y="10"/>
                  </a:lnTo>
                  <a:lnTo>
                    <a:pt x="79" y="7"/>
                  </a:lnTo>
                  <a:lnTo>
                    <a:pt x="78" y="4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1" y="2"/>
                  </a:lnTo>
                  <a:lnTo>
                    <a:pt x="37" y="7"/>
                  </a:lnTo>
                  <a:lnTo>
                    <a:pt x="25" y="11"/>
                  </a:lnTo>
                  <a:lnTo>
                    <a:pt x="13" y="17"/>
                  </a:lnTo>
                  <a:lnTo>
                    <a:pt x="4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17" y="21"/>
                  </a:lnTo>
                  <a:lnTo>
                    <a:pt x="38" y="16"/>
                  </a:lnTo>
                  <a:lnTo>
                    <a:pt x="61" y="10"/>
                  </a:lnTo>
                  <a:lnTo>
                    <a:pt x="71" y="10"/>
                  </a:lnTo>
                  <a:lnTo>
                    <a:pt x="78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375919" name="Group 1135"/>
          <p:cNvGrpSpPr>
            <a:grpSpLocks/>
          </p:cNvGrpSpPr>
          <p:nvPr/>
        </p:nvGrpSpPr>
        <p:grpSpPr bwMode="auto">
          <a:xfrm>
            <a:off x="2971800" y="2895600"/>
            <a:ext cx="4510088" cy="3221038"/>
            <a:chOff x="921" y="1825"/>
            <a:chExt cx="2841" cy="2029"/>
          </a:xfrm>
        </p:grpSpPr>
        <p:grpSp>
          <p:nvGrpSpPr>
            <p:cNvPr id="45098" name="Group 1136"/>
            <p:cNvGrpSpPr>
              <a:grpSpLocks/>
            </p:cNvGrpSpPr>
            <p:nvPr/>
          </p:nvGrpSpPr>
          <p:grpSpPr bwMode="auto">
            <a:xfrm>
              <a:off x="921" y="1825"/>
              <a:ext cx="2841" cy="2029"/>
              <a:chOff x="921" y="1825"/>
              <a:chExt cx="2841" cy="2029"/>
            </a:xfrm>
          </p:grpSpPr>
          <p:grpSp>
            <p:nvGrpSpPr>
              <p:cNvPr id="45102" name="Group 1137"/>
              <p:cNvGrpSpPr>
                <a:grpSpLocks/>
              </p:cNvGrpSpPr>
              <p:nvPr/>
            </p:nvGrpSpPr>
            <p:grpSpPr bwMode="auto">
              <a:xfrm>
                <a:off x="1892" y="1918"/>
                <a:ext cx="1628" cy="1867"/>
                <a:chOff x="1892" y="1918"/>
                <a:chExt cx="1628" cy="1867"/>
              </a:xfrm>
            </p:grpSpPr>
            <p:sp>
              <p:nvSpPr>
                <p:cNvPr id="45110" name="Freeform 1138"/>
                <p:cNvSpPr>
                  <a:spLocks/>
                </p:cNvSpPr>
                <p:nvPr/>
              </p:nvSpPr>
              <p:spPr bwMode="auto">
                <a:xfrm flipH="1">
                  <a:off x="1892" y="1918"/>
                  <a:ext cx="232" cy="174"/>
                </a:xfrm>
                <a:custGeom>
                  <a:avLst/>
                  <a:gdLst>
                    <a:gd name="T0" fmla="*/ 0 w 23"/>
                    <a:gd name="T1" fmla="*/ 2147483646 h 13"/>
                    <a:gd name="T2" fmla="*/ 2147483646 w 23"/>
                    <a:gd name="T3" fmla="*/ 2147483646 h 13"/>
                    <a:gd name="T4" fmla="*/ 2147483646 w 23"/>
                    <a:gd name="T5" fmla="*/ 214748364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" h="13">
                      <a:moveTo>
                        <a:pt x="0" y="1"/>
                      </a:moveTo>
                      <a:cubicBezTo>
                        <a:pt x="7" y="0"/>
                        <a:pt x="14" y="0"/>
                        <a:pt x="18" y="2"/>
                      </a:cubicBezTo>
                      <a:cubicBezTo>
                        <a:pt x="22" y="4"/>
                        <a:pt x="22" y="8"/>
                        <a:pt x="23" y="13"/>
                      </a:cubicBezTo>
                    </a:path>
                  </a:pathLst>
                </a:custGeom>
                <a:noFill/>
                <a:ln w="88900" cap="flat" cmpd="sng">
                  <a:solidFill>
                    <a:srgbClr val="FF00FF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5111" name="Freeform 1139"/>
                <p:cNvSpPr>
                  <a:spLocks/>
                </p:cNvSpPr>
                <p:nvPr/>
              </p:nvSpPr>
              <p:spPr bwMode="auto">
                <a:xfrm rot="5400000">
                  <a:off x="3362" y="3628"/>
                  <a:ext cx="163" cy="152"/>
                </a:xfrm>
                <a:custGeom>
                  <a:avLst/>
                  <a:gdLst>
                    <a:gd name="T0" fmla="*/ 0 w 23"/>
                    <a:gd name="T1" fmla="*/ 2147483646 h 13"/>
                    <a:gd name="T2" fmla="*/ 2147483646 w 23"/>
                    <a:gd name="T3" fmla="*/ 2147483646 h 13"/>
                    <a:gd name="T4" fmla="*/ 2147483646 w 23"/>
                    <a:gd name="T5" fmla="*/ 214748364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" h="13">
                      <a:moveTo>
                        <a:pt x="0" y="1"/>
                      </a:moveTo>
                      <a:cubicBezTo>
                        <a:pt x="7" y="0"/>
                        <a:pt x="14" y="0"/>
                        <a:pt x="18" y="2"/>
                      </a:cubicBezTo>
                      <a:cubicBezTo>
                        <a:pt x="22" y="4"/>
                        <a:pt x="22" y="8"/>
                        <a:pt x="23" y="13"/>
                      </a:cubicBezTo>
                    </a:path>
                  </a:pathLst>
                </a:custGeom>
                <a:noFill/>
                <a:ln w="88900" cap="flat" cmpd="sng">
                  <a:solidFill>
                    <a:srgbClr val="FF00FF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45103" name="Group 1140"/>
              <p:cNvGrpSpPr>
                <a:grpSpLocks/>
              </p:cNvGrpSpPr>
              <p:nvPr/>
            </p:nvGrpSpPr>
            <p:grpSpPr bwMode="auto">
              <a:xfrm>
                <a:off x="921" y="1825"/>
                <a:ext cx="2841" cy="2029"/>
                <a:chOff x="921" y="1825"/>
                <a:chExt cx="2841" cy="2029"/>
              </a:xfrm>
            </p:grpSpPr>
            <p:grpSp>
              <p:nvGrpSpPr>
                <p:cNvPr id="45104" name="Group 1141"/>
                <p:cNvGrpSpPr>
                  <a:grpSpLocks/>
                </p:cNvGrpSpPr>
                <p:nvPr/>
              </p:nvGrpSpPr>
              <p:grpSpPr bwMode="auto">
                <a:xfrm>
                  <a:off x="1821" y="1825"/>
                  <a:ext cx="1759" cy="2029"/>
                  <a:chOff x="1821" y="1825"/>
                  <a:chExt cx="1759" cy="2029"/>
                </a:xfrm>
              </p:grpSpPr>
              <p:sp>
                <p:nvSpPr>
                  <p:cNvPr id="45108" name="Freeform 1142"/>
                  <p:cNvSpPr>
                    <a:spLocks/>
                  </p:cNvSpPr>
                  <p:nvPr/>
                </p:nvSpPr>
                <p:spPr bwMode="auto">
                  <a:xfrm flipH="1">
                    <a:off x="1821" y="1825"/>
                    <a:ext cx="232" cy="174"/>
                  </a:xfrm>
                  <a:custGeom>
                    <a:avLst/>
                    <a:gdLst>
                      <a:gd name="T0" fmla="*/ 0 w 23"/>
                      <a:gd name="T1" fmla="*/ 2147483646 h 13"/>
                      <a:gd name="T2" fmla="*/ 2147483646 w 23"/>
                      <a:gd name="T3" fmla="*/ 2147483646 h 13"/>
                      <a:gd name="T4" fmla="*/ 2147483646 w 23"/>
                      <a:gd name="T5" fmla="*/ 2147483646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13">
                        <a:moveTo>
                          <a:pt x="0" y="1"/>
                        </a:moveTo>
                        <a:cubicBezTo>
                          <a:pt x="7" y="0"/>
                          <a:pt x="14" y="0"/>
                          <a:pt x="18" y="2"/>
                        </a:cubicBezTo>
                        <a:cubicBezTo>
                          <a:pt x="22" y="4"/>
                          <a:pt x="22" y="8"/>
                          <a:pt x="23" y="13"/>
                        </a:cubicBezTo>
                      </a:path>
                    </a:pathLst>
                  </a:custGeom>
                  <a:noFill/>
                  <a:ln w="88900" cap="flat" cmpd="sng">
                    <a:solidFill>
                      <a:srgbClr val="FF00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109" name="Freeform 1143"/>
                  <p:cNvSpPr>
                    <a:spLocks/>
                  </p:cNvSpPr>
                  <p:nvPr/>
                </p:nvSpPr>
                <p:spPr bwMode="auto">
                  <a:xfrm rot="5400000">
                    <a:off x="3455" y="3729"/>
                    <a:ext cx="139" cy="111"/>
                  </a:xfrm>
                  <a:custGeom>
                    <a:avLst/>
                    <a:gdLst>
                      <a:gd name="T0" fmla="*/ 0 w 23"/>
                      <a:gd name="T1" fmla="*/ 2147483646 h 13"/>
                      <a:gd name="T2" fmla="*/ 2147483646 w 23"/>
                      <a:gd name="T3" fmla="*/ 2147483646 h 13"/>
                      <a:gd name="T4" fmla="*/ 2147483646 w 23"/>
                      <a:gd name="T5" fmla="*/ 2147483646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13">
                        <a:moveTo>
                          <a:pt x="0" y="1"/>
                        </a:moveTo>
                        <a:cubicBezTo>
                          <a:pt x="7" y="0"/>
                          <a:pt x="14" y="0"/>
                          <a:pt x="18" y="2"/>
                        </a:cubicBezTo>
                        <a:cubicBezTo>
                          <a:pt x="22" y="4"/>
                          <a:pt x="22" y="8"/>
                          <a:pt x="23" y="13"/>
                        </a:cubicBezTo>
                      </a:path>
                    </a:pathLst>
                  </a:custGeom>
                  <a:noFill/>
                  <a:ln w="88900" cap="flat" cmpd="sng">
                    <a:solidFill>
                      <a:srgbClr val="FF00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45105" name="Group 1144"/>
                <p:cNvGrpSpPr>
                  <a:grpSpLocks/>
                </p:cNvGrpSpPr>
                <p:nvPr/>
              </p:nvGrpSpPr>
              <p:grpSpPr bwMode="auto">
                <a:xfrm>
                  <a:off x="921" y="1848"/>
                  <a:ext cx="2841" cy="1809"/>
                  <a:chOff x="921" y="1848"/>
                  <a:chExt cx="2841" cy="1809"/>
                </a:xfrm>
              </p:grpSpPr>
              <p:sp>
                <p:nvSpPr>
                  <p:cNvPr id="45106" name="Freeform 1145"/>
                  <p:cNvSpPr>
                    <a:spLocks/>
                  </p:cNvSpPr>
                  <p:nvPr/>
                </p:nvSpPr>
                <p:spPr bwMode="auto">
                  <a:xfrm>
                    <a:off x="3530" y="1848"/>
                    <a:ext cx="232" cy="174"/>
                  </a:xfrm>
                  <a:custGeom>
                    <a:avLst/>
                    <a:gdLst>
                      <a:gd name="T0" fmla="*/ 0 w 23"/>
                      <a:gd name="T1" fmla="*/ 2147483646 h 13"/>
                      <a:gd name="T2" fmla="*/ 2147483646 w 23"/>
                      <a:gd name="T3" fmla="*/ 2147483646 h 13"/>
                      <a:gd name="T4" fmla="*/ 2147483646 w 23"/>
                      <a:gd name="T5" fmla="*/ 2147483646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13">
                        <a:moveTo>
                          <a:pt x="0" y="1"/>
                        </a:moveTo>
                        <a:cubicBezTo>
                          <a:pt x="7" y="0"/>
                          <a:pt x="14" y="0"/>
                          <a:pt x="18" y="2"/>
                        </a:cubicBezTo>
                        <a:cubicBezTo>
                          <a:pt x="22" y="4"/>
                          <a:pt x="22" y="8"/>
                          <a:pt x="23" y="13"/>
                        </a:cubicBezTo>
                      </a:path>
                    </a:pathLst>
                  </a:custGeom>
                  <a:noFill/>
                  <a:ln w="88900" cap="flat" cmpd="sng">
                    <a:solidFill>
                      <a:srgbClr val="FF00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107" name="Freeform 1146"/>
                  <p:cNvSpPr>
                    <a:spLocks/>
                  </p:cNvSpPr>
                  <p:nvPr/>
                </p:nvSpPr>
                <p:spPr bwMode="auto">
                  <a:xfrm rot="10800000">
                    <a:off x="921" y="3530"/>
                    <a:ext cx="121" cy="127"/>
                  </a:xfrm>
                  <a:custGeom>
                    <a:avLst/>
                    <a:gdLst>
                      <a:gd name="T0" fmla="*/ 0 w 23"/>
                      <a:gd name="T1" fmla="*/ 2147483646 h 13"/>
                      <a:gd name="T2" fmla="*/ 2147483646 w 23"/>
                      <a:gd name="T3" fmla="*/ 2147483646 h 13"/>
                      <a:gd name="T4" fmla="*/ 2147483646 w 23"/>
                      <a:gd name="T5" fmla="*/ 2147483646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13">
                        <a:moveTo>
                          <a:pt x="0" y="1"/>
                        </a:moveTo>
                        <a:cubicBezTo>
                          <a:pt x="7" y="0"/>
                          <a:pt x="14" y="0"/>
                          <a:pt x="18" y="2"/>
                        </a:cubicBezTo>
                        <a:cubicBezTo>
                          <a:pt x="22" y="4"/>
                          <a:pt x="22" y="8"/>
                          <a:pt x="23" y="13"/>
                        </a:cubicBezTo>
                      </a:path>
                    </a:pathLst>
                  </a:custGeom>
                  <a:noFill/>
                  <a:ln w="88900" cap="flat" cmpd="sng">
                    <a:solidFill>
                      <a:srgbClr val="FF00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45099" name="Group 1147"/>
            <p:cNvGrpSpPr>
              <a:grpSpLocks/>
            </p:cNvGrpSpPr>
            <p:nvPr/>
          </p:nvGrpSpPr>
          <p:grpSpPr bwMode="auto">
            <a:xfrm>
              <a:off x="982" y="1929"/>
              <a:ext cx="2730" cy="1659"/>
              <a:chOff x="982" y="1929"/>
              <a:chExt cx="2730" cy="1659"/>
            </a:xfrm>
          </p:grpSpPr>
          <p:sp>
            <p:nvSpPr>
              <p:cNvPr id="45100" name="Freeform 1148"/>
              <p:cNvSpPr>
                <a:spLocks/>
              </p:cNvSpPr>
              <p:nvPr/>
            </p:nvSpPr>
            <p:spPr bwMode="auto">
              <a:xfrm>
                <a:off x="3479" y="1929"/>
                <a:ext cx="233" cy="174"/>
              </a:xfrm>
              <a:custGeom>
                <a:avLst/>
                <a:gdLst>
                  <a:gd name="T0" fmla="*/ 0 w 23"/>
                  <a:gd name="T1" fmla="*/ 2147483646 h 13"/>
                  <a:gd name="T2" fmla="*/ 2147483646 w 23"/>
                  <a:gd name="T3" fmla="*/ 2147483646 h 13"/>
                  <a:gd name="T4" fmla="*/ 2147483646 w 23"/>
                  <a:gd name="T5" fmla="*/ 214748364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0" y="1"/>
                    </a:moveTo>
                    <a:cubicBezTo>
                      <a:pt x="7" y="0"/>
                      <a:pt x="14" y="0"/>
                      <a:pt x="18" y="2"/>
                    </a:cubicBezTo>
                    <a:cubicBezTo>
                      <a:pt x="22" y="4"/>
                      <a:pt x="22" y="8"/>
                      <a:pt x="23" y="13"/>
                    </a:cubicBezTo>
                  </a:path>
                </a:pathLst>
              </a:custGeom>
              <a:noFill/>
              <a:ln w="889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5101" name="Freeform 1149"/>
              <p:cNvSpPr>
                <a:spLocks/>
              </p:cNvSpPr>
              <p:nvPr/>
            </p:nvSpPr>
            <p:spPr bwMode="auto">
              <a:xfrm rot="10800000">
                <a:off x="982" y="3414"/>
                <a:ext cx="141" cy="174"/>
              </a:xfrm>
              <a:custGeom>
                <a:avLst/>
                <a:gdLst>
                  <a:gd name="T0" fmla="*/ 0 w 23"/>
                  <a:gd name="T1" fmla="*/ 2147483646 h 13"/>
                  <a:gd name="T2" fmla="*/ 2147483646 w 23"/>
                  <a:gd name="T3" fmla="*/ 2147483646 h 13"/>
                  <a:gd name="T4" fmla="*/ 2147483646 w 23"/>
                  <a:gd name="T5" fmla="*/ 214748364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0" y="1"/>
                    </a:moveTo>
                    <a:cubicBezTo>
                      <a:pt x="7" y="0"/>
                      <a:pt x="14" y="0"/>
                      <a:pt x="18" y="2"/>
                    </a:cubicBezTo>
                    <a:cubicBezTo>
                      <a:pt x="22" y="4"/>
                      <a:pt x="22" y="8"/>
                      <a:pt x="23" y="13"/>
                    </a:cubicBezTo>
                  </a:path>
                </a:pathLst>
              </a:custGeom>
              <a:noFill/>
              <a:ln w="889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375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5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5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7" dur="500"/>
                                        <p:tgtEl>
                                          <p:spTgt spid="375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759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59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5902" grpId="0" animBg="1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1744" y="1195418"/>
            <a:ext cx="6602784" cy="5662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617" name="AutoShape 29"/>
          <p:cNvSpPr>
            <a:spLocks noChangeArrowheads="1"/>
          </p:cNvSpPr>
          <p:nvPr/>
        </p:nvSpPr>
        <p:spPr bwMode="auto">
          <a:xfrm>
            <a:off x="6456042" y="3474229"/>
            <a:ext cx="2304255" cy="936104"/>
          </a:xfrm>
          <a:prstGeom prst="wedgeRoundRectCallout">
            <a:avLst>
              <a:gd name="adj1" fmla="val -87640"/>
              <a:gd name="adj2" fmla="val 5261"/>
              <a:gd name="adj3" fmla="val 16667"/>
            </a:avLst>
          </a:prstGeom>
          <a:solidFill>
            <a:srgbClr val="FFFFFF"/>
          </a:solidFill>
          <a:ln w="9525">
            <a:solidFill>
              <a:srgbClr val="FE250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2400" i="1" dirty="0">
                <a:latin typeface="Arial" panose="020B0604020202020204" pitchFamily="34" charset="0"/>
              </a:rPr>
              <a:t>全体の</a:t>
            </a:r>
            <a:r>
              <a:rPr lang="en-US" altLang="ja-JP" sz="2400" i="1" dirty="0">
                <a:latin typeface="Arial" panose="020B0604020202020204" pitchFamily="34" charset="0"/>
              </a:rPr>
              <a:t>45%</a:t>
            </a:r>
            <a:r>
              <a:rPr lang="ja-JP" altLang="en-US" sz="2400" i="1" dirty="0">
                <a:latin typeface="Arial" panose="020B0604020202020204" pitchFamily="34" charset="0"/>
              </a:rPr>
              <a:t>を</a:t>
            </a:r>
            <a:endParaRPr lang="en-US" altLang="ja-JP" sz="2400" i="1" dirty="0">
              <a:latin typeface="Arial" panose="020B0604020202020204" pitchFamily="34" charset="0"/>
            </a:endParaRP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2400" i="1" dirty="0">
                <a:latin typeface="Arial" panose="020B0604020202020204" pitchFamily="34" charset="0"/>
              </a:rPr>
              <a:t>占めている！</a:t>
            </a:r>
          </a:p>
        </p:txBody>
      </p:sp>
      <p:sp>
        <p:nvSpPr>
          <p:cNvPr id="25619" name="Oval 33"/>
          <p:cNvSpPr>
            <a:spLocks noChangeArrowheads="1"/>
          </p:cNvSpPr>
          <p:nvPr/>
        </p:nvSpPr>
        <p:spPr bwMode="auto">
          <a:xfrm>
            <a:off x="2086987" y="6069137"/>
            <a:ext cx="779026" cy="129929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ja-JP" altLang="en-US" sz="2400"/>
          </a:p>
        </p:txBody>
      </p:sp>
      <p:sp>
        <p:nvSpPr>
          <p:cNvPr id="23" name="AutoShape 90"/>
          <p:cNvSpPr>
            <a:spLocks noChangeArrowheads="1"/>
          </p:cNvSpPr>
          <p:nvPr/>
        </p:nvSpPr>
        <p:spPr bwMode="auto">
          <a:xfrm>
            <a:off x="4836048" y="4659330"/>
            <a:ext cx="3947119" cy="1804749"/>
          </a:xfrm>
          <a:prstGeom prst="flowChartAlternateProcess">
            <a:avLst/>
          </a:prstGeom>
          <a:solidFill>
            <a:srgbClr val="CCFF99"/>
          </a:solidFill>
          <a:ln w="1143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square" anchor="ctr" anchorCtr="1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4000" dirty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不良の大半は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4000" dirty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＃６穴径大！</a:t>
            </a:r>
          </a:p>
        </p:txBody>
      </p:sp>
      <p:sp>
        <p:nvSpPr>
          <p:cNvPr id="24" name="Text Box 22"/>
          <p:cNvSpPr txBox="1">
            <a:spLocks noChangeArrowheads="1"/>
          </p:cNvSpPr>
          <p:nvPr/>
        </p:nvSpPr>
        <p:spPr bwMode="auto">
          <a:xfrm>
            <a:off x="4295800" y="733754"/>
            <a:ext cx="582635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66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どれだけの不良が発生していたか？</a:t>
            </a:r>
          </a:p>
        </p:txBody>
      </p:sp>
      <p:sp>
        <p:nvSpPr>
          <p:cNvPr id="25" name="AutoShape 21"/>
          <p:cNvSpPr>
            <a:spLocks noChangeArrowheads="1"/>
          </p:cNvSpPr>
          <p:nvPr/>
        </p:nvSpPr>
        <p:spPr bwMode="auto">
          <a:xfrm>
            <a:off x="4897933" y="20121"/>
            <a:ext cx="4038600" cy="6858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テーマ選定の理由（重要性）</a:t>
            </a:r>
          </a:p>
        </p:txBody>
      </p:sp>
      <p:pic>
        <p:nvPicPr>
          <p:cNvPr id="3" name="図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87882" y="9474"/>
            <a:ext cx="2290629" cy="17311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8936309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oup 281"/>
          <p:cNvGrpSpPr>
            <a:grpSpLocks/>
          </p:cNvGrpSpPr>
          <p:nvPr/>
        </p:nvGrpSpPr>
        <p:grpSpPr bwMode="auto">
          <a:xfrm>
            <a:off x="1676400" y="2143126"/>
            <a:ext cx="8199438" cy="1133475"/>
            <a:chOff x="96" y="1494"/>
            <a:chExt cx="5165" cy="714"/>
          </a:xfrm>
        </p:grpSpPr>
        <p:pic>
          <p:nvPicPr>
            <p:cNvPr id="49204" name="Picture 1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7" y="1632"/>
              <a:ext cx="318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05" name="Picture 17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7" y="1632"/>
              <a:ext cx="508" cy="3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06" name="Picture 17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8" y="1632"/>
              <a:ext cx="327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07" name="Picture 179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1" y="1632"/>
              <a:ext cx="327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08" name="Picture 18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2" y="1614"/>
              <a:ext cx="284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09" name="Picture 181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3" y="1614"/>
              <a:ext cx="327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10" name="Picture 182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4" y="1614"/>
              <a:ext cx="327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11" name="Picture 183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0" y="1614"/>
              <a:ext cx="318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sp>
          <p:nvSpPr>
            <p:cNvPr id="49212" name="Rectangle 184"/>
            <p:cNvSpPr>
              <a:spLocks noChangeAspect="1" noChangeArrowheads="1"/>
            </p:cNvSpPr>
            <p:nvPr/>
          </p:nvSpPr>
          <p:spPr bwMode="auto">
            <a:xfrm>
              <a:off x="4003" y="1855"/>
              <a:ext cx="284" cy="155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213" name="Rectangle 185"/>
            <p:cNvSpPr>
              <a:spLocks noChangeAspect="1" noChangeArrowheads="1"/>
            </p:cNvSpPr>
            <p:nvPr/>
          </p:nvSpPr>
          <p:spPr bwMode="auto">
            <a:xfrm>
              <a:off x="957" y="1855"/>
              <a:ext cx="1333" cy="121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214" name="Rectangle 186"/>
            <p:cNvSpPr>
              <a:spLocks noChangeAspect="1" noChangeArrowheads="1"/>
            </p:cNvSpPr>
            <p:nvPr/>
          </p:nvSpPr>
          <p:spPr bwMode="auto">
            <a:xfrm>
              <a:off x="1068" y="1778"/>
              <a:ext cx="129" cy="6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215" name="Rectangle 187"/>
            <p:cNvSpPr>
              <a:spLocks noChangeAspect="1" noChangeArrowheads="1"/>
            </p:cNvSpPr>
            <p:nvPr/>
          </p:nvSpPr>
          <p:spPr bwMode="auto">
            <a:xfrm>
              <a:off x="4054" y="1786"/>
              <a:ext cx="130" cy="61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216" name="Rectangle 188"/>
            <p:cNvSpPr>
              <a:spLocks noChangeAspect="1" noChangeArrowheads="1"/>
            </p:cNvSpPr>
            <p:nvPr/>
          </p:nvSpPr>
          <p:spPr bwMode="auto">
            <a:xfrm>
              <a:off x="2161" y="1778"/>
              <a:ext cx="129" cy="6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217" name="Rectangle 189"/>
            <p:cNvSpPr>
              <a:spLocks noChangeAspect="1" noChangeArrowheads="1"/>
            </p:cNvSpPr>
            <p:nvPr/>
          </p:nvSpPr>
          <p:spPr bwMode="auto">
            <a:xfrm>
              <a:off x="2316" y="1778"/>
              <a:ext cx="69" cy="6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218" name="Rectangle 190"/>
            <p:cNvSpPr>
              <a:spLocks noChangeAspect="1" noChangeArrowheads="1"/>
            </p:cNvSpPr>
            <p:nvPr/>
          </p:nvSpPr>
          <p:spPr bwMode="auto">
            <a:xfrm>
              <a:off x="4209" y="1786"/>
              <a:ext cx="78" cy="61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219" name="Rectangle 191"/>
            <p:cNvSpPr>
              <a:spLocks noChangeAspect="1" noChangeArrowheads="1"/>
            </p:cNvSpPr>
            <p:nvPr/>
          </p:nvSpPr>
          <p:spPr bwMode="auto">
            <a:xfrm>
              <a:off x="879" y="1769"/>
              <a:ext cx="95" cy="6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220" name="AutoShape 192"/>
            <p:cNvSpPr>
              <a:spLocks noChangeAspect="1" noChangeArrowheads="1"/>
            </p:cNvSpPr>
            <p:nvPr/>
          </p:nvSpPr>
          <p:spPr bwMode="auto">
            <a:xfrm>
              <a:off x="1387" y="1864"/>
              <a:ext cx="688" cy="112"/>
            </a:xfrm>
            <a:prstGeom prst="rightArrow">
              <a:avLst>
                <a:gd name="adj1" fmla="val 50000"/>
                <a:gd name="adj2" fmla="val 153685"/>
              </a:avLst>
            </a:prstGeom>
            <a:solidFill>
              <a:srgbClr val="CCFFCC"/>
            </a:solidFill>
            <a:ln w="12700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221" name="AutoShape 193"/>
            <p:cNvSpPr>
              <a:spLocks noChangeAspect="1" noChangeArrowheads="1"/>
            </p:cNvSpPr>
            <p:nvPr/>
          </p:nvSpPr>
          <p:spPr bwMode="auto">
            <a:xfrm>
              <a:off x="3332" y="1873"/>
              <a:ext cx="679" cy="111"/>
            </a:xfrm>
            <a:prstGeom prst="rightArrow">
              <a:avLst>
                <a:gd name="adj1" fmla="val 50000"/>
                <a:gd name="adj2" fmla="val 153041"/>
              </a:avLst>
            </a:prstGeom>
            <a:solidFill>
              <a:srgbClr val="CCFFCC"/>
            </a:solidFill>
            <a:ln w="12700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pic>
          <p:nvPicPr>
            <p:cNvPr id="49222" name="Picture 194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1494"/>
              <a:ext cx="1015" cy="6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23" name="Picture 195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" y="1700"/>
              <a:ext cx="1850" cy="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24" name="Picture 196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" y="1786"/>
              <a:ext cx="353" cy="3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25" name="Picture 197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13" y="1786"/>
              <a:ext cx="327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26" name="Picture 198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0" y="1786"/>
              <a:ext cx="327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27" name="Picture 199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8" y="1795"/>
              <a:ext cx="318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28" name="Picture 200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5" y="1873"/>
              <a:ext cx="766" cy="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29" name="Picture 201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8" y="1718"/>
              <a:ext cx="1842" cy="3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30" name="Picture 202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3" y="1795"/>
              <a:ext cx="327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31" name="Picture 203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0" y="1795"/>
              <a:ext cx="327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32" name="Picture 204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1" y="1795"/>
              <a:ext cx="310" cy="3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33" name="Picture 205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62" y="1821"/>
              <a:ext cx="206" cy="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34" name="Picture 206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22" y="1795"/>
              <a:ext cx="310" cy="3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35" name="Picture 207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9" y="1795"/>
              <a:ext cx="318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  <p:pic>
          <p:nvPicPr>
            <p:cNvPr id="49236" name="Picture 208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2" y="1873"/>
              <a:ext cx="749" cy="1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5BB8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</p:pic>
      </p:grpSp>
      <p:sp>
        <p:nvSpPr>
          <p:cNvPr id="6758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524000" y="609600"/>
            <a:ext cx="9144000" cy="533400"/>
          </a:xfrm>
        </p:spPr>
        <p:txBody>
          <a:bodyPr vert="horz" wrap="square" lIns="92075" tIns="46038" rIns="92075" bIns="46038" numCol="1" rtlCol="0" anchor="b" anchorCtr="0" compatLnSpc="1">
            <a:prstTxWarp prst="textNoShape">
              <a:avLst/>
            </a:prstTxWarp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ja-JP" altLang="en-US" sz="3600">
                <a:solidFill>
                  <a:schemeClr val="folHlink"/>
                </a:solidFill>
                <a:latin typeface="HG丸ｺﾞｼｯｸM-PRO" pitchFamily="50" charset="-128"/>
                <a:ea typeface="HG丸ｺﾞｼｯｸM-PRO" pitchFamily="50" charset="-128"/>
              </a:rPr>
              <a:t>穴径大流出防止のために</a:t>
            </a:r>
            <a:endParaRPr lang="ja-JP" altLang="en-US">
              <a:solidFill>
                <a:schemeClr val="folHlink"/>
              </a:solidFill>
              <a:latin typeface="HG丸ｺﾞｼｯｸM-PRO" pitchFamily="50" charset="-128"/>
              <a:ea typeface="HG丸ｺﾞｼｯｸM-PRO" pitchFamily="50" charset="-128"/>
            </a:endParaRPr>
          </a:p>
        </p:txBody>
      </p:sp>
      <p:sp>
        <p:nvSpPr>
          <p:cNvPr id="49156" name="Text Box 283"/>
          <p:cNvSpPr txBox="1">
            <a:spLocks noChangeArrowheads="1"/>
          </p:cNvSpPr>
          <p:nvPr/>
        </p:nvSpPr>
        <p:spPr bwMode="auto">
          <a:xfrm>
            <a:off x="3962400" y="1828801"/>
            <a:ext cx="10668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000" dirty="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１工程</a:t>
            </a:r>
          </a:p>
        </p:txBody>
      </p:sp>
      <p:sp>
        <p:nvSpPr>
          <p:cNvPr id="49157" name="Text Box 284"/>
          <p:cNvSpPr txBox="1">
            <a:spLocks noChangeArrowheads="1"/>
          </p:cNvSpPr>
          <p:nvPr/>
        </p:nvSpPr>
        <p:spPr bwMode="auto">
          <a:xfrm>
            <a:off x="7086600" y="1828801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000" dirty="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２工程</a:t>
            </a:r>
          </a:p>
        </p:txBody>
      </p:sp>
      <p:grpSp>
        <p:nvGrpSpPr>
          <p:cNvPr id="67864" name="Group 280"/>
          <p:cNvGrpSpPr>
            <a:grpSpLocks/>
          </p:cNvGrpSpPr>
          <p:nvPr/>
        </p:nvGrpSpPr>
        <p:grpSpPr bwMode="auto">
          <a:xfrm>
            <a:off x="5962650" y="2362201"/>
            <a:ext cx="2884488" cy="874713"/>
            <a:chOff x="6063" y="1729"/>
            <a:chExt cx="1817" cy="551"/>
          </a:xfrm>
        </p:grpSpPr>
        <p:sp>
          <p:nvSpPr>
            <p:cNvPr id="49166" name="Freeform 251"/>
            <p:cNvSpPr>
              <a:spLocks/>
            </p:cNvSpPr>
            <p:nvPr/>
          </p:nvSpPr>
          <p:spPr bwMode="auto">
            <a:xfrm>
              <a:off x="7640" y="1729"/>
              <a:ext cx="145" cy="388"/>
            </a:xfrm>
            <a:custGeom>
              <a:avLst/>
              <a:gdLst>
                <a:gd name="T0" fmla="*/ 0 w 145"/>
                <a:gd name="T1" fmla="*/ 388 h 388"/>
                <a:gd name="T2" fmla="*/ 0 w 145"/>
                <a:gd name="T3" fmla="*/ 147 h 388"/>
                <a:gd name="T4" fmla="*/ 145 w 145"/>
                <a:gd name="T5" fmla="*/ 0 h 388"/>
                <a:gd name="T6" fmla="*/ 145 w 145"/>
                <a:gd name="T7" fmla="*/ 242 h 388"/>
                <a:gd name="T8" fmla="*/ 0 w 145"/>
                <a:gd name="T9" fmla="*/ 388 h 3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388">
                  <a:moveTo>
                    <a:pt x="0" y="388"/>
                  </a:moveTo>
                  <a:lnTo>
                    <a:pt x="0" y="147"/>
                  </a:lnTo>
                  <a:lnTo>
                    <a:pt x="145" y="0"/>
                  </a:lnTo>
                  <a:lnTo>
                    <a:pt x="145" y="24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67" name="Freeform 252"/>
            <p:cNvSpPr>
              <a:spLocks/>
            </p:cNvSpPr>
            <p:nvPr/>
          </p:nvSpPr>
          <p:spPr bwMode="auto">
            <a:xfrm>
              <a:off x="7492" y="1729"/>
              <a:ext cx="293" cy="147"/>
            </a:xfrm>
            <a:custGeom>
              <a:avLst/>
              <a:gdLst>
                <a:gd name="T0" fmla="*/ 148 w 293"/>
                <a:gd name="T1" fmla="*/ 147 h 147"/>
                <a:gd name="T2" fmla="*/ 0 w 293"/>
                <a:gd name="T3" fmla="*/ 147 h 147"/>
                <a:gd name="T4" fmla="*/ 145 w 293"/>
                <a:gd name="T5" fmla="*/ 0 h 147"/>
                <a:gd name="T6" fmla="*/ 293 w 293"/>
                <a:gd name="T7" fmla="*/ 0 h 147"/>
                <a:gd name="T8" fmla="*/ 148 w 29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3" h="147">
                  <a:moveTo>
                    <a:pt x="148" y="147"/>
                  </a:moveTo>
                  <a:lnTo>
                    <a:pt x="0" y="147"/>
                  </a:lnTo>
                  <a:lnTo>
                    <a:pt x="145" y="0"/>
                  </a:lnTo>
                  <a:lnTo>
                    <a:pt x="293" y="0"/>
                  </a:lnTo>
                  <a:lnTo>
                    <a:pt x="148" y="147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68" name="Rectangle 253"/>
            <p:cNvSpPr>
              <a:spLocks noChangeArrowheads="1"/>
            </p:cNvSpPr>
            <p:nvPr/>
          </p:nvSpPr>
          <p:spPr bwMode="auto">
            <a:xfrm>
              <a:off x="7492" y="1876"/>
              <a:ext cx="148" cy="241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69" name="Freeform 269"/>
            <p:cNvSpPr>
              <a:spLocks/>
            </p:cNvSpPr>
            <p:nvPr/>
          </p:nvSpPr>
          <p:spPr bwMode="auto">
            <a:xfrm>
              <a:off x="7329" y="1729"/>
              <a:ext cx="146" cy="362"/>
            </a:xfrm>
            <a:custGeom>
              <a:avLst/>
              <a:gdLst>
                <a:gd name="T0" fmla="*/ 0 w 146"/>
                <a:gd name="T1" fmla="*/ 362 h 362"/>
                <a:gd name="T2" fmla="*/ 0 w 146"/>
                <a:gd name="T3" fmla="*/ 147 h 362"/>
                <a:gd name="T4" fmla="*/ 146 w 146"/>
                <a:gd name="T5" fmla="*/ 0 h 362"/>
                <a:gd name="T6" fmla="*/ 146 w 146"/>
                <a:gd name="T7" fmla="*/ 216 h 362"/>
                <a:gd name="T8" fmla="*/ 0 w 146"/>
                <a:gd name="T9" fmla="*/ 362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362">
                  <a:moveTo>
                    <a:pt x="0" y="362"/>
                  </a:moveTo>
                  <a:lnTo>
                    <a:pt x="0" y="147"/>
                  </a:lnTo>
                  <a:lnTo>
                    <a:pt x="146" y="0"/>
                  </a:lnTo>
                  <a:lnTo>
                    <a:pt x="146" y="216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70" name="Freeform 270"/>
            <p:cNvSpPr>
              <a:spLocks/>
            </p:cNvSpPr>
            <p:nvPr/>
          </p:nvSpPr>
          <p:spPr bwMode="auto">
            <a:xfrm>
              <a:off x="6992" y="1729"/>
              <a:ext cx="483" cy="147"/>
            </a:xfrm>
            <a:custGeom>
              <a:avLst/>
              <a:gdLst>
                <a:gd name="T0" fmla="*/ 337 w 483"/>
                <a:gd name="T1" fmla="*/ 147 h 147"/>
                <a:gd name="T2" fmla="*/ 0 w 483"/>
                <a:gd name="T3" fmla="*/ 147 h 147"/>
                <a:gd name="T4" fmla="*/ 147 w 483"/>
                <a:gd name="T5" fmla="*/ 0 h 147"/>
                <a:gd name="T6" fmla="*/ 483 w 483"/>
                <a:gd name="T7" fmla="*/ 0 h 147"/>
                <a:gd name="T8" fmla="*/ 337 w 48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3" h="147">
                  <a:moveTo>
                    <a:pt x="337" y="147"/>
                  </a:moveTo>
                  <a:lnTo>
                    <a:pt x="0" y="147"/>
                  </a:lnTo>
                  <a:lnTo>
                    <a:pt x="147" y="0"/>
                  </a:lnTo>
                  <a:lnTo>
                    <a:pt x="483" y="0"/>
                  </a:lnTo>
                  <a:lnTo>
                    <a:pt x="337" y="147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71" name="Rectangle 271"/>
            <p:cNvSpPr>
              <a:spLocks noChangeArrowheads="1"/>
            </p:cNvSpPr>
            <p:nvPr/>
          </p:nvSpPr>
          <p:spPr bwMode="auto">
            <a:xfrm>
              <a:off x="6992" y="1876"/>
              <a:ext cx="337" cy="215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72" name="Freeform 266"/>
            <p:cNvSpPr>
              <a:spLocks/>
            </p:cNvSpPr>
            <p:nvPr/>
          </p:nvSpPr>
          <p:spPr bwMode="auto">
            <a:xfrm>
              <a:off x="6835" y="1729"/>
              <a:ext cx="149" cy="388"/>
            </a:xfrm>
            <a:custGeom>
              <a:avLst/>
              <a:gdLst>
                <a:gd name="T0" fmla="*/ 0 w 149"/>
                <a:gd name="T1" fmla="*/ 388 h 388"/>
                <a:gd name="T2" fmla="*/ 0 w 149"/>
                <a:gd name="T3" fmla="*/ 146 h 388"/>
                <a:gd name="T4" fmla="*/ 149 w 149"/>
                <a:gd name="T5" fmla="*/ 0 h 388"/>
                <a:gd name="T6" fmla="*/ 149 w 149"/>
                <a:gd name="T7" fmla="*/ 242 h 388"/>
                <a:gd name="T8" fmla="*/ 0 w 149"/>
                <a:gd name="T9" fmla="*/ 388 h 3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388">
                  <a:moveTo>
                    <a:pt x="0" y="388"/>
                  </a:moveTo>
                  <a:lnTo>
                    <a:pt x="0" y="146"/>
                  </a:lnTo>
                  <a:lnTo>
                    <a:pt x="149" y="0"/>
                  </a:lnTo>
                  <a:lnTo>
                    <a:pt x="149" y="24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73" name="Freeform 267"/>
            <p:cNvSpPr>
              <a:spLocks/>
            </p:cNvSpPr>
            <p:nvPr/>
          </p:nvSpPr>
          <p:spPr bwMode="auto">
            <a:xfrm>
              <a:off x="6683" y="1729"/>
              <a:ext cx="301" cy="146"/>
            </a:xfrm>
            <a:custGeom>
              <a:avLst/>
              <a:gdLst>
                <a:gd name="T0" fmla="*/ 152 w 301"/>
                <a:gd name="T1" fmla="*/ 146 h 146"/>
                <a:gd name="T2" fmla="*/ 0 w 301"/>
                <a:gd name="T3" fmla="*/ 146 h 146"/>
                <a:gd name="T4" fmla="*/ 149 w 301"/>
                <a:gd name="T5" fmla="*/ 0 h 146"/>
                <a:gd name="T6" fmla="*/ 301 w 301"/>
                <a:gd name="T7" fmla="*/ 0 h 146"/>
                <a:gd name="T8" fmla="*/ 152 w 301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46">
                  <a:moveTo>
                    <a:pt x="152" y="146"/>
                  </a:moveTo>
                  <a:lnTo>
                    <a:pt x="0" y="146"/>
                  </a:lnTo>
                  <a:lnTo>
                    <a:pt x="149" y="0"/>
                  </a:lnTo>
                  <a:lnTo>
                    <a:pt x="301" y="0"/>
                  </a:lnTo>
                  <a:lnTo>
                    <a:pt x="152" y="146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74" name="Rectangle 268"/>
            <p:cNvSpPr>
              <a:spLocks noChangeArrowheads="1"/>
            </p:cNvSpPr>
            <p:nvPr/>
          </p:nvSpPr>
          <p:spPr bwMode="auto">
            <a:xfrm>
              <a:off x="6683" y="1875"/>
              <a:ext cx="152" cy="242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75" name="Freeform 257"/>
            <p:cNvSpPr>
              <a:spLocks/>
            </p:cNvSpPr>
            <p:nvPr/>
          </p:nvSpPr>
          <p:spPr bwMode="auto">
            <a:xfrm>
              <a:off x="6507" y="1729"/>
              <a:ext cx="150" cy="388"/>
            </a:xfrm>
            <a:custGeom>
              <a:avLst/>
              <a:gdLst>
                <a:gd name="T0" fmla="*/ 0 w 150"/>
                <a:gd name="T1" fmla="*/ 388 h 388"/>
                <a:gd name="T2" fmla="*/ 0 w 150"/>
                <a:gd name="T3" fmla="*/ 146 h 388"/>
                <a:gd name="T4" fmla="*/ 150 w 150"/>
                <a:gd name="T5" fmla="*/ 0 h 388"/>
                <a:gd name="T6" fmla="*/ 150 w 150"/>
                <a:gd name="T7" fmla="*/ 242 h 388"/>
                <a:gd name="T8" fmla="*/ 0 w 150"/>
                <a:gd name="T9" fmla="*/ 388 h 3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388">
                  <a:moveTo>
                    <a:pt x="0" y="388"/>
                  </a:moveTo>
                  <a:lnTo>
                    <a:pt x="0" y="146"/>
                  </a:lnTo>
                  <a:lnTo>
                    <a:pt x="150" y="0"/>
                  </a:lnTo>
                  <a:lnTo>
                    <a:pt x="150" y="24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76" name="Freeform 258"/>
            <p:cNvSpPr>
              <a:spLocks/>
            </p:cNvSpPr>
            <p:nvPr/>
          </p:nvSpPr>
          <p:spPr bwMode="auto">
            <a:xfrm>
              <a:off x="6356" y="1729"/>
              <a:ext cx="301" cy="146"/>
            </a:xfrm>
            <a:custGeom>
              <a:avLst/>
              <a:gdLst>
                <a:gd name="T0" fmla="*/ 151 w 301"/>
                <a:gd name="T1" fmla="*/ 146 h 146"/>
                <a:gd name="T2" fmla="*/ 0 w 301"/>
                <a:gd name="T3" fmla="*/ 146 h 146"/>
                <a:gd name="T4" fmla="*/ 150 w 301"/>
                <a:gd name="T5" fmla="*/ 0 h 146"/>
                <a:gd name="T6" fmla="*/ 301 w 301"/>
                <a:gd name="T7" fmla="*/ 0 h 146"/>
                <a:gd name="T8" fmla="*/ 151 w 301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46">
                  <a:moveTo>
                    <a:pt x="151" y="146"/>
                  </a:moveTo>
                  <a:lnTo>
                    <a:pt x="0" y="146"/>
                  </a:lnTo>
                  <a:lnTo>
                    <a:pt x="150" y="0"/>
                  </a:lnTo>
                  <a:lnTo>
                    <a:pt x="301" y="0"/>
                  </a:lnTo>
                  <a:lnTo>
                    <a:pt x="151" y="146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77" name="Rectangle 259"/>
            <p:cNvSpPr>
              <a:spLocks noChangeArrowheads="1"/>
            </p:cNvSpPr>
            <p:nvPr/>
          </p:nvSpPr>
          <p:spPr bwMode="auto">
            <a:xfrm>
              <a:off x="6356" y="1875"/>
              <a:ext cx="151" cy="242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78" name="Rectangle 219"/>
            <p:cNvSpPr>
              <a:spLocks noChangeAspect="1" noChangeArrowheads="1"/>
            </p:cNvSpPr>
            <p:nvPr/>
          </p:nvSpPr>
          <p:spPr bwMode="auto">
            <a:xfrm>
              <a:off x="7267" y="1951"/>
              <a:ext cx="284" cy="155"/>
            </a:xfrm>
            <a:prstGeom prst="rect">
              <a:avLst/>
            </a:prstGeom>
            <a:solidFill>
              <a:srgbClr val="FF0066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79" name="Rectangle 222"/>
            <p:cNvSpPr>
              <a:spLocks noChangeAspect="1" noChangeArrowheads="1"/>
            </p:cNvSpPr>
            <p:nvPr/>
          </p:nvSpPr>
          <p:spPr bwMode="auto">
            <a:xfrm>
              <a:off x="7318" y="1882"/>
              <a:ext cx="130" cy="61"/>
            </a:xfrm>
            <a:prstGeom prst="rect">
              <a:avLst/>
            </a:prstGeom>
            <a:solidFill>
              <a:srgbClr val="FF0066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80" name="Rectangle 225"/>
            <p:cNvSpPr>
              <a:spLocks noChangeAspect="1" noChangeArrowheads="1"/>
            </p:cNvSpPr>
            <p:nvPr/>
          </p:nvSpPr>
          <p:spPr bwMode="auto">
            <a:xfrm>
              <a:off x="7473" y="1882"/>
              <a:ext cx="78" cy="61"/>
            </a:xfrm>
            <a:prstGeom prst="rect">
              <a:avLst/>
            </a:prstGeom>
            <a:solidFill>
              <a:srgbClr val="FF0066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81" name="AutoShape 228"/>
            <p:cNvSpPr>
              <a:spLocks noChangeAspect="1" noChangeArrowheads="1"/>
            </p:cNvSpPr>
            <p:nvPr/>
          </p:nvSpPr>
          <p:spPr bwMode="auto">
            <a:xfrm>
              <a:off x="6596" y="1969"/>
              <a:ext cx="679" cy="111"/>
            </a:xfrm>
            <a:prstGeom prst="rightArrow">
              <a:avLst>
                <a:gd name="adj1" fmla="val 50000"/>
                <a:gd name="adj2" fmla="val 153041"/>
              </a:avLst>
            </a:prstGeom>
            <a:solidFill>
              <a:srgbClr val="FF0066"/>
            </a:solidFill>
            <a:ln w="12700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4C2DD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82" name="Freeform 254"/>
            <p:cNvSpPr>
              <a:spLocks/>
            </p:cNvSpPr>
            <p:nvPr/>
          </p:nvSpPr>
          <p:spPr bwMode="auto">
            <a:xfrm>
              <a:off x="7734" y="1815"/>
              <a:ext cx="146" cy="319"/>
            </a:xfrm>
            <a:custGeom>
              <a:avLst/>
              <a:gdLst>
                <a:gd name="T0" fmla="*/ 0 w 146"/>
                <a:gd name="T1" fmla="*/ 319 h 319"/>
                <a:gd name="T2" fmla="*/ 0 w 146"/>
                <a:gd name="T3" fmla="*/ 144 h 319"/>
                <a:gd name="T4" fmla="*/ 146 w 146"/>
                <a:gd name="T5" fmla="*/ 0 h 319"/>
                <a:gd name="T6" fmla="*/ 146 w 146"/>
                <a:gd name="T7" fmla="*/ 175 h 319"/>
                <a:gd name="T8" fmla="*/ 0 w 146"/>
                <a:gd name="T9" fmla="*/ 319 h 3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319">
                  <a:moveTo>
                    <a:pt x="0" y="319"/>
                  </a:moveTo>
                  <a:lnTo>
                    <a:pt x="0" y="144"/>
                  </a:lnTo>
                  <a:lnTo>
                    <a:pt x="146" y="0"/>
                  </a:lnTo>
                  <a:lnTo>
                    <a:pt x="146" y="175"/>
                  </a:lnTo>
                  <a:lnTo>
                    <a:pt x="0" y="319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83" name="Freeform 255"/>
            <p:cNvSpPr>
              <a:spLocks/>
            </p:cNvSpPr>
            <p:nvPr/>
          </p:nvSpPr>
          <p:spPr bwMode="auto">
            <a:xfrm>
              <a:off x="6063" y="1815"/>
              <a:ext cx="1817" cy="144"/>
            </a:xfrm>
            <a:custGeom>
              <a:avLst/>
              <a:gdLst>
                <a:gd name="T0" fmla="*/ 1671 w 1817"/>
                <a:gd name="T1" fmla="*/ 144 h 144"/>
                <a:gd name="T2" fmla="*/ 0 w 1817"/>
                <a:gd name="T3" fmla="*/ 144 h 144"/>
                <a:gd name="T4" fmla="*/ 147 w 1817"/>
                <a:gd name="T5" fmla="*/ 0 h 144"/>
                <a:gd name="T6" fmla="*/ 1817 w 1817"/>
                <a:gd name="T7" fmla="*/ 0 h 144"/>
                <a:gd name="T8" fmla="*/ 1671 w 1817"/>
                <a:gd name="T9" fmla="*/ 144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7" h="144">
                  <a:moveTo>
                    <a:pt x="1671" y="144"/>
                  </a:moveTo>
                  <a:lnTo>
                    <a:pt x="0" y="144"/>
                  </a:lnTo>
                  <a:lnTo>
                    <a:pt x="147" y="0"/>
                  </a:lnTo>
                  <a:lnTo>
                    <a:pt x="1817" y="0"/>
                  </a:lnTo>
                  <a:lnTo>
                    <a:pt x="1671" y="144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84" name="Rectangle 256"/>
            <p:cNvSpPr>
              <a:spLocks noChangeArrowheads="1"/>
            </p:cNvSpPr>
            <p:nvPr/>
          </p:nvSpPr>
          <p:spPr bwMode="auto">
            <a:xfrm>
              <a:off x="6063" y="1959"/>
              <a:ext cx="1671" cy="175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85" name="Freeform 260"/>
            <p:cNvSpPr>
              <a:spLocks/>
            </p:cNvSpPr>
            <p:nvPr/>
          </p:nvSpPr>
          <p:spPr bwMode="auto">
            <a:xfrm>
              <a:off x="6370" y="1892"/>
              <a:ext cx="149" cy="388"/>
            </a:xfrm>
            <a:custGeom>
              <a:avLst/>
              <a:gdLst>
                <a:gd name="T0" fmla="*/ 0 w 149"/>
                <a:gd name="T1" fmla="*/ 388 h 388"/>
                <a:gd name="T2" fmla="*/ 0 w 149"/>
                <a:gd name="T3" fmla="*/ 147 h 388"/>
                <a:gd name="T4" fmla="*/ 149 w 149"/>
                <a:gd name="T5" fmla="*/ 0 h 388"/>
                <a:gd name="T6" fmla="*/ 149 w 149"/>
                <a:gd name="T7" fmla="*/ 242 h 388"/>
                <a:gd name="T8" fmla="*/ 0 w 149"/>
                <a:gd name="T9" fmla="*/ 388 h 3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388">
                  <a:moveTo>
                    <a:pt x="0" y="388"/>
                  </a:moveTo>
                  <a:lnTo>
                    <a:pt x="0" y="147"/>
                  </a:lnTo>
                  <a:lnTo>
                    <a:pt x="149" y="0"/>
                  </a:lnTo>
                  <a:lnTo>
                    <a:pt x="149" y="24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86" name="Freeform 261"/>
            <p:cNvSpPr>
              <a:spLocks/>
            </p:cNvSpPr>
            <p:nvPr/>
          </p:nvSpPr>
          <p:spPr bwMode="auto">
            <a:xfrm>
              <a:off x="6218" y="1892"/>
              <a:ext cx="301" cy="147"/>
            </a:xfrm>
            <a:custGeom>
              <a:avLst/>
              <a:gdLst>
                <a:gd name="T0" fmla="*/ 152 w 301"/>
                <a:gd name="T1" fmla="*/ 147 h 147"/>
                <a:gd name="T2" fmla="*/ 0 w 301"/>
                <a:gd name="T3" fmla="*/ 147 h 147"/>
                <a:gd name="T4" fmla="*/ 149 w 301"/>
                <a:gd name="T5" fmla="*/ 0 h 147"/>
                <a:gd name="T6" fmla="*/ 301 w 301"/>
                <a:gd name="T7" fmla="*/ 0 h 147"/>
                <a:gd name="T8" fmla="*/ 152 w 301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47">
                  <a:moveTo>
                    <a:pt x="152" y="147"/>
                  </a:moveTo>
                  <a:lnTo>
                    <a:pt x="0" y="147"/>
                  </a:lnTo>
                  <a:lnTo>
                    <a:pt x="149" y="0"/>
                  </a:lnTo>
                  <a:lnTo>
                    <a:pt x="301" y="0"/>
                  </a:lnTo>
                  <a:lnTo>
                    <a:pt x="152" y="147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87" name="Rectangle 262"/>
            <p:cNvSpPr>
              <a:spLocks noChangeArrowheads="1"/>
            </p:cNvSpPr>
            <p:nvPr/>
          </p:nvSpPr>
          <p:spPr bwMode="auto">
            <a:xfrm>
              <a:off x="6218" y="2039"/>
              <a:ext cx="152" cy="241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88" name="Freeform 263"/>
            <p:cNvSpPr>
              <a:spLocks/>
            </p:cNvSpPr>
            <p:nvPr/>
          </p:nvSpPr>
          <p:spPr bwMode="auto">
            <a:xfrm>
              <a:off x="6696" y="1892"/>
              <a:ext cx="150" cy="388"/>
            </a:xfrm>
            <a:custGeom>
              <a:avLst/>
              <a:gdLst>
                <a:gd name="T0" fmla="*/ 0 w 150"/>
                <a:gd name="T1" fmla="*/ 388 h 388"/>
                <a:gd name="T2" fmla="*/ 0 w 150"/>
                <a:gd name="T3" fmla="*/ 147 h 388"/>
                <a:gd name="T4" fmla="*/ 150 w 150"/>
                <a:gd name="T5" fmla="*/ 0 h 388"/>
                <a:gd name="T6" fmla="*/ 150 w 150"/>
                <a:gd name="T7" fmla="*/ 242 h 388"/>
                <a:gd name="T8" fmla="*/ 0 w 150"/>
                <a:gd name="T9" fmla="*/ 388 h 3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388">
                  <a:moveTo>
                    <a:pt x="0" y="388"/>
                  </a:moveTo>
                  <a:lnTo>
                    <a:pt x="0" y="147"/>
                  </a:lnTo>
                  <a:lnTo>
                    <a:pt x="150" y="0"/>
                  </a:lnTo>
                  <a:lnTo>
                    <a:pt x="150" y="24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89" name="Freeform 264"/>
            <p:cNvSpPr>
              <a:spLocks/>
            </p:cNvSpPr>
            <p:nvPr/>
          </p:nvSpPr>
          <p:spPr bwMode="auto">
            <a:xfrm>
              <a:off x="6545" y="1892"/>
              <a:ext cx="301" cy="147"/>
            </a:xfrm>
            <a:custGeom>
              <a:avLst/>
              <a:gdLst>
                <a:gd name="T0" fmla="*/ 151 w 301"/>
                <a:gd name="T1" fmla="*/ 147 h 147"/>
                <a:gd name="T2" fmla="*/ 0 w 301"/>
                <a:gd name="T3" fmla="*/ 147 h 147"/>
                <a:gd name="T4" fmla="*/ 150 w 301"/>
                <a:gd name="T5" fmla="*/ 0 h 147"/>
                <a:gd name="T6" fmla="*/ 301 w 301"/>
                <a:gd name="T7" fmla="*/ 0 h 147"/>
                <a:gd name="T8" fmla="*/ 151 w 301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47">
                  <a:moveTo>
                    <a:pt x="151" y="147"/>
                  </a:moveTo>
                  <a:lnTo>
                    <a:pt x="0" y="147"/>
                  </a:lnTo>
                  <a:lnTo>
                    <a:pt x="150" y="0"/>
                  </a:lnTo>
                  <a:lnTo>
                    <a:pt x="301" y="0"/>
                  </a:lnTo>
                  <a:lnTo>
                    <a:pt x="151" y="147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90" name="Rectangle 265"/>
            <p:cNvSpPr>
              <a:spLocks noChangeArrowheads="1"/>
            </p:cNvSpPr>
            <p:nvPr/>
          </p:nvSpPr>
          <p:spPr bwMode="auto">
            <a:xfrm>
              <a:off x="6545" y="2039"/>
              <a:ext cx="151" cy="241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91" name="Freeform 272"/>
            <p:cNvSpPr>
              <a:spLocks/>
            </p:cNvSpPr>
            <p:nvPr/>
          </p:nvSpPr>
          <p:spPr bwMode="auto">
            <a:xfrm>
              <a:off x="6984" y="1892"/>
              <a:ext cx="147" cy="362"/>
            </a:xfrm>
            <a:custGeom>
              <a:avLst/>
              <a:gdLst>
                <a:gd name="T0" fmla="*/ 0 w 147"/>
                <a:gd name="T1" fmla="*/ 362 h 362"/>
                <a:gd name="T2" fmla="*/ 0 w 147"/>
                <a:gd name="T3" fmla="*/ 147 h 362"/>
                <a:gd name="T4" fmla="*/ 147 w 147"/>
                <a:gd name="T5" fmla="*/ 0 h 362"/>
                <a:gd name="T6" fmla="*/ 147 w 147"/>
                <a:gd name="T7" fmla="*/ 216 h 362"/>
                <a:gd name="T8" fmla="*/ 0 w 147"/>
                <a:gd name="T9" fmla="*/ 362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362">
                  <a:moveTo>
                    <a:pt x="0" y="362"/>
                  </a:moveTo>
                  <a:lnTo>
                    <a:pt x="0" y="147"/>
                  </a:lnTo>
                  <a:lnTo>
                    <a:pt x="147" y="0"/>
                  </a:lnTo>
                  <a:lnTo>
                    <a:pt x="147" y="216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92" name="Freeform 273"/>
            <p:cNvSpPr>
              <a:spLocks/>
            </p:cNvSpPr>
            <p:nvPr/>
          </p:nvSpPr>
          <p:spPr bwMode="auto">
            <a:xfrm>
              <a:off x="6846" y="1892"/>
              <a:ext cx="285" cy="147"/>
            </a:xfrm>
            <a:custGeom>
              <a:avLst/>
              <a:gdLst>
                <a:gd name="T0" fmla="*/ 138 w 285"/>
                <a:gd name="T1" fmla="*/ 147 h 147"/>
                <a:gd name="T2" fmla="*/ 0 w 285"/>
                <a:gd name="T3" fmla="*/ 147 h 147"/>
                <a:gd name="T4" fmla="*/ 147 w 285"/>
                <a:gd name="T5" fmla="*/ 0 h 147"/>
                <a:gd name="T6" fmla="*/ 285 w 285"/>
                <a:gd name="T7" fmla="*/ 0 h 147"/>
                <a:gd name="T8" fmla="*/ 138 w 285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5" h="147">
                  <a:moveTo>
                    <a:pt x="138" y="147"/>
                  </a:moveTo>
                  <a:lnTo>
                    <a:pt x="0" y="147"/>
                  </a:lnTo>
                  <a:lnTo>
                    <a:pt x="147" y="0"/>
                  </a:lnTo>
                  <a:lnTo>
                    <a:pt x="285" y="0"/>
                  </a:lnTo>
                  <a:lnTo>
                    <a:pt x="138" y="147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93" name="Rectangle 274"/>
            <p:cNvSpPr>
              <a:spLocks noChangeArrowheads="1"/>
            </p:cNvSpPr>
            <p:nvPr/>
          </p:nvSpPr>
          <p:spPr bwMode="auto">
            <a:xfrm>
              <a:off x="6846" y="2039"/>
              <a:ext cx="138" cy="215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94" name="Rectangle 278"/>
            <p:cNvSpPr>
              <a:spLocks noChangeArrowheads="1"/>
            </p:cNvSpPr>
            <p:nvPr/>
          </p:nvSpPr>
          <p:spPr bwMode="auto">
            <a:xfrm>
              <a:off x="7026" y="1917"/>
              <a:ext cx="206" cy="335"/>
            </a:xfrm>
            <a:prstGeom prst="rect">
              <a:avLst/>
            </a:pr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95" name="Freeform 275"/>
            <p:cNvSpPr>
              <a:spLocks/>
            </p:cNvSpPr>
            <p:nvPr/>
          </p:nvSpPr>
          <p:spPr bwMode="auto">
            <a:xfrm>
              <a:off x="7144" y="1918"/>
              <a:ext cx="64" cy="309"/>
            </a:xfrm>
            <a:custGeom>
              <a:avLst/>
              <a:gdLst>
                <a:gd name="T0" fmla="*/ 0 w 64"/>
                <a:gd name="T1" fmla="*/ 309 h 309"/>
                <a:gd name="T2" fmla="*/ 0 w 64"/>
                <a:gd name="T3" fmla="*/ 65 h 309"/>
                <a:gd name="T4" fmla="*/ 64 w 64"/>
                <a:gd name="T5" fmla="*/ 0 h 309"/>
                <a:gd name="T6" fmla="*/ 64 w 64"/>
                <a:gd name="T7" fmla="*/ 244 h 309"/>
                <a:gd name="T8" fmla="*/ 0 w 64"/>
                <a:gd name="T9" fmla="*/ 309 h 3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9">
                  <a:moveTo>
                    <a:pt x="0" y="309"/>
                  </a:moveTo>
                  <a:lnTo>
                    <a:pt x="0" y="65"/>
                  </a:lnTo>
                  <a:lnTo>
                    <a:pt x="64" y="0"/>
                  </a:lnTo>
                  <a:lnTo>
                    <a:pt x="64" y="244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96" name="Freeform 276"/>
            <p:cNvSpPr>
              <a:spLocks/>
            </p:cNvSpPr>
            <p:nvPr/>
          </p:nvSpPr>
          <p:spPr bwMode="auto">
            <a:xfrm>
              <a:off x="7027" y="1918"/>
              <a:ext cx="181" cy="65"/>
            </a:xfrm>
            <a:custGeom>
              <a:avLst/>
              <a:gdLst>
                <a:gd name="T0" fmla="*/ 117 w 181"/>
                <a:gd name="T1" fmla="*/ 65 h 65"/>
                <a:gd name="T2" fmla="*/ 0 w 181"/>
                <a:gd name="T3" fmla="*/ 65 h 65"/>
                <a:gd name="T4" fmla="*/ 64 w 181"/>
                <a:gd name="T5" fmla="*/ 0 h 65"/>
                <a:gd name="T6" fmla="*/ 181 w 181"/>
                <a:gd name="T7" fmla="*/ 0 h 65"/>
                <a:gd name="T8" fmla="*/ 117 w 181"/>
                <a:gd name="T9" fmla="*/ 65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65">
                  <a:moveTo>
                    <a:pt x="117" y="65"/>
                  </a:moveTo>
                  <a:lnTo>
                    <a:pt x="0" y="65"/>
                  </a:lnTo>
                  <a:lnTo>
                    <a:pt x="64" y="0"/>
                  </a:lnTo>
                  <a:lnTo>
                    <a:pt x="181" y="0"/>
                  </a:lnTo>
                  <a:lnTo>
                    <a:pt x="117" y="65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97" name="Rectangle 277"/>
            <p:cNvSpPr>
              <a:spLocks noChangeArrowheads="1"/>
            </p:cNvSpPr>
            <p:nvPr/>
          </p:nvSpPr>
          <p:spPr bwMode="auto">
            <a:xfrm>
              <a:off x="7027" y="1983"/>
              <a:ext cx="117" cy="244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198" name="Freeform 248"/>
            <p:cNvSpPr>
              <a:spLocks/>
            </p:cNvSpPr>
            <p:nvPr/>
          </p:nvSpPr>
          <p:spPr bwMode="auto">
            <a:xfrm>
              <a:off x="7226" y="1892"/>
              <a:ext cx="146" cy="361"/>
            </a:xfrm>
            <a:custGeom>
              <a:avLst/>
              <a:gdLst>
                <a:gd name="T0" fmla="*/ 0 w 146"/>
                <a:gd name="T1" fmla="*/ 361 h 361"/>
                <a:gd name="T2" fmla="*/ 0 w 146"/>
                <a:gd name="T3" fmla="*/ 147 h 361"/>
                <a:gd name="T4" fmla="*/ 146 w 146"/>
                <a:gd name="T5" fmla="*/ 0 h 361"/>
                <a:gd name="T6" fmla="*/ 146 w 146"/>
                <a:gd name="T7" fmla="*/ 215 h 361"/>
                <a:gd name="T8" fmla="*/ 0 w 146"/>
                <a:gd name="T9" fmla="*/ 361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361">
                  <a:moveTo>
                    <a:pt x="0" y="361"/>
                  </a:moveTo>
                  <a:lnTo>
                    <a:pt x="0" y="147"/>
                  </a:lnTo>
                  <a:lnTo>
                    <a:pt x="146" y="0"/>
                  </a:lnTo>
                  <a:lnTo>
                    <a:pt x="146" y="21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199" name="Freeform 249"/>
            <p:cNvSpPr>
              <a:spLocks/>
            </p:cNvSpPr>
            <p:nvPr/>
          </p:nvSpPr>
          <p:spPr bwMode="auto">
            <a:xfrm>
              <a:off x="7087" y="1892"/>
              <a:ext cx="285" cy="147"/>
            </a:xfrm>
            <a:custGeom>
              <a:avLst/>
              <a:gdLst>
                <a:gd name="T0" fmla="*/ 139 w 285"/>
                <a:gd name="T1" fmla="*/ 147 h 147"/>
                <a:gd name="T2" fmla="*/ 0 w 285"/>
                <a:gd name="T3" fmla="*/ 147 h 147"/>
                <a:gd name="T4" fmla="*/ 146 w 285"/>
                <a:gd name="T5" fmla="*/ 0 h 147"/>
                <a:gd name="T6" fmla="*/ 285 w 285"/>
                <a:gd name="T7" fmla="*/ 0 h 147"/>
                <a:gd name="T8" fmla="*/ 139 w 285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5" h="147">
                  <a:moveTo>
                    <a:pt x="139" y="147"/>
                  </a:moveTo>
                  <a:lnTo>
                    <a:pt x="0" y="147"/>
                  </a:lnTo>
                  <a:lnTo>
                    <a:pt x="146" y="0"/>
                  </a:lnTo>
                  <a:lnTo>
                    <a:pt x="285" y="0"/>
                  </a:lnTo>
                  <a:lnTo>
                    <a:pt x="139" y="147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200" name="Rectangle 250"/>
            <p:cNvSpPr>
              <a:spLocks noChangeArrowheads="1"/>
            </p:cNvSpPr>
            <p:nvPr/>
          </p:nvSpPr>
          <p:spPr bwMode="auto">
            <a:xfrm>
              <a:off x="7087" y="2039"/>
              <a:ext cx="139" cy="214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9201" name="Freeform 245"/>
            <p:cNvSpPr>
              <a:spLocks/>
            </p:cNvSpPr>
            <p:nvPr/>
          </p:nvSpPr>
          <p:spPr bwMode="auto">
            <a:xfrm>
              <a:off x="7502" y="1892"/>
              <a:ext cx="145" cy="388"/>
            </a:xfrm>
            <a:custGeom>
              <a:avLst/>
              <a:gdLst>
                <a:gd name="T0" fmla="*/ 0 w 145"/>
                <a:gd name="T1" fmla="*/ 388 h 388"/>
                <a:gd name="T2" fmla="*/ 0 w 145"/>
                <a:gd name="T3" fmla="*/ 147 h 388"/>
                <a:gd name="T4" fmla="*/ 145 w 145"/>
                <a:gd name="T5" fmla="*/ 0 h 388"/>
                <a:gd name="T6" fmla="*/ 145 w 145"/>
                <a:gd name="T7" fmla="*/ 242 h 388"/>
                <a:gd name="T8" fmla="*/ 0 w 145"/>
                <a:gd name="T9" fmla="*/ 388 h 3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388">
                  <a:moveTo>
                    <a:pt x="0" y="388"/>
                  </a:moveTo>
                  <a:lnTo>
                    <a:pt x="0" y="147"/>
                  </a:lnTo>
                  <a:lnTo>
                    <a:pt x="145" y="0"/>
                  </a:lnTo>
                  <a:lnTo>
                    <a:pt x="145" y="24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202" name="Freeform 246"/>
            <p:cNvSpPr>
              <a:spLocks/>
            </p:cNvSpPr>
            <p:nvPr/>
          </p:nvSpPr>
          <p:spPr bwMode="auto">
            <a:xfrm>
              <a:off x="7354" y="1892"/>
              <a:ext cx="293" cy="147"/>
            </a:xfrm>
            <a:custGeom>
              <a:avLst/>
              <a:gdLst>
                <a:gd name="T0" fmla="*/ 148 w 293"/>
                <a:gd name="T1" fmla="*/ 147 h 147"/>
                <a:gd name="T2" fmla="*/ 0 w 293"/>
                <a:gd name="T3" fmla="*/ 147 h 147"/>
                <a:gd name="T4" fmla="*/ 145 w 293"/>
                <a:gd name="T5" fmla="*/ 0 h 147"/>
                <a:gd name="T6" fmla="*/ 293 w 293"/>
                <a:gd name="T7" fmla="*/ 0 h 147"/>
                <a:gd name="T8" fmla="*/ 148 w 29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3" h="147">
                  <a:moveTo>
                    <a:pt x="148" y="147"/>
                  </a:moveTo>
                  <a:lnTo>
                    <a:pt x="0" y="147"/>
                  </a:lnTo>
                  <a:lnTo>
                    <a:pt x="145" y="0"/>
                  </a:lnTo>
                  <a:lnTo>
                    <a:pt x="293" y="0"/>
                  </a:lnTo>
                  <a:lnTo>
                    <a:pt x="148" y="147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9203" name="Rectangle 247"/>
            <p:cNvSpPr>
              <a:spLocks noChangeArrowheads="1"/>
            </p:cNvSpPr>
            <p:nvPr/>
          </p:nvSpPr>
          <p:spPr bwMode="auto">
            <a:xfrm>
              <a:off x="7354" y="2039"/>
              <a:ext cx="148" cy="241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67749" name="AutoShape 165"/>
          <p:cNvSpPr>
            <a:spLocks noChangeArrowheads="1"/>
          </p:cNvSpPr>
          <p:nvPr/>
        </p:nvSpPr>
        <p:spPr bwMode="auto">
          <a:xfrm>
            <a:off x="4572000" y="1219200"/>
            <a:ext cx="2895600" cy="533400"/>
          </a:xfrm>
          <a:prstGeom prst="wedgeRoundRectCallout">
            <a:avLst>
              <a:gd name="adj1" fmla="val 41778"/>
              <a:gd name="adj2" fmla="val 210120"/>
              <a:gd name="adj3" fmla="val 16667"/>
            </a:avLst>
          </a:prstGeom>
          <a:solidFill>
            <a:schemeClr val="bg1"/>
          </a:solidFill>
          <a:ln w="76200">
            <a:solidFill>
              <a:srgbClr val="00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240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穴 加工設備</a:t>
            </a:r>
          </a:p>
        </p:txBody>
      </p:sp>
      <p:grpSp>
        <p:nvGrpSpPr>
          <p:cNvPr id="67873" name="Group 289"/>
          <p:cNvGrpSpPr>
            <a:grpSpLocks/>
          </p:cNvGrpSpPr>
          <p:nvPr/>
        </p:nvGrpSpPr>
        <p:grpSpPr bwMode="auto">
          <a:xfrm>
            <a:off x="1981200" y="2590800"/>
            <a:ext cx="5029200" cy="3733800"/>
            <a:chOff x="288" y="1632"/>
            <a:chExt cx="3168" cy="2352"/>
          </a:xfrm>
        </p:grpSpPr>
        <p:sp>
          <p:nvSpPr>
            <p:cNvPr id="49164" name="AutoShape 169"/>
            <p:cNvSpPr>
              <a:spLocks noChangeArrowheads="1"/>
            </p:cNvSpPr>
            <p:nvPr/>
          </p:nvSpPr>
          <p:spPr bwMode="auto">
            <a:xfrm>
              <a:off x="288" y="1632"/>
              <a:ext cx="3168" cy="2352"/>
            </a:xfrm>
            <a:prstGeom prst="wedgeRectCallout">
              <a:avLst>
                <a:gd name="adj1" fmla="val 96782"/>
                <a:gd name="adj2" fmla="val -42347"/>
              </a:avLst>
            </a:prstGeom>
            <a:solidFill>
              <a:schemeClr val="bg1"/>
            </a:solidFill>
            <a:ln w="114300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ja-JP" sz="2400" i="1">
                <a:solidFill>
                  <a:srgbClr val="FE2508"/>
                </a:solidFill>
                <a:latin typeface="Arial" panose="020B0604020202020204" pitchFamily="34" charset="0"/>
              </a:endParaRPr>
            </a:p>
          </p:txBody>
        </p:sp>
        <p:pic>
          <p:nvPicPr>
            <p:cNvPr id="49165" name="Picture 168" descr="P1010004"/>
            <p:cNvPicPr>
              <a:picLocks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" y="1653"/>
              <a:ext cx="3122" cy="231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9161" name="AutoShape 291"/>
          <p:cNvSpPr>
            <a:spLocks noChangeArrowheads="1"/>
          </p:cNvSpPr>
          <p:nvPr/>
        </p:nvSpPr>
        <p:spPr bwMode="auto">
          <a:xfrm>
            <a:off x="1600200" y="0"/>
            <a:ext cx="4038600" cy="6858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テーマ選定の理由（緊急性）</a:t>
            </a:r>
          </a:p>
        </p:txBody>
      </p:sp>
      <p:sp>
        <p:nvSpPr>
          <p:cNvPr id="67874" name="AutoShape 290"/>
          <p:cNvSpPr>
            <a:spLocks noChangeArrowheads="1"/>
          </p:cNvSpPr>
          <p:nvPr/>
        </p:nvSpPr>
        <p:spPr bwMode="auto">
          <a:xfrm>
            <a:off x="1828800" y="5173386"/>
            <a:ext cx="8534400" cy="1464231"/>
          </a:xfrm>
          <a:prstGeom prst="roundRect">
            <a:avLst>
              <a:gd name="adj" fmla="val 16667"/>
            </a:avLst>
          </a:prstGeom>
          <a:solidFill>
            <a:srgbClr val="CCFF99"/>
          </a:solidFill>
          <a:ln w="1143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square" anchor="ctr" anchorCtr="1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400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全数</a:t>
            </a:r>
            <a:r>
              <a:rPr lang="en-US" altLang="ja-JP" sz="400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､</a:t>
            </a:r>
            <a:r>
              <a:rPr lang="ja-JP" altLang="en-US" sz="400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穴径を測定しており、工数がかかっている</a:t>
            </a:r>
          </a:p>
        </p:txBody>
      </p:sp>
      <p:sp>
        <p:nvSpPr>
          <p:cNvPr id="43019" name="AutoShape 292">
            <a:hlinkClick r:id="rId27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767888" y="4535021"/>
            <a:ext cx="582612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5" name="Text Box 284"/>
          <p:cNvSpPr txBox="1">
            <a:spLocks noChangeArrowheads="1"/>
          </p:cNvSpPr>
          <p:nvPr/>
        </p:nvSpPr>
        <p:spPr bwMode="auto">
          <a:xfrm>
            <a:off x="9148492" y="2147342"/>
            <a:ext cx="1214709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000" dirty="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検査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67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1" dur="500"/>
                                        <p:tgtEl>
                                          <p:spTgt spid="67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67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749" grpId="0" animBg="1" autoUpdateAnimBg="0"/>
      <p:bldP spid="4301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AutoShape 8"/>
          <p:cNvSpPr>
            <a:spLocks noChangeArrowheads="1"/>
          </p:cNvSpPr>
          <p:nvPr/>
        </p:nvSpPr>
        <p:spPr bwMode="auto">
          <a:xfrm>
            <a:off x="1600200" y="76200"/>
            <a:ext cx="23622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現状把握　①</a:t>
            </a:r>
          </a:p>
        </p:txBody>
      </p:sp>
      <p:sp>
        <p:nvSpPr>
          <p:cNvPr id="51203" name="Text Box 9"/>
          <p:cNvSpPr txBox="1">
            <a:spLocks noChangeArrowheads="1"/>
          </p:cNvSpPr>
          <p:nvPr/>
        </p:nvSpPr>
        <p:spPr bwMode="auto">
          <a:xfrm>
            <a:off x="4876800" y="152401"/>
            <a:ext cx="48275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66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月別の径大発生数はどうか？</a:t>
            </a:r>
          </a:p>
        </p:txBody>
      </p:sp>
      <p:grpSp>
        <p:nvGrpSpPr>
          <p:cNvPr id="51204" name="Group 13"/>
          <p:cNvGrpSpPr>
            <a:grpSpLocks/>
          </p:cNvGrpSpPr>
          <p:nvPr/>
        </p:nvGrpSpPr>
        <p:grpSpPr bwMode="auto">
          <a:xfrm>
            <a:off x="2486026" y="762001"/>
            <a:ext cx="8181975" cy="4659313"/>
            <a:chOff x="654" y="528"/>
            <a:chExt cx="5154" cy="2935"/>
          </a:xfrm>
        </p:grpSpPr>
        <p:sp>
          <p:nvSpPr>
            <p:cNvPr id="51213" name="Text Box 3"/>
            <p:cNvSpPr txBox="1">
              <a:spLocks noChangeArrowheads="1"/>
            </p:cNvSpPr>
            <p:nvPr/>
          </p:nvSpPr>
          <p:spPr bwMode="auto">
            <a:xfrm>
              <a:off x="768" y="864"/>
              <a:ext cx="40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E2508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400" dirty="0">
                  <a:solidFill>
                    <a:schemeClr val="tx1"/>
                  </a:solidFill>
                  <a:latin typeface="Arial" panose="020B0604020202020204" pitchFamily="34" charset="0"/>
                </a:rPr>
                <a:t>月別内容別不良実績グラフ</a:t>
              </a:r>
            </a:p>
          </p:txBody>
        </p:sp>
        <p:sp>
          <p:nvSpPr>
            <p:cNvPr id="51214" name="Text Box 4"/>
            <p:cNvSpPr txBox="1">
              <a:spLocks noChangeArrowheads="1"/>
            </p:cNvSpPr>
            <p:nvPr/>
          </p:nvSpPr>
          <p:spPr bwMode="auto">
            <a:xfrm>
              <a:off x="4800" y="528"/>
              <a:ext cx="1008" cy="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1600">
                  <a:solidFill>
                    <a:schemeClr val="bg1"/>
                  </a:solidFill>
                  <a:latin typeface="Times New Roman" panose="02020603050405020304" pitchFamily="18" charset="0"/>
                </a:rPr>
                <a:t>作成日</a:t>
              </a:r>
            </a:p>
            <a:p>
              <a:pPr eaLnBrk="1" hangingPunct="1">
                <a:spcBef>
                  <a:spcPct val="50000"/>
                </a:spcBef>
              </a:pPr>
              <a:r>
                <a:rPr lang="ja-JP" altLang="en-US" sz="1600">
                  <a:solidFill>
                    <a:schemeClr val="bg1"/>
                  </a:solidFill>
                  <a:latin typeface="Times New Roman" panose="02020603050405020304" pitchFamily="18" charset="0"/>
                </a:rPr>
                <a:t>‘０５    ９／１４</a:t>
              </a:r>
            </a:p>
          </p:txBody>
        </p:sp>
        <p:pic>
          <p:nvPicPr>
            <p:cNvPr id="51215" name="Object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" y="1248"/>
              <a:ext cx="4386" cy="22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51216" name="Rectangle 7"/>
            <p:cNvSpPr>
              <a:spLocks noChangeArrowheads="1"/>
            </p:cNvSpPr>
            <p:nvPr/>
          </p:nvSpPr>
          <p:spPr bwMode="auto">
            <a:xfrm>
              <a:off x="720" y="1280"/>
              <a:ext cx="26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kumimoji="0" lang="ja-JP" altLang="en-US" sz="900" b="0">
                  <a:solidFill>
                    <a:schemeClr val="tx1"/>
                  </a:solidFill>
                  <a:latin typeface="Times New Roman" panose="02020603050405020304" pitchFamily="18" charset="0"/>
                </a:rPr>
                <a:t>（個）</a:t>
              </a:r>
            </a:p>
          </p:txBody>
        </p:sp>
        <p:sp>
          <p:nvSpPr>
            <p:cNvPr id="51217" name="Rectangle 11"/>
            <p:cNvSpPr>
              <a:spLocks noChangeArrowheads="1"/>
            </p:cNvSpPr>
            <p:nvPr/>
          </p:nvSpPr>
          <p:spPr bwMode="auto">
            <a:xfrm>
              <a:off x="4800" y="960"/>
              <a:ext cx="85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1600">
                  <a:solidFill>
                    <a:schemeClr val="bg1"/>
                  </a:solidFill>
                  <a:latin typeface="Times New Roman" panose="02020603050405020304" pitchFamily="18" charset="0"/>
                </a:rPr>
                <a:t>作成者   梅田</a:t>
              </a:r>
            </a:p>
          </p:txBody>
        </p:sp>
      </p:grpSp>
      <p:sp>
        <p:nvSpPr>
          <p:cNvPr id="208910" name="AutoShape 14"/>
          <p:cNvSpPr>
            <a:spLocks noChangeArrowheads="1"/>
          </p:cNvSpPr>
          <p:nvPr/>
        </p:nvSpPr>
        <p:spPr bwMode="auto">
          <a:xfrm>
            <a:off x="1752600" y="914400"/>
            <a:ext cx="4724400" cy="3810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 sz="2000">
                <a:effectLst>
                  <a:outerShdw blurRad="38100" dist="38100" dir="2700000" algn="tl">
                    <a:srgbClr val="FFFFFF"/>
                  </a:outerShdw>
                </a:effectLst>
                <a:ea typeface="HG丸ｺﾞｼｯｸM-PRO" pitchFamily="50" charset="-128"/>
              </a:rPr>
              <a:t>月の平均加工数　１００００個</a:t>
            </a:r>
          </a:p>
        </p:txBody>
      </p:sp>
      <p:sp>
        <p:nvSpPr>
          <p:cNvPr id="51206" name="Text Box 17"/>
          <p:cNvSpPr txBox="1">
            <a:spLocks noChangeArrowheads="1"/>
          </p:cNvSpPr>
          <p:nvPr/>
        </p:nvSpPr>
        <p:spPr bwMode="auto">
          <a:xfrm>
            <a:off x="8229601" y="3657600"/>
            <a:ext cx="887413" cy="2746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sz="1200" b="0">
                <a:ea typeface="HG丸ｺﾞｼｯｸM-PRO" panose="020F0600000000000000" pitchFamily="50" charset="-128"/>
              </a:rPr>
              <a:t>#6</a:t>
            </a:r>
            <a:r>
              <a:rPr lang="ja-JP" altLang="en-US" sz="1200" b="0">
                <a:ea typeface="HG丸ｺﾞｼｯｸM-PRO" panose="020F0600000000000000" pitchFamily="50" charset="-128"/>
              </a:rPr>
              <a:t>穴径大</a:t>
            </a:r>
          </a:p>
        </p:txBody>
      </p:sp>
      <p:grpSp>
        <p:nvGrpSpPr>
          <p:cNvPr id="51207" name="Group 22"/>
          <p:cNvGrpSpPr>
            <a:grpSpLocks/>
          </p:cNvGrpSpPr>
          <p:nvPr/>
        </p:nvGrpSpPr>
        <p:grpSpPr bwMode="auto">
          <a:xfrm>
            <a:off x="2424113" y="1684339"/>
            <a:ext cx="7086600" cy="3578225"/>
            <a:chOff x="576" y="1200"/>
            <a:chExt cx="4464" cy="2254"/>
          </a:xfrm>
        </p:grpSpPr>
        <p:pic>
          <p:nvPicPr>
            <p:cNvPr id="51211" name="Object 20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1200"/>
              <a:ext cx="4464" cy="2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51212" name="Text Box 21"/>
            <p:cNvSpPr txBox="1">
              <a:spLocks noChangeArrowheads="1"/>
            </p:cNvSpPr>
            <p:nvPr/>
          </p:nvSpPr>
          <p:spPr bwMode="auto">
            <a:xfrm>
              <a:off x="720" y="1248"/>
              <a:ext cx="40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1200" b="0">
                  <a:ea typeface="HG丸ｺﾞｼｯｸM-PRO" panose="020F0600000000000000" pitchFamily="50" charset="-128"/>
                </a:rPr>
                <a:t>（個）</a:t>
              </a:r>
            </a:p>
          </p:txBody>
        </p:sp>
      </p:grpSp>
      <p:sp>
        <p:nvSpPr>
          <p:cNvPr id="208906" name="AutoShape 10"/>
          <p:cNvSpPr>
            <a:spLocks noChangeArrowheads="1"/>
          </p:cNvSpPr>
          <p:nvPr/>
        </p:nvSpPr>
        <p:spPr bwMode="auto">
          <a:xfrm>
            <a:off x="1600200" y="5179022"/>
            <a:ext cx="8763000" cy="1532334"/>
          </a:xfrm>
          <a:prstGeom prst="flowChartAlternateProcess">
            <a:avLst/>
          </a:prstGeom>
          <a:solidFill>
            <a:srgbClr val="CCFF99"/>
          </a:solidFill>
          <a:ln w="1143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square" anchor="ctr" anchorCtr="1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・＃６穴径大が慢性化している</a:t>
            </a:r>
          </a:p>
          <a:p>
            <a:pPr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・７月から減少している</a:t>
            </a:r>
            <a:b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</a:b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６月末、荒加工後の洗浄設備入れ替え後→ヒントかも</a:t>
            </a:r>
          </a:p>
        </p:txBody>
      </p:sp>
      <p:sp>
        <p:nvSpPr>
          <p:cNvPr id="51210" name="AutoShape 6"/>
          <p:cNvSpPr>
            <a:spLocks noChangeArrowheads="1"/>
          </p:cNvSpPr>
          <p:nvPr/>
        </p:nvSpPr>
        <p:spPr bwMode="auto">
          <a:xfrm>
            <a:off x="5562600" y="2971800"/>
            <a:ext cx="2362200" cy="914400"/>
          </a:xfrm>
          <a:prstGeom prst="wedgeRoundRectCallout">
            <a:avLst>
              <a:gd name="adj1" fmla="val -46639"/>
              <a:gd name="adj2" fmla="val 96009"/>
              <a:gd name="adj3" fmla="val 16667"/>
            </a:avLst>
          </a:prstGeom>
          <a:solidFill>
            <a:schemeClr val="bg1"/>
          </a:solidFill>
          <a:ln w="88900">
            <a:solidFill>
              <a:srgbClr val="FE2508"/>
            </a:solidFill>
            <a:miter lim="800000"/>
            <a:headEnd/>
            <a:tailEnd/>
          </a:ln>
          <a:effectLst/>
        </p:spPr>
        <p:txBody>
          <a:bodyPr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3200" i="1">
                <a:solidFill>
                  <a:schemeClr val="tx1"/>
                </a:solidFill>
                <a:latin typeface="Arial" panose="020B0604020202020204" pitchFamily="34" charset="0"/>
              </a:rPr>
              <a:t>＃６穴径大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89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89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906" grpId="0" animBg="1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Text Box 19"/>
          <p:cNvSpPr txBox="1">
            <a:spLocks noChangeArrowheads="1"/>
          </p:cNvSpPr>
          <p:nvPr/>
        </p:nvSpPr>
        <p:spPr bwMode="auto">
          <a:xfrm>
            <a:off x="1850272" y="2211800"/>
            <a:ext cx="3276600" cy="457200"/>
          </a:xfrm>
          <a:prstGeom prst="rect">
            <a:avLst/>
          </a:prstGeom>
          <a:solidFill>
            <a:srgbClr val="FFFF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2400" dirty="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① </a:t>
            </a:r>
            <a:r>
              <a:rPr lang="ja-JP" altLang="en-US" sz="2400" dirty="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時系列による分析</a:t>
            </a:r>
          </a:p>
        </p:txBody>
      </p:sp>
      <p:sp>
        <p:nvSpPr>
          <p:cNvPr id="53251" name="Text Box 21"/>
          <p:cNvSpPr txBox="1">
            <a:spLocks noChangeArrowheads="1"/>
          </p:cNvSpPr>
          <p:nvPr/>
        </p:nvSpPr>
        <p:spPr bwMode="auto">
          <a:xfrm>
            <a:off x="1943451" y="4328675"/>
            <a:ext cx="4114800" cy="457200"/>
          </a:xfrm>
          <a:prstGeom prst="rect">
            <a:avLst/>
          </a:prstGeom>
          <a:solidFill>
            <a:srgbClr val="FFFF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4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② #6</a:t>
            </a:r>
            <a:r>
              <a:rPr lang="ja-JP" altLang="en-US" sz="24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穴径のヒストグラム</a:t>
            </a:r>
          </a:p>
        </p:txBody>
      </p:sp>
      <p:sp>
        <p:nvSpPr>
          <p:cNvPr id="53252" name="Line 22"/>
          <p:cNvSpPr>
            <a:spLocks noChangeShapeType="1"/>
          </p:cNvSpPr>
          <p:nvPr/>
        </p:nvSpPr>
        <p:spPr bwMode="auto">
          <a:xfrm>
            <a:off x="2895600" y="6669360"/>
            <a:ext cx="4343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53253" name="Rectangle 23"/>
          <p:cNvSpPr>
            <a:spLocks noChangeArrowheads="1"/>
          </p:cNvSpPr>
          <p:nvPr/>
        </p:nvSpPr>
        <p:spPr bwMode="auto">
          <a:xfrm>
            <a:off x="3768925" y="6262803"/>
            <a:ext cx="615553" cy="92398"/>
          </a:xfrm>
          <a:prstGeom prst="rect">
            <a:avLst/>
          </a:prstGeom>
          <a:solidFill>
            <a:srgbClr val="99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3254" name="Rectangle 24"/>
          <p:cNvSpPr>
            <a:spLocks noChangeArrowheads="1"/>
          </p:cNvSpPr>
          <p:nvPr/>
        </p:nvSpPr>
        <p:spPr bwMode="auto">
          <a:xfrm>
            <a:off x="4073725" y="6123182"/>
            <a:ext cx="615553" cy="533400"/>
          </a:xfrm>
          <a:prstGeom prst="rect">
            <a:avLst/>
          </a:prstGeom>
          <a:solidFill>
            <a:srgbClr val="99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3255" name="Rectangle 25"/>
          <p:cNvSpPr>
            <a:spLocks noChangeArrowheads="1"/>
          </p:cNvSpPr>
          <p:nvPr/>
        </p:nvSpPr>
        <p:spPr bwMode="auto">
          <a:xfrm>
            <a:off x="4378525" y="5754960"/>
            <a:ext cx="615553" cy="914400"/>
          </a:xfrm>
          <a:prstGeom prst="rect">
            <a:avLst/>
          </a:prstGeom>
          <a:solidFill>
            <a:srgbClr val="99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3256" name="Rectangle 26"/>
          <p:cNvSpPr>
            <a:spLocks noChangeArrowheads="1"/>
          </p:cNvSpPr>
          <p:nvPr/>
        </p:nvSpPr>
        <p:spPr bwMode="auto">
          <a:xfrm>
            <a:off x="4721424" y="6110403"/>
            <a:ext cx="615553" cy="533400"/>
          </a:xfrm>
          <a:prstGeom prst="rect">
            <a:avLst/>
          </a:prstGeom>
          <a:solidFill>
            <a:srgbClr val="99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3257" name="Rectangle 27"/>
          <p:cNvSpPr>
            <a:spLocks noChangeArrowheads="1"/>
          </p:cNvSpPr>
          <p:nvPr/>
        </p:nvSpPr>
        <p:spPr bwMode="auto">
          <a:xfrm>
            <a:off x="5026225" y="6257328"/>
            <a:ext cx="615553" cy="92398"/>
          </a:xfrm>
          <a:prstGeom prst="rect">
            <a:avLst/>
          </a:prstGeom>
          <a:solidFill>
            <a:srgbClr val="99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3258" name="Line 28"/>
          <p:cNvSpPr>
            <a:spLocks noChangeShapeType="1"/>
          </p:cNvSpPr>
          <p:nvPr/>
        </p:nvSpPr>
        <p:spPr bwMode="auto">
          <a:xfrm flipV="1">
            <a:off x="5867400" y="5754960"/>
            <a:ext cx="0" cy="914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53259" name="Line 30"/>
          <p:cNvSpPr>
            <a:spLocks noChangeShapeType="1"/>
          </p:cNvSpPr>
          <p:nvPr/>
        </p:nvSpPr>
        <p:spPr bwMode="auto">
          <a:xfrm flipV="1">
            <a:off x="3768725" y="5754960"/>
            <a:ext cx="0" cy="914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53260" name="Rectangle 32"/>
          <p:cNvSpPr>
            <a:spLocks noChangeArrowheads="1"/>
          </p:cNvSpPr>
          <p:nvPr/>
        </p:nvSpPr>
        <p:spPr bwMode="auto">
          <a:xfrm>
            <a:off x="6508950" y="6288360"/>
            <a:ext cx="615553" cy="92398"/>
          </a:xfrm>
          <a:prstGeom prst="rect">
            <a:avLst/>
          </a:prstGeom>
          <a:solidFill>
            <a:srgbClr val="99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3261" name="Line 33"/>
          <p:cNvSpPr>
            <a:spLocks noChangeShapeType="1"/>
          </p:cNvSpPr>
          <p:nvPr/>
        </p:nvSpPr>
        <p:spPr bwMode="auto">
          <a:xfrm flipH="1">
            <a:off x="6858000" y="5907360"/>
            <a:ext cx="685800" cy="37914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square">
            <a:spAutoFit/>
          </a:bodyPr>
          <a:lstStyle/>
          <a:p>
            <a:endParaRPr lang="ja-JP" altLang="en-US"/>
          </a:p>
        </p:txBody>
      </p:sp>
      <p:sp>
        <p:nvSpPr>
          <p:cNvPr id="53262" name="Line 37"/>
          <p:cNvSpPr>
            <a:spLocks noChangeShapeType="1"/>
          </p:cNvSpPr>
          <p:nvPr/>
        </p:nvSpPr>
        <p:spPr bwMode="auto">
          <a:xfrm>
            <a:off x="2961447" y="3315895"/>
            <a:ext cx="0" cy="609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3263" name="Text Box 38"/>
          <p:cNvSpPr txBox="1">
            <a:spLocks noChangeArrowheads="1"/>
          </p:cNvSpPr>
          <p:nvPr/>
        </p:nvSpPr>
        <p:spPr bwMode="auto">
          <a:xfrm>
            <a:off x="2640095" y="2665219"/>
            <a:ext cx="553998" cy="6982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始業</a:t>
            </a:r>
          </a:p>
        </p:txBody>
      </p:sp>
      <p:grpSp>
        <p:nvGrpSpPr>
          <p:cNvPr id="53264" name="Group 48"/>
          <p:cNvGrpSpPr>
            <a:grpSpLocks/>
          </p:cNvGrpSpPr>
          <p:nvPr/>
        </p:nvGrpSpPr>
        <p:grpSpPr bwMode="auto">
          <a:xfrm>
            <a:off x="2961447" y="3295125"/>
            <a:ext cx="5486400" cy="609600"/>
            <a:chOff x="2544" y="1008"/>
            <a:chExt cx="2592" cy="384"/>
          </a:xfrm>
        </p:grpSpPr>
        <p:sp>
          <p:nvSpPr>
            <p:cNvPr id="53359" name="Line 36"/>
            <p:cNvSpPr>
              <a:spLocks noChangeShapeType="1"/>
            </p:cNvSpPr>
            <p:nvPr/>
          </p:nvSpPr>
          <p:spPr bwMode="auto">
            <a:xfrm>
              <a:off x="2544" y="1392"/>
              <a:ext cx="259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3360" name="Line 39"/>
            <p:cNvSpPr>
              <a:spLocks noChangeShapeType="1"/>
            </p:cNvSpPr>
            <p:nvPr/>
          </p:nvSpPr>
          <p:spPr bwMode="auto">
            <a:xfrm>
              <a:off x="5136" y="1008"/>
              <a:ext cx="0" cy="38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53265" name="Text Box 40"/>
          <p:cNvSpPr txBox="1">
            <a:spLocks noChangeArrowheads="1"/>
          </p:cNvSpPr>
          <p:nvPr/>
        </p:nvSpPr>
        <p:spPr bwMode="auto">
          <a:xfrm>
            <a:off x="8156139" y="2643226"/>
            <a:ext cx="553998" cy="6982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終業</a:t>
            </a:r>
          </a:p>
        </p:txBody>
      </p:sp>
      <p:sp>
        <p:nvSpPr>
          <p:cNvPr id="53266" name="Line 44"/>
          <p:cNvSpPr>
            <a:spLocks noChangeShapeType="1"/>
          </p:cNvSpPr>
          <p:nvPr/>
        </p:nvSpPr>
        <p:spPr bwMode="auto">
          <a:xfrm>
            <a:off x="5445939" y="3276667"/>
            <a:ext cx="0" cy="609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3267" name="Line 45"/>
          <p:cNvSpPr>
            <a:spLocks noChangeShapeType="1"/>
          </p:cNvSpPr>
          <p:nvPr/>
        </p:nvSpPr>
        <p:spPr bwMode="auto">
          <a:xfrm>
            <a:off x="5969283" y="3262298"/>
            <a:ext cx="0" cy="609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53268" name="Group 54"/>
          <p:cNvGrpSpPr>
            <a:grpSpLocks/>
          </p:cNvGrpSpPr>
          <p:nvPr/>
        </p:nvGrpSpPr>
        <p:grpSpPr bwMode="auto">
          <a:xfrm>
            <a:off x="3644248" y="3576629"/>
            <a:ext cx="4267200" cy="304800"/>
            <a:chOff x="2928" y="1008"/>
            <a:chExt cx="2688" cy="384"/>
          </a:xfrm>
        </p:grpSpPr>
        <p:sp>
          <p:nvSpPr>
            <p:cNvPr id="53353" name="Line 41"/>
            <p:cNvSpPr>
              <a:spLocks noChangeShapeType="1"/>
            </p:cNvSpPr>
            <p:nvPr/>
          </p:nvSpPr>
          <p:spPr bwMode="auto">
            <a:xfrm>
              <a:off x="2928" y="1008"/>
              <a:ext cx="0" cy="38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3354" name="Line 42"/>
            <p:cNvSpPr>
              <a:spLocks noChangeShapeType="1"/>
            </p:cNvSpPr>
            <p:nvPr/>
          </p:nvSpPr>
          <p:spPr bwMode="auto">
            <a:xfrm>
              <a:off x="3312" y="1008"/>
              <a:ext cx="0" cy="38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3355" name="Line 43"/>
            <p:cNvSpPr>
              <a:spLocks noChangeShapeType="1"/>
            </p:cNvSpPr>
            <p:nvPr/>
          </p:nvSpPr>
          <p:spPr bwMode="auto">
            <a:xfrm>
              <a:off x="3696" y="1008"/>
              <a:ext cx="0" cy="38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3356" name="Line 46"/>
            <p:cNvSpPr>
              <a:spLocks noChangeShapeType="1"/>
            </p:cNvSpPr>
            <p:nvPr/>
          </p:nvSpPr>
          <p:spPr bwMode="auto">
            <a:xfrm>
              <a:off x="4848" y="1008"/>
              <a:ext cx="0" cy="38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3357" name="Line 49"/>
            <p:cNvSpPr>
              <a:spLocks noChangeShapeType="1"/>
            </p:cNvSpPr>
            <p:nvPr/>
          </p:nvSpPr>
          <p:spPr bwMode="auto">
            <a:xfrm>
              <a:off x="5232" y="1008"/>
              <a:ext cx="0" cy="38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3358" name="Line 50"/>
            <p:cNvSpPr>
              <a:spLocks noChangeShapeType="1"/>
            </p:cNvSpPr>
            <p:nvPr/>
          </p:nvSpPr>
          <p:spPr bwMode="auto">
            <a:xfrm>
              <a:off x="5616" y="1008"/>
              <a:ext cx="0" cy="38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53269" name="Text Box 55"/>
          <p:cNvSpPr txBox="1">
            <a:spLocks noChangeArrowheads="1"/>
          </p:cNvSpPr>
          <p:nvPr/>
        </p:nvSpPr>
        <p:spPr bwMode="auto">
          <a:xfrm>
            <a:off x="5394649" y="2649078"/>
            <a:ext cx="553998" cy="10012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昼休み</a:t>
            </a:r>
          </a:p>
        </p:txBody>
      </p:sp>
      <p:sp>
        <p:nvSpPr>
          <p:cNvPr id="53270" name="Text Box 57"/>
          <p:cNvSpPr txBox="1">
            <a:spLocks noChangeArrowheads="1"/>
          </p:cNvSpPr>
          <p:nvPr/>
        </p:nvSpPr>
        <p:spPr bwMode="auto">
          <a:xfrm>
            <a:off x="6469173" y="2732087"/>
            <a:ext cx="400110" cy="4617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14</a:t>
            </a:r>
            <a:r>
              <a:rPr lang="ja-JP" altLang="en-US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時</a:t>
            </a:r>
          </a:p>
        </p:txBody>
      </p:sp>
      <p:sp>
        <p:nvSpPr>
          <p:cNvPr id="53271" name="Text Box 58"/>
          <p:cNvSpPr txBox="1">
            <a:spLocks noChangeArrowheads="1"/>
          </p:cNvSpPr>
          <p:nvPr/>
        </p:nvSpPr>
        <p:spPr bwMode="auto">
          <a:xfrm>
            <a:off x="3488572" y="2721157"/>
            <a:ext cx="400110" cy="4617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9</a:t>
            </a:r>
            <a:r>
              <a:rPr lang="ja-JP" altLang="en-US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時</a:t>
            </a:r>
          </a:p>
        </p:txBody>
      </p:sp>
      <p:sp>
        <p:nvSpPr>
          <p:cNvPr id="53272" name="Text Box 59"/>
          <p:cNvSpPr txBox="1">
            <a:spLocks noChangeArrowheads="1"/>
          </p:cNvSpPr>
          <p:nvPr/>
        </p:nvSpPr>
        <p:spPr bwMode="auto">
          <a:xfrm>
            <a:off x="4048359" y="2692514"/>
            <a:ext cx="400110" cy="4617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10</a:t>
            </a:r>
            <a:r>
              <a:rPr lang="ja-JP" altLang="en-US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時</a:t>
            </a:r>
          </a:p>
        </p:txBody>
      </p:sp>
      <p:sp>
        <p:nvSpPr>
          <p:cNvPr id="53273" name="Text Box 60"/>
          <p:cNvSpPr txBox="1">
            <a:spLocks noChangeArrowheads="1"/>
          </p:cNvSpPr>
          <p:nvPr/>
        </p:nvSpPr>
        <p:spPr bwMode="auto">
          <a:xfrm>
            <a:off x="4705553" y="2732087"/>
            <a:ext cx="400110" cy="4617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11</a:t>
            </a:r>
            <a:r>
              <a:rPr lang="ja-JP" altLang="en-US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時</a:t>
            </a:r>
          </a:p>
        </p:txBody>
      </p:sp>
      <p:sp>
        <p:nvSpPr>
          <p:cNvPr id="53274" name="Text Box 61"/>
          <p:cNvSpPr txBox="1">
            <a:spLocks noChangeArrowheads="1"/>
          </p:cNvSpPr>
          <p:nvPr/>
        </p:nvSpPr>
        <p:spPr bwMode="auto">
          <a:xfrm>
            <a:off x="7123938" y="2721093"/>
            <a:ext cx="400110" cy="4617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15</a:t>
            </a:r>
            <a:r>
              <a:rPr lang="ja-JP" altLang="en-US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時</a:t>
            </a:r>
          </a:p>
        </p:txBody>
      </p:sp>
      <p:sp>
        <p:nvSpPr>
          <p:cNvPr id="53275" name="Text Box 62"/>
          <p:cNvSpPr txBox="1">
            <a:spLocks noChangeArrowheads="1"/>
          </p:cNvSpPr>
          <p:nvPr/>
        </p:nvSpPr>
        <p:spPr bwMode="auto">
          <a:xfrm>
            <a:off x="7756029" y="2732087"/>
            <a:ext cx="400110" cy="4617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16</a:t>
            </a:r>
            <a:r>
              <a:rPr lang="ja-JP" altLang="en-US" sz="1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時</a:t>
            </a:r>
          </a:p>
        </p:txBody>
      </p:sp>
      <p:sp>
        <p:nvSpPr>
          <p:cNvPr id="53276" name="Text Box 69"/>
          <p:cNvSpPr txBox="1">
            <a:spLocks noChangeArrowheads="1"/>
          </p:cNvSpPr>
          <p:nvPr/>
        </p:nvSpPr>
        <p:spPr bwMode="auto">
          <a:xfrm>
            <a:off x="7625161" y="3916016"/>
            <a:ext cx="152400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加工時間</a:t>
            </a:r>
          </a:p>
        </p:txBody>
      </p:sp>
      <p:sp>
        <p:nvSpPr>
          <p:cNvPr id="53277" name="AutoShape 72"/>
          <p:cNvSpPr>
            <a:spLocks noChangeArrowheads="1"/>
          </p:cNvSpPr>
          <p:nvPr/>
        </p:nvSpPr>
        <p:spPr bwMode="auto">
          <a:xfrm>
            <a:off x="2883956" y="3938273"/>
            <a:ext cx="4953000" cy="340282"/>
          </a:xfrm>
          <a:custGeom>
            <a:avLst/>
            <a:gdLst>
              <a:gd name="T0" fmla="*/ 2147483646 w 21600"/>
              <a:gd name="T1" fmla="*/ 0 h 21600"/>
              <a:gd name="T2" fmla="*/ 0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6236 h 21600"/>
              <a:gd name="T14" fmla="*/ 19903 w 21600"/>
              <a:gd name="T15" fmla="*/ 15364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585" y="0"/>
                </a:moveTo>
                <a:lnTo>
                  <a:pt x="17585" y="6236"/>
                </a:lnTo>
                <a:lnTo>
                  <a:pt x="3375" y="6236"/>
                </a:lnTo>
                <a:lnTo>
                  <a:pt x="3375" y="15364"/>
                </a:lnTo>
                <a:lnTo>
                  <a:pt x="17585" y="15364"/>
                </a:lnTo>
                <a:lnTo>
                  <a:pt x="17585" y="21600"/>
                </a:lnTo>
                <a:lnTo>
                  <a:pt x="21600" y="10800"/>
                </a:lnTo>
                <a:lnTo>
                  <a:pt x="17585" y="0"/>
                </a:lnTo>
                <a:close/>
              </a:path>
              <a:path w="21600" h="21600">
                <a:moveTo>
                  <a:pt x="1350" y="6236"/>
                </a:moveTo>
                <a:lnTo>
                  <a:pt x="1350" y="15364"/>
                </a:lnTo>
                <a:lnTo>
                  <a:pt x="2700" y="15364"/>
                </a:lnTo>
                <a:lnTo>
                  <a:pt x="2700" y="6236"/>
                </a:lnTo>
                <a:lnTo>
                  <a:pt x="1350" y="6236"/>
                </a:lnTo>
                <a:close/>
              </a:path>
              <a:path w="21600" h="21600">
                <a:moveTo>
                  <a:pt x="0" y="6236"/>
                </a:moveTo>
                <a:lnTo>
                  <a:pt x="0" y="15364"/>
                </a:lnTo>
                <a:lnTo>
                  <a:pt x="675" y="15364"/>
                </a:lnTo>
                <a:lnTo>
                  <a:pt x="675" y="6236"/>
                </a:lnTo>
                <a:lnTo>
                  <a:pt x="0" y="6236"/>
                </a:lnTo>
                <a:close/>
              </a:path>
            </a:pathLst>
          </a:custGeom>
          <a:solidFill>
            <a:schemeClr val="accent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53281" name="Group 154"/>
          <p:cNvGrpSpPr>
            <a:grpSpLocks/>
          </p:cNvGrpSpPr>
          <p:nvPr/>
        </p:nvGrpSpPr>
        <p:grpSpPr bwMode="auto">
          <a:xfrm>
            <a:off x="9596987" y="3232538"/>
            <a:ext cx="1093788" cy="1517650"/>
            <a:chOff x="4944" y="1680"/>
            <a:chExt cx="689" cy="956"/>
          </a:xfrm>
        </p:grpSpPr>
        <p:sp>
          <p:nvSpPr>
            <p:cNvPr id="53292" name="Freeform 82"/>
            <p:cNvSpPr>
              <a:spLocks noChangeAspect="1"/>
            </p:cNvSpPr>
            <p:nvPr/>
          </p:nvSpPr>
          <p:spPr bwMode="auto">
            <a:xfrm rot="349371">
              <a:off x="5599" y="1954"/>
              <a:ext cx="16" cy="8"/>
            </a:xfrm>
            <a:custGeom>
              <a:avLst/>
              <a:gdLst>
                <a:gd name="T0" fmla="*/ 0 w 24"/>
                <a:gd name="T1" fmla="*/ 0 h 21"/>
                <a:gd name="T2" fmla="*/ 1 w 24"/>
                <a:gd name="T3" fmla="*/ 0 h 21"/>
                <a:gd name="T4" fmla="*/ 1 w 24"/>
                <a:gd name="T5" fmla="*/ 0 h 21"/>
                <a:gd name="T6" fmla="*/ 1 w 24"/>
                <a:gd name="T7" fmla="*/ 0 h 21"/>
                <a:gd name="T8" fmla="*/ 1 w 24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1">
                  <a:moveTo>
                    <a:pt x="0" y="8"/>
                  </a:moveTo>
                  <a:lnTo>
                    <a:pt x="11" y="18"/>
                  </a:lnTo>
                  <a:lnTo>
                    <a:pt x="19" y="21"/>
                  </a:lnTo>
                  <a:lnTo>
                    <a:pt x="24" y="13"/>
                  </a:lnTo>
                  <a:lnTo>
                    <a:pt x="2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293" name="Freeform 83"/>
            <p:cNvSpPr>
              <a:spLocks noChangeAspect="1"/>
            </p:cNvSpPr>
            <p:nvPr/>
          </p:nvSpPr>
          <p:spPr bwMode="auto">
            <a:xfrm rot="349371">
              <a:off x="5091" y="1680"/>
              <a:ext cx="524" cy="213"/>
            </a:xfrm>
            <a:custGeom>
              <a:avLst/>
              <a:gdLst>
                <a:gd name="T0" fmla="*/ 1 w 757"/>
                <a:gd name="T1" fmla="*/ 0 h 447"/>
                <a:gd name="T2" fmla="*/ 1 w 757"/>
                <a:gd name="T3" fmla="*/ 0 h 447"/>
                <a:gd name="T4" fmla="*/ 1 w 757"/>
                <a:gd name="T5" fmla="*/ 0 h 447"/>
                <a:gd name="T6" fmla="*/ 0 w 757"/>
                <a:gd name="T7" fmla="*/ 0 h 447"/>
                <a:gd name="T8" fmla="*/ 1 w 757"/>
                <a:gd name="T9" fmla="*/ 0 h 447"/>
                <a:gd name="T10" fmla="*/ 1 w 757"/>
                <a:gd name="T11" fmla="*/ 0 h 447"/>
                <a:gd name="T12" fmla="*/ 1 w 757"/>
                <a:gd name="T13" fmla="*/ 0 h 447"/>
                <a:gd name="T14" fmla="*/ 1 w 757"/>
                <a:gd name="T15" fmla="*/ 0 h 447"/>
                <a:gd name="T16" fmla="*/ 1 w 757"/>
                <a:gd name="T17" fmla="*/ 0 h 447"/>
                <a:gd name="T18" fmla="*/ 1 w 757"/>
                <a:gd name="T19" fmla="*/ 0 h 447"/>
                <a:gd name="T20" fmla="*/ 1 w 757"/>
                <a:gd name="T21" fmla="*/ 0 h 447"/>
                <a:gd name="T22" fmla="*/ 1 w 757"/>
                <a:gd name="T23" fmla="*/ 0 h 447"/>
                <a:gd name="T24" fmla="*/ 1 w 757"/>
                <a:gd name="T25" fmla="*/ 0 h 447"/>
                <a:gd name="T26" fmla="*/ 2 w 757"/>
                <a:gd name="T27" fmla="*/ 0 h 447"/>
                <a:gd name="T28" fmla="*/ 3 w 757"/>
                <a:gd name="T29" fmla="*/ 0 h 447"/>
                <a:gd name="T30" fmla="*/ 3 w 757"/>
                <a:gd name="T31" fmla="*/ 0 h 447"/>
                <a:gd name="T32" fmla="*/ 4 w 757"/>
                <a:gd name="T33" fmla="*/ 0 h 447"/>
                <a:gd name="T34" fmla="*/ 4 w 757"/>
                <a:gd name="T35" fmla="*/ 0 h 447"/>
                <a:gd name="T36" fmla="*/ 4 w 757"/>
                <a:gd name="T37" fmla="*/ 0 h 447"/>
                <a:gd name="T38" fmla="*/ 4 w 757"/>
                <a:gd name="T39" fmla="*/ 0 h 447"/>
                <a:gd name="T40" fmla="*/ 4 w 757"/>
                <a:gd name="T41" fmla="*/ 0 h 447"/>
                <a:gd name="T42" fmla="*/ 4 w 757"/>
                <a:gd name="T43" fmla="*/ 0 h 447"/>
                <a:gd name="T44" fmla="*/ 4 w 757"/>
                <a:gd name="T45" fmla="*/ 0 h 447"/>
                <a:gd name="T46" fmla="*/ 4 w 757"/>
                <a:gd name="T47" fmla="*/ 0 h 447"/>
                <a:gd name="T48" fmla="*/ 4 w 757"/>
                <a:gd name="T49" fmla="*/ 0 h 447"/>
                <a:gd name="T50" fmla="*/ 4 w 757"/>
                <a:gd name="T51" fmla="*/ 0 h 447"/>
                <a:gd name="T52" fmla="*/ 3 w 757"/>
                <a:gd name="T53" fmla="*/ 0 h 447"/>
                <a:gd name="T54" fmla="*/ 3 w 757"/>
                <a:gd name="T55" fmla="*/ 0 h 447"/>
                <a:gd name="T56" fmla="*/ 3 w 757"/>
                <a:gd name="T57" fmla="*/ 0 h 447"/>
                <a:gd name="T58" fmla="*/ 2 w 757"/>
                <a:gd name="T59" fmla="*/ 0 h 447"/>
                <a:gd name="T60" fmla="*/ 2 w 757"/>
                <a:gd name="T61" fmla="*/ 0 h 447"/>
                <a:gd name="T62" fmla="*/ 1 w 757"/>
                <a:gd name="T63" fmla="*/ 0 h 447"/>
                <a:gd name="T64" fmla="*/ 1 w 757"/>
                <a:gd name="T65" fmla="*/ 0 h 447"/>
                <a:gd name="T66" fmla="*/ 1 w 757"/>
                <a:gd name="T67" fmla="*/ 0 h 447"/>
                <a:gd name="T68" fmla="*/ 1 w 757"/>
                <a:gd name="T69" fmla="*/ 0 h 447"/>
                <a:gd name="T70" fmla="*/ 1 w 757"/>
                <a:gd name="T71" fmla="*/ 0 h 447"/>
                <a:gd name="T72" fmla="*/ 1 w 757"/>
                <a:gd name="T73" fmla="*/ 0 h 447"/>
                <a:gd name="T74" fmla="*/ 1 w 757"/>
                <a:gd name="T75" fmla="*/ 0 h 447"/>
                <a:gd name="T76" fmla="*/ 1 w 757"/>
                <a:gd name="T77" fmla="*/ 0 h 447"/>
                <a:gd name="T78" fmla="*/ 1 w 757"/>
                <a:gd name="T79" fmla="*/ 0 h 44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57" h="447">
                  <a:moveTo>
                    <a:pt x="98" y="283"/>
                  </a:moveTo>
                  <a:lnTo>
                    <a:pt x="21" y="322"/>
                  </a:lnTo>
                  <a:lnTo>
                    <a:pt x="8" y="336"/>
                  </a:lnTo>
                  <a:lnTo>
                    <a:pt x="0" y="351"/>
                  </a:lnTo>
                  <a:lnTo>
                    <a:pt x="8" y="375"/>
                  </a:lnTo>
                  <a:lnTo>
                    <a:pt x="21" y="394"/>
                  </a:lnTo>
                  <a:lnTo>
                    <a:pt x="39" y="407"/>
                  </a:lnTo>
                  <a:lnTo>
                    <a:pt x="111" y="407"/>
                  </a:lnTo>
                  <a:lnTo>
                    <a:pt x="108" y="383"/>
                  </a:lnTo>
                  <a:lnTo>
                    <a:pt x="116" y="359"/>
                  </a:lnTo>
                  <a:lnTo>
                    <a:pt x="129" y="341"/>
                  </a:lnTo>
                  <a:lnTo>
                    <a:pt x="148" y="328"/>
                  </a:lnTo>
                  <a:lnTo>
                    <a:pt x="256" y="333"/>
                  </a:lnTo>
                  <a:lnTo>
                    <a:pt x="362" y="349"/>
                  </a:lnTo>
                  <a:lnTo>
                    <a:pt x="468" y="375"/>
                  </a:lnTo>
                  <a:lnTo>
                    <a:pt x="571" y="407"/>
                  </a:lnTo>
                  <a:lnTo>
                    <a:pt x="693" y="447"/>
                  </a:lnTo>
                  <a:lnTo>
                    <a:pt x="725" y="404"/>
                  </a:lnTo>
                  <a:lnTo>
                    <a:pt x="746" y="354"/>
                  </a:lnTo>
                  <a:lnTo>
                    <a:pt x="757" y="301"/>
                  </a:lnTo>
                  <a:lnTo>
                    <a:pt x="754" y="262"/>
                  </a:lnTo>
                  <a:lnTo>
                    <a:pt x="743" y="224"/>
                  </a:lnTo>
                  <a:lnTo>
                    <a:pt x="725" y="187"/>
                  </a:lnTo>
                  <a:lnTo>
                    <a:pt x="701" y="156"/>
                  </a:lnTo>
                  <a:lnTo>
                    <a:pt x="672" y="129"/>
                  </a:lnTo>
                  <a:lnTo>
                    <a:pt x="627" y="90"/>
                  </a:lnTo>
                  <a:lnTo>
                    <a:pt x="577" y="55"/>
                  </a:lnTo>
                  <a:lnTo>
                    <a:pt x="524" y="31"/>
                  </a:lnTo>
                  <a:lnTo>
                    <a:pt x="465" y="13"/>
                  </a:lnTo>
                  <a:lnTo>
                    <a:pt x="407" y="2"/>
                  </a:lnTo>
                  <a:lnTo>
                    <a:pt x="346" y="0"/>
                  </a:lnTo>
                  <a:lnTo>
                    <a:pt x="288" y="7"/>
                  </a:lnTo>
                  <a:lnTo>
                    <a:pt x="230" y="23"/>
                  </a:lnTo>
                  <a:lnTo>
                    <a:pt x="174" y="45"/>
                  </a:lnTo>
                  <a:lnTo>
                    <a:pt x="145" y="66"/>
                  </a:lnTo>
                  <a:lnTo>
                    <a:pt x="121" y="90"/>
                  </a:lnTo>
                  <a:lnTo>
                    <a:pt x="106" y="121"/>
                  </a:lnTo>
                  <a:lnTo>
                    <a:pt x="98" y="153"/>
                  </a:lnTo>
                  <a:lnTo>
                    <a:pt x="98" y="187"/>
                  </a:lnTo>
                  <a:lnTo>
                    <a:pt x="98" y="2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294" name="Freeform 84"/>
            <p:cNvSpPr>
              <a:spLocks noChangeAspect="1"/>
            </p:cNvSpPr>
            <p:nvPr/>
          </p:nvSpPr>
          <p:spPr bwMode="auto">
            <a:xfrm rot="349371">
              <a:off x="5091" y="1817"/>
              <a:ext cx="105" cy="31"/>
            </a:xfrm>
            <a:custGeom>
              <a:avLst/>
              <a:gdLst>
                <a:gd name="T0" fmla="*/ 0 w 158"/>
                <a:gd name="T1" fmla="*/ 1 h 56"/>
                <a:gd name="T2" fmla="*/ 1 w 158"/>
                <a:gd name="T3" fmla="*/ 1 h 56"/>
                <a:gd name="T4" fmla="*/ 1 w 158"/>
                <a:gd name="T5" fmla="*/ 1 h 56"/>
                <a:gd name="T6" fmla="*/ 1 w 158"/>
                <a:gd name="T7" fmla="*/ 1 h 56"/>
                <a:gd name="T8" fmla="*/ 1 w 158"/>
                <a:gd name="T9" fmla="*/ 0 h 56"/>
                <a:gd name="T10" fmla="*/ 1 w 158"/>
                <a:gd name="T11" fmla="*/ 0 h 56"/>
                <a:gd name="T12" fmla="*/ 1 w 158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56">
                  <a:moveTo>
                    <a:pt x="0" y="56"/>
                  </a:moveTo>
                  <a:lnTo>
                    <a:pt x="5" y="37"/>
                  </a:lnTo>
                  <a:lnTo>
                    <a:pt x="18" y="19"/>
                  </a:lnTo>
                  <a:lnTo>
                    <a:pt x="34" y="6"/>
                  </a:lnTo>
                  <a:lnTo>
                    <a:pt x="55" y="0"/>
                  </a:lnTo>
                  <a:lnTo>
                    <a:pt x="76" y="0"/>
                  </a:lnTo>
                  <a:lnTo>
                    <a:pt x="158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295" name="Freeform 85"/>
            <p:cNvSpPr>
              <a:spLocks noChangeAspect="1"/>
            </p:cNvSpPr>
            <p:nvPr/>
          </p:nvSpPr>
          <p:spPr bwMode="auto">
            <a:xfrm rot="349371">
              <a:off x="5161" y="1802"/>
              <a:ext cx="314" cy="61"/>
            </a:xfrm>
            <a:custGeom>
              <a:avLst/>
              <a:gdLst>
                <a:gd name="T0" fmla="*/ 0 w 460"/>
                <a:gd name="T1" fmla="*/ 0 h 135"/>
                <a:gd name="T2" fmla="*/ 1 w 460"/>
                <a:gd name="T3" fmla="*/ 0 h 135"/>
                <a:gd name="T4" fmla="*/ 1 w 460"/>
                <a:gd name="T5" fmla="*/ 0 h 135"/>
                <a:gd name="T6" fmla="*/ 1 w 460"/>
                <a:gd name="T7" fmla="*/ 0 h 135"/>
                <a:gd name="T8" fmla="*/ 1 w 460"/>
                <a:gd name="T9" fmla="*/ 0 h 135"/>
                <a:gd name="T10" fmla="*/ 1 w 460"/>
                <a:gd name="T11" fmla="*/ 0 h 135"/>
                <a:gd name="T12" fmla="*/ 1 w 460"/>
                <a:gd name="T13" fmla="*/ 0 h 135"/>
                <a:gd name="T14" fmla="*/ 2 w 460"/>
                <a:gd name="T15" fmla="*/ 0 h 135"/>
                <a:gd name="T16" fmla="*/ 2 w 460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" h="135">
                  <a:moveTo>
                    <a:pt x="0" y="32"/>
                  </a:moveTo>
                  <a:lnTo>
                    <a:pt x="50" y="13"/>
                  </a:lnTo>
                  <a:lnTo>
                    <a:pt x="106" y="3"/>
                  </a:lnTo>
                  <a:lnTo>
                    <a:pt x="161" y="0"/>
                  </a:lnTo>
                  <a:lnTo>
                    <a:pt x="217" y="5"/>
                  </a:lnTo>
                  <a:lnTo>
                    <a:pt x="283" y="26"/>
                  </a:lnTo>
                  <a:lnTo>
                    <a:pt x="346" y="53"/>
                  </a:lnTo>
                  <a:lnTo>
                    <a:pt x="407" y="90"/>
                  </a:lnTo>
                  <a:lnTo>
                    <a:pt x="460" y="13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296" name="Freeform 86"/>
            <p:cNvSpPr>
              <a:spLocks noChangeAspect="1"/>
            </p:cNvSpPr>
            <p:nvPr/>
          </p:nvSpPr>
          <p:spPr bwMode="auto">
            <a:xfrm rot="349371">
              <a:off x="5204" y="1687"/>
              <a:ext cx="36" cy="107"/>
            </a:xfrm>
            <a:custGeom>
              <a:avLst/>
              <a:gdLst>
                <a:gd name="T0" fmla="*/ 1 w 51"/>
                <a:gd name="T1" fmla="*/ 0 h 230"/>
                <a:gd name="T2" fmla="*/ 1 w 51"/>
                <a:gd name="T3" fmla="*/ 0 h 230"/>
                <a:gd name="T4" fmla="*/ 1 w 51"/>
                <a:gd name="T5" fmla="*/ 0 h 230"/>
                <a:gd name="T6" fmla="*/ 1 w 51"/>
                <a:gd name="T7" fmla="*/ 0 h 230"/>
                <a:gd name="T8" fmla="*/ 0 w 51"/>
                <a:gd name="T9" fmla="*/ 0 h 230"/>
                <a:gd name="T10" fmla="*/ 0 w 51"/>
                <a:gd name="T11" fmla="*/ 0 h 2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30">
                  <a:moveTo>
                    <a:pt x="51" y="0"/>
                  </a:moveTo>
                  <a:lnTo>
                    <a:pt x="27" y="29"/>
                  </a:lnTo>
                  <a:lnTo>
                    <a:pt x="11" y="61"/>
                  </a:lnTo>
                  <a:lnTo>
                    <a:pt x="3" y="98"/>
                  </a:lnTo>
                  <a:lnTo>
                    <a:pt x="0" y="135"/>
                  </a:lnTo>
                  <a:lnTo>
                    <a:pt x="0" y="2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297" name="Freeform 87"/>
            <p:cNvSpPr>
              <a:spLocks noChangeAspect="1"/>
            </p:cNvSpPr>
            <p:nvPr/>
          </p:nvSpPr>
          <p:spPr bwMode="auto">
            <a:xfrm rot="349371">
              <a:off x="5362" y="1726"/>
              <a:ext cx="149" cy="99"/>
            </a:xfrm>
            <a:custGeom>
              <a:avLst/>
              <a:gdLst>
                <a:gd name="T0" fmla="*/ 1 w 217"/>
                <a:gd name="T1" fmla="*/ 0 h 204"/>
                <a:gd name="T2" fmla="*/ 1 w 217"/>
                <a:gd name="T3" fmla="*/ 0 h 204"/>
                <a:gd name="T4" fmla="*/ 1 w 217"/>
                <a:gd name="T5" fmla="*/ 0 h 204"/>
                <a:gd name="T6" fmla="*/ 1 w 217"/>
                <a:gd name="T7" fmla="*/ 0 h 204"/>
                <a:gd name="T8" fmla="*/ 1 w 217"/>
                <a:gd name="T9" fmla="*/ 0 h 204"/>
                <a:gd name="T10" fmla="*/ 1 w 217"/>
                <a:gd name="T11" fmla="*/ 0 h 204"/>
                <a:gd name="T12" fmla="*/ 0 w 217"/>
                <a:gd name="T13" fmla="*/ 0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204">
                  <a:moveTo>
                    <a:pt x="217" y="0"/>
                  </a:moveTo>
                  <a:lnTo>
                    <a:pt x="174" y="5"/>
                  </a:lnTo>
                  <a:lnTo>
                    <a:pt x="135" y="21"/>
                  </a:lnTo>
                  <a:lnTo>
                    <a:pt x="98" y="42"/>
                  </a:lnTo>
                  <a:lnTo>
                    <a:pt x="68" y="71"/>
                  </a:lnTo>
                  <a:lnTo>
                    <a:pt x="45" y="108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298" name="Freeform 88"/>
            <p:cNvSpPr>
              <a:spLocks noChangeAspect="1"/>
            </p:cNvSpPr>
            <p:nvPr/>
          </p:nvSpPr>
          <p:spPr bwMode="auto">
            <a:xfrm rot="349371">
              <a:off x="5222" y="1710"/>
              <a:ext cx="219" cy="31"/>
            </a:xfrm>
            <a:custGeom>
              <a:avLst/>
              <a:gdLst>
                <a:gd name="T0" fmla="*/ 0 w 318"/>
                <a:gd name="T1" fmla="*/ 1 h 58"/>
                <a:gd name="T2" fmla="*/ 1 w 318"/>
                <a:gd name="T3" fmla="*/ 1 h 58"/>
                <a:gd name="T4" fmla="*/ 1 w 318"/>
                <a:gd name="T5" fmla="*/ 0 h 58"/>
                <a:gd name="T6" fmla="*/ 1 w 318"/>
                <a:gd name="T7" fmla="*/ 0 h 58"/>
                <a:gd name="T8" fmla="*/ 1 w 318"/>
                <a:gd name="T9" fmla="*/ 1 h 58"/>
                <a:gd name="T10" fmla="*/ 1 w 318"/>
                <a:gd name="T11" fmla="*/ 1 h 58"/>
                <a:gd name="T12" fmla="*/ 2 w 318"/>
                <a:gd name="T13" fmla="*/ 1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58">
                  <a:moveTo>
                    <a:pt x="0" y="21"/>
                  </a:moveTo>
                  <a:lnTo>
                    <a:pt x="48" y="5"/>
                  </a:lnTo>
                  <a:lnTo>
                    <a:pt x="98" y="0"/>
                  </a:lnTo>
                  <a:lnTo>
                    <a:pt x="151" y="0"/>
                  </a:lnTo>
                  <a:lnTo>
                    <a:pt x="202" y="11"/>
                  </a:lnTo>
                  <a:lnTo>
                    <a:pt x="249" y="29"/>
                  </a:lnTo>
                  <a:lnTo>
                    <a:pt x="318" y="5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299" name="Freeform 89"/>
            <p:cNvSpPr>
              <a:spLocks noChangeAspect="1"/>
            </p:cNvSpPr>
            <p:nvPr/>
          </p:nvSpPr>
          <p:spPr bwMode="auto">
            <a:xfrm rot="349371">
              <a:off x="5389" y="1794"/>
              <a:ext cx="201" cy="76"/>
            </a:xfrm>
            <a:custGeom>
              <a:avLst/>
              <a:gdLst>
                <a:gd name="T0" fmla="*/ 0 w 299"/>
                <a:gd name="T1" fmla="*/ 0 h 153"/>
                <a:gd name="T2" fmla="*/ 1 w 299"/>
                <a:gd name="T3" fmla="*/ 0 h 153"/>
                <a:gd name="T4" fmla="*/ 1 w 299"/>
                <a:gd name="T5" fmla="*/ 0 h 153"/>
                <a:gd name="T6" fmla="*/ 1 w 299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9" h="153">
                  <a:moveTo>
                    <a:pt x="0" y="0"/>
                  </a:moveTo>
                  <a:lnTo>
                    <a:pt x="95" y="55"/>
                  </a:lnTo>
                  <a:lnTo>
                    <a:pt x="191" y="116"/>
                  </a:lnTo>
                  <a:lnTo>
                    <a:pt x="299" y="1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00" name="Freeform 90"/>
            <p:cNvSpPr>
              <a:spLocks noChangeAspect="1"/>
            </p:cNvSpPr>
            <p:nvPr/>
          </p:nvSpPr>
          <p:spPr bwMode="auto">
            <a:xfrm rot="349371">
              <a:off x="5109" y="1832"/>
              <a:ext cx="506" cy="305"/>
            </a:xfrm>
            <a:custGeom>
              <a:avLst/>
              <a:gdLst>
                <a:gd name="T0" fmla="*/ 1 w 741"/>
                <a:gd name="T1" fmla="*/ 0 h 630"/>
                <a:gd name="T2" fmla="*/ 1 w 741"/>
                <a:gd name="T3" fmla="*/ 0 h 630"/>
                <a:gd name="T4" fmla="*/ 1 w 741"/>
                <a:gd name="T5" fmla="*/ 0 h 630"/>
                <a:gd name="T6" fmla="*/ 1 w 741"/>
                <a:gd name="T7" fmla="*/ 0 h 630"/>
                <a:gd name="T8" fmla="*/ 1 w 741"/>
                <a:gd name="T9" fmla="*/ 0 h 630"/>
                <a:gd name="T10" fmla="*/ 1 w 741"/>
                <a:gd name="T11" fmla="*/ 0 h 630"/>
                <a:gd name="T12" fmla="*/ 1 w 741"/>
                <a:gd name="T13" fmla="*/ 0 h 630"/>
                <a:gd name="T14" fmla="*/ 1 w 741"/>
                <a:gd name="T15" fmla="*/ 0 h 630"/>
                <a:gd name="T16" fmla="*/ 0 w 741"/>
                <a:gd name="T17" fmla="*/ 0 h 630"/>
                <a:gd name="T18" fmla="*/ 1 w 741"/>
                <a:gd name="T19" fmla="*/ 0 h 630"/>
                <a:gd name="T20" fmla="*/ 1 w 741"/>
                <a:gd name="T21" fmla="*/ 0 h 630"/>
                <a:gd name="T22" fmla="*/ 1 w 741"/>
                <a:gd name="T23" fmla="*/ 0 h 630"/>
                <a:gd name="T24" fmla="*/ 1 w 741"/>
                <a:gd name="T25" fmla="*/ 0 h 630"/>
                <a:gd name="T26" fmla="*/ 1 w 741"/>
                <a:gd name="T27" fmla="*/ 0 h 630"/>
                <a:gd name="T28" fmla="*/ 1 w 741"/>
                <a:gd name="T29" fmla="*/ 0 h 630"/>
                <a:gd name="T30" fmla="*/ 1 w 741"/>
                <a:gd name="T31" fmla="*/ 0 h 630"/>
                <a:gd name="T32" fmla="*/ 1 w 741"/>
                <a:gd name="T33" fmla="*/ 0 h 630"/>
                <a:gd name="T34" fmla="*/ 1 w 741"/>
                <a:gd name="T35" fmla="*/ 0 h 630"/>
                <a:gd name="T36" fmla="*/ 1 w 741"/>
                <a:gd name="T37" fmla="*/ 0 h 630"/>
                <a:gd name="T38" fmla="*/ 1 w 741"/>
                <a:gd name="T39" fmla="*/ 0 h 630"/>
                <a:gd name="T40" fmla="*/ 1 w 741"/>
                <a:gd name="T41" fmla="*/ 0 h 630"/>
                <a:gd name="T42" fmla="*/ 1 w 741"/>
                <a:gd name="T43" fmla="*/ 0 h 630"/>
                <a:gd name="T44" fmla="*/ 1 w 741"/>
                <a:gd name="T45" fmla="*/ 0 h 630"/>
                <a:gd name="T46" fmla="*/ 1 w 741"/>
                <a:gd name="T47" fmla="*/ 0 h 630"/>
                <a:gd name="T48" fmla="*/ 1 w 741"/>
                <a:gd name="T49" fmla="*/ 0 h 630"/>
                <a:gd name="T50" fmla="*/ 1 w 741"/>
                <a:gd name="T51" fmla="*/ 0 h 630"/>
                <a:gd name="T52" fmla="*/ 1 w 741"/>
                <a:gd name="T53" fmla="*/ 0 h 630"/>
                <a:gd name="T54" fmla="*/ 1 w 741"/>
                <a:gd name="T55" fmla="*/ 0 h 630"/>
                <a:gd name="T56" fmla="*/ 1 w 741"/>
                <a:gd name="T57" fmla="*/ 0 h 630"/>
                <a:gd name="T58" fmla="*/ 1 w 741"/>
                <a:gd name="T59" fmla="*/ 0 h 630"/>
                <a:gd name="T60" fmla="*/ 2 w 741"/>
                <a:gd name="T61" fmla="*/ 0 h 630"/>
                <a:gd name="T62" fmla="*/ 2 w 741"/>
                <a:gd name="T63" fmla="*/ 0 h 630"/>
                <a:gd name="T64" fmla="*/ 2 w 741"/>
                <a:gd name="T65" fmla="*/ 0 h 630"/>
                <a:gd name="T66" fmla="*/ 2 w 741"/>
                <a:gd name="T67" fmla="*/ 0 h 630"/>
                <a:gd name="T68" fmla="*/ 2 w 741"/>
                <a:gd name="T69" fmla="*/ 0 h 630"/>
                <a:gd name="T70" fmla="*/ 3 w 741"/>
                <a:gd name="T71" fmla="*/ 0 h 630"/>
                <a:gd name="T72" fmla="*/ 3 w 741"/>
                <a:gd name="T73" fmla="*/ 0 h 630"/>
                <a:gd name="T74" fmla="*/ 3 w 741"/>
                <a:gd name="T75" fmla="*/ 0 h 630"/>
                <a:gd name="T76" fmla="*/ 3 w 741"/>
                <a:gd name="T77" fmla="*/ 0 h 630"/>
                <a:gd name="T78" fmla="*/ 3 w 741"/>
                <a:gd name="T79" fmla="*/ 0 h 630"/>
                <a:gd name="T80" fmla="*/ 3 w 741"/>
                <a:gd name="T81" fmla="*/ 0 h 630"/>
                <a:gd name="T82" fmla="*/ 3 w 741"/>
                <a:gd name="T83" fmla="*/ 0 h 630"/>
                <a:gd name="T84" fmla="*/ 3 w 741"/>
                <a:gd name="T85" fmla="*/ 0 h 630"/>
                <a:gd name="T86" fmla="*/ 3 w 741"/>
                <a:gd name="T87" fmla="*/ 0 h 630"/>
                <a:gd name="T88" fmla="*/ 3 w 741"/>
                <a:gd name="T89" fmla="*/ 0 h 630"/>
                <a:gd name="T90" fmla="*/ 3 w 741"/>
                <a:gd name="T91" fmla="*/ 0 h 630"/>
                <a:gd name="T92" fmla="*/ 3 w 741"/>
                <a:gd name="T93" fmla="*/ 0 h 630"/>
                <a:gd name="T94" fmla="*/ 3 w 741"/>
                <a:gd name="T95" fmla="*/ 0 h 630"/>
                <a:gd name="T96" fmla="*/ 3 w 741"/>
                <a:gd name="T97" fmla="*/ 0 h 630"/>
                <a:gd name="T98" fmla="*/ 2 w 741"/>
                <a:gd name="T99" fmla="*/ 0 h 630"/>
                <a:gd name="T100" fmla="*/ 2 w 741"/>
                <a:gd name="T101" fmla="*/ 0 h 630"/>
                <a:gd name="T102" fmla="*/ 2 w 741"/>
                <a:gd name="T103" fmla="*/ 0 h 630"/>
                <a:gd name="T104" fmla="*/ 2 w 741"/>
                <a:gd name="T105" fmla="*/ 0 h 630"/>
                <a:gd name="T106" fmla="*/ 2 w 741"/>
                <a:gd name="T107" fmla="*/ 0 h 630"/>
                <a:gd name="T108" fmla="*/ 2 w 741"/>
                <a:gd name="T109" fmla="*/ 0 h 630"/>
                <a:gd name="T110" fmla="*/ 2 w 741"/>
                <a:gd name="T111" fmla="*/ 0 h 630"/>
                <a:gd name="T112" fmla="*/ 2 w 741"/>
                <a:gd name="T113" fmla="*/ 0 h 630"/>
                <a:gd name="T114" fmla="*/ 2 w 741"/>
                <a:gd name="T115" fmla="*/ 0 h 630"/>
                <a:gd name="T116" fmla="*/ 2 w 741"/>
                <a:gd name="T117" fmla="*/ 0 h 630"/>
                <a:gd name="T118" fmla="*/ 1 w 741"/>
                <a:gd name="T119" fmla="*/ 0 h 630"/>
                <a:gd name="T120" fmla="*/ 1 w 741"/>
                <a:gd name="T121" fmla="*/ 0 h 630"/>
                <a:gd name="T122" fmla="*/ 1 w 741"/>
                <a:gd name="T123" fmla="*/ 0 h 630"/>
                <a:gd name="T124" fmla="*/ 1 w 741"/>
                <a:gd name="T125" fmla="*/ 0 h 6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1" h="630">
                  <a:moveTo>
                    <a:pt x="93" y="0"/>
                  </a:moveTo>
                  <a:lnTo>
                    <a:pt x="71" y="26"/>
                  </a:lnTo>
                  <a:lnTo>
                    <a:pt x="58" y="58"/>
                  </a:lnTo>
                  <a:lnTo>
                    <a:pt x="56" y="90"/>
                  </a:lnTo>
                  <a:lnTo>
                    <a:pt x="64" y="124"/>
                  </a:lnTo>
                  <a:lnTo>
                    <a:pt x="37" y="140"/>
                  </a:lnTo>
                  <a:lnTo>
                    <a:pt x="16" y="161"/>
                  </a:lnTo>
                  <a:lnTo>
                    <a:pt x="3" y="190"/>
                  </a:lnTo>
                  <a:lnTo>
                    <a:pt x="0" y="222"/>
                  </a:lnTo>
                  <a:lnTo>
                    <a:pt x="5" y="254"/>
                  </a:lnTo>
                  <a:lnTo>
                    <a:pt x="21" y="280"/>
                  </a:lnTo>
                  <a:lnTo>
                    <a:pt x="45" y="301"/>
                  </a:lnTo>
                  <a:lnTo>
                    <a:pt x="71" y="315"/>
                  </a:lnTo>
                  <a:lnTo>
                    <a:pt x="69" y="349"/>
                  </a:lnTo>
                  <a:lnTo>
                    <a:pt x="71" y="383"/>
                  </a:lnTo>
                  <a:lnTo>
                    <a:pt x="79" y="415"/>
                  </a:lnTo>
                  <a:lnTo>
                    <a:pt x="93" y="447"/>
                  </a:lnTo>
                  <a:lnTo>
                    <a:pt x="119" y="481"/>
                  </a:lnTo>
                  <a:lnTo>
                    <a:pt x="151" y="508"/>
                  </a:lnTo>
                  <a:lnTo>
                    <a:pt x="191" y="526"/>
                  </a:lnTo>
                  <a:lnTo>
                    <a:pt x="230" y="534"/>
                  </a:lnTo>
                  <a:lnTo>
                    <a:pt x="273" y="537"/>
                  </a:lnTo>
                  <a:lnTo>
                    <a:pt x="265" y="563"/>
                  </a:lnTo>
                  <a:lnTo>
                    <a:pt x="265" y="592"/>
                  </a:lnTo>
                  <a:lnTo>
                    <a:pt x="288" y="614"/>
                  </a:lnTo>
                  <a:lnTo>
                    <a:pt x="315" y="627"/>
                  </a:lnTo>
                  <a:lnTo>
                    <a:pt x="344" y="630"/>
                  </a:lnTo>
                  <a:lnTo>
                    <a:pt x="376" y="624"/>
                  </a:lnTo>
                  <a:lnTo>
                    <a:pt x="400" y="608"/>
                  </a:lnTo>
                  <a:lnTo>
                    <a:pt x="400" y="532"/>
                  </a:lnTo>
                  <a:lnTo>
                    <a:pt x="445" y="505"/>
                  </a:lnTo>
                  <a:lnTo>
                    <a:pt x="482" y="473"/>
                  </a:lnTo>
                  <a:lnTo>
                    <a:pt x="516" y="434"/>
                  </a:lnTo>
                  <a:lnTo>
                    <a:pt x="540" y="391"/>
                  </a:lnTo>
                  <a:lnTo>
                    <a:pt x="580" y="394"/>
                  </a:lnTo>
                  <a:lnTo>
                    <a:pt x="617" y="389"/>
                  </a:lnTo>
                  <a:lnTo>
                    <a:pt x="654" y="373"/>
                  </a:lnTo>
                  <a:lnTo>
                    <a:pt x="683" y="349"/>
                  </a:lnTo>
                  <a:lnTo>
                    <a:pt x="709" y="320"/>
                  </a:lnTo>
                  <a:lnTo>
                    <a:pt x="725" y="285"/>
                  </a:lnTo>
                  <a:lnTo>
                    <a:pt x="733" y="248"/>
                  </a:lnTo>
                  <a:lnTo>
                    <a:pt x="741" y="219"/>
                  </a:lnTo>
                  <a:lnTo>
                    <a:pt x="741" y="190"/>
                  </a:lnTo>
                  <a:lnTo>
                    <a:pt x="730" y="161"/>
                  </a:lnTo>
                  <a:lnTo>
                    <a:pt x="712" y="140"/>
                  </a:lnTo>
                  <a:lnTo>
                    <a:pt x="685" y="124"/>
                  </a:lnTo>
                  <a:lnTo>
                    <a:pt x="659" y="116"/>
                  </a:lnTo>
                  <a:lnTo>
                    <a:pt x="627" y="119"/>
                  </a:lnTo>
                  <a:lnTo>
                    <a:pt x="601" y="132"/>
                  </a:lnTo>
                  <a:lnTo>
                    <a:pt x="580" y="153"/>
                  </a:lnTo>
                  <a:lnTo>
                    <a:pt x="561" y="222"/>
                  </a:lnTo>
                  <a:lnTo>
                    <a:pt x="521" y="222"/>
                  </a:lnTo>
                  <a:lnTo>
                    <a:pt x="529" y="185"/>
                  </a:lnTo>
                  <a:lnTo>
                    <a:pt x="529" y="151"/>
                  </a:lnTo>
                  <a:lnTo>
                    <a:pt x="521" y="113"/>
                  </a:lnTo>
                  <a:lnTo>
                    <a:pt x="521" y="92"/>
                  </a:lnTo>
                  <a:lnTo>
                    <a:pt x="511" y="76"/>
                  </a:lnTo>
                  <a:lnTo>
                    <a:pt x="495" y="63"/>
                  </a:lnTo>
                  <a:lnTo>
                    <a:pt x="410" y="37"/>
                  </a:lnTo>
                  <a:lnTo>
                    <a:pt x="323" y="18"/>
                  </a:lnTo>
                  <a:lnTo>
                    <a:pt x="236" y="5"/>
                  </a:lnTo>
                  <a:lnTo>
                    <a:pt x="146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01" name="Freeform 91"/>
            <p:cNvSpPr>
              <a:spLocks noChangeAspect="1"/>
            </p:cNvSpPr>
            <p:nvPr/>
          </p:nvSpPr>
          <p:spPr bwMode="auto">
            <a:xfrm rot="349371">
              <a:off x="5511" y="1962"/>
              <a:ext cx="25" cy="30"/>
            </a:xfrm>
            <a:custGeom>
              <a:avLst/>
              <a:gdLst>
                <a:gd name="T0" fmla="*/ 1 w 45"/>
                <a:gd name="T1" fmla="*/ 0 h 71"/>
                <a:gd name="T2" fmla="*/ 1 w 45"/>
                <a:gd name="T3" fmla="*/ 0 h 71"/>
                <a:gd name="T4" fmla="*/ 1 w 45"/>
                <a:gd name="T5" fmla="*/ 0 h 71"/>
                <a:gd name="T6" fmla="*/ 1 w 45"/>
                <a:gd name="T7" fmla="*/ 0 h 71"/>
                <a:gd name="T8" fmla="*/ 1 w 45"/>
                <a:gd name="T9" fmla="*/ 0 h 71"/>
                <a:gd name="T10" fmla="*/ 1 w 45"/>
                <a:gd name="T11" fmla="*/ 0 h 71"/>
                <a:gd name="T12" fmla="*/ 1 w 45"/>
                <a:gd name="T13" fmla="*/ 0 h 71"/>
                <a:gd name="T14" fmla="*/ 1 w 45"/>
                <a:gd name="T15" fmla="*/ 0 h 71"/>
                <a:gd name="T16" fmla="*/ 1 w 45"/>
                <a:gd name="T17" fmla="*/ 0 h 71"/>
                <a:gd name="T18" fmla="*/ 0 w 45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1">
                  <a:moveTo>
                    <a:pt x="16" y="5"/>
                  </a:moveTo>
                  <a:lnTo>
                    <a:pt x="27" y="0"/>
                  </a:lnTo>
                  <a:lnTo>
                    <a:pt x="37" y="5"/>
                  </a:lnTo>
                  <a:lnTo>
                    <a:pt x="45" y="16"/>
                  </a:lnTo>
                  <a:lnTo>
                    <a:pt x="45" y="34"/>
                  </a:lnTo>
                  <a:lnTo>
                    <a:pt x="40" y="50"/>
                  </a:lnTo>
                  <a:lnTo>
                    <a:pt x="32" y="63"/>
                  </a:lnTo>
                  <a:lnTo>
                    <a:pt x="19" y="71"/>
                  </a:lnTo>
                  <a:lnTo>
                    <a:pt x="8" y="71"/>
                  </a:lnTo>
                  <a:lnTo>
                    <a:pt x="0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02" name="Freeform 92"/>
            <p:cNvSpPr>
              <a:spLocks noChangeAspect="1"/>
            </p:cNvSpPr>
            <p:nvPr/>
          </p:nvSpPr>
          <p:spPr bwMode="auto">
            <a:xfrm rot="349371">
              <a:off x="5135" y="1909"/>
              <a:ext cx="8" cy="30"/>
            </a:xfrm>
            <a:custGeom>
              <a:avLst/>
              <a:gdLst>
                <a:gd name="T0" fmla="*/ 0 w 24"/>
                <a:gd name="T1" fmla="*/ 0 h 66"/>
                <a:gd name="T2" fmla="*/ 0 w 24"/>
                <a:gd name="T3" fmla="*/ 0 h 66"/>
                <a:gd name="T4" fmla="*/ 0 w 24"/>
                <a:gd name="T5" fmla="*/ 0 h 66"/>
                <a:gd name="T6" fmla="*/ 0 w 24"/>
                <a:gd name="T7" fmla="*/ 0 h 66"/>
                <a:gd name="T8" fmla="*/ 0 w 24"/>
                <a:gd name="T9" fmla="*/ 0 h 66"/>
                <a:gd name="T10" fmla="*/ 0 w 24"/>
                <a:gd name="T11" fmla="*/ 0 h 66"/>
                <a:gd name="T12" fmla="*/ 0 w 24"/>
                <a:gd name="T13" fmla="*/ 0 h 66"/>
                <a:gd name="T14" fmla="*/ 0 w 24"/>
                <a:gd name="T15" fmla="*/ 0 h 66"/>
                <a:gd name="T16" fmla="*/ 0 w 24"/>
                <a:gd name="T17" fmla="*/ 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66">
                  <a:moveTo>
                    <a:pt x="24" y="3"/>
                  </a:moveTo>
                  <a:lnTo>
                    <a:pt x="16" y="0"/>
                  </a:lnTo>
                  <a:lnTo>
                    <a:pt x="8" y="5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8" y="61"/>
                  </a:lnTo>
                  <a:lnTo>
                    <a:pt x="16" y="66"/>
                  </a:lnTo>
                  <a:lnTo>
                    <a:pt x="24" y="6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03" name="Freeform 93"/>
            <p:cNvSpPr>
              <a:spLocks noChangeAspect="1"/>
            </p:cNvSpPr>
            <p:nvPr/>
          </p:nvSpPr>
          <p:spPr bwMode="auto">
            <a:xfrm rot="349371">
              <a:off x="5161" y="1886"/>
              <a:ext cx="0" cy="53"/>
            </a:xfrm>
            <a:custGeom>
              <a:avLst/>
              <a:gdLst>
                <a:gd name="T0" fmla="*/ 1 w 2"/>
                <a:gd name="T1" fmla="*/ 0 h 105"/>
                <a:gd name="T2" fmla="*/ 1 w 2"/>
                <a:gd name="T3" fmla="*/ 1 h 105"/>
                <a:gd name="T4" fmla="*/ 1 w 2"/>
                <a:gd name="T5" fmla="*/ 1 h 105"/>
                <a:gd name="T6" fmla="*/ 0 w 2"/>
                <a:gd name="T7" fmla="*/ 1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5">
                  <a:moveTo>
                    <a:pt x="2" y="0"/>
                  </a:moveTo>
                  <a:lnTo>
                    <a:pt x="2" y="34"/>
                  </a:lnTo>
                  <a:lnTo>
                    <a:pt x="2" y="71"/>
                  </a:lnTo>
                  <a:lnTo>
                    <a:pt x="0" y="10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04" name="Freeform 94"/>
            <p:cNvSpPr>
              <a:spLocks noChangeAspect="1"/>
            </p:cNvSpPr>
            <p:nvPr/>
          </p:nvSpPr>
          <p:spPr bwMode="auto">
            <a:xfrm rot="349371">
              <a:off x="5310" y="1886"/>
              <a:ext cx="70" cy="76"/>
            </a:xfrm>
            <a:custGeom>
              <a:avLst/>
              <a:gdLst>
                <a:gd name="T0" fmla="*/ 1 w 108"/>
                <a:gd name="T1" fmla="*/ 0 h 156"/>
                <a:gd name="T2" fmla="*/ 0 w 108"/>
                <a:gd name="T3" fmla="*/ 0 h 156"/>
                <a:gd name="T4" fmla="*/ 0 w 108"/>
                <a:gd name="T5" fmla="*/ 0 h 156"/>
                <a:gd name="T6" fmla="*/ 1 w 108"/>
                <a:gd name="T7" fmla="*/ 0 h 156"/>
                <a:gd name="T8" fmla="*/ 1 w 108"/>
                <a:gd name="T9" fmla="*/ 0 h 156"/>
                <a:gd name="T10" fmla="*/ 1 w 108"/>
                <a:gd name="T11" fmla="*/ 0 h 156"/>
                <a:gd name="T12" fmla="*/ 1 w 108"/>
                <a:gd name="T13" fmla="*/ 0 h 156"/>
                <a:gd name="T14" fmla="*/ 1 w 108"/>
                <a:gd name="T15" fmla="*/ 0 h 156"/>
                <a:gd name="T16" fmla="*/ 1 w 108"/>
                <a:gd name="T17" fmla="*/ 0 h 156"/>
                <a:gd name="T18" fmla="*/ 1 w 108"/>
                <a:gd name="T19" fmla="*/ 0 h 156"/>
                <a:gd name="T20" fmla="*/ 1 w 108"/>
                <a:gd name="T21" fmla="*/ 0 h 156"/>
                <a:gd name="T22" fmla="*/ 1 w 108"/>
                <a:gd name="T23" fmla="*/ 0 h 156"/>
                <a:gd name="T24" fmla="*/ 1 w 108"/>
                <a:gd name="T25" fmla="*/ 0 h 156"/>
                <a:gd name="T26" fmla="*/ 1 w 108"/>
                <a:gd name="T27" fmla="*/ 0 h 156"/>
                <a:gd name="T28" fmla="*/ 1 w 108"/>
                <a:gd name="T29" fmla="*/ 0 h 156"/>
                <a:gd name="T30" fmla="*/ 1 w 108"/>
                <a:gd name="T31" fmla="*/ 0 h 156"/>
                <a:gd name="T32" fmla="*/ 1 w 108"/>
                <a:gd name="T33" fmla="*/ 0 h 156"/>
                <a:gd name="T34" fmla="*/ 1 w 108"/>
                <a:gd name="T35" fmla="*/ 0 h 156"/>
                <a:gd name="T36" fmla="*/ 1 w 108"/>
                <a:gd name="T37" fmla="*/ 0 h 1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8" h="156">
                  <a:moveTo>
                    <a:pt x="5" y="95"/>
                  </a:moveTo>
                  <a:lnTo>
                    <a:pt x="0" y="69"/>
                  </a:lnTo>
                  <a:lnTo>
                    <a:pt x="0" y="42"/>
                  </a:lnTo>
                  <a:lnTo>
                    <a:pt x="5" y="21"/>
                  </a:lnTo>
                  <a:lnTo>
                    <a:pt x="18" y="8"/>
                  </a:lnTo>
                  <a:lnTo>
                    <a:pt x="34" y="0"/>
                  </a:lnTo>
                  <a:lnTo>
                    <a:pt x="53" y="5"/>
                  </a:lnTo>
                  <a:lnTo>
                    <a:pt x="71" y="16"/>
                  </a:lnTo>
                  <a:lnTo>
                    <a:pt x="87" y="37"/>
                  </a:lnTo>
                  <a:lnTo>
                    <a:pt x="100" y="61"/>
                  </a:lnTo>
                  <a:lnTo>
                    <a:pt x="108" y="87"/>
                  </a:lnTo>
                  <a:lnTo>
                    <a:pt x="108" y="114"/>
                  </a:lnTo>
                  <a:lnTo>
                    <a:pt x="100" y="135"/>
                  </a:lnTo>
                  <a:lnTo>
                    <a:pt x="87" y="151"/>
                  </a:lnTo>
                  <a:lnTo>
                    <a:pt x="71" y="156"/>
                  </a:lnTo>
                  <a:lnTo>
                    <a:pt x="53" y="153"/>
                  </a:lnTo>
                  <a:lnTo>
                    <a:pt x="34" y="140"/>
                  </a:lnTo>
                  <a:lnTo>
                    <a:pt x="18" y="122"/>
                  </a:lnTo>
                  <a:lnTo>
                    <a:pt x="5" y="9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05" name="Freeform 95"/>
            <p:cNvSpPr>
              <a:spLocks noChangeAspect="1"/>
            </p:cNvSpPr>
            <p:nvPr/>
          </p:nvSpPr>
          <p:spPr bwMode="auto">
            <a:xfrm rot="349371">
              <a:off x="5310" y="1893"/>
              <a:ext cx="43" cy="38"/>
            </a:xfrm>
            <a:custGeom>
              <a:avLst/>
              <a:gdLst>
                <a:gd name="T0" fmla="*/ 1 w 61"/>
                <a:gd name="T1" fmla="*/ 0 h 87"/>
                <a:gd name="T2" fmla="*/ 0 w 61"/>
                <a:gd name="T3" fmla="*/ 0 h 87"/>
                <a:gd name="T4" fmla="*/ 0 w 61"/>
                <a:gd name="T5" fmla="*/ 0 h 87"/>
                <a:gd name="T6" fmla="*/ 1 w 61"/>
                <a:gd name="T7" fmla="*/ 0 h 87"/>
                <a:gd name="T8" fmla="*/ 1 w 61"/>
                <a:gd name="T9" fmla="*/ 0 h 87"/>
                <a:gd name="T10" fmla="*/ 1 w 61"/>
                <a:gd name="T11" fmla="*/ 0 h 87"/>
                <a:gd name="T12" fmla="*/ 1 w 61"/>
                <a:gd name="T13" fmla="*/ 0 h 87"/>
                <a:gd name="T14" fmla="*/ 1 w 61"/>
                <a:gd name="T15" fmla="*/ 0 h 87"/>
                <a:gd name="T16" fmla="*/ 1 w 61"/>
                <a:gd name="T17" fmla="*/ 0 h 87"/>
                <a:gd name="T18" fmla="*/ 1 w 61"/>
                <a:gd name="T19" fmla="*/ 0 h 87"/>
                <a:gd name="T20" fmla="*/ 1 w 61"/>
                <a:gd name="T21" fmla="*/ 0 h 87"/>
                <a:gd name="T22" fmla="*/ 1 w 61"/>
                <a:gd name="T23" fmla="*/ 0 h 87"/>
                <a:gd name="T24" fmla="*/ 1 w 61"/>
                <a:gd name="T25" fmla="*/ 0 h 87"/>
                <a:gd name="T26" fmla="*/ 1 w 61"/>
                <a:gd name="T27" fmla="*/ 0 h 87"/>
                <a:gd name="T28" fmla="*/ 1 w 61"/>
                <a:gd name="T29" fmla="*/ 0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" h="87">
                  <a:moveTo>
                    <a:pt x="3" y="53"/>
                  </a:moveTo>
                  <a:lnTo>
                    <a:pt x="0" y="34"/>
                  </a:lnTo>
                  <a:lnTo>
                    <a:pt x="0" y="16"/>
                  </a:lnTo>
                  <a:lnTo>
                    <a:pt x="8" y="5"/>
                  </a:lnTo>
                  <a:lnTo>
                    <a:pt x="21" y="0"/>
                  </a:lnTo>
                  <a:lnTo>
                    <a:pt x="35" y="5"/>
                  </a:lnTo>
                  <a:lnTo>
                    <a:pt x="48" y="16"/>
                  </a:lnTo>
                  <a:lnTo>
                    <a:pt x="56" y="34"/>
                  </a:lnTo>
                  <a:lnTo>
                    <a:pt x="61" y="53"/>
                  </a:lnTo>
                  <a:lnTo>
                    <a:pt x="58" y="71"/>
                  </a:lnTo>
                  <a:lnTo>
                    <a:pt x="50" y="82"/>
                  </a:lnTo>
                  <a:lnTo>
                    <a:pt x="40" y="87"/>
                  </a:lnTo>
                  <a:lnTo>
                    <a:pt x="24" y="82"/>
                  </a:lnTo>
                  <a:lnTo>
                    <a:pt x="13" y="71"/>
                  </a:lnTo>
                  <a:lnTo>
                    <a:pt x="3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06" name="Freeform 96"/>
            <p:cNvSpPr>
              <a:spLocks noChangeAspect="1"/>
            </p:cNvSpPr>
            <p:nvPr/>
          </p:nvSpPr>
          <p:spPr bwMode="auto">
            <a:xfrm rot="349371">
              <a:off x="5319" y="1893"/>
              <a:ext cx="25" cy="31"/>
            </a:xfrm>
            <a:custGeom>
              <a:avLst/>
              <a:gdLst>
                <a:gd name="T0" fmla="*/ 1 w 37"/>
                <a:gd name="T1" fmla="*/ 1 h 50"/>
                <a:gd name="T2" fmla="*/ 0 w 37"/>
                <a:gd name="T3" fmla="*/ 1 h 50"/>
                <a:gd name="T4" fmla="*/ 1 w 37"/>
                <a:gd name="T5" fmla="*/ 1 h 50"/>
                <a:gd name="T6" fmla="*/ 1 w 37"/>
                <a:gd name="T7" fmla="*/ 0 h 50"/>
                <a:gd name="T8" fmla="*/ 1 w 37"/>
                <a:gd name="T9" fmla="*/ 0 h 50"/>
                <a:gd name="T10" fmla="*/ 1 w 37"/>
                <a:gd name="T11" fmla="*/ 1 h 50"/>
                <a:gd name="T12" fmla="*/ 1 w 37"/>
                <a:gd name="T13" fmla="*/ 1 h 50"/>
                <a:gd name="T14" fmla="*/ 1 w 37"/>
                <a:gd name="T15" fmla="*/ 1 h 50"/>
                <a:gd name="T16" fmla="*/ 1 w 37"/>
                <a:gd name="T17" fmla="*/ 1 h 50"/>
                <a:gd name="T18" fmla="*/ 1 w 37"/>
                <a:gd name="T19" fmla="*/ 1 h 50"/>
                <a:gd name="T20" fmla="*/ 1 w 37"/>
                <a:gd name="T21" fmla="*/ 1 h 50"/>
                <a:gd name="T22" fmla="*/ 1 w 37"/>
                <a:gd name="T23" fmla="*/ 1 h 50"/>
                <a:gd name="T24" fmla="*/ 1 w 37"/>
                <a:gd name="T25" fmla="*/ 1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50">
                  <a:moveTo>
                    <a:pt x="3" y="31"/>
                  </a:moveTo>
                  <a:lnTo>
                    <a:pt x="0" y="16"/>
                  </a:lnTo>
                  <a:lnTo>
                    <a:pt x="3" y="5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9" y="8"/>
                  </a:lnTo>
                  <a:lnTo>
                    <a:pt x="37" y="18"/>
                  </a:lnTo>
                  <a:lnTo>
                    <a:pt x="37" y="31"/>
                  </a:lnTo>
                  <a:lnTo>
                    <a:pt x="37" y="45"/>
                  </a:lnTo>
                  <a:lnTo>
                    <a:pt x="29" y="50"/>
                  </a:lnTo>
                  <a:lnTo>
                    <a:pt x="19" y="50"/>
                  </a:lnTo>
                  <a:lnTo>
                    <a:pt x="11" y="42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07" name="Freeform 97"/>
            <p:cNvSpPr>
              <a:spLocks noChangeAspect="1"/>
            </p:cNvSpPr>
            <p:nvPr/>
          </p:nvSpPr>
          <p:spPr bwMode="auto">
            <a:xfrm rot="349371">
              <a:off x="5179" y="1878"/>
              <a:ext cx="61" cy="61"/>
            </a:xfrm>
            <a:custGeom>
              <a:avLst/>
              <a:gdLst>
                <a:gd name="T0" fmla="*/ 1 w 87"/>
                <a:gd name="T1" fmla="*/ 1 h 121"/>
                <a:gd name="T2" fmla="*/ 1 w 87"/>
                <a:gd name="T3" fmla="*/ 1 h 121"/>
                <a:gd name="T4" fmla="*/ 1 w 87"/>
                <a:gd name="T5" fmla="*/ 1 h 121"/>
                <a:gd name="T6" fmla="*/ 1 w 87"/>
                <a:gd name="T7" fmla="*/ 1 h 121"/>
                <a:gd name="T8" fmla="*/ 1 w 87"/>
                <a:gd name="T9" fmla="*/ 0 h 121"/>
                <a:gd name="T10" fmla="*/ 1 w 87"/>
                <a:gd name="T11" fmla="*/ 0 h 121"/>
                <a:gd name="T12" fmla="*/ 1 w 87"/>
                <a:gd name="T13" fmla="*/ 1 h 121"/>
                <a:gd name="T14" fmla="*/ 1 w 87"/>
                <a:gd name="T15" fmla="*/ 1 h 121"/>
                <a:gd name="T16" fmla="*/ 1 w 87"/>
                <a:gd name="T17" fmla="*/ 1 h 121"/>
                <a:gd name="T18" fmla="*/ 0 w 87"/>
                <a:gd name="T19" fmla="*/ 1 h 121"/>
                <a:gd name="T20" fmla="*/ 0 w 87"/>
                <a:gd name="T21" fmla="*/ 1 h 121"/>
                <a:gd name="T22" fmla="*/ 1 w 87"/>
                <a:gd name="T23" fmla="*/ 1 h 121"/>
                <a:gd name="T24" fmla="*/ 1 w 87"/>
                <a:gd name="T25" fmla="*/ 1 h 121"/>
                <a:gd name="T26" fmla="*/ 1 w 87"/>
                <a:gd name="T27" fmla="*/ 1 h 121"/>
                <a:gd name="T28" fmla="*/ 1 w 87"/>
                <a:gd name="T29" fmla="*/ 1 h 121"/>
                <a:gd name="T30" fmla="*/ 1 w 87"/>
                <a:gd name="T31" fmla="*/ 1 h 121"/>
                <a:gd name="T32" fmla="*/ 1 w 87"/>
                <a:gd name="T33" fmla="*/ 1 h 1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7" h="121">
                  <a:moveTo>
                    <a:pt x="82" y="74"/>
                  </a:moveTo>
                  <a:lnTo>
                    <a:pt x="87" y="50"/>
                  </a:lnTo>
                  <a:lnTo>
                    <a:pt x="85" y="29"/>
                  </a:lnTo>
                  <a:lnTo>
                    <a:pt x="77" y="10"/>
                  </a:lnTo>
                  <a:lnTo>
                    <a:pt x="66" y="0"/>
                  </a:lnTo>
                  <a:lnTo>
                    <a:pt x="48" y="0"/>
                  </a:lnTo>
                  <a:lnTo>
                    <a:pt x="32" y="7"/>
                  </a:lnTo>
                  <a:lnTo>
                    <a:pt x="16" y="23"/>
                  </a:lnTo>
                  <a:lnTo>
                    <a:pt x="5" y="47"/>
                  </a:lnTo>
                  <a:lnTo>
                    <a:pt x="0" y="71"/>
                  </a:lnTo>
                  <a:lnTo>
                    <a:pt x="0" y="92"/>
                  </a:lnTo>
                  <a:lnTo>
                    <a:pt x="8" y="111"/>
                  </a:lnTo>
                  <a:lnTo>
                    <a:pt x="21" y="119"/>
                  </a:lnTo>
                  <a:lnTo>
                    <a:pt x="37" y="121"/>
                  </a:lnTo>
                  <a:lnTo>
                    <a:pt x="56" y="113"/>
                  </a:lnTo>
                  <a:lnTo>
                    <a:pt x="69" y="95"/>
                  </a:lnTo>
                  <a:lnTo>
                    <a:pt x="82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08" name="Freeform 98"/>
            <p:cNvSpPr>
              <a:spLocks noChangeAspect="1"/>
            </p:cNvSpPr>
            <p:nvPr/>
          </p:nvSpPr>
          <p:spPr bwMode="auto">
            <a:xfrm rot="349371">
              <a:off x="5196" y="1878"/>
              <a:ext cx="35" cy="38"/>
            </a:xfrm>
            <a:custGeom>
              <a:avLst/>
              <a:gdLst>
                <a:gd name="T0" fmla="*/ 1 w 48"/>
                <a:gd name="T1" fmla="*/ 1 h 69"/>
                <a:gd name="T2" fmla="*/ 1 w 48"/>
                <a:gd name="T3" fmla="*/ 1 h 69"/>
                <a:gd name="T4" fmla="*/ 1 w 48"/>
                <a:gd name="T5" fmla="*/ 1 h 69"/>
                <a:gd name="T6" fmla="*/ 1 w 48"/>
                <a:gd name="T7" fmla="*/ 0 h 69"/>
                <a:gd name="T8" fmla="*/ 1 w 48"/>
                <a:gd name="T9" fmla="*/ 1 h 69"/>
                <a:gd name="T10" fmla="*/ 1 w 48"/>
                <a:gd name="T11" fmla="*/ 1 h 69"/>
                <a:gd name="T12" fmla="*/ 1 w 48"/>
                <a:gd name="T13" fmla="*/ 1 h 69"/>
                <a:gd name="T14" fmla="*/ 0 w 48"/>
                <a:gd name="T15" fmla="*/ 1 h 69"/>
                <a:gd name="T16" fmla="*/ 1 w 48"/>
                <a:gd name="T17" fmla="*/ 1 h 69"/>
                <a:gd name="T18" fmla="*/ 1 w 48"/>
                <a:gd name="T19" fmla="*/ 1 h 69"/>
                <a:gd name="T20" fmla="*/ 1 w 48"/>
                <a:gd name="T21" fmla="*/ 1 h 69"/>
                <a:gd name="T22" fmla="*/ 1 w 48"/>
                <a:gd name="T23" fmla="*/ 1 h 69"/>
                <a:gd name="T24" fmla="*/ 1 w 48"/>
                <a:gd name="T25" fmla="*/ 1 h 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69">
                  <a:moveTo>
                    <a:pt x="45" y="42"/>
                  </a:moveTo>
                  <a:lnTo>
                    <a:pt x="48" y="24"/>
                  </a:lnTo>
                  <a:lnTo>
                    <a:pt x="45" y="10"/>
                  </a:lnTo>
                  <a:lnTo>
                    <a:pt x="35" y="0"/>
                  </a:lnTo>
                  <a:lnTo>
                    <a:pt x="24" y="2"/>
                  </a:lnTo>
                  <a:lnTo>
                    <a:pt x="11" y="10"/>
                  </a:lnTo>
                  <a:lnTo>
                    <a:pt x="3" y="26"/>
                  </a:lnTo>
                  <a:lnTo>
                    <a:pt x="0" y="45"/>
                  </a:lnTo>
                  <a:lnTo>
                    <a:pt x="3" y="58"/>
                  </a:lnTo>
                  <a:lnTo>
                    <a:pt x="11" y="69"/>
                  </a:lnTo>
                  <a:lnTo>
                    <a:pt x="24" y="66"/>
                  </a:lnTo>
                  <a:lnTo>
                    <a:pt x="35" y="58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09" name="Freeform 99"/>
            <p:cNvSpPr>
              <a:spLocks noChangeAspect="1"/>
            </p:cNvSpPr>
            <p:nvPr/>
          </p:nvSpPr>
          <p:spPr bwMode="auto">
            <a:xfrm rot="349371">
              <a:off x="5213" y="1886"/>
              <a:ext cx="18" cy="15"/>
            </a:xfrm>
            <a:custGeom>
              <a:avLst/>
              <a:gdLst>
                <a:gd name="T0" fmla="*/ 1 w 29"/>
                <a:gd name="T1" fmla="*/ 0 h 42"/>
                <a:gd name="T2" fmla="*/ 1 w 29"/>
                <a:gd name="T3" fmla="*/ 0 h 42"/>
                <a:gd name="T4" fmla="*/ 1 w 29"/>
                <a:gd name="T5" fmla="*/ 0 h 42"/>
                <a:gd name="T6" fmla="*/ 1 w 29"/>
                <a:gd name="T7" fmla="*/ 0 h 42"/>
                <a:gd name="T8" fmla="*/ 1 w 29"/>
                <a:gd name="T9" fmla="*/ 0 h 42"/>
                <a:gd name="T10" fmla="*/ 1 w 29"/>
                <a:gd name="T11" fmla="*/ 0 h 42"/>
                <a:gd name="T12" fmla="*/ 0 w 29"/>
                <a:gd name="T13" fmla="*/ 0 h 42"/>
                <a:gd name="T14" fmla="*/ 1 w 29"/>
                <a:gd name="T15" fmla="*/ 0 h 42"/>
                <a:gd name="T16" fmla="*/ 1 w 29"/>
                <a:gd name="T17" fmla="*/ 0 h 42"/>
                <a:gd name="T18" fmla="*/ 1 w 29"/>
                <a:gd name="T19" fmla="*/ 0 h 42"/>
                <a:gd name="T20" fmla="*/ 1 w 29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2">
                  <a:moveTo>
                    <a:pt x="29" y="24"/>
                  </a:moveTo>
                  <a:lnTo>
                    <a:pt x="29" y="13"/>
                  </a:lnTo>
                  <a:lnTo>
                    <a:pt x="27" y="3"/>
                  </a:lnTo>
                  <a:lnTo>
                    <a:pt x="19" y="0"/>
                  </a:lnTo>
                  <a:lnTo>
                    <a:pt x="8" y="5"/>
                  </a:lnTo>
                  <a:lnTo>
                    <a:pt x="3" y="16"/>
                  </a:lnTo>
                  <a:lnTo>
                    <a:pt x="0" y="29"/>
                  </a:lnTo>
                  <a:lnTo>
                    <a:pt x="6" y="40"/>
                  </a:lnTo>
                  <a:lnTo>
                    <a:pt x="14" y="42"/>
                  </a:lnTo>
                  <a:lnTo>
                    <a:pt x="22" y="37"/>
                  </a:lnTo>
                  <a:lnTo>
                    <a:pt x="29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10" name="Freeform 100"/>
            <p:cNvSpPr>
              <a:spLocks noChangeAspect="1"/>
            </p:cNvSpPr>
            <p:nvPr/>
          </p:nvSpPr>
          <p:spPr bwMode="auto">
            <a:xfrm rot="349371">
              <a:off x="5143" y="1924"/>
              <a:ext cx="106" cy="53"/>
            </a:xfrm>
            <a:custGeom>
              <a:avLst/>
              <a:gdLst>
                <a:gd name="T0" fmla="*/ 1 w 149"/>
                <a:gd name="T1" fmla="*/ 0 h 111"/>
                <a:gd name="T2" fmla="*/ 1 w 149"/>
                <a:gd name="T3" fmla="*/ 0 h 111"/>
                <a:gd name="T4" fmla="*/ 1 w 149"/>
                <a:gd name="T5" fmla="*/ 0 h 111"/>
                <a:gd name="T6" fmla="*/ 1 w 149"/>
                <a:gd name="T7" fmla="*/ 0 h 111"/>
                <a:gd name="T8" fmla="*/ 1 w 149"/>
                <a:gd name="T9" fmla="*/ 0 h 111"/>
                <a:gd name="T10" fmla="*/ 1 w 149"/>
                <a:gd name="T11" fmla="*/ 0 h 111"/>
                <a:gd name="T12" fmla="*/ 0 w 149"/>
                <a:gd name="T13" fmla="*/ 0 h 111"/>
                <a:gd name="T14" fmla="*/ 0 w 149"/>
                <a:gd name="T15" fmla="*/ 0 h 111"/>
                <a:gd name="T16" fmla="*/ 1 w 149"/>
                <a:gd name="T17" fmla="*/ 0 h 111"/>
                <a:gd name="T18" fmla="*/ 1 w 149"/>
                <a:gd name="T19" fmla="*/ 0 h 111"/>
                <a:gd name="T20" fmla="*/ 1 w 149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111">
                  <a:moveTo>
                    <a:pt x="149" y="0"/>
                  </a:moveTo>
                  <a:lnTo>
                    <a:pt x="138" y="16"/>
                  </a:lnTo>
                  <a:lnTo>
                    <a:pt x="98" y="14"/>
                  </a:lnTo>
                  <a:lnTo>
                    <a:pt x="61" y="16"/>
                  </a:lnTo>
                  <a:lnTo>
                    <a:pt x="21" y="27"/>
                  </a:lnTo>
                  <a:lnTo>
                    <a:pt x="8" y="35"/>
                  </a:lnTo>
                  <a:lnTo>
                    <a:pt x="0" y="48"/>
                  </a:lnTo>
                  <a:lnTo>
                    <a:pt x="0" y="64"/>
                  </a:lnTo>
                  <a:lnTo>
                    <a:pt x="8" y="77"/>
                  </a:lnTo>
                  <a:lnTo>
                    <a:pt x="21" y="85"/>
                  </a:lnTo>
                  <a:lnTo>
                    <a:pt x="80" y="11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11" name="Freeform 101"/>
            <p:cNvSpPr>
              <a:spLocks noChangeAspect="1"/>
            </p:cNvSpPr>
            <p:nvPr/>
          </p:nvSpPr>
          <p:spPr bwMode="auto">
            <a:xfrm rot="349371">
              <a:off x="5188" y="2000"/>
              <a:ext cx="156" cy="61"/>
            </a:xfrm>
            <a:custGeom>
              <a:avLst/>
              <a:gdLst>
                <a:gd name="T0" fmla="*/ 0 w 230"/>
                <a:gd name="T1" fmla="*/ 0 h 137"/>
                <a:gd name="T2" fmla="*/ 1 w 230"/>
                <a:gd name="T3" fmla="*/ 0 h 137"/>
                <a:gd name="T4" fmla="*/ 1 w 230"/>
                <a:gd name="T5" fmla="*/ 0 h 137"/>
                <a:gd name="T6" fmla="*/ 1 w 230"/>
                <a:gd name="T7" fmla="*/ 0 h 137"/>
                <a:gd name="T8" fmla="*/ 1 w 230"/>
                <a:gd name="T9" fmla="*/ 0 h 137"/>
                <a:gd name="T10" fmla="*/ 1 w 230"/>
                <a:gd name="T11" fmla="*/ 0 h 137"/>
                <a:gd name="T12" fmla="*/ 1 w 230"/>
                <a:gd name="T13" fmla="*/ 0 h 137"/>
                <a:gd name="T14" fmla="*/ 1 w 230"/>
                <a:gd name="T15" fmla="*/ 0 h 137"/>
                <a:gd name="T16" fmla="*/ 1 w 230"/>
                <a:gd name="T17" fmla="*/ 0 h 137"/>
                <a:gd name="T18" fmla="*/ 1 w 230"/>
                <a:gd name="T19" fmla="*/ 0 h 137"/>
                <a:gd name="T20" fmla="*/ 1 w 230"/>
                <a:gd name="T21" fmla="*/ 0 h 137"/>
                <a:gd name="T22" fmla="*/ 1 w 230"/>
                <a:gd name="T23" fmla="*/ 0 h 137"/>
                <a:gd name="T24" fmla="*/ 1 w 230"/>
                <a:gd name="T25" fmla="*/ 0 h 137"/>
                <a:gd name="T26" fmla="*/ 1 w 230"/>
                <a:gd name="T27" fmla="*/ 0 h 137"/>
                <a:gd name="T28" fmla="*/ 0 w 230"/>
                <a:gd name="T29" fmla="*/ 0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0" h="137">
                  <a:moveTo>
                    <a:pt x="0" y="50"/>
                  </a:moveTo>
                  <a:lnTo>
                    <a:pt x="47" y="31"/>
                  </a:lnTo>
                  <a:lnTo>
                    <a:pt x="98" y="15"/>
                  </a:lnTo>
                  <a:lnTo>
                    <a:pt x="164" y="5"/>
                  </a:lnTo>
                  <a:lnTo>
                    <a:pt x="230" y="0"/>
                  </a:lnTo>
                  <a:lnTo>
                    <a:pt x="222" y="39"/>
                  </a:lnTo>
                  <a:lnTo>
                    <a:pt x="206" y="74"/>
                  </a:lnTo>
                  <a:lnTo>
                    <a:pt x="185" y="103"/>
                  </a:lnTo>
                  <a:lnTo>
                    <a:pt x="158" y="124"/>
                  </a:lnTo>
                  <a:lnTo>
                    <a:pt x="129" y="135"/>
                  </a:lnTo>
                  <a:lnTo>
                    <a:pt x="98" y="137"/>
                  </a:lnTo>
                  <a:lnTo>
                    <a:pt x="69" y="129"/>
                  </a:lnTo>
                  <a:lnTo>
                    <a:pt x="42" y="111"/>
                  </a:lnTo>
                  <a:lnTo>
                    <a:pt x="18" y="84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12" name="Freeform 102"/>
            <p:cNvSpPr>
              <a:spLocks noChangeAspect="1"/>
            </p:cNvSpPr>
            <p:nvPr/>
          </p:nvSpPr>
          <p:spPr bwMode="auto">
            <a:xfrm rot="349371">
              <a:off x="5423" y="1878"/>
              <a:ext cx="131" cy="84"/>
            </a:xfrm>
            <a:custGeom>
              <a:avLst/>
              <a:gdLst>
                <a:gd name="T0" fmla="*/ 0 w 185"/>
                <a:gd name="T1" fmla="*/ 0 h 172"/>
                <a:gd name="T2" fmla="*/ 1 w 185"/>
                <a:gd name="T3" fmla="*/ 0 h 172"/>
                <a:gd name="T4" fmla="*/ 1 w 185"/>
                <a:gd name="T5" fmla="*/ 0 h 172"/>
                <a:gd name="T6" fmla="*/ 1 w 185"/>
                <a:gd name="T7" fmla="*/ 0 h 172"/>
                <a:gd name="T8" fmla="*/ 1 w 185"/>
                <a:gd name="T9" fmla="*/ 0 h 172"/>
                <a:gd name="T10" fmla="*/ 1 w 185"/>
                <a:gd name="T11" fmla="*/ 0 h 172"/>
                <a:gd name="T12" fmla="*/ 1 w 185"/>
                <a:gd name="T13" fmla="*/ 0 h 172"/>
                <a:gd name="T14" fmla="*/ 1 w 185"/>
                <a:gd name="T15" fmla="*/ 0 h 172"/>
                <a:gd name="T16" fmla="*/ 1 w 185"/>
                <a:gd name="T17" fmla="*/ 0 h 172"/>
                <a:gd name="T18" fmla="*/ 1 w 185"/>
                <a:gd name="T19" fmla="*/ 0 h 172"/>
                <a:gd name="T20" fmla="*/ 1 w 185"/>
                <a:gd name="T21" fmla="*/ 0 h 172"/>
                <a:gd name="T22" fmla="*/ 1 w 185"/>
                <a:gd name="T23" fmla="*/ 0 h 172"/>
                <a:gd name="T24" fmla="*/ 1 w 185"/>
                <a:gd name="T25" fmla="*/ 0 h 172"/>
                <a:gd name="T26" fmla="*/ 0 w 185"/>
                <a:gd name="T27" fmla="*/ 0 h 1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5" h="172">
                  <a:moveTo>
                    <a:pt x="0" y="0"/>
                  </a:moveTo>
                  <a:lnTo>
                    <a:pt x="24" y="8"/>
                  </a:lnTo>
                  <a:lnTo>
                    <a:pt x="42" y="24"/>
                  </a:lnTo>
                  <a:lnTo>
                    <a:pt x="50" y="45"/>
                  </a:lnTo>
                  <a:lnTo>
                    <a:pt x="58" y="85"/>
                  </a:lnTo>
                  <a:lnTo>
                    <a:pt x="58" y="125"/>
                  </a:lnTo>
                  <a:lnTo>
                    <a:pt x="50" y="164"/>
                  </a:lnTo>
                  <a:lnTo>
                    <a:pt x="98" y="172"/>
                  </a:lnTo>
                  <a:lnTo>
                    <a:pt x="103" y="143"/>
                  </a:lnTo>
                  <a:lnTo>
                    <a:pt x="117" y="114"/>
                  </a:lnTo>
                  <a:lnTo>
                    <a:pt x="135" y="90"/>
                  </a:lnTo>
                  <a:lnTo>
                    <a:pt x="159" y="72"/>
                  </a:lnTo>
                  <a:lnTo>
                    <a:pt x="185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13" name="Freeform 103"/>
            <p:cNvSpPr>
              <a:spLocks noChangeAspect="1"/>
            </p:cNvSpPr>
            <p:nvPr/>
          </p:nvSpPr>
          <p:spPr bwMode="auto">
            <a:xfrm rot="349371">
              <a:off x="5213" y="2031"/>
              <a:ext cx="97" cy="30"/>
            </a:xfrm>
            <a:custGeom>
              <a:avLst/>
              <a:gdLst>
                <a:gd name="T0" fmla="*/ 1 w 146"/>
                <a:gd name="T1" fmla="*/ 0 h 74"/>
                <a:gd name="T2" fmla="*/ 1 w 146"/>
                <a:gd name="T3" fmla="*/ 0 h 74"/>
                <a:gd name="T4" fmla="*/ 1 w 146"/>
                <a:gd name="T5" fmla="*/ 0 h 74"/>
                <a:gd name="T6" fmla="*/ 1 w 146"/>
                <a:gd name="T7" fmla="*/ 0 h 74"/>
                <a:gd name="T8" fmla="*/ 1 w 146"/>
                <a:gd name="T9" fmla="*/ 0 h 74"/>
                <a:gd name="T10" fmla="*/ 0 w 146"/>
                <a:gd name="T11" fmla="*/ 0 h 74"/>
                <a:gd name="T12" fmla="*/ 1 w 146"/>
                <a:gd name="T13" fmla="*/ 0 h 74"/>
                <a:gd name="T14" fmla="*/ 1 w 146"/>
                <a:gd name="T15" fmla="*/ 0 h 74"/>
                <a:gd name="T16" fmla="*/ 1 w 146"/>
                <a:gd name="T17" fmla="*/ 0 h 74"/>
                <a:gd name="T18" fmla="*/ 1 w 146"/>
                <a:gd name="T19" fmla="*/ 0 h 74"/>
                <a:gd name="T20" fmla="*/ 1 w 146"/>
                <a:gd name="T21" fmla="*/ 0 h 74"/>
                <a:gd name="T22" fmla="*/ 1 w 146"/>
                <a:gd name="T23" fmla="*/ 0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74">
                  <a:moveTo>
                    <a:pt x="146" y="40"/>
                  </a:moveTo>
                  <a:lnTo>
                    <a:pt x="119" y="19"/>
                  </a:lnTo>
                  <a:lnTo>
                    <a:pt x="90" y="3"/>
                  </a:lnTo>
                  <a:lnTo>
                    <a:pt x="61" y="0"/>
                  </a:lnTo>
                  <a:lnTo>
                    <a:pt x="29" y="5"/>
                  </a:lnTo>
                  <a:lnTo>
                    <a:pt x="0" y="19"/>
                  </a:lnTo>
                  <a:lnTo>
                    <a:pt x="24" y="48"/>
                  </a:lnTo>
                  <a:lnTo>
                    <a:pt x="48" y="64"/>
                  </a:lnTo>
                  <a:lnTo>
                    <a:pt x="72" y="74"/>
                  </a:lnTo>
                  <a:lnTo>
                    <a:pt x="98" y="72"/>
                  </a:lnTo>
                  <a:lnTo>
                    <a:pt x="125" y="61"/>
                  </a:lnTo>
                  <a:lnTo>
                    <a:pt x="146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53314" name="Group 104"/>
            <p:cNvGrpSpPr>
              <a:grpSpLocks noChangeAspect="1"/>
            </p:cNvGrpSpPr>
            <p:nvPr/>
          </p:nvGrpSpPr>
          <p:grpSpPr bwMode="auto">
            <a:xfrm rot="349371">
              <a:off x="5143" y="1855"/>
              <a:ext cx="350" cy="107"/>
              <a:chOff x="4764" y="2721"/>
              <a:chExt cx="521" cy="233"/>
            </a:xfrm>
          </p:grpSpPr>
          <p:sp>
            <p:nvSpPr>
              <p:cNvPr id="53347" name="Freeform 105"/>
              <p:cNvSpPr>
                <a:spLocks noChangeAspect="1"/>
              </p:cNvSpPr>
              <p:nvPr/>
            </p:nvSpPr>
            <p:spPr bwMode="auto">
              <a:xfrm>
                <a:off x="5034" y="2740"/>
                <a:ext cx="127" cy="26"/>
              </a:xfrm>
              <a:custGeom>
                <a:avLst/>
                <a:gdLst>
                  <a:gd name="T0" fmla="*/ 127 w 127"/>
                  <a:gd name="T1" fmla="*/ 26 h 26"/>
                  <a:gd name="T2" fmla="*/ 103 w 127"/>
                  <a:gd name="T3" fmla="*/ 8 h 26"/>
                  <a:gd name="T4" fmla="*/ 76 w 127"/>
                  <a:gd name="T5" fmla="*/ 0 h 26"/>
                  <a:gd name="T6" fmla="*/ 50 w 127"/>
                  <a:gd name="T7" fmla="*/ 0 h 26"/>
                  <a:gd name="T8" fmla="*/ 24 w 127"/>
                  <a:gd name="T9" fmla="*/ 8 h 26"/>
                  <a:gd name="T10" fmla="*/ 0 w 127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26">
                    <a:moveTo>
                      <a:pt x="127" y="26"/>
                    </a:moveTo>
                    <a:lnTo>
                      <a:pt x="103" y="8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24" y="8"/>
                    </a:lnTo>
                    <a:lnTo>
                      <a:pt x="0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48" name="Freeform 106"/>
              <p:cNvSpPr>
                <a:spLocks noChangeAspect="1"/>
              </p:cNvSpPr>
              <p:nvPr/>
            </p:nvSpPr>
            <p:spPr bwMode="auto">
              <a:xfrm>
                <a:off x="4764" y="2721"/>
                <a:ext cx="129" cy="27"/>
              </a:xfrm>
              <a:custGeom>
                <a:avLst/>
                <a:gdLst>
                  <a:gd name="T0" fmla="*/ 0 w 129"/>
                  <a:gd name="T1" fmla="*/ 27 h 27"/>
                  <a:gd name="T2" fmla="*/ 26 w 129"/>
                  <a:gd name="T3" fmla="*/ 8 h 27"/>
                  <a:gd name="T4" fmla="*/ 53 w 129"/>
                  <a:gd name="T5" fmla="*/ 0 h 27"/>
                  <a:gd name="T6" fmla="*/ 79 w 129"/>
                  <a:gd name="T7" fmla="*/ 0 h 27"/>
                  <a:gd name="T8" fmla="*/ 103 w 129"/>
                  <a:gd name="T9" fmla="*/ 8 h 27"/>
                  <a:gd name="T10" fmla="*/ 129 w 129"/>
                  <a:gd name="T11" fmla="*/ 27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27">
                    <a:moveTo>
                      <a:pt x="0" y="27"/>
                    </a:moveTo>
                    <a:lnTo>
                      <a:pt x="26" y="8"/>
                    </a:lnTo>
                    <a:lnTo>
                      <a:pt x="53" y="0"/>
                    </a:lnTo>
                    <a:lnTo>
                      <a:pt x="79" y="0"/>
                    </a:lnTo>
                    <a:lnTo>
                      <a:pt x="103" y="8"/>
                    </a:lnTo>
                    <a:lnTo>
                      <a:pt x="129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49" name="Freeform 107"/>
              <p:cNvSpPr>
                <a:spLocks noChangeAspect="1"/>
              </p:cNvSpPr>
              <p:nvPr/>
            </p:nvSpPr>
            <p:spPr bwMode="auto">
              <a:xfrm>
                <a:off x="4960" y="2785"/>
                <a:ext cx="225" cy="169"/>
              </a:xfrm>
              <a:custGeom>
                <a:avLst/>
                <a:gdLst>
                  <a:gd name="T0" fmla="*/ 2 w 225"/>
                  <a:gd name="T1" fmla="*/ 45 h 169"/>
                  <a:gd name="T2" fmla="*/ 5 w 225"/>
                  <a:gd name="T3" fmla="*/ 26 h 169"/>
                  <a:gd name="T4" fmla="*/ 15 w 225"/>
                  <a:gd name="T5" fmla="*/ 10 h 169"/>
                  <a:gd name="T6" fmla="*/ 34 w 225"/>
                  <a:gd name="T7" fmla="*/ 0 h 169"/>
                  <a:gd name="T8" fmla="*/ 53 w 225"/>
                  <a:gd name="T9" fmla="*/ 0 h 169"/>
                  <a:gd name="T10" fmla="*/ 198 w 225"/>
                  <a:gd name="T11" fmla="*/ 40 h 169"/>
                  <a:gd name="T12" fmla="*/ 214 w 225"/>
                  <a:gd name="T13" fmla="*/ 50 h 169"/>
                  <a:gd name="T14" fmla="*/ 225 w 225"/>
                  <a:gd name="T15" fmla="*/ 66 h 169"/>
                  <a:gd name="T16" fmla="*/ 225 w 225"/>
                  <a:gd name="T17" fmla="*/ 85 h 169"/>
                  <a:gd name="T18" fmla="*/ 219 w 225"/>
                  <a:gd name="T19" fmla="*/ 103 h 169"/>
                  <a:gd name="T20" fmla="*/ 209 w 225"/>
                  <a:gd name="T21" fmla="*/ 124 h 169"/>
                  <a:gd name="T22" fmla="*/ 193 w 225"/>
                  <a:gd name="T23" fmla="*/ 143 h 169"/>
                  <a:gd name="T24" fmla="*/ 164 w 225"/>
                  <a:gd name="T25" fmla="*/ 159 h 169"/>
                  <a:gd name="T26" fmla="*/ 135 w 225"/>
                  <a:gd name="T27" fmla="*/ 169 h 169"/>
                  <a:gd name="T28" fmla="*/ 103 w 225"/>
                  <a:gd name="T29" fmla="*/ 169 h 169"/>
                  <a:gd name="T30" fmla="*/ 71 w 225"/>
                  <a:gd name="T31" fmla="*/ 159 h 169"/>
                  <a:gd name="T32" fmla="*/ 42 w 225"/>
                  <a:gd name="T33" fmla="*/ 143 h 169"/>
                  <a:gd name="T34" fmla="*/ 21 w 225"/>
                  <a:gd name="T35" fmla="*/ 122 h 169"/>
                  <a:gd name="T36" fmla="*/ 5 w 225"/>
                  <a:gd name="T37" fmla="*/ 93 h 169"/>
                  <a:gd name="T38" fmla="*/ 0 w 225"/>
                  <a:gd name="T39" fmla="*/ 69 h 169"/>
                  <a:gd name="T40" fmla="*/ 2 w 225"/>
                  <a:gd name="T41" fmla="*/ 45 h 1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25" h="169">
                    <a:moveTo>
                      <a:pt x="2" y="45"/>
                    </a:moveTo>
                    <a:lnTo>
                      <a:pt x="5" y="26"/>
                    </a:lnTo>
                    <a:lnTo>
                      <a:pt x="15" y="10"/>
                    </a:lnTo>
                    <a:lnTo>
                      <a:pt x="34" y="0"/>
                    </a:lnTo>
                    <a:lnTo>
                      <a:pt x="53" y="0"/>
                    </a:lnTo>
                    <a:lnTo>
                      <a:pt x="198" y="40"/>
                    </a:lnTo>
                    <a:lnTo>
                      <a:pt x="214" y="50"/>
                    </a:lnTo>
                    <a:lnTo>
                      <a:pt x="225" y="66"/>
                    </a:lnTo>
                    <a:lnTo>
                      <a:pt x="225" y="85"/>
                    </a:lnTo>
                    <a:lnTo>
                      <a:pt x="219" y="103"/>
                    </a:lnTo>
                    <a:lnTo>
                      <a:pt x="209" y="124"/>
                    </a:lnTo>
                    <a:lnTo>
                      <a:pt x="193" y="143"/>
                    </a:lnTo>
                    <a:lnTo>
                      <a:pt x="164" y="159"/>
                    </a:lnTo>
                    <a:lnTo>
                      <a:pt x="135" y="169"/>
                    </a:lnTo>
                    <a:lnTo>
                      <a:pt x="103" y="169"/>
                    </a:lnTo>
                    <a:lnTo>
                      <a:pt x="71" y="159"/>
                    </a:lnTo>
                    <a:lnTo>
                      <a:pt x="42" y="143"/>
                    </a:lnTo>
                    <a:lnTo>
                      <a:pt x="21" y="122"/>
                    </a:lnTo>
                    <a:lnTo>
                      <a:pt x="5" y="93"/>
                    </a:lnTo>
                    <a:lnTo>
                      <a:pt x="0" y="69"/>
                    </a:lnTo>
                    <a:lnTo>
                      <a:pt x="2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50" name="Freeform 108"/>
              <p:cNvSpPr>
                <a:spLocks noChangeAspect="1"/>
              </p:cNvSpPr>
              <p:nvPr/>
            </p:nvSpPr>
            <p:spPr bwMode="auto">
              <a:xfrm>
                <a:off x="4788" y="2785"/>
                <a:ext cx="140" cy="130"/>
              </a:xfrm>
              <a:custGeom>
                <a:avLst/>
                <a:gdLst>
                  <a:gd name="T0" fmla="*/ 0 w 140"/>
                  <a:gd name="T1" fmla="*/ 50 h 130"/>
                  <a:gd name="T2" fmla="*/ 0 w 140"/>
                  <a:gd name="T3" fmla="*/ 32 h 130"/>
                  <a:gd name="T4" fmla="*/ 5 w 140"/>
                  <a:gd name="T5" fmla="*/ 16 h 130"/>
                  <a:gd name="T6" fmla="*/ 15 w 140"/>
                  <a:gd name="T7" fmla="*/ 3 h 130"/>
                  <a:gd name="T8" fmla="*/ 31 w 140"/>
                  <a:gd name="T9" fmla="*/ 0 h 130"/>
                  <a:gd name="T10" fmla="*/ 108 w 140"/>
                  <a:gd name="T11" fmla="*/ 0 h 130"/>
                  <a:gd name="T12" fmla="*/ 124 w 140"/>
                  <a:gd name="T13" fmla="*/ 3 h 130"/>
                  <a:gd name="T14" fmla="*/ 137 w 140"/>
                  <a:gd name="T15" fmla="*/ 16 h 130"/>
                  <a:gd name="T16" fmla="*/ 140 w 140"/>
                  <a:gd name="T17" fmla="*/ 32 h 130"/>
                  <a:gd name="T18" fmla="*/ 140 w 140"/>
                  <a:gd name="T19" fmla="*/ 50 h 130"/>
                  <a:gd name="T20" fmla="*/ 140 w 140"/>
                  <a:gd name="T21" fmla="*/ 69 h 130"/>
                  <a:gd name="T22" fmla="*/ 132 w 140"/>
                  <a:gd name="T23" fmla="*/ 85 h 130"/>
                  <a:gd name="T24" fmla="*/ 119 w 140"/>
                  <a:gd name="T25" fmla="*/ 106 h 130"/>
                  <a:gd name="T26" fmla="*/ 100 w 140"/>
                  <a:gd name="T27" fmla="*/ 122 h 130"/>
                  <a:gd name="T28" fmla="*/ 82 w 140"/>
                  <a:gd name="T29" fmla="*/ 130 h 130"/>
                  <a:gd name="T30" fmla="*/ 60 w 140"/>
                  <a:gd name="T31" fmla="*/ 130 h 130"/>
                  <a:gd name="T32" fmla="*/ 39 w 140"/>
                  <a:gd name="T33" fmla="*/ 122 h 130"/>
                  <a:gd name="T34" fmla="*/ 23 w 140"/>
                  <a:gd name="T35" fmla="*/ 106 h 130"/>
                  <a:gd name="T36" fmla="*/ 8 w 140"/>
                  <a:gd name="T37" fmla="*/ 85 h 130"/>
                  <a:gd name="T38" fmla="*/ 2 w 140"/>
                  <a:gd name="T39" fmla="*/ 69 h 130"/>
                  <a:gd name="T40" fmla="*/ 0 w 140"/>
                  <a:gd name="T41" fmla="*/ 50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0" h="130">
                    <a:moveTo>
                      <a:pt x="0" y="50"/>
                    </a:moveTo>
                    <a:lnTo>
                      <a:pt x="0" y="32"/>
                    </a:lnTo>
                    <a:lnTo>
                      <a:pt x="5" y="16"/>
                    </a:lnTo>
                    <a:lnTo>
                      <a:pt x="15" y="3"/>
                    </a:lnTo>
                    <a:lnTo>
                      <a:pt x="31" y="0"/>
                    </a:lnTo>
                    <a:lnTo>
                      <a:pt x="108" y="0"/>
                    </a:lnTo>
                    <a:lnTo>
                      <a:pt x="124" y="3"/>
                    </a:lnTo>
                    <a:lnTo>
                      <a:pt x="137" y="16"/>
                    </a:lnTo>
                    <a:lnTo>
                      <a:pt x="140" y="32"/>
                    </a:lnTo>
                    <a:lnTo>
                      <a:pt x="140" y="50"/>
                    </a:lnTo>
                    <a:lnTo>
                      <a:pt x="140" y="69"/>
                    </a:lnTo>
                    <a:lnTo>
                      <a:pt x="132" y="85"/>
                    </a:lnTo>
                    <a:lnTo>
                      <a:pt x="119" y="106"/>
                    </a:lnTo>
                    <a:lnTo>
                      <a:pt x="100" y="122"/>
                    </a:lnTo>
                    <a:lnTo>
                      <a:pt x="82" y="130"/>
                    </a:lnTo>
                    <a:lnTo>
                      <a:pt x="60" y="130"/>
                    </a:lnTo>
                    <a:lnTo>
                      <a:pt x="39" y="122"/>
                    </a:lnTo>
                    <a:lnTo>
                      <a:pt x="23" y="106"/>
                    </a:lnTo>
                    <a:lnTo>
                      <a:pt x="8" y="85"/>
                    </a:lnTo>
                    <a:lnTo>
                      <a:pt x="2" y="69"/>
                    </a:lnTo>
                    <a:lnTo>
                      <a:pt x="0" y="5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51" name="Freeform 109"/>
              <p:cNvSpPr>
                <a:spLocks noChangeAspect="1"/>
              </p:cNvSpPr>
              <p:nvPr/>
            </p:nvSpPr>
            <p:spPr bwMode="auto">
              <a:xfrm>
                <a:off x="4912" y="2872"/>
                <a:ext cx="53" cy="24"/>
              </a:xfrm>
              <a:custGeom>
                <a:avLst/>
                <a:gdLst>
                  <a:gd name="T0" fmla="*/ 0 w 53"/>
                  <a:gd name="T1" fmla="*/ 11 h 24"/>
                  <a:gd name="T2" fmla="*/ 13 w 53"/>
                  <a:gd name="T3" fmla="*/ 0 h 24"/>
                  <a:gd name="T4" fmla="*/ 32 w 53"/>
                  <a:gd name="T5" fmla="*/ 0 h 24"/>
                  <a:gd name="T6" fmla="*/ 45 w 53"/>
                  <a:gd name="T7" fmla="*/ 8 h 24"/>
                  <a:gd name="T8" fmla="*/ 53 w 53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4">
                    <a:moveTo>
                      <a:pt x="0" y="11"/>
                    </a:moveTo>
                    <a:lnTo>
                      <a:pt x="13" y="0"/>
                    </a:lnTo>
                    <a:lnTo>
                      <a:pt x="32" y="0"/>
                    </a:lnTo>
                    <a:lnTo>
                      <a:pt x="45" y="8"/>
                    </a:lnTo>
                    <a:lnTo>
                      <a:pt x="53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52" name="Line 110"/>
              <p:cNvSpPr>
                <a:spLocks noChangeAspect="1" noChangeShapeType="1"/>
              </p:cNvSpPr>
              <p:nvPr/>
            </p:nvSpPr>
            <p:spPr bwMode="auto">
              <a:xfrm>
                <a:off x="5190" y="2880"/>
                <a:ext cx="95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53315" name="Freeform 111"/>
            <p:cNvSpPr>
              <a:spLocks noChangeAspect="1"/>
            </p:cNvSpPr>
            <p:nvPr/>
          </p:nvSpPr>
          <p:spPr bwMode="auto">
            <a:xfrm rot="349371">
              <a:off x="5599" y="1870"/>
              <a:ext cx="34" cy="16"/>
            </a:xfrm>
            <a:custGeom>
              <a:avLst/>
              <a:gdLst>
                <a:gd name="T0" fmla="*/ 0 w 52"/>
                <a:gd name="T1" fmla="*/ 1 h 27"/>
                <a:gd name="T2" fmla="*/ 1 w 52"/>
                <a:gd name="T3" fmla="*/ 1 h 27"/>
                <a:gd name="T4" fmla="*/ 1 w 52"/>
                <a:gd name="T5" fmla="*/ 1 h 27"/>
                <a:gd name="T6" fmla="*/ 1 w 52"/>
                <a:gd name="T7" fmla="*/ 0 h 27"/>
                <a:gd name="T8" fmla="*/ 1 w 5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7">
                  <a:moveTo>
                    <a:pt x="0" y="27"/>
                  </a:moveTo>
                  <a:lnTo>
                    <a:pt x="10" y="11"/>
                  </a:lnTo>
                  <a:lnTo>
                    <a:pt x="21" y="3"/>
                  </a:lnTo>
                  <a:lnTo>
                    <a:pt x="34" y="0"/>
                  </a:lnTo>
                  <a:lnTo>
                    <a:pt x="52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16" name="Freeform 112"/>
            <p:cNvSpPr>
              <a:spLocks noChangeAspect="1"/>
            </p:cNvSpPr>
            <p:nvPr/>
          </p:nvSpPr>
          <p:spPr bwMode="auto">
            <a:xfrm rot="349371">
              <a:off x="5554" y="1916"/>
              <a:ext cx="18" cy="15"/>
            </a:xfrm>
            <a:custGeom>
              <a:avLst/>
              <a:gdLst>
                <a:gd name="T0" fmla="*/ 2 w 24"/>
                <a:gd name="T1" fmla="*/ 0 h 35"/>
                <a:gd name="T2" fmla="*/ 2 w 24"/>
                <a:gd name="T3" fmla="*/ 0 h 35"/>
                <a:gd name="T4" fmla="*/ 2 w 24"/>
                <a:gd name="T5" fmla="*/ 0 h 35"/>
                <a:gd name="T6" fmla="*/ 2 w 24"/>
                <a:gd name="T7" fmla="*/ 0 h 35"/>
                <a:gd name="T8" fmla="*/ 2 w 24"/>
                <a:gd name="T9" fmla="*/ 0 h 35"/>
                <a:gd name="T10" fmla="*/ 0 w 24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5">
                  <a:moveTo>
                    <a:pt x="19" y="0"/>
                  </a:moveTo>
                  <a:lnTo>
                    <a:pt x="16" y="13"/>
                  </a:lnTo>
                  <a:lnTo>
                    <a:pt x="19" y="27"/>
                  </a:lnTo>
                  <a:lnTo>
                    <a:pt x="24" y="35"/>
                  </a:lnTo>
                  <a:lnTo>
                    <a:pt x="16" y="27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53317" name="Group 113"/>
            <p:cNvGrpSpPr>
              <a:grpSpLocks noChangeAspect="1"/>
            </p:cNvGrpSpPr>
            <p:nvPr/>
          </p:nvGrpSpPr>
          <p:grpSpPr bwMode="auto">
            <a:xfrm rot="349371">
              <a:off x="5135" y="1855"/>
              <a:ext cx="349" cy="114"/>
              <a:chOff x="4764" y="2721"/>
              <a:chExt cx="521" cy="233"/>
            </a:xfrm>
          </p:grpSpPr>
          <p:sp>
            <p:nvSpPr>
              <p:cNvPr id="53341" name="Freeform 114"/>
              <p:cNvSpPr>
                <a:spLocks noChangeAspect="1"/>
              </p:cNvSpPr>
              <p:nvPr/>
            </p:nvSpPr>
            <p:spPr bwMode="auto">
              <a:xfrm>
                <a:off x="5034" y="2740"/>
                <a:ext cx="127" cy="26"/>
              </a:xfrm>
              <a:custGeom>
                <a:avLst/>
                <a:gdLst>
                  <a:gd name="T0" fmla="*/ 127 w 127"/>
                  <a:gd name="T1" fmla="*/ 26 h 26"/>
                  <a:gd name="T2" fmla="*/ 103 w 127"/>
                  <a:gd name="T3" fmla="*/ 8 h 26"/>
                  <a:gd name="T4" fmla="*/ 76 w 127"/>
                  <a:gd name="T5" fmla="*/ 0 h 26"/>
                  <a:gd name="T6" fmla="*/ 50 w 127"/>
                  <a:gd name="T7" fmla="*/ 0 h 26"/>
                  <a:gd name="T8" fmla="*/ 24 w 127"/>
                  <a:gd name="T9" fmla="*/ 8 h 26"/>
                  <a:gd name="T10" fmla="*/ 0 w 127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26">
                    <a:moveTo>
                      <a:pt x="127" y="26"/>
                    </a:moveTo>
                    <a:lnTo>
                      <a:pt x="103" y="8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24" y="8"/>
                    </a:lnTo>
                    <a:lnTo>
                      <a:pt x="0" y="26"/>
                    </a:lnTo>
                  </a:path>
                </a:pathLst>
              </a:custGeom>
              <a:noFill/>
              <a:ln w="841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42" name="Freeform 115"/>
              <p:cNvSpPr>
                <a:spLocks noChangeAspect="1"/>
              </p:cNvSpPr>
              <p:nvPr/>
            </p:nvSpPr>
            <p:spPr bwMode="auto">
              <a:xfrm>
                <a:off x="4764" y="2721"/>
                <a:ext cx="129" cy="27"/>
              </a:xfrm>
              <a:custGeom>
                <a:avLst/>
                <a:gdLst>
                  <a:gd name="T0" fmla="*/ 0 w 129"/>
                  <a:gd name="T1" fmla="*/ 27 h 27"/>
                  <a:gd name="T2" fmla="*/ 26 w 129"/>
                  <a:gd name="T3" fmla="*/ 8 h 27"/>
                  <a:gd name="T4" fmla="*/ 53 w 129"/>
                  <a:gd name="T5" fmla="*/ 0 h 27"/>
                  <a:gd name="T6" fmla="*/ 79 w 129"/>
                  <a:gd name="T7" fmla="*/ 0 h 27"/>
                  <a:gd name="T8" fmla="*/ 103 w 129"/>
                  <a:gd name="T9" fmla="*/ 8 h 27"/>
                  <a:gd name="T10" fmla="*/ 129 w 129"/>
                  <a:gd name="T11" fmla="*/ 27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27">
                    <a:moveTo>
                      <a:pt x="0" y="27"/>
                    </a:moveTo>
                    <a:lnTo>
                      <a:pt x="26" y="8"/>
                    </a:lnTo>
                    <a:lnTo>
                      <a:pt x="53" y="0"/>
                    </a:lnTo>
                    <a:lnTo>
                      <a:pt x="79" y="0"/>
                    </a:lnTo>
                    <a:lnTo>
                      <a:pt x="103" y="8"/>
                    </a:lnTo>
                    <a:lnTo>
                      <a:pt x="129" y="27"/>
                    </a:lnTo>
                  </a:path>
                </a:pathLst>
              </a:custGeom>
              <a:noFill/>
              <a:ln w="841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43" name="Freeform 116"/>
              <p:cNvSpPr>
                <a:spLocks noChangeAspect="1"/>
              </p:cNvSpPr>
              <p:nvPr/>
            </p:nvSpPr>
            <p:spPr bwMode="auto">
              <a:xfrm>
                <a:off x="4960" y="2785"/>
                <a:ext cx="225" cy="169"/>
              </a:xfrm>
              <a:custGeom>
                <a:avLst/>
                <a:gdLst>
                  <a:gd name="T0" fmla="*/ 2 w 225"/>
                  <a:gd name="T1" fmla="*/ 45 h 169"/>
                  <a:gd name="T2" fmla="*/ 5 w 225"/>
                  <a:gd name="T3" fmla="*/ 26 h 169"/>
                  <a:gd name="T4" fmla="*/ 15 w 225"/>
                  <a:gd name="T5" fmla="*/ 10 h 169"/>
                  <a:gd name="T6" fmla="*/ 34 w 225"/>
                  <a:gd name="T7" fmla="*/ 0 h 169"/>
                  <a:gd name="T8" fmla="*/ 53 w 225"/>
                  <a:gd name="T9" fmla="*/ 0 h 169"/>
                  <a:gd name="T10" fmla="*/ 198 w 225"/>
                  <a:gd name="T11" fmla="*/ 40 h 169"/>
                  <a:gd name="T12" fmla="*/ 214 w 225"/>
                  <a:gd name="T13" fmla="*/ 50 h 169"/>
                  <a:gd name="T14" fmla="*/ 225 w 225"/>
                  <a:gd name="T15" fmla="*/ 66 h 169"/>
                  <a:gd name="T16" fmla="*/ 225 w 225"/>
                  <a:gd name="T17" fmla="*/ 85 h 169"/>
                  <a:gd name="T18" fmla="*/ 219 w 225"/>
                  <a:gd name="T19" fmla="*/ 103 h 169"/>
                  <a:gd name="T20" fmla="*/ 209 w 225"/>
                  <a:gd name="T21" fmla="*/ 124 h 169"/>
                  <a:gd name="T22" fmla="*/ 193 w 225"/>
                  <a:gd name="T23" fmla="*/ 143 h 169"/>
                  <a:gd name="T24" fmla="*/ 164 w 225"/>
                  <a:gd name="T25" fmla="*/ 159 h 169"/>
                  <a:gd name="T26" fmla="*/ 135 w 225"/>
                  <a:gd name="T27" fmla="*/ 169 h 169"/>
                  <a:gd name="T28" fmla="*/ 103 w 225"/>
                  <a:gd name="T29" fmla="*/ 169 h 169"/>
                  <a:gd name="T30" fmla="*/ 71 w 225"/>
                  <a:gd name="T31" fmla="*/ 159 h 169"/>
                  <a:gd name="T32" fmla="*/ 42 w 225"/>
                  <a:gd name="T33" fmla="*/ 143 h 169"/>
                  <a:gd name="T34" fmla="*/ 21 w 225"/>
                  <a:gd name="T35" fmla="*/ 122 h 169"/>
                  <a:gd name="T36" fmla="*/ 5 w 225"/>
                  <a:gd name="T37" fmla="*/ 93 h 169"/>
                  <a:gd name="T38" fmla="*/ 0 w 225"/>
                  <a:gd name="T39" fmla="*/ 69 h 169"/>
                  <a:gd name="T40" fmla="*/ 2 w 225"/>
                  <a:gd name="T41" fmla="*/ 45 h 1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25" h="169">
                    <a:moveTo>
                      <a:pt x="2" y="45"/>
                    </a:moveTo>
                    <a:lnTo>
                      <a:pt x="5" y="26"/>
                    </a:lnTo>
                    <a:lnTo>
                      <a:pt x="15" y="10"/>
                    </a:lnTo>
                    <a:lnTo>
                      <a:pt x="34" y="0"/>
                    </a:lnTo>
                    <a:lnTo>
                      <a:pt x="53" y="0"/>
                    </a:lnTo>
                    <a:lnTo>
                      <a:pt x="198" y="40"/>
                    </a:lnTo>
                    <a:lnTo>
                      <a:pt x="214" y="50"/>
                    </a:lnTo>
                    <a:lnTo>
                      <a:pt x="225" y="66"/>
                    </a:lnTo>
                    <a:lnTo>
                      <a:pt x="225" y="85"/>
                    </a:lnTo>
                    <a:lnTo>
                      <a:pt x="219" y="103"/>
                    </a:lnTo>
                    <a:lnTo>
                      <a:pt x="209" y="124"/>
                    </a:lnTo>
                    <a:lnTo>
                      <a:pt x="193" y="143"/>
                    </a:lnTo>
                    <a:lnTo>
                      <a:pt x="164" y="159"/>
                    </a:lnTo>
                    <a:lnTo>
                      <a:pt x="135" y="169"/>
                    </a:lnTo>
                    <a:lnTo>
                      <a:pt x="103" y="169"/>
                    </a:lnTo>
                    <a:lnTo>
                      <a:pt x="71" y="159"/>
                    </a:lnTo>
                    <a:lnTo>
                      <a:pt x="42" y="143"/>
                    </a:lnTo>
                    <a:lnTo>
                      <a:pt x="21" y="122"/>
                    </a:lnTo>
                    <a:lnTo>
                      <a:pt x="5" y="93"/>
                    </a:lnTo>
                    <a:lnTo>
                      <a:pt x="0" y="69"/>
                    </a:lnTo>
                    <a:lnTo>
                      <a:pt x="2" y="45"/>
                    </a:lnTo>
                  </a:path>
                </a:pathLst>
              </a:custGeom>
              <a:noFill/>
              <a:ln w="33338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44" name="Freeform 117"/>
              <p:cNvSpPr>
                <a:spLocks noChangeAspect="1"/>
              </p:cNvSpPr>
              <p:nvPr/>
            </p:nvSpPr>
            <p:spPr bwMode="auto">
              <a:xfrm>
                <a:off x="4788" y="2785"/>
                <a:ext cx="140" cy="130"/>
              </a:xfrm>
              <a:custGeom>
                <a:avLst/>
                <a:gdLst>
                  <a:gd name="T0" fmla="*/ 0 w 140"/>
                  <a:gd name="T1" fmla="*/ 50 h 130"/>
                  <a:gd name="T2" fmla="*/ 0 w 140"/>
                  <a:gd name="T3" fmla="*/ 32 h 130"/>
                  <a:gd name="T4" fmla="*/ 5 w 140"/>
                  <a:gd name="T5" fmla="*/ 16 h 130"/>
                  <a:gd name="T6" fmla="*/ 15 w 140"/>
                  <a:gd name="T7" fmla="*/ 3 h 130"/>
                  <a:gd name="T8" fmla="*/ 31 w 140"/>
                  <a:gd name="T9" fmla="*/ 0 h 130"/>
                  <a:gd name="T10" fmla="*/ 108 w 140"/>
                  <a:gd name="T11" fmla="*/ 0 h 130"/>
                  <a:gd name="T12" fmla="*/ 124 w 140"/>
                  <a:gd name="T13" fmla="*/ 3 h 130"/>
                  <a:gd name="T14" fmla="*/ 137 w 140"/>
                  <a:gd name="T15" fmla="*/ 16 h 130"/>
                  <a:gd name="T16" fmla="*/ 140 w 140"/>
                  <a:gd name="T17" fmla="*/ 32 h 130"/>
                  <a:gd name="T18" fmla="*/ 140 w 140"/>
                  <a:gd name="T19" fmla="*/ 50 h 130"/>
                  <a:gd name="T20" fmla="*/ 140 w 140"/>
                  <a:gd name="T21" fmla="*/ 69 h 130"/>
                  <a:gd name="T22" fmla="*/ 132 w 140"/>
                  <a:gd name="T23" fmla="*/ 85 h 130"/>
                  <a:gd name="T24" fmla="*/ 119 w 140"/>
                  <a:gd name="T25" fmla="*/ 106 h 130"/>
                  <a:gd name="T26" fmla="*/ 100 w 140"/>
                  <a:gd name="T27" fmla="*/ 122 h 130"/>
                  <a:gd name="T28" fmla="*/ 82 w 140"/>
                  <a:gd name="T29" fmla="*/ 130 h 130"/>
                  <a:gd name="T30" fmla="*/ 60 w 140"/>
                  <a:gd name="T31" fmla="*/ 130 h 130"/>
                  <a:gd name="T32" fmla="*/ 39 w 140"/>
                  <a:gd name="T33" fmla="*/ 122 h 130"/>
                  <a:gd name="T34" fmla="*/ 23 w 140"/>
                  <a:gd name="T35" fmla="*/ 106 h 130"/>
                  <a:gd name="T36" fmla="*/ 8 w 140"/>
                  <a:gd name="T37" fmla="*/ 85 h 130"/>
                  <a:gd name="T38" fmla="*/ 2 w 140"/>
                  <a:gd name="T39" fmla="*/ 69 h 130"/>
                  <a:gd name="T40" fmla="*/ 0 w 140"/>
                  <a:gd name="T41" fmla="*/ 50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0" h="130">
                    <a:moveTo>
                      <a:pt x="0" y="50"/>
                    </a:moveTo>
                    <a:lnTo>
                      <a:pt x="0" y="32"/>
                    </a:lnTo>
                    <a:lnTo>
                      <a:pt x="5" y="16"/>
                    </a:lnTo>
                    <a:lnTo>
                      <a:pt x="15" y="3"/>
                    </a:lnTo>
                    <a:lnTo>
                      <a:pt x="31" y="0"/>
                    </a:lnTo>
                    <a:lnTo>
                      <a:pt x="108" y="0"/>
                    </a:lnTo>
                    <a:lnTo>
                      <a:pt x="124" y="3"/>
                    </a:lnTo>
                    <a:lnTo>
                      <a:pt x="137" y="16"/>
                    </a:lnTo>
                    <a:lnTo>
                      <a:pt x="140" y="32"/>
                    </a:lnTo>
                    <a:lnTo>
                      <a:pt x="140" y="50"/>
                    </a:lnTo>
                    <a:lnTo>
                      <a:pt x="140" y="69"/>
                    </a:lnTo>
                    <a:lnTo>
                      <a:pt x="132" y="85"/>
                    </a:lnTo>
                    <a:lnTo>
                      <a:pt x="119" y="106"/>
                    </a:lnTo>
                    <a:lnTo>
                      <a:pt x="100" y="122"/>
                    </a:lnTo>
                    <a:lnTo>
                      <a:pt x="82" y="130"/>
                    </a:lnTo>
                    <a:lnTo>
                      <a:pt x="60" y="130"/>
                    </a:lnTo>
                    <a:lnTo>
                      <a:pt x="39" y="122"/>
                    </a:lnTo>
                    <a:lnTo>
                      <a:pt x="23" y="106"/>
                    </a:lnTo>
                    <a:lnTo>
                      <a:pt x="8" y="85"/>
                    </a:lnTo>
                    <a:lnTo>
                      <a:pt x="2" y="69"/>
                    </a:lnTo>
                    <a:lnTo>
                      <a:pt x="0" y="50"/>
                    </a:lnTo>
                  </a:path>
                </a:pathLst>
              </a:custGeom>
              <a:noFill/>
              <a:ln w="33338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45" name="Freeform 118"/>
              <p:cNvSpPr>
                <a:spLocks noChangeAspect="1"/>
              </p:cNvSpPr>
              <p:nvPr/>
            </p:nvSpPr>
            <p:spPr bwMode="auto">
              <a:xfrm>
                <a:off x="4912" y="2872"/>
                <a:ext cx="53" cy="24"/>
              </a:xfrm>
              <a:custGeom>
                <a:avLst/>
                <a:gdLst>
                  <a:gd name="T0" fmla="*/ 0 w 53"/>
                  <a:gd name="T1" fmla="*/ 11 h 24"/>
                  <a:gd name="T2" fmla="*/ 13 w 53"/>
                  <a:gd name="T3" fmla="*/ 0 h 24"/>
                  <a:gd name="T4" fmla="*/ 32 w 53"/>
                  <a:gd name="T5" fmla="*/ 0 h 24"/>
                  <a:gd name="T6" fmla="*/ 45 w 53"/>
                  <a:gd name="T7" fmla="*/ 8 h 24"/>
                  <a:gd name="T8" fmla="*/ 53 w 53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4">
                    <a:moveTo>
                      <a:pt x="0" y="11"/>
                    </a:moveTo>
                    <a:lnTo>
                      <a:pt x="13" y="0"/>
                    </a:lnTo>
                    <a:lnTo>
                      <a:pt x="32" y="0"/>
                    </a:lnTo>
                    <a:lnTo>
                      <a:pt x="45" y="8"/>
                    </a:lnTo>
                    <a:lnTo>
                      <a:pt x="53" y="24"/>
                    </a:lnTo>
                  </a:path>
                </a:pathLst>
              </a:custGeom>
              <a:noFill/>
              <a:ln w="25400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46" name="Line 119"/>
              <p:cNvSpPr>
                <a:spLocks noChangeAspect="1" noChangeShapeType="1"/>
              </p:cNvSpPr>
              <p:nvPr/>
            </p:nvSpPr>
            <p:spPr bwMode="auto">
              <a:xfrm>
                <a:off x="5190" y="2880"/>
                <a:ext cx="95" cy="13"/>
              </a:xfrm>
              <a:prstGeom prst="line">
                <a:avLst/>
              </a:prstGeom>
              <a:noFill/>
              <a:ln w="25400">
                <a:solidFill>
                  <a:srgbClr val="1A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53318" name="Freeform 121"/>
            <p:cNvSpPr>
              <a:spLocks/>
            </p:cNvSpPr>
            <p:nvPr/>
          </p:nvSpPr>
          <p:spPr bwMode="auto">
            <a:xfrm>
              <a:off x="5082" y="1794"/>
              <a:ext cx="368" cy="69"/>
            </a:xfrm>
            <a:custGeom>
              <a:avLst/>
              <a:gdLst>
                <a:gd name="T0" fmla="*/ 2147483646 w 42"/>
                <a:gd name="T1" fmla="*/ 2147483646 h 9"/>
                <a:gd name="T2" fmla="*/ 2147483646 w 42"/>
                <a:gd name="T3" fmla="*/ 2147483646 h 9"/>
                <a:gd name="T4" fmla="*/ 2147483646 w 42"/>
                <a:gd name="T5" fmla="*/ 2147483646 h 9"/>
                <a:gd name="T6" fmla="*/ 2147483646 w 42"/>
                <a:gd name="T7" fmla="*/ 2147483646 h 9"/>
                <a:gd name="T8" fmla="*/ 2147483646 w 42"/>
                <a:gd name="T9" fmla="*/ 2147483646 h 9"/>
                <a:gd name="T10" fmla="*/ 2147483646 w 42"/>
                <a:gd name="T11" fmla="*/ 2147483646 h 9"/>
                <a:gd name="T12" fmla="*/ 2147483646 w 42"/>
                <a:gd name="T13" fmla="*/ 2147483646 h 9"/>
                <a:gd name="T14" fmla="*/ 2147483646 w 42"/>
                <a:gd name="T15" fmla="*/ 2147483646 h 9"/>
                <a:gd name="T16" fmla="*/ 2147483646 w 42"/>
                <a:gd name="T17" fmla="*/ 2147483646 h 9"/>
                <a:gd name="T18" fmla="*/ 2147483646 w 42"/>
                <a:gd name="T19" fmla="*/ 2147483646 h 9"/>
                <a:gd name="T20" fmla="*/ 0 w 42"/>
                <a:gd name="T21" fmla="*/ 2147483646 h 9"/>
                <a:gd name="T22" fmla="*/ 2147483646 w 42"/>
                <a:gd name="T23" fmla="*/ 2147483646 h 9"/>
                <a:gd name="T24" fmla="*/ 2147483646 w 42"/>
                <a:gd name="T25" fmla="*/ 0 h 9"/>
                <a:gd name="T26" fmla="*/ 2147483646 w 42"/>
                <a:gd name="T27" fmla="*/ 0 h 9"/>
                <a:gd name="T28" fmla="*/ 2147483646 w 42"/>
                <a:gd name="T29" fmla="*/ 0 h 9"/>
                <a:gd name="T30" fmla="*/ 2147483646 w 42"/>
                <a:gd name="T31" fmla="*/ 2147483646 h 9"/>
                <a:gd name="T32" fmla="*/ 2147483646 w 42"/>
                <a:gd name="T33" fmla="*/ 2147483646 h 9"/>
                <a:gd name="T34" fmla="*/ 2147483646 w 42"/>
                <a:gd name="T35" fmla="*/ 2147483646 h 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" h="9">
                  <a:moveTo>
                    <a:pt x="42" y="9"/>
                  </a:moveTo>
                  <a:lnTo>
                    <a:pt x="38" y="9"/>
                  </a:lnTo>
                  <a:lnTo>
                    <a:pt x="38" y="7"/>
                  </a:lnTo>
                  <a:lnTo>
                    <a:pt x="32" y="5"/>
                  </a:lnTo>
                  <a:lnTo>
                    <a:pt x="27" y="5"/>
                  </a:lnTo>
                  <a:lnTo>
                    <a:pt x="20" y="4"/>
                  </a:lnTo>
                  <a:lnTo>
                    <a:pt x="15" y="2"/>
                  </a:lnTo>
                  <a:lnTo>
                    <a:pt x="9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3"/>
                  </a:lnTo>
                  <a:lnTo>
                    <a:pt x="3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8" y="2"/>
                  </a:lnTo>
                  <a:lnTo>
                    <a:pt x="37" y="5"/>
                  </a:lnTo>
                  <a:lnTo>
                    <a:pt x="42" y="9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3319" name="Freeform 122"/>
            <p:cNvSpPr>
              <a:spLocks/>
            </p:cNvSpPr>
            <p:nvPr/>
          </p:nvSpPr>
          <p:spPr bwMode="auto">
            <a:xfrm>
              <a:off x="5091" y="1817"/>
              <a:ext cx="44" cy="38"/>
            </a:xfrm>
            <a:custGeom>
              <a:avLst/>
              <a:gdLst>
                <a:gd name="T0" fmla="*/ 2147483646 w 5"/>
                <a:gd name="T1" fmla="*/ 2147483646 h 5"/>
                <a:gd name="T2" fmla="*/ 2147483646 w 5"/>
                <a:gd name="T3" fmla="*/ 2147483646 h 5"/>
                <a:gd name="T4" fmla="*/ 2147483646 w 5"/>
                <a:gd name="T5" fmla="*/ 2147483646 h 5"/>
                <a:gd name="T6" fmla="*/ 0 w 5"/>
                <a:gd name="T7" fmla="*/ 2147483646 h 5"/>
                <a:gd name="T8" fmla="*/ 2147483646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53320" name="Group 123"/>
            <p:cNvGrpSpPr>
              <a:grpSpLocks/>
            </p:cNvGrpSpPr>
            <p:nvPr/>
          </p:nvGrpSpPr>
          <p:grpSpPr bwMode="auto">
            <a:xfrm>
              <a:off x="4944" y="2077"/>
              <a:ext cx="667" cy="559"/>
              <a:chOff x="3923" y="1127"/>
              <a:chExt cx="658" cy="610"/>
            </a:xfrm>
          </p:grpSpPr>
          <p:sp>
            <p:nvSpPr>
              <p:cNvPr id="53321" name="Freeform 124"/>
              <p:cNvSpPr>
                <a:spLocks noChangeAspect="1"/>
              </p:cNvSpPr>
              <p:nvPr/>
            </p:nvSpPr>
            <p:spPr bwMode="auto">
              <a:xfrm rot="538615" flipH="1">
                <a:off x="3923" y="1127"/>
                <a:ext cx="639" cy="610"/>
              </a:xfrm>
              <a:custGeom>
                <a:avLst/>
                <a:gdLst>
                  <a:gd name="T0" fmla="*/ 28 w 773"/>
                  <a:gd name="T1" fmla="*/ 1 h 973"/>
                  <a:gd name="T2" fmla="*/ 25 w 773"/>
                  <a:gd name="T3" fmla="*/ 1 h 973"/>
                  <a:gd name="T4" fmla="*/ 17 w 773"/>
                  <a:gd name="T5" fmla="*/ 1 h 973"/>
                  <a:gd name="T6" fmla="*/ 19 w 773"/>
                  <a:gd name="T7" fmla="*/ 0 h 973"/>
                  <a:gd name="T8" fmla="*/ 21 w 773"/>
                  <a:gd name="T9" fmla="*/ 1 h 973"/>
                  <a:gd name="T10" fmla="*/ 17 w 773"/>
                  <a:gd name="T11" fmla="*/ 1 h 973"/>
                  <a:gd name="T12" fmla="*/ 18 w 773"/>
                  <a:gd name="T13" fmla="*/ 1 h 973"/>
                  <a:gd name="T14" fmla="*/ 25 w 773"/>
                  <a:gd name="T15" fmla="*/ 1 h 973"/>
                  <a:gd name="T16" fmla="*/ 25 w 773"/>
                  <a:gd name="T17" fmla="*/ 1 h 973"/>
                  <a:gd name="T18" fmla="*/ 18 w 773"/>
                  <a:gd name="T19" fmla="*/ 1 h 973"/>
                  <a:gd name="T20" fmla="*/ 13 w 773"/>
                  <a:gd name="T21" fmla="*/ 1 h 973"/>
                  <a:gd name="T22" fmla="*/ 7 w 773"/>
                  <a:gd name="T23" fmla="*/ 1 h 973"/>
                  <a:gd name="T24" fmla="*/ 2 w 773"/>
                  <a:gd name="T25" fmla="*/ 1 h 973"/>
                  <a:gd name="T26" fmla="*/ 2 w 773"/>
                  <a:gd name="T27" fmla="*/ 1 h 973"/>
                  <a:gd name="T28" fmla="*/ 0 w 773"/>
                  <a:gd name="T29" fmla="*/ 1 h 973"/>
                  <a:gd name="T30" fmla="*/ 2 w 773"/>
                  <a:gd name="T31" fmla="*/ 1 h 973"/>
                  <a:gd name="T32" fmla="*/ 2 w 773"/>
                  <a:gd name="T33" fmla="*/ 1 h 973"/>
                  <a:gd name="T34" fmla="*/ 2 w 773"/>
                  <a:gd name="T35" fmla="*/ 1 h 973"/>
                  <a:gd name="T36" fmla="*/ 2 w 773"/>
                  <a:gd name="T37" fmla="*/ 1 h 973"/>
                  <a:gd name="T38" fmla="*/ 6 w 773"/>
                  <a:gd name="T39" fmla="*/ 1 h 973"/>
                  <a:gd name="T40" fmla="*/ 12 w 773"/>
                  <a:gd name="T41" fmla="*/ 2 h 973"/>
                  <a:gd name="T42" fmla="*/ 21 w 773"/>
                  <a:gd name="T43" fmla="*/ 2 h 973"/>
                  <a:gd name="T44" fmla="*/ 31 w 773"/>
                  <a:gd name="T45" fmla="*/ 2 h 973"/>
                  <a:gd name="T46" fmla="*/ 40 w 773"/>
                  <a:gd name="T47" fmla="*/ 1 h 973"/>
                  <a:gd name="T48" fmla="*/ 44 w 773"/>
                  <a:gd name="T49" fmla="*/ 1 h 973"/>
                  <a:gd name="T50" fmla="*/ 41 w 773"/>
                  <a:gd name="T51" fmla="*/ 1 h 973"/>
                  <a:gd name="T52" fmla="*/ 37 w 773"/>
                  <a:gd name="T53" fmla="*/ 1 h 973"/>
                  <a:gd name="T54" fmla="*/ 37 w 773"/>
                  <a:gd name="T55" fmla="*/ 1 h 973"/>
                  <a:gd name="T56" fmla="*/ 44 w 773"/>
                  <a:gd name="T57" fmla="*/ 1 h 973"/>
                  <a:gd name="T58" fmla="*/ 48 w 773"/>
                  <a:gd name="T59" fmla="*/ 1 h 973"/>
                  <a:gd name="T60" fmla="*/ 50 w 773"/>
                  <a:gd name="T61" fmla="*/ 1 h 973"/>
                  <a:gd name="T62" fmla="*/ 53 w 773"/>
                  <a:gd name="T63" fmla="*/ 1 h 973"/>
                  <a:gd name="T64" fmla="*/ 54 w 773"/>
                  <a:gd name="T65" fmla="*/ 1 h 973"/>
                  <a:gd name="T66" fmla="*/ 53 w 773"/>
                  <a:gd name="T67" fmla="*/ 1 h 973"/>
                  <a:gd name="T68" fmla="*/ 50 w 773"/>
                  <a:gd name="T69" fmla="*/ 1 h 973"/>
                  <a:gd name="T70" fmla="*/ 44 w 773"/>
                  <a:gd name="T71" fmla="*/ 1 h 973"/>
                  <a:gd name="T72" fmla="*/ 36 w 773"/>
                  <a:gd name="T73" fmla="*/ 1 h 973"/>
                  <a:gd name="T74" fmla="*/ 34 w 773"/>
                  <a:gd name="T75" fmla="*/ 1 h 973"/>
                  <a:gd name="T76" fmla="*/ 31 w 773"/>
                  <a:gd name="T77" fmla="*/ 1 h 97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73" h="973">
                    <a:moveTo>
                      <a:pt x="438" y="54"/>
                    </a:moveTo>
                    <a:lnTo>
                      <a:pt x="408" y="58"/>
                    </a:lnTo>
                    <a:lnTo>
                      <a:pt x="400" y="90"/>
                    </a:lnTo>
                    <a:lnTo>
                      <a:pt x="349" y="66"/>
                    </a:lnTo>
                    <a:lnTo>
                      <a:pt x="299" y="40"/>
                    </a:lnTo>
                    <a:lnTo>
                      <a:pt x="252" y="11"/>
                    </a:lnTo>
                    <a:lnTo>
                      <a:pt x="260" y="3"/>
                    </a:lnTo>
                    <a:lnTo>
                      <a:pt x="272" y="0"/>
                    </a:lnTo>
                    <a:lnTo>
                      <a:pt x="283" y="0"/>
                    </a:lnTo>
                    <a:lnTo>
                      <a:pt x="292" y="2"/>
                    </a:lnTo>
                    <a:lnTo>
                      <a:pt x="259" y="10"/>
                    </a:lnTo>
                    <a:lnTo>
                      <a:pt x="251" y="18"/>
                    </a:lnTo>
                    <a:lnTo>
                      <a:pt x="230" y="67"/>
                    </a:lnTo>
                    <a:lnTo>
                      <a:pt x="267" y="101"/>
                    </a:lnTo>
                    <a:lnTo>
                      <a:pt x="305" y="131"/>
                    </a:lnTo>
                    <a:lnTo>
                      <a:pt x="349" y="157"/>
                    </a:lnTo>
                    <a:lnTo>
                      <a:pt x="392" y="179"/>
                    </a:lnTo>
                    <a:lnTo>
                      <a:pt x="349" y="157"/>
                    </a:lnTo>
                    <a:lnTo>
                      <a:pt x="307" y="131"/>
                    </a:lnTo>
                    <a:lnTo>
                      <a:pt x="267" y="102"/>
                    </a:lnTo>
                    <a:lnTo>
                      <a:pt x="230" y="70"/>
                    </a:lnTo>
                    <a:lnTo>
                      <a:pt x="184" y="86"/>
                    </a:lnTo>
                    <a:lnTo>
                      <a:pt x="140" y="109"/>
                    </a:lnTo>
                    <a:lnTo>
                      <a:pt x="100" y="136"/>
                    </a:lnTo>
                    <a:lnTo>
                      <a:pt x="64" y="166"/>
                    </a:lnTo>
                    <a:lnTo>
                      <a:pt x="32" y="203"/>
                    </a:lnTo>
                    <a:lnTo>
                      <a:pt x="17" y="218"/>
                    </a:lnTo>
                    <a:lnTo>
                      <a:pt x="8" y="234"/>
                    </a:lnTo>
                    <a:lnTo>
                      <a:pt x="1" y="253"/>
                    </a:lnTo>
                    <a:lnTo>
                      <a:pt x="0" y="274"/>
                    </a:lnTo>
                    <a:lnTo>
                      <a:pt x="3" y="293"/>
                    </a:lnTo>
                    <a:lnTo>
                      <a:pt x="9" y="309"/>
                    </a:lnTo>
                    <a:lnTo>
                      <a:pt x="11" y="327"/>
                    </a:lnTo>
                    <a:lnTo>
                      <a:pt x="9" y="344"/>
                    </a:lnTo>
                    <a:lnTo>
                      <a:pt x="4" y="410"/>
                    </a:lnTo>
                    <a:lnTo>
                      <a:pt x="4" y="475"/>
                    </a:lnTo>
                    <a:lnTo>
                      <a:pt x="9" y="541"/>
                    </a:lnTo>
                    <a:lnTo>
                      <a:pt x="20" y="607"/>
                    </a:lnTo>
                    <a:lnTo>
                      <a:pt x="44" y="728"/>
                    </a:lnTo>
                    <a:lnTo>
                      <a:pt x="75" y="848"/>
                    </a:lnTo>
                    <a:lnTo>
                      <a:pt x="110" y="967"/>
                    </a:lnTo>
                    <a:lnTo>
                      <a:pt x="177" y="973"/>
                    </a:lnTo>
                    <a:lnTo>
                      <a:pt x="244" y="973"/>
                    </a:lnTo>
                    <a:lnTo>
                      <a:pt x="312" y="967"/>
                    </a:lnTo>
                    <a:lnTo>
                      <a:pt x="379" y="954"/>
                    </a:lnTo>
                    <a:lnTo>
                      <a:pt x="445" y="936"/>
                    </a:lnTo>
                    <a:lnTo>
                      <a:pt x="507" y="911"/>
                    </a:lnTo>
                    <a:lnTo>
                      <a:pt x="568" y="880"/>
                    </a:lnTo>
                    <a:lnTo>
                      <a:pt x="625" y="843"/>
                    </a:lnTo>
                    <a:lnTo>
                      <a:pt x="621" y="787"/>
                    </a:lnTo>
                    <a:lnTo>
                      <a:pt x="611" y="731"/>
                    </a:lnTo>
                    <a:lnTo>
                      <a:pt x="600" y="675"/>
                    </a:lnTo>
                    <a:lnTo>
                      <a:pt x="584" y="621"/>
                    </a:lnTo>
                    <a:lnTo>
                      <a:pt x="545" y="618"/>
                    </a:lnTo>
                    <a:lnTo>
                      <a:pt x="509" y="608"/>
                    </a:lnTo>
                    <a:lnTo>
                      <a:pt x="545" y="618"/>
                    </a:lnTo>
                    <a:lnTo>
                      <a:pt x="584" y="621"/>
                    </a:lnTo>
                    <a:lnTo>
                      <a:pt x="622" y="621"/>
                    </a:lnTo>
                    <a:lnTo>
                      <a:pt x="661" y="616"/>
                    </a:lnTo>
                    <a:lnTo>
                      <a:pt x="686" y="611"/>
                    </a:lnTo>
                    <a:lnTo>
                      <a:pt x="710" y="603"/>
                    </a:lnTo>
                    <a:lnTo>
                      <a:pt x="731" y="587"/>
                    </a:lnTo>
                    <a:lnTo>
                      <a:pt x="749" y="568"/>
                    </a:lnTo>
                    <a:lnTo>
                      <a:pt x="760" y="544"/>
                    </a:lnTo>
                    <a:lnTo>
                      <a:pt x="768" y="523"/>
                    </a:lnTo>
                    <a:lnTo>
                      <a:pt x="773" y="503"/>
                    </a:lnTo>
                    <a:lnTo>
                      <a:pt x="771" y="480"/>
                    </a:lnTo>
                    <a:lnTo>
                      <a:pt x="766" y="459"/>
                    </a:lnTo>
                    <a:lnTo>
                      <a:pt x="757" y="439"/>
                    </a:lnTo>
                    <a:lnTo>
                      <a:pt x="718" y="375"/>
                    </a:lnTo>
                    <a:lnTo>
                      <a:pt x="675" y="311"/>
                    </a:lnTo>
                    <a:lnTo>
                      <a:pt x="629" y="251"/>
                    </a:lnTo>
                    <a:lnTo>
                      <a:pt x="579" y="194"/>
                    </a:lnTo>
                    <a:lnTo>
                      <a:pt x="508" y="136"/>
                    </a:lnTo>
                    <a:lnTo>
                      <a:pt x="500" y="88"/>
                    </a:lnTo>
                    <a:lnTo>
                      <a:pt x="492" y="76"/>
                    </a:lnTo>
                    <a:lnTo>
                      <a:pt x="472" y="62"/>
                    </a:lnTo>
                    <a:lnTo>
                      <a:pt x="438" y="5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22" name="Freeform 125"/>
              <p:cNvSpPr>
                <a:spLocks noChangeAspect="1"/>
              </p:cNvSpPr>
              <p:nvPr/>
            </p:nvSpPr>
            <p:spPr bwMode="auto">
              <a:xfrm rot="538615" flipH="1">
                <a:off x="4228" y="1173"/>
                <a:ext cx="38" cy="64"/>
              </a:xfrm>
              <a:custGeom>
                <a:avLst/>
                <a:gdLst>
                  <a:gd name="T0" fmla="*/ 3 w 46"/>
                  <a:gd name="T1" fmla="*/ 0 h 102"/>
                  <a:gd name="T2" fmla="*/ 2 w 46"/>
                  <a:gd name="T3" fmla="*/ 1 h 102"/>
                  <a:gd name="T4" fmla="*/ 0 w 46"/>
                  <a:gd name="T5" fmla="*/ 1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02">
                    <a:moveTo>
                      <a:pt x="46" y="0"/>
                    </a:moveTo>
                    <a:lnTo>
                      <a:pt x="19" y="102"/>
                    </a:lnTo>
                    <a:lnTo>
                      <a:pt x="0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23" name="Freeform 126"/>
              <p:cNvSpPr>
                <a:spLocks noChangeAspect="1"/>
              </p:cNvSpPr>
              <p:nvPr/>
            </p:nvSpPr>
            <p:spPr bwMode="auto">
              <a:xfrm rot="538615" flipH="1">
                <a:off x="4161" y="1273"/>
                <a:ext cx="20" cy="36"/>
              </a:xfrm>
              <a:custGeom>
                <a:avLst/>
                <a:gdLst>
                  <a:gd name="T0" fmla="*/ 0 w 20"/>
                  <a:gd name="T1" fmla="*/ 0 h 61"/>
                  <a:gd name="T2" fmla="*/ 10 w 20"/>
                  <a:gd name="T3" fmla="*/ 1 h 61"/>
                  <a:gd name="T4" fmla="*/ 16 w 20"/>
                  <a:gd name="T5" fmla="*/ 1 h 61"/>
                  <a:gd name="T6" fmla="*/ 20 w 20"/>
                  <a:gd name="T7" fmla="*/ 1 h 61"/>
                  <a:gd name="T8" fmla="*/ 16 w 20"/>
                  <a:gd name="T9" fmla="*/ 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1">
                    <a:moveTo>
                      <a:pt x="0" y="0"/>
                    </a:moveTo>
                    <a:lnTo>
                      <a:pt x="10" y="13"/>
                    </a:lnTo>
                    <a:lnTo>
                      <a:pt x="16" y="29"/>
                    </a:lnTo>
                    <a:lnTo>
                      <a:pt x="20" y="44"/>
                    </a:lnTo>
                    <a:lnTo>
                      <a:pt x="16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24" name="Freeform 127"/>
              <p:cNvSpPr>
                <a:spLocks noChangeAspect="1"/>
              </p:cNvSpPr>
              <p:nvPr/>
            </p:nvSpPr>
            <p:spPr bwMode="auto">
              <a:xfrm rot="538615" flipH="1">
                <a:off x="4076" y="1373"/>
                <a:ext cx="448" cy="246"/>
              </a:xfrm>
              <a:custGeom>
                <a:avLst/>
                <a:gdLst>
                  <a:gd name="T0" fmla="*/ 26 w 541"/>
                  <a:gd name="T1" fmla="*/ 1 h 403"/>
                  <a:gd name="T2" fmla="*/ 28 w 541"/>
                  <a:gd name="T3" fmla="*/ 1 h 403"/>
                  <a:gd name="T4" fmla="*/ 29 w 541"/>
                  <a:gd name="T5" fmla="*/ 1 h 403"/>
                  <a:gd name="T6" fmla="*/ 31 w 541"/>
                  <a:gd name="T7" fmla="*/ 0 h 403"/>
                  <a:gd name="T8" fmla="*/ 33 w 541"/>
                  <a:gd name="T9" fmla="*/ 1 h 403"/>
                  <a:gd name="T10" fmla="*/ 34 w 541"/>
                  <a:gd name="T11" fmla="*/ 1 h 403"/>
                  <a:gd name="T12" fmla="*/ 36 w 541"/>
                  <a:gd name="T13" fmla="*/ 1 h 403"/>
                  <a:gd name="T14" fmla="*/ 38 w 541"/>
                  <a:gd name="T15" fmla="*/ 1 h 403"/>
                  <a:gd name="T16" fmla="*/ 38 w 541"/>
                  <a:gd name="T17" fmla="*/ 1 h 403"/>
                  <a:gd name="T18" fmla="*/ 35 w 541"/>
                  <a:gd name="T19" fmla="*/ 1 h 403"/>
                  <a:gd name="T20" fmla="*/ 33 w 541"/>
                  <a:gd name="T21" fmla="*/ 1 h 403"/>
                  <a:gd name="T22" fmla="*/ 29 w 541"/>
                  <a:gd name="T23" fmla="*/ 1 h 403"/>
                  <a:gd name="T24" fmla="*/ 27 w 541"/>
                  <a:gd name="T25" fmla="*/ 1 h 403"/>
                  <a:gd name="T26" fmla="*/ 26 w 541"/>
                  <a:gd name="T27" fmla="*/ 1 h 403"/>
                  <a:gd name="T28" fmla="*/ 23 w 541"/>
                  <a:gd name="T29" fmla="*/ 1 h 403"/>
                  <a:gd name="T30" fmla="*/ 22 w 541"/>
                  <a:gd name="T31" fmla="*/ 1 h 403"/>
                  <a:gd name="T32" fmla="*/ 18 w 541"/>
                  <a:gd name="T33" fmla="*/ 1 h 403"/>
                  <a:gd name="T34" fmla="*/ 15 w 541"/>
                  <a:gd name="T35" fmla="*/ 1 h 403"/>
                  <a:gd name="T36" fmla="*/ 12 w 541"/>
                  <a:gd name="T37" fmla="*/ 1 h 403"/>
                  <a:gd name="T38" fmla="*/ 10 w 541"/>
                  <a:gd name="T39" fmla="*/ 1 h 403"/>
                  <a:gd name="T40" fmla="*/ 8 w 541"/>
                  <a:gd name="T41" fmla="*/ 1 h 403"/>
                  <a:gd name="T42" fmla="*/ 6 w 541"/>
                  <a:gd name="T43" fmla="*/ 1 h 403"/>
                  <a:gd name="T44" fmla="*/ 3 w 541"/>
                  <a:gd name="T45" fmla="*/ 1 h 403"/>
                  <a:gd name="T46" fmla="*/ 2 w 541"/>
                  <a:gd name="T47" fmla="*/ 1 h 403"/>
                  <a:gd name="T48" fmla="*/ 0 w 541"/>
                  <a:gd name="T49" fmla="*/ 1 h 403"/>
                  <a:gd name="T50" fmla="*/ 2 w 541"/>
                  <a:gd name="T51" fmla="*/ 1 h 403"/>
                  <a:gd name="T52" fmla="*/ 2 w 541"/>
                  <a:gd name="T53" fmla="*/ 1 h 403"/>
                  <a:gd name="T54" fmla="*/ 2 w 541"/>
                  <a:gd name="T55" fmla="*/ 1 h 403"/>
                  <a:gd name="T56" fmla="*/ 0 w 541"/>
                  <a:gd name="T57" fmla="*/ 1 h 403"/>
                  <a:gd name="T58" fmla="*/ 2 w 541"/>
                  <a:gd name="T59" fmla="*/ 1 h 4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41" h="403">
                    <a:moveTo>
                      <a:pt x="368" y="75"/>
                    </a:moveTo>
                    <a:lnTo>
                      <a:pt x="392" y="54"/>
                    </a:lnTo>
                    <a:lnTo>
                      <a:pt x="412" y="29"/>
                    </a:lnTo>
                    <a:lnTo>
                      <a:pt x="424" y="0"/>
                    </a:lnTo>
                    <a:lnTo>
                      <a:pt x="453" y="3"/>
                    </a:lnTo>
                    <a:lnTo>
                      <a:pt x="480" y="13"/>
                    </a:lnTo>
                    <a:lnTo>
                      <a:pt x="506" y="29"/>
                    </a:lnTo>
                    <a:lnTo>
                      <a:pt x="527" y="48"/>
                    </a:lnTo>
                    <a:lnTo>
                      <a:pt x="541" y="74"/>
                    </a:lnTo>
                    <a:lnTo>
                      <a:pt x="501" y="171"/>
                    </a:lnTo>
                    <a:lnTo>
                      <a:pt x="456" y="269"/>
                    </a:lnTo>
                    <a:lnTo>
                      <a:pt x="405" y="363"/>
                    </a:lnTo>
                    <a:lnTo>
                      <a:pt x="381" y="381"/>
                    </a:lnTo>
                    <a:lnTo>
                      <a:pt x="352" y="395"/>
                    </a:lnTo>
                    <a:lnTo>
                      <a:pt x="322" y="402"/>
                    </a:lnTo>
                    <a:lnTo>
                      <a:pt x="290" y="403"/>
                    </a:lnTo>
                    <a:lnTo>
                      <a:pt x="259" y="398"/>
                    </a:lnTo>
                    <a:lnTo>
                      <a:pt x="218" y="373"/>
                    </a:lnTo>
                    <a:lnTo>
                      <a:pt x="179" y="342"/>
                    </a:lnTo>
                    <a:lnTo>
                      <a:pt x="144" y="307"/>
                    </a:lnTo>
                    <a:lnTo>
                      <a:pt x="115" y="269"/>
                    </a:lnTo>
                    <a:lnTo>
                      <a:pt x="79" y="214"/>
                    </a:lnTo>
                    <a:lnTo>
                      <a:pt x="47" y="157"/>
                    </a:lnTo>
                    <a:lnTo>
                      <a:pt x="21" y="96"/>
                    </a:lnTo>
                    <a:lnTo>
                      <a:pt x="0" y="91"/>
                    </a:lnTo>
                    <a:lnTo>
                      <a:pt x="2" y="101"/>
                    </a:lnTo>
                    <a:lnTo>
                      <a:pt x="8" y="107"/>
                    </a:lnTo>
                    <a:lnTo>
                      <a:pt x="16" y="112"/>
                    </a:lnTo>
                    <a:lnTo>
                      <a:pt x="0" y="123"/>
                    </a:lnTo>
                    <a:lnTo>
                      <a:pt x="29" y="16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25" name="Freeform 128"/>
              <p:cNvSpPr>
                <a:spLocks noChangeAspect="1"/>
              </p:cNvSpPr>
              <p:nvPr/>
            </p:nvSpPr>
            <p:spPr bwMode="auto">
              <a:xfrm rot="538615" flipH="1">
                <a:off x="4228" y="1482"/>
                <a:ext cx="29" cy="46"/>
              </a:xfrm>
              <a:custGeom>
                <a:avLst/>
                <a:gdLst>
                  <a:gd name="T0" fmla="*/ 0 w 30"/>
                  <a:gd name="T1" fmla="*/ 0 h 66"/>
                  <a:gd name="T2" fmla="*/ 12 w 30"/>
                  <a:gd name="T3" fmla="*/ 1 h 66"/>
                  <a:gd name="T4" fmla="*/ 15 w 30"/>
                  <a:gd name="T5" fmla="*/ 1 h 66"/>
                  <a:gd name="T6" fmla="*/ 15 w 30"/>
                  <a:gd name="T7" fmla="*/ 1 h 66"/>
                  <a:gd name="T8" fmla="*/ 16 w 30"/>
                  <a:gd name="T9" fmla="*/ 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66">
                    <a:moveTo>
                      <a:pt x="0" y="0"/>
                    </a:moveTo>
                    <a:lnTo>
                      <a:pt x="12" y="13"/>
                    </a:lnTo>
                    <a:lnTo>
                      <a:pt x="22" y="29"/>
                    </a:lnTo>
                    <a:lnTo>
                      <a:pt x="28" y="46"/>
                    </a:lnTo>
                    <a:lnTo>
                      <a:pt x="30" y="6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26" name="Freeform 129"/>
              <p:cNvSpPr>
                <a:spLocks noChangeAspect="1"/>
              </p:cNvSpPr>
              <p:nvPr/>
            </p:nvSpPr>
            <p:spPr bwMode="auto">
              <a:xfrm rot="538615" flipH="1">
                <a:off x="4247" y="1500"/>
                <a:ext cx="29" cy="28"/>
              </a:xfrm>
              <a:custGeom>
                <a:avLst/>
                <a:gdLst>
                  <a:gd name="T0" fmla="*/ 0 w 25"/>
                  <a:gd name="T1" fmla="*/ 0 h 53"/>
                  <a:gd name="T2" fmla="*/ 101 w 25"/>
                  <a:gd name="T3" fmla="*/ 1 h 53"/>
                  <a:gd name="T4" fmla="*/ 183 w 25"/>
                  <a:gd name="T5" fmla="*/ 1 h 53"/>
                  <a:gd name="T6" fmla="*/ 196 w 25"/>
                  <a:gd name="T7" fmla="*/ 1 h 53"/>
                  <a:gd name="T8" fmla="*/ 188 w 25"/>
                  <a:gd name="T9" fmla="*/ 1 h 53"/>
                  <a:gd name="T10" fmla="*/ 158 w 25"/>
                  <a:gd name="T11" fmla="*/ 1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53">
                    <a:moveTo>
                      <a:pt x="0" y="0"/>
                    </a:moveTo>
                    <a:lnTo>
                      <a:pt x="12" y="7"/>
                    </a:lnTo>
                    <a:lnTo>
                      <a:pt x="22" y="16"/>
                    </a:lnTo>
                    <a:lnTo>
                      <a:pt x="25" y="27"/>
                    </a:lnTo>
                    <a:lnTo>
                      <a:pt x="24" y="40"/>
                    </a:lnTo>
                    <a:lnTo>
                      <a:pt x="19" y="5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27" name="Freeform 130"/>
              <p:cNvSpPr>
                <a:spLocks noChangeAspect="1"/>
              </p:cNvSpPr>
              <p:nvPr/>
            </p:nvSpPr>
            <p:spPr bwMode="auto">
              <a:xfrm rot="538615" flipH="1">
                <a:off x="4276" y="1500"/>
                <a:ext cx="29" cy="19"/>
              </a:xfrm>
              <a:custGeom>
                <a:avLst/>
                <a:gdLst>
                  <a:gd name="T0" fmla="*/ 0 w 26"/>
                  <a:gd name="T1" fmla="*/ 0 h 39"/>
                  <a:gd name="T2" fmla="*/ 50 w 26"/>
                  <a:gd name="T3" fmla="*/ 0 h 39"/>
                  <a:gd name="T4" fmla="*/ 96 w 26"/>
                  <a:gd name="T5" fmla="*/ 0 h 39"/>
                  <a:gd name="T6" fmla="*/ 119 w 26"/>
                  <a:gd name="T7" fmla="*/ 0 h 39"/>
                  <a:gd name="T8" fmla="*/ 119 w 26"/>
                  <a:gd name="T9" fmla="*/ 0 h 39"/>
                  <a:gd name="T10" fmla="*/ 96 w 26"/>
                  <a:gd name="T11" fmla="*/ 0 h 39"/>
                  <a:gd name="T12" fmla="*/ 62 w 26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9">
                    <a:moveTo>
                      <a:pt x="0" y="0"/>
                    </a:moveTo>
                    <a:lnTo>
                      <a:pt x="11" y="2"/>
                    </a:lnTo>
                    <a:lnTo>
                      <a:pt x="21" y="7"/>
                    </a:lnTo>
                    <a:lnTo>
                      <a:pt x="26" y="13"/>
                    </a:lnTo>
                    <a:lnTo>
                      <a:pt x="26" y="23"/>
                    </a:lnTo>
                    <a:lnTo>
                      <a:pt x="21" y="31"/>
                    </a:lnTo>
                    <a:lnTo>
                      <a:pt x="13" y="3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28" name="Freeform 131"/>
              <p:cNvSpPr>
                <a:spLocks noChangeAspect="1"/>
              </p:cNvSpPr>
              <p:nvPr/>
            </p:nvSpPr>
            <p:spPr bwMode="auto">
              <a:xfrm rot="538615" flipH="1">
                <a:off x="3999" y="1355"/>
                <a:ext cx="38" cy="27"/>
              </a:xfrm>
              <a:custGeom>
                <a:avLst/>
                <a:gdLst>
                  <a:gd name="T0" fmla="*/ 0 w 40"/>
                  <a:gd name="T1" fmla="*/ 0 h 43"/>
                  <a:gd name="T2" fmla="*/ 10 w 40"/>
                  <a:gd name="T3" fmla="*/ 0 h 43"/>
                  <a:gd name="T4" fmla="*/ 10 w 40"/>
                  <a:gd name="T5" fmla="*/ 1 h 43"/>
                  <a:gd name="T6" fmla="*/ 17 w 40"/>
                  <a:gd name="T7" fmla="*/ 1 h 43"/>
                  <a:gd name="T8" fmla="*/ 20 w 40"/>
                  <a:gd name="T9" fmla="*/ 1 h 43"/>
                  <a:gd name="T10" fmla="*/ 21 w 40"/>
                  <a:gd name="T11" fmla="*/ 1 h 43"/>
                  <a:gd name="T12" fmla="*/ 20 w 40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0" y="0"/>
                    </a:moveTo>
                    <a:lnTo>
                      <a:pt x="13" y="0"/>
                    </a:lnTo>
                    <a:lnTo>
                      <a:pt x="24" y="3"/>
                    </a:lnTo>
                    <a:lnTo>
                      <a:pt x="33" y="10"/>
                    </a:lnTo>
                    <a:lnTo>
                      <a:pt x="38" y="19"/>
                    </a:lnTo>
                    <a:lnTo>
                      <a:pt x="40" y="31"/>
                    </a:lnTo>
                    <a:lnTo>
                      <a:pt x="38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29" name="Freeform 132"/>
              <p:cNvSpPr>
                <a:spLocks noChangeAspect="1"/>
              </p:cNvSpPr>
              <p:nvPr/>
            </p:nvSpPr>
            <p:spPr bwMode="auto">
              <a:xfrm rot="538615" flipH="1">
                <a:off x="4028" y="1364"/>
                <a:ext cx="29" cy="18"/>
              </a:xfrm>
              <a:custGeom>
                <a:avLst/>
                <a:gdLst>
                  <a:gd name="T0" fmla="*/ 0 w 32"/>
                  <a:gd name="T1" fmla="*/ 0 h 26"/>
                  <a:gd name="T2" fmla="*/ 5 w 32"/>
                  <a:gd name="T3" fmla="*/ 0 h 26"/>
                  <a:gd name="T4" fmla="*/ 5 w 32"/>
                  <a:gd name="T5" fmla="*/ 1 h 26"/>
                  <a:gd name="T6" fmla="*/ 8 w 32"/>
                  <a:gd name="T7" fmla="*/ 1 h 26"/>
                  <a:gd name="T8" fmla="*/ 9 w 32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0" y="0"/>
                    </a:moveTo>
                    <a:lnTo>
                      <a:pt x="12" y="0"/>
                    </a:lnTo>
                    <a:lnTo>
                      <a:pt x="22" y="5"/>
                    </a:lnTo>
                    <a:lnTo>
                      <a:pt x="30" y="13"/>
                    </a:lnTo>
                    <a:lnTo>
                      <a:pt x="32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30" name="Freeform 133"/>
              <p:cNvSpPr>
                <a:spLocks noChangeAspect="1"/>
              </p:cNvSpPr>
              <p:nvPr/>
            </p:nvSpPr>
            <p:spPr bwMode="auto">
              <a:xfrm rot="538615" flipH="1">
                <a:off x="4037" y="1382"/>
                <a:ext cx="10" cy="9"/>
              </a:xfrm>
              <a:custGeom>
                <a:avLst/>
                <a:gdLst>
                  <a:gd name="T0" fmla="*/ 0 w 16"/>
                  <a:gd name="T1" fmla="*/ 0 h 21"/>
                  <a:gd name="T2" fmla="*/ 1 w 16"/>
                  <a:gd name="T3" fmla="*/ 0 h 21"/>
                  <a:gd name="T4" fmla="*/ 1 w 1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0" y="0"/>
                    </a:moveTo>
                    <a:lnTo>
                      <a:pt x="10" y="8"/>
                    </a:lnTo>
                    <a:lnTo>
                      <a:pt x="16" y="2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31" name="Freeform 134"/>
              <p:cNvSpPr>
                <a:spLocks noChangeAspect="1"/>
              </p:cNvSpPr>
              <p:nvPr/>
            </p:nvSpPr>
            <p:spPr bwMode="auto">
              <a:xfrm rot="538615" flipH="1">
                <a:off x="4209" y="1710"/>
                <a:ext cx="220" cy="18"/>
              </a:xfrm>
              <a:custGeom>
                <a:avLst/>
                <a:gdLst>
                  <a:gd name="T0" fmla="*/ 0 w 268"/>
                  <a:gd name="T1" fmla="*/ 0 h 37"/>
                  <a:gd name="T2" fmla="*/ 2 w 268"/>
                  <a:gd name="T3" fmla="*/ 0 h 37"/>
                  <a:gd name="T4" fmla="*/ 6 w 268"/>
                  <a:gd name="T5" fmla="*/ 0 h 37"/>
                  <a:gd name="T6" fmla="*/ 9 w 268"/>
                  <a:gd name="T7" fmla="*/ 0 h 37"/>
                  <a:gd name="T8" fmla="*/ 11 w 268"/>
                  <a:gd name="T9" fmla="*/ 0 h 37"/>
                  <a:gd name="T10" fmla="*/ 14 w 268"/>
                  <a:gd name="T11" fmla="*/ 0 h 37"/>
                  <a:gd name="T12" fmla="*/ 17 w 268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37">
                    <a:moveTo>
                      <a:pt x="0" y="27"/>
                    </a:moveTo>
                    <a:lnTo>
                      <a:pt x="45" y="34"/>
                    </a:lnTo>
                    <a:lnTo>
                      <a:pt x="91" y="37"/>
                    </a:lnTo>
                    <a:lnTo>
                      <a:pt x="136" y="35"/>
                    </a:lnTo>
                    <a:lnTo>
                      <a:pt x="181" y="29"/>
                    </a:lnTo>
                    <a:lnTo>
                      <a:pt x="224" y="16"/>
                    </a:lnTo>
                    <a:lnTo>
                      <a:pt x="26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32" name="Freeform 135"/>
              <p:cNvSpPr>
                <a:spLocks noChangeAspect="1"/>
              </p:cNvSpPr>
              <p:nvPr/>
            </p:nvSpPr>
            <p:spPr bwMode="auto">
              <a:xfrm rot="538615" flipH="1">
                <a:off x="4209" y="1264"/>
                <a:ext cx="29" cy="118"/>
              </a:xfrm>
              <a:custGeom>
                <a:avLst/>
                <a:gdLst>
                  <a:gd name="T0" fmla="*/ 0 w 35"/>
                  <a:gd name="T1" fmla="*/ 0 h 192"/>
                  <a:gd name="T2" fmla="*/ 2 w 35"/>
                  <a:gd name="T3" fmla="*/ 1 h 192"/>
                  <a:gd name="T4" fmla="*/ 2 w 35"/>
                  <a:gd name="T5" fmla="*/ 1 h 192"/>
                  <a:gd name="T6" fmla="*/ 2 w 35"/>
                  <a:gd name="T7" fmla="*/ 1 h 192"/>
                  <a:gd name="T8" fmla="*/ 2 w 35"/>
                  <a:gd name="T9" fmla="*/ 1 h 192"/>
                  <a:gd name="T10" fmla="*/ 2 w 35"/>
                  <a:gd name="T11" fmla="*/ 1 h 192"/>
                  <a:gd name="T12" fmla="*/ 2 w 35"/>
                  <a:gd name="T13" fmla="*/ 1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92">
                    <a:moveTo>
                      <a:pt x="0" y="0"/>
                    </a:moveTo>
                    <a:lnTo>
                      <a:pt x="16" y="30"/>
                    </a:lnTo>
                    <a:lnTo>
                      <a:pt x="27" y="61"/>
                    </a:lnTo>
                    <a:lnTo>
                      <a:pt x="34" y="93"/>
                    </a:lnTo>
                    <a:lnTo>
                      <a:pt x="35" y="126"/>
                    </a:lnTo>
                    <a:lnTo>
                      <a:pt x="32" y="158"/>
                    </a:lnTo>
                    <a:lnTo>
                      <a:pt x="24" y="19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33" name="Freeform 136"/>
              <p:cNvSpPr>
                <a:spLocks noChangeAspect="1"/>
              </p:cNvSpPr>
              <p:nvPr/>
            </p:nvSpPr>
            <p:spPr bwMode="auto">
              <a:xfrm rot="538615" flipH="1">
                <a:off x="4095" y="1519"/>
                <a:ext cx="38" cy="154"/>
              </a:xfrm>
              <a:custGeom>
                <a:avLst/>
                <a:gdLst>
                  <a:gd name="T0" fmla="*/ 0 w 40"/>
                  <a:gd name="T1" fmla="*/ 0 h 248"/>
                  <a:gd name="T2" fmla="*/ 10 w 40"/>
                  <a:gd name="T3" fmla="*/ 1 h 248"/>
                  <a:gd name="T4" fmla="*/ 15 w 40"/>
                  <a:gd name="T5" fmla="*/ 1 h 248"/>
                  <a:gd name="T6" fmla="*/ 19 w 40"/>
                  <a:gd name="T7" fmla="*/ 1 h 248"/>
                  <a:gd name="T8" fmla="*/ 21 w 40"/>
                  <a:gd name="T9" fmla="*/ 1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48">
                    <a:moveTo>
                      <a:pt x="0" y="0"/>
                    </a:moveTo>
                    <a:lnTo>
                      <a:pt x="16" y="61"/>
                    </a:lnTo>
                    <a:lnTo>
                      <a:pt x="29" y="122"/>
                    </a:lnTo>
                    <a:lnTo>
                      <a:pt x="37" y="186"/>
                    </a:lnTo>
                    <a:lnTo>
                      <a:pt x="40" y="24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34" name="Freeform 137"/>
              <p:cNvSpPr>
                <a:spLocks noChangeAspect="1"/>
              </p:cNvSpPr>
              <p:nvPr/>
            </p:nvSpPr>
            <p:spPr bwMode="auto">
              <a:xfrm rot="538615" flipH="1">
                <a:off x="4018" y="1601"/>
                <a:ext cx="48" cy="27"/>
              </a:xfrm>
              <a:custGeom>
                <a:avLst/>
                <a:gdLst>
                  <a:gd name="T0" fmla="*/ 1 w 67"/>
                  <a:gd name="T1" fmla="*/ 0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0 w 67"/>
                  <a:gd name="T9" fmla="*/ 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40">
                    <a:moveTo>
                      <a:pt x="67" y="0"/>
                    </a:moveTo>
                    <a:lnTo>
                      <a:pt x="55" y="15"/>
                    </a:lnTo>
                    <a:lnTo>
                      <a:pt x="39" y="27"/>
                    </a:lnTo>
                    <a:lnTo>
                      <a:pt x="21" y="35"/>
                    </a:lnTo>
                    <a:lnTo>
                      <a:pt x="0" y="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35" name="Freeform 138"/>
              <p:cNvSpPr>
                <a:spLocks noChangeAspect="1"/>
              </p:cNvSpPr>
              <p:nvPr/>
            </p:nvSpPr>
            <p:spPr bwMode="auto">
              <a:xfrm rot="538615" flipH="1">
                <a:off x="4181" y="1209"/>
                <a:ext cx="47" cy="28"/>
              </a:xfrm>
              <a:custGeom>
                <a:avLst/>
                <a:gdLst>
                  <a:gd name="T0" fmla="*/ 1 w 68"/>
                  <a:gd name="T1" fmla="*/ 0 h 40"/>
                  <a:gd name="T2" fmla="*/ 1 w 68"/>
                  <a:gd name="T3" fmla="*/ 1 h 40"/>
                  <a:gd name="T4" fmla="*/ 1 w 68"/>
                  <a:gd name="T5" fmla="*/ 1 h 40"/>
                  <a:gd name="T6" fmla="*/ 1 w 68"/>
                  <a:gd name="T7" fmla="*/ 1 h 40"/>
                  <a:gd name="T8" fmla="*/ 1 w 68"/>
                  <a:gd name="T9" fmla="*/ 1 h 40"/>
                  <a:gd name="T10" fmla="*/ 0 w 68"/>
                  <a:gd name="T11" fmla="*/ 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68" y="0"/>
                    </a:moveTo>
                    <a:lnTo>
                      <a:pt x="60" y="16"/>
                    </a:lnTo>
                    <a:lnTo>
                      <a:pt x="46" y="24"/>
                    </a:lnTo>
                    <a:lnTo>
                      <a:pt x="32" y="32"/>
                    </a:lnTo>
                    <a:lnTo>
                      <a:pt x="20" y="35"/>
                    </a:lnTo>
                    <a:lnTo>
                      <a:pt x="0" y="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36" name="Freeform 139"/>
              <p:cNvSpPr>
                <a:spLocks noChangeAspect="1"/>
              </p:cNvSpPr>
              <p:nvPr/>
            </p:nvSpPr>
            <p:spPr bwMode="auto">
              <a:xfrm rot="538615" flipH="1">
                <a:off x="4228" y="1328"/>
                <a:ext cx="172" cy="172"/>
              </a:xfrm>
              <a:custGeom>
                <a:avLst/>
                <a:gdLst>
                  <a:gd name="T0" fmla="*/ 10 w 213"/>
                  <a:gd name="T1" fmla="*/ 1 h 277"/>
                  <a:gd name="T2" fmla="*/ 10 w 213"/>
                  <a:gd name="T3" fmla="*/ 1 h 277"/>
                  <a:gd name="T4" fmla="*/ 7 w 213"/>
                  <a:gd name="T5" fmla="*/ 1 h 277"/>
                  <a:gd name="T6" fmla="*/ 6 w 213"/>
                  <a:gd name="T7" fmla="*/ 1 h 277"/>
                  <a:gd name="T8" fmla="*/ 4 w 213"/>
                  <a:gd name="T9" fmla="*/ 0 h 277"/>
                  <a:gd name="T10" fmla="*/ 4 w 213"/>
                  <a:gd name="T11" fmla="*/ 1 h 277"/>
                  <a:gd name="T12" fmla="*/ 4 w 213"/>
                  <a:gd name="T13" fmla="*/ 1 h 277"/>
                  <a:gd name="T14" fmla="*/ 6 w 213"/>
                  <a:gd name="T15" fmla="*/ 1 h 277"/>
                  <a:gd name="T16" fmla="*/ 6 w 213"/>
                  <a:gd name="T17" fmla="*/ 1 h 277"/>
                  <a:gd name="T18" fmla="*/ 4 w 213"/>
                  <a:gd name="T19" fmla="*/ 1 h 277"/>
                  <a:gd name="T20" fmla="*/ 2 w 213"/>
                  <a:gd name="T21" fmla="*/ 1 h 277"/>
                  <a:gd name="T22" fmla="*/ 2 w 213"/>
                  <a:gd name="T23" fmla="*/ 1 h 277"/>
                  <a:gd name="T24" fmla="*/ 1 w 213"/>
                  <a:gd name="T25" fmla="*/ 1 h 277"/>
                  <a:gd name="T26" fmla="*/ 2 w 213"/>
                  <a:gd name="T27" fmla="*/ 1 h 277"/>
                  <a:gd name="T28" fmla="*/ 3 w 213"/>
                  <a:gd name="T29" fmla="*/ 1 h 277"/>
                  <a:gd name="T30" fmla="*/ 2 w 213"/>
                  <a:gd name="T31" fmla="*/ 1 h 277"/>
                  <a:gd name="T32" fmla="*/ 2 w 213"/>
                  <a:gd name="T33" fmla="*/ 1 h 277"/>
                  <a:gd name="T34" fmla="*/ 2 w 213"/>
                  <a:gd name="T35" fmla="*/ 1 h 277"/>
                  <a:gd name="T36" fmla="*/ 2 w 213"/>
                  <a:gd name="T37" fmla="*/ 1 h 277"/>
                  <a:gd name="T38" fmla="*/ 4 w 213"/>
                  <a:gd name="T39" fmla="*/ 1 h 277"/>
                  <a:gd name="T40" fmla="*/ 6 w 213"/>
                  <a:gd name="T41" fmla="*/ 1 h 277"/>
                  <a:gd name="T42" fmla="*/ 2 w 213"/>
                  <a:gd name="T43" fmla="*/ 1 h 277"/>
                  <a:gd name="T44" fmla="*/ 2 w 213"/>
                  <a:gd name="T45" fmla="*/ 1 h 277"/>
                  <a:gd name="T46" fmla="*/ 2 w 213"/>
                  <a:gd name="T47" fmla="*/ 1 h 277"/>
                  <a:gd name="T48" fmla="*/ 4 w 213"/>
                  <a:gd name="T49" fmla="*/ 1 h 277"/>
                  <a:gd name="T50" fmla="*/ 6 w 213"/>
                  <a:gd name="T51" fmla="*/ 1 h 277"/>
                  <a:gd name="T52" fmla="*/ 5 w 213"/>
                  <a:gd name="T53" fmla="*/ 1 h 277"/>
                  <a:gd name="T54" fmla="*/ 3 w 213"/>
                  <a:gd name="T55" fmla="*/ 1 h 277"/>
                  <a:gd name="T56" fmla="*/ 4 w 213"/>
                  <a:gd name="T57" fmla="*/ 1 h 277"/>
                  <a:gd name="T58" fmla="*/ 5 w 213"/>
                  <a:gd name="T59" fmla="*/ 1 h 277"/>
                  <a:gd name="T60" fmla="*/ 8 w 213"/>
                  <a:gd name="T61" fmla="*/ 1 h 277"/>
                  <a:gd name="T62" fmla="*/ 10 w 213"/>
                  <a:gd name="T63" fmla="*/ 1 h 277"/>
                  <a:gd name="T64" fmla="*/ 10 w 213"/>
                  <a:gd name="T65" fmla="*/ 1 h 2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3" h="277">
                    <a:moveTo>
                      <a:pt x="213" y="156"/>
                    </a:moveTo>
                    <a:lnTo>
                      <a:pt x="208" y="128"/>
                    </a:lnTo>
                    <a:lnTo>
                      <a:pt x="197" y="103"/>
                    </a:lnTo>
                    <a:lnTo>
                      <a:pt x="182" y="79"/>
                    </a:lnTo>
                    <a:lnTo>
                      <a:pt x="165" y="58"/>
                    </a:lnTo>
                    <a:lnTo>
                      <a:pt x="142" y="40"/>
                    </a:lnTo>
                    <a:lnTo>
                      <a:pt x="132" y="24"/>
                    </a:lnTo>
                    <a:lnTo>
                      <a:pt x="118" y="12"/>
                    </a:lnTo>
                    <a:lnTo>
                      <a:pt x="100" y="4"/>
                    </a:lnTo>
                    <a:lnTo>
                      <a:pt x="81" y="0"/>
                    </a:lnTo>
                    <a:lnTo>
                      <a:pt x="76" y="8"/>
                    </a:lnTo>
                    <a:lnTo>
                      <a:pt x="75" y="16"/>
                    </a:lnTo>
                    <a:lnTo>
                      <a:pt x="78" y="24"/>
                    </a:lnTo>
                    <a:lnTo>
                      <a:pt x="83" y="31"/>
                    </a:lnTo>
                    <a:lnTo>
                      <a:pt x="107" y="31"/>
                    </a:lnTo>
                    <a:lnTo>
                      <a:pt x="129" y="37"/>
                    </a:lnTo>
                    <a:lnTo>
                      <a:pt x="150" y="48"/>
                    </a:lnTo>
                    <a:lnTo>
                      <a:pt x="128" y="37"/>
                    </a:lnTo>
                    <a:lnTo>
                      <a:pt x="105" y="31"/>
                    </a:lnTo>
                    <a:lnTo>
                      <a:pt x="80" y="29"/>
                    </a:lnTo>
                    <a:lnTo>
                      <a:pt x="56" y="32"/>
                    </a:lnTo>
                    <a:lnTo>
                      <a:pt x="33" y="40"/>
                    </a:lnTo>
                    <a:lnTo>
                      <a:pt x="12" y="53"/>
                    </a:lnTo>
                    <a:lnTo>
                      <a:pt x="3" y="63"/>
                    </a:lnTo>
                    <a:lnTo>
                      <a:pt x="0" y="76"/>
                    </a:lnTo>
                    <a:lnTo>
                      <a:pt x="1" y="87"/>
                    </a:lnTo>
                    <a:lnTo>
                      <a:pt x="8" y="98"/>
                    </a:lnTo>
                    <a:lnTo>
                      <a:pt x="17" y="106"/>
                    </a:lnTo>
                    <a:lnTo>
                      <a:pt x="30" y="108"/>
                    </a:lnTo>
                    <a:lnTo>
                      <a:pt x="68" y="90"/>
                    </a:lnTo>
                    <a:lnTo>
                      <a:pt x="110" y="80"/>
                    </a:lnTo>
                    <a:lnTo>
                      <a:pt x="59" y="96"/>
                    </a:lnTo>
                    <a:lnTo>
                      <a:pt x="11" y="119"/>
                    </a:lnTo>
                    <a:lnTo>
                      <a:pt x="4" y="132"/>
                    </a:lnTo>
                    <a:lnTo>
                      <a:pt x="6" y="148"/>
                    </a:lnTo>
                    <a:lnTo>
                      <a:pt x="12" y="160"/>
                    </a:lnTo>
                    <a:lnTo>
                      <a:pt x="24" y="170"/>
                    </a:lnTo>
                    <a:lnTo>
                      <a:pt x="38" y="175"/>
                    </a:lnTo>
                    <a:lnTo>
                      <a:pt x="52" y="172"/>
                    </a:lnTo>
                    <a:lnTo>
                      <a:pt x="78" y="154"/>
                    </a:lnTo>
                    <a:lnTo>
                      <a:pt x="105" y="140"/>
                    </a:lnTo>
                    <a:lnTo>
                      <a:pt x="136" y="128"/>
                    </a:lnTo>
                    <a:lnTo>
                      <a:pt x="89" y="151"/>
                    </a:lnTo>
                    <a:lnTo>
                      <a:pt x="44" y="176"/>
                    </a:lnTo>
                    <a:lnTo>
                      <a:pt x="40" y="188"/>
                    </a:lnTo>
                    <a:lnTo>
                      <a:pt x="40" y="200"/>
                    </a:lnTo>
                    <a:lnTo>
                      <a:pt x="43" y="212"/>
                    </a:lnTo>
                    <a:lnTo>
                      <a:pt x="52" y="221"/>
                    </a:lnTo>
                    <a:lnTo>
                      <a:pt x="64" y="226"/>
                    </a:lnTo>
                    <a:lnTo>
                      <a:pt x="76" y="226"/>
                    </a:lnTo>
                    <a:lnTo>
                      <a:pt x="88" y="221"/>
                    </a:lnTo>
                    <a:lnTo>
                      <a:pt x="116" y="202"/>
                    </a:lnTo>
                    <a:lnTo>
                      <a:pt x="145" y="188"/>
                    </a:lnTo>
                    <a:lnTo>
                      <a:pt x="108" y="208"/>
                    </a:lnTo>
                    <a:lnTo>
                      <a:pt x="75" y="234"/>
                    </a:lnTo>
                    <a:lnTo>
                      <a:pt x="72" y="247"/>
                    </a:lnTo>
                    <a:lnTo>
                      <a:pt x="75" y="260"/>
                    </a:lnTo>
                    <a:lnTo>
                      <a:pt x="84" y="271"/>
                    </a:lnTo>
                    <a:lnTo>
                      <a:pt x="96" y="277"/>
                    </a:lnTo>
                    <a:lnTo>
                      <a:pt x="110" y="277"/>
                    </a:lnTo>
                    <a:lnTo>
                      <a:pt x="123" y="272"/>
                    </a:lnTo>
                    <a:lnTo>
                      <a:pt x="147" y="255"/>
                    </a:lnTo>
                    <a:lnTo>
                      <a:pt x="169" y="234"/>
                    </a:lnTo>
                    <a:lnTo>
                      <a:pt x="187" y="210"/>
                    </a:lnTo>
                    <a:lnTo>
                      <a:pt x="201" y="184"/>
                    </a:lnTo>
                    <a:lnTo>
                      <a:pt x="213" y="156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37" name="Freeform 140"/>
              <p:cNvSpPr>
                <a:spLocks noChangeAspect="1"/>
              </p:cNvSpPr>
              <p:nvPr/>
            </p:nvSpPr>
            <p:spPr bwMode="auto">
              <a:xfrm rot="538615" flipH="1">
                <a:off x="4047" y="1309"/>
                <a:ext cx="153" cy="82"/>
              </a:xfrm>
              <a:custGeom>
                <a:avLst/>
                <a:gdLst>
                  <a:gd name="T0" fmla="*/ 1 w 185"/>
                  <a:gd name="T1" fmla="*/ 1 h 137"/>
                  <a:gd name="T2" fmla="*/ 0 w 185"/>
                  <a:gd name="T3" fmla="*/ 1 h 137"/>
                  <a:gd name="T4" fmla="*/ 1 w 185"/>
                  <a:gd name="T5" fmla="*/ 1 h 137"/>
                  <a:gd name="T6" fmla="*/ 2 w 185"/>
                  <a:gd name="T7" fmla="*/ 1 h 137"/>
                  <a:gd name="T8" fmla="*/ 2 w 185"/>
                  <a:gd name="T9" fmla="*/ 1 h 137"/>
                  <a:gd name="T10" fmla="*/ 2 w 185"/>
                  <a:gd name="T11" fmla="*/ 1 h 137"/>
                  <a:gd name="T12" fmla="*/ 2 w 185"/>
                  <a:gd name="T13" fmla="*/ 1 h 137"/>
                  <a:gd name="T14" fmla="*/ 2 w 185"/>
                  <a:gd name="T15" fmla="*/ 1 h 137"/>
                  <a:gd name="T16" fmla="*/ 5 w 185"/>
                  <a:gd name="T17" fmla="*/ 0 h 137"/>
                  <a:gd name="T18" fmla="*/ 6 w 185"/>
                  <a:gd name="T19" fmla="*/ 1 h 137"/>
                  <a:gd name="T20" fmla="*/ 8 w 185"/>
                  <a:gd name="T21" fmla="*/ 1 h 137"/>
                  <a:gd name="T22" fmla="*/ 10 w 185"/>
                  <a:gd name="T23" fmla="*/ 1 h 137"/>
                  <a:gd name="T24" fmla="*/ 11 w 185"/>
                  <a:gd name="T25" fmla="*/ 1 h 137"/>
                  <a:gd name="T26" fmla="*/ 12 w 185"/>
                  <a:gd name="T27" fmla="*/ 1 h 137"/>
                  <a:gd name="T28" fmla="*/ 12 w 185"/>
                  <a:gd name="T29" fmla="*/ 1 h 137"/>
                  <a:gd name="T30" fmla="*/ 13 w 185"/>
                  <a:gd name="T31" fmla="*/ 1 h 137"/>
                  <a:gd name="T32" fmla="*/ 12 w 185"/>
                  <a:gd name="T33" fmla="*/ 1 h 137"/>
                  <a:gd name="T34" fmla="*/ 11 w 185"/>
                  <a:gd name="T35" fmla="*/ 1 h 137"/>
                  <a:gd name="T36" fmla="*/ 10 w 185"/>
                  <a:gd name="T37" fmla="*/ 1 h 137"/>
                  <a:gd name="T38" fmla="*/ 8 w 185"/>
                  <a:gd name="T39" fmla="*/ 1 h 137"/>
                  <a:gd name="T40" fmla="*/ 8 w 185"/>
                  <a:gd name="T41" fmla="*/ 1 h 137"/>
                  <a:gd name="T42" fmla="*/ 7 w 185"/>
                  <a:gd name="T43" fmla="*/ 1 h 137"/>
                  <a:gd name="T44" fmla="*/ 5 w 185"/>
                  <a:gd name="T45" fmla="*/ 1 h 137"/>
                  <a:gd name="T46" fmla="*/ 4 w 185"/>
                  <a:gd name="T47" fmla="*/ 1 h 137"/>
                  <a:gd name="T48" fmla="*/ 2 w 185"/>
                  <a:gd name="T49" fmla="*/ 1 h 137"/>
                  <a:gd name="T50" fmla="*/ 1 w 185"/>
                  <a:gd name="T51" fmla="*/ 1 h 1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85" h="137">
                    <a:moveTo>
                      <a:pt x="1" y="64"/>
                    </a:moveTo>
                    <a:lnTo>
                      <a:pt x="0" y="48"/>
                    </a:lnTo>
                    <a:lnTo>
                      <a:pt x="1" y="32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38" y="1"/>
                    </a:lnTo>
                    <a:lnTo>
                      <a:pt x="20" y="30"/>
                    </a:lnTo>
                    <a:lnTo>
                      <a:pt x="38" y="1"/>
                    </a:lnTo>
                    <a:lnTo>
                      <a:pt x="64" y="0"/>
                    </a:lnTo>
                    <a:lnTo>
                      <a:pt x="88" y="1"/>
                    </a:lnTo>
                    <a:lnTo>
                      <a:pt x="112" y="9"/>
                    </a:lnTo>
                    <a:lnTo>
                      <a:pt x="134" y="22"/>
                    </a:lnTo>
                    <a:lnTo>
                      <a:pt x="153" y="38"/>
                    </a:lnTo>
                    <a:lnTo>
                      <a:pt x="169" y="59"/>
                    </a:lnTo>
                    <a:lnTo>
                      <a:pt x="180" y="81"/>
                    </a:lnTo>
                    <a:lnTo>
                      <a:pt x="185" y="107"/>
                    </a:lnTo>
                    <a:lnTo>
                      <a:pt x="174" y="120"/>
                    </a:lnTo>
                    <a:lnTo>
                      <a:pt x="158" y="131"/>
                    </a:lnTo>
                    <a:lnTo>
                      <a:pt x="140" y="136"/>
                    </a:lnTo>
                    <a:lnTo>
                      <a:pt x="121" y="137"/>
                    </a:lnTo>
                    <a:lnTo>
                      <a:pt x="110" y="117"/>
                    </a:lnTo>
                    <a:lnTo>
                      <a:pt x="92" y="97"/>
                    </a:lnTo>
                    <a:lnTo>
                      <a:pt x="73" y="83"/>
                    </a:lnTo>
                    <a:lnTo>
                      <a:pt x="51" y="72"/>
                    </a:lnTo>
                    <a:lnTo>
                      <a:pt x="27" y="65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38" name="Freeform 141"/>
              <p:cNvSpPr>
                <a:spLocks/>
              </p:cNvSpPr>
              <p:nvPr/>
            </p:nvSpPr>
            <p:spPr bwMode="auto">
              <a:xfrm flipH="1">
                <a:off x="4095" y="1164"/>
                <a:ext cx="486" cy="455"/>
              </a:xfrm>
              <a:custGeom>
                <a:avLst/>
                <a:gdLst>
                  <a:gd name="T0" fmla="*/ 2147483646 w 51"/>
                  <a:gd name="T1" fmla="*/ 0 h 50"/>
                  <a:gd name="T2" fmla="*/ 2147483646 w 51"/>
                  <a:gd name="T3" fmla="*/ 2147483646 h 50"/>
                  <a:gd name="T4" fmla="*/ 2147483646 w 51"/>
                  <a:gd name="T5" fmla="*/ 2147483646 h 50"/>
                  <a:gd name="T6" fmla="*/ 2147483646 w 51"/>
                  <a:gd name="T7" fmla="*/ 2147483646 h 50"/>
                  <a:gd name="T8" fmla="*/ 2147483646 w 51"/>
                  <a:gd name="T9" fmla="*/ 2147483646 h 50"/>
                  <a:gd name="T10" fmla="*/ 0 w 51"/>
                  <a:gd name="T11" fmla="*/ 2147483646 h 50"/>
                  <a:gd name="T12" fmla="*/ 2147483646 w 51"/>
                  <a:gd name="T13" fmla="*/ 2147483646 h 50"/>
                  <a:gd name="T14" fmla="*/ 2147483646 w 51"/>
                  <a:gd name="T15" fmla="*/ 2147483646 h 50"/>
                  <a:gd name="T16" fmla="*/ 2147483646 w 51"/>
                  <a:gd name="T17" fmla="*/ 2147483646 h 50"/>
                  <a:gd name="T18" fmla="*/ 2147483646 w 51"/>
                  <a:gd name="T19" fmla="*/ 2147483646 h 50"/>
                  <a:gd name="T20" fmla="*/ 2147483646 w 51"/>
                  <a:gd name="T21" fmla="*/ 2147483646 h 50"/>
                  <a:gd name="T22" fmla="*/ 2147483646 w 51"/>
                  <a:gd name="T23" fmla="*/ 2147483646 h 50"/>
                  <a:gd name="T24" fmla="*/ 2147483646 w 51"/>
                  <a:gd name="T25" fmla="*/ 2147483646 h 50"/>
                  <a:gd name="T26" fmla="*/ 2147483646 w 51"/>
                  <a:gd name="T27" fmla="*/ 2147483646 h 50"/>
                  <a:gd name="T28" fmla="*/ 2147483646 w 51"/>
                  <a:gd name="T29" fmla="*/ 2147483646 h 50"/>
                  <a:gd name="T30" fmla="*/ 2147483646 w 51"/>
                  <a:gd name="T31" fmla="*/ 2147483646 h 50"/>
                  <a:gd name="T32" fmla="*/ 2147483646 w 51"/>
                  <a:gd name="T33" fmla="*/ 2147483646 h 50"/>
                  <a:gd name="T34" fmla="*/ 2147483646 w 51"/>
                  <a:gd name="T35" fmla="*/ 2147483646 h 50"/>
                  <a:gd name="T36" fmla="*/ 2147483646 w 51"/>
                  <a:gd name="T37" fmla="*/ 2147483646 h 50"/>
                  <a:gd name="T38" fmla="*/ 2147483646 w 51"/>
                  <a:gd name="T39" fmla="*/ 2147483646 h 50"/>
                  <a:gd name="T40" fmla="*/ 2147483646 w 51"/>
                  <a:gd name="T41" fmla="*/ 2147483646 h 50"/>
                  <a:gd name="T42" fmla="*/ 2147483646 w 51"/>
                  <a:gd name="T43" fmla="*/ 2147483646 h 50"/>
                  <a:gd name="T44" fmla="*/ 2147483646 w 51"/>
                  <a:gd name="T45" fmla="*/ 2147483646 h 50"/>
                  <a:gd name="T46" fmla="*/ 2147483646 w 51"/>
                  <a:gd name="T47" fmla="*/ 2147483646 h 50"/>
                  <a:gd name="T48" fmla="*/ 2147483646 w 51"/>
                  <a:gd name="T49" fmla="*/ 2147483646 h 50"/>
                  <a:gd name="T50" fmla="*/ 2147483646 w 51"/>
                  <a:gd name="T51" fmla="*/ 2147483646 h 50"/>
                  <a:gd name="T52" fmla="*/ 2147483646 w 51"/>
                  <a:gd name="T53" fmla="*/ 2147483646 h 50"/>
                  <a:gd name="T54" fmla="*/ 2147483646 w 51"/>
                  <a:gd name="T55" fmla="*/ 2147483646 h 50"/>
                  <a:gd name="T56" fmla="*/ 2147483646 w 51"/>
                  <a:gd name="T57" fmla="*/ 2147483646 h 50"/>
                  <a:gd name="T58" fmla="*/ 2147483646 w 51"/>
                  <a:gd name="T59" fmla="*/ 2147483646 h 50"/>
                  <a:gd name="T60" fmla="*/ 2147483646 w 51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1" h="50">
                    <a:moveTo>
                      <a:pt x="19" y="0"/>
                    </a:moveTo>
                    <a:lnTo>
                      <a:pt x="18" y="4"/>
                    </a:lnTo>
                    <a:lnTo>
                      <a:pt x="11" y="6"/>
                    </a:lnTo>
                    <a:lnTo>
                      <a:pt x="5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9" y="35"/>
                    </a:lnTo>
                    <a:lnTo>
                      <a:pt x="18" y="44"/>
                    </a:lnTo>
                    <a:lnTo>
                      <a:pt x="27" y="48"/>
                    </a:lnTo>
                    <a:lnTo>
                      <a:pt x="33" y="50"/>
                    </a:lnTo>
                    <a:lnTo>
                      <a:pt x="41" y="47"/>
                    </a:lnTo>
                    <a:lnTo>
                      <a:pt x="44" y="43"/>
                    </a:lnTo>
                    <a:lnTo>
                      <a:pt x="51" y="24"/>
                    </a:lnTo>
                    <a:lnTo>
                      <a:pt x="46" y="22"/>
                    </a:lnTo>
                    <a:lnTo>
                      <a:pt x="42" y="30"/>
                    </a:lnTo>
                    <a:lnTo>
                      <a:pt x="40" y="39"/>
                    </a:lnTo>
                    <a:lnTo>
                      <a:pt x="37" y="43"/>
                    </a:lnTo>
                    <a:lnTo>
                      <a:pt x="29" y="42"/>
                    </a:lnTo>
                    <a:lnTo>
                      <a:pt x="25" y="40"/>
                    </a:lnTo>
                    <a:lnTo>
                      <a:pt x="17" y="31"/>
                    </a:lnTo>
                    <a:lnTo>
                      <a:pt x="11" y="22"/>
                    </a:lnTo>
                    <a:lnTo>
                      <a:pt x="9" y="17"/>
                    </a:lnTo>
                    <a:lnTo>
                      <a:pt x="19" y="9"/>
                    </a:lnTo>
                    <a:lnTo>
                      <a:pt x="21" y="5"/>
                    </a:lnTo>
                    <a:lnTo>
                      <a:pt x="30" y="8"/>
                    </a:lnTo>
                    <a:lnTo>
                      <a:pt x="35" y="9"/>
                    </a:lnTo>
                    <a:lnTo>
                      <a:pt x="32" y="2"/>
                    </a:lnTo>
                    <a:lnTo>
                      <a:pt x="28" y="2"/>
                    </a:lnTo>
                    <a:lnTo>
                      <a:pt x="2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39" name="Freeform 142"/>
              <p:cNvSpPr>
                <a:spLocks/>
              </p:cNvSpPr>
              <p:nvPr/>
            </p:nvSpPr>
            <p:spPr bwMode="auto">
              <a:xfrm flipH="1">
                <a:off x="4181" y="1164"/>
                <a:ext cx="66" cy="73"/>
              </a:xfrm>
              <a:custGeom>
                <a:avLst/>
                <a:gdLst>
                  <a:gd name="T0" fmla="*/ 2147483646 w 7"/>
                  <a:gd name="T1" fmla="*/ 2147483646 h 8"/>
                  <a:gd name="T2" fmla="*/ 2147483646 w 7"/>
                  <a:gd name="T3" fmla="*/ 0 h 8"/>
                  <a:gd name="T4" fmla="*/ 2147483646 w 7"/>
                  <a:gd name="T5" fmla="*/ 2147483646 h 8"/>
                  <a:gd name="T6" fmla="*/ 0 w 7"/>
                  <a:gd name="T7" fmla="*/ 2147483646 h 8"/>
                  <a:gd name="T8" fmla="*/ 2147483646 w 7"/>
                  <a:gd name="T9" fmla="*/ 2147483646 h 8"/>
                  <a:gd name="T10" fmla="*/ 2147483646 w 7"/>
                  <a:gd name="T11" fmla="*/ 214748364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7" y="3"/>
                    </a:lnTo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3340" name="Freeform 143"/>
              <p:cNvSpPr>
                <a:spLocks/>
              </p:cNvSpPr>
              <p:nvPr/>
            </p:nvSpPr>
            <p:spPr bwMode="auto">
              <a:xfrm flipH="1">
                <a:off x="3923" y="1200"/>
                <a:ext cx="267" cy="291"/>
              </a:xfrm>
              <a:custGeom>
                <a:avLst/>
                <a:gdLst>
                  <a:gd name="T0" fmla="*/ 0 w 28"/>
                  <a:gd name="T1" fmla="*/ 2147483646 h 32"/>
                  <a:gd name="T2" fmla="*/ 2147483646 w 28"/>
                  <a:gd name="T3" fmla="*/ 2147483646 h 32"/>
                  <a:gd name="T4" fmla="*/ 2147483646 w 28"/>
                  <a:gd name="T5" fmla="*/ 2147483646 h 32"/>
                  <a:gd name="T6" fmla="*/ 2147483646 w 28"/>
                  <a:gd name="T7" fmla="*/ 2147483646 h 32"/>
                  <a:gd name="T8" fmla="*/ 2147483646 w 28"/>
                  <a:gd name="T9" fmla="*/ 2147483646 h 32"/>
                  <a:gd name="T10" fmla="*/ 2147483646 w 28"/>
                  <a:gd name="T11" fmla="*/ 2147483646 h 32"/>
                  <a:gd name="T12" fmla="*/ 2147483646 w 28"/>
                  <a:gd name="T13" fmla="*/ 2147483646 h 32"/>
                  <a:gd name="T14" fmla="*/ 2147483646 w 28"/>
                  <a:gd name="T15" fmla="*/ 2147483646 h 32"/>
                  <a:gd name="T16" fmla="*/ 2147483646 w 28"/>
                  <a:gd name="T17" fmla="*/ 2147483646 h 32"/>
                  <a:gd name="T18" fmla="*/ 2147483646 w 28"/>
                  <a:gd name="T19" fmla="*/ 2147483646 h 32"/>
                  <a:gd name="T20" fmla="*/ 2147483646 w 28"/>
                  <a:gd name="T21" fmla="*/ 2147483646 h 32"/>
                  <a:gd name="T22" fmla="*/ 2147483646 w 28"/>
                  <a:gd name="T23" fmla="*/ 2147483646 h 32"/>
                  <a:gd name="T24" fmla="*/ 2147483646 w 28"/>
                  <a:gd name="T25" fmla="*/ 2147483646 h 32"/>
                  <a:gd name="T26" fmla="*/ 2147483646 w 28"/>
                  <a:gd name="T27" fmla="*/ 2147483646 h 32"/>
                  <a:gd name="T28" fmla="*/ 2147483646 w 28"/>
                  <a:gd name="T29" fmla="*/ 2147483646 h 32"/>
                  <a:gd name="T30" fmla="*/ 2147483646 w 28"/>
                  <a:gd name="T31" fmla="*/ 0 h 32"/>
                  <a:gd name="T32" fmla="*/ 0 w 28"/>
                  <a:gd name="T33" fmla="*/ 2147483646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8" h="32">
                    <a:moveTo>
                      <a:pt x="0" y="2"/>
                    </a:moveTo>
                    <a:lnTo>
                      <a:pt x="10" y="7"/>
                    </a:lnTo>
                    <a:lnTo>
                      <a:pt x="20" y="16"/>
                    </a:lnTo>
                    <a:lnTo>
                      <a:pt x="24" y="21"/>
                    </a:lnTo>
                    <a:lnTo>
                      <a:pt x="21" y="25"/>
                    </a:lnTo>
                    <a:lnTo>
                      <a:pt x="8" y="27"/>
                    </a:lnTo>
                    <a:lnTo>
                      <a:pt x="6" y="32"/>
                    </a:lnTo>
                    <a:lnTo>
                      <a:pt x="15" y="32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8" y="22"/>
                    </a:lnTo>
                    <a:lnTo>
                      <a:pt x="27" y="18"/>
                    </a:lnTo>
                    <a:lnTo>
                      <a:pt x="23" y="15"/>
                    </a:lnTo>
                    <a:lnTo>
                      <a:pt x="13" y="6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240784" name="AutoShape 144"/>
          <p:cNvSpPr>
            <a:spLocks noChangeArrowheads="1"/>
          </p:cNvSpPr>
          <p:nvPr/>
        </p:nvSpPr>
        <p:spPr bwMode="auto">
          <a:xfrm>
            <a:off x="6760112" y="1298869"/>
            <a:ext cx="3276600" cy="1066800"/>
          </a:xfrm>
          <a:prstGeom prst="wedgeRoundRectCallout">
            <a:avLst>
              <a:gd name="adj1" fmla="val 44136"/>
              <a:gd name="adj2" fmla="val 173808"/>
              <a:gd name="adj3" fmla="val 16667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/>
          <a:p>
            <a:pPr eaLnBrk="1" hangingPunct="1"/>
            <a:r>
              <a:rPr lang="ja-JP" altLang="en-US">
                <a:solidFill>
                  <a:schemeClr val="tx1"/>
                </a:solidFill>
                <a:latin typeface="Arial" panose="020B0604020202020204" pitchFamily="34" charset="0"/>
              </a:rPr>
              <a:t>径大品は偶発的に</a:t>
            </a:r>
          </a:p>
          <a:p>
            <a:pPr eaLnBrk="1" hangingPunct="1"/>
            <a:r>
              <a:rPr lang="ja-JP" altLang="en-US">
                <a:solidFill>
                  <a:schemeClr val="tx1"/>
                </a:solidFill>
                <a:latin typeface="Arial" panose="020B0604020202020204" pitchFamily="34" charset="0"/>
              </a:rPr>
              <a:t>発生している</a:t>
            </a:r>
          </a:p>
        </p:txBody>
      </p:sp>
      <p:grpSp>
        <p:nvGrpSpPr>
          <p:cNvPr id="53283" name="Group 149"/>
          <p:cNvGrpSpPr>
            <a:grpSpLocks/>
          </p:cNvGrpSpPr>
          <p:nvPr/>
        </p:nvGrpSpPr>
        <p:grpSpPr bwMode="auto">
          <a:xfrm>
            <a:off x="3222625" y="4751504"/>
            <a:ext cx="1143000" cy="942975"/>
            <a:chOff x="288" y="2642"/>
            <a:chExt cx="720" cy="594"/>
          </a:xfrm>
        </p:grpSpPr>
        <p:sp>
          <p:nvSpPr>
            <p:cNvPr id="53290" name="Text Box 31"/>
            <p:cNvSpPr txBox="1">
              <a:spLocks noChangeArrowheads="1"/>
            </p:cNvSpPr>
            <p:nvPr/>
          </p:nvSpPr>
          <p:spPr bwMode="auto">
            <a:xfrm>
              <a:off x="477" y="2642"/>
              <a:ext cx="349" cy="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4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規格</a:t>
              </a:r>
            </a:p>
          </p:txBody>
        </p:sp>
        <p:sp>
          <p:nvSpPr>
            <p:cNvPr id="53291" name="Text Box 147"/>
            <p:cNvSpPr txBox="1">
              <a:spLocks noChangeArrowheads="1"/>
            </p:cNvSpPr>
            <p:nvPr/>
          </p:nvSpPr>
          <p:spPr bwMode="auto">
            <a:xfrm>
              <a:off x="288" y="3024"/>
              <a:ext cx="7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（－）</a:t>
              </a:r>
            </a:p>
          </p:txBody>
        </p:sp>
      </p:grpSp>
      <p:grpSp>
        <p:nvGrpSpPr>
          <p:cNvPr id="53284" name="Group 150"/>
          <p:cNvGrpSpPr>
            <a:grpSpLocks/>
          </p:cNvGrpSpPr>
          <p:nvPr/>
        </p:nvGrpSpPr>
        <p:grpSpPr bwMode="auto">
          <a:xfrm>
            <a:off x="5295900" y="4779366"/>
            <a:ext cx="1143000" cy="944563"/>
            <a:chOff x="1152" y="2449"/>
            <a:chExt cx="720" cy="595"/>
          </a:xfrm>
        </p:grpSpPr>
        <p:sp>
          <p:nvSpPr>
            <p:cNvPr id="53288" name="Text Box 29"/>
            <p:cNvSpPr txBox="1">
              <a:spLocks noChangeArrowheads="1"/>
            </p:cNvSpPr>
            <p:nvPr/>
          </p:nvSpPr>
          <p:spPr bwMode="auto">
            <a:xfrm>
              <a:off x="1341" y="2449"/>
              <a:ext cx="349" cy="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4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規格</a:t>
              </a:r>
            </a:p>
          </p:txBody>
        </p:sp>
        <p:sp>
          <p:nvSpPr>
            <p:cNvPr id="53289" name="Text Box 148"/>
            <p:cNvSpPr txBox="1">
              <a:spLocks noChangeArrowheads="1"/>
            </p:cNvSpPr>
            <p:nvPr/>
          </p:nvSpPr>
          <p:spPr bwMode="auto">
            <a:xfrm>
              <a:off x="1152" y="2832"/>
              <a:ext cx="7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（＋）</a:t>
              </a:r>
            </a:p>
          </p:txBody>
        </p:sp>
      </p:grpSp>
      <p:sp>
        <p:nvSpPr>
          <p:cNvPr id="53285" name="AutoShape 151"/>
          <p:cNvSpPr>
            <a:spLocks noChangeArrowheads="1"/>
          </p:cNvSpPr>
          <p:nvPr/>
        </p:nvSpPr>
        <p:spPr bwMode="auto">
          <a:xfrm>
            <a:off x="4762500" y="36057"/>
            <a:ext cx="23622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現状把握  ②</a:t>
            </a:r>
          </a:p>
        </p:txBody>
      </p:sp>
      <p:sp>
        <p:nvSpPr>
          <p:cNvPr id="53286" name="AutoShape 145"/>
          <p:cNvSpPr>
            <a:spLocks noChangeArrowheads="1"/>
          </p:cNvSpPr>
          <p:nvPr/>
        </p:nvSpPr>
        <p:spPr bwMode="auto">
          <a:xfrm>
            <a:off x="7533398" y="5460531"/>
            <a:ext cx="2797015" cy="1164262"/>
          </a:xfrm>
          <a:prstGeom prst="irregularSeal1">
            <a:avLst/>
          </a:prstGeom>
          <a:solidFill>
            <a:schemeClr val="accent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None/>
            </a:pPr>
            <a:r>
              <a:rPr lang="ja-JP" altLang="en-US">
                <a:solidFill>
                  <a:schemeClr val="tx1"/>
                </a:solidFill>
                <a:ea typeface="HG丸ｺﾞｼｯｸM-PRO" panose="020F0600000000000000" pitchFamily="50" charset="-128"/>
              </a:rPr>
              <a:t>径大品</a:t>
            </a:r>
          </a:p>
        </p:txBody>
      </p:sp>
      <p:sp>
        <p:nvSpPr>
          <p:cNvPr id="240786" name="AutoShape 146"/>
          <p:cNvSpPr>
            <a:spLocks noChangeArrowheads="1"/>
          </p:cNvSpPr>
          <p:nvPr/>
        </p:nvSpPr>
        <p:spPr bwMode="auto">
          <a:xfrm>
            <a:off x="6400271" y="4447389"/>
            <a:ext cx="3276600" cy="1066800"/>
          </a:xfrm>
          <a:prstGeom prst="wedgeRoundRectCallout">
            <a:avLst>
              <a:gd name="adj1" fmla="val 57684"/>
              <a:gd name="adj2" fmla="val -108526"/>
              <a:gd name="adj3" fmla="val 16667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/>
          <a:p>
            <a:pPr eaLnBrk="1" hangingPunct="1"/>
            <a:r>
              <a:rPr lang="ja-JP" altLang="en-US" dirty="0">
                <a:solidFill>
                  <a:schemeClr val="tx1"/>
                </a:solidFill>
                <a:latin typeface="Arial" panose="020B0604020202020204" pitchFamily="34" charset="0"/>
              </a:rPr>
              <a:t>径大品は極端な</a:t>
            </a:r>
          </a:p>
          <a:p>
            <a:pPr eaLnBrk="1" hangingPunct="1"/>
            <a:r>
              <a:rPr lang="ja-JP" altLang="en-US" dirty="0">
                <a:solidFill>
                  <a:schemeClr val="tx1"/>
                </a:solidFill>
                <a:latin typeface="Arial" panose="020B0604020202020204" pitchFamily="34" charset="0"/>
              </a:rPr>
              <a:t>離れ小島型</a:t>
            </a:r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-16846"/>
            <a:ext cx="2950112" cy="2194735"/>
          </a:xfrm>
          <a:prstGeom prst="rect">
            <a:avLst/>
          </a:prstGeom>
        </p:spPr>
      </p:pic>
      <p:grpSp>
        <p:nvGrpSpPr>
          <p:cNvPr id="4" name="グループ化 3"/>
          <p:cNvGrpSpPr/>
          <p:nvPr/>
        </p:nvGrpSpPr>
        <p:grpSpPr>
          <a:xfrm>
            <a:off x="4046250" y="2943126"/>
            <a:ext cx="947638" cy="1079676"/>
            <a:chOff x="2522250" y="2943126"/>
            <a:chExt cx="947638" cy="1079676"/>
          </a:xfrm>
        </p:grpSpPr>
        <p:sp>
          <p:nvSpPr>
            <p:cNvPr id="53278" name="AutoShape 74"/>
            <p:cNvSpPr>
              <a:spLocks noChangeArrowheads="1"/>
            </p:cNvSpPr>
            <p:nvPr/>
          </p:nvSpPr>
          <p:spPr bwMode="auto">
            <a:xfrm>
              <a:off x="2522250" y="2943126"/>
              <a:ext cx="947638" cy="1079676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" name="テキスト ボックス 2"/>
            <p:cNvSpPr txBox="1"/>
            <p:nvPr/>
          </p:nvSpPr>
          <p:spPr>
            <a:xfrm>
              <a:off x="2834297" y="3143713"/>
              <a:ext cx="32862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ja-JP" altLang="en-US" sz="1600" dirty="0"/>
                <a:t>発生</a:t>
              </a:r>
            </a:p>
          </p:txBody>
        </p:sp>
      </p:grpSp>
      <p:grpSp>
        <p:nvGrpSpPr>
          <p:cNvPr id="116" name="グループ化 115"/>
          <p:cNvGrpSpPr/>
          <p:nvPr/>
        </p:nvGrpSpPr>
        <p:grpSpPr>
          <a:xfrm>
            <a:off x="5856389" y="2845819"/>
            <a:ext cx="947638" cy="1079676"/>
            <a:chOff x="2522250" y="2943126"/>
            <a:chExt cx="947638" cy="1079676"/>
          </a:xfrm>
        </p:grpSpPr>
        <p:sp>
          <p:nvSpPr>
            <p:cNvPr id="117" name="AutoShape 74"/>
            <p:cNvSpPr>
              <a:spLocks noChangeArrowheads="1"/>
            </p:cNvSpPr>
            <p:nvPr/>
          </p:nvSpPr>
          <p:spPr bwMode="auto">
            <a:xfrm>
              <a:off x="2522250" y="2943126"/>
              <a:ext cx="947638" cy="1079676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18" name="テキスト ボックス 117"/>
            <p:cNvSpPr txBox="1"/>
            <p:nvPr/>
          </p:nvSpPr>
          <p:spPr>
            <a:xfrm>
              <a:off x="2834297" y="3143713"/>
              <a:ext cx="32862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ja-JP" altLang="en-US" sz="1600" dirty="0"/>
                <a:t>発生</a:t>
              </a:r>
            </a:p>
          </p:txBody>
        </p:sp>
      </p:grpSp>
      <p:grpSp>
        <p:nvGrpSpPr>
          <p:cNvPr id="119" name="グループ化 118"/>
          <p:cNvGrpSpPr/>
          <p:nvPr/>
        </p:nvGrpSpPr>
        <p:grpSpPr>
          <a:xfrm>
            <a:off x="7200074" y="2894501"/>
            <a:ext cx="947638" cy="1079676"/>
            <a:chOff x="2522250" y="2943126"/>
            <a:chExt cx="947638" cy="1079676"/>
          </a:xfrm>
        </p:grpSpPr>
        <p:sp>
          <p:nvSpPr>
            <p:cNvPr id="120" name="AutoShape 74"/>
            <p:cNvSpPr>
              <a:spLocks noChangeArrowheads="1"/>
            </p:cNvSpPr>
            <p:nvPr/>
          </p:nvSpPr>
          <p:spPr bwMode="auto">
            <a:xfrm>
              <a:off x="2522250" y="2943126"/>
              <a:ext cx="947638" cy="1079676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21" name="テキスト ボックス 120"/>
            <p:cNvSpPr txBox="1"/>
            <p:nvPr/>
          </p:nvSpPr>
          <p:spPr>
            <a:xfrm>
              <a:off x="2834297" y="3143713"/>
              <a:ext cx="32862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ja-JP" altLang="en-US" sz="1600" dirty="0"/>
                <a:t>発生</a:t>
              </a:r>
            </a:p>
          </p:txBody>
        </p:sp>
      </p:grp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0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40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784" grpId="0" animBg="1" autoUpdateAnimBg="0"/>
      <p:bldP spid="240786" grpId="0" animBg="1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07"/>
          <p:cNvSpPr>
            <a:spLocks noChangeArrowheads="1"/>
          </p:cNvSpPr>
          <p:nvPr/>
        </p:nvSpPr>
        <p:spPr bwMode="auto">
          <a:xfrm>
            <a:off x="5715785" y="3789749"/>
            <a:ext cx="553998" cy="92398"/>
          </a:xfrm>
          <a:prstGeom prst="rect">
            <a:avLst/>
          </a:prstGeom>
          <a:solidFill>
            <a:srgbClr val="CC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ja-JP" altLang="en-US" sz="2400"/>
          </a:p>
        </p:txBody>
      </p:sp>
      <p:sp>
        <p:nvSpPr>
          <p:cNvPr id="29699" name="Text Box 3"/>
          <p:cNvSpPr txBox="1">
            <a:spLocks noChangeArrowheads="1"/>
          </p:cNvSpPr>
          <p:nvPr/>
        </p:nvSpPr>
        <p:spPr bwMode="auto">
          <a:xfrm>
            <a:off x="4280662" y="788310"/>
            <a:ext cx="5975350" cy="457200"/>
          </a:xfrm>
          <a:prstGeom prst="rect">
            <a:avLst/>
          </a:prstGeom>
          <a:solidFill>
            <a:srgbClr val="FFFF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2400" dirty="0">
                <a:ea typeface="HG丸ｺﾞｼｯｸM-PRO" panose="020F0600000000000000" pitchFamily="50" charset="-128"/>
              </a:rPr>
              <a:t>人（作業者）による発生状況はどうか？</a:t>
            </a:r>
          </a:p>
        </p:txBody>
      </p:sp>
      <p:sp>
        <p:nvSpPr>
          <p:cNvPr id="29700" name="Text Box 4"/>
          <p:cNvSpPr txBox="1">
            <a:spLocks noChangeArrowheads="1"/>
          </p:cNvSpPr>
          <p:nvPr/>
        </p:nvSpPr>
        <p:spPr bwMode="auto">
          <a:xfrm>
            <a:off x="2897188" y="1714500"/>
            <a:ext cx="7302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600" dirty="0">
                <a:latin typeface="Arial" panose="020B0604020202020204" pitchFamily="34" charset="0"/>
              </a:rPr>
              <a:t>（個）</a:t>
            </a:r>
          </a:p>
        </p:txBody>
      </p:sp>
      <p:sp>
        <p:nvSpPr>
          <p:cNvPr id="29701" name="Text Box 5"/>
          <p:cNvSpPr txBox="1">
            <a:spLocks noChangeArrowheads="1"/>
          </p:cNvSpPr>
          <p:nvPr/>
        </p:nvSpPr>
        <p:spPr bwMode="auto">
          <a:xfrm>
            <a:off x="3297536" y="4524375"/>
            <a:ext cx="46166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>
            <a:spAutoFit/>
          </a:bodyPr>
          <a:lstStyle>
            <a:defPPr>
              <a:defRPr lang="ja-JP"/>
            </a:defPPr>
            <a:lvl1pPr algn="ctr" eaLnBrk="1" hangingPunct="1">
              <a:spcBef>
                <a:spcPct val="50000"/>
              </a:spcBef>
              <a:buClrTx/>
              <a:buSzTx/>
              <a:buFontTx/>
              <a:buNone/>
              <a:defRPr sz="1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ja-JP" dirty="0"/>
              <a:t>5</a:t>
            </a:r>
          </a:p>
        </p:txBody>
      </p:sp>
      <p:sp>
        <p:nvSpPr>
          <p:cNvPr id="29702" name="Text Box 6"/>
          <p:cNvSpPr txBox="1">
            <a:spLocks noChangeArrowheads="1"/>
          </p:cNvSpPr>
          <p:nvPr/>
        </p:nvSpPr>
        <p:spPr bwMode="auto">
          <a:xfrm>
            <a:off x="3107650" y="3874612"/>
            <a:ext cx="71731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>
            <a:spAutoFit/>
          </a:bodyPr>
          <a:lstStyle>
            <a:defPPr>
              <a:defRPr lang="ja-JP"/>
            </a:defPPr>
            <a:lvl1pPr algn="ctr" eaLnBrk="1" hangingPunct="1">
              <a:spcBef>
                <a:spcPct val="50000"/>
              </a:spcBef>
              <a:buClrTx/>
              <a:buSzTx/>
              <a:buFontTx/>
              <a:buNone/>
              <a:defRPr sz="1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ja-JP" dirty="0"/>
              <a:t>10</a:t>
            </a:r>
          </a:p>
        </p:txBody>
      </p:sp>
      <p:sp>
        <p:nvSpPr>
          <p:cNvPr id="29703" name="Text Box 7"/>
          <p:cNvSpPr txBox="1">
            <a:spLocks noChangeArrowheads="1"/>
          </p:cNvSpPr>
          <p:nvPr/>
        </p:nvSpPr>
        <p:spPr bwMode="auto">
          <a:xfrm>
            <a:off x="3236914" y="3252788"/>
            <a:ext cx="45878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800" dirty="0"/>
              <a:t>15</a:t>
            </a:r>
          </a:p>
        </p:txBody>
      </p:sp>
      <p:sp>
        <p:nvSpPr>
          <p:cNvPr id="29704" name="Text Box 8"/>
          <p:cNvSpPr txBox="1">
            <a:spLocks noChangeArrowheads="1"/>
          </p:cNvSpPr>
          <p:nvPr/>
        </p:nvSpPr>
        <p:spPr bwMode="auto">
          <a:xfrm>
            <a:off x="3092014" y="2566659"/>
            <a:ext cx="71731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>
            <a:spAutoFit/>
          </a:bodyPr>
          <a:lstStyle>
            <a:defPPr>
              <a:defRPr lang="ja-JP"/>
            </a:defPPr>
            <a:lvl1pPr algn="ctr" eaLnBrk="1" hangingPunct="1">
              <a:spcBef>
                <a:spcPct val="50000"/>
              </a:spcBef>
              <a:buClrTx/>
              <a:buSzTx/>
              <a:buFontTx/>
              <a:buNone/>
              <a:defRPr sz="1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ja-JP" dirty="0"/>
              <a:t>20</a:t>
            </a:r>
          </a:p>
        </p:txBody>
      </p:sp>
      <p:sp>
        <p:nvSpPr>
          <p:cNvPr id="29705" name="Line 9"/>
          <p:cNvSpPr>
            <a:spLocks noChangeShapeType="1"/>
          </p:cNvSpPr>
          <p:nvPr/>
        </p:nvSpPr>
        <p:spPr bwMode="auto">
          <a:xfrm>
            <a:off x="3655343" y="5213350"/>
            <a:ext cx="44545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06" name="Line 10"/>
          <p:cNvSpPr>
            <a:spLocks noChangeShapeType="1"/>
          </p:cNvSpPr>
          <p:nvPr/>
        </p:nvSpPr>
        <p:spPr bwMode="auto">
          <a:xfrm>
            <a:off x="3652838" y="1972073"/>
            <a:ext cx="4762" cy="3262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07" name="Line 11"/>
          <p:cNvSpPr>
            <a:spLocks noChangeShapeType="1"/>
          </p:cNvSpPr>
          <p:nvPr/>
        </p:nvSpPr>
        <p:spPr bwMode="auto">
          <a:xfrm>
            <a:off x="3632201" y="2757489"/>
            <a:ext cx="4398963" cy="3175"/>
          </a:xfrm>
          <a:prstGeom prst="line">
            <a:avLst/>
          </a:prstGeom>
          <a:noFill/>
          <a:ln w="25400">
            <a:solidFill>
              <a:srgbClr val="C0C0C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9708" name="Text Box 12"/>
          <p:cNvSpPr txBox="1">
            <a:spLocks noChangeArrowheads="1"/>
          </p:cNvSpPr>
          <p:nvPr/>
        </p:nvSpPr>
        <p:spPr bwMode="auto">
          <a:xfrm>
            <a:off x="3895144" y="5313566"/>
            <a:ext cx="8763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latin typeface="Arial" panose="020B0604020202020204" pitchFamily="34" charset="0"/>
              </a:rPr>
              <a:t>’05/4</a:t>
            </a:r>
            <a:r>
              <a:rPr lang="ja-JP" altLang="en-US" sz="1600" dirty="0">
                <a:latin typeface="Arial" panose="020B0604020202020204" pitchFamily="34" charset="0"/>
              </a:rPr>
              <a:t>月</a:t>
            </a:r>
          </a:p>
        </p:txBody>
      </p:sp>
      <p:sp>
        <p:nvSpPr>
          <p:cNvPr id="29709" name="Text Box 13"/>
          <p:cNvSpPr txBox="1">
            <a:spLocks noChangeArrowheads="1"/>
          </p:cNvSpPr>
          <p:nvPr/>
        </p:nvSpPr>
        <p:spPr bwMode="auto">
          <a:xfrm>
            <a:off x="4756514" y="5352010"/>
            <a:ext cx="657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latin typeface="Arial" panose="020B0604020202020204" pitchFamily="34" charset="0"/>
              </a:rPr>
              <a:t>5</a:t>
            </a:r>
            <a:r>
              <a:rPr lang="ja-JP" altLang="en-US" sz="1600" dirty="0">
                <a:latin typeface="Arial" panose="020B0604020202020204" pitchFamily="34" charset="0"/>
              </a:rPr>
              <a:t>月</a:t>
            </a:r>
          </a:p>
        </p:txBody>
      </p:sp>
      <p:sp>
        <p:nvSpPr>
          <p:cNvPr id="29710" name="Text Box 14"/>
          <p:cNvSpPr txBox="1">
            <a:spLocks noChangeArrowheads="1"/>
          </p:cNvSpPr>
          <p:nvPr/>
        </p:nvSpPr>
        <p:spPr bwMode="auto">
          <a:xfrm>
            <a:off x="5579390" y="5351463"/>
            <a:ext cx="658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latin typeface="Arial" panose="020B0604020202020204" pitchFamily="34" charset="0"/>
              </a:rPr>
              <a:t>6</a:t>
            </a:r>
            <a:r>
              <a:rPr lang="ja-JP" altLang="en-US" sz="1600" dirty="0">
                <a:latin typeface="Arial" panose="020B0604020202020204" pitchFamily="34" charset="0"/>
              </a:rPr>
              <a:t>月</a:t>
            </a:r>
          </a:p>
        </p:txBody>
      </p:sp>
      <p:sp>
        <p:nvSpPr>
          <p:cNvPr id="29711" name="Text Box 15"/>
          <p:cNvSpPr txBox="1">
            <a:spLocks noChangeArrowheads="1"/>
          </p:cNvSpPr>
          <p:nvPr/>
        </p:nvSpPr>
        <p:spPr bwMode="auto">
          <a:xfrm>
            <a:off x="6308185" y="5374976"/>
            <a:ext cx="658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latin typeface="Arial" panose="020B0604020202020204" pitchFamily="34" charset="0"/>
              </a:rPr>
              <a:t>7</a:t>
            </a:r>
            <a:r>
              <a:rPr lang="ja-JP" altLang="en-US" sz="1600" dirty="0">
                <a:latin typeface="Arial" panose="020B0604020202020204" pitchFamily="34" charset="0"/>
              </a:rPr>
              <a:t>月</a:t>
            </a:r>
          </a:p>
        </p:txBody>
      </p:sp>
      <p:sp>
        <p:nvSpPr>
          <p:cNvPr id="29712" name="Text Box 16"/>
          <p:cNvSpPr txBox="1">
            <a:spLocks noChangeArrowheads="1"/>
          </p:cNvSpPr>
          <p:nvPr/>
        </p:nvSpPr>
        <p:spPr bwMode="auto">
          <a:xfrm>
            <a:off x="7080962" y="5378450"/>
            <a:ext cx="657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latin typeface="Arial" panose="020B0604020202020204" pitchFamily="34" charset="0"/>
              </a:rPr>
              <a:t>8</a:t>
            </a:r>
            <a:r>
              <a:rPr lang="ja-JP" altLang="en-US" sz="1600" dirty="0">
                <a:latin typeface="Arial" panose="020B0604020202020204" pitchFamily="34" charset="0"/>
              </a:rPr>
              <a:t>月</a:t>
            </a:r>
          </a:p>
        </p:txBody>
      </p:sp>
      <p:sp>
        <p:nvSpPr>
          <p:cNvPr id="29713" name="Text Box 17"/>
          <p:cNvSpPr txBox="1">
            <a:spLocks noChangeArrowheads="1"/>
          </p:cNvSpPr>
          <p:nvPr/>
        </p:nvSpPr>
        <p:spPr bwMode="auto">
          <a:xfrm>
            <a:off x="4021138" y="3049589"/>
            <a:ext cx="3937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000">
                <a:latin typeface="Arial" panose="020B0604020202020204" pitchFamily="34" charset="0"/>
              </a:rPr>
              <a:t>●</a:t>
            </a:r>
          </a:p>
        </p:txBody>
      </p:sp>
      <p:sp>
        <p:nvSpPr>
          <p:cNvPr id="29714" name="Line 18"/>
          <p:cNvSpPr>
            <a:spLocks noChangeShapeType="1"/>
          </p:cNvSpPr>
          <p:nvPr/>
        </p:nvSpPr>
        <p:spPr bwMode="auto">
          <a:xfrm>
            <a:off x="3627439" y="3397250"/>
            <a:ext cx="4397375" cy="1588"/>
          </a:xfrm>
          <a:prstGeom prst="line">
            <a:avLst/>
          </a:prstGeom>
          <a:noFill/>
          <a:ln w="25400">
            <a:solidFill>
              <a:srgbClr val="C0C0C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9715" name="Line 19"/>
          <p:cNvSpPr>
            <a:spLocks noChangeShapeType="1"/>
          </p:cNvSpPr>
          <p:nvPr/>
        </p:nvSpPr>
        <p:spPr bwMode="auto">
          <a:xfrm>
            <a:off x="3627439" y="4033839"/>
            <a:ext cx="4397375" cy="1587"/>
          </a:xfrm>
          <a:prstGeom prst="line">
            <a:avLst/>
          </a:prstGeom>
          <a:noFill/>
          <a:ln w="25400">
            <a:solidFill>
              <a:srgbClr val="C0C0C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9716" name="Line 20"/>
          <p:cNvSpPr>
            <a:spLocks noChangeShapeType="1"/>
          </p:cNvSpPr>
          <p:nvPr/>
        </p:nvSpPr>
        <p:spPr bwMode="auto">
          <a:xfrm>
            <a:off x="3627439" y="4670425"/>
            <a:ext cx="4397375" cy="1588"/>
          </a:xfrm>
          <a:prstGeom prst="line">
            <a:avLst/>
          </a:prstGeom>
          <a:noFill/>
          <a:ln w="25400">
            <a:solidFill>
              <a:srgbClr val="C0C0C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9717" name="Line 21"/>
          <p:cNvSpPr>
            <a:spLocks noChangeShapeType="1"/>
          </p:cNvSpPr>
          <p:nvPr/>
        </p:nvSpPr>
        <p:spPr bwMode="auto">
          <a:xfrm>
            <a:off x="3627439" y="2124075"/>
            <a:ext cx="4397375" cy="1588"/>
          </a:xfrm>
          <a:prstGeom prst="line">
            <a:avLst/>
          </a:prstGeom>
          <a:noFill/>
          <a:ln w="25400">
            <a:solidFill>
              <a:srgbClr val="C0C0C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9718" name="Text Box 22"/>
          <p:cNvSpPr txBox="1">
            <a:spLocks noChangeArrowheads="1"/>
          </p:cNvSpPr>
          <p:nvPr/>
        </p:nvSpPr>
        <p:spPr bwMode="auto">
          <a:xfrm>
            <a:off x="3080108" y="2004594"/>
            <a:ext cx="71731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>
            <a:spAutoFit/>
          </a:bodyPr>
          <a:lstStyle>
            <a:defPPr>
              <a:defRPr lang="ja-JP"/>
            </a:defPPr>
            <a:lvl1pPr algn="ctr" eaLnBrk="1" hangingPunct="1">
              <a:spcBef>
                <a:spcPct val="50000"/>
              </a:spcBef>
              <a:buClrTx/>
              <a:buSzTx/>
              <a:buFontTx/>
              <a:buNone/>
              <a:defRPr sz="1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ja-JP" dirty="0"/>
              <a:t>25</a:t>
            </a:r>
          </a:p>
        </p:txBody>
      </p:sp>
      <p:sp>
        <p:nvSpPr>
          <p:cNvPr id="29719" name="Text Box 23"/>
          <p:cNvSpPr txBox="1">
            <a:spLocks noChangeArrowheads="1"/>
          </p:cNvSpPr>
          <p:nvPr/>
        </p:nvSpPr>
        <p:spPr bwMode="auto">
          <a:xfrm>
            <a:off x="4745039" y="2238376"/>
            <a:ext cx="3952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000">
                <a:latin typeface="Arial" panose="020B0604020202020204" pitchFamily="34" charset="0"/>
              </a:rPr>
              <a:t>●</a:t>
            </a:r>
          </a:p>
        </p:txBody>
      </p:sp>
      <p:sp>
        <p:nvSpPr>
          <p:cNvPr id="29720" name="Text Box 24"/>
          <p:cNvSpPr txBox="1">
            <a:spLocks noChangeArrowheads="1"/>
          </p:cNvSpPr>
          <p:nvPr/>
        </p:nvSpPr>
        <p:spPr bwMode="auto">
          <a:xfrm>
            <a:off x="5532439" y="2747964"/>
            <a:ext cx="3952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000">
                <a:latin typeface="Arial" panose="020B0604020202020204" pitchFamily="34" charset="0"/>
              </a:rPr>
              <a:t>●</a:t>
            </a:r>
          </a:p>
        </p:txBody>
      </p:sp>
      <p:sp>
        <p:nvSpPr>
          <p:cNvPr id="29721" name="Text Box 25"/>
          <p:cNvSpPr txBox="1">
            <a:spLocks noChangeArrowheads="1"/>
          </p:cNvSpPr>
          <p:nvPr/>
        </p:nvSpPr>
        <p:spPr bwMode="auto">
          <a:xfrm>
            <a:off x="6321425" y="4657726"/>
            <a:ext cx="3952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000">
                <a:latin typeface="Arial" panose="020B0604020202020204" pitchFamily="34" charset="0"/>
              </a:rPr>
              <a:t>●</a:t>
            </a:r>
          </a:p>
        </p:txBody>
      </p:sp>
      <p:sp>
        <p:nvSpPr>
          <p:cNvPr id="29722" name="Text Box 26"/>
          <p:cNvSpPr txBox="1">
            <a:spLocks noChangeArrowheads="1"/>
          </p:cNvSpPr>
          <p:nvPr/>
        </p:nvSpPr>
        <p:spPr bwMode="auto">
          <a:xfrm>
            <a:off x="7110413" y="4657726"/>
            <a:ext cx="3937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000">
                <a:latin typeface="Arial" panose="020B0604020202020204" pitchFamily="34" charset="0"/>
              </a:rPr>
              <a:t>●</a:t>
            </a:r>
          </a:p>
        </p:txBody>
      </p:sp>
      <p:sp>
        <p:nvSpPr>
          <p:cNvPr id="29723" name="Line 27"/>
          <p:cNvSpPr>
            <a:spLocks noChangeShapeType="1"/>
          </p:cNvSpPr>
          <p:nvPr/>
        </p:nvSpPr>
        <p:spPr bwMode="auto">
          <a:xfrm flipV="1">
            <a:off x="4217988" y="2355851"/>
            <a:ext cx="723900" cy="809625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24" name="Line 28"/>
          <p:cNvSpPr>
            <a:spLocks noChangeShapeType="1"/>
          </p:cNvSpPr>
          <p:nvPr/>
        </p:nvSpPr>
        <p:spPr bwMode="auto">
          <a:xfrm>
            <a:off x="4941889" y="2355850"/>
            <a:ext cx="788987" cy="520700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25" name="Line 29"/>
          <p:cNvSpPr>
            <a:spLocks noChangeShapeType="1"/>
          </p:cNvSpPr>
          <p:nvPr/>
        </p:nvSpPr>
        <p:spPr bwMode="auto">
          <a:xfrm>
            <a:off x="5730875" y="2817813"/>
            <a:ext cx="787400" cy="1968500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26" name="Line 30"/>
          <p:cNvSpPr>
            <a:spLocks noChangeShapeType="1"/>
          </p:cNvSpPr>
          <p:nvPr/>
        </p:nvSpPr>
        <p:spPr bwMode="auto">
          <a:xfrm>
            <a:off x="6518275" y="4786313"/>
            <a:ext cx="788988" cy="0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27" name="Text Box 31"/>
          <p:cNvSpPr txBox="1">
            <a:spLocks noChangeArrowheads="1"/>
          </p:cNvSpPr>
          <p:nvPr/>
        </p:nvSpPr>
        <p:spPr bwMode="auto">
          <a:xfrm>
            <a:off x="4021138" y="3281364"/>
            <a:ext cx="3937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000" dirty="0">
                <a:latin typeface="Arial" panose="020B0604020202020204" pitchFamily="34" charset="0"/>
              </a:rPr>
              <a:t>●</a:t>
            </a:r>
          </a:p>
        </p:txBody>
      </p:sp>
      <p:sp>
        <p:nvSpPr>
          <p:cNvPr id="29728" name="Text Box 32"/>
          <p:cNvSpPr txBox="1">
            <a:spLocks noChangeArrowheads="1"/>
          </p:cNvSpPr>
          <p:nvPr/>
        </p:nvSpPr>
        <p:spPr bwMode="auto">
          <a:xfrm>
            <a:off x="4745039" y="2124076"/>
            <a:ext cx="3952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000">
                <a:latin typeface="Arial" panose="020B0604020202020204" pitchFamily="34" charset="0"/>
              </a:rPr>
              <a:t>●</a:t>
            </a:r>
          </a:p>
        </p:txBody>
      </p:sp>
      <p:sp>
        <p:nvSpPr>
          <p:cNvPr id="29729" name="Text Box 33"/>
          <p:cNvSpPr txBox="1">
            <a:spLocks noChangeArrowheads="1"/>
          </p:cNvSpPr>
          <p:nvPr/>
        </p:nvSpPr>
        <p:spPr bwMode="auto">
          <a:xfrm>
            <a:off x="5532439" y="2644776"/>
            <a:ext cx="3952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000">
                <a:latin typeface="Arial" panose="020B0604020202020204" pitchFamily="34" charset="0"/>
              </a:rPr>
              <a:t>●</a:t>
            </a:r>
          </a:p>
        </p:txBody>
      </p:sp>
      <p:sp>
        <p:nvSpPr>
          <p:cNvPr id="29730" name="Text Box 34"/>
          <p:cNvSpPr txBox="1">
            <a:spLocks noChangeArrowheads="1"/>
          </p:cNvSpPr>
          <p:nvPr/>
        </p:nvSpPr>
        <p:spPr bwMode="auto">
          <a:xfrm>
            <a:off x="6321425" y="4773614"/>
            <a:ext cx="3952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000">
                <a:latin typeface="Arial" panose="020B0604020202020204" pitchFamily="34" charset="0"/>
              </a:rPr>
              <a:t>●</a:t>
            </a:r>
          </a:p>
        </p:txBody>
      </p:sp>
      <p:sp>
        <p:nvSpPr>
          <p:cNvPr id="29731" name="Text Box 35"/>
          <p:cNvSpPr txBox="1">
            <a:spLocks noChangeArrowheads="1"/>
          </p:cNvSpPr>
          <p:nvPr/>
        </p:nvSpPr>
        <p:spPr bwMode="auto">
          <a:xfrm>
            <a:off x="7110413" y="4438651"/>
            <a:ext cx="3937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000">
                <a:latin typeface="Arial" panose="020B0604020202020204" pitchFamily="34" charset="0"/>
              </a:rPr>
              <a:t>●</a:t>
            </a:r>
          </a:p>
        </p:txBody>
      </p:sp>
      <p:sp>
        <p:nvSpPr>
          <p:cNvPr id="29732" name="Line 36"/>
          <p:cNvSpPr>
            <a:spLocks noChangeShapeType="1"/>
          </p:cNvSpPr>
          <p:nvPr/>
        </p:nvSpPr>
        <p:spPr bwMode="auto">
          <a:xfrm flipV="1">
            <a:off x="4267200" y="2239963"/>
            <a:ext cx="674688" cy="1111250"/>
          </a:xfrm>
          <a:prstGeom prst="line">
            <a:avLst/>
          </a:prstGeom>
          <a:noFill/>
          <a:ln w="22225">
            <a:solidFill>
              <a:srgbClr val="FF33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33" name="Line 37"/>
          <p:cNvSpPr>
            <a:spLocks noChangeShapeType="1"/>
          </p:cNvSpPr>
          <p:nvPr/>
        </p:nvSpPr>
        <p:spPr bwMode="auto">
          <a:xfrm>
            <a:off x="4941889" y="2239963"/>
            <a:ext cx="788987" cy="520700"/>
          </a:xfrm>
          <a:prstGeom prst="line">
            <a:avLst/>
          </a:prstGeom>
          <a:noFill/>
          <a:ln w="22225">
            <a:solidFill>
              <a:srgbClr val="FF33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34" name="Line 38"/>
          <p:cNvSpPr>
            <a:spLocks noChangeShapeType="1"/>
          </p:cNvSpPr>
          <p:nvPr/>
        </p:nvSpPr>
        <p:spPr bwMode="auto">
          <a:xfrm>
            <a:off x="5730875" y="2760663"/>
            <a:ext cx="787400" cy="2082800"/>
          </a:xfrm>
          <a:prstGeom prst="line">
            <a:avLst/>
          </a:prstGeom>
          <a:noFill/>
          <a:ln w="22225">
            <a:solidFill>
              <a:srgbClr val="FF33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35" name="Line 39"/>
          <p:cNvSpPr>
            <a:spLocks noChangeShapeType="1"/>
          </p:cNvSpPr>
          <p:nvPr/>
        </p:nvSpPr>
        <p:spPr bwMode="auto">
          <a:xfrm flipV="1">
            <a:off x="6518275" y="4554539"/>
            <a:ext cx="788988" cy="288925"/>
          </a:xfrm>
          <a:prstGeom prst="line">
            <a:avLst/>
          </a:prstGeom>
          <a:noFill/>
          <a:ln w="22225">
            <a:solidFill>
              <a:srgbClr val="FF33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29736" name="Group 40"/>
          <p:cNvGrpSpPr>
            <a:grpSpLocks/>
          </p:cNvGrpSpPr>
          <p:nvPr/>
        </p:nvGrpSpPr>
        <p:grpSpPr bwMode="auto">
          <a:xfrm>
            <a:off x="9336206" y="2230110"/>
            <a:ext cx="1201738" cy="1744663"/>
            <a:chOff x="4800" y="1156"/>
            <a:chExt cx="757" cy="1099"/>
          </a:xfrm>
        </p:grpSpPr>
        <p:sp>
          <p:nvSpPr>
            <p:cNvPr id="29817" name="AutoShape 41"/>
            <p:cNvSpPr>
              <a:spLocks noChangeAspect="1" noChangeArrowheads="1"/>
            </p:cNvSpPr>
            <p:nvPr/>
          </p:nvSpPr>
          <p:spPr bwMode="auto">
            <a:xfrm flipH="1">
              <a:off x="4800" y="1156"/>
              <a:ext cx="757" cy="10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/>
            </a:p>
          </p:txBody>
        </p:sp>
        <p:sp>
          <p:nvSpPr>
            <p:cNvPr id="29818" name="Freeform 42"/>
            <p:cNvSpPr>
              <a:spLocks/>
            </p:cNvSpPr>
            <p:nvPr/>
          </p:nvSpPr>
          <p:spPr bwMode="auto">
            <a:xfrm flipH="1">
              <a:off x="4867" y="1587"/>
              <a:ext cx="563" cy="589"/>
            </a:xfrm>
            <a:custGeom>
              <a:avLst/>
              <a:gdLst>
                <a:gd name="T0" fmla="*/ 88 w 847"/>
                <a:gd name="T1" fmla="*/ 7 h 949"/>
                <a:gd name="T2" fmla="*/ 74 w 847"/>
                <a:gd name="T3" fmla="*/ 10 h 949"/>
                <a:gd name="T4" fmla="*/ 54 w 847"/>
                <a:gd name="T5" fmla="*/ 1 h 949"/>
                <a:gd name="T6" fmla="*/ 58 w 847"/>
                <a:gd name="T7" fmla="*/ 0 h 949"/>
                <a:gd name="T8" fmla="*/ 62 w 847"/>
                <a:gd name="T9" fmla="*/ 1 h 949"/>
                <a:gd name="T10" fmla="*/ 54 w 847"/>
                <a:gd name="T11" fmla="*/ 2 h 949"/>
                <a:gd name="T12" fmla="*/ 57 w 847"/>
                <a:gd name="T13" fmla="*/ 15 h 949"/>
                <a:gd name="T14" fmla="*/ 74 w 847"/>
                <a:gd name="T15" fmla="*/ 23 h 949"/>
                <a:gd name="T16" fmla="*/ 74 w 847"/>
                <a:gd name="T17" fmla="*/ 23 h 949"/>
                <a:gd name="T18" fmla="*/ 57 w 847"/>
                <a:gd name="T19" fmla="*/ 15 h 949"/>
                <a:gd name="T20" fmla="*/ 39 w 847"/>
                <a:gd name="T21" fmla="*/ 12 h 949"/>
                <a:gd name="T22" fmla="*/ 22 w 847"/>
                <a:gd name="T23" fmla="*/ 20 h 949"/>
                <a:gd name="T24" fmla="*/ 7 w 847"/>
                <a:gd name="T25" fmla="*/ 29 h 949"/>
                <a:gd name="T26" fmla="*/ 2 w 847"/>
                <a:gd name="T27" fmla="*/ 34 h 949"/>
                <a:gd name="T28" fmla="*/ 0 w 847"/>
                <a:gd name="T29" fmla="*/ 40 h 949"/>
                <a:gd name="T30" fmla="*/ 2 w 847"/>
                <a:gd name="T31" fmla="*/ 45 h 949"/>
                <a:gd name="T32" fmla="*/ 2 w 847"/>
                <a:gd name="T33" fmla="*/ 50 h 949"/>
                <a:gd name="T34" fmla="*/ 1 w 847"/>
                <a:gd name="T35" fmla="*/ 69 h 949"/>
                <a:gd name="T36" fmla="*/ 5 w 847"/>
                <a:gd name="T37" fmla="*/ 88 h 949"/>
                <a:gd name="T38" fmla="*/ 17 w 847"/>
                <a:gd name="T39" fmla="*/ 122 h 949"/>
                <a:gd name="T40" fmla="*/ 38 w 847"/>
                <a:gd name="T41" fmla="*/ 141 h 949"/>
                <a:gd name="T42" fmla="*/ 66 w 847"/>
                <a:gd name="T43" fmla="*/ 140 h 949"/>
                <a:gd name="T44" fmla="*/ 95 w 847"/>
                <a:gd name="T45" fmla="*/ 135 h 949"/>
                <a:gd name="T46" fmla="*/ 122 w 847"/>
                <a:gd name="T47" fmla="*/ 127 h 949"/>
                <a:gd name="T48" fmla="*/ 133 w 847"/>
                <a:gd name="T49" fmla="*/ 114 h 949"/>
                <a:gd name="T50" fmla="*/ 128 w 847"/>
                <a:gd name="T51" fmla="*/ 98 h 949"/>
                <a:gd name="T52" fmla="*/ 116 w 847"/>
                <a:gd name="T53" fmla="*/ 89 h 949"/>
                <a:gd name="T54" fmla="*/ 116 w 847"/>
                <a:gd name="T55" fmla="*/ 89 h 949"/>
                <a:gd name="T56" fmla="*/ 134 w 847"/>
                <a:gd name="T57" fmla="*/ 90 h 949"/>
                <a:gd name="T58" fmla="*/ 147 w 847"/>
                <a:gd name="T59" fmla="*/ 89 h 949"/>
                <a:gd name="T60" fmla="*/ 156 w 847"/>
                <a:gd name="T61" fmla="*/ 85 h 949"/>
                <a:gd name="T62" fmla="*/ 163 w 847"/>
                <a:gd name="T63" fmla="*/ 79 h 949"/>
                <a:gd name="T64" fmla="*/ 166 w 847"/>
                <a:gd name="T65" fmla="*/ 73 h 949"/>
                <a:gd name="T66" fmla="*/ 164 w 847"/>
                <a:gd name="T67" fmla="*/ 66 h 949"/>
                <a:gd name="T68" fmla="*/ 154 w 847"/>
                <a:gd name="T69" fmla="*/ 55 h 949"/>
                <a:gd name="T70" fmla="*/ 135 w 847"/>
                <a:gd name="T71" fmla="*/ 36 h 949"/>
                <a:gd name="T72" fmla="*/ 112 w 847"/>
                <a:gd name="T73" fmla="*/ 20 h 949"/>
                <a:gd name="T74" fmla="*/ 112 w 847"/>
                <a:gd name="T75" fmla="*/ 12 h 949"/>
                <a:gd name="T76" fmla="*/ 96 w 847"/>
                <a:gd name="T77" fmla="*/ 9 h 9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47" h="949">
                  <a:moveTo>
                    <a:pt x="493" y="60"/>
                  </a:moveTo>
                  <a:lnTo>
                    <a:pt x="451" y="49"/>
                  </a:lnTo>
                  <a:lnTo>
                    <a:pt x="439" y="88"/>
                  </a:lnTo>
                  <a:lnTo>
                    <a:pt x="382" y="64"/>
                  </a:lnTo>
                  <a:lnTo>
                    <a:pt x="328" y="39"/>
                  </a:lnTo>
                  <a:lnTo>
                    <a:pt x="277" y="11"/>
                  </a:lnTo>
                  <a:lnTo>
                    <a:pt x="286" y="3"/>
                  </a:lnTo>
                  <a:lnTo>
                    <a:pt x="298" y="0"/>
                  </a:lnTo>
                  <a:lnTo>
                    <a:pt x="311" y="0"/>
                  </a:lnTo>
                  <a:lnTo>
                    <a:pt x="321" y="2"/>
                  </a:lnTo>
                  <a:lnTo>
                    <a:pt x="284" y="10"/>
                  </a:lnTo>
                  <a:lnTo>
                    <a:pt x="275" y="17"/>
                  </a:lnTo>
                  <a:lnTo>
                    <a:pt x="253" y="66"/>
                  </a:lnTo>
                  <a:lnTo>
                    <a:pt x="293" y="99"/>
                  </a:lnTo>
                  <a:lnTo>
                    <a:pt x="335" y="128"/>
                  </a:lnTo>
                  <a:lnTo>
                    <a:pt x="382" y="153"/>
                  </a:lnTo>
                  <a:lnTo>
                    <a:pt x="430" y="175"/>
                  </a:lnTo>
                  <a:lnTo>
                    <a:pt x="382" y="153"/>
                  </a:lnTo>
                  <a:lnTo>
                    <a:pt x="337" y="128"/>
                  </a:lnTo>
                  <a:lnTo>
                    <a:pt x="293" y="100"/>
                  </a:lnTo>
                  <a:lnTo>
                    <a:pt x="253" y="69"/>
                  </a:lnTo>
                  <a:lnTo>
                    <a:pt x="202" y="84"/>
                  </a:lnTo>
                  <a:lnTo>
                    <a:pt x="154" y="106"/>
                  </a:lnTo>
                  <a:lnTo>
                    <a:pt x="111" y="133"/>
                  </a:lnTo>
                  <a:lnTo>
                    <a:pt x="70" y="162"/>
                  </a:lnTo>
                  <a:lnTo>
                    <a:pt x="35" y="198"/>
                  </a:lnTo>
                  <a:lnTo>
                    <a:pt x="19" y="212"/>
                  </a:lnTo>
                  <a:lnTo>
                    <a:pt x="9" y="228"/>
                  </a:lnTo>
                  <a:lnTo>
                    <a:pt x="2" y="247"/>
                  </a:lnTo>
                  <a:lnTo>
                    <a:pt x="0" y="267"/>
                  </a:lnTo>
                  <a:lnTo>
                    <a:pt x="3" y="286"/>
                  </a:lnTo>
                  <a:lnTo>
                    <a:pt x="11" y="301"/>
                  </a:lnTo>
                  <a:lnTo>
                    <a:pt x="12" y="318"/>
                  </a:lnTo>
                  <a:lnTo>
                    <a:pt x="11" y="336"/>
                  </a:lnTo>
                  <a:lnTo>
                    <a:pt x="5" y="400"/>
                  </a:lnTo>
                  <a:lnTo>
                    <a:pt x="5" y="464"/>
                  </a:lnTo>
                  <a:lnTo>
                    <a:pt x="11" y="528"/>
                  </a:lnTo>
                  <a:lnTo>
                    <a:pt x="23" y="592"/>
                  </a:lnTo>
                  <a:lnTo>
                    <a:pt x="49" y="710"/>
                  </a:lnTo>
                  <a:lnTo>
                    <a:pt x="82" y="827"/>
                  </a:lnTo>
                  <a:lnTo>
                    <a:pt x="121" y="943"/>
                  </a:lnTo>
                  <a:lnTo>
                    <a:pt x="195" y="949"/>
                  </a:lnTo>
                  <a:lnTo>
                    <a:pt x="268" y="949"/>
                  </a:lnTo>
                  <a:lnTo>
                    <a:pt x="342" y="943"/>
                  </a:lnTo>
                  <a:lnTo>
                    <a:pt x="416" y="930"/>
                  </a:lnTo>
                  <a:lnTo>
                    <a:pt x="488" y="913"/>
                  </a:lnTo>
                  <a:lnTo>
                    <a:pt x="556" y="888"/>
                  </a:lnTo>
                  <a:lnTo>
                    <a:pt x="623" y="858"/>
                  </a:lnTo>
                  <a:lnTo>
                    <a:pt x="686" y="822"/>
                  </a:lnTo>
                  <a:lnTo>
                    <a:pt x="681" y="768"/>
                  </a:lnTo>
                  <a:lnTo>
                    <a:pt x="670" y="713"/>
                  </a:lnTo>
                  <a:lnTo>
                    <a:pt x="658" y="659"/>
                  </a:lnTo>
                  <a:lnTo>
                    <a:pt x="640" y="606"/>
                  </a:lnTo>
                  <a:lnTo>
                    <a:pt x="598" y="602"/>
                  </a:lnTo>
                  <a:lnTo>
                    <a:pt x="558" y="593"/>
                  </a:lnTo>
                  <a:lnTo>
                    <a:pt x="598" y="602"/>
                  </a:lnTo>
                  <a:lnTo>
                    <a:pt x="640" y="606"/>
                  </a:lnTo>
                  <a:lnTo>
                    <a:pt x="683" y="606"/>
                  </a:lnTo>
                  <a:lnTo>
                    <a:pt x="725" y="601"/>
                  </a:lnTo>
                  <a:lnTo>
                    <a:pt x="753" y="596"/>
                  </a:lnTo>
                  <a:lnTo>
                    <a:pt x="779" y="588"/>
                  </a:lnTo>
                  <a:lnTo>
                    <a:pt x="802" y="573"/>
                  </a:lnTo>
                  <a:lnTo>
                    <a:pt x="821" y="554"/>
                  </a:lnTo>
                  <a:lnTo>
                    <a:pt x="833" y="531"/>
                  </a:lnTo>
                  <a:lnTo>
                    <a:pt x="842" y="510"/>
                  </a:lnTo>
                  <a:lnTo>
                    <a:pt x="847" y="490"/>
                  </a:lnTo>
                  <a:lnTo>
                    <a:pt x="846" y="468"/>
                  </a:lnTo>
                  <a:lnTo>
                    <a:pt x="840" y="448"/>
                  </a:lnTo>
                  <a:lnTo>
                    <a:pt x="830" y="428"/>
                  </a:lnTo>
                  <a:lnTo>
                    <a:pt x="788" y="365"/>
                  </a:lnTo>
                  <a:lnTo>
                    <a:pt x="740" y="303"/>
                  </a:lnTo>
                  <a:lnTo>
                    <a:pt x="690" y="245"/>
                  </a:lnTo>
                  <a:lnTo>
                    <a:pt x="635" y="189"/>
                  </a:lnTo>
                  <a:lnTo>
                    <a:pt x="577" y="136"/>
                  </a:lnTo>
                  <a:lnTo>
                    <a:pt x="590" y="99"/>
                  </a:lnTo>
                  <a:lnTo>
                    <a:pt x="574" y="84"/>
                  </a:lnTo>
                  <a:lnTo>
                    <a:pt x="554" y="74"/>
                  </a:lnTo>
                  <a:lnTo>
                    <a:pt x="493" y="60"/>
                  </a:lnTo>
                  <a:close/>
                </a:path>
              </a:pathLst>
            </a:custGeom>
            <a:solidFill>
              <a:srgbClr val="E6E6E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9" name="Freeform 43"/>
            <p:cNvSpPr>
              <a:spLocks/>
            </p:cNvSpPr>
            <p:nvPr/>
          </p:nvSpPr>
          <p:spPr bwMode="auto">
            <a:xfrm flipH="1">
              <a:off x="5103" y="1624"/>
              <a:ext cx="36" cy="66"/>
            </a:xfrm>
            <a:custGeom>
              <a:avLst/>
              <a:gdLst>
                <a:gd name="T0" fmla="*/ 13 w 51"/>
                <a:gd name="T1" fmla="*/ 0 h 99"/>
                <a:gd name="T2" fmla="*/ 6 w 51"/>
                <a:gd name="T3" fmla="*/ 19 h 99"/>
                <a:gd name="T4" fmla="*/ 0 w 51"/>
                <a:gd name="T5" fmla="*/ 5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99">
                  <a:moveTo>
                    <a:pt x="51" y="0"/>
                  </a:moveTo>
                  <a:lnTo>
                    <a:pt x="21" y="99"/>
                  </a:lnTo>
                  <a:lnTo>
                    <a:pt x="0" y="26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0" name="Freeform 44"/>
            <p:cNvSpPr>
              <a:spLocks/>
            </p:cNvSpPr>
            <p:nvPr/>
          </p:nvSpPr>
          <p:spPr bwMode="auto">
            <a:xfrm flipH="1">
              <a:off x="5060" y="1733"/>
              <a:ext cx="13" cy="36"/>
            </a:xfrm>
            <a:custGeom>
              <a:avLst/>
              <a:gdLst>
                <a:gd name="T0" fmla="*/ 0 w 21"/>
                <a:gd name="T1" fmla="*/ 0 h 60"/>
                <a:gd name="T2" fmla="*/ 1 w 21"/>
                <a:gd name="T3" fmla="*/ 2 h 60"/>
                <a:gd name="T4" fmla="*/ 2 w 21"/>
                <a:gd name="T5" fmla="*/ 4 h 60"/>
                <a:gd name="T6" fmla="*/ 3 w 21"/>
                <a:gd name="T7" fmla="*/ 5 h 60"/>
                <a:gd name="T8" fmla="*/ 2 w 21"/>
                <a:gd name="T9" fmla="*/ 8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60">
                  <a:moveTo>
                    <a:pt x="0" y="0"/>
                  </a:moveTo>
                  <a:lnTo>
                    <a:pt x="10" y="13"/>
                  </a:lnTo>
                  <a:lnTo>
                    <a:pt x="17" y="28"/>
                  </a:lnTo>
                  <a:lnTo>
                    <a:pt x="21" y="42"/>
                  </a:lnTo>
                  <a:lnTo>
                    <a:pt x="17" y="6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1" name="Freeform 45"/>
            <p:cNvSpPr>
              <a:spLocks/>
            </p:cNvSpPr>
            <p:nvPr/>
          </p:nvSpPr>
          <p:spPr bwMode="auto">
            <a:xfrm flipH="1">
              <a:off x="5012" y="1812"/>
              <a:ext cx="394" cy="243"/>
            </a:xfrm>
            <a:custGeom>
              <a:avLst/>
              <a:gdLst>
                <a:gd name="T0" fmla="*/ 78 w 593"/>
                <a:gd name="T1" fmla="*/ 11 h 393"/>
                <a:gd name="T2" fmla="*/ 84 w 593"/>
                <a:gd name="T3" fmla="*/ 7 h 393"/>
                <a:gd name="T4" fmla="*/ 88 w 593"/>
                <a:gd name="T5" fmla="*/ 4 h 393"/>
                <a:gd name="T6" fmla="*/ 90 w 593"/>
                <a:gd name="T7" fmla="*/ 0 h 393"/>
                <a:gd name="T8" fmla="*/ 97 w 593"/>
                <a:gd name="T9" fmla="*/ 1 h 393"/>
                <a:gd name="T10" fmla="*/ 102 w 593"/>
                <a:gd name="T11" fmla="*/ 1 h 393"/>
                <a:gd name="T12" fmla="*/ 108 w 593"/>
                <a:gd name="T13" fmla="*/ 4 h 393"/>
                <a:gd name="T14" fmla="*/ 112 w 593"/>
                <a:gd name="T15" fmla="*/ 7 h 393"/>
                <a:gd name="T16" fmla="*/ 116 w 593"/>
                <a:gd name="T17" fmla="*/ 11 h 393"/>
                <a:gd name="T18" fmla="*/ 107 w 593"/>
                <a:gd name="T19" fmla="*/ 25 h 393"/>
                <a:gd name="T20" fmla="*/ 98 w 593"/>
                <a:gd name="T21" fmla="*/ 38 h 393"/>
                <a:gd name="T22" fmla="*/ 86 w 593"/>
                <a:gd name="T23" fmla="*/ 51 h 393"/>
                <a:gd name="T24" fmla="*/ 81 w 593"/>
                <a:gd name="T25" fmla="*/ 54 h 393"/>
                <a:gd name="T26" fmla="*/ 75 w 593"/>
                <a:gd name="T27" fmla="*/ 56 h 393"/>
                <a:gd name="T28" fmla="*/ 68 w 593"/>
                <a:gd name="T29" fmla="*/ 58 h 393"/>
                <a:gd name="T30" fmla="*/ 62 w 593"/>
                <a:gd name="T31" fmla="*/ 58 h 393"/>
                <a:gd name="T32" fmla="*/ 56 w 593"/>
                <a:gd name="T33" fmla="*/ 57 h 393"/>
                <a:gd name="T34" fmla="*/ 47 w 593"/>
                <a:gd name="T35" fmla="*/ 53 h 393"/>
                <a:gd name="T36" fmla="*/ 38 w 593"/>
                <a:gd name="T37" fmla="*/ 49 h 393"/>
                <a:gd name="T38" fmla="*/ 31 w 593"/>
                <a:gd name="T39" fmla="*/ 43 h 393"/>
                <a:gd name="T40" fmla="*/ 25 w 593"/>
                <a:gd name="T41" fmla="*/ 38 h 393"/>
                <a:gd name="T42" fmla="*/ 17 w 593"/>
                <a:gd name="T43" fmla="*/ 30 h 393"/>
                <a:gd name="T44" fmla="*/ 10 w 593"/>
                <a:gd name="T45" fmla="*/ 22 h 393"/>
                <a:gd name="T46" fmla="*/ 5 w 593"/>
                <a:gd name="T47" fmla="*/ 14 h 393"/>
                <a:gd name="T48" fmla="*/ 0 w 593"/>
                <a:gd name="T49" fmla="*/ 13 h 393"/>
                <a:gd name="T50" fmla="*/ 1 w 593"/>
                <a:gd name="T51" fmla="*/ 14 h 393"/>
                <a:gd name="T52" fmla="*/ 2 w 593"/>
                <a:gd name="T53" fmla="*/ 15 h 393"/>
                <a:gd name="T54" fmla="*/ 3 w 593"/>
                <a:gd name="T55" fmla="*/ 15 h 393"/>
                <a:gd name="T56" fmla="*/ 0 w 593"/>
                <a:gd name="T57" fmla="*/ 17 h 393"/>
                <a:gd name="T58" fmla="*/ 6 w 593"/>
                <a:gd name="T59" fmla="*/ 23 h 3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3" h="393">
                  <a:moveTo>
                    <a:pt x="403" y="73"/>
                  </a:moveTo>
                  <a:lnTo>
                    <a:pt x="430" y="53"/>
                  </a:lnTo>
                  <a:lnTo>
                    <a:pt x="451" y="28"/>
                  </a:lnTo>
                  <a:lnTo>
                    <a:pt x="465" y="0"/>
                  </a:lnTo>
                  <a:lnTo>
                    <a:pt x="496" y="3"/>
                  </a:lnTo>
                  <a:lnTo>
                    <a:pt x="526" y="12"/>
                  </a:lnTo>
                  <a:lnTo>
                    <a:pt x="554" y="28"/>
                  </a:lnTo>
                  <a:lnTo>
                    <a:pt x="577" y="47"/>
                  </a:lnTo>
                  <a:lnTo>
                    <a:pt x="593" y="71"/>
                  </a:lnTo>
                  <a:lnTo>
                    <a:pt x="549" y="167"/>
                  </a:lnTo>
                  <a:lnTo>
                    <a:pt x="500" y="262"/>
                  </a:lnTo>
                  <a:lnTo>
                    <a:pt x="444" y="354"/>
                  </a:lnTo>
                  <a:lnTo>
                    <a:pt x="417" y="371"/>
                  </a:lnTo>
                  <a:lnTo>
                    <a:pt x="386" y="385"/>
                  </a:lnTo>
                  <a:lnTo>
                    <a:pt x="352" y="391"/>
                  </a:lnTo>
                  <a:lnTo>
                    <a:pt x="317" y="393"/>
                  </a:lnTo>
                  <a:lnTo>
                    <a:pt x="284" y="388"/>
                  </a:lnTo>
                  <a:lnTo>
                    <a:pt x="238" y="363"/>
                  </a:lnTo>
                  <a:lnTo>
                    <a:pt x="196" y="334"/>
                  </a:lnTo>
                  <a:lnTo>
                    <a:pt x="158" y="299"/>
                  </a:lnTo>
                  <a:lnTo>
                    <a:pt x="126" y="262"/>
                  </a:lnTo>
                  <a:lnTo>
                    <a:pt x="86" y="209"/>
                  </a:lnTo>
                  <a:lnTo>
                    <a:pt x="51" y="153"/>
                  </a:lnTo>
                  <a:lnTo>
                    <a:pt x="23" y="93"/>
                  </a:lnTo>
                  <a:lnTo>
                    <a:pt x="0" y="89"/>
                  </a:lnTo>
                  <a:lnTo>
                    <a:pt x="2" y="98"/>
                  </a:lnTo>
                  <a:lnTo>
                    <a:pt x="9" y="104"/>
                  </a:lnTo>
                  <a:lnTo>
                    <a:pt x="17" y="109"/>
                  </a:lnTo>
                  <a:lnTo>
                    <a:pt x="0" y="120"/>
                  </a:lnTo>
                  <a:lnTo>
                    <a:pt x="31" y="15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2" name="Freeform 46"/>
            <p:cNvSpPr>
              <a:spLocks/>
            </p:cNvSpPr>
            <p:nvPr/>
          </p:nvSpPr>
          <p:spPr bwMode="auto">
            <a:xfrm flipH="1">
              <a:off x="5157" y="1927"/>
              <a:ext cx="18" cy="43"/>
            </a:xfrm>
            <a:custGeom>
              <a:avLst/>
              <a:gdLst>
                <a:gd name="T0" fmla="*/ 0 w 34"/>
                <a:gd name="T1" fmla="*/ 0 h 64"/>
                <a:gd name="T2" fmla="*/ 1 w 34"/>
                <a:gd name="T3" fmla="*/ 2 h 64"/>
                <a:gd name="T4" fmla="*/ 2 w 34"/>
                <a:gd name="T5" fmla="*/ 6 h 64"/>
                <a:gd name="T6" fmla="*/ 3 w 34"/>
                <a:gd name="T7" fmla="*/ 9 h 64"/>
                <a:gd name="T8" fmla="*/ 3 w 34"/>
                <a:gd name="T9" fmla="*/ 1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4">
                  <a:moveTo>
                    <a:pt x="0" y="0"/>
                  </a:moveTo>
                  <a:lnTo>
                    <a:pt x="15" y="12"/>
                  </a:lnTo>
                  <a:lnTo>
                    <a:pt x="25" y="28"/>
                  </a:lnTo>
                  <a:lnTo>
                    <a:pt x="32" y="45"/>
                  </a:lnTo>
                  <a:lnTo>
                    <a:pt x="34" y="6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3" name="Freeform 47"/>
            <p:cNvSpPr>
              <a:spLocks/>
            </p:cNvSpPr>
            <p:nvPr/>
          </p:nvSpPr>
          <p:spPr bwMode="auto">
            <a:xfrm flipH="1">
              <a:off x="5175" y="1939"/>
              <a:ext cx="19" cy="31"/>
            </a:xfrm>
            <a:custGeom>
              <a:avLst/>
              <a:gdLst>
                <a:gd name="T0" fmla="*/ 0 w 28"/>
                <a:gd name="T1" fmla="*/ 0 h 51"/>
                <a:gd name="T2" fmla="*/ 3 w 28"/>
                <a:gd name="T3" fmla="*/ 1 h 51"/>
                <a:gd name="T4" fmla="*/ 5 w 28"/>
                <a:gd name="T5" fmla="*/ 2 h 51"/>
                <a:gd name="T6" fmla="*/ 6 w 28"/>
                <a:gd name="T7" fmla="*/ 4 h 51"/>
                <a:gd name="T8" fmla="*/ 5 w 28"/>
                <a:gd name="T9" fmla="*/ 5 h 51"/>
                <a:gd name="T10" fmla="*/ 5 w 28"/>
                <a:gd name="T11" fmla="*/ 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51">
                  <a:moveTo>
                    <a:pt x="0" y="0"/>
                  </a:moveTo>
                  <a:lnTo>
                    <a:pt x="14" y="6"/>
                  </a:lnTo>
                  <a:lnTo>
                    <a:pt x="24" y="15"/>
                  </a:lnTo>
                  <a:lnTo>
                    <a:pt x="28" y="26"/>
                  </a:lnTo>
                  <a:lnTo>
                    <a:pt x="26" y="39"/>
                  </a:lnTo>
                  <a:lnTo>
                    <a:pt x="21" y="51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4" name="Freeform 48"/>
            <p:cNvSpPr>
              <a:spLocks/>
            </p:cNvSpPr>
            <p:nvPr/>
          </p:nvSpPr>
          <p:spPr bwMode="auto">
            <a:xfrm flipH="1">
              <a:off x="5188" y="1939"/>
              <a:ext cx="24" cy="18"/>
            </a:xfrm>
            <a:custGeom>
              <a:avLst/>
              <a:gdLst>
                <a:gd name="T0" fmla="*/ 0 w 28"/>
                <a:gd name="T1" fmla="*/ 0 h 37"/>
                <a:gd name="T2" fmla="*/ 7 w 28"/>
                <a:gd name="T3" fmla="*/ 0 h 37"/>
                <a:gd name="T4" fmla="*/ 13 w 28"/>
                <a:gd name="T5" fmla="*/ 0 h 37"/>
                <a:gd name="T6" fmla="*/ 15 w 28"/>
                <a:gd name="T7" fmla="*/ 0 h 37"/>
                <a:gd name="T8" fmla="*/ 15 w 28"/>
                <a:gd name="T9" fmla="*/ 1 h 37"/>
                <a:gd name="T10" fmla="*/ 13 w 28"/>
                <a:gd name="T11" fmla="*/ 1 h 37"/>
                <a:gd name="T12" fmla="*/ 8 w 28"/>
                <a:gd name="T13" fmla="*/ 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7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28" y="12"/>
                  </a:lnTo>
                  <a:lnTo>
                    <a:pt x="28" y="22"/>
                  </a:lnTo>
                  <a:lnTo>
                    <a:pt x="23" y="30"/>
                  </a:lnTo>
                  <a:lnTo>
                    <a:pt x="14" y="37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5" name="Freeform 49"/>
            <p:cNvSpPr>
              <a:spLocks/>
            </p:cNvSpPr>
            <p:nvPr/>
          </p:nvSpPr>
          <p:spPr bwMode="auto">
            <a:xfrm flipH="1">
              <a:off x="4927" y="1842"/>
              <a:ext cx="30" cy="24"/>
            </a:xfrm>
            <a:custGeom>
              <a:avLst/>
              <a:gdLst>
                <a:gd name="T0" fmla="*/ 0 w 43"/>
                <a:gd name="T1" fmla="*/ 0 h 42"/>
                <a:gd name="T2" fmla="*/ 3 w 43"/>
                <a:gd name="T3" fmla="*/ 0 h 42"/>
                <a:gd name="T4" fmla="*/ 6 w 43"/>
                <a:gd name="T5" fmla="*/ 1 h 42"/>
                <a:gd name="T6" fmla="*/ 8 w 43"/>
                <a:gd name="T7" fmla="*/ 1 h 42"/>
                <a:gd name="T8" fmla="*/ 10 w 43"/>
                <a:gd name="T9" fmla="*/ 2 h 42"/>
                <a:gd name="T10" fmla="*/ 10 w 43"/>
                <a:gd name="T11" fmla="*/ 3 h 42"/>
                <a:gd name="T12" fmla="*/ 10 w 43"/>
                <a:gd name="T13" fmla="*/ 5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2">
                  <a:moveTo>
                    <a:pt x="0" y="0"/>
                  </a:moveTo>
                  <a:lnTo>
                    <a:pt x="14" y="0"/>
                  </a:lnTo>
                  <a:lnTo>
                    <a:pt x="26" y="3"/>
                  </a:lnTo>
                  <a:lnTo>
                    <a:pt x="36" y="9"/>
                  </a:lnTo>
                  <a:lnTo>
                    <a:pt x="42" y="19"/>
                  </a:lnTo>
                  <a:lnTo>
                    <a:pt x="43" y="29"/>
                  </a:lnTo>
                  <a:lnTo>
                    <a:pt x="42" y="4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6" name="Freeform 50"/>
            <p:cNvSpPr>
              <a:spLocks/>
            </p:cNvSpPr>
            <p:nvPr/>
          </p:nvSpPr>
          <p:spPr bwMode="auto">
            <a:xfrm flipH="1">
              <a:off x="4951" y="1848"/>
              <a:ext cx="19" cy="12"/>
            </a:xfrm>
            <a:custGeom>
              <a:avLst/>
              <a:gdLst>
                <a:gd name="T0" fmla="*/ 0 w 35"/>
                <a:gd name="T1" fmla="*/ 0 h 25"/>
                <a:gd name="T2" fmla="*/ 1 w 35"/>
                <a:gd name="T3" fmla="*/ 0 h 25"/>
                <a:gd name="T4" fmla="*/ 2 w 35"/>
                <a:gd name="T5" fmla="*/ 0 h 25"/>
                <a:gd name="T6" fmla="*/ 3 w 35"/>
                <a:gd name="T7" fmla="*/ 0 h 25"/>
                <a:gd name="T8" fmla="*/ 3 w 3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5">
                  <a:moveTo>
                    <a:pt x="0" y="0"/>
                  </a:moveTo>
                  <a:lnTo>
                    <a:pt x="14" y="0"/>
                  </a:lnTo>
                  <a:lnTo>
                    <a:pt x="24" y="4"/>
                  </a:lnTo>
                  <a:lnTo>
                    <a:pt x="33" y="12"/>
                  </a:lnTo>
                  <a:lnTo>
                    <a:pt x="35" y="25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7" name="Freeform 51"/>
            <p:cNvSpPr>
              <a:spLocks/>
            </p:cNvSpPr>
            <p:nvPr/>
          </p:nvSpPr>
          <p:spPr bwMode="auto">
            <a:xfrm flipH="1">
              <a:off x="4970" y="1854"/>
              <a:ext cx="12" cy="12"/>
            </a:xfrm>
            <a:custGeom>
              <a:avLst/>
              <a:gdLst>
                <a:gd name="T0" fmla="*/ 0 w 18"/>
                <a:gd name="T1" fmla="*/ 0 h 20"/>
                <a:gd name="T2" fmla="*/ 2 w 18"/>
                <a:gd name="T3" fmla="*/ 1 h 20"/>
                <a:gd name="T4" fmla="*/ 3 w 18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11" y="8"/>
                  </a:lnTo>
                  <a:lnTo>
                    <a:pt x="18" y="2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8" name="Freeform 52"/>
            <p:cNvSpPr>
              <a:spLocks/>
            </p:cNvSpPr>
            <p:nvPr/>
          </p:nvSpPr>
          <p:spPr bwMode="auto">
            <a:xfrm flipH="1">
              <a:off x="5157" y="2127"/>
              <a:ext cx="200" cy="25"/>
            </a:xfrm>
            <a:custGeom>
              <a:avLst/>
              <a:gdLst>
                <a:gd name="T0" fmla="*/ 0 w 293"/>
                <a:gd name="T1" fmla="*/ 6 h 36"/>
                <a:gd name="T2" fmla="*/ 11 w 293"/>
                <a:gd name="T3" fmla="*/ 8 h 36"/>
                <a:gd name="T4" fmla="*/ 21 w 293"/>
                <a:gd name="T5" fmla="*/ 8 h 36"/>
                <a:gd name="T6" fmla="*/ 33 w 293"/>
                <a:gd name="T7" fmla="*/ 8 h 36"/>
                <a:gd name="T8" fmla="*/ 43 w 293"/>
                <a:gd name="T9" fmla="*/ 6 h 36"/>
                <a:gd name="T10" fmla="*/ 53 w 293"/>
                <a:gd name="T11" fmla="*/ 3 h 36"/>
                <a:gd name="T12" fmla="*/ 64 w 293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36">
                  <a:moveTo>
                    <a:pt x="0" y="26"/>
                  </a:moveTo>
                  <a:lnTo>
                    <a:pt x="49" y="33"/>
                  </a:lnTo>
                  <a:lnTo>
                    <a:pt x="100" y="36"/>
                  </a:lnTo>
                  <a:lnTo>
                    <a:pt x="149" y="34"/>
                  </a:lnTo>
                  <a:lnTo>
                    <a:pt x="198" y="28"/>
                  </a:lnTo>
                  <a:lnTo>
                    <a:pt x="245" y="15"/>
                  </a:lnTo>
                  <a:lnTo>
                    <a:pt x="293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9" name="Freeform 53"/>
            <p:cNvSpPr>
              <a:spLocks/>
            </p:cNvSpPr>
            <p:nvPr/>
          </p:nvSpPr>
          <p:spPr bwMode="auto">
            <a:xfrm flipH="1">
              <a:off x="5103" y="1721"/>
              <a:ext cx="24" cy="115"/>
            </a:xfrm>
            <a:custGeom>
              <a:avLst/>
              <a:gdLst>
                <a:gd name="T0" fmla="*/ 0 w 39"/>
                <a:gd name="T1" fmla="*/ 0 h 188"/>
                <a:gd name="T2" fmla="*/ 2 w 39"/>
                <a:gd name="T3" fmla="*/ 4 h 188"/>
                <a:gd name="T4" fmla="*/ 4 w 39"/>
                <a:gd name="T5" fmla="*/ 9 h 188"/>
                <a:gd name="T6" fmla="*/ 6 w 39"/>
                <a:gd name="T7" fmla="*/ 13 h 188"/>
                <a:gd name="T8" fmla="*/ 6 w 39"/>
                <a:gd name="T9" fmla="*/ 17 h 188"/>
                <a:gd name="T10" fmla="*/ 6 w 39"/>
                <a:gd name="T11" fmla="*/ 21 h 188"/>
                <a:gd name="T12" fmla="*/ 4 w 39"/>
                <a:gd name="T13" fmla="*/ 26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88">
                  <a:moveTo>
                    <a:pt x="0" y="0"/>
                  </a:moveTo>
                  <a:lnTo>
                    <a:pt x="18" y="30"/>
                  </a:lnTo>
                  <a:lnTo>
                    <a:pt x="30" y="60"/>
                  </a:lnTo>
                  <a:lnTo>
                    <a:pt x="37" y="91"/>
                  </a:lnTo>
                  <a:lnTo>
                    <a:pt x="39" y="124"/>
                  </a:lnTo>
                  <a:lnTo>
                    <a:pt x="36" y="155"/>
                  </a:lnTo>
                  <a:lnTo>
                    <a:pt x="27" y="18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0" name="Freeform 54"/>
            <p:cNvSpPr>
              <a:spLocks/>
            </p:cNvSpPr>
            <p:nvPr/>
          </p:nvSpPr>
          <p:spPr bwMode="auto">
            <a:xfrm flipH="1">
              <a:off x="5048" y="1982"/>
              <a:ext cx="31" cy="152"/>
            </a:xfrm>
            <a:custGeom>
              <a:avLst/>
              <a:gdLst>
                <a:gd name="T0" fmla="*/ 0 w 44"/>
                <a:gd name="T1" fmla="*/ 0 h 242"/>
                <a:gd name="T2" fmla="*/ 4 w 44"/>
                <a:gd name="T3" fmla="*/ 9 h 242"/>
                <a:gd name="T4" fmla="*/ 8 w 44"/>
                <a:gd name="T5" fmla="*/ 19 h 242"/>
                <a:gd name="T6" fmla="*/ 10 w 44"/>
                <a:gd name="T7" fmla="*/ 28 h 242"/>
                <a:gd name="T8" fmla="*/ 11 w 44"/>
                <a:gd name="T9" fmla="*/ 38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42">
                  <a:moveTo>
                    <a:pt x="0" y="0"/>
                  </a:moveTo>
                  <a:lnTo>
                    <a:pt x="18" y="59"/>
                  </a:lnTo>
                  <a:lnTo>
                    <a:pt x="32" y="119"/>
                  </a:lnTo>
                  <a:lnTo>
                    <a:pt x="40" y="181"/>
                  </a:lnTo>
                  <a:lnTo>
                    <a:pt x="44" y="24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1" name="Freeform 55"/>
            <p:cNvSpPr>
              <a:spLocks/>
            </p:cNvSpPr>
            <p:nvPr/>
          </p:nvSpPr>
          <p:spPr bwMode="auto">
            <a:xfrm flipH="1">
              <a:off x="4982" y="2073"/>
              <a:ext cx="48" cy="24"/>
            </a:xfrm>
            <a:custGeom>
              <a:avLst/>
              <a:gdLst>
                <a:gd name="T0" fmla="*/ 14 w 73"/>
                <a:gd name="T1" fmla="*/ 0 h 39"/>
                <a:gd name="T2" fmla="*/ 11 w 73"/>
                <a:gd name="T3" fmla="*/ 2 h 39"/>
                <a:gd name="T4" fmla="*/ 8 w 73"/>
                <a:gd name="T5" fmla="*/ 4 h 39"/>
                <a:gd name="T6" fmla="*/ 4 w 73"/>
                <a:gd name="T7" fmla="*/ 6 h 39"/>
                <a:gd name="T8" fmla="*/ 0 w 73"/>
                <a:gd name="T9" fmla="*/ 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39">
                  <a:moveTo>
                    <a:pt x="73" y="0"/>
                  </a:moveTo>
                  <a:lnTo>
                    <a:pt x="59" y="14"/>
                  </a:lnTo>
                  <a:lnTo>
                    <a:pt x="42" y="27"/>
                  </a:lnTo>
                  <a:lnTo>
                    <a:pt x="22" y="35"/>
                  </a:lnTo>
                  <a:lnTo>
                    <a:pt x="0" y="3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2" name="Freeform 56"/>
            <p:cNvSpPr>
              <a:spLocks/>
            </p:cNvSpPr>
            <p:nvPr/>
          </p:nvSpPr>
          <p:spPr bwMode="auto">
            <a:xfrm flipH="1">
              <a:off x="5054" y="1678"/>
              <a:ext cx="61" cy="18"/>
            </a:xfrm>
            <a:custGeom>
              <a:avLst/>
              <a:gdLst>
                <a:gd name="T0" fmla="*/ 23 w 84"/>
                <a:gd name="T1" fmla="*/ 0 h 27"/>
                <a:gd name="T2" fmla="*/ 20 w 84"/>
                <a:gd name="T3" fmla="*/ 3 h 27"/>
                <a:gd name="T4" fmla="*/ 15 w 84"/>
                <a:gd name="T5" fmla="*/ 5 h 27"/>
                <a:gd name="T6" fmla="*/ 11 w 84"/>
                <a:gd name="T7" fmla="*/ 5 h 27"/>
                <a:gd name="T8" fmla="*/ 5 w 84"/>
                <a:gd name="T9" fmla="*/ 5 h 27"/>
                <a:gd name="T10" fmla="*/ 0 w 84"/>
                <a:gd name="T11" fmla="*/ 5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27">
                  <a:moveTo>
                    <a:pt x="84" y="0"/>
                  </a:moveTo>
                  <a:lnTo>
                    <a:pt x="70" y="14"/>
                  </a:lnTo>
                  <a:lnTo>
                    <a:pt x="54" y="24"/>
                  </a:lnTo>
                  <a:lnTo>
                    <a:pt x="37" y="27"/>
                  </a:lnTo>
                  <a:lnTo>
                    <a:pt x="19" y="27"/>
                  </a:lnTo>
                  <a:lnTo>
                    <a:pt x="0" y="2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3" name="Freeform 57"/>
            <p:cNvSpPr>
              <a:spLocks/>
            </p:cNvSpPr>
            <p:nvPr/>
          </p:nvSpPr>
          <p:spPr bwMode="auto">
            <a:xfrm flipH="1">
              <a:off x="5139" y="1769"/>
              <a:ext cx="152" cy="170"/>
            </a:xfrm>
            <a:custGeom>
              <a:avLst/>
              <a:gdLst>
                <a:gd name="T0" fmla="*/ 41 w 233"/>
                <a:gd name="T1" fmla="*/ 20 h 270"/>
                <a:gd name="T2" fmla="*/ 36 w 233"/>
                <a:gd name="T3" fmla="*/ 12 h 270"/>
                <a:gd name="T4" fmla="*/ 29 w 233"/>
                <a:gd name="T5" fmla="*/ 6 h 270"/>
                <a:gd name="T6" fmla="*/ 23 w 233"/>
                <a:gd name="T7" fmla="*/ 2 h 270"/>
                <a:gd name="T8" fmla="*/ 16 w 233"/>
                <a:gd name="T9" fmla="*/ 0 h 270"/>
                <a:gd name="T10" fmla="*/ 15 w 233"/>
                <a:gd name="T11" fmla="*/ 3 h 270"/>
                <a:gd name="T12" fmla="*/ 16 w 233"/>
                <a:gd name="T13" fmla="*/ 5 h 270"/>
                <a:gd name="T14" fmla="*/ 26 w 233"/>
                <a:gd name="T15" fmla="*/ 6 h 270"/>
                <a:gd name="T16" fmla="*/ 25 w 233"/>
                <a:gd name="T17" fmla="*/ 6 h 270"/>
                <a:gd name="T18" fmla="*/ 16 w 233"/>
                <a:gd name="T19" fmla="*/ 4 h 270"/>
                <a:gd name="T20" fmla="*/ 7 w 233"/>
                <a:gd name="T21" fmla="*/ 6 h 270"/>
                <a:gd name="T22" fmla="*/ 1 w 233"/>
                <a:gd name="T23" fmla="*/ 9 h 270"/>
                <a:gd name="T24" fmla="*/ 1 w 233"/>
                <a:gd name="T25" fmla="*/ 13 h 270"/>
                <a:gd name="T26" fmla="*/ 3 w 233"/>
                <a:gd name="T27" fmla="*/ 16 h 270"/>
                <a:gd name="T28" fmla="*/ 14 w 233"/>
                <a:gd name="T29" fmla="*/ 14 h 270"/>
                <a:gd name="T30" fmla="*/ 12 w 233"/>
                <a:gd name="T31" fmla="*/ 14 h 270"/>
                <a:gd name="T32" fmla="*/ 1 w 233"/>
                <a:gd name="T33" fmla="*/ 20 h 270"/>
                <a:gd name="T34" fmla="*/ 3 w 233"/>
                <a:gd name="T35" fmla="*/ 25 h 270"/>
                <a:gd name="T36" fmla="*/ 8 w 233"/>
                <a:gd name="T37" fmla="*/ 26 h 270"/>
                <a:gd name="T38" fmla="*/ 16 w 233"/>
                <a:gd name="T39" fmla="*/ 23 h 270"/>
                <a:gd name="T40" fmla="*/ 27 w 233"/>
                <a:gd name="T41" fmla="*/ 20 h 270"/>
                <a:gd name="T42" fmla="*/ 9 w 233"/>
                <a:gd name="T43" fmla="*/ 27 h 270"/>
                <a:gd name="T44" fmla="*/ 8 w 233"/>
                <a:gd name="T45" fmla="*/ 30 h 270"/>
                <a:gd name="T46" fmla="*/ 10 w 233"/>
                <a:gd name="T47" fmla="*/ 34 h 270"/>
                <a:gd name="T48" fmla="*/ 15 w 233"/>
                <a:gd name="T49" fmla="*/ 35 h 270"/>
                <a:gd name="T50" fmla="*/ 23 w 233"/>
                <a:gd name="T51" fmla="*/ 31 h 270"/>
                <a:gd name="T52" fmla="*/ 22 w 233"/>
                <a:gd name="T53" fmla="*/ 32 h 270"/>
                <a:gd name="T54" fmla="*/ 14 w 233"/>
                <a:gd name="T55" fmla="*/ 38 h 270"/>
                <a:gd name="T56" fmla="*/ 17 w 233"/>
                <a:gd name="T57" fmla="*/ 42 h 270"/>
                <a:gd name="T58" fmla="*/ 22 w 233"/>
                <a:gd name="T59" fmla="*/ 42 h 270"/>
                <a:gd name="T60" fmla="*/ 29 w 233"/>
                <a:gd name="T61" fmla="*/ 39 h 270"/>
                <a:gd name="T62" fmla="*/ 37 w 233"/>
                <a:gd name="T63" fmla="*/ 32 h 270"/>
                <a:gd name="T64" fmla="*/ 42 w 233"/>
                <a:gd name="T65" fmla="*/ 24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3" h="270">
                  <a:moveTo>
                    <a:pt x="233" y="151"/>
                  </a:moveTo>
                  <a:lnTo>
                    <a:pt x="228" y="125"/>
                  </a:lnTo>
                  <a:lnTo>
                    <a:pt x="215" y="100"/>
                  </a:lnTo>
                  <a:lnTo>
                    <a:pt x="200" y="76"/>
                  </a:lnTo>
                  <a:lnTo>
                    <a:pt x="180" y="56"/>
                  </a:lnTo>
                  <a:lnTo>
                    <a:pt x="156" y="39"/>
                  </a:lnTo>
                  <a:lnTo>
                    <a:pt x="145" y="23"/>
                  </a:lnTo>
                  <a:lnTo>
                    <a:pt x="129" y="11"/>
                  </a:lnTo>
                  <a:lnTo>
                    <a:pt x="110" y="3"/>
                  </a:lnTo>
                  <a:lnTo>
                    <a:pt x="89" y="0"/>
                  </a:lnTo>
                  <a:lnTo>
                    <a:pt x="84" y="8"/>
                  </a:lnTo>
                  <a:lnTo>
                    <a:pt x="82" y="16"/>
                  </a:lnTo>
                  <a:lnTo>
                    <a:pt x="86" y="23"/>
                  </a:lnTo>
                  <a:lnTo>
                    <a:pt x="91" y="30"/>
                  </a:lnTo>
                  <a:lnTo>
                    <a:pt x="117" y="30"/>
                  </a:lnTo>
                  <a:lnTo>
                    <a:pt x="142" y="36"/>
                  </a:lnTo>
                  <a:lnTo>
                    <a:pt x="164" y="47"/>
                  </a:lnTo>
                  <a:lnTo>
                    <a:pt x="140" y="36"/>
                  </a:lnTo>
                  <a:lnTo>
                    <a:pt x="115" y="30"/>
                  </a:lnTo>
                  <a:lnTo>
                    <a:pt x="87" y="28"/>
                  </a:lnTo>
                  <a:lnTo>
                    <a:pt x="61" y="31"/>
                  </a:lnTo>
                  <a:lnTo>
                    <a:pt x="36" y="39"/>
                  </a:lnTo>
                  <a:lnTo>
                    <a:pt x="14" y="51"/>
                  </a:lnTo>
                  <a:lnTo>
                    <a:pt x="3" y="61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8" y="95"/>
                  </a:lnTo>
                  <a:lnTo>
                    <a:pt x="19" y="103"/>
                  </a:lnTo>
                  <a:lnTo>
                    <a:pt x="33" y="104"/>
                  </a:lnTo>
                  <a:lnTo>
                    <a:pt x="75" y="87"/>
                  </a:lnTo>
                  <a:lnTo>
                    <a:pt x="121" y="78"/>
                  </a:lnTo>
                  <a:lnTo>
                    <a:pt x="64" y="94"/>
                  </a:lnTo>
                  <a:lnTo>
                    <a:pt x="12" y="115"/>
                  </a:lnTo>
                  <a:lnTo>
                    <a:pt x="5" y="128"/>
                  </a:lnTo>
                  <a:lnTo>
                    <a:pt x="7" y="143"/>
                  </a:lnTo>
                  <a:lnTo>
                    <a:pt x="14" y="156"/>
                  </a:lnTo>
                  <a:lnTo>
                    <a:pt x="26" y="165"/>
                  </a:lnTo>
                  <a:lnTo>
                    <a:pt x="42" y="170"/>
                  </a:lnTo>
                  <a:lnTo>
                    <a:pt x="57" y="167"/>
                  </a:lnTo>
                  <a:lnTo>
                    <a:pt x="86" y="150"/>
                  </a:lnTo>
                  <a:lnTo>
                    <a:pt x="115" y="136"/>
                  </a:lnTo>
                  <a:lnTo>
                    <a:pt x="149" y="125"/>
                  </a:lnTo>
                  <a:lnTo>
                    <a:pt x="98" y="147"/>
                  </a:lnTo>
                  <a:lnTo>
                    <a:pt x="49" y="172"/>
                  </a:lnTo>
                  <a:lnTo>
                    <a:pt x="43" y="183"/>
                  </a:lnTo>
                  <a:lnTo>
                    <a:pt x="43" y="195"/>
                  </a:lnTo>
                  <a:lnTo>
                    <a:pt x="47" y="206"/>
                  </a:lnTo>
                  <a:lnTo>
                    <a:pt x="57" y="215"/>
                  </a:lnTo>
                  <a:lnTo>
                    <a:pt x="70" y="220"/>
                  </a:lnTo>
                  <a:lnTo>
                    <a:pt x="84" y="220"/>
                  </a:lnTo>
                  <a:lnTo>
                    <a:pt x="96" y="215"/>
                  </a:lnTo>
                  <a:lnTo>
                    <a:pt x="128" y="197"/>
                  </a:lnTo>
                  <a:lnTo>
                    <a:pt x="159" y="183"/>
                  </a:lnTo>
                  <a:lnTo>
                    <a:pt x="119" y="203"/>
                  </a:lnTo>
                  <a:lnTo>
                    <a:pt x="82" y="228"/>
                  </a:lnTo>
                  <a:lnTo>
                    <a:pt x="78" y="240"/>
                  </a:lnTo>
                  <a:lnTo>
                    <a:pt x="82" y="253"/>
                  </a:lnTo>
                  <a:lnTo>
                    <a:pt x="93" y="264"/>
                  </a:lnTo>
                  <a:lnTo>
                    <a:pt x="105" y="270"/>
                  </a:lnTo>
                  <a:lnTo>
                    <a:pt x="121" y="270"/>
                  </a:lnTo>
                  <a:lnTo>
                    <a:pt x="135" y="265"/>
                  </a:lnTo>
                  <a:lnTo>
                    <a:pt x="161" y="248"/>
                  </a:lnTo>
                  <a:lnTo>
                    <a:pt x="186" y="228"/>
                  </a:lnTo>
                  <a:lnTo>
                    <a:pt x="205" y="204"/>
                  </a:lnTo>
                  <a:lnTo>
                    <a:pt x="221" y="179"/>
                  </a:lnTo>
                  <a:lnTo>
                    <a:pt x="233" y="151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4" name="Freeform 58"/>
            <p:cNvSpPr>
              <a:spLocks/>
            </p:cNvSpPr>
            <p:nvPr/>
          </p:nvSpPr>
          <p:spPr bwMode="auto">
            <a:xfrm flipH="1">
              <a:off x="4964" y="1775"/>
              <a:ext cx="139" cy="85"/>
            </a:xfrm>
            <a:custGeom>
              <a:avLst/>
              <a:gdLst>
                <a:gd name="T0" fmla="*/ 1 w 203"/>
                <a:gd name="T1" fmla="*/ 10 h 134"/>
                <a:gd name="T2" fmla="*/ 0 w 203"/>
                <a:gd name="T3" fmla="*/ 8 h 134"/>
                <a:gd name="T4" fmla="*/ 1 w 203"/>
                <a:gd name="T5" fmla="*/ 5 h 134"/>
                <a:gd name="T6" fmla="*/ 2 w 203"/>
                <a:gd name="T7" fmla="*/ 3 h 134"/>
                <a:gd name="T8" fmla="*/ 5 w 203"/>
                <a:gd name="T9" fmla="*/ 1 h 134"/>
                <a:gd name="T10" fmla="*/ 10 w 203"/>
                <a:gd name="T11" fmla="*/ 1 h 134"/>
                <a:gd name="T12" fmla="*/ 5 w 203"/>
                <a:gd name="T13" fmla="*/ 5 h 134"/>
                <a:gd name="T14" fmla="*/ 10 w 203"/>
                <a:gd name="T15" fmla="*/ 1 h 134"/>
                <a:gd name="T16" fmla="*/ 16 w 203"/>
                <a:gd name="T17" fmla="*/ 0 h 134"/>
                <a:gd name="T18" fmla="*/ 21 w 203"/>
                <a:gd name="T19" fmla="*/ 1 h 134"/>
                <a:gd name="T20" fmla="*/ 27 w 203"/>
                <a:gd name="T21" fmla="*/ 2 h 134"/>
                <a:gd name="T22" fmla="*/ 32 w 203"/>
                <a:gd name="T23" fmla="*/ 4 h 134"/>
                <a:gd name="T24" fmla="*/ 37 w 203"/>
                <a:gd name="T25" fmla="*/ 6 h 134"/>
                <a:gd name="T26" fmla="*/ 41 w 203"/>
                <a:gd name="T27" fmla="*/ 10 h 134"/>
                <a:gd name="T28" fmla="*/ 44 w 203"/>
                <a:gd name="T29" fmla="*/ 13 h 134"/>
                <a:gd name="T30" fmla="*/ 45 w 203"/>
                <a:gd name="T31" fmla="*/ 17 h 134"/>
                <a:gd name="T32" fmla="*/ 42 w 203"/>
                <a:gd name="T33" fmla="*/ 19 h 134"/>
                <a:gd name="T34" fmla="*/ 38 w 203"/>
                <a:gd name="T35" fmla="*/ 20 h 134"/>
                <a:gd name="T36" fmla="*/ 34 w 203"/>
                <a:gd name="T37" fmla="*/ 22 h 134"/>
                <a:gd name="T38" fmla="*/ 29 w 203"/>
                <a:gd name="T39" fmla="*/ 22 h 134"/>
                <a:gd name="T40" fmla="*/ 27 w 203"/>
                <a:gd name="T41" fmla="*/ 18 h 134"/>
                <a:gd name="T42" fmla="*/ 22 w 203"/>
                <a:gd name="T43" fmla="*/ 15 h 134"/>
                <a:gd name="T44" fmla="*/ 18 w 203"/>
                <a:gd name="T45" fmla="*/ 13 h 134"/>
                <a:gd name="T46" fmla="*/ 12 w 203"/>
                <a:gd name="T47" fmla="*/ 11 h 134"/>
                <a:gd name="T48" fmla="*/ 7 w 203"/>
                <a:gd name="T49" fmla="*/ 10 h 134"/>
                <a:gd name="T50" fmla="*/ 1 w 203"/>
                <a:gd name="T51" fmla="*/ 10 h 13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3" h="134">
                  <a:moveTo>
                    <a:pt x="1" y="62"/>
                  </a:moveTo>
                  <a:lnTo>
                    <a:pt x="0" y="47"/>
                  </a:lnTo>
                  <a:lnTo>
                    <a:pt x="1" y="31"/>
                  </a:lnTo>
                  <a:lnTo>
                    <a:pt x="12" y="17"/>
                  </a:lnTo>
                  <a:lnTo>
                    <a:pt x="24" y="8"/>
                  </a:lnTo>
                  <a:lnTo>
                    <a:pt x="42" y="2"/>
                  </a:lnTo>
                  <a:lnTo>
                    <a:pt x="22" y="30"/>
                  </a:lnTo>
                  <a:lnTo>
                    <a:pt x="42" y="2"/>
                  </a:lnTo>
                  <a:lnTo>
                    <a:pt x="70" y="0"/>
                  </a:lnTo>
                  <a:lnTo>
                    <a:pt x="96" y="2"/>
                  </a:lnTo>
                  <a:lnTo>
                    <a:pt x="122" y="9"/>
                  </a:lnTo>
                  <a:lnTo>
                    <a:pt x="147" y="22"/>
                  </a:lnTo>
                  <a:lnTo>
                    <a:pt x="168" y="37"/>
                  </a:lnTo>
                  <a:lnTo>
                    <a:pt x="186" y="58"/>
                  </a:lnTo>
                  <a:lnTo>
                    <a:pt x="198" y="80"/>
                  </a:lnTo>
                  <a:lnTo>
                    <a:pt x="203" y="105"/>
                  </a:lnTo>
                  <a:lnTo>
                    <a:pt x="191" y="117"/>
                  </a:lnTo>
                  <a:lnTo>
                    <a:pt x="173" y="128"/>
                  </a:lnTo>
                  <a:lnTo>
                    <a:pt x="154" y="133"/>
                  </a:lnTo>
                  <a:lnTo>
                    <a:pt x="133" y="134"/>
                  </a:lnTo>
                  <a:lnTo>
                    <a:pt x="121" y="114"/>
                  </a:lnTo>
                  <a:lnTo>
                    <a:pt x="101" y="95"/>
                  </a:lnTo>
                  <a:lnTo>
                    <a:pt x="80" y="81"/>
                  </a:lnTo>
                  <a:lnTo>
                    <a:pt x="56" y="70"/>
                  </a:lnTo>
                  <a:lnTo>
                    <a:pt x="29" y="64"/>
                  </a:lnTo>
                  <a:lnTo>
                    <a:pt x="1" y="62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5" name="Freeform 59"/>
            <p:cNvSpPr>
              <a:spLocks/>
            </p:cNvSpPr>
            <p:nvPr/>
          </p:nvSpPr>
          <p:spPr bwMode="auto">
            <a:xfrm flipH="1">
              <a:off x="4964" y="1186"/>
              <a:ext cx="384" cy="225"/>
            </a:xfrm>
            <a:custGeom>
              <a:avLst/>
              <a:gdLst>
                <a:gd name="T0" fmla="*/ 60 w 681"/>
                <a:gd name="T1" fmla="*/ 35 h 357"/>
                <a:gd name="T2" fmla="*/ 67 w 681"/>
                <a:gd name="T3" fmla="*/ 40 h 357"/>
                <a:gd name="T4" fmla="*/ 68 w 681"/>
                <a:gd name="T5" fmla="*/ 42 h 357"/>
                <a:gd name="T6" fmla="*/ 69 w 681"/>
                <a:gd name="T7" fmla="*/ 45 h 357"/>
                <a:gd name="T8" fmla="*/ 68 w 681"/>
                <a:gd name="T9" fmla="*/ 47 h 357"/>
                <a:gd name="T10" fmla="*/ 67 w 681"/>
                <a:gd name="T11" fmla="*/ 50 h 357"/>
                <a:gd name="T12" fmla="*/ 65 w 681"/>
                <a:gd name="T13" fmla="*/ 51 h 357"/>
                <a:gd name="T14" fmla="*/ 59 w 681"/>
                <a:gd name="T15" fmla="*/ 51 h 357"/>
                <a:gd name="T16" fmla="*/ 59 w 681"/>
                <a:gd name="T17" fmla="*/ 49 h 357"/>
                <a:gd name="T18" fmla="*/ 59 w 681"/>
                <a:gd name="T19" fmla="*/ 47 h 357"/>
                <a:gd name="T20" fmla="*/ 58 w 681"/>
                <a:gd name="T21" fmla="*/ 45 h 357"/>
                <a:gd name="T22" fmla="*/ 56 w 681"/>
                <a:gd name="T23" fmla="*/ 42 h 357"/>
                <a:gd name="T24" fmla="*/ 55 w 681"/>
                <a:gd name="T25" fmla="*/ 42 h 357"/>
                <a:gd name="T26" fmla="*/ 47 w 681"/>
                <a:gd name="T27" fmla="*/ 42 h 357"/>
                <a:gd name="T28" fmla="*/ 39 w 681"/>
                <a:gd name="T29" fmla="*/ 43 h 357"/>
                <a:gd name="T30" fmla="*/ 32 w 681"/>
                <a:gd name="T31" fmla="*/ 45 h 357"/>
                <a:gd name="T32" fmla="*/ 24 w 681"/>
                <a:gd name="T33" fmla="*/ 48 h 357"/>
                <a:gd name="T34" fmla="*/ 17 w 681"/>
                <a:gd name="T35" fmla="*/ 51 h 357"/>
                <a:gd name="T36" fmla="*/ 6 w 681"/>
                <a:gd name="T37" fmla="*/ 56 h 357"/>
                <a:gd name="T38" fmla="*/ 4 w 681"/>
                <a:gd name="T39" fmla="*/ 52 h 357"/>
                <a:gd name="T40" fmla="*/ 2 w 681"/>
                <a:gd name="T41" fmla="*/ 48 h 357"/>
                <a:gd name="T42" fmla="*/ 1 w 681"/>
                <a:gd name="T43" fmla="*/ 43 h 357"/>
                <a:gd name="T44" fmla="*/ 0 w 681"/>
                <a:gd name="T45" fmla="*/ 38 h 357"/>
                <a:gd name="T46" fmla="*/ 1 w 681"/>
                <a:gd name="T47" fmla="*/ 33 h 357"/>
                <a:gd name="T48" fmla="*/ 1 w 681"/>
                <a:gd name="T49" fmla="*/ 28 h 357"/>
                <a:gd name="T50" fmla="*/ 3 w 681"/>
                <a:gd name="T51" fmla="*/ 24 h 357"/>
                <a:gd name="T52" fmla="*/ 5 w 681"/>
                <a:gd name="T53" fmla="*/ 20 h 357"/>
                <a:gd name="T54" fmla="*/ 8 w 681"/>
                <a:gd name="T55" fmla="*/ 16 h 357"/>
                <a:gd name="T56" fmla="*/ 11 w 681"/>
                <a:gd name="T57" fmla="*/ 12 h 357"/>
                <a:gd name="T58" fmla="*/ 15 w 681"/>
                <a:gd name="T59" fmla="*/ 8 h 357"/>
                <a:gd name="T60" fmla="*/ 20 w 681"/>
                <a:gd name="T61" fmla="*/ 5 h 357"/>
                <a:gd name="T62" fmla="*/ 24 w 681"/>
                <a:gd name="T63" fmla="*/ 3 h 357"/>
                <a:gd name="T64" fmla="*/ 29 w 681"/>
                <a:gd name="T65" fmla="*/ 1 h 357"/>
                <a:gd name="T66" fmla="*/ 34 w 681"/>
                <a:gd name="T67" fmla="*/ 0 h 357"/>
                <a:gd name="T68" fmla="*/ 39 w 681"/>
                <a:gd name="T69" fmla="*/ 1 h 357"/>
                <a:gd name="T70" fmla="*/ 44 w 681"/>
                <a:gd name="T71" fmla="*/ 1 h 357"/>
                <a:gd name="T72" fmla="*/ 48 w 681"/>
                <a:gd name="T73" fmla="*/ 3 h 357"/>
                <a:gd name="T74" fmla="*/ 53 w 681"/>
                <a:gd name="T75" fmla="*/ 6 h 357"/>
                <a:gd name="T76" fmla="*/ 55 w 681"/>
                <a:gd name="T77" fmla="*/ 8 h 357"/>
                <a:gd name="T78" fmla="*/ 57 w 681"/>
                <a:gd name="T79" fmla="*/ 10 h 357"/>
                <a:gd name="T80" fmla="*/ 59 w 681"/>
                <a:gd name="T81" fmla="*/ 13 h 357"/>
                <a:gd name="T82" fmla="*/ 59 w 681"/>
                <a:gd name="T83" fmla="*/ 16 h 357"/>
                <a:gd name="T84" fmla="*/ 60 w 681"/>
                <a:gd name="T85" fmla="*/ 20 h 357"/>
                <a:gd name="T86" fmla="*/ 60 w 681"/>
                <a:gd name="T87" fmla="*/ 24 h 357"/>
                <a:gd name="T88" fmla="*/ 60 w 681"/>
                <a:gd name="T89" fmla="*/ 35 h 3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81" h="357">
                  <a:moveTo>
                    <a:pt x="595" y="226"/>
                  </a:moveTo>
                  <a:lnTo>
                    <a:pt x="663" y="257"/>
                  </a:lnTo>
                  <a:lnTo>
                    <a:pt x="675" y="268"/>
                  </a:lnTo>
                  <a:lnTo>
                    <a:pt x="681" y="282"/>
                  </a:lnTo>
                  <a:lnTo>
                    <a:pt x="675" y="299"/>
                  </a:lnTo>
                  <a:lnTo>
                    <a:pt x="663" y="315"/>
                  </a:lnTo>
                  <a:lnTo>
                    <a:pt x="645" y="324"/>
                  </a:lnTo>
                  <a:lnTo>
                    <a:pt x="581" y="324"/>
                  </a:lnTo>
                  <a:lnTo>
                    <a:pt x="582" y="310"/>
                  </a:lnTo>
                  <a:lnTo>
                    <a:pt x="581" y="295"/>
                  </a:lnTo>
                  <a:lnTo>
                    <a:pt x="573" y="281"/>
                  </a:lnTo>
                  <a:lnTo>
                    <a:pt x="561" y="270"/>
                  </a:lnTo>
                  <a:lnTo>
                    <a:pt x="547" y="262"/>
                  </a:lnTo>
                  <a:lnTo>
                    <a:pt x="470" y="265"/>
                  </a:lnTo>
                  <a:lnTo>
                    <a:pt x="393" y="273"/>
                  </a:lnTo>
                  <a:lnTo>
                    <a:pt x="316" y="287"/>
                  </a:lnTo>
                  <a:lnTo>
                    <a:pt x="242" y="304"/>
                  </a:lnTo>
                  <a:lnTo>
                    <a:pt x="168" y="326"/>
                  </a:lnTo>
                  <a:lnTo>
                    <a:pt x="58" y="357"/>
                  </a:lnTo>
                  <a:lnTo>
                    <a:pt x="37" y="332"/>
                  </a:lnTo>
                  <a:lnTo>
                    <a:pt x="19" y="304"/>
                  </a:lnTo>
                  <a:lnTo>
                    <a:pt x="7" y="273"/>
                  </a:lnTo>
                  <a:lnTo>
                    <a:pt x="0" y="242"/>
                  </a:lnTo>
                  <a:lnTo>
                    <a:pt x="3" y="211"/>
                  </a:lnTo>
                  <a:lnTo>
                    <a:pt x="12" y="179"/>
                  </a:lnTo>
                  <a:lnTo>
                    <a:pt x="28" y="151"/>
                  </a:lnTo>
                  <a:lnTo>
                    <a:pt x="49" y="125"/>
                  </a:lnTo>
                  <a:lnTo>
                    <a:pt x="77" y="104"/>
                  </a:lnTo>
                  <a:lnTo>
                    <a:pt x="112" y="75"/>
                  </a:lnTo>
                  <a:lnTo>
                    <a:pt x="152" y="50"/>
                  </a:lnTo>
                  <a:lnTo>
                    <a:pt x="196" y="30"/>
                  </a:lnTo>
                  <a:lnTo>
                    <a:pt x="240" y="16"/>
                  </a:lnTo>
                  <a:lnTo>
                    <a:pt x="288" y="5"/>
                  </a:lnTo>
                  <a:lnTo>
                    <a:pt x="337" y="0"/>
                  </a:lnTo>
                  <a:lnTo>
                    <a:pt x="386" y="1"/>
                  </a:lnTo>
                  <a:lnTo>
                    <a:pt x="433" y="8"/>
                  </a:lnTo>
                  <a:lnTo>
                    <a:pt x="481" y="20"/>
                  </a:lnTo>
                  <a:lnTo>
                    <a:pt x="524" y="36"/>
                  </a:lnTo>
                  <a:lnTo>
                    <a:pt x="547" y="48"/>
                  </a:lnTo>
                  <a:lnTo>
                    <a:pt x="565" y="65"/>
                  </a:lnTo>
                  <a:lnTo>
                    <a:pt x="579" y="84"/>
                  </a:lnTo>
                  <a:lnTo>
                    <a:pt x="589" y="104"/>
                  </a:lnTo>
                  <a:lnTo>
                    <a:pt x="595" y="128"/>
                  </a:lnTo>
                  <a:lnTo>
                    <a:pt x="595" y="150"/>
                  </a:lnTo>
                  <a:lnTo>
                    <a:pt x="595" y="226"/>
                  </a:lnTo>
                  <a:close/>
                </a:path>
              </a:pathLst>
            </a:custGeom>
            <a:solidFill>
              <a:srgbClr val="E6E6E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6" name="Freeform 60"/>
            <p:cNvSpPr>
              <a:spLocks/>
            </p:cNvSpPr>
            <p:nvPr/>
          </p:nvSpPr>
          <p:spPr bwMode="auto">
            <a:xfrm flipH="1">
              <a:off x="4969" y="1344"/>
              <a:ext cx="81" cy="30"/>
            </a:xfrm>
            <a:custGeom>
              <a:avLst/>
              <a:gdLst>
                <a:gd name="T0" fmla="*/ 15 w 143"/>
                <a:gd name="T1" fmla="*/ 8 h 47"/>
                <a:gd name="T2" fmla="*/ 14 w 143"/>
                <a:gd name="T3" fmla="*/ 5 h 47"/>
                <a:gd name="T4" fmla="*/ 13 w 143"/>
                <a:gd name="T5" fmla="*/ 3 h 47"/>
                <a:gd name="T6" fmla="*/ 11 w 143"/>
                <a:gd name="T7" fmla="*/ 1 h 47"/>
                <a:gd name="T8" fmla="*/ 10 w 143"/>
                <a:gd name="T9" fmla="*/ 0 h 47"/>
                <a:gd name="T10" fmla="*/ 8 w 143"/>
                <a:gd name="T11" fmla="*/ 0 h 47"/>
                <a:gd name="T12" fmla="*/ 0 w 143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47">
                  <a:moveTo>
                    <a:pt x="143" y="47"/>
                  </a:moveTo>
                  <a:lnTo>
                    <a:pt x="137" y="30"/>
                  </a:lnTo>
                  <a:lnTo>
                    <a:pt x="127" y="16"/>
                  </a:lnTo>
                  <a:lnTo>
                    <a:pt x="111" y="5"/>
                  </a:lnTo>
                  <a:lnTo>
                    <a:pt x="93" y="0"/>
                  </a:lnTo>
                  <a:lnTo>
                    <a:pt x="74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7" name="Freeform 61"/>
            <p:cNvSpPr>
              <a:spLocks/>
            </p:cNvSpPr>
            <p:nvPr/>
          </p:nvSpPr>
          <p:spPr bwMode="auto">
            <a:xfrm flipH="1">
              <a:off x="5015" y="1314"/>
              <a:ext cx="232" cy="66"/>
            </a:xfrm>
            <a:custGeom>
              <a:avLst/>
              <a:gdLst>
                <a:gd name="T0" fmla="*/ 41 w 415"/>
                <a:gd name="T1" fmla="*/ 4 h 108"/>
                <a:gd name="T2" fmla="*/ 36 w 415"/>
                <a:gd name="T3" fmla="*/ 2 h 108"/>
                <a:gd name="T4" fmla="*/ 33 w 415"/>
                <a:gd name="T5" fmla="*/ 1 h 108"/>
                <a:gd name="T6" fmla="*/ 29 w 415"/>
                <a:gd name="T7" fmla="*/ 0 h 108"/>
                <a:gd name="T8" fmla="*/ 25 w 415"/>
                <a:gd name="T9" fmla="*/ 0 h 108"/>
                <a:gd name="T10" fmla="*/ 21 w 415"/>
                <a:gd name="T11" fmla="*/ 1 h 108"/>
                <a:gd name="T12" fmla="*/ 17 w 415"/>
                <a:gd name="T13" fmla="*/ 2 h 108"/>
                <a:gd name="T14" fmla="*/ 12 w 415"/>
                <a:gd name="T15" fmla="*/ 4 h 108"/>
                <a:gd name="T16" fmla="*/ 8 w 415"/>
                <a:gd name="T17" fmla="*/ 8 h 108"/>
                <a:gd name="T18" fmla="*/ 4 w 415"/>
                <a:gd name="T19" fmla="*/ 11 h 108"/>
                <a:gd name="T20" fmla="*/ 0 w 415"/>
                <a:gd name="T21" fmla="*/ 15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5" h="108">
                  <a:moveTo>
                    <a:pt x="415" y="25"/>
                  </a:moveTo>
                  <a:lnTo>
                    <a:pt x="376" y="13"/>
                  </a:lnTo>
                  <a:lnTo>
                    <a:pt x="337" y="3"/>
                  </a:lnTo>
                  <a:lnTo>
                    <a:pt x="297" y="0"/>
                  </a:lnTo>
                  <a:lnTo>
                    <a:pt x="257" y="0"/>
                  </a:lnTo>
                  <a:lnTo>
                    <a:pt x="218" y="5"/>
                  </a:lnTo>
                  <a:lnTo>
                    <a:pt x="169" y="16"/>
                  </a:lnTo>
                  <a:lnTo>
                    <a:pt x="123" y="33"/>
                  </a:lnTo>
                  <a:lnTo>
                    <a:pt x="79" y="55"/>
                  </a:lnTo>
                  <a:lnTo>
                    <a:pt x="37" y="80"/>
                  </a:lnTo>
                  <a:lnTo>
                    <a:pt x="0" y="10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8" name="Freeform 62"/>
            <p:cNvSpPr>
              <a:spLocks/>
            </p:cNvSpPr>
            <p:nvPr/>
          </p:nvSpPr>
          <p:spPr bwMode="auto">
            <a:xfrm flipH="1">
              <a:off x="5045" y="1204"/>
              <a:ext cx="25" cy="116"/>
            </a:xfrm>
            <a:custGeom>
              <a:avLst/>
              <a:gdLst>
                <a:gd name="T0" fmla="*/ 0 w 44"/>
                <a:gd name="T1" fmla="*/ 0 h 184"/>
                <a:gd name="T2" fmla="*/ 2 w 44"/>
                <a:gd name="T3" fmla="*/ 3 h 184"/>
                <a:gd name="T4" fmla="*/ 3 w 44"/>
                <a:gd name="T5" fmla="*/ 6 h 184"/>
                <a:gd name="T6" fmla="*/ 4 w 44"/>
                <a:gd name="T7" fmla="*/ 9 h 184"/>
                <a:gd name="T8" fmla="*/ 5 w 44"/>
                <a:gd name="T9" fmla="*/ 13 h 184"/>
                <a:gd name="T10" fmla="*/ 5 w 44"/>
                <a:gd name="T11" fmla="*/ 16 h 184"/>
                <a:gd name="T12" fmla="*/ 5 w 44"/>
                <a:gd name="T13" fmla="*/ 29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84">
                  <a:moveTo>
                    <a:pt x="0" y="0"/>
                  </a:moveTo>
                  <a:lnTo>
                    <a:pt x="16" y="17"/>
                  </a:lnTo>
                  <a:lnTo>
                    <a:pt x="30" y="37"/>
                  </a:lnTo>
                  <a:lnTo>
                    <a:pt x="39" y="59"/>
                  </a:lnTo>
                  <a:lnTo>
                    <a:pt x="44" y="83"/>
                  </a:lnTo>
                  <a:lnTo>
                    <a:pt x="44" y="106"/>
                  </a:lnTo>
                  <a:lnTo>
                    <a:pt x="44" y="18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9" name="Freeform 63"/>
            <p:cNvSpPr>
              <a:spLocks/>
            </p:cNvSpPr>
            <p:nvPr/>
          </p:nvSpPr>
          <p:spPr bwMode="auto">
            <a:xfrm flipH="1">
              <a:off x="5166" y="1229"/>
              <a:ext cx="106" cy="97"/>
            </a:xfrm>
            <a:custGeom>
              <a:avLst/>
              <a:gdLst>
                <a:gd name="T0" fmla="*/ 0 w 196"/>
                <a:gd name="T1" fmla="*/ 0 h 162"/>
                <a:gd name="T2" fmla="*/ 3 w 196"/>
                <a:gd name="T3" fmla="*/ 1 h 162"/>
                <a:gd name="T4" fmla="*/ 5 w 196"/>
                <a:gd name="T5" fmla="*/ 1 h 162"/>
                <a:gd name="T6" fmla="*/ 8 w 196"/>
                <a:gd name="T7" fmla="*/ 3 h 162"/>
                <a:gd name="T8" fmla="*/ 10 w 196"/>
                <a:gd name="T9" fmla="*/ 5 h 162"/>
                <a:gd name="T10" fmla="*/ 12 w 196"/>
                <a:gd name="T11" fmla="*/ 8 h 162"/>
                <a:gd name="T12" fmla="*/ 13 w 196"/>
                <a:gd name="T13" fmla="*/ 11 h 162"/>
                <a:gd name="T14" fmla="*/ 17 w 196"/>
                <a:gd name="T15" fmla="*/ 21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6" h="162">
                  <a:moveTo>
                    <a:pt x="0" y="0"/>
                  </a:moveTo>
                  <a:lnTo>
                    <a:pt x="31" y="3"/>
                  </a:lnTo>
                  <a:lnTo>
                    <a:pt x="63" y="11"/>
                  </a:lnTo>
                  <a:lnTo>
                    <a:pt x="91" y="23"/>
                  </a:lnTo>
                  <a:lnTo>
                    <a:pt x="117" y="40"/>
                  </a:lnTo>
                  <a:lnTo>
                    <a:pt x="138" y="62"/>
                  </a:lnTo>
                  <a:lnTo>
                    <a:pt x="156" y="86"/>
                  </a:lnTo>
                  <a:lnTo>
                    <a:pt x="196" y="16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0" name="Freeform 64"/>
            <p:cNvSpPr>
              <a:spLocks/>
            </p:cNvSpPr>
            <p:nvPr/>
          </p:nvSpPr>
          <p:spPr bwMode="auto">
            <a:xfrm flipH="1">
              <a:off x="5055" y="1216"/>
              <a:ext cx="156" cy="31"/>
            </a:xfrm>
            <a:custGeom>
              <a:avLst/>
              <a:gdLst>
                <a:gd name="T0" fmla="*/ 25 w 286"/>
                <a:gd name="T1" fmla="*/ 3 h 48"/>
                <a:gd name="T2" fmla="*/ 22 w 286"/>
                <a:gd name="T3" fmla="*/ 1 h 48"/>
                <a:gd name="T4" fmla="*/ 19 w 286"/>
                <a:gd name="T5" fmla="*/ 1 h 48"/>
                <a:gd name="T6" fmla="*/ 15 w 286"/>
                <a:gd name="T7" fmla="*/ 0 h 48"/>
                <a:gd name="T8" fmla="*/ 12 w 286"/>
                <a:gd name="T9" fmla="*/ 1 h 48"/>
                <a:gd name="T10" fmla="*/ 9 w 286"/>
                <a:gd name="T11" fmla="*/ 2 h 48"/>
                <a:gd name="T12" fmla="*/ 5 w 286"/>
                <a:gd name="T13" fmla="*/ 4 h 48"/>
                <a:gd name="T14" fmla="*/ 0 w 286"/>
                <a:gd name="T15" fmla="*/ 8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6" h="48">
                  <a:moveTo>
                    <a:pt x="286" y="17"/>
                  </a:moveTo>
                  <a:lnTo>
                    <a:pt x="250" y="8"/>
                  </a:lnTo>
                  <a:lnTo>
                    <a:pt x="213" y="1"/>
                  </a:lnTo>
                  <a:lnTo>
                    <a:pt x="174" y="0"/>
                  </a:lnTo>
                  <a:lnTo>
                    <a:pt x="135" y="3"/>
                  </a:lnTo>
                  <a:lnTo>
                    <a:pt x="99" y="11"/>
                  </a:lnTo>
                  <a:lnTo>
                    <a:pt x="64" y="23"/>
                  </a:lnTo>
                  <a:lnTo>
                    <a:pt x="0" y="4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1" name="Freeform 65"/>
            <p:cNvSpPr>
              <a:spLocks/>
            </p:cNvSpPr>
            <p:nvPr/>
          </p:nvSpPr>
          <p:spPr bwMode="auto">
            <a:xfrm flipH="1">
              <a:off x="5181" y="1295"/>
              <a:ext cx="152" cy="73"/>
            </a:xfrm>
            <a:custGeom>
              <a:avLst/>
              <a:gdLst>
                <a:gd name="T0" fmla="*/ 27 w 271"/>
                <a:gd name="T1" fmla="*/ 0 h 123"/>
                <a:gd name="T2" fmla="*/ 19 w 271"/>
                <a:gd name="T3" fmla="*/ 5 h 123"/>
                <a:gd name="T4" fmla="*/ 10 w 271"/>
                <a:gd name="T5" fmla="*/ 12 h 123"/>
                <a:gd name="T6" fmla="*/ 0 w 271"/>
                <a:gd name="T7" fmla="*/ 15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1" h="123">
                  <a:moveTo>
                    <a:pt x="271" y="0"/>
                  </a:moveTo>
                  <a:lnTo>
                    <a:pt x="183" y="45"/>
                  </a:lnTo>
                  <a:lnTo>
                    <a:pt x="97" y="92"/>
                  </a:lnTo>
                  <a:lnTo>
                    <a:pt x="0" y="123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2" name="Freeform 66"/>
            <p:cNvSpPr>
              <a:spLocks/>
            </p:cNvSpPr>
            <p:nvPr/>
          </p:nvSpPr>
          <p:spPr bwMode="auto">
            <a:xfrm flipH="1">
              <a:off x="5095" y="1241"/>
              <a:ext cx="31" cy="42"/>
            </a:xfrm>
            <a:custGeom>
              <a:avLst/>
              <a:gdLst>
                <a:gd name="T0" fmla="*/ 3 w 54"/>
                <a:gd name="T1" fmla="*/ 0 h 70"/>
                <a:gd name="T2" fmla="*/ 6 w 54"/>
                <a:gd name="T3" fmla="*/ 4 h 70"/>
                <a:gd name="T4" fmla="*/ 3 w 54"/>
                <a:gd name="T5" fmla="*/ 9 h 70"/>
                <a:gd name="T6" fmla="*/ 0 w 54"/>
                <a:gd name="T7" fmla="*/ 5 h 70"/>
                <a:gd name="T8" fmla="*/ 3 w 54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0">
                  <a:moveTo>
                    <a:pt x="25" y="0"/>
                  </a:moveTo>
                  <a:lnTo>
                    <a:pt x="54" y="31"/>
                  </a:lnTo>
                  <a:lnTo>
                    <a:pt x="32" y="70"/>
                  </a:lnTo>
                  <a:lnTo>
                    <a:pt x="0" y="3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3" name="Freeform 67"/>
            <p:cNvSpPr>
              <a:spLocks/>
            </p:cNvSpPr>
            <p:nvPr/>
          </p:nvSpPr>
          <p:spPr bwMode="auto">
            <a:xfrm flipH="1">
              <a:off x="5105" y="1283"/>
              <a:ext cx="36" cy="25"/>
            </a:xfrm>
            <a:custGeom>
              <a:avLst/>
              <a:gdLst>
                <a:gd name="T0" fmla="*/ 4 w 65"/>
                <a:gd name="T1" fmla="*/ 5 h 42"/>
                <a:gd name="T2" fmla="*/ 0 w 65"/>
                <a:gd name="T3" fmla="*/ 5 h 42"/>
                <a:gd name="T4" fmla="*/ 2 w 65"/>
                <a:gd name="T5" fmla="*/ 1 h 42"/>
                <a:gd name="T6" fmla="*/ 6 w 65"/>
                <a:gd name="T7" fmla="*/ 0 h 42"/>
                <a:gd name="T8" fmla="*/ 4 w 65"/>
                <a:gd name="T9" fmla="*/ 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42">
                  <a:moveTo>
                    <a:pt x="47" y="38"/>
                  </a:moveTo>
                  <a:lnTo>
                    <a:pt x="0" y="42"/>
                  </a:lnTo>
                  <a:lnTo>
                    <a:pt x="19" y="3"/>
                  </a:lnTo>
                  <a:lnTo>
                    <a:pt x="65" y="0"/>
                  </a:lnTo>
                  <a:lnTo>
                    <a:pt x="47" y="38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4" name="Freeform 68"/>
            <p:cNvSpPr>
              <a:spLocks/>
            </p:cNvSpPr>
            <p:nvPr/>
          </p:nvSpPr>
          <p:spPr bwMode="auto">
            <a:xfrm flipH="1">
              <a:off x="5065" y="1283"/>
              <a:ext cx="40" cy="18"/>
            </a:xfrm>
            <a:custGeom>
              <a:avLst/>
              <a:gdLst>
                <a:gd name="T0" fmla="*/ 2 w 74"/>
                <a:gd name="T1" fmla="*/ 2 h 38"/>
                <a:gd name="T2" fmla="*/ 6 w 74"/>
                <a:gd name="T3" fmla="*/ 2 h 38"/>
                <a:gd name="T4" fmla="*/ 4 w 74"/>
                <a:gd name="T5" fmla="*/ 0 h 38"/>
                <a:gd name="T6" fmla="*/ 0 w 74"/>
                <a:gd name="T7" fmla="*/ 0 h 38"/>
                <a:gd name="T8" fmla="*/ 2 w 74"/>
                <a:gd name="T9" fmla="*/ 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38">
                  <a:moveTo>
                    <a:pt x="26" y="38"/>
                  </a:moveTo>
                  <a:lnTo>
                    <a:pt x="74" y="35"/>
                  </a:lnTo>
                  <a:lnTo>
                    <a:pt x="47" y="0"/>
                  </a:lnTo>
                  <a:lnTo>
                    <a:pt x="0" y="3"/>
                  </a:lnTo>
                  <a:lnTo>
                    <a:pt x="26" y="38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5" name="Freeform 69"/>
            <p:cNvSpPr>
              <a:spLocks/>
            </p:cNvSpPr>
            <p:nvPr/>
          </p:nvSpPr>
          <p:spPr bwMode="auto">
            <a:xfrm flipH="1">
              <a:off x="5166" y="1295"/>
              <a:ext cx="167" cy="110"/>
            </a:xfrm>
            <a:custGeom>
              <a:avLst/>
              <a:gdLst>
                <a:gd name="T0" fmla="*/ 0 w 298"/>
                <a:gd name="T1" fmla="*/ 19 h 177"/>
                <a:gd name="T2" fmla="*/ 11 w 298"/>
                <a:gd name="T3" fmla="*/ 13 h 177"/>
                <a:gd name="T4" fmla="*/ 16 w 298"/>
                <a:gd name="T5" fmla="*/ 9 h 177"/>
                <a:gd name="T6" fmla="*/ 21 w 298"/>
                <a:gd name="T7" fmla="*/ 4 h 177"/>
                <a:gd name="T8" fmla="*/ 27 w 298"/>
                <a:gd name="T9" fmla="*/ 0 h 177"/>
                <a:gd name="T10" fmla="*/ 30 w 298"/>
                <a:gd name="T11" fmla="*/ 8 h 177"/>
                <a:gd name="T12" fmla="*/ 25 w 298"/>
                <a:gd name="T13" fmla="*/ 10 h 177"/>
                <a:gd name="T14" fmla="*/ 22 w 298"/>
                <a:gd name="T15" fmla="*/ 13 h 177"/>
                <a:gd name="T16" fmla="*/ 18 w 298"/>
                <a:gd name="T17" fmla="*/ 16 h 177"/>
                <a:gd name="T18" fmla="*/ 16 w 298"/>
                <a:gd name="T19" fmla="*/ 20 h 177"/>
                <a:gd name="T20" fmla="*/ 10 w 298"/>
                <a:gd name="T21" fmla="*/ 23 h 177"/>
                <a:gd name="T22" fmla="*/ 3 w 298"/>
                <a:gd name="T23" fmla="*/ 26 h 177"/>
                <a:gd name="T24" fmla="*/ 0 w 298"/>
                <a:gd name="T25" fmla="*/ 19 h 1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8" h="177">
                  <a:moveTo>
                    <a:pt x="0" y="124"/>
                  </a:moveTo>
                  <a:lnTo>
                    <a:pt x="109" y="89"/>
                  </a:lnTo>
                  <a:lnTo>
                    <a:pt x="161" y="56"/>
                  </a:lnTo>
                  <a:lnTo>
                    <a:pt x="216" y="28"/>
                  </a:lnTo>
                  <a:lnTo>
                    <a:pt x="274" y="0"/>
                  </a:lnTo>
                  <a:lnTo>
                    <a:pt x="298" y="53"/>
                  </a:lnTo>
                  <a:lnTo>
                    <a:pt x="259" y="68"/>
                  </a:lnTo>
                  <a:lnTo>
                    <a:pt x="223" y="85"/>
                  </a:lnTo>
                  <a:lnTo>
                    <a:pt x="189" y="107"/>
                  </a:lnTo>
                  <a:lnTo>
                    <a:pt x="158" y="132"/>
                  </a:lnTo>
                  <a:lnTo>
                    <a:pt x="96" y="154"/>
                  </a:lnTo>
                  <a:lnTo>
                    <a:pt x="35" y="177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FFF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6" name="Freeform 70"/>
            <p:cNvSpPr>
              <a:spLocks/>
            </p:cNvSpPr>
            <p:nvPr/>
          </p:nvSpPr>
          <p:spPr bwMode="auto">
            <a:xfrm flipH="1">
              <a:off x="5015" y="1289"/>
              <a:ext cx="30" cy="37"/>
            </a:xfrm>
            <a:custGeom>
              <a:avLst/>
              <a:gdLst>
                <a:gd name="T0" fmla="*/ 0 w 51"/>
                <a:gd name="T1" fmla="*/ 0 h 66"/>
                <a:gd name="T2" fmla="*/ 6 w 51"/>
                <a:gd name="T3" fmla="*/ 1 h 66"/>
                <a:gd name="T4" fmla="*/ 6 w 51"/>
                <a:gd name="T5" fmla="*/ 7 h 66"/>
                <a:gd name="T6" fmla="*/ 0 w 51"/>
                <a:gd name="T7" fmla="*/ 4 h 66"/>
                <a:gd name="T8" fmla="*/ 0 w 51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6">
                  <a:moveTo>
                    <a:pt x="0" y="0"/>
                  </a:moveTo>
                  <a:lnTo>
                    <a:pt x="51" y="13"/>
                  </a:lnTo>
                  <a:lnTo>
                    <a:pt x="51" y="66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7" name="Freeform 71"/>
            <p:cNvSpPr>
              <a:spLocks/>
            </p:cNvSpPr>
            <p:nvPr/>
          </p:nvSpPr>
          <p:spPr bwMode="auto">
            <a:xfrm flipH="1">
              <a:off x="4989" y="1350"/>
              <a:ext cx="374" cy="322"/>
            </a:xfrm>
            <a:custGeom>
              <a:avLst/>
              <a:gdLst>
                <a:gd name="T0" fmla="*/ 59 w 669"/>
                <a:gd name="T1" fmla="*/ 2 h 518"/>
                <a:gd name="T2" fmla="*/ 60 w 669"/>
                <a:gd name="T3" fmla="*/ 9 h 518"/>
                <a:gd name="T4" fmla="*/ 60 w 669"/>
                <a:gd name="T5" fmla="*/ 15 h 518"/>
                <a:gd name="T6" fmla="*/ 63 w 669"/>
                <a:gd name="T7" fmla="*/ 19 h 518"/>
                <a:gd name="T8" fmla="*/ 65 w 669"/>
                <a:gd name="T9" fmla="*/ 25 h 518"/>
                <a:gd name="T10" fmla="*/ 64 w 669"/>
                <a:gd name="T11" fmla="*/ 31 h 518"/>
                <a:gd name="T12" fmla="*/ 61 w 669"/>
                <a:gd name="T13" fmla="*/ 36 h 518"/>
                <a:gd name="T14" fmla="*/ 59 w 669"/>
                <a:gd name="T15" fmla="*/ 42 h 518"/>
                <a:gd name="T16" fmla="*/ 59 w 669"/>
                <a:gd name="T17" fmla="*/ 50 h 518"/>
                <a:gd name="T18" fmla="*/ 56 w 669"/>
                <a:gd name="T19" fmla="*/ 57 h 518"/>
                <a:gd name="T20" fmla="*/ 51 w 669"/>
                <a:gd name="T21" fmla="*/ 62 h 518"/>
                <a:gd name="T22" fmla="*/ 46 w 669"/>
                <a:gd name="T23" fmla="*/ 64 h 518"/>
                <a:gd name="T24" fmla="*/ 45 w 669"/>
                <a:gd name="T25" fmla="*/ 75 h 518"/>
                <a:gd name="T26" fmla="*/ 40 w 669"/>
                <a:gd name="T27" fmla="*/ 77 h 518"/>
                <a:gd name="T28" fmla="*/ 34 w 669"/>
                <a:gd name="T29" fmla="*/ 76 h 518"/>
                <a:gd name="T30" fmla="*/ 30 w 669"/>
                <a:gd name="T31" fmla="*/ 71 h 518"/>
                <a:gd name="T32" fmla="*/ 27 w 669"/>
                <a:gd name="T33" fmla="*/ 61 h 518"/>
                <a:gd name="T34" fmla="*/ 22 w 669"/>
                <a:gd name="T35" fmla="*/ 55 h 518"/>
                <a:gd name="T36" fmla="*/ 17 w 669"/>
                <a:gd name="T37" fmla="*/ 47 h 518"/>
                <a:gd name="T38" fmla="*/ 12 w 669"/>
                <a:gd name="T39" fmla="*/ 47 h 518"/>
                <a:gd name="T40" fmla="*/ 7 w 669"/>
                <a:gd name="T41" fmla="*/ 44 h 518"/>
                <a:gd name="T42" fmla="*/ 2 w 669"/>
                <a:gd name="T43" fmla="*/ 37 h 518"/>
                <a:gd name="T44" fmla="*/ 1 w 669"/>
                <a:gd name="T45" fmla="*/ 30 h 518"/>
                <a:gd name="T46" fmla="*/ 0 w 669"/>
                <a:gd name="T47" fmla="*/ 24 h 518"/>
                <a:gd name="T48" fmla="*/ 1 w 669"/>
                <a:gd name="T49" fmla="*/ 19 h 518"/>
                <a:gd name="T50" fmla="*/ 4 w 669"/>
                <a:gd name="T51" fmla="*/ 15 h 518"/>
                <a:gd name="T52" fmla="*/ 9 w 669"/>
                <a:gd name="T53" fmla="*/ 14 h 518"/>
                <a:gd name="T54" fmla="*/ 13 w 669"/>
                <a:gd name="T55" fmla="*/ 16 h 518"/>
                <a:gd name="T56" fmla="*/ 16 w 669"/>
                <a:gd name="T57" fmla="*/ 27 h 518"/>
                <a:gd name="T58" fmla="*/ 16 w 669"/>
                <a:gd name="T59" fmla="*/ 21 h 518"/>
                <a:gd name="T60" fmla="*/ 13 w 669"/>
                <a:gd name="T61" fmla="*/ 14 h 518"/>
                <a:gd name="T62" fmla="*/ 20 w 669"/>
                <a:gd name="T63" fmla="*/ 10 h 518"/>
                <a:gd name="T64" fmla="*/ 22 w 669"/>
                <a:gd name="T65" fmla="*/ 7 h 518"/>
                <a:gd name="T66" fmla="*/ 37 w 669"/>
                <a:gd name="T67" fmla="*/ 2 h 518"/>
                <a:gd name="T68" fmla="*/ 53 w 669"/>
                <a:gd name="T69" fmla="*/ 0 h 5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69" h="518">
                  <a:moveTo>
                    <a:pt x="584" y="2"/>
                  </a:moveTo>
                  <a:lnTo>
                    <a:pt x="600" y="17"/>
                  </a:lnTo>
                  <a:lnTo>
                    <a:pt x="611" y="36"/>
                  </a:lnTo>
                  <a:lnTo>
                    <a:pt x="616" y="56"/>
                  </a:lnTo>
                  <a:lnTo>
                    <a:pt x="616" y="78"/>
                  </a:lnTo>
                  <a:lnTo>
                    <a:pt x="611" y="98"/>
                  </a:lnTo>
                  <a:lnTo>
                    <a:pt x="632" y="109"/>
                  </a:lnTo>
                  <a:lnTo>
                    <a:pt x="651" y="125"/>
                  </a:lnTo>
                  <a:lnTo>
                    <a:pt x="663" y="145"/>
                  </a:lnTo>
                  <a:lnTo>
                    <a:pt x="669" y="167"/>
                  </a:lnTo>
                  <a:lnTo>
                    <a:pt x="667" y="189"/>
                  </a:lnTo>
                  <a:lnTo>
                    <a:pt x="660" y="211"/>
                  </a:lnTo>
                  <a:lnTo>
                    <a:pt x="644" y="228"/>
                  </a:lnTo>
                  <a:lnTo>
                    <a:pt x="625" y="242"/>
                  </a:lnTo>
                  <a:lnTo>
                    <a:pt x="602" y="251"/>
                  </a:lnTo>
                  <a:lnTo>
                    <a:pt x="605" y="279"/>
                  </a:lnTo>
                  <a:lnTo>
                    <a:pt x="604" y="306"/>
                  </a:lnTo>
                  <a:lnTo>
                    <a:pt x="597" y="332"/>
                  </a:lnTo>
                  <a:lnTo>
                    <a:pt x="584" y="359"/>
                  </a:lnTo>
                  <a:lnTo>
                    <a:pt x="572" y="381"/>
                  </a:lnTo>
                  <a:lnTo>
                    <a:pt x="553" y="399"/>
                  </a:lnTo>
                  <a:lnTo>
                    <a:pt x="530" y="413"/>
                  </a:lnTo>
                  <a:lnTo>
                    <a:pt x="505" y="423"/>
                  </a:lnTo>
                  <a:lnTo>
                    <a:pt x="477" y="429"/>
                  </a:lnTo>
                  <a:lnTo>
                    <a:pt x="488" y="490"/>
                  </a:lnTo>
                  <a:lnTo>
                    <a:pt x="465" y="505"/>
                  </a:lnTo>
                  <a:lnTo>
                    <a:pt x="437" y="515"/>
                  </a:lnTo>
                  <a:lnTo>
                    <a:pt x="409" y="518"/>
                  </a:lnTo>
                  <a:lnTo>
                    <a:pt x="381" y="515"/>
                  </a:lnTo>
                  <a:lnTo>
                    <a:pt x="353" y="507"/>
                  </a:lnTo>
                  <a:lnTo>
                    <a:pt x="328" y="493"/>
                  </a:lnTo>
                  <a:lnTo>
                    <a:pt x="309" y="474"/>
                  </a:lnTo>
                  <a:lnTo>
                    <a:pt x="312" y="423"/>
                  </a:lnTo>
                  <a:lnTo>
                    <a:pt x="281" y="407"/>
                  </a:lnTo>
                  <a:lnTo>
                    <a:pt x="251" y="388"/>
                  </a:lnTo>
                  <a:lnTo>
                    <a:pt x="223" y="365"/>
                  </a:lnTo>
                  <a:lnTo>
                    <a:pt x="200" y="340"/>
                  </a:lnTo>
                  <a:lnTo>
                    <a:pt x="181" y="312"/>
                  </a:lnTo>
                  <a:lnTo>
                    <a:pt x="151" y="315"/>
                  </a:lnTo>
                  <a:lnTo>
                    <a:pt x="121" y="312"/>
                  </a:lnTo>
                  <a:lnTo>
                    <a:pt x="93" y="304"/>
                  </a:lnTo>
                  <a:lnTo>
                    <a:pt x="67" y="290"/>
                  </a:lnTo>
                  <a:lnTo>
                    <a:pt x="44" y="271"/>
                  </a:lnTo>
                  <a:lnTo>
                    <a:pt x="26" y="250"/>
                  </a:lnTo>
                  <a:lnTo>
                    <a:pt x="14" y="225"/>
                  </a:lnTo>
                  <a:lnTo>
                    <a:pt x="9" y="200"/>
                  </a:lnTo>
                  <a:lnTo>
                    <a:pt x="2" y="181"/>
                  </a:lnTo>
                  <a:lnTo>
                    <a:pt x="0" y="161"/>
                  </a:lnTo>
                  <a:lnTo>
                    <a:pt x="5" y="142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8" y="100"/>
                  </a:lnTo>
                  <a:lnTo>
                    <a:pt x="69" y="94"/>
                  </a:lnTo>
                  <a:lnTo>
                    <a:pt x="91" y="94"/>
                  </a:lnTo>
                  <a:lnTo>
                    <a:pt x="112" y="98"/>
                  </a:lnTo>
                  <a:lnTo>
                    <a:pt x="132" y="108"/>
                  </a:lnTo>
                  <a:lnTo>
                    <a:pt x="148" y="122"/>
                  </a:lnTo>
                  <a:lnTo>
                    <a:pt x="165" y="178"/>
                  </a:lnTo>
                  <a:lnTo>
                    <a:pt x="165" y="176"/>
                  </a:lnTo>
                  <a:lnTo>
                    <a:pt x="161" y="140"/>
                  </a:lnTo>
                  <a:lnTo>
                    <a:pt x="157" y="116"/>
                  </a:lnTo>
                  <a:lnTo>
                    <a:pt x="137" y="92"/>
                  </a:lnTo>
                  <a:lnTo>
                    <a:pt x="165" y="80"/>
                  </a:lnTo>
                  <a:lnTo>
                    <a:pt x="202" y="67"/>
                  </a:lnTo>
                  <a:lnTo>
                    <a:pt x="211" y="58"/>
                  </a:lnTo>
                  <a:lnTo>
                    <a:pt x="223" y="51"/>
                  </a:lnTo>
                  <a:lnTo>
                    <a:pt x="300" y="31"/>
                  </a:lnTo>
                  <a:lnTo>
                    <a:pt x="377" y="14"/>
                  </a:lnTo>
                  <a:lnTo>
                    <a:pt x="456" y="5"/>
                  </a:lnTo>
                  <a:lnTo>
                    <a:pt x="537" y="0"/>
                  </a:lnTo>
                  <a:lnTo>
                    <a:pt x="584" y="2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8" name="Freeform 72"/>
            <p:cNvSpPr>
              <a:spLocks/>
            </p:cNvSpPr>
            <p:nvPr/>
          </p:nvSpPr>
          <p:spPr bwMode="auto">
            <a:xfrm flipH="1">
              <a:off x="5282" y="1453"/>
              <a:ext cx="61" cy="61"/>
            </a:xfrm>
            <a:custGeom>
              <a:avLst/>
              <a:gdLst>
                <a:gd name="T0" fmla="*/ 10 w 105"/>
                <a:gd name="T1" fmla="*/ 3 h 95"/>
                <a:gd name="T2" fmla="*/ 9 w 105"/>
                <a:gd name="T3" fmla="*/ 1 h 95"/>
                <a:gd name="T4" fmla="*/ 7 w 105"/>
                <a:gd name="T5" fmla="*/ 0 h 95"/>
                <a:gd name="T6" fmla="*/ 5 w 105"/>
                <a:gd name="T7" fmla="*/ 0 h 95"/>
                <a:gd name="T8" fmla="*/ 3 w 105"/>
                <a:gd name="T9" fmla="*/ 1 h 95"/>
                <a:gd name="T10" fmla="*/ 1 w 105"/>
                <a:gd name="T11" fmla="*/ 3 h 95"/>
                <a:gd name="T12" fmla="*/ 1 w 105"/>
                <a:gd name="T13" fmla="*/ 6 h 95"/>
                <a:gd name="T14" fmla="*/ 0 w 105"/>
                <a:gd name="T15" fmla="*/ 8 h 95"/>
                <a:gd name="T16" fmla="*/ 1 w 105"/>
                <a:gd name="T17" fmla="*/ 12 h 95"/>
                <a:gd name="T18" fmla="*/ 2 w 105"/>
                <a:gd name="T19" fmla="*/ 13 h 95"/>
                <a:gd name="T20" fmla="*/ 3 w 105"/>
                <a:gd name="T21" fmla="*/ 15 h 95"/>
                <a:gd name="T22" fmla="*/ 5 w 105"/>
                <a:gd name="T23" fmla="*/ 16 h 95"/>
                <a:gd name="T24" fmla="*/ 8 w 105"/>
                <a:gd name="T25" fmla="*/ 16 h 95"/>
                <a:gd name="T26" fmla="*/ 9 w 105"/>
                <a:gd name="T27" fmla="*/ 14 h 95"/>
                <a:gd name="T28" fmla="*/ 11 w 105"/>
                <a:gd name="T29" fmla="*/ 12 h 95"/>
                <a:gd name="T30" fmla="*/ 12 w 105"/>
                <a:gd name="T31" fmla="*/ 10 h 9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5" h="95">
                  <a:moveTo>
                    <a:pt x="91" y="14"/>
                  </a:moveTo>
                  <a:lnTo>
                    <a:pt x="75" y="3"/>
                  </a:lnTo>
                  <a:lnTo>
                    <a:pt x="58" y="0"/>
                  </a:lnTo>
                  <a:lnTo>
                    <a:pt x="38" y="0"/>
                  </a:lnTo>
                  <a:lnTo>
                    <a:pt x="23" y="8"/>
                  </a:lnTo>
                  <a:lnTo>
                    <a:pt x="9" y="19"/>
                  </a:lnTo>
                  <a:lnTo>
                    <a:pt x="2" y="34"/>
                  </a:lnTo>
                  <a:lnTo>
                    <a:pt x="0" y="52"/>
                  </a:lnTo>
                  <a:lnTo>
                    <a:pt x="3" y="67"/>
                  </a:lnTo>
                  <a:lnTo>
                    <a:pt x="14" y="81"/>
                  </a:lnTo>
                  <a:lnTo>
                    <a:pt x="30" y="91"/>
                  </a:lnTo>
                  <a:lnTo>
                    <a:pt x="49" y="95"/>
                  </a:lnTo>
                  <a:lnTo>
                    <a:pt x="66" y="94"/>
                  </a:lnTo>
                  <a:lnTo>
                    <a:pt x="84" y="86"/>
                  </a:lnTo>
                  <a:lnTo>
                    <a:pt x="96" y="73"/>
                  </a:lnTo>
                  <a:lnTo>
                    <a:pt x="105" y="5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9" name="Freeform 73"/>
            <p:cNvSpPr>
              <a:spLocks/>
            </p:cNvSpPr>
            <p:nvPr/>
          </p:nvSpPr>
          <p:spPr bwMode="auto">
            <a:xfrm flipH="1">
              <a:off x="4994" y="1435"/>
              <a:ext cx="26" cy="37"/>
            </a:xfrm>
            <a:custGeom>
              <a:avLst/>
              <a:gdLst>
                <a:gd name="T0" fmla="*/ 0 w 42"/>
                <a:gd name="T1" fmla="*/ 1 h 53"/>
                <a:gd name="T2" fmla="*/ 2 w 42"/>
                <a:gd name="T3" fmla="*/ 0 h 53"/>
                <a:gd name="T4" fmla="*/ 4 w 42"/>
                <a:gd name="T5" fmla="*/ 1 h 53"/>
                <a:gd name="T6" fmla="*/ 6 w 42"/>
                <a:gd name="T7" fmla="*/ 2 h 53"/>
                <a:gd name="T8" fmla="*/ 6 w 42"/>
                <a:gd name="T9" fmla="*/ 5 h 53"/>
                <a:gd name="T10" fmla="*/ 6 w 42"/>
                <a:gd name="T11" fmla="*/ 8 h 53"/>
                <a:gd name="T12" fmla="*/ 6 w 42"/>
                <a:gd name="T13" fmla="*/ 10 h 53"/>
                <a:gd name="T14" fmla="*/ 4 w 42"/>
                <a:gd name="T15" fmla="*/ 12 h 53"/>
                <a:gd name="T16" fmla="*/ 2 w 42"/>
                <a:gd name="T17" fmla="*/ 13 h 53"/>
                <a:gd name="T18" fmla="*/ 0 w 42"/>
                <a:gd name="T19" fmla="*/ 12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53">
                  <a:moveTo>
                    <a:pt x="0" y="3"/>
                  </a:moveTo>
                  <a:lnTo>
                    <a:pt x="13" y="0"/>
                  </a:lnTo>
                  <a:lnTo>
                    <a:pt x="27" y="3"/>
                  </a:lnTo>
                  <a:lnTo>
                    <a:pt x="37" y="9"/>
                  </a:lnTo>
                  <a:lnTo>
                    <a:pt x="42" y="20"/>
                  </a:lnTo>
                  <a:lnTo>
                    <a:pt x="42" y="33"/>
                  </a:lnTo>
                  <a:lnTo>
                    <a:pt x="37" y="44"/>
                  </a:lnTo>
                  <a:lnTo>
                    <a:pt x="27" y="50"/>
                  </a:lnTo>
                  <a:lnTo>
                    <a:pt x="13" y="53"/>
                  </a:lnTo>
                  <a:lnTo>
                    <a:pt x="0" y="5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0" name="Freeform 74"/>
            <p:cNvSpPr>
              <a:spLocks/>
            </p:cNvSpPr>
            <p:nvPr/>
          </p:nvSpPr>
          <p:spPr bwMode="auto">
            <a:xfrm flipH="1">
              <a:off x="5025" y="1423"/>
              <a:ext cx="0" cy="49"/>
            </a:xfrm>
            <a:custGeom>
              <a:avLst/>
              <a:gdLst>
                <a:gd name="T0" fmla="*/ 0 w 1"/>
                <a:gd name="T1" fmla="*/ 0 h 86"/>
                <a:gd name="T2" fmla="*/ 0 w 1"/>
                <a:gd name="T3" fmla="*/ 3 h 86"/>
                <a:gd name="T4" fmla="*/ 0 w 1"/>
                <a:gd name="T5" fmla="*/ 6 h 86"/>
                <a:gd name="T6" fmla="*/ 1 w 1"/>
                <a:gd name="T7" fmla="*/ 9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6">
                  <a:moveTo>
                    <a:pt x="0" y="0"/>
                  </a:moveTo>
                  <a:lnTo>
                    <a:pt x="0" y="28"/>
                  </a:lnTo>
                  <a:lnTo>
                    <a:pt x="0" y="58"/>
                  </a:lnTo>
                  <a:lnTo>
                    <a:pt x="1" y="86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1" name="Freeform 75"/>
            <p:cNvSpPr>
              <a:spLocks/>
            </p:cNvSpPr>
            <p:nvPr/>
          </p:nvSpPr>
          <p:spPr bwMode="auto">
            <a:xfrm flipH="1">
              <a:off x="5136" y="1405"/>
              <a:ext cx="50" cy="79"/>
            </a:xfrm>
            <a:custGeom>
              <a:avLst/>
              <a:gdLst>
                <a:gd name="T0" fmla="*/ 6 w 98"/>
                <a:gd name="T1" fmla="*/ 12 h 125"/>
                <a:gd name="T2" fmla="*/ 7 w 98"/>
                <a:gd name="T3" fmla="*/ 9 h 125"/>
                <a:gd name="T4" fmla="*/ 7 w 98"/>
                <a:gd name="T5" fmla="*/ 7 h 125"/>
                <a:gd name="T6" fmla="*/ 7 w 98"/>
                <a:gd name="T7" fmla="*/ 4 h 125"/>
                <a:gd name="T8" fmla="*/ 6 w 98"/>
                <a:gd name="T9" fmla="*/ 3 h 125"/>
                <a:gd name="T10" fmla="*/ 5 w 98"/>
                <a:gd name="T11" fmla="*/ 1 h 125"/>
                <a:gd name="T12" fmla="*/ 5 w 98"/>
                <a:gd name="T13" fmla="*/ 0 h 125"/>
                <a:gd name="T14" fmla="*/ 4 w 98"/>
                <a:gd name="T15" fmla="*/ 1 h 125"/>
                <a:gd name="T16" fmla="*/ 3 w 98"/>
                <a:gd name="T17" fmla="*/ 1 h 125"/>
                <a:gd name="T18" fmla="*/ 2 w 98"/>
                <a:gd name="T19" fmla="*/ 3 h 125"/>
                <a:gd name="T20" fmla="*/ 1 w 98"/>
                <a:gd name="T21" fmla="*/ 5 h 125"/>
                <a:gd name="T22" fmla="*/ 1 w 98"/>
                <a:gd name="T23" fmla="*/ 8 h 125"/>
                <a:gd name="T24" fmla="*/ 0 w 98"/>
                <a:gd name="T25" fmla="*/ 11 h 125"/>
                <a:gd name="T26" fmla="*/ 0 w 98"/>
                <a:gd name="T27" fmla="*/ 13 h 125"/>
                <a:gd name="T28" fmla="*/ 1 w 98"/>
                <a:gd name="T29" fmla="*/ 16 h 125"/>
                <a:gd name="T30" fmla="*/ 1 w 98"/>
                <a:gd name="T31" fmla="*/ 18 h 125"/>
                <a:gd name="T32" fmla="*/ 2 w 98"/>
                <a:gd name="T33" fmla="*/ 19 h 125"/>
                <a:gd name="T34" fmla="*/ 2 w 98"/>
                <a:gd name="T35" fmla="*/ 20 h 125"/>
                <a:gd name="T36" fmla="*/ 3 w 98"/>
                <a:gd name="T37" fmla="*/ 20 h 125"/>
                <a:gd name="T38" fmla="*/ 4 w 98"/>
                <a:gd name="T39" fmla="*/ 19 h 125"/>
                <a:gd name="T40" fmla="*/ 5 w 98"/>
                <a:gd name="T41" fmla="*/ 17 h 125"/>
                <a:gd name="T42" fmla="*/ 6 w 98"/>
                <a:gd name="T43" fmla="*/ 15 h 125"/>
                <a:gd name="T44" fmla="*/ 6 w 98"/>
                <a:gd name="T45" fmla="*/ 12 h 1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8" h="125">
                  <a:moveTo>
                    <a:pt x="91" y="76"/>
                  </a:moveTo>
                  <a:lnTo>
                    <a:pt x="97" y="59"/>
                  </a:lnTo>
                  <a:lnTo>
                    <a:pt x="98" y="42"/>
                  </a:lnTo>
                  <a:lnTo>
                    <a:pt x="97" y="26"/>
                  </a:lnTo>
                  <a:lnTo>
                    <a:pt x="90" y="14"/>
                  </a:lnTo>
                  <a:lnTo>
                    <a:pt x="79" y="5"/>
                  </a:lnTo>
                  <a:lnTo>
                    <a:pt x="67" y="0"/>
                  </a:lnTo>
                  <a:lnTo>
                    <a:pt x="55" y="1"/>
                  </a:lnTo>
                  <a:lnTo>
                    <a:pt x="41" y="8"/>
                  </a:lnTo>
                  <a:lnTo>
                    <a:pt x="27" y="19"/>
                  </a:lnTo>
                  <a:lnTo>
                    <a:pt x="14" y="33"/>
                  </a:lnTo>
                  <a:lnTo>
                    <a:pt x="6" y="48"/>
                  </a:lnTo>
                  <a:lnTo>
                    <a:pt x="0" y="67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9" y="112"/>
                  </a:lnTo>
                  <a:lnTo>
                    <a:pt x="18" y="120"/>
                  </a:lnTo>
                  <a:lnTo>
                    <a:pt x="30" y="125"/>
                  </a:lnTo>
                  <a:lnTo>
                    <a:pt x="44" y="123"/>
                  </a:lnTo>
                  <a:lnTo>
                    <a:pt x="58" y="117"/>
                  </a:lnTo>
                  <a:lnTo>
                    <a:pt x="72" y="108"/>
                  </a:lnTo>
                  <a:lnTo>
                    <a:pt x="83" y="94"/>
                  </a:lnTo>
                  <a:lnTo>
                    <a:pt x="91" y="76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2" name="Freeform 76"/>
            <p:cNvSpPr>
              <a:spLocks/>
            </p:cNvSpPr>
            <p:nvPr/>
          </p:nvSpPr>
          <p:spPr bwMode="auto">
            <a:xfrm flipH="1">
              <a:off x="5136" y="1411"/>
              <a:ext cx="30" cy="42"/>
            </a:xfrm>
            <a:custGeom>
              <a:avLst/>
              <a:gdLst>
                <a:gd name="T0" fmla="*/ 5 w 54"/>
                <a:gd name="T1" fmla="*/ 6 h 67"/>
                <a:gd name="T2" fmla="*/ 5 w 54"/>
                <a:gd name="T3" fmla="*/ 4 h 67"/>
                <a:gd name="T4" fmla="*/ 5 w 54"/>
                <a:gd name="T5" fmla="*/ 3 h 67"/>
                <a:gd name="T6" fmla="*/ 4 w 54"/>
                <a:gd name="T7" fmla="*/ 1 h 67"/>
                <a:gd name="T8" fmla="*/ 4 w 54"/>
                <a:gd name="T9" fmla="*/ 0 h 67"/>
                <a:gd name="T10" fmla="*/ 3 w 54"/>
                <a:gd name="T11" fmla="*/ 0 h 67"/>
                <a:gd name="T12" fmla="*/ 2 w 54"/>
                <a:gd name="T13" fmla="*/ 1 h 67"/>
                <a:gd name="T14" fmla="*/ 1 w 54"/>
                <a:gd name="T15" fmla="*/ 3 h 67"/>
                <a:gd name="T16" fmla="*/ 1 w 54"/>
                <a:gd name="T17" fmla="*/ 4 h 67"/>
                <a:gd name="T18" fmla="*/ 0 w 54"/>
                <a:gd name="T19" fmla="*/ 6 h 67"/>
                <a:gd name="T20" fmla="*/ 0 w 54"/>
                <a:gd name="T21" fmla="*/ 8 h 67"/>
                <a:gd name="T22" fmla="*/ 1 w 54"/>
                <a:gd name="T23" fmla="*/ 9 h 67"/>
                <a:gd name="T24" fmla="*/ 1 w 54"/>
                <a:gd name="T25" fmla="*/ 10 h 67"/>
                <a:gd name="T26" fmla="*/ 2 w 54"/>
                <a:gd name="T27" fmla="*/ 10 h 67"/>
                <a:gd name="T28" fmla="*/ 3 w 54"/>
                <a:gd name="T29" fmla="*/ 9 h 67"/>
                <a:gd name="T30" fmla="*/ 4 w 54"/>
                <a:gd name="T31" fmla="*/ 8 h 67"/>
                <a:gd name="T32" fmla="*/ 5 w 54"/>
                <a:gd name="T33" fmla="*/ 6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67">
                  <a:moveTo>
                    <a:pt x="51" y="42"/>
                  </a:moveTo>
                  <a:lnTo>
                    <a:pt x="54" y="28"/>
                  </a:lnTo>
                  <a:lnTo>
                    <a:pt x="52" y="15"/>
                  </a:lnTo>
                  <a:lnTo>
                    <a:pt x="49" y="6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19" y="4"/>
                  </a:lnTo>
                  <a:lnTo>
                    <a:pt x="10" y="14"/>
                  </a:lnTo>
                  <a:lnTo>
                    <a:pt x="3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5" y="62"/>
                  </a:lnTo>
                  <a:lnTo>
                    <a:pt x="12" y="67"/>
                  </a:lnTo>
                  <a:lnTo>
                    <a:pt x="23" y="67"/>
                  </a:lnTo>
                  <a:lnTo>
                    <a:pt x="33" y="62"/>
                  </a:lnTo>
                  <a:lnTo>
                    <a:pt x="44" y="53"/>
                  </a:lnTo>
                  <a:lnTo>
                    <a:pt x="51" y="42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3" name="Freeform 77"/>
            <p:cNvSpPr>
              <a:spLocks/>
            </p:cNvSpPr>
            <p:nvPr/>
          </p:nvSpPr>
          <p:spPr bwMode="auto">
            <a:xfrm flipH="1">
              <a:off x="5136" y="1411"/>
              <a:ext cx="20" cy="24"/>
            </a:xfrm>
            <a:custGeom>
              <a:avLst/>
              <a:gdLst>
                <a:gd name="T0" fmla="*/ 4 w 33"/>
                <a:gd name="T1" fmla="*/ 3 h 41"/>
                <a:gd name="T2" fmla="*/ 4 w 33"/>
                <a:gd name="T3" fmla="*/ 2 h 41"/>
                <a:gd name="T4" fmla="*/ 4 w 33"/>
                <a:gd name="T5" fmla="*/ 1 h 41"/>
                <a:gd name="T6" fmla="*/ 3 w 33"/>
                <a:gd name="T7" fmla="*/ 0 h 41"/>
                <a:gd name="T8" fmla="*/ 2 w 33"/>
                <a:gd name="T9" fmla="*/ 0 h 41"/>
                <a:gd name="T10" fmla="*/ 1 w 33"/>
                <a:gd name="T11" fmla="*/ 1 h 41"/>
                <a:gd name="T12" fmla="*/ 1 w 33"/>
                <a:gd name="T13" fmla="*/ 2 h 41"/>
                <a:gd name="T14" fmla="*/ 0 w 33"/>
                <a:gd name="T15" fmla="*/ 3 h 41"/>
                <a:gd name="T16" fmla="*/ 1 w 33"/>
                <a:gd name="T17" fmla="*/ 4 h 41"/>
                <a:gd name="T18" fmla="*/ 1 w 33"/>
                <a:gd name="T19" fmla="*/ 5 h 41"/>
                <a:gd name="T20" fmla="*/ 2 w 33"/>
                <a:gd name="T21" fmla="*/ 5 h 41"/>
                <a:gd name="T22" fmla="*/ 3 w 33"/>
                <a:gd name="T23" fmla="*/ 4 h 41"/>
                <a:gd name="T24" fmla="*/ 4 w 33"/>
                <a:gd name="T25" fmla="*/ 3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41">
                  <a:moveTo>
                    <a:pt x="32" y="25"/>
                  </a:moveTo>
                  <a:lnTo>
                    <a:pt x="33" y="14"/>
                  </a:lnTo>
                  <a:lnTo>
                    <a:pt x="32" y="5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9" y="7"/>
                  </a:lnTo>
                  <a:lnTo>
                    <a:pt x="2" y="16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9" y="41"/>
                  </a:lnTo>
                  <a:lnTo>
                    <a:pt x="16" y="41"/>
                  </a:lnTo>
                  <a:lnTo>
                    <a:pt x="25" y="35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4" name="Freeform 78"/>
            <p:cNvSpPr>
              <a:spLocks/>
            </p:cNvSpPr>
            <p:nvPr/>
          </p:nvSpPr>
          <p:spPr bwMode="auto">
            <a:xfrm flipH="1">
              <a:off x="5035" y="1405"/>
              <a:ext cx="40" cy="60"/>
            </a:xfrm>
            <a:custGeom>
              <a:avLst/>
              <a:gdLst>
                <a:gd name="T0" fmla="*/ 1 w 77"/>
                <a:gd name="T1" fmla="*/ 8 h 99"/>
                <a:gd name="T2" fmla="*/ 0 w 77"/>
                <a:gd name="T3" fmla="*/ 5 h 99"/>
                <a:gd name="T4" fmla="*/ 0 w 77"/>
                <a:gd name="T5" fmla="*/ 4 h 99"/>
                <a:gd name="T6" fmla="*/ 1 w 77"/>
                <a:gd name="T7" fmla="*/ 2 h 99"/>
                <a:gd name="T8" fmla="*/ 1 w 77"/>
                <a:gd name="T9" fmla="*/ 1 h 99"/>
                <a:gd name="T10" fmla="*/ 2 w 77"/>
                <a:gd name="T11" fmla="*/ 0 h 99"/>
                <a:gd name="T12" fmla="*/ 3 w 77"/>
                <a:gd name="T13" fmla="*/ 1 h 99"/>
                <a:gd name="T14" fmla="*/ 4 w 77"/>
                <a:gd name="T15" fmla="*/ 1 h 99"/>
                <a:gd name="T16" fmla="*/ 5 w 77"/>
                <a:gd name="T17" fmla="*/ 3 h 99"/>
                <a:gd name="T18" fmla="*/ 5 w 77"/>
                <a:gd name="T19" fmla="*/ 5 h 99"/>
                <a:gd name="T20" fmla="*/ 6 w 77"/>
                <a:gd name="T21" fmla="*/ 7 h 99"/>
                <a:gd name="T22" fmla="*/ 6 w 77"/>
                <a:gd name="T23" fmla="*/ 10 h 99"/>
                <a:gd name="T24" fmla="*/ 5 w 77"/>
                <a:gd name="T25" fmla="*/ 12 h 99"/>
                <a:gd name="T26" fmla="*/ 5 w 77"/>
                <a:gd name="T27" fmla="*/ 13 h 99"/>
                <a:gd name="T28" fmla="*/ 4 w 77"/>
                <a:gd name="T29" fmla="*/ 13 h 99"/>
                <a:gd name="T30" fmla="*/ 3 w 77"/>
                <a:gd name="T31" fmla="*/ 13 h 99"/>
                <a:gd name="T32" fmla="*/ 2 w 77"/>
                <a:gd name="T33" fmla="*/ 12 h 99"/>
                <a:gd name="T34" fmla="*/ 1 w 77"/>
                <a:gd name="T35" fmla="*/ 10 h 99"/>
                <a:gd name="T36" fmla="*/ 1 w 77"/>
                <a:gd name="T37" fmla="*/ 8 h 9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7" h="99">
                  <a:moveTo>
                    <a:pt x="5" y="60"/>
                  </a:moveTo>
                  <a:lnTo>
                    <a:pt x="0" y="42"/>
                  </a:lnTo>
                  <a:lnTo>
                    <a:pt x="0" y="27"/>
                  </a:lnTo>
                  <a:lnTo>
                    <a:pt x="5" y="13"/>
                  </a:lnTo>
                  <a:lnTo>
                    <a:pt x="14" y="3"/>
                  </a:lnTo>
                  <a:lnTo>
                    <a:pt x="26" y="0"/>
                  </a:lnTo>
                  <a:lnTo>
                    <a:pt x="39" y="2"/>
                  </a:lnTo>
                  <a:lnTo>
                    <a:pt x="53" y="10"/>
                  </a:lnTo>
                  <a:lnTo>
                    <a:pt x="65" y="22"/>
                  </a:lnTo>
                  <a:lnTo>
                    <a:pt x="74" y="38"/>
                  </a:lnTo>
                  <a:lnTo>
                    <a:pt x="77" y="55"/>
                  </a:lnTo>
                  <a:lnTo>
                    <a:pt x="77" y="72"/>
                  </a:lnTo>
                  <a:lnTo>
                    <a:pt x="74" y="85"/>
                  </a:lnTo>
                  <a:lnTo>
                    <a:pt x="65" y="94"/>
                  </a:lnTo>
                  <a:lnTo>
                    <a:pt x="53" y="99"/>
                  </a:lnTo>
                  <a:lnTo>
                    <a:pt x="39" y="95"/>
                  </a:lnTo>
                  <a:lnTo>
                    <a:pt x="26" y="88"/>
                  </a:lnTo>
                  <a:lnTo>
                    <a:pt x="14" y="75"/>
                  </a:lnTo>
                  <a:lnTo>
                    <a:pt x="5" y="60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5" name="Freeform 79"/>
            <p:cNvSpPr>
              <a:spLocks/>
            </p:cNvSpPr>
            <p:nvPr/>
          </p:nvSpPr>
          <p:spPr bwMode="auto">
            <a:xfrm flipH="1">
              <a:off x="5050" y="1405"/>
              <a:ext cx="25" cy="36"/>
            </a:xfrm>
            <a:custGeom>
              <a:avLst/>
              <a:gdLst>
                <a:gd name="T0" fmla="*/ 1 w 42"/>
                <a:gd name="T1" fmla="*/ 6 h 55"/>
                <a:gd name="T2" fmla="*/ 0 w 42"/>
                <a:gd name="T3" fmla="*/ 4 h 55"/>
                <a:gd name="T4" fmla="*/ 0 w 42"/>
                <a:gd name="T5" fmla="*/ 2 h 55"/>
                <a:gd name="T6" fmla="*/ 1 w 42"/>
                <a:gd name="T7" fmla="*/ 1 h 55"/>
                <a:gd name="T8" fmla="*/ 2 w 42"/>
                <a:gd name="T9" fmla="*/ 0 h 55"/>
                <a:gd name="T10" fmla="*/ 3 w 42"/>
                <a:gd name="T11" fmla="*/ 1 h 55"/>
                <a:gd name="T12" fmla="*/ 4 w 42"/>
                <a:gd name="T13" fmla="*/ 2 h 55"/>
                <a:gd name="T14" fmla="*/ 5 w 42"/>
                <a:gd name="T15" fmla="*/ 4 h 55"/>
                <a:gd name="T16" fmla="*/ 5 w 42"/>
                <a:gd name="T17" fmla="*/ 6 h 55"/>
                <a:gd name="T18" fmla="*/ 5 w 42"/>
                <a:gd name="T19" fmla="*/ 8 h 55"/>
                <a:gd name="T20" fmla="*/ 5 w 42"/>
                <a:gd name="T21" fmla="*/ 9 h 55"/>
                <a:gd name="T22" fmla="*/ 4 w 42"/>
                <a:gd name="T23" fmla="*/ 10 h 55"/>
                <a:gd name="T24" fmla="*/ 2 w 42"/>
                <a:gd name="T25" fmla="*/ 9 h 55"/>
                <a:gd name="T26" fmla="*/ 1 w 42"/>
                <a:gd name="T27" fmla="*/ 8 h 55"/>
                <a:gd name="T28" fmla="*/ 1 w 42"/>
                <a:gd name="T29" fmla="*/ 6 h 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55">
                  <a:moveTo>
                    <a:pt x="2" y="34"/>
                  </a:moveTo>
                  <a:lnTo>
                    <a:pt x="0" y="22"/>
                  </a:lnTo>
                  <a:lnTo>
                    <a:pt x="0" y="11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5" y="3"/>
                  </a:lnTo>
                  <a:lnTo>
                    <a:pt x="34" y="11"/>
                  </a:lnTo>
                  <a:lnTo>
                    <a:pt x="41" y="22"/>
                  </a:lnTo>
                  <a:lnTo>
                    <a:pt x="42" y="34"/>
                  </a:lnTo>
                  <a:lnTo>
                    <a:pt x="42" y="45"/>
                  </a:lnTo>
                  <a:lnTo>
                    <a:pt x="35" y="51"/>
                  </a:lnTo>
                  <a:lnTo>
                    <a:pt x="28" y="55"/>
                  </a:lnTo>
                  <a:lnTo>
                    <a:pt x="18" y="51"/>
                  </a:lnTo>
                  <a:lnTo>
                    <a:pt x="9" y="45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6" name="Freeform 80"/>
            <p:cNvSpPr>
              <a:spLocks/>
            </p:cNvSpPr>
            <p:nvPr/>
          </p:nvSpPr>
          <p:spPr bwMode="auto">
            <a:xfrm flipH="1">
              <a:off x="5060" y="1411"/>
              <a:ext cx="15" cy="18"/>
            </a:xfrm>
            <a:custGeom>
              <a:avLst/>
              <a:gdLst>
                <a:gd name="T0" fmla="*/ 1 w 28"/>
                <a:gd name="T1" fmla="*/ 2 h 32"/>
                <a:gd name="T2" fmla="*/ 0 w 28"/>
                <a:gd name="T3" fmla="*/ 1 h 32"/>
                <a:gd name="T4" fmla="*/ 1 w 28"/>
                <a:gd name="T5" fmla="*/ 1 h 32"/>
                <a:gd name="T6" fmla="*/ 1 w 28"/>
                <a:gd name="T7" fmla="*/ 0 h 32"/>
                <a:gd name="T8" fmla="*/ 1 w 28"/>
                <a:gd name="T9" fmla="*/ 0 h 32"/>
                <a:gd name="T10" fmla="*/ 2 w 28"/>
                <a:gd name="T11" fmla="*/ 1 h 32"/>
                <a:gd name="T12" fmla="*/ 2 w 28"/>
                <a:gd name="T13" fmla="*/ 1 h 32"/>
                <a:gd name="T14" fmla="*/ 2 w 28"/>
                <a:gd name="T15" fmla="*/ 2 h 32"/>
                <a:gd name="T16" fmla="*/ 2 w 28"/>
                <a:gd name="T17" fmla="*/ 3 h 32"/>
                <a:gd name="T18" fmla="*/ 2 w 28"/>
                <a:gd name="T19" fmla="*/ 3 h 32"/>
                <a:gd name="T20" fmla="*/ 1 w 28"/>
                <a:gd name="T21" fmla="*/ 3 h 32"/>
                <a:gd name="T22" fmla="*/ 1 w 28"/>
                <a:gd name="T23" fmla="*/ 3 h 32"/>
                <a:gd name="T24" fmla="*/ 1 w 28"/>
                <a:gd name="T25" fmla="*/ 2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32">
                  <a:moveTo>
                    <a:pt x="2" y="20"/>
                  </a:moveTo>
                  <a:lnTo>
                    <a:pt x="0" y="11"/>
                  </a:lnTo>
                  <a:lnTo>
                    <a:pt x="2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7" y="12"/>
                  </a:lnTo>
                  <a:lnTo>
                    <a:pt x="28" y="20"/>
                  </a:lnTo>
                  <a:lnTo>
                    <a:pt x="27" y="28"/>
                  </a:lnTo>
                  <a:lnTo>
                    <a:pt x="21" y="32"/>
                  </a:lnTo>
                  <a:lnTo>
                    <a:pt x="14" y="32"/>
                  </a:lnTo>
                  <a:lnTo>
                    <a:pt x="7" y="28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7" name="Freeform 81"/>
            <p:cNvSpPr>
              <a:spLocks/>
            </p:cNvSpPr>
            <p:nvPr/>
          </p:nvSpPr>
          <p:spPr bwMode="auto">
            <a:xfrm flipH="1">
              <a:off x="5055" y="1526"/>
              <a:ext cx="116" cy="55"/>
            </a:xfrm>
            <a:custGeom>
              <a:avLst/>
              <a:gdLst>
                <a:gd name="T0" fmla="*/ 20 w 207"/>
                <a:gd name="T1" fmla="*/ 6 h 84"/>
                <a:gd name="T2" fmla="*/ 16 w 207"/>
                <a:gd name="T3" fmla="*/ 3 h 84"/>
                <a:gd name="T4" fmla="*/ 12 w 207"/>
                <a:gd name="T5" fmla="*/ 2 h 84"/>
                <a:gd name="T6" fmla="*/ 6 w 207"/>
                <a:gd name="T7" fmla="*/ 1 h 84"/>
                <a:gd name="T8" fmla="*/ 0 w 207"/>
                <a:gd name="T9" fmla="*/ 0 h 84"/>
                <a:gd name="T10" fmla="*/ 1 w 207"/>
                <a:gd name="T11" fmla="*/ 5 h 84"/>
                <a:gd name="T12" fmla="*/ 2 w 207"/>
                <a:gd name="T13" fmla="*/ 8 h 84"/>
                <a:gd name="T14" fmla="*/ 4 w 207"/>
                <a:gd name="T15" fmla="*/ 12 h 84"/>
                <a:gd name="T16" fmla="*/ 6 w 207"/>
                <a:gd name="T17" fmla="*/ 14 h 84"/>
                <a:gd name="T18" fmla="*/ 9 w 207"/>
                <a:gd name="T19" fmla="*/ 15 h 84"/>
                <a:gd name="T20" fmla="*/ 12 w 207"/>
                <a:gd name="T21" fmla="*/ 16 h 84"/>
                <a:gd name="T22" fmla="*/ 15 w 207"/>
                <a:gd name="T23" fmla="*/ 14 h 84"/>
                <a:gd name="T24" fmla="*/ 17 w 207"/>
                <a:gd name="T25" fmla="*/ 12 h 84"/>
                <a:gd name="T26" fmla="*/ 19 w 207"/>
                <a:gd name="T27" fmla="*/ 9 h 84"/>
                <a:gd name="T28" fmla="*/ 20 w 207"/>
                <a:gd name="T29" fmla="*/ 6 h 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7" h="84">
                  <a:moveTo>
                    <a:pt x="207" y="31"/>
                  </a:moveTo>
                  <a:lnTo>
                    <a:pt x="163" y="19"/>
                  </a:lnTo>
                  <a:lnTo>
                    <a:pt x="119" y="11"/>
                  </a:lnTo>
                  <a:lnTo>
                    <a:pt x="60" y="5"/>
                  </a:lnTo>
                  <a:lnTo>
                    <a:pt x="0" y="0"/>
                  </a:lnTo>
                  <a:lnTo>
                    <a:pt x="7" y="25"/>
                  </a:lnTo>
                  <a:lnTo>
                    <a:pt x="21" y="45"/>
                  </a:lnTo>
                  <a:lnTo>
                    <a:pt x="40" y="62"/>
                  </a:lnTo>
                  <a:lnTo>
                    <a:pt x="63" y="77"/>
                  </a:lnTo>
                  <a:lnTo>
                    <a:pt x="91" y="83"/>
                  </a:lnTo>
                  <a:lnTo>
                    <a:pt x="118" y="84"/>
                  </a:lnTo>
                  <a:lnTo>
                    <a:pt x="146" y="78"/>
                  </a:lnTo>
                  <a:lnTo>
                    <a:pt x="170" y="67"/>
                  </a:lnTo>
                  <a:lnTo>
                    <a:pt x="191" y="52"/>
                  </a:lnTo>
                  <a:lnTo>
                    <a:pt x="207" y="31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8" name="Freeform 82"/>
            <p:cNvSpPr>
              <a:spLocks/>
            </p:cNvSpPr>
            <p:nvPr/>
          </p:nvSpPr>
          <p:spPr bwMode="auto">
            <a:xfrm flipH="1">
              <a:off x="5141" y="1380"/>
              <a:ext cx="65" cy="13"/>
            </a:xfrm>
            <a:custGeom>
              <a:avLst/>
              <a:gdLst>
                <a:gd name="T0" fmla="*/ 0 w 114"/>
                <a:gd name="T1" fmla="*/ 5 h 18"/>
                <a:gd name="T2" fmla="*/ 2 w 114"/>
                <a:gd name="T3" fmla="*/ 2 h 18"/>
                <a:gd name="T4" fmla="*/ 5 w 114"/>
                <a:gd name="T5" fmla="*/ 0 h 18"/>
                <a:gd name="T6" fmla="*/ 7 w 114"/>
                <a:gd name="T7" fmla="*/ 0 h 18"/>
                <a:gd name="T8" fmla="*/ 10 w 114"/>
                <a:gd name="T9" fmla="*/ 2 h 18"/>
                <a:gd name="T10" fmla="*/ 12 w 114"/>
                <a:gd name="T11" fmla="*/ 5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8">
                  <a:moveTo>
                    <a:pt x="0" y="18"/>
                  </a:moveTo>
                  <a:lnTo>
                    <a:pt x="21" y="7"/>
                  </a:lnTo>
                  <a:lnTo>
                    <a:pt x="45" y="0"/>
                  </a:lnTo>
                  <a:lnTo>
                    <a:pt x="68" y="0"/>
                  </a:lnTo>
                  <a:lnTo>
                    <a:pt x="91" y="7"/>
                  </a:lnTo>
                  <a:lnTo>
                    <a:pt x="114" y="18"/>
                  </a:lnTo>
                </a:path>
              </a:pathLst>
            </a:custGeom>
            <a:noFill/>
            <a:ln w="555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9" name="Freeform 83"/>
            <p:cNvSpPr>
              <a:spLocks/>
            </p:cNvSpPr>
            <p:nvPr/>
          </p:nvSpPr>
          <p:spPr bwMode="auto">
            <a:xfrm flipH="1">
              <a:off x="5009" y="1374"/>
              <a:ext cx="61" cy="6"/>
            </a:xfrm>
            <a:custGeom>
              <a:avLst/>
              <a:gdLst>
                <a:gd name="T0" fmla="*/ 9 w 116"/>
                <a:gd name="T1" fmla="*/ 0 h 16"/>
                <a:gd name="T2" fmla="*/ 7 w 116"/>
                <a:gd name="T3" fmla="*/ 0 h 16"/>
                <a:gd name="T4" fmla="*/ 5 w 116"/>
                <a:gd name="T5" fmla="*/ 0 h 16"/>
                <a:gd name="T6" fmla="*/ 4 w 116"/>
                <a:gd name="T7" fmla="*/ 0 h 16"/>
                <a:gd name="T8" fmla="*/ 2 w 116"/>
                <a:gd name="T9" fmla="*/ 0 h 16"/>
                <a:gd name="T10" fmla="*/ 0 w 116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16">
                  <a:moveTo>
                    <a:pt x="116" y="16"/>
                  </a:moveTo>
                  <a:lnTo>
                    <a:pt x="93" y="5"/>
                  </a:lnTo>
                  <a:lnTo>
                    <a:pt x="70" y="0"/>
                  </a:lnTo>
                  <a:lnTo>
                    <a:pt x="46" y="0"/>
                  </a:lnTo>
                  <a:lnTo>
                    <a:pt x="23" y="5"/>
                  </a:lnTo>
                  <a:lnTo>
                    <a:pt x="0" y="16"/>
                  </a:lnTo>
                </a:path>
              </a:pathLst>
            </a:custGeom>
            <a:noFill/>
            <a:ln w="555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0" name="Freeform 84"/>
            <p:cNvSpPr>
              <a:spLocks/>
            </p:cNvSpPr>
            <p:nvPr/>
          </p:nvSpPr>
          <p:spPr bwMode="auto">
            <a:xfrm flipH="1">
              <a:off x="5070" y="1563"/>
              <a:ext cx="71" cy="18"/>
            </a:xfrm>
            <a:custGeom>
              <a:avLst/>
              <a:gdLst>
                <a:gd name="T0" fmla="*/ 0 w 132"/>
                <a:gd name="T1" fmla="*/ 2 h 31"/>
                <a:gd name="T2" fmla="*/ 2 w 132"/>
                <a:gd name="T3" fmla="*/ 1 h 31"/>
                <a:gd name="T4" fmla="*/ 4 w 132"/>
                <a:gd name="T5" fmla="*/ 1 h 31"/>
                <a:gd name="T6" fmla="*/ 6 w 132"/>
                <a:gd name="T7" fmla="*/ 0 h 31"/>
                <a:gd name="T8" fmla="*/ 9 w 132"/>
                <a:gd name="T9" fmla="*/ 1 h 31"/>
                <a:gd name="T10" fmla="*/ 11 w 132"/>
                <a:gd name="T11" fmla="*/ 1 h 31"/>
                <a:gd name="T12" fmla="*/ 9 w 132"/>
                <a:gd name="T13" fmla="*/ 2 h 31"/>
                <a:gd name="T14" fmla="*/ 8 w 132"/>
                <a:gd name="T15" fmla="*/ 3 h 31"/>
                <a:gd name="T16" fmla="*/ 6 w 132"/>
                <a:gd name="T17" fmla="*/ 3 h 31"/>
                <a:gd name="T18" fmla="*/ 4 w 132"/>
                <a:gd name="T19" fmla="*/ 3 h 31"/>
                <a:gd name="T20" fmla="*/ 2 w 132"/>
                <a:gd name="T21" fmla="*/ 3 h 31"/>
                <a:gd name="T22" fmla="*/ 0 w 132"/>
                <a:gd name="T23" fmla="*/ 2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31">
                  <a:moveTo>
                    <a:pt x="0" y="17"/>
                  </a:moveTo>
                  <a:lnTo>
                    <a:pt x="25" y="7"/>
                  </a:lnTo>
                  <a:lnTo>
                    <a:pt x="51" y="1"/>
                  </a:lnTo>
                  <a:lnTo>
                    <a:pt x="79" y="0"/>
                  </a:lnTo>
                  <a:lnTo>
                    <a:pt x="105" y="1"/>
                  </a:lnTo>
                  <a:lnTo>
                    <a:pt x="132" y="7"/>
                  </a:lnTo>
                  <a:lnTo>
                    <a:pt x="112" y="20"/>
                  </a:lnTo>
                  <a:lnTo>
                    <a:pt x="91" y="28"/>
                  </a:lnTo>
                  <a:lnTo>
                    <a:pt x="68" y="31"/>
                  </a:lnTo>
                  <a:lnTo>
                    <a:pt x="44" y="31"/>
                  </a:lnTo>
                  <a:lnTo>
                    <a:pt x="21" y="2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1" name="Freeform 85"/>
            <p:cNvSpPr>
              <a:spLocks/>
            </p:cNvSpPr>
            <p:nvPr/>
          </p:nvSpPr>
          <p:spPr bwMode="auto">
            <a:xfrm flipH="1">
              <a:off x="5080" y="1435"/>
              <a:ext cx="20" cy="12"/>
            </a:xfrm>
            <a:custGeom>
              <a:avLst/>
              <a:gdLst>
                <a:gd name="T0" fmla="*/ 0 w 37"/>
                <a:gd name="T1" fmla="*/ 8 h 14"/>
                <a:gd name="T2" fmla="*/ 1 w 37"/>
                <a:gd name="T3" fmla="*/ 3 h 14"/>
                <a:gd name="T4" fmla="*/ 1 w 37"/>
                <a:gd name="T5" fmla="*/ 0 h 14"/>
                <a:gd name="T6" fmla="*/ 2 w 37"/>
                <a:gd name="T7" fmla="*/ 0 h 14"/>
                <a:gd name="T8" fmla="*/ 3 w 37"/>
                <a:gd name="T9" fmla="*/ 3 h 14"/>
                <a:gd name="T10" fmla="*/ 3 w 37"/>
                <a:gd name="T11" fmla="*/ 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4">
                  <a:moveTo>
                    <a:pt x="0" y="14"/>
                  </a:moveTo>
                  <a:lnTo>
                    <a:pt x="3" y="5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3" y="5"/>
                  </a:lnTo>
                  <a:lnTo>
                    <a:pt x="37" y="1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2" name="Freeform 86"/>
            <p:cNvSpPr>
              <a:spLocks/>
            </p:cNvSpPr>
            <p:nvPr/>
          </p:nvSpPr>
          <p:spPr bwMode="auto">
            <a:xfrm flipH="1">
              <a:off x="5085" y="1441"/>
              <a:ext cx="15" cy="12"/>
            </a:xfrm>
            <a:custGeom>
              <a:avLst/>
              <a:gdLst>
                <a:gd name="T0" fmla="*/ 0 w 26"/>
                <a:gd name="T1" fmla="*/ 4 h 17"/>
                <a:gd name="T2" fmla="*/ 0 w 26"/>
                <a:gd name="T3" fmla="*/ 2 h 17"/>
                <a:gd name="T4" fmla="*/ 1 w 26"/>
                <a:gd name="T5" fmla="*/ 1 h 17"/>
                <a:gd name="T6" fmla="*/ 1 w 26"/>
                <a:gd name="T7" fmla="*/ 0 h 17"/>
                <a:gd name="T8" fmla="*/ 2 w 26"/>
                <a:gd name="T9" fmla="*/ 1 h 17"/>
                <a:gd name="T10" fmla="*/ 3 w 26"/>
                <a:gd name="T11" fmla="*/ 2 h 17"/>
                <a:gd name="T12" fmla="*/ 3 w 26"/>
                <a:gd name="T13" fmla="*/ 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9"/>
                  </a:lnTo>
                  <a:lnTo>
                    <a:pt x="5" y="3"/>
                  </a:lnTo>
                  <a:lnTo>
                    <a:pt x="12" y="0"/>
                  </a:lnTo>
                  <a:lnTo>
                    <a:pt x="21" y="3"/>
                  </a:lnTo>
                  <a:lnTo>
                    <a:pt x="26" y="9"/>
                  </a:lnTo>
                  <a:lnTo>
                    <a:pt x="26" y="17"/>
                  </a:lnTo>
                </a:path>
              </a:pathLst>
            </a:custGeom>
            <a:noFill/>
            <a:ln w="11113">
              <a:solidFill>
                <a:srgbClr val="4D4D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3" name="Freeform 87"/>
            <p:cNvSpPr>
              <a:spLocks/>
            </p:cNvSpPr>
            <p:nvPr/>
          </p:nvSpPr>
          <p:spPr bwMode="auto">
            <a:xfrm flipH="1">
              <a:off x="5085" y="1447"/>
              <a:ext cx="15" cy="6"/>
            </a:xfrm>
            <a:custGeom>
              <a:avLst/>
              <a:gdLst>
                <a:gd name="T0" fmla="*/ 0 w 26"/>
                <a:gd name="T1" fmla="*/ 48 h 3"/>
                <a:gd name="T2" fmla="*/ 1 w 26"/>
                <a:gd name="T3" fmla="*/ 0 h 3"/>
                <a:gd name="T4" fmla="*/ 2 w 26"/>
                <a:gd name="T5" fmla="*/ 0 h 3"/>
                <a:gd name="T6" fmla="*/ 3 w 26"/>
                <a:gd name="T7" fmla="*/ 4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">
                  <a:moveTo>
                    <a:pt x="0" y="3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26" y="3"/>
                  </a:lnTo>
                </a:path>
              </a:pathLst>
            </a:custGeom>
            <a:noFill/>
            <a:ln w="11113">
              <a:solidFill>
                <a:srgbClr val="4D4D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4" name="Freeform 88"/>
            <p:cNvSpPr>
              <a:spLocks/>
            </p:cNvSpPr>
            <p:nvPr/>
          </p:nvSpPr>
          <p:spPr bwMode="auto">
            <a:xfrm flipH="1">
              <a:off x="5070" y="1447"/>
              <a:ext cx="46" cy="61"/>
            </a:xfrm>
            <a:custGeom>
              <a:avLst/>
              <a:gdLst>
                <a:gd name="T0" fmla="*/ 5 w 79"/>
                <a:gd name="T1" fmla="*/ 0 h 100"/>
                <a:gd name="T2" fmla="*/ 5 w 79"/>
                <a:gd name="T3" fmla="*/ 5 h 100"/>
                <a:gd name="T4" fmla="*/ 7 w 79"/>
                <a:gd name="T5" fmla="*/ 7 h 100"/>
                <a:gd name="T6" fmla="*/ 9 w 79"/>
                <a:gd name="T7" fmla="*/ 9 h 100"/>
                <a:gd name="T8" fmla="*/ 8 w 79"/>
                <a:gd name="T9" fmla="*/ 11 h 100"/>
                <a:gd name="T10" fmla="*/ 7 w 79"/>
                <a:gd name="T11" fmla="*/ 13 h 100"/>
                <a:gd name="T12" fmla="*/ 5 w 79"/>
                <a:gd name="T13" fmla="*/ 13 h 100"/>
                <a:gd name="T14" fmla="*/ 3 w 79"/>
                <a:gd name="T15" fmla="*/ 14 h 100"/>
                <a:gd name="T16" fmla="*/ 2 w 79"/>
                <a:gd name="T17" fmla="*/ 13 h 100"/>
                <a:gd name="T18" fmla="*/ 0 w 79"/>
                <a:gd name="T19" fmla="*/ 12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100">
                  <a:moveTo>
                    <a:pt x="38" y="0"/>
                  </a:moveTo>
                  <a:lnTo>
                    <a:pt x="38" y="36"/>
                  </a:lnTo>
                  <a:lnTo>
                    <a:pt x="58" y="52"/>
                  </a:lnTo>
                  <a:lnTo>
                    <a:pt x="79" y="67"/>
                  </a:lnTo>
                  <a:lnTo>
                    <a:pt x="72" y="80"/>
                  </a:lnTo>
                  <a:lnTo>
                    <a:pt x="61" y="91"/>
                  </a:lnTo>
                  <a:lnTo>
                    <a:pt x="45" y="97"/>
                  </a:lnTo>
                  <a:lnTo>
                    <a:pt x="30" y="100"/>
                  </a:lnTo>
                  <a:lnTo>
                    <a:pt x="14" y="97"/>
                  </a:lnTo>
                  <a:lnTo>
                    <a:pt x="0" y="8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5" name="Freeform 89"/>
            <p:cNvSpPr>
              <a:spLocks/>
            </p:cNvSpPr>
            <p:nvPr/>
          </p:nvSpPr>
          <p:spPr bwMode="auto">
            <a:xfrm flipH="1">
              <a:off x="5156" y="1508"/>
              <a:ext cx="55" cy="43"/>
            </a:xfrm>
            <a:custGeom>
              <a:avLst/>
              <a:gdLst>
                <a:gd name="T0" fmla="*/ 9 w 100"/>
                <a:gd name="T1" fmla="*/ 0 h 68"/>
                <a:gd name="T2" fmla="*/ 7 w 100"/>
                <a:gd name="T3" fmla="*/ 0 h 68"/>
                <a:gd name="T4" fmla="*/ 5 w 100"/>
                <a:gd name="T5" fmla="*/ 1 h 68"/>
                <a:gd name="T6" fmla="*/ 3 w 100"/>
                <a:gd name="T7" fmla="*/ 3 h 68"/>
                <a:gd name="T8" fmla="*/ 2 w 100"/>
                <a:gd name="T9" fmla="*/ 5 h 68"/>
                <a:gd name="T10" fmla="*/ 1 w 100"/>
                <a:gd name="T11" fmla="*/ 8 h 68"/>
                <a:gd name="T12" fmla="*/ 0 w 100"/>
                <a:gd name="T13" fmla="*/ 11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68">
                  <a:moveTo>
                    <a:pt x="100" y="0"/>
                  </a:moveTo>
                  <a:lnTo>
                    <a:pt x="78" y="0"/>
                  </a:lnTo>
                  <a:lnTo>
                    <a:pt x="55" y="5"/>
                  </a:lnTo>
                  <a:lnTo>
                    <a:pt x="35" y="16"/>
                  </a:lnTo>
                  <a:lnTo>
                    <a:pt x="18" y="30"/>
                  </a:lnTo>
                  <a:lnTo>
                    <a:pt x="7" y="47"/>
                  </a:lnTo>
                  <a:lnTo>
                    <a:pt x="0" y="6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6" name="Freeform 90"/>
            <p:cNvSpPr>
              <a:spLocks/>
            </p:cNvSpPr>
            <p:nvPr/>
          </p:nvSpPr>
          <p:spPr bwMode="auto">
            <a:xfrm flipH="1">
              <a:off x="5035" y="1514"/>
              <a:ext cx="30" cy="55"/>
            </a:xfrm>
            <a:custGeom>
              <a:avLst/>
              <a:gdLst>
                <a:gd name="T0" fmla="*/ 0 w 51"/>
                <a:gd name="T1" fmla="*/ 0 h 89"/>
                <a:gd name="T2" fmla="*/ 2 w 51"/>
                <a:gd name="T3" fmla="*/ 1 h 89"/>
                <a:gd name="T4" fmla="*/ 4 w 51"/>
                <a:gd name="T5" fmla="*/ 2 h 89"/>
                <a:gd name="T6" fmla="*/ 5 w 51"/>
                <a:gd name="T7" fmla="*/ 5 h 89"/>
                <a:gd name="T8" fmla="*/ 6 w 51"/>
                <a:gd name="T9" fmla="*/ 7 h 89"/>
                <a:gd name="T10" fmla="*/ 5 w 51"/>
                <a:gd name="T11" fmla="*/ 11 h 89"/>
                <a:gd name="T12" fmla="*/ 5 w 51"/>
                <a:gd name="T13" fmla="*/ 13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89">
                  <a:moveTo>
                    <a:pt x="0" y="0"/>
                  </a:moveTo>
                  <a:lnTo>
                    <a:pt x="20" y="6"/>
                  </a:lnTo>
                  <a:lnTo>
                    <a:pt x="35" y="19"/>
                  </a:lnTo>
                  <a:lnTo>
                    <a:pt x="46" y="34"/>
                  </a:lnTo>
                  <a:lnTo>
                    <a:pt x="51" y="53"/>
                  </a:lnTo>
                  <a:lnTo>
                    <a:pt x="48" y="72"/>
                  </a:lnTo>
                  <a:lnTo>
                    <a:pt x="39" y="8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7" name="Freeform 91"/>
            <p:cNvSpPr>
              <a:spLocks/>
            </p:cNvSpPr>
            <p:nvPr/>
          </p:nvSpPr>
          <p:spPr bwMode="auto">
            <a:xfrm flipH="1">
              <a:off x="5105" y="1362"/>
              <a:ext cx="11" cy="24"/>
            </a:xfrm>
            <a:custGeom>
              <a:avLst/>
              <a:gdLst>
                <a:gd name="T0" fmla="*/ 0 w 17"/>
                <a:gd name="T1" fmla="*/ 0 h 32"/>
                <a:gd name="T2" fmla="*/ 2 w 17"/>
                <a:gd name="T3" fmla="*/ 2 h 32"/>
                <a:gd name="T4" fmla="*/ 3 w 17"/>
                <a:gd name="T5" fmla="*/ 5 h 32"/>
                <a:gd name="T6" fmla="*/ 3 w 17"/>
                <a:gd name="T7" fmla="*/ 8 h 32"/>
                <a:gd name="T8" fmla="*/ 3 w 17"/>
                <a:gd name="T9" fmla="*/ 1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2">
                  <a:moveTo>
                    <a:pt x="0" y="0"/>
                  </a:moveTo>
                  <a:lnTo>
                    <a:pt x="9" y="5"/>
                  </a:lnTo>
                  <a:lnTo>
                    <a:pt x="16" y="13"/>
                  </a:lnTo>
                  <a:lnTo>
                    <a:pt x="17" y="22"/>
                  </a:lnTo>
                  <a:lnTo>
                    <a:pt x="14" y="3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8" name="Freeform 92"/>
            <p:cNvSpPr>
              <a:spLocks/>
            </p:cNvSpPr>
            <p:nvPr/>
          </p:nvSpPr>
          <p:spPr bwMode="auto">
            <a:xfrm flipH="1">
              <a:off x="5080" y="1362"/>
              <a:ext cx="5" cy="18"/>
            </a:xfrm>
            <a:custGeom>
              <a:avLst/>
              <a:gdLst>
                <a:gd name="T0" fmla="*/ 0 w 12"/>
                <a:gd name="T1" fmla="*/ 0 h 29"/>
                <a:gd name="T2" fmla="*/ 0 w 12"/>
                <a:gd name="T3" fmla="*/ 2 h 29"/>
                <a:gd name="T4" fmla="*/ 0 w 12"/>
                <a:gd name="T5" fmla="*/ 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12" y="0"/>
                  </a:moveTo>
                  <a:lnTo>
                    <a:pt x="5" y="14"/>
                  </a:lnTo>
                  <a:lnTo>
                    <a:pt x="0" y="2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9" name="Freeform 93"/>
            <p:cNvSpPr>
              <a:spLocks/>
            </p:cNvSpPr>
            <p:nvPr/>
          </p:nvSpPr>
          <p:spPr bwMode="auto">
            <a:xfrm flipH="1">
              <a:off x="5085" y="1356"/>
              <a:ext cx="10" cy="24"/>
            </a:xfrm>
            <a:custGeom>
              <a:avLst/>
              <a:gdLst>
                <a:gd name="T0" fmla="*/ 4 w 14"/>
                <a:gd name="T1" fmla="*/ 0 h 33"/>
                <a:gd name="T2" fmla="*/ 2 w 14"/>
                <a:gd name="T3" fmla="*/ 2 h 33"/>
                <a:gd name="T4" fmla="*/ 0 w 14"/>
                <a:gd name="T5" fmla="*/ 4 h 33"/>
                <a:gd name="T6" fmla="*/ 0 w 14"/>
                <a:gd name="T7" fmla="*/ 7 h 33"/>
                <a:gd name="T8" fmla="*/ 1 w 14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lnTo>
                    <a:pt x="7" y="7"/>
                  </a:lnTo>
                  <a:lnTo>
                    <a:pt x="0" y="15"/>
                  </a:lnTo>
                  <a:lnTo>
                    <a:pt x="0" y="24"/>
                  </a:lnTo>
                  <a:lnTo>
                    <a:pt x="1" y="33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0" name="Freeform 94"/>
            <p:cNvSpPr>
              <a:spLocks/>
            </p:cNvSpPr>
            <p:nvPr/>
          </p:nvSpPr>
          <p:spPr bwMode="auto">
            <a:xfrm flipH="1">
              <a:off x="5100" y="1362"/>
              <a:ext cx="5" cy="18"/>
            </a:xfrm>
            <a:custGeom>
              <a:avLst/>
              <a:gdLst>
                <a:gd name="T0" fmla="*/ 0 w 14"/>
                <a:gd name="T1" fmla="*/ 0 h 22"/>
                <a:gd name="T2" fmla="*/ 0 w 14"/>
                <a:gd name="T3" fmla="*/ 2 h 22"/>
                <a:gd name="T4" fmla="*/ 0 w 14"/>
                <a:gd name="T5" fmla="*/ 6 h 22"/>
                <a:gd name="T6" fmla="*/ 0 w 14"/>
                <a:gd name="T7" fmla="*/ 1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0" y="0"/>
                  </a:moveTo>
                  <a:lnTo>
                    <a:pt x="9" y="5"/>
                  </a:lnTo>
                  <a:lnTo>
                    <a:pt x="14" y="14"/>
                  </a:lnTo>
                  <a:lnTo>
                    <a:pt x="12" y="2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1" name="Freeform 95"/>
            <p:cNvSpPr>
              <a:spLocks/>
            </p:cNvSpPr>
            <p:nvPr/>
          </p:nvSpPr>
          <p:spPr bwMode="auto">
            <a:xfrm flipH="1">
              <a:off x="5227" y="1520"/>
              <a:ext cx="10" cy="24"/>
            </a:xfrm>
            <a:custGeom>
              <a:avLst/>
              <a:gdLst>
                <a:gd name="T0" fmla="*/ 1 w 26"/>
                <a:gd name="T1" fmla="*/ 0 h 32"/>
                <a:gd name="T2" fmla="*/ 0 w 26"/>
                <a:gd name="T3" fmla="*/ 3 h 32"/>
                <a:gd name="T4" fmla="*/ 0 w 26"/>
                <a:gd name="T5" fmla="*/ 6 h 32"/>
                <a:gd name="T6" fmla="*/ 0 w 26"/>
                <a:gd name="T7" fmla="*/ 1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2">
                  <a:moveTo>
                    <a:pt x="26" y="0"/>
                  </a:moveTo>
                  <a:lnTo>
                    <a:pt x="14" y="9"/>
                  </a:lnTo>
                  <a:lnTo>
                    <a:pt x="5" y="20"/>
                  </a:lnTo>
                  <a:lnTo>
                    <a:pt x="0" y="3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2" name="Freeform 96"/>
            <p:cNvSpPr>
              <a:spLocks/>
            </p:cNvSpPr>
            <p:nvPr/>
          </p:nvSpPr>
          <p:spPr bwMode="auto">
            <a:xfrm flipH="1">
              <a:off x="5009" y="1186"/>
              <a:ext cx="334" cy="213"/>
            </a:xfrm>
            <a:custGeom>
              <a:avLst/>
              <a:gdLst>
                <a:gd name="T0" fmla="*/ 65598 w 50"/>
                <a:gd name="T1" fmla="*/ 0 h 26"/>
                <a:gd name="T2" fmla="*/ 53634 w 50"/>
                <a:gd name="T3" fmla="*/ 0 h 26"/>
                <a:gd name="T4" fmla="*/ 39940 w 50"/>
                <a:gd name="T5" fmla="*/ 4432 h 26"/>
                <a:gd name="T6" fmla="*/ 25925 w 50"/>
                <a:gd name="T7" fmla="*/ 13755 h 26"/>
                <a:gd name="T8" fmla="*/ 15798 w 50"/>
                <a:gd name="T9" fmla="*/ 26912 h 26"/>
                <a:gd name="T10" fmla="*/ 8029 w 50"/>
                <a:gd name="T11" fmla="*/ 45099 h 26"/>
                <a:gd name="T12" fmla="*/ 2098 w 50"/>
                <a:gd name="T13" fmla="*/ 53889 h 26"/>
                <a:gd name="T14" fmla="*/ 0 w 50"/>
                <a:gd name="T15" fmla="*/ 72010 h 26"/>
                <a:gd name="T16" fmla="*/ 0 w 50"/>
                <a:gd name="T17" fmla="*/ 90197 h 26"/>
                <a:gd name="T18" fmla="*/ 8029 w 50"/>
                <a:gd name="T19" fmla="*/ 117117 h 26"/>
                <a:gd name="T20" fmla="*/ 31904 w 50"/>
                <a:gd name="T21" fmla="*/ 103354 h 26"/>
                <a:gd name="T22" fmla="*/ 37842 w 50"/>
                <a:gd name="T23" fmla="*/ 90197 h 26"/>
                <a:gd name="T24" fmla="*/ 53634 w 50"/>
                <a:gd name="T25" fmla="*/ 80809 h 26"/>
                <a:gd name="T26" fmla="*/ 61710 w 50"/>
                <a:gd name="T27" fmla="*/ 72010 h 26"/>
                <a:gd name="T28" fmla="*/ 77775 w 50"/>
                <a:gd name="T29" fmla="*/ 67652 h 26"/>
                <a:gd name="T30" fmla="*/ 93620 w 50"/>
                <a:gd name="T31" fmla="*/ 72010 h 26"/>
                <a:gd name="T32" fmla="*/ 99552 w 50"/>
                <a:gd name="T33" fmla="*/ 76442 h 26"/>
                <a:gd name="T34" fmla="*/ 99552 w 50"/>
                <a:gd name="T35" fmla="*/ 58255 h 26"/>
                <a:gd name="T36" fmla="*/ 99552 w 50"/>
                <a:gd name="T37" fmla="*/ 36308 h 26"/>
                <a:gd name="T38" fmla="*/ 95671 w 50"/>
                <a:gd name="T39" fmla="*/ 18121 h 26"/>
                <a:gd name="T40" fmla="*/ 85544 w 50"/>
                <a:gd name="T41" fmla="*/ 8790 h 26"/>
                <a:gd name="T42" fmla="*/ 69746 w 50"/>
                <a:gd name="T43" fmla="*/ 0 h 26"/>
                <a:gd name="T44" fmla="*/ 65598 w 50"/>
                <a:gd name="T45" fmla="*/ 0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0" h="26">
                  <a:moveTo>
                    <a:pt x="33" y="0"/>
                  </a:moveTo>
                  <a:lnTo>
                    <a:pt x="27" y="0"/>
                  </a:lnTo>
                  <a:lnTo>
                    <a:pt x="20" y="1"/>
                  </a:lnTo>
                  <a:lnTo>
                    <a:pt x="13" y="3"/>
                  </a:lnTo>
                  <a:lnTo>
                    <a:pt x="8" y="6"/>
                  </a:lnTo>
                  <a:lnTo>
                    <a:pt x="4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16" y="23"/>
                  </a:lnTo>
                  <a:lnTo>
                    <a:pt x="19" y="20"/>
                  </a:lnTo>
                  <a:lnTo>
                    <a:pt x="27" y="18"/>
                  </a:lnTo>
                  <a:lnTo>
                    <a:pt x="31" y="16"/>
                  </a:lnTo>
                  <a:lnTo>
                    <a:pt x="39" y="15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0" y="13"/>
                  </a:lnTo>
                  <a:lnTo>
                    <a:pt x="50" y="8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5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3" name="Freeform 97"/>
            <p:cNvSpPr>
              <a:spLocks/>
            </p:cNvSpPr>
            <p:nvPr/>
          </p:nvSpPr>
          <p:spPr bwMode="auto">
            <a:xfrm flipH="1">
              <a:off x="5161" y="1222"/>
              <a:ext cx="111" cy="110"/>
            </a:xfrm>
            <a:custGeom>
              <a:avLst/>
              <a:gdLst>
                <a:gd name="T0" fmla="*/ 0 w 17"/>
                <a:gd name="T1" fmla="*/ 0 h 14"/>
                <a:gd name="T2" fmla="*/ 12791 w 17"/>
                <a:gd name="T3" fmla="*/ 7779 h 14"/>
                <a:gd name="T4" fmla="*/ 20039 w 17"/>
                <a:gd name="T5" fmla="*/ 18889 h 14"/>
                <a:gd name="T6" fmla="*/ 25321 w 17"/>
                <a:gd name="T7" fmla="*/ 34446 h 14"/>
                <a:gd name="T8" fmla="*/ 30910 w 17"/>
                <a:gd name="T9" fmla="*/ 5334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lnTo>
                    <a:pt x="7" y="2"/>
                  </a:lnTo>
                  <a:lnTo>
                    <a:pt x="11" y="5"/>
                  </a:lnTo>
                  <a:lnTo>
                    <a:pt x="14" y="9"/>
                  </a:lnTo>
                  <a:lnTo>
                    <a:pt x="17" y="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4" name="Freeform 98"/>
            <p:cNvSpPr>
              <a:spLocks/>
            </p:cNvSpPr>
            <p:nvPr/>
          </p:nvSpPr>
          <p:spPr bwMode="auto">
            <a:xfrm flipH="1">
              <a:off x="5040" y="1204"/>
              <a:ext cx="20" cy="104"/>
            </a:xfrm>
            <a:custGeom>
              <a:avLst/>
              <a:gdLst>
                <a:gd name="T0" fmla="*/ 0 w 3"/>
                <a:gd name="T1" fmla="*/ 0 h 13"/>
                <a:gd name="T2" fmla="*/ 2087 w 3"/>
                <a:gd name="T3" fmla="*/ 12288 h 13"/>
                <a:gd name="T4" fmla="*/ 5913 w 3"/>
                <a:gd name="T5" fmla="*/ 24576 h 13"/>
                <a:gd name="T6" fmla="*/ 5913 w 3"/>
                <a:gd name="T7" fmla="*/ 5324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1" y="3"/>
                  </a:lnTo>
                  <a:lnTo>
                    <a:pt x="3" y="6"/>
                  </a:lnTo>
                  <a:lnTo>
                    <a:pt x="3" y="1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5" name="Freeform 99"/>
            <p:cNvSpPr>
              <a:spLocks/>
            </p:cNvSpPr>
            <p:nvPr/>
          </p:nvSpPr>
          <p:spPr bwMode="auto">
            <a:xfrm flipH="1">
              <a:off x="5055" y="1210"/>
              <a:ext cx="151" cy="37"/>
            </a:xfrm>
            <a:custGeom>
              <a:avLst/>
              <a:gdLst>
                <a:gd name="T0" fmla="*/ 0 w 23"/>
                <a:gd name="T1" fmla="*/ 29267 h 4"/>
                <a:gd name="T2" fmla="*/ 9355 w 23"/>
                <a:gd name="T3" fmla="*/ 15059 h 4"/>
                <a:gd name="T4" fmla="*/ 20385 w 23"/>
                <a:gd name="T5" fmla="*/ 0 h 4"/>
                <a:gd name="T6" fmla="*/ 29694 w 23"/>
                <a:gd name="T7" fmla="*/ 0 h 4"/>
                <a:gd name="T8" fmla="*/ 42713 w 23"/>
                <a:gd name="T9" fmla="*/ 15059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lnTo>
                    <a:pt x="5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3" y="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6" name="Freeform 100"/>
            <p:cNvSpPr>
              <a:spLocks/>
            </p:cNvSpPr>
            <p:nvPr/>
          </p:nvSpPr>
          <p:spPr bwMode="auto">
            <a:xfrm flipH="1">
              <a:off x="4964" y="1308"/>
              <a:ext cx="268" cy="66"/>
            </a:xfrm>
            <a:custGeom>
              <a:avLst/>
              <a:gdLst>
                <a:gd name="T0" fmla="*/ 0 w 41"/>
                <a:gd name="T1" fmla="*/ 37092 h 8"/>
                <a:gd name="T2" fmla="*/ 7262 w 41"/>
                <a:gd name="T3" fmla="*/ 23009 h 8"/>
                <a:gd name="T4" fmla="*/ 18159 w 41"/>
                <a:gd name="T5" fmla="*/ 9529 h 8"/>
                <a:gd name="T6" fmla="*/ 31023 w 41"/>
                <a:gd name="T7" fmla="*/ 0 h 8"/>
                <a:gd name="T8" fmla="*/ 41873 w 41"/>
                <a:gd name="T9" fmla="*/ 0 h 8"/>
                <a:gd name="T10" fmla="*/ 60333 w 41"/>
                <a:gd name="T11" fmla="*/ 9529 h 8"/>
                <a:gd name="T12" fmla="*/ 71223 w 41"/>
                <a:gd name="T13" fmla="*/ 18513 h 8"/>
                <a:gd name="T14" fmla="*/ 74857 w 41"/>
                <a:gd name="T15" fmla="*/ 28108 h 8"/>
                <a:gd name="T16" fmla="*/ 72889 w 41"/>
                <a:gd name="T17" fmla="*/ 37092 h 8"/>
                <a:gd name="T18" fmla="*/ 67595 w 41"/>
                <a:gd name="T19" fmla="*/ 23009 h 8"/>
                <a:gd name="T20" fmla="*/ 62000 w 41"/>
                <a:gd name="T21" fmla="*/ 23009 h 8"/>
                <a:gd name="T22" fmla="*/ 43841 w 41"/>
                <a:gd name="T23" fmla="*/ 23009 h 8"/>
                <a:gd name="T24" fmla="*/ 27388 w 41"/>
                <a:gd name="T25" fmla="*/ 28108 h 8"/>
                <a:gd name="T26" fmla="*/ 0 w 41"/>
                <a:gd name="T27" fmla="*/ 37092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8">
                  <a:moveTo>
                    <a:pt x="0" y="8"/>
                  </a:moveTo>
                  <a:lnTo>
                    <a:pt x="4" y="5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0" y="8"/>
                  </a:lnTo>
                  <a:lnTo>
                    <a:pt x="37" y="5"/>
                  </a:lnTo>
                  <a:lnTo>
                    <a:pt x="34" y="5"/>
                  </a:lnTo>
                  <a:lnTo>
                    <a:pt x="24" y="5"/>
                  </a:lnTo>
                  <a:lnTo>
                    <a:pt x="15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7" name="Freeform 101"/>
            <p:cNvSpPr>
              <a:spLocks/>
            </p:cNvSpPr>
            <p:nvPr/>
          </p:nvSpPr>
          <p:spPr bwMode="auto">
            <a:xfrm flipH="1">
              <a:off x="4969" y="1350"/>
              <a:ext cx="61" cy="36"/>
            </a:xfrm>
            <a:custGeom>
              <a:avLst/>
              <a:gdLst>
                <a:gd name="T0" fmla="*/ 0 w 9"/>
                <a:gd name="T1" fmla="*/ 0 h 4"/>
                <a:gd name="T2" fmla="*/ 12769 w 9"/>
                <a:gd name="T3" fmla="*/ 0 h 4"/>
                <a:gd name="T4" fmla="*/ 18971 w 9"/>
                <a:gd name="T5" fmla="*/ 19683 h 4"/>
                <a:gd name="T6" fmla="*/ 14654 w 9"/>
                <a:gd name="T7" fmla="*/ 26244 h 4"/>
                <a:gd name="T8" fmla="*/ 12769 w 9"/>
                <a:gd name="T9" fmla="*/ 26244 h 4"/>
                <a:gd name="T10" fmla="*/ 8404 w 9"/>
                <a:gd name="T11" fmla="*/ 13122 h 4"/>
                <a:gd name="T12" fmla="*/ 0 w 9"/>
                <a:gd name="T13" fmla="*/ 13122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lnTo>
                    <a:pt x="6" y="0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8" name="Freeform 102"/>
            <p:cNvSpPr>
              <a:spLocks/>
            </p:cNvSpPr>
            <p:nvPr/>
          </p:nvSpPr>
          <p:spPr bwMode="auto">
            <a:xfrm flipH="1">
              <a:off x="4867" y="1593"/>
              <a:ext cx="563" cy="583"/>
            </a:xfrm>
            <a:custGeom>
              <a:avLst/>
              <a:gdLst>
                <a:gd name="T0" fmla="*/ 86092 w 72"/>
                <a:gd name="T1" fmla="*/ 0 h 71"/>
                <a:gd name="T2" fmla="*/ 82237 w 72"/>
                <a:gd name="T3" fmla="*/ 18270 h 71"/>
                <a:gd name="T4" fmla="*/ 55948 w 72"/>
                <a:gd name="T5" fmla="*/ 27105 h 71"/>
                <a:gd name="T6" fmla="*/ 22504 w 72"/>
                <a:gd name="T7" fmla="*/ 45375 h 71"/>
                <a:gd name="T8" fmla="*/ 7640 w 72"/>
                <a:gd name="T9" fmla="*/ 68096 h 71"/>
                <a:gd name="T10" fmla="*/ 0 w 72"/>
                <a:gd name="T11" fmla="*/ 81924 h 71"/>
                <a:gd name="T12" fmla="*/ 0 w 72"/>
                <a:gd name="T13" fmla="*/ 95201 h 71"/>
                <a:gd name="T14" fmla="*/ 3855 w 72"/>
                <a:gd name="T15" fmla="*/ 122914 h 71"/>
                <a:gd name="T16" fmla="*/ 0 w 72"/>
                <a:gd name="T17" fmla="*/ 168290 h 71"/>
                <a:gd name="T18" fmla="*/ 11010 w 72"/>
                <a:gd name="T19" fmla="*/ 227559 h 71"/>
                <a:gd name="T20" fmla="*/ 30144 w 72"/>
                <a:gd name="T21" fmla="*/ 286220 h 71"/>
                <a:gd name="T22" fmla="*/ 41091 w 72"/>
                <a:gd name="T23" fmla="*/ 322760 h 71"/>
                <a:gd name="T24" fmla="*/ 67443 w 72"/>
                <a:gd name="T25" fmla="*/ 322760 h 71"/>
                <a:gd name="T26" fmla="*/ 115681 w 72"/>
                <a:gd name="T27" fmla="*/ 322760 h 71"/>
                <a:gd name="T28" fmla="*/ 141978 w 72"/>
                <a:gd name="T29" fmla="*/ 318310 h 71"/>
                <a:gd name="T30" fmla="*/ 179276 w 72"/>
                <a:gd name="T31" fmla="*/ 304490 h 71"/>
                <a:gd name="T32" fmla="*/ 220422 w 72"/>
                <a:gd name="T33" fmla="*/ 281835 h 71"/>
                <a:gd name="T34" fmla="*/ 217060 w 72"/>
                <a:gd name="T35" fmla="*/ 263565 h 71"/>
                <a:gd name="T36" fmla="*/ 209420 w 72"/>
                <a:gd name="T37" fmla="*/ 213739 h 71"/>
                <a:gd name="T38" fmla="*/ 205565 w 72"/>
                <a:gd name="T39" fmla="*/ 204838 h 71"/>
                <a:gd name="T40" fmla="*/ 224215 w 72"/>
                <a:gd name="T41" fmla="*/ 204838 h 71"/>
                <a:gd name="T42" fmla="*/ 246711 w 72"/>
                <a:gd name="T43" fmla="*/ 199846 h 71"/>
                <a:gd name="T44" fmla="*/ 269153 w 72"/>
                <a:gd name="T45" fmla="*/ 181576 h 71"/>
                <a:gd name="T46" fmla="*/ 269153 w 72"/>
                <a:gd name="T47" fmla="*/ 150020 h 71"/>
                <a:gd name="T48" fmla="*/ 250504 w 72"/>
                <a:gd name="T49" fmla="*/ 117930 h 71"/>
                <a:gd name="T50" fmla="*/ 224215 w 72"/>
                <a:gd name="T51" fmla="*/ 86374 h 71"/>
                <a:gd name="T52" fmla="*/ 183124 w 72"/>
                <a:gd name="T53" fmla="*/ 40991 h 71"/>
                <a:gd name="T54" fmla="*/ 186916 w 72"/>
                <a:gd name="T55" fmla="*/ 27105 h 71"/>
                <a:gd name="T56" fmla="*/ 175969 w 72"/>
                <a:gd name="T57" fmla="*/ 18270 h 71"/>
                <a:gd name="T58" fmla="*/ 160627 w 72"/>
                <a:gd name="T59" fmla="*/ 18270 h 71"/>
                <a:gd name="T60" fmla="*/ 141978 w 72"/>
                <a:gd name="T61" fmla="*/ 8835 h 71"/>
                <a:gd name="T62" fmla="*/ 141978 w 72"/>
                <a:gd name="T63" fmla="*/ 36548 h 71"/>
                <a:gd name="T64" fmla="*/ 138185 w 72"/>
                <a:gd name="T65" fmla="*/ 22721 h 71"/>
                <a:gd name="T66" fmla="*/ 127175 w 72"/>
                <a:gd name="T67" fmla="*/ 18270 h 71"/>
                <a:gd name="T68" fmla="*/ 112381 w 72"/>
                <a:gd name="T69" fmla="*/ 13820 h 71"/>
                <a:gd name="T70" fmla="*/ 86092 w 72"/>
                <a:gd name="T71" fmla="*/ 0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2" h="71">
                  <a:moveTo>
                    <a:pt x="23" y="0"/>
                  </a:moveTo>
                  <a:lnTo>
                    <a:pt x="22" y="4"/>
                  </a:lnTo>
                  <a:lnTo>
                    <a:pt x="15" y="6"/>
                  </a:lnTo>
                  <a:lnTo>
                    <a:pt x="6" y="10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8" y="63"/>
                  </a:lnTo>
                  <a:lnTo>
                    <a:pt x="11" y="71"/>
                  </a:lnTo>
                  <a:lnTo>
                    <a:pt x="18" y="71"/>
                  </a:lnTo>
                  <a:lnTo>
                    <a:pt x="31" y="71"/>
                  </a:lnTo>
                  <a:lnTo>
                    <a:pt x="38" y="70"/>
                  </a:lnTo>
                  <a:lnTo>
                    <a:pt x="48" y="67"/>
                  </a:lnTo>
                  <a:lnTo>
                    <a:pt x="59" y="62"/>
                  </a:lnTo>
                  <a:lnTo>
                    <a:pt x="58" y="58"/>
                  </a:lnTo>
                  <a:lnTo>
                    <a:pt x="56" y="47"/>
                  </a:lnTo>
                  <a:lnTo>
                    <a:pt x="55" y="45"/>
                  </a:lnTo>
                  <a:lnTo>
                    <a:pt x="60" y="45"/>
                  </a:lnTo>
                  <a:lnTo>
                    <a:pt x="66" y="44"/>
                  </a:lnTo>
                  <a:lnTo>
                    <a:pt x="72" y="40"/>
                  </a:lnTo>
                  <a:lnTo>
                    <a:pt x="72" y="33"/>
                  </a:lnTo>
                  <a:lnTo>
                    <a:pt x="67" y="26"/>
                  </a:lnTo>
                  <a:lnTo>
                    <a:pt x="60" y="19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8" y="2"/>
                  </a:lnTo>
                  <a:lnTo>
                    <a:pt x="38" y="8"/>
                  </a:lnTo>
                  <a:lnTo>
                    <a:pt x="37" y="5"/>
                  </a:lnTo>
                  <a:lnTo>
                    <a:pt x="34" y="4"/>
                  </a:lnTo>
                  <a:lnTo>
                    <a:pt x="30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9" name="Freeform 103"/>
            <p:cNvSpPr>
              <a:spLocks/>
            </p:cNvSpPr>
            <p:nvPr/>
          </p:nvSpPr>
          <p:spPr bwMode="auto">
            <a:xfrm flipH="1">
              <a:off x="5012" y="1818"/>
              <a:ext cx="394" cy="231"/>
            </a:xfrm>
            <a:custGeom>
              <a:avLst/>
              <a:gdLst>
                <a:gd name="T0" fmla="*/ 10623 w 51"/>
                <a:gd name="T1" fmla="*/ 48542 h 29"/>
                <a:gd name="T2" fmla="*/ 0 w 51"/>
                <a:gd name="T3" fmla="*/ 32356 h 29"/>
                <a:gd name="T4" fmla="*/ 10623 w 51"/>
                <a:gd name="T5" fmla="*/ 28301 h 29"/>
                <a:gd name="T6" fmla="*/ 17962 w 51"/>
                <a:gd name="T7" fmla="*/ 48542 h 29"/>
                <a:gd name="T8" fmla="*/ 42853 w 51"/>
                <a:gd name="T9" fmla="*/ 84387 h 29"/>
                <a:gd name="T10" fmla="*/ 71438 w 51"/>
                <a:gd name="T11" fmla="*/ 104627 h 29"/>
                <a:gd name="T12" fmla="*/ 88990 w 51"/>
                <a:gd name="T13" fmla="*/ 116751 h 29"/>
                <a:gd name="T14" fmla="*/ 113874 w 51"/>
                <a:gd name="T15" fmla="*/ 116751 h 29"/>
                <a:gd name="T16" fmla="*/ 135544 w 51"/>
                <a:gd name="T17" fmla="*/ 108689 h 29"/>
                <a:gd name="T18" fmla="*/ 146166 w 51"/>
                <a:gd name="T19" fmla="*/ 84387 h 29"/>
                <a:gd name="T20" fmla="*/ 160428 w 51"/>
                <a:gd name="T21" fmla="*/ 60148 h 29"/>
                <a:gd name="T22" fmla="*/ 181673 w 51"/>
                <a:gd name="T23" fmla="*/ 20240 h 29"/>
                <a:gd name="T24" fmla="*/ 174751 w 51"/>
                <a:gd name="T25" fmla="*/ 12116 h 29"/>
                <a:gd name="T26" fmla="*/ 160428 w 51"/>
                <a:gd name="T27" fmla="*/ 4062 h 29"/>
                <a:gd name="T28" fmla="*/ 146166 w 51"/>
                <a:gd name="T29" fmla="*/ 0 h 29"/>
                <a:gd name="T30" fmla="*/ 138765 w 51"/>
                <a:gd name="T31" fmla="*/ 0 h 29"/>
                <a:gd name="T32" fmla="*/ 131843 w 51"/>
                <a:gd name="T33" fmla="*/ 12116 h 29"/>
                <a:gd name="T34" fmla="*/ 121275 w 51"/>
                <a:gd name="T35" fmla="*/ 28301 h 29"/>
                <a:gd name="T36" fmla="*/ 113874 w 51"/>
                <a:gd name="T37" fmla="*/ 44479 h 29"/>
                <a:gd name="T38" fmla="*/ 92690 w 51"/>
                <a:gd name="T39" fmla="*/ 56595 h 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1" h="29">
                  <a:moveTo>
                    <a:pt x="3" y="12"/>
                  </a:moveTo>
                  <a:lnTo>
                    <a:pt x="0" y="8"/>
                  </a:lnTo>
                  <a:lnTo>
                    <a:pt x="3" y="7"/>
                  </a:lnTo>
                  <a:lnTo>
                    <a:pt x="5" y="12"/>
                  </a:lnTo>
                  <a:lnTo>
                    <a:pt x="12" y="21"/>
                  </a:lnTo>
                  <a:lnTo>
                    <a:pt x="20" y="26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8" y="27"/>
                  </a:lnTo>
                  <a:lnTo>
                    <a:pt x="41" y="21"/>
                  </a:lnTo>
                  <a:lnTo>
                    <a:pt x="45" y="15"/>
                  </a:lnTo>
                  <a:lnTo>
                    <a:pt x="51" y="5"/>
                  </a:lnTo>
                  <a:lnTo>
                    <a:pt x="49" y="3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3"/>
                  </a:lnTo>
                  <a:lnTo>
                    <a:pt x="34" y="7"/>
                  </a:lnTo>
                  <a:lnTo>
                    <a:pt x="32" y="11"/>
                  </a:lnTo>
                  <a:lnTo>
                    <a:pt x="26" y="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0" name="Freeform 104"/>
            <p:cNvSpPr>
              <a:spLocks/>
            </p:cNvSpPr>
            <p:nvPr/>
          </p:nvSpPr>
          <p:spPr bwMode="auto">
            <a:xfrm flipH="1">
              <a:off x="5163" y="2127"/>
              <a:ext cx="182" cy="25"/>
            </a:xfrm>
            <a:custGeom>
              <a:avLst/>
              <a:gdLst>
                <a:gd name="T0" fmla="*/ 0 w 23"/>
                <a:gd name="T1" fmla="*/ 9858 h 3"/>
                <a:gd name="T2" fmla="*/ 15842 w 23"/>
                <a:gd name="T3" fmla="*/ 14442 h 3"/>
                <a:gd name="T4" fmla="*/ 39138 w 23"/>
                <a:gd name="T5" fmla="*/ 14442 h 3"/>
                <a:gd name="T6" fmla="*/ 62932 w 23"/>
                <a:gd name="T7" fmla="*/ 9858 h 3"/>
                <a:gd name="T8" fmla="*/ 90169 w 2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lnTo>
                    <a:pt x="4" y="3"/>
                  </a:lnTo>
                  <a:lnTo>
                    <a:pt x="10" y="3"/>
                  </a:lnTo>
                  <a:lnTo>
                    <a:pt x="16" y="2"/>
                  </a:lnTo>
                  <a:lnTo>
                    <a:pt x="23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1" name="Freeform 105"/>
            <p:cNvSpPr>
              <a:spLocks/>
            </p:cNvSpPr>
            <p:nvPr/>
          </p:nvSpPr>
          <p:spPr bwMode="auto">
            <a:xfrm flipH="1">
              <a:off x="4976" y="2067"/>
              <a:ext cx="42" cy="24"/>
            </a:xfrm>
            <a:custGeom>
              <a:avLst/>
              <a:gdLst>
                <a:gd name="T0" fmla="*/ 24906 w 5"/>
                <a:gd name="T1" fmla="*/ 0 h 3"/>
                <a:gd name="T2" fmla="*/ 14818 w 5"/>
                <a:gd name="T3" fmla="*/ 8192 h 3"/>
                <a:gd name="T4" fmla="*/ 0 w 5"/>
                <a:gd name="T5" fmla="*/ 1228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2" name="Freeform 106"/>
            <p:cNvSpPr>
              <a:spLocks/>
            </p:cNvSpPr>
            <p:nvPr/>
          </p:nvSpPr>
          <p:spPr bwMode="auto">
            <a:xfrm flipH="1">
              <a:off x="5042" y="1976"/>
              <a:ext cx="37" cy="158"/>
            </a:xfrm>
            <a:custGeom>
              <a:avLst/>
              <a:gdLst>
                <a:gd name="T0" fmla="*/ 0 w 5"/>
                <a:gd name="T1" fmla="*/ 0 h 19"/>
                <a:gd name="T2" fmla="*/ 8924 w 5"/>
                <a:gd name="T3" fmla="*/ 28764 h 19"/>
                <a:gd name="T4" fmla="*/ 12158 w 5"/>
                <a:gd name="T5" fmla="*/ 57537 h 19"/>
                <a:gd name="T6" fmla="*/ 15007 w 5"/>
                <a:gd name="T7" fmla="*/ 9086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lnTo>
                    <a:pt x="3" y="6"/>
                  </a:lnTo>
                  <a:lnTo>
                    <a:pt x="4" y="12"/>
                  </a:lnTo>
                  <a:lnTo>
                    <a:pt x="5" y="1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3" name="Freeform 107"/>
            <p:cNvSpPr>
              <a:spLocks/>
            </p:cNvSpPr>
            <p:nvPr/>
          </p:nvSpPr>
          <p:spPr bwMode="auto">
            <a:xfrm flipH="1">
              <a:off x="5103" y="1715"/>
              <a:ext cx="24" cy="91"/>
            </a:xfrm>
            <a:custGeom>
              <a:avLst/>
              <a:gdLst>
                <a:gd name="T0" fmla="*/ 0 w 3"/>
                <a:gd name="T1" fmla="*/ 0 h 11"/>
                <a:gd name="T2" fmla="*/ 8192 w 3"/>
                <a:gd name="T3" fmla="*/ 18680 h 11"/>
                <a:gd name="T4" fmla="*/ 12288 w 3"/>
                <a:gd name="T5" fmla="*/ 5153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2" y="4"/>
                  </a:lnTo>
                  <a:lnTo>
                    <a:pt x="3" y="1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4" name="Freeform 108"/>
            <p:cNvSpPr>
              <a:spLocks/>
            </p:cNvSpPr>
            <p:nvPr/>
          </p:nvSpPr>
          <p:spPr bwMode="auto">
            <a:xfrm flipH="1">
              <a:off x="5139" y="1630"/>
              <a:ext cx="121" cy="66"/>
            </a:xfrm>
            <a:custGeom>
              <a:avLst/>
              <a:gdLst>
                <a:gd name="T0" fmla="*/ 0 w 15"/>
                <a:gd name="T1" fmla="*/ 0 h 8"/>
                <a:gd name="T2" fmla="*/ 12624 w 15"/>
                <a:gd name="T3" fmla="*/ 14025 h 8"/>
                <a:gd name="T4" fmla="*/ 29411 w 15"/>
                <a:gd name="T5" fmla="*/ 23009 h 8"/>
                <a:gd name="T6" fmla="*/ 63509 w 15"/>
                <a:gd name="T7" fmla="*/ 3709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5" y="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5" name="Freeform 109"/>
            <p:cNvSpPr>
              <a:spLocks/>
            </p:cNvSpPr>
            <p:nvPr/>
          </p:nvSpPr>
          <p:spPr bwMode="auto">
            <a:xfrm flipH="1">
              <a:off x="5054" y="1678"/>
              <a:ext cx="55" cy="18"/>
            </a:xfrm>
            <a:custGeom>
              <a:avLst/>
              <a:gdLst>
                <a:gd name="T0" fmla="*/ 0 w 7"/>
                <a:gd name="T1" fmla="*/ 13122 h 2"/>
                <a:gd name="T2" fmla="*/ 15062 w 7"/>
                <a:gd name="T3" fmla="*/ 13122 h 2"/>
                <a:gd name="T4" fmla="*/ 26667 w 7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4" y="2"/>
                  </a:lnTo>
                  <a:lnTo>
                    <a:pt x="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6" name="Freeform 110"/>
            <p:cNvSpPr>
              <a:spLocks/>
            </p:cNvSpPr>
            <p:nvPr/>
          </p:nvSpPr>
          <p:spPr bwMode="auto">
            <a:xfrm flipH="1">
              <a:off x="5103" y="1630"/>
              <a:ext cx="36" cy="54"/>
            </a:xfrm>
            <a:custGeom>
              <a:avLst/>
              <a:gdLst>
                <a:gd name="T0" fmla="*/ 0 w 5"/>
                <a:gd name="T1" fmla="*/ 6904 h 7"/>
                <a:gd name="T2" fmla="*/ 8194 w 5"/>
                <a:gd name="T3" fmla="*/ 24817 h 7"/>
                <a:gd name="T4" fmla="*/ 13428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3" y="7"/>
                  </a:lnTo>
                  <a:lnTo>
                    <a:pt x="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7" name="Freeform 111"/>
            <p:cNvSpPr>
              <a:spLocks/>
            </p:cNvSpPr>
            <p:nvPr/>
          </p:nvSpPr>
          <p:spPr bwMode="auto">
            <a:xfrm flipH="1">
              <a:off x="5054" y="1733"/>
              <a:ext cx="19" cy="42"/>
            </a:xfrm>
            <a:custGeom>
              <a:avLst/>
              <a:gdLst>
                <a:gd name="T0" fmla="*/ 0 w 2"/>
                <a:gd name="T1" fmla="*/ 0 h 5"/>
                <a:gd name="T2" fmla="*/ 16340 w 2"/>
                <a:gd name="T3" fmla="*/ 10088 h 5"/>
                <a:gd name="T4" fmla="*/ 8579 w 2"/>
                <a:gd name="T5" fmla="*/ 2490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2"/>
                  </a:lnTo>
                  <a:lnTo>
                    <a:pt x="1" y="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8" name="Freeform 112"/>
            <p:cNvSpPr>
              <a:spLocks/>
            </p:cNvSpPr>
            <p:nvPr/>
          </p:nvSpPr>
          <p:spPr bwMode="auto">
            <a:xfrm flipH="1">
              <a:off x="4933" y="1842"/>
              <a:ext cx="18" cy="24"/>
            </a:xfrm>
            <a:custGeom>
              <a:avLst/>
              <a:gdLst>
                <a:gd name="T0" fmla="*/ 0 w 3"/>
                <a:gd name="T1" fmla="*/ 0 h 3"/>
                <a:gd name="T2" fmla="*/ 2592 w 3"/>
                <a:gd name="T3" fmla="*/ 0 h 3"/>
                <a:gd name="T4" fmla="*/ 3888 w 3"/>
                <a:gd name="T5" fmla="*/ 1228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2" y="0"/>
                  </a:lnTo>
                  <a:lnTo>
                    <a:pt x="3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9" name="Freeform 113"/>
            <p:cNvSpPr>
              <a:spLocks/>
            </p:cNvSpPr>
            <p:nvPr/>
          </p:nvSpPr>
          <p:spPr bwMode="auto">
            <a:xfrm flipH="1">
              <a:off x="4939" y="1951"/>
              <a:ext cx="115" cy="13"/>
            </a:xfrm>
            <a:custGeom>
              <a:avLst/>
              <a:gdLst>
                <a:gd name="T0" fmla="*/ 0 w 15"/>
                <a:gd name="T1" fmla="*/ 0 h 1"/>
                <a:gd name="T2" fmla="*/ 17104 w 15"/>
                <a:gd name="T3" fmla="*/ 28561 h 1"/>
                <a:gd name="T4" fmla="*/ 31096 w 15"/>
                <a:gd name="T5" fmla="*/ 28561 h 1"/>
                <a:gd name="T6" fmla="*/ 51842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0" name="Line 114"/>
            <p:cNvSpPr>
              <a:spLocks noChangeShapeType="1"/>
            </p:cNvSpPr>
            <p:nvPr/>
          </p:nvSpPr>
          <p:spPr bwMode="auto">
            <a:xfrm flipH="1">
              <a:off x="4945" y="1848"/>
              <a:ext cx="19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1" name="Line 115"/>
            <p:cNvSpPr>
              <a:spLocks noChangeShapeType="1"/>
            </p:cNvSpPr>
            <p:nvPr/>
          </p:nvSpPr>
          <p:spPr bwMode="auto">
            <a:xfrm flipH="1">
              <a:off x="4964" y="1854"/>
              <a:ext cx="1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2" name="Freeform 116"/>
            <p:cNvSpPr>
              <a:spLocks/>
            </p:cNvSpPr>
            <p:nvPr/>
          </p:nvSpPr>
          <p:spPr bwMode="auto">
            <a:xfrm flipH="1">
              <a:off x="4970" y="1775"/>
              <a:ext cx="127" cy="91"/>
            </a:xfrm>
            <a:custGeom>
              <a:avLst/>
              <a:gdLst>
                <a:gd name="T0" fmla="*/ 51538 w 16"/>
                <a:gd name="T1" fmla="*/ 47014 h 11"/>
                <a:gd name="T2" fmla="*/ 63508 w 16"/>
                <a:gd name="T3" fmla="*/ 41885 h 11"/>
                <a:gd name="T4" fmla="*/ 63508 w 16"/>
                <a:gd name="T5" fmla="*/ 28334 h 11"/>
                <a:gd name="T6" fmla="*/ 55507 w 16"/>
                <a:gd name="T7" fmla="*/ 14163 h 11"/>
                <a:gd name="T8" fmla="*/ 43537 w 16"/>
                <a:gd name="T9" fmla="*/ 4517 h 11"/>
                <a:gd name="T10" fmla="*/ 28035 w 16"/>
                <a:gd name="T11" fmla="*/ 4517 h 11"/>
                <a:gd name="T12" fmla="*/ 20034 w 16"/>
                <a:gd name="T13" fmla="*/ 0 h 11"/>
                <a:gd name="T14" fmla="*/ 12033 w 16"/>
                <a:gd name="T15" fmla="*/ 4517 h 11"/>
                <a:gd name="T16" fmla="*/ 4032 w 16"/>
                <a:gd name="T17" fmla="*/ 4517 h 11"/>
                <a:gd name="T18" fmla="*/ 0 w 16"/>
                <a:gd name="T19" fmla="*/ 14163 h 11"/>
                <a:gd name="T20" fmla="*/ 0 w 16"/>
                <a:gd name="T21" fmla="*/ 23197 h 11"/>
                <a:gd name="T22" fmla="*/ 8001 w 16"/>
                <a:gd name="T23" fmla="*/ 23197 h 11"/>
                <a:gd name="T24" fmla="*/ 20034 w 16"/>
                <a:gd name="T25" fmla="*/ 28334 h 11"/>
                <a:gd name="T26" fmla="*/ 35536 w 16"/>
                <a:gd name="T27" fmla="*/ 37368 h 11"/>
                <a:gd name="T28" fmla="*/ 43537 w 16"/>
                <a:gd name="T29" fmla="*/ 51531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1">
                  <a:moveTo>
                    <a:pt x="13" y="10"/>
                  </a:moveTo>
                  <a:lnTo>
                    <a:pt x="16" y="9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6"/>
                  </a:lnTo>
                  <a:lnTo>
                    <a:pt x="9" y="8"/>
                  </a:lnTo>
                  <a:lnTo>
                    <a:pt x="11" y="11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3" name="Freeform 117"/>
            <p:cNvSpPr>
              <a:spLocks/>
            </p:cNvSpPr>
            <p:nvPr/>
          </p:nvSpPr>
          <p:spPr bwMode="auto">
            <a:xfrm flipH="1">
              <a:off x="5079" y="1781"/>
              <a:ext cx="6" cy="25"/>
            </a:xfrm>
            <a:custGeom>
              <a:avLst/>
              <a:gdLst>
                <a:gd name="T0" fmla="*/ 1296 w 1"/>
                <a:gd name="T1" fmla="*/ 0 h 3"/>
                <a:gd name="T2" fmla="*/ 0 w 1"/>
                <a:gd name="T3" fmla="*/ 1444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</a:path>
              </a:pathLst>
            </a:custGeom>
            <a:noFill/>
            <a:ln w="3175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4" name="Freeform 118"/>
            <p:cNvSpPr>
              <a:spLocks/>
            </p:cNvSpPr>
            <p:nvPr/>
          </p:nvSpPr>
          <p:spPr bwMode="auto">
            <a:xfrm flipH="1">
              <a:off x="5133" y="1781"/>
              <a:ext cx="158" cy="146"/>
            </a:xfrm>
            <a:custGeom>
              <a:avLst/>
              <a:gdLst>
                <a:gd name="T0" fmla="*/ 73960 w 20"/>
                <a:gd name="T1" fmla="*/ 38950 h 18"/>
                <a:gd name="T2" fmla="*/ 66091 w 20"/>
                <a:gd name="T3" fmla="*/ 17106 h 18"/>
                <a:gd name="T4" fmla="*/ 54731 w 20"/>
                <a:gd name="T5" fmla="*/ 8549 h 18"/>
                <a:gd name="T6" fmla="*/ 38947 w 20"/>
                <a:gd name="T7" fmla="*/ 4275 h 18"/>
                <a:gd name="T8" fmla="*/ 27152 w 20"/>
                <a:gd name="T9" fmla="*/ 0 h 18"/>
                <a:gd name="T10" fmla="*/ 11858 w 20"/>
                <a:gd name="T11" fmla="*/ 4275 h 18"/>
                <a:gd name="T12" fmla="*/ 0 w 20"/>
                <a:gd name="T13" fmla="*/ 12832 h 18"/>
                <a:gd name="T14" fmla="*/ 7861 w 20"/>
                <a:gd name="T15" fmla="*/ 26118 h 18"/>
                <a:gd name="T16" fmla="*/ 38947 w 20"/>
                <a:gd name="T17" fmla="*/ 17106 h 18"/>
                <a:gd name="T18" fmla="*/ 7861 w 20"/>
                <a:gd name="T19" fmla="*/ 26118 h 18"/>
                <a:gd name="T20" fmla="*/ 3934 w 20"/>
                <a:gd name="T21" fmla="*/ 38950 h 18"/>
                <a:gd name="T22" fmla="*/ 11858 w 20"/>
                <a:gd name="T23" fmla="*/ 47499 h 18"/>
                <a:gd name="T24" fmla="*/ 23155 w 20"/>
                <a:gd name="T25" fmla="*/ 43224 h 18"/>
                <a:gd name="T26" fmla="*/ 46871 w 20"/>
                <a:gd name="T27" fmla="*/ 34675 h 18"/>
                <a:gd name="T28" fmla="*/ 23155 w 20"/>
                <a:gd name="T29" fmla="*/ 43224 h 18"/>
                <a:gd name="T30" fmla="*/ 15792 w 20"/>
                <a:gd name="T31" fmla="*/ 51773 h 18"/>
                <a:gd name="T32" fmla="*/ 15792 w 20"/>
                <a:gd name="T33" fmla="*/ 60858 h 18"/>
                <a:gd name="T34" fmla="*/ 27152 w 20"/>
                <a:gd name="T35" fmla="*/ 65132 h 18"/>
                <a:gd name="T36" fmla="*/ 50805 w 20"/>
                <a:gd name="T37" fmla="*/ 51773 h 18"/>
                <a:gd name="T38" fmla="*/ 27152 w 20"/>
                <a:gd name="T39" fmla="*/ 69342 h 18"/>
                <a:gd name="T40" fmla="*/ 35013 w 20"/>
                <a:gd name="T41" fmla="*/ 77899 h 18"/>
                <a:gd name="T42" fmla="*/ 42873 w 20"/>
                <a:gd name="T43" fmla="*/ 77899 h 18"/>
                <a:gd name="T44" fmla="*/ 66091 w 20"/>
                <a:gd name="T45" fmla="*/ 65132 h 18"/>
                <a:gd name="T46" fmla="*/ 77886 w 20"/>
                <a:gd name="T47" fmla="*/ 43224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" h="18">
                  <a:moveTo>
                    <a:pt x="19" y="9"/>
                  </a:moveTo>
                  <a:lnTo>
                    <a:pt x="17" y="4"/>
                  </a:lnTo>
                  <a:lnTo>
                    <a:pt x="14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10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2" y="8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7" y="15"/>
                  </a:lnTo>
                  <a:lnTo>
                    <a:pt x="13" y="12"/>
                  </a:lnTo>
                  <a:lnTo>
                    <a:pt x="7" y="16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7" y="15"/>
                  </a:lnTo>
                  <a:lnTo>
                    <a:pt x="20" y="1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5" name="Freeform 119"/>
            <p:cNvSpPr>
              <a:spLocks/>
            </p:cNvSpPr>
            <p:nvPr/>
          </p:nvSpPr>
          <p:spPr bwMode="auto">
            <a:xfrm flipH="1">
              <a:off x="5169" y="1769"/>
              <a:ext cx="67" cy="31"/>
            </a:xfrm>
            <a:custGeom>
              <a:avLst/>
              <a:gdLst>
                <a:gd name="T0" fmla="*/ 39346 w 8"/>
                <a:gd name="T1" fmla="*/ 14415 h 4"/>
                <a:gd name="T2" fmla="*/ 24690 w 8"/>
                <a:gd name="T3" fmla="*/ 3728 h 4"/>
                <a:gd name="T4" fmla="*/ 0 w 8"/>
                <a:gd name="T5" fmla="*/ 0 h 4"/>
                <a:gd name="T6" fmla="*/ 0 w 8"/>
                <a:gd name="T7" fmla="*/ 7448 h 4"/>
                <a:gd name="T8" fmla="*/ 14656 w 8"/>
                <a:gd name="T9" fmla="*/ 10695 h 4"/>
                <a:gd name="T10" fmla="*/ 39346 w 8"/>
                <a:gd name="T11" fmla="*/ 14415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6" name="Line 120"/>
            <p:cNvSpPr>
              <a:spLocks noChangeShapeType="1"/>
            </p:cNvSpPr>
            <p:nvPr/>
          </p:nvSpPr>
          <p:spPr bwMode="auto">
            <a:xfrm flipH="1">
              <a:off x="5157" y="1927"/>
              <a:ext cx="12" cy="2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7" name="Line 121"/>
            <p:cNvSpPr>
              <a:spLocks noChangeShapeType="1"/>
            </p:cNvSpPr>
            <p:nvPr/>
          </p:nvSpPr>
          <p:spPr bwMode="auto">
            <a:xfrm flipH="1">
              <a:off x="5169" y="1939"/>
              <a:ext cx="19" cy="1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8" name="Line 122"/>
            <p:cNvSpPr>
              <a:spLocks noChangeShapeType="1"/>
            </p:cNvSpPr>
            <p:nvPr/>
          </p:nvSpPr>
          <p:spPr bwMode="auto">
            <a:xfrm>
              <a:off x="5188" y="1939"/>
              <a:ext cx="18" cy="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9" name="Freeform 123"/>
            <p:cNvSpPr>
              <a:spLocks/>
            </p:cNvSpPr>
            <p:nvPr/>
          </p:nvSpPr>
          <p:spPr bwMode="auto">
            <a:xfrm flipH="1">
              <a:off x="5018" y="1630"/>
              <a:ext cx="418" cy="419"/>
            </a:xfrm>
            <a:custGeom>
              <a:avLst/>
              <a:gdLst>
                <a:gd name="T0" fmla="*/ 143807 w 54"/>
                <a:gd name="T1" fmla="*/ 33504 h 52"/>
                <a:gd name="T2" fmla="*/ 125710 w 54"/>
                <a:gd name="T3" fmla="*/ 29282 h 52"/>
                <a:gd name="T4" fmla="*/ 93237 w 54"/>
                <a:gd name="T5" fmla="*/ 12530 h 52"/>
                <a:gd name="T6" fmla="*/ 68188 w 54"/>
                <a:gd name="T7" fmla="*/ 16752 h 52"/>
                <a:gd name="T8" fmla="*/ 35708 w 54"/>
                <a:gd name="T9" fmla="*/ 42400 h 52"/>
                <a:gd name="T10" fmla="*/ 25049 w 54"/>
                <a:gd name="T11" fmla="*/ 63301 h 52"/>
                <a:gd name="T12" fmla="*/ 32472 w 54"/>
                <a:gd name="T13" fmla="*/ 92583 h 52"/>
                <a:gd name="T14" fmla="*/ 68188 w 54"/>
                <a:gd name="T15" fmla="*/ 155892 h 52"/>
                <a:gd name="T16" fmla="*/ 103896 w 54"/>
                <a:gd name="T17" fmla="*/ 189912 h 52"/>
                <a:gd name="T18" fmla="*/ 125710 w 54"/>
                <a:gd name="T19" fmla="*/ 194061 h 52"/>
                <a:gd name="T20" fmla="*/ 143807 w 54"/>
                <a:gd name="T21" fmla="*/ 181016 h 52"/>
                <a:gd name="T22" fmla="*/ 179516 w 54"/>
                <a:gd name="T23" fmla="*/ 105177 h 52"/>
                <a:gd name="T24" fmla="*/ 186947 w 54"/>
                <a:gd name="T25" fmla="*/ 109859 h 52"/>
                <a:gd name="T26" fmla="*/ 193898 w 54"/>
                <a:gd name="T27" fmla="*/ 122453 h 52"/>
                <a:gd name="T28" fmla="*/ 168849 w 54"/>
                <a:gd name="T29" fmla="*/ 164264 h 52"/>
                <a:gd name="T30" fmla="*/ 150759 w 54"/>
                <a:gd name="T31" fmla="*/ 206664 h 52"/>
                <a:gd name="T32" fmla="*/ 132661 w 54"/>
                <a:gd name="T33" fmla="*/ 219193 h 52"/>
                <a:gd name="T34" fmla="*/ 107612 w 54"/>
                <a:gd name="T35" fmla="*/ 219193 h 52"/>
                <a:gd name="T36" fmla="*/ 86286 w 54"/>
                <a:gd name="T37" fmla="*/ 206664 h 52"/>
                <a:gd name="T38" fmla="*/ 53806 w 54"/>
                <a:gd name="T39" fmla="*/ 185690 h 52"/>
                <a:gd name="T40" fmla="*/ 28765 w 54"/>
                <a:gd name="T41" fmla="*/ 139140 h 52"/>
                <a:gd name="T42" fmla="*/ 25049 w 54"/>
                <a:gd name="T43" fmla="*/ 126611 h 52"/>
                <a:gd name="T44" fmla="*/ 10667 w 54"/>
                <a:gd name="T45" fmla="*/ 88433 h 52"/>
                <a:gd name="T46" fmla="*/ 0 w 54"/>
                <a:gd name="T47" fmla="*/ 67459 h 52"/>
                <a:gd name="T48" fmla="*/ 6951 w 54"/>
                <a:gd name="T49" fmla="*/ 46549 h 52"/>
                <a:gd name="T50" fmla="*/ 25049 w 54"/>
                <a:gd name="T51" fmla="*/ 25124 h 52"/>
                <a:gd name="T52" fmla="*/ 53806 w 54"/>
                <a:gd name="T53" fmla="*/ 8372 h 52"/>
                <a:gd name="T54" fmla="*/ 75619 w 54"/>
                <a:gd name="T55" fmla="*/ 0 h 52"/>
                <a:gd name="T56" fmla="*/ 82570 w 54"/>
                <a:gd name="T57" fmla="*/ 0 h 52"/>
                <a:gd name="T58" fmla="*/ 90002 w 54"/>
                <a:gd name="T59" fmla="*/ 1253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4" h="52">
                  <a:moveTo>
                    <a:pt x="40" y="8"/>
                  </a:moveTo>
                  <a:lnTo>
                    <a:pt x="35" y="7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9" y="22"/>
                  </a:lnTo>
                  <a:lnTo>
                    <a:pt x="19" y="37"/>
                  </a:lnTo>
                  <a:lnTo>
                    <a:pt x="29" y="45"/>
                  </a:lnTo>
                  <a:lnTo>
                    <a:pt x="35" y="46"/>
                  </a:lnTo>
                  <a:lnTo>
                    <a:pt x="40" y="43"/>
                  </a:lnTo>
                  <a:lnTo>
                    <a:pt x="50" y="25"/>
                  </a:lnTo>
                  <a:lnTo>
                    <a:pt x="52" y="26"/>
                  </a:lnTo>
                  <a:lnTo>
                    <a:pt x="54" y="29"/>
                  </a:lnTo>
                  <a:lnTo>
                    <a:pt x="47" y="39"/>
                  </a:lnTo>
                  <a:lnTo>
                    <a:pt x="42" y="49"/>
                  </a:lnTo>
                  <a:lnTo>
                    <a:pt x="37" y="52"/>
                  </a:lnTo>
                  <a:lnTo>
                    <a:pt x="30" y="52"/>
                  </a:lnTo>
                  <a:lnTo>
                    <a:pt x="24" y="49"/>
                  </a:lnTo>
                  <a:lnTo>
                    <a:pt x="15" y="44"/>
                  </a:lnTo>
                  <a:lnTo>
                    <a:pt x="8" y="33"/>
                  </a:lnTo>
                  <a:lnTo>
                    <a:pt x="7" y="30"/>
                  </a:lnTo>
                  <a:lnTo>
                    <a:pt x="3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3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0" name="Freeform 124"/>
            <p:cNvSpPr>
              <a:spLocks/>
            </p:cNvSpPr>
            <p:nvPr/>
          </p:nvSpPr>
          <p:spPr bwMode="auto">
            <a:xfrm flipH="1">
              <a:off x="5115" y="1593"/>
              <a:ext cx="145" cy="103"/>
            </a:xfrm>
            <a:custGeom>
              <a:avLst/>
              <a:gdLst>
                <a:gd name="T0" fmla="*/ 4157 w 18"/>
                <a:gd name="T1" fmla="*/ 0 h 12"/>
                <a:gd name="T2" fmla="*/ 0 w 18"/>
                <a:gd name="T3" fmla="*/ 21510 h 12"/>
                <a:gd name="T4" fmla="*/ 16739 w 18"/>
                <a:gd name="T5" fmla="*/ 37938 h 12"/>
                <a:gd name="T6" fmla="*/ 59055 w 18"/>
                <a:gd name="T7" fmla="*/ 65130 h 12"/>
                <a:gd name="T8" fmla="*/ 75795 w 18"/>
                <a:gd name="T9" fmla="*/ 65130 h 12"/>
                <a:gd name="T10" fmla="*/ 63268 w 18"/>
                <a:gd name="T11" fmla="*/ 43612 h 12"/>
                <a:gd name="T12" fmla="*/ 63268 w 18"/>
                <a:gd name="T13" fmla="*/ 27183 h 12"/>
                <a:gd name="T14" fmla="*/ 29266 w 18"/>
                <a:gd name="T15" fmla="*/ 10755 h 12"/>
                <a:gd name="T16" fmla="*/ 4157 w 18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2">
                  <a:moveTo>
                    <a:pt x="1" y="0"/>
                  </a:moveTo>
                  <a:lnTo>
                    <a:pt x="0" y="4"/>
                  </a:lnTo>
                  <a:lnTo>
                    <a:pt x="4" y="7"/>
                  </a:lnTo>
                  <a:lnTo>
                    <a:pt x="14" y="12"/>
                  </a:lnTo>
                  <a:lnTo>
                    <a:pt x="18" y="12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1" name="Freeform 125"/>
            <p:cNvSpPr>
              <a:spLocks/>
            </p:cNvSpPr>
            <p:nvPr/>
          </p:nvSpPr>
          <p:spPr bwMode="auto">
            <a:xfrm flipH="1">
              <a:off x="5048" y="1630"/>
              <a:ext cx="67" cy="66"/>
            </a:xfrm>
            <a:custGeom>
              <a:avLst/>
              <a:gdLst>
                <a:gd name="T0" fmla="*/ 6209 w 9"/>
                <a:gd name="T1" fmla="*/ 0 h 8"/>
                <a:gd name="T2" fmla="*/ 0 w 9"/>
                <a:gd name="T3" fmla="*/ 32604 h 8"/>
                <a:gd name="T4" fmla="*/ 15239 w 9"/>
                <a:gd name="T5" fmla="*/ 37092 h 8"/>
                <a:gd name="T6" fmla="*/ 27656 w 9"/>
                <a:gd name="T7" fmla="*/ 23009 h 8"/>
                <a:gd name="T8" fmla="*/ 27656 w 9"/>
                <a:gd name="T9" fmla="*/ 4496 h 8"/>
                <a:gd name="T10" fmla="*/ 18566 w 9"/>
                <a:gd name="T11" fmla="*/ 0 h 8"/>
                <a:gd name="T12" fmla="*/ 6209 w 9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lnTo>
                    <a:pt x="0" y="7"/>
                  </a:lnTo>
                  <a:lnTo>
                    <a:pt x="5" y="8"/>
                  </a:lnTo>
                  <a:lnTo>
                    <a:pt x="9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2" name="Freeform 126"/>
            <p:cNvSpPr>
              <a:spLocks/>
            </p:cNvSpPr>
            <p:nvPr/>
          </p:nvSpPr>
          <p:spPr bwMode="auto">
            <a:xfrm flipH="1">
              <a:off x="4861" y="1672"/>
              <a:ext cx="199" cy="292"/>
            </a:xfrm>
            <a:custGeom>
              <a:avLst/>
              <a:gdLst>
                <a:gd name="T0" fmla="*/ 0 w 26"/>
                <a:gd name="T1" fmla="*/ 8549 h 36"/>
                <a:gd name="T2" fmla="*/ 34504 w 26"/>
                <a:gd name="T3" fmla="*/ 47499 h 36"/>
                <a:gd name="T4" fmla="*/ 65027 w 26"/>
                <a:gd name="T5" fmla="*/ 82174 h 36"/>
                <a:gd name="T6" fmla="*/ 78911 w 26"/>
                <a:gd name="T7" fmla="*/ 108356 h 36"/>
                <a:gd name="T8" fmla="*/ 75337 w 26"/>
                <a:gd name="T9" fmla="*/ 129672 h 36"/>
                <a:gd name="T10" fmla="*/ 61858 w 26"/>
                <a:gd name="T11" fmla="*/ 138749 h 36"/>
                <a:gd name="T12" fmla="*/ 44813 w 26"/>
                <a:gd name="T13" fmla="*/ 143031 h 36"/>
                <a:gd name="T14" fmla="*/ 6735 w 26"/>
                <a:gd name="T15" fmla="*/ 138749 h 36"/>
                <a:gd name="T16" fmla="*/ 3574 w 26"/>
                <a:gd name="T17" fmla="*/ 147306 h 36"/>
                <a:gd name="T18" fmla="*/ 24194 w 26"/>
                <a:gd name="T19" fmla="*/ 155790 h 36"/>
                <a:gd name="T20" fmla="*/ 47982 w 26"/>
                <a:gd name="T21" fmla="*/ 151580 h 36"/>
                <a:gd name="T22" fmla="*/ 68601 w 26"/>
                <a:gd name="T23" fmla="*/ 147306 h 36"/>
                <a:gd name="T24" fmla="*/ 85647 w 26"/>
                <a:gd name="T25" fmla="*/ 133947 h 36"/>
                <a:gd name="T26" fmla="*/ 89221 w 26"/>
                <a:gd name="T27" fmla="*/ 104082 h 36"/>
                <a:gd name="T28" fmla="*/ 68601 w 26"/>
                <a:gd name="T29" fmla="*/ 73616 h 36"/>
                <a:gd name="T30" fmla="*/ 44813 w 26"/>
                <a:gd name="T31" fmla="*/ 38950 h 36"/>
                <a:gd name="T32" fmla="*/ 6735 w 26"/>
                <a:gd name="T33" fmla="*/ 0 h 36"/>
                <a:gd name="T34" fmla="*/ 0 w 26"/>
                <a:gd name="T35" fmla="*/ 8549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" h="36">
                  <a:moveTo>
                    <a:pt x="0" y="2"/>
                  </a:moveTo>
                  <a:lnTo>
                    <a:pt x="10" y="11"/>
                  </a:lnTo>
                  <a:lnTo>
                    <a:pt x="19" y="19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3" y="33"/>
                  </a:lnTo>
                  <a:lnTo>
                    <a:pt x="2" y="32"/>
                  </a:lnTo>
                  <a:lnTo>
                    <a:pt x="1" y="34"/>
                  </a:lnTo>
                  <a:lnTo>
                    <a:pt x="7" y="36"/>
                  </a:lnTo>
                  <a:lnTo>
                    <a:pt x="14" y="35"/>
                  </a:lnTo>
                  <a:lnTo>
                    <a:pt x="20" y="34"/>
                  </a:lnTo>
                  <a:lnTo>
                    <a:pt x="25" y="31"/>
                  </a:lnTo>
                  <a:lnTo>
                    <a:pt x="26" y="24"/>
                  </a:lnTo>
                  <a:lnTo>
                    <a:pt x="20" y="17"/>
                  </a:lnTo>
                  <a:lnTo>
                    <a:pt x="13" y="9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29737" name="Group 127"/>
          <p:cNvGrpSpPr>
            <a:grpSpLocks/>
          </p:cNvGrpSpPr>
          <p:nvPr/>
        </p:nvGrpSpPr>
        <p:grpSpPr bwMode="auto">
          <a:xfrm>
            <a:off x="9220320" y="4513263"/>
            <a:ext cx="1082675" cy="1687513"/>
            <a:chOff x="4800" y="2596"/>
            <a:chExt cx="682" cy="1063"/>
          </a:xfrm>
        </p:grpSpPr>
        <p:sp>
          <p:nvSpPr>
            <p:cNvPr id="29762" name="Freeform 128"/>
            <p:cNvSpPr>
              <a:spLocks noChangeAspect="1"/>
            </p:cNvSpPr>
            <p:nvPr/>
          </p:nvSpPr>
          <p:spPr bwMode="auto">
            <a:xfrm rot="767878" flipH="1">
              <a:off x="5048" y="3097"/>
              <a:ext cx="9" cy="44"/>
            </a:xfrm>
            <a:custGeom>
              <a:avLst/>
              <a:gdLst>
                <a:gd name="T0" fmla="*/ 0 w 21"/>
                <a:gd name="T1" fmla="*/ 0 h 74"/>
                <a:gd name="T2" fmla="*/ 0 w 21"/>
                <a:gd name="T3" fmla="*/ 1 h 74"/>
                <a:gd name="T4" fmla="*/ 0 w 21"/>
                <a:gd name="T5" fmla="*/ 3 h 74"/>
                <a:gd name="T6" fmla="*/ 0 w 21"/>
                <a:gd name="T7" fmla="*/ 5 h 74"/>
                <a:gd name="T8" fmla="*/ 1 w 21"/>
                <a:gd name="T9" fmla="*/ 7 h 74"/>
                <a:gd name="T10" fmla="*/ 0 w 21"/>
                <a:gd name="T11" fmla="*/ 9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74">
                  <a:moveTo>
                    <a:pt x="0" y="0"/>
                  </a:moveTo>
                  <a:lnTo>
                    <a:pt x="13" y="11"/>
                  </a:lnTo>
                  <a:lnTo>
                    <a:pt x="18" y="24"/>
                  </a:lnTo>
                  <a:lnTo>
                    <a:pt x="18" y="37"/>
                  </a:lnTo>
                  <a:lnTo>
                    <a:pt x="21" y="56"/>
                  </a:lnTo>
                  <a:lnTo>
                    <a:pt x="18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3" name="Freeform 129"/>
            <p:cNvSpPr>
              <a:spLocks noChangeAspect="1"/>
            </p:cNvSpPr>
            <p:nvPr/>
          </p:nvSpPr>
          <p:spPr bwMode="auto">
            <a:xfrm rot="767878" flipH="1">
              <a:off x="4968" y="3123"/>
              <a:ext cx="53" cy="246"/>
            </a:xfrm>
            <a:custGeom>
              <a:avLst/>
              <a:gdLst>
                <a:gd name="T0" fmla="*/ 4 w 74"/>
                <a:gd name="T1" fmla="*/ 0 h 412"/>
                <a:gd name="T2" fmla="*/ 7 w 74"/>
                <a:gd name="T3" fmla="*/ 13 h 412"/>
                <a:gd name="T4" fmla="*/ 7 w 74"/>
                <a:gd name="T5" fmla="*/ 24 h 412"/>
                <a:gd name="T6" fmla="*/ 4 w 74"/>
                <a:gd name="T7" fmla="*/ 37 h 412"/>
                <a:gd name="T8" fmla="*/ 0 w 74"/>
                <a:gd name="T9" fmla="*/ 50 h 412"/>
                <a:gd name="T10" fmla="*/ 6 w 74"/>
                <a:gd name="T11" fmla="*/ 51 h 412"/>
                <a:gd name="T12" fmla="*/ 12 w 74"/>
                <a:gd name="T13" fmla="*/ 53 h 412"/>
                <a:gd name="T14" fmla="*/ 19 w 74"/>
                <a:gd name="T15" fmla="*/ 52 h 4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12">
                  <a:moveTo>
                    <a:pt x="18" y="0"/>
                  </a:moveTo>
                  <a:lnTo>
                    <a:pt x="26" y="97"/>
                  </a:lnTo>
                  <a:lnTo>
                    <a:pt x="26" y="195"/>
                  </a:lnTo>
                  <a:lnTo>
                    <a:pt x="18" y="293"/>
                  </a:lnTo>
                  <a:lnTo>
                    <a:pt x="0" y="390"/>
                  </a:lnTo>
                  <a:lnTo>
                    <a:pt x="21" y="404"/>
                  </a:lnTo>
                  <a:lnTo>
                    <a:pt x="47" y="412"/>
                  </a:lnTo>
                  <a:lnTo>
                    <a:pt x="74" y="40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4" name="Freeform 130"/>
            <p:cNvSpPr>
              <a:spLocks noChangeAspect="1"/>
            </p:cNvSpPr>
            <p:nvPr/>
          </p:nvSpPr>
          <p:spPr bwMode="auto">
            <a:xfrm rot="767878" flipH="1">
              <a:off x="5013" y="3255"/>
              <a:ext cx="44" cy="9"/>
            </a:xfrm>
            <a:custGeom>
              <a:avLst/>
              <a:gdLst>
                <a:gd name="T0" fmla="*/ 15 w 63"/>
                <a:gd name="T1" fmla="*/ 0 h 10"/>
                <a:gd name="T2" fmla="*/ 11 w 63"/>
                <a:gd name="T3" fmla="*/ 5 h 10"/>
                <a:gd name="T4" fmla="*/ 7 w 63"/>
                <a:gd name="T5" fmla="*/ 6 h 10"/>
                <a:gd name="T6" fmla="*/ 3 w 63"/>
                <a:gd name="T7" fmla="*/ 5 h 10"/>
                <a:gd name="T8" fmla="*/ 0 w 6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">
                  <a:moveTo>
                    <a:pt x="63" y="0"/>
                  </a:moveTo>
                  <a:lnTo>
                    <a:pt x="47" y="7"/>
                  </a:lnTo>
                  <a:lnTo>
                    <a:pt x="32" y="10"/>
                  </a:lnTo>
                  <a:lnTo>
                    <a:pt x="13" y="7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5" name="Freeform 131"/>
            <p:cNvSpPr>
              <a:spLocks noChangeAspect="1"/>
            </p:cNvSpPr>
            <p:nvPr/>
          </p:nvSpPr>
          <p:spPr bwMode="auto">
            <a:xfrm rot="767878" flipH="1">
              <a:off x="5013" y="3264"/>
              <a:ext cx="35" cy="17"/>
            </a:xfrm>
            <a:custGeom>
              <a:avLst/>
              <a:gdLst>
                <a:gd name="T0" fmla="*/ 14 w 47"/>
                <a:gd name="T1" fmla="*/ 12 h 19"/>
                <a:gd name="T2" fmla="*/ 9 w 47"/>
                <a:gd name="T3" fmla="*/ 12 h 19"/>
                <a:gd name="T4" fmla="*/ 3 w 47"/>
                <a:gd name="T5" fmla="*/ 9 h 19"/>
                <a:gd name="T6" fmla="*/ 0 w 47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9">
                  <a:moveTo>
                    <a:pt x="47" y="19"/>
                  </a:moveTo>
                  <a:lnTo>
                    <a:pt x="29" y="19"/>
                  </a:lnTo>
                  <a:lnTo>
                    <a:pt x="10" y="13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6" name="Freeform 132"/>
            <p:cNvSpPr>
              <a:spLocks noChangeAspect="1"/>
            </p:cNvSpPr>
            <p:nvPr/>
          </p:nvSpPr>
          <p:spPr bwMode="auto">
            <a:xfrm rot="767878" flipH="1">
              <a:off x="5013" y="3246"/>
              <a:ext cx="26" cy="0"/>
            </a:xfrm>
            <a:custGeom>
              <a:avLst/>
              <a:gdLst>
                <a:gd name="T0" fmla="*/ 0 w 37"/>
                <a:gd name="T1" fmla="*/ 0 h 6"/>
                <a:gd name="T2" fmla="*/ 3 w 37"/>
                <a:gd name="T3" fmla="*/ 0 h 6"/>
                <a:gd name="T4" fmla="*/ 6 w 37"/>
                <a:gd name="T5" fmla="*/ 0 h 6"/>
                <a:gd name="T6" fmla="*/ 9 w 3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6">
                  <a:moveTo>
                    <a:pt x="0" y="0"/>
                  </a:moveTo>
                  <a:lnTo>
                    <a:pt x="11" y="6"/>
                  </a:lnTo>
                  <a:lnTo>
                    <a:pt x="24" y="6"/>
                  </a:lnTo>
                  <a:lnTo>
                    <a:pt x="3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7" name="Freeform 133"/>
            <p:cNvSpPr>
              <a:spLocks noChangeAspect="1"/>
            </p:cNvSpPr>
            <p:nvPr/>
          </p:nvSpPr>
          <p:spPr bwMode="auto">
            <a:xfrm rot="767878" flipH="1">
              <a:off x="5048" y="2719"/>
              <a:ext cx="35" cy="44"/>
            </a:xfrm>
            <a:custGeom>
              <a:avLst/>
              <a:gdLst>
                <a:gd name="T0" fmla="*/ 11 w 45"/>
                <a:gd name="T1" fmla="*/ 1 h 71"/>
                <a:gd name="T2" fmla="*/ 7 w 45"/>
                <a:gd name="T3" fmla="*/ 0 h 71"/>
                <a:gd name="T4" fmla="*/ 3 w 45"/>
                <a:gd name="T5" fmla="*/ 1 h 71"/>
                <a:gd name="T6" fmla="*/ 0 w 45"/>
                <a:gd name="T7" fmla="*/ 2 h 71"/>
                <a:gd name="T8" fmla="*/ 0 w 45"/>
                <a:gd name="T9" fmla="*/ 5 h 71"/>
                <a:gd name="T10" fmla="*/ 2 w 45"/>
                <a:gd name="T11" fmla="*/ 7 h 71"/>
                <a:gd name="T12" fmla="*/ 5 w 45"/>
                <a:gd name="T13" fmla="*/ 9 h 71"/>
                <a:gd name="T14" fmla="*/ 9 w 45"/>
                <a:gd name="T15" fmla="*/ 11 h 71"/>
                <a:gd name="T16" fmla="*/ 14 w 45"/>
                <a:gd name="T17" fmla="*/ 11 h 71"/>
                <a:gd name="T18" fmla="*/ 16 w 45"/>
                <a:gd name="T19" fmla="*/ 9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1">
                  <a:moveTo>
                    <a:pt x="29" y="5"/>
                  </a:moveTo>
                  <a:lnTo>
                    <a:pt x="19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4"/>
                  </a:lnTo>
                  <a:lnTo>
                    <a:pt x="6" y="50"/>
                  </a:lnTo>
                  <a:lnTo>
                    <a:pt x="14" y="63"/>
                  </a:lnTo>
                  <a:lnTo>
                    <a:pt x="27" y="71"/>
                  </a:lnTo>
                  <a:lnTo>
                    <a:pt x="37" y="71"/>
                  </a:lnTo>
                  <a:lnTo>
                    <a:pt x="45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8" name="Freeform 134"/>
            <p:cNvSpPr>
              <a:spLocks noChangeAspect="1"/>
            </p:cNvSpPr>
            <p:nvPr/>
          </p:nvSpPr>
          <p:spPr bwMode="auto">
            <a:xfrm rot="767878" flipH="1">
              <a:off x="4968" y="2798"/>
              <a:ext cx="470" cy="325"/>
            </a:xfrm>
            <a:custGeom>
              <a:avLst/>
              <a:gdLst>
                <a:gd name="T0" fmla="*/ 197 w 606"/>
                <a:gd name="T1" fmla="*/ 3 h 535"/>
                <a:gd name="T2" fmla="*/ 202 w 606"/>
                <a:gd name="T3" fmla="*/ 10 h 535"/>
                <a:gd name="T4" fmla="*/ 208 w 606"/>
                <a:gd name="T5" fmla="*/ 16 h 535"/>
                <a:gd name="T6" fmla="*/ 217 w 606"/>
                <a:gd name="T7" fmla="*/ 21 h 535"/>
                <a:gd name="T8" fmla="*/ 217 w 606"/>
                <a:gd name="T9" fmla="*/ 29 h 535"/>
                <a:gd name="T10" fmla="*/ 206 w 606"/>
                <a:gd name="T11" fmla="*/ 33 h 535"/>
                <a:gd name="T12" fmla="*/ 198 w 606"/>
                <a:gd name="T13" fmla="*/ 39 h 535"/>
                <a:gd name="T14" fmla="*/ 196 w 606"/>
                <a:gd name="T15" fmla="*/ 47 h 535"/>
                <a:gd name="T16" fmla="*/ 184 w 606"/>
                <a:gd name="T17" fmla="*/ 53 h 535"/>
                <a:gd name="T18" fmla="*/ 163 w 606"/>
                <a:gd name="T19" fmla="*/ 59 h 535"/>
                <a:gd name="T20" fmla="*/ 138 w 606"/>
                <a:gd name="T21" fmla="*/ 60 h 535"/>
                <a:gd name="T22" fmla="*/ 140 w 606"/>
                <a:gd name="T23" fmla="*/ 66 h 535"/>
                <a:gd name="T24" fmla="*/ 131 w 606"/>
                <a:gd name="T25" fmla="*/ 71 h 535"/>
                <a:gd name="T26" fmla="*/ 116 w 606"/>
                <a:gd name="T27" fmla="*/ 73 h 535"/>
                <a:gd name="T28" fmla="*/ 100 w 606"/>
                <a:gd name="T29" fmla="*/ 71 h 535"/>
                <a:gd name="T30" fmla="*/ 90 w 606"/>
                <a:gd name="T31" fmla="*/ 66 h 535"/>
                <a:gd name="T32" fmla="*/ 90 w 606"/>
                <a:gd name="T33" fmla="*/ 61 h 535"/>
                <a:gd name="T34" fmla="*/ 83 w 606"/>
                <a:gd name="T35" fmla="*/ 56 h 535"/>
                <a:gd name="T36" fmla="*/ 66 w 606"/>
                <a:gd name="T37" fmla="*/ 49 h 535"/>
                <a:gd name="T38" fmla="*/ 47 w 606"/>
                <a:gd name="T39" fmla="*/ 44 h 535"/>
                <a:gd name="T40" fmla="*/ 26 w 606"/>
                <a:gd name="T41" fmla="*/ 41 h 535"/>
                <a:gd name="T42" fmla="*/ 10 w 606"/>
                <a:gd name="T43" fmla="*/ 36 h 535"/>
                <a:gd name="T44" fmla="*/ 2 w 606"/>
                <a:gd name="T45" fmla="*/ 28 h 535"/>
                <a:gd name="T46" fmla="*/ 0 w 606"/>
                <a:gd name="T47" fmla="*/ 21 h 535"/>
                <a:gd name="T48" fmla="*/ 9 w 606"/>
                <a:gd name="T49" fmla="*/ 16 h 535"/>
                <a:gd name="T50" fmla="*/ 26 w 606"/>
                <a:gd name="T51" fmla="*/ 13 h 535"/>
                <a:gd name="T52" fmla="*/ 41 w 606"/>
                <a:gd name="T53" fmla="*/ 15 h 535"/>
                <a:gd name="T54" fmla="*/ 54 w 606"/>
                <a:gd name="T55" fmla="*/ 25 h 535"/>
                <a:gd name="T56" fmla="*/ 63 w 606"/>
                <a:gd name="T57" fmla="*/ 21 h 535"/>
                <a:gd name="T58" fmla="*/ 65 w 606"/>
                <a:gd name="T59" fmla="*/ 13 h 535"/>
                <a:gd name="T60" fmla="*/ 67 w 606"/>
                <a:gd name="T61" fmla="*/ 9 h 535"/>
                <a:gd name="T62" fmla="*/ 98 w 606"/>
                <a:gd name="T63" fmla="*/ 4 h 535"/>
                <a:gd name="T64" fmla="*/ 150 w 606"/>
                <a:gd name="T65" fmla="*/ 1 h 535"/>
                <a:gd name="T66" fmla="*/ 192 w 606"/>
                <a:gd name="T67" fmla="*/ 1 h 5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6" h="535">
                  <a:moveTo>
                    <a:pt x="528" y="2"/>
                  </a:moveTo>
                  <a:lnTo>
                    <a:pt x="545" y="24"/>
                  </a:lnTo>
                  <a:lnTo>
                    <a:pt x="556" y="47"/>
                  </a:lnTo>
                  <a:lnTo>
                    <a:pt x="558" y="76"/>
                  </a:lnTo>
                  <a:lnTo>
                    <a:pt x="552" y="101"/>
                  </a:lnTo>
                  <a:lnTo>
                    <a:pt x="575" y="114"/>
                  </a:lnTo>
                  <a:lnTo>
                    <a:pt x="593" y="134"/>
                  </a:lnTo>
                  <a:lnTo>
                    <a:pt x="601" y="158"/>
                  </a:lnTo>
                  <a:lnTo>
                    <a:pt x="606" y="181"/>
                  </a:lnTo>
                  <a:lnTo>
                    <a:pt x="599" y="207"/>
                  </a:lnTo>
                  <a:lnTo>
                    <a:pt x="586" y="229"/>
                  </a:lnTo>
                  <a:lnTo>
                    <a:pt x="569" y="246"/>
                  </a:lnTo>
                  <a:lnTo>
                    <a:pt x="545" y="257"/>
                  </a:lnTo>
                  <a:lnTo>
                    <a:pt x="547" y="285"/>
                  </a:lnTo>
                  <a:lnTo>
                    <a:pt x="547" y="313"/>
                  </a:lnTo>
                  <a:lnTo>
                    <a:pt x="541" y="341"/>
                  </a:lnTo>
                  <a:lnTo>
                    <a:pt x="530" y="367"/>
                  </a:lnTo>
                  <a:lnTo>
                    <a:pt x="509" y="393"/>
                  </a:lnTo>
                  <a:lnTo>
                    <a:pt x="481" y="414"/>
                  </a:lnTo>
                  <a:lnTo>
                    <a:pt x="450" y="429"/>
                  </a:lnTo>
                  <a:lnTo>
                    <a:pt x="416" y="438"/>
                  </a:lnTo>
                  <a:lnTo>
                    <a:pt x="381" y="438"/>
                  </a:lnTo>
                  <a:lnTo>
                    <a:pt x="388" y="462"/>
                  </a:lnTo>
                  <a:lnTo>
                    <a:pt x="388" y="483"/>
                  </a:lnTo>
                  <a:lnTo>
                    <a:pt x="377" y="505"/>
                  </a:lnTo>
                  <a:lnTo>
                    <a:pt x="362" y="522"/>
                  </a:lnTo>
                  <a:lnTo>
                    <a:pt x="340" y="533"/>
                  </a:lnTo>
                  <a:lnTo>
                    <a:pt x="319" y="535"/>
                  </a:lnTo>
                  <a:lnTo>
                    <a:pt x="295" y="533"/>
                  </a:lnTo>
                  <a:lnTo>
                    <a:pt x="276" y="522"/>
                  </a:lnTo>
                  <a:lnTo>
                    <a:pt x="258" y="505"/>
                  </a:lnTo>
                  <a:lnTo>
                    <a:pt x="248" y="486"/>
                  </a:lnTo>
                  <a:lnTo>
                    <a:pt x="248" y="468"/>
                  </a:lnTo>
                  <a:lnTo>
                    <a:pt x="250" y="451"/>
                  </a:lnTo>
                  <a:lnTo>
                    <a:pt x="261" y="436"/>
                  </a:lnTo>
                  <a:lnTo>
                    <a:pt x="230" y="412"/>
                  </a:lnTo>
                  <a:lnTo>
                    <a:pt x="202" y="386"/>
                  </a:lnTo>
                  <a:lnTo>
                    <a:pt x="181" y="354"/>
                  </a:lnTo>
                  <a:lnTo>
                    <a:pt x="163" y="319"/>
                  </a:lnTo>
                  <a:lnTo>
                    <a:pt x="131" y="322"/>
                  </a:lnTo>
                  <a:lnTo>
                    <a:pt x="101" y="317"/>
                  </a:lnTo>
                  <a:lnTo>
                    <a:pt x="73" y="304"/>
                  </a:lnTo>
                  <a:lnTo>
                    <a:pt x="47" y="287"/>
                  </a:lnTo>
                  <a:lnTo>
                    <a:pt x="28" y="263"/>
                  </a:lnTo>
                  <a:lnTo>
                    <a:pt x="12" y="235"/>
                  </a:lnTo>
                  <a:lnTo>
                    <a:pt x="6" y="203"/>
                  </a:lnTo>
                  <a:lnTo>
                    <a:pt x="0" y="181"/>
                  </a:lnTo>
                  <a:lnTo>
                    <a:pt x="0" y="155"/>
                  </a:lnTo>
                  <a:lnTo>
                    <a:pt x="8" y="134"/>
                  </a:lnTo>
                  <a:lnTo>
                    <a:pt x="23" y="114"/>
                  </a:lnTo>
                  <a:lnTo>
                    <a:pt x="45" y="101"/>
                  </a:lnTo>
                  <a:lnTo>
                    <a:pt x="69" y="97"/>
                  </a:lnTo>
                  <a:lnTo>
                    <a:pt x="92" y="99"/>
                  </a:lnTo>
                  <a:lnTo>
                    <a:pt x="114" y="108"/>
                  </a:lnTo>
                  <a:lnTo>
                    <a:pt x="131" y="125"/>
                  </a:lnTo>
                  <a:lnTo>
                    <a:pt x="148" y="181"/>
                  </a:lnTo>
                  <a:lnTo>
                    <a:pt x="179" y="181"/>
                  </a:lnTo>
                  <a:lnTo>
                    <a:pt x="174" y="153"/>
                  </a:lnTo>
                  <a:lnTo>
                    <a:pt x="174" y="123"/>
                  </a:lnTo>
                  <a:lnTo>
                    <a:pt x="179" y="95"/>
                  </a:lnTo>
                  <a:lnTo>
                    <a:pt x="179" y="78"/>
                  </a:lnTo>
                  <a:lnTo>
                    <a:pt x="187" y="63"/>
                  </a:lnTo>
                  <a:lnTo>
                    <a:pt x="200" y="54"/>
                  </a:lnTo>
                  <a:lnTo>
                    <a:pt x="271" y="32"/>
                  </a:lnTo>
                  <a:lnTo>
                    <a:pt x="340" y="15"/>
                  </a:lnTo>
                  <a:lnTo>
                    <a:pt x="414" y="4"/>
                  </a:lnTo>
                  <a:lnTo>
                    <a:pt x="485" y="0"/>
                  </a:lnTo>
                  <a:lnTo>
                    <a:pt x="528" y="2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9" name="Freeform 135"/>
            <p:cNvSpPr>
              <a:spLocks noChangeAspect="1"/>
            </p:cNvSpPr>
            <p:nvPr/>
          </p:nvSpPr>
          <p:spPr bwMode="auto">
            <a:xfrm rot="767878" flipH="1">
              <a:off x="5340" y="2947"/>
              <a:ext cx="36" cy="44"/>
            </a:xfrm>
            <a:custGeom>
              <a:avLst/>
              <a:gdLst>
                <a:gd name="T0" fmla="*/ 20 w 37"/>
                <a:gd name="T1" fmla="*/ 1 h 61"/>
                <a:gd name="T2" fmla="*/ 15 w 37"/>
                <a:gd name="T3" fmla="*/ 0 h 61"/>
                <a:gd name="T4" fmla="*/ 7 w 37"/>
                <a:gd name="T5" fmla="*/ 1 h 61"/>
                <a:gd name="T6" fmla="*/ 2 w 37"/>
                <a:gd name="T7" fmla="*/ 4 h 61"/>
                <a:gd name="T8" fmla="*/ 0 w 37"/>
                <a:gd name="T9" fmla="*/ 7 h 61"/>
                <a:gd name="T10" fmla="*/ 5 w 37"/>
                <a:gd name="T11" fmla="*/ 12 h 61"/>
                <a:gd name="T12" fmla="*/ 13 w 37"/>
                <a:gd name="T13" fmla="*/ 14 h 61"/>
                <a:gd name="T14" fmla="*/ 18 w 37"/>
                <a:gd name="T15" fmla="*/ 17 h 61"/>
                <a:gd name="T16" fmla="*/ 26 w 37"/>
                <a:gd name="T17" fmla="*/ 16 h 61"/>
                <a:gd name="T18" fmla="*/ 33 w 37"/>
                <a:gd name="T19" fmla="*/ 1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61">
                  <a:moveTo>
                    <a:pt x="24" y="5"/>
                  </a:moveTo>
                  <a:lnTo>
                    <a:pt x="15" y="0"/>
                  </a:lnTo>
                  <a:lnTo>
                    <a:pt x="7" y="5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5" y="44"/>
                  </a:lnTo>
                  <a:lnTo>
                    <a:pt x="13" y="54"/>
                  </a:lnTo>
                  <a:lnTo>
                    <a:pt x="22" y="61"/>
                  </a:lnTo>
                  <a:lnTo>
                    <a:pt x="30" y="59"/>
                  </a:lnTo>
                  <a:lnTo>
                    <a:pt x="37" y="5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0" name="Freeform 136"/>
            <p:cNvSpPr>
              <a:spLocks noChangeAspect="1"/>
            </p:cNvSpPr>
            <p:nvPr/>
          </p:nvSpPr>
          <p:spPr bwMode="auto">
            <a:xfrm rot="767878" flipH="1">
              <a:off x="5004" y="2842"/>
              <a:ext cx="9" cy="26"/>
            </a:xfrm>
            <a:custGeom>
              <a:avLst/>
              <a:gdLst>
                <a:gd name="T0" fmla="*/ 0 w 19"/>
                <a:gd name="T1" fmla="*/ 0 h 54"/>
                <a:gd name="T2" fmla="*/ 0 w 19"/>
                <a:gd name="T3" fmla="*/ 0 h 54"/>
                <a:gd name="T4" fmla="*/ 0 w 19"/>
                <a:gd name="T5" fmla="*/ 0 h 54"/>
                <a:gd name="T6" fmla="*/ 1 w 19"/>
                <a:gd name="T7" fmla="*/ 0 h 54"/>
                <a:gd name="T8" fmla="*/ 1 w 19"/>
                <a:gd name="T9" fmla="*/ 1 h 54"/>
                <a:gd name="T10" fmla="*/ 1 w 19"/>
                <a:gd name="T11" fmla="*/ 2 h 54"/>
                <a:gd name="T12" fmla="*/ 0 w 19"/>
                <a:gd name="T13" fmla="*/ 3 h 54"/>
                <a:gd name="T14" fmla="*/ 0 w 19"/>
                <a:gd name="T15" fmla="*/ 3 h 54"/>
                <a:gd name="T16" fmla="*/ 0 w 19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4">
                  <a:moveTo>
                    <a:pt x="0" y="4"/>
                  </a:moveTo>
                  <a:lnTo>
                    <a:pt x="6" y="0"/>
                  </a:lnTo>
                  <a:lnTo>
                    <a:pt x="12" y="4"/>
                  </a:lnTo>
                  <a:lnTo>
                    <a:pt x="17" y="15"/>
                  </a:lnTo>
                  <a:lnTo>
                    <a:pt x="19" y="28"/>
                  </a:lnTo>
                  <a:lnTo>
                    <a:pt x="17" y="41"/>
                  </a:lnTo>
                  <a:lnTo>
                    <a:pt x="12" y="51"/>
                  </a:lnTo>
                  <a:lnTo>
                    <a:pt x="6" y="54"/>
                  </a:lnTo>
                  <a:lnTo>
                    <a:pt x="0" y="5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1" name="Freeform 137"/>
            <p:cNvSpPr>
              <a:spLocks noChangeAspect="1"/>
            </p:cNvSpPr>
            <p:nvPr/>
          </p:nvSpPr>
          <p:spPr bwMode="auto">
            <a:xfrm rot="767878" flipH="1">
              <a:off x="5030" y="2833"/>
              <a:ext cx="0" cy="53"/>
            </a:xfrm>
            <a:custGeom>
              <a:avLst/>
              <a:gdLst>
                <a:gd name="T0" fmla="*/ 0 w 2"/>
                <a:gd name="T1" fmla="*/ 0 h 86"/>
                <a:gd name="T2" fmla="*/ 0 w 2"/>
                <a:gd name="T3" fmla="*/ 4 h 86"/>
                <a:gd name="T4" fmla="*/ 0 w 2"/>
                <a:gd name="T5" fmla="*/ 9 h 86"/>
                <a:gd name="T6" fmla="*/ 1 w 2"/>
                <a:gd name="T7" fmla="*/ 12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6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" y="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2" name="Freeform 138"/>
            <p:cNvSpPr>
              <a:spLocks noChangeAspect="1"/>
            </p:cNvSpPr>
            <p:nvPr/>
          </p:nvSpPr>
          <p:spPr bwMode="auto">
            <a:xfrm rot="767878" flipH="1">
              <a:off x="5004" y="2877"/>
              <a:ext cx="97" cy="53"/>
            </a:xfrm>
            <a:custGeom>
              <a:avLst/>
              <a:gdLst>
                <a:gd name="T0" fmla="*/ 0 w 121"/>
                <a:gd name="T1" fmla="*/ 0 h 91"/>
                <a:gd name="T2" fmla="*/ 3 w 121"/>
                <a:gd name="T3" fmla="*/ 1 h 91"/>
                <a:gd name="T4" fmla="*/ 17 w 121"/>
                <a:gd name="T5" fmla="*/ 1 h 91"/>
                <a:gd name="T6" fmla="*/ 30 w 121"/>
                <a:gd name="T7" fmla="*/ 2 h 91"/>
                <a:gd name="T8" fmla="*/ 43 w 121"/>
                <a:gd name="T9" fmla="*/ 3 h 91"/>
                <a:gd name="T10" fmla="*/ 47 w 121"/>
                <a:gd name="T11" fmla="*/ 3 h 91"/>
                <a:gd name="T12" fmla="*/ 51 w 121"/>
                <a:gd name="T13" fmla="*/ 5 h 91"/>
                <a:gd name="T14" fmla="*/ 51 w 121"/>
                <a:gd name="T15" fmla="*/ 6 h 91"/>
                <a:gd name="T16" fmla="*/ 47 w 121"/>
                <a:gd name="T17" fmla="*/ 8 h 91"/>
                <a:gd name="T18" fmla="*/ 43 w 121"/>
                <a:gd name="T19" fmla="*/ 8 h 91"/>
                <a:gd name="T20" fmla="*/ 23 w 121"/>
                <a:gd name="T21" fmla="*/ 10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91">
                  <a:moveTo>
                    <a:pt x="0" y="0"/>
                  </a:moveTo>
                  <a:lnTo>
                    <a:pt x="8" y="11"/>
                  </a:lnTo>
                  <a:lnTo>
                    <a:pt x="41" y="9"/>
                  </a:lnTo>
                  <a:lnTo>
                    <a:pt x="73" y="13"/>
                  </a:lnTo>
                  <a:lnTo>
                    <a:pt x="103" y="22"/>
                  </a:lnTo>
                  <a:lnTo>
                    <a:pt x="114" y="28"/>
                  </a:lnTo>
                  <a:lnTo>
                    <a:pt x="121" y="39"/>
                  </a:lnTo>
                  <a:lnTo>
                    <a:pt x="121" y="52"/>
                  </a:lnTo>
                  <a:lnTo>
                    <a:pt x="114" y="63"/>
                  </a:lnTo>
                  <a:lnTo>
                    <a:pt x="103" y="67"/>
                  </a:lnTo>
                  <a:lnTo>
                    <a:pt x="56" y="9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3" name="Freeform 139"/>
            <p:cNvSpPr>
              <a:spLocks noChangeAspect="1"/>
            </p:cNvSpPr>
            <p:nvPr/>
          </p:nvSpPr>
          <p:spPr bwMode="auto">
            <a:xfrm rot="767878" flipH="1">
              <a:off x="5181" y="2851"/>
              <a:ext cx="88" cy="9"/>
            </a:xfrm>
            <a:custGeom>
              <a:avLst/>
              <a:gdLst>
                <a:gd name="T0" fmla="*/ 0 w 121"/>
                <a:gd name="T1" fmla="*/ 4 h 12"/>
                <a:gd name="T2" fmla="*/ 9 w 121"/>
                <a:gd name="T3" fmla="*/ 2 h 12"/>
                <a:gd name="T4" fmla="*/ 17 w 121"/>
                <a:gd name="T5" fmla="*/ 0 h 12"/>
                <a:gd name="T6" fmla="*/ 25 w 121"/>
                <a:gd name="T7" fmla="*/ 2 h 12"/>
                <a:gd name="T8" fmla="*/ 34 w 121"/>
                <a:gd name="T9" fmla="*/ 4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2">
                  <a:moveTo>
                    <a:pt x="0" y="12"/>
                  </a:moveTo>
                  <a:lnTo>
                    <a:pt x="30" y="4"/>
                  </a:lnTo>
                  <a:lnTo>
                    <a:pt x="61" y="0"/>
                  </a:lnTo>
                  <a:lnTo>
                    <a:pt x="91" y="2"/>
                  </a:lnTo>
                  <a:lnTo>
                    <a:pt x="121" y="1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4" name="Freeform 140"/>
            <p:cNvSpPr>
              <a:spLocks noChangeAspect="1"/>
            </p:cNvSpPr>
            <p:nvPr/>
          </p:nvSpPr>
          <p:spPr bwMode="auto">
            <a:xfrm rot="767878" flipH="1" flipV="1">
              <a:off x="5021" y="2974"/>
              <a:ext cx="124" cy="26"/>
            </a:xfrm>
            <a:custGeom>
              <a:avLst/>
              <a:gdLst>
                <a:gd name="T0" fmla="*/ 54 w 164"/>
                <a:gd name="T1" fmla="*/ 7 h 39"/>
                <a:gd name="T2" fmla="*/ 48 w 164"/>
                <a:gd name="T3" fmla="*/ 4 h 39"/>
                <a:gd name="T4" fmla="*/ 39 w 164"/>
                <a:gd name="T5" fmla="*/ 1 h 39"/>
                <a:gd name="T6" fmla="*/ 31 w 164"/>
                <a:gd name="T7" fmla="*/ 0 h 39"/>
                <a:gd name="T8" fmla="*/ 22 w 164"/>
                <a:gd name="T9" fmla="*/ 0 h 39"/>
                <a:gd name="T10" fmla="*/ 14 w 164"/>
                <a:gd name="T11" fmla="*/ 1 h 39"/>
                <a:gd name="T12" fmla="*/ 6 w 164"/>
                <a:gd name="T13" fmla="*/ 4 h 39"/>
                <a:gd name="T14" fmla="*/ 0 w 164"/>
                <a:gd name="T15" fmla="*/ 7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39">
                  <a:moveTo>
                    <a:pt x="164" y="39"/>
                  </a:moveTo>
                  <a:lnTo>
                    <a:pt x="145" y="19"/>
                  </a:lnTo>
                  <a:lnTo>
                    <a:pt x="121" y="8"/>
                  </a:lnTo>
                  <a:lnTo>
                    <a:pt x="95" y="0"/>
                  </a:lnTo>
                  <a:lnTo>
                    <a:pt x="69" y="0"/>
                  </a:lnTo>
                  <a:lnTo>
                    <a:pt x="43" y="8"/>
                  </a:lnTo>
                  <a:lnTo>
                    <a:pt x="20" y="19"/>
                  </a:lnTo>
                  <a:lnTo>
                    <a:pt x="0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5" name="Freeform 141"/>
            <p:cNvSpPr>
              <a:spLocks noChangeAspect="1"/>
            </p:cNvSpPr>
            <p:nvPr/>
          </p:nvSpPr>
          <p:spPr bwMode="auto">
            <a:xfrm rot="767878" flipH="1">
              <a:off x="5181" y="2860"/>
              <a:ext cx="35" cy="43"/>
            </a:xfrm>
            <a:custGeom>
              <a:avLst/>
              <a:gdLst>
                <a:gd name="T0" fmla="*/ 10 w 51"/>
                <a:gd name="T1" fmla="*/ 6 h 71"/>
                <a:gd name="T2" fmla="*/ 11 w 51"/>
                <a:gd name="T3" fmla="*/ 4 h 71"/>
                <a:gd name="T4" fmla="*/ 11 w 51"/>
                <a:gd name="T5" fmla="*/ 2 h 71"/>
                <a:gd name="T6" fmla="*/ 10 w 51"/>
                <a:gd name="T7" fmla="*/ 1 h 71"/>
                <a:gd name="T8" fmla="*/ 7 w 51"/>
                <a:gd name="T9" fmla="*/ 0 h 71"/>
                <a:gd name="T10" fmla="*/ 5 w 51"/>
                <a:gd name="T11" fmla="*/ 1 h 71"/>
                <a:gd name="T12" fmla="*/ 2 w 51"/>
                <a:gd name="T13" fmla="*/ 2 h 71"/>
                <a:gd name="T14" fmla="*/ 1 w 51"/>
                <a:gd name="T15" fmla="*/ 4 h 71"/>
                <a:gd name="T16" fmla="*/ 0 w 51"/>
                <a:gd name="T17" fmla="*/ 6 h 71"/>
                <a:gd name="T18" fmla="*/ 1 w 51"/>
                <a:gd name="T19" fmla="*/ 8 h 71"/>
                <a:gd name="T20" fmla="*/ 1 w 51"/>
                <a:gd name="T21" fmla="*/ 9 h 71"/>
                <a:gd name="T22" fmla="*/ 4 w 51"/>
                <a:gd name="T23" fmla="*/ 10 h 71"/>
                <a:gd name="T24" fmla="*/ 7 w 51"/>
                <a:gd name="T25" fmla="*/ 9 h 71"/>
                <a:gd name="T26" fmla="*/ 8 w 51"/>
                <a:gd name="T27" fmla="*/ 8 h 71"/>
                <a:gd name="T28" fmla="*/ 10 w 51"/>
                <a:gd name="T29" fmla="*/ 6 h 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71">
                  <a:moveTo>
                    <a:pt x="47" y="43"/>
                  </a:moveTo>
                  <a:lnTo>
                    <a:pt x="51" y="28"/>
                  </a:lnTo>
                  <a:lnTo>
                    <a:pt x="49" y="15"/>
                  </a:lnTo>
                  <a:lnTo>
                    <a:pt x="43" y="5"/>
                  </a:lnTo>
                  <a:lnTo>
                    <a:pt x="32" y="0"/>
                  </a:lnTo>
                  <a:lnTo>
                    <a:pt x="21" y="5"/>
                  </a:lnTo>
                  <a:lnTo>
                    <a:pt x="10" y="15"/>
                  </a:lnTo>
                  <a:lnTo>
                    <a:pt x="4" y="28"/>
                  </a:lnTo>
                  <a:lnTo>
                    <a:pt x="0" y="43"/>
                  </a:lnTo>
                  <a:lnTo>
                    <a:pt x="2" y="58"/>
                  </a:lnTo>
                  <a:lnTo>
                    <a:pt x="8" y="67"/>
                  </a:lnTo>
                  <a:lnTo>
                    <a:pt x="19" y="71"/>
                  </a:lnTo>
                  <a:lnTo>
                    <a:pt x="30" y="67"/>
                  </a:lnTo>
                  <a:lnTo>
                    <a:pt x="38" y="58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6" name="Freeform 142"/>
            <p:cNvSpPr>
              <a:spLocks noChangeAspect="1"/>
            </p:cNvSpPr>
            <p:nvPr/>
          </p:nvSpPr>
          <p:spPr bwMode="auto">
            <a:xfrm rot="767878" flipH="1">
              <a:off x="5181" y="2868"/>
              <a:ext cx="18" cy="27"/>
            </a:xfrm>
            <a:custGeom>
              <a:avLst/>
              <a:gdLst>
                <a:gd name="T0" fmla="*/ 4 w 30"/>
                <a:gd name="T1" fmla="*/ 5 h 41"/>
                <a:gd name="T2" fmla="*/ 4 w 30"/>
                <a:gd name="T3" fmla="*/ 3 h 41"/>
                <a:gd name="T4" fmla="*/ 4 w 30"/>
                <a:gd name="T5" fmla="*/ 1 h 41"/>
                <a:gd name="T6" fmla="*/ 3 w 30"/>
                <a:gd name="T7" fmla="*/ 0 h 41"/>
                <a:gd name="T8" fmla="*/ 2 w 30"/>
                <a:gd name="T9" fmla="*/ 0 h 41"/>
                <a:gd name="T10" fmla="*/ 1 w 30"/>
                <a:gd name="T11" fmla="*/ 1 h 41"/>
                <a:gd name="T12" fmla="*/ 1 w 30"/>
                <a:gd name="T13" fmla="*/ 3 h 41"/>
                <a:gd name="T14" fmla="*/ 0 w 30"/>
                <a:gd name="T15" fmla="*/ 5 h 41"/>
                <a:gd name="T16" fmla="*/ 1 w 30"/>
                <a:gd name="T17" fmla="*/ 7 h 41"/>
                <a:gd name="T18" fmla="*/ 1 w 30"/>
                <a:gd name="T19" fmla="*/ 8 h 41"/>
                <a:gd name="T20" fmla="*/ 2 w 30"/>
                <a:gd name="T21" fmla="*/ 8 h 41"/>
                <a:gd name="T22" fmla="*/ 3 w 30"/>
                <a:gd name="T23" fmla="*/ 6 h 41"/>
                <a:gd name="T24" fmla="*/ 4 w 30"/>
                <a:gd name="T25" fmla="*/ 5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1">
                  <a:moveTo>
                    <a:pt x="28" y="26"/>
                  </a:moveTo>
                  <a:lnTo>
                    <a:pt x="30" y="15"/>
                  </a:lnTo>
                  <a:lnTo>
                    <a:pt x="28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6" y="6"/>
                  </a:lnTo>
                  <a:lnTo>
                    <a:pt x="2" y="15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6" y="41"/>
                  </a:lnTo>
                  <a:lnTo>
                    <a:pt x="15" y="41"/>
                  </a:lnTo>
                  <a:lnTo>
                    <a:pt x="21" y="34"/>
                  </a:lnTo>
                  <a:lnTo>
                    <a:pt x="28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7" name="Freeform 143"/>
            <p:cNvSpPr>
              <a:spLocks noChangeAspect="1"/>
            </p:cNvSpPr>
            <p:nvPr/>
          </p:nvSpPr>
          <p:spPr bwMode="auto">
            <a:xfrm rot="767878" flipH="1">
              <a:off x="5057" y="2824"/>
              <a:ext cx="35" cy="44"/>
            </a:xfrm>
            <a:custGeom>
              <a:avLst/>
              <a:gdLst>
                <a:gd name="T0" fmla="*/ 12 w 48"/>
                <a:gd name="T1" fmla="*/ 8 h 67"/>
                <a:gd name="T2" fmla="*/ 14 w 48"/>
                <a:gd name="T3" fmla="*/ 5 h 67"/>
                <a:gd name="T4" fmla="*/ 13 w 48"/>
                <a:gd name="T5" fmla="*/ 3 h 67"/>
                <a:gd name="T6" fmla="*/ 11 w 48"/>
                <a:gd name="T7" fmla="*/ 1 h 67"/>
                <a:gd name="T8" fmla="*/ 9 w 48"/>
                <a:gd name="T9" fmla="*/ 0 h 67"/>
                <a:gd name="T10" fmla="*/ 5 w 48"/>
                <a:gd name="T11" fmla="*/ 1 h 67"/>
                <a:gd name="T12" fmla="*/ 3 w 48"/>
                <a:gd name="T13" fmla="*/ 3 h 67"/>
                <a:gd name="T14" fmla="*/ 1 w 48"/>
                <a:gd name="T15" fmla="*/ 5 h 67"/>
                <a:gd name="T16" fmla="*/ 0 w 48"/>
                <a:gd name="T17" fmla="*/ 8 h 67"/>
                <a:gd name="T18" fmla="*/ 1 w 48"/>
                <a:gd name="T19" fmla="*/ 10 h 67"/>
                <a:gd name="T20" fmla="*/ 3 w 48"/>
                <a:gd name="T21" fmla="*/ 12 h 67"/>
                <a:gd name="T22" fmla="*/ 5 w 48"/>
                <a:gd name="T23" fmla="*/ 12 h 67"/>
                <a:gd name="T24" fmla="*/ 8 w 48"/>
                <a:gd name="T25" fmla="*/ 12 h 67"/>
                <a:gd name="T26" fmla="*/ 11 w 48"/>
                <a:gd name="T27" fmla="*/ 10 h 67"/>
                <a:gd name="T28" fmla="*/ 12 w 48"/>
                <a:gd name="T29" fmla="*/ 8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67">
                  <a:moveTo>
                    <a:pt x="43" y="41"/>
                  </a:moveTo>
                  <a:lnTo>
                    <a:pt x="48" y="26"/>
                  </a:lnTo>
                  <a:lnTo>
                    <a:pt x="45" y="13"/>
                  </a:lnTo>
                  <a:lnTo>
                    <a:pt x="39" y="5"/>
                  </a:lnTo>
                  <a:lnTo>
                    <a:pt x="30" y="0"/>
                  </a:lnTo>
                  <a:lnTo>
                    <a:pt x="19" y="5"/>
                  </a:lnTo>
                  <a:lnTo>
                    <a:pt x="11" y="13"/>
                  </a:lnTo>
                  <a:lnTo>
                    <a:pt x="4" y="26"/>
                  </a:lnTo>
                  <a:lnTo>
                    <a:pt x="0" y="41"/>
                  </a:lnTo>
                  <a:lnTo>
                    <a:pt x="2" y="54"/>
                  </a:lnTo>
                  <a:lnTo>
                    <a:pt x="9" y="63"/>
                  </a:lnTo>
                  <a:lnTo>
                    <a:pt x="17" y="67"/>
                  </a:lnTo>
                  <a:lnTo>
                    <a:pt x="28" y="63"/>
                  </a:lnTo>
                  <a:lnTo>
                    <a:pt x="37" y="54"/>
                  </a:lnTo>
                  <a:lnTo>
                    <a:pt x="4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8" name="Freeform 144"/>
            <p:cNvSpPr>
              <a:spLocks noChangeAspect="1"/>
            </p:cNvSpPr>
            <p:nvPr/>
          </p:nvSpPr>
          <p:spPr bwMode="auto">
            <a:xfrm rot="767878" flipH="1">
              <a:off x="5057" y="2833"/>
              <a:ext cx="26" cy="27"/>
            </a:xfrm>
            <a:custGeom>
              <a:avLst/>
              <a:gdLst>
                <a:gd name="T0" fmla="*/ 19 w 28"/>
                <a:gd name="T1" fmla="*/ 5 h 41"/>
                <a:gd name="T2" fmla="*/ 20 w 28"/>
                <a:gd name="T3" fmla="*/ 3 h 41"/>
                <a:gd name="T4" fmla="*/ 19 w 28"/>
                <a:gd name="T5" fmla="*/ 1 h 41"/>
                <a:gd name="T6" fmla="*/ 14 w 28"/>
                <a:gd name="T7" fmla="*/ 0 h 41"/>
                <a:gd name="T8" fmla="*/ 7 w 28"/>
                <a:gd name="T9" fmla="*/ 1 h 41"/>
                <a:gd name="T10" fmla="*/ 2 w 28"/>
                <a:gd name="T11" fmla="*/ 3 h 41"/>
                <a:gd name="T12" fmla="*/ 0 w 28"/>
                <a:gd name="T13" fmla="*/ 5 h 41"/>
                <a:gd name="T14" fmla="*/ 5 w 28"/>
                <a:gd name="T15" fmla="*/ 7 h 41"/>
                <a:gd name="T16" fmla="*/ 7 w 28"/>
                <a:gd name="T17" fmla="*/ 8 h 41"/>
                <a:gd name="T18" fmla="*/ 16 w 28"/>
                <a:gd name="T19" fmla="*/ 7 h 41"/>
                <a:gd name="T20" fmla="*/ 19 w 28"/>
                <a:gd name="T21" fmla="*/ 5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26" y="25"/>
                  </a:moveTo>
                  <a:lnTo>
                    <a:pt x="28" y="13"/>
                  </a:lnTo>
                  <a:lnTo>
                    <a:pt x="26" y="4"/>
                  </a:lnTo>
                  <a:lnTo>
                    <a:pt x="18" y="0"/>
                  </a:lnTo>
                  <a:lnTo>
                    <a:pt x="9" y="6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5" y="38"/>
                  </a:lnTo>
                  <a:lnTo>
                    <a:pt x="11" y="41"/>
                  </a:lnTo>
                  <a:lnTo>
                    <a:pt x="20" y="36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9" name="Freeform 145"/>
            <p:cNvSpPr>
              <a:spLocks noChangeAspect="1"/>
            </p:cNvSpPr>
            <p:nvPr/>
          </p:nvSpPr>
          <p:spPr bwMode="auto">
            <a:xfrm rot="767878" flipH="1">
              <a:off x="5004" y="2622"/>
              <a:ext cx="478" cy="238"/>
            </a:xfrm>
            <a:custGeom>
              <a:avLst/>
              <a:gdLst>
                <a:gd name="T0" fmla="*/ 190 w 619"/>
                <a:gd name="T1" fmla="*/ 25 h 395"/>
                <a:gd name="T2" fmla="*/ 213 w 619"/>
                <a:gd name="T3" fmla="*/ 28 h 395"/>
                <a:gd name="T4" fmla="*/ 218 w 619"/>
                <a:gd name="T5" fmla="*/ 29 h 395"/>
                <a:gd name="T6" fmla="*/ 220 w 619"/>
                <a:gd name="T7" fmla="*/ 31 h 395"/>
                <a:gd name="T8" fmla="*/ 219 w 619"/>
                <a:gd name="T9" fmla="*/ 33 h 395"/>
                <a:gd name="T10" fmla="*/ 216 w 619"/>
                <a:gd name="T11" fmla="*/ 35 h 395"/>
                <a:gd name="T12" fmla="*/ 212 w 619"/>
                <a:gd name="T13" fmla="*/ 37 h 395"/>
                <a:gd name="T14" fmla="*/ 195 w 619"/>
                <a:gd name="T15" fmla="*/ 39 h 395"/>
                <a:gd name="T16" fmla="*/ 189 w 619"/>
                <a:gd name="T17" fmla="*/ 36 h 395"/>
                <a:gd name="T18" fmla="*/ 182 w 619"/>
                <a:gd name="T19" fmla="*/ 33 h 395"/>
                <a:gd name="T20" fmla="*/ 174 w 619"/>
                <a:gd name="T21" fmla="*/ 32 h 395"/>
                <a:gd name="T22" fmla="*/ 164 w 619"/>
                <a:gd name="T23" fmla="*/ 31 h 395"/>
                <a:gd name="T24" fmla="*/ 155 w 619"/>
                <a:gd name="T25" fmla="*/ 32 h 395"/>
                <a:gd name="T26" fmla="*/ 122 w 619"/>
                <a:gd name="T27" fmla="*/ 35 h 395"/>
                <a:gd name="T28" fmla="*/ 89 w 619"/>
                <a:gd name="T29" fmla="*/ 39 h 395"/>
                <a:gd name="T30" fmla="*/ 57 w 619"/>
                <a:gd name="T31" fmla="*/ 45 h 395"/>
                <a:gd name="T32" fmla="*/ 18 w 619"/>
                <a:gd name="T33" fmla="*/ 52 h 395"/>
                <a:gd name="T34" fmla="*/ 10 w 619"/>
                <a:gd name="T35" fmla="*/ 47 h 395"/>
                <a:gd name="T36" fmla="*/ 4 w 619"/>
                <a:gd name="T37" fmla="*/ 42 h 395"/>
                <a:gd name="T38" fmla="*/ 2 w 619"/>
                <a:gd name="T39" fmla="*/ 37 h 395"/>
                <a:gd name="T40" fmla="*/ 0 w 619"/>
                <a:gd name="T41" fmla="*/ 33 h 395"/>
                <a:gd name="T42" fmla="*/ 2 w 619"/>
                <a:gd name="T43" fmla="*/ 28 h 395"/>
                <a:gd name="T44" fmla="*/ 5 w 619"/>
                <a:gd name="T45" fmla="*/ 24 h 395"/>
                <a:gd name="T46" fmla="*/ 11 w 619"/>
                <a:gd name="T47" fmla="*/ 20 h 395"/>
                <a:gd name="T48" fmla="*/ 19 w 619"/>
                <a:gd name="T49" fmla="*/ 17 h 395"/>
                <a:gd name="T50" fmla="*/ 36 w 619"/>
                <a:gd name="T51" fmla="*/ 12 h 395"/>
                <a:gd name="T52" fmla="*/ 53 w 619"/>
                <a:gd name="T53" fmla="*/ 8 h 395"/>
                <a:gd name="T54" fmla="*/ 74 w 619"/>
                <a:gd name="T55" fmla="*/ 5 h 395"/>
                <a:gd name="T56" fmla="*/ 94 w 619"/>
                <a:gd name="T57" fmla="*/ 2 h 395"/>
                <a:gd name="T58" fmla="*/ 115 w 619"/>
                <a:gd name="T59" fmla="*/ 1 h 395"/>
                <a:gd name="T60" fmla="*/ 137 w 619"/>
                <a:gd name="T61" fmla="*/ 0 h 395"/>
                <a:gd name="T62" fmla="*/ 158 w 619"/>
                <a:gd name="T63" fmla="*/ 1 h 395"/>
                <a:gd name="T64" fmla="*/ 167 w 619"/>
                <a:gd name="T65" fmla="*/ 2 h 395"/>
                <a:gd name="T66" fmla="*/ 175 w 619"/>
                <a:gd name="T67" fmla="*/ 5 h 395"/>
                <a:gd name="T68" fmla="*/ 181 w 619"/>
                <a:gd name="T69" fmla="*/ 7 h 395"/>
                <a:gd name="T70" fmla="*/ 185 w 619"/>
                <a:gd name="T71" fmla="*/ 11 h 395"/>
                <a:gd name="T72" fmla="*/ 187 w 619"/>
                <a:gd name="T73" fmla="*/ 14 h 395"/>
                <a:gd name="T74" fmla="*/ 190 w 619"/>
                <a:gd name="T75" fmla="*/ 25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9" h="395">
                  <a:moveTo>
                    <a:pt x="535" y="188"/>
                  </a:moveTo>
                  <a:lnTo>
                    <a:pt x="600" y="210"/>
                  </a:lnTo>
                  <a:lnTo>
                    <a:pt x="613" y="218"/>
                  </a:lnTo>
                  <a:lnTo>
                    <a:pt x="619" y="231"/>
                  </a:lnTo>
                  <a:lnTo>
                    <a:pt x="617" y="251"/>
                  </a:lnTo>
                  <a:lnTo>
                    <a:pt x="608" y="268"/>
                  </a:lnTo>
                  <a:lnTo>
                    <a:pt x="596" y="279"/>
                  </a:lnTo>
                  <a:lnTo>
                    <a:pt x="546" y="292"/>
                  </a:lnTo>
                  <a:lnTo>
                    <a:pt x="531" y="270"/>
                  </a:lnTo>
                  <a:lnTo>
                    <a:pt x="511" y="253"/>
                  </a:lnTo>
                  <a:lnTo>
                    <a:pt x="488" y="242"/>
                  </a:lnTo>
                  <a:lnTo>
                    <a:pt x="462" y="238"/>
                  </a:lnTo>
                  <a:lnTo>
                    <a:pt x="436" y="242"/>
                  </a:lnTo>
                  <a:lnTo>
                    <a:pt x="343" y="266"/>
                  </a:lnTo>
                  <a:lnTo>
                    <a:pt x="250" y="296"/>
                  </a:lnTo>
                  <a:lnTo>
                    <a:pt x="160" y="335"/>
                  </a:lnTo>
                  <a:lnTo>
                    <a:pt x="50" y="395"/>
                  </a:lnTo>
                  <a:lnTo>
                    <a:pt x="28" y="359"/>
                  </a:lnTo>
                  <a:lnTo>
                    <a:pt x="11" y="320"/>
                  </a:lnTo>
                  <a:lnTo>
                    <a:pt x="4" y="277"/>
                  </a:lnTo>
                  <a:lnTo>
                    <a:pt x="0" y="244"/>
                  </a:lnTo>
                  <a:lnTo>
                    <a:pt x="4" y="212"/>
                  </a:lnTo>
                  <a:lnTo>
                    <a:pt x="15" y="182"/>
                  </a:lnTo>
                  <a:lnTo>
                    <a:pt x="30" y="154"/>
                  </a:lnTo>
                  <a:lnTo>
                    <a:pt x="52" y="128"/>
                  </a:lnTo>
                  <a:lnTo>
                    <a:pt x="99" y="91"/>
                  </a:lnTo>
                  <a:lnTo>
                    <a:pt x="151" y="59"/>
                  </a:lnTo>
                  <a:lnTo>
                    <a:pt x="207" y="35"/>
                  </a:lnTo>
                  <a:lnTo>
                    <a:pt x="265" y="15"/>
                  </a:lnTo>
                  <a:lnTo>
                    <a:pt x="324" y="5"/>
                  </a:lnTo>
                  <a:lnTo>
                    <a:pt x="384" y="0"/>
                  </a:lnTo>
                  <a:lnTo>
                    <a:pt x="445" y="5"/>
                  </a:lnTo>
                  <a:lnTo>
                    <a:pt x="470" y="15"/>
                  </a:lnTo>
                  <a:lnTo>
                    <a:pt x="492" y="35"/>
                  </a:lnTo>
                  <a:lnTo>
                    <a:pt x="507" y="56"/>
                  </a:lnTo>
                  <a:lnTo>
                    <a:pt x="518" y="82"/>
                  </a:lnTo>
                  <a:lnTo>
                    <a:pt x="524" y="110"/>
                  </a:lnTo>
                  <a:lnTo>
                    <a:pt x="53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0" name="Freeform 146"/>
            <p:cNvSpPr>
              <a:spLocks noChangeAspect="1"/>
            </p:cNvSpPr>
            <p:nvPr/>
          </p:nvSpPr>
          <p:spPr bwMode="auto">
            <a:xfrm rot="767878" flipH="1">
              <a:off x="5004" y="2719"/>
              <a:ext cx="106" cy="18"/>
            </a:xfrm>
            <a:custGeom>
              <a:avLst/>
              <a:gdLst>
                <a:gd name="T0" fmla="*/ 48 w 138"/>
                <a:gd name="T1" fmla="*/ 5 h 28"/>
                <a:gd name="T2" fmla="*/ 45 w 138"/>
                <a:gd name="T3" fmla="*/ 2 h 28"/>
                <a:gd name="T4" fmla="*/ 40 w 138"/>
                <a:gd name="T5" fmla="*/ 1 h 28"/>
                <a:gd name="T6" fmla="*/ 35 w 138"/>
                <a:gd name="T7" fmla="*/ 0 h 28"/>
                <a:gd name="T8" fmla="*/ 28 w 138"/>
                <a:gd name="T9" fmla="*/ 1 h 28"/>
                <a:gd name="T10" fmla="*/ 0 w 138"/>
                <a:gd name="T11" fmla="*/ 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8">
                  <a:moveTo>
                    <a:pt x="138" y="28"/>
                  </a:moveTo>
                  <a:lnTo>
                    <a:pt x="127" y="13"/>
                  </a:lnTo>
                  <a:lnTo>
                    <a:pt x="114" y="2"/>
                  </a:lnTo>
                  <a:lnTo>
                    <a:pt x="97" y="0"/>
                  </a:lnTo>
                  <a:lnTo>
                    <a:pt x="80" y="2"/>
                  </a:lnTo>
                  <a:lnTo>
                    <a:pt x="0" y="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1" name="Freeform 147"/>
            <p:cNvSpPr>
              <a:spLocks noChangeAspect="1"/>
            </p:cNvSpPr>
            <p:nvPr/>
          </p:nvSpPr>
          <p:spPr bwMode="auto">
            <a:xfrm rot="767878" flipH="1">
              <a:off x="5057" y="2719"/>
              <a:ext cx="283" cy="88"/>
            </a:xfrm>
            <a:custGeom>
              <a:avLst/>
              <a:gdLst>
                <a:gd name="T0" fmla="*/ 138 w 360"/>
                <a:gd name="T1" fmla="*/ 2 h 149"/>
                <a:gd name="T2" fmla="*/ 120 w 360"/>
                <a:gd name="T3" fmla="*/ 1 h 149"/>
                <a:gd name="T4" fmla="*/ 103 w 360"/>
                <a:gd name="T5" fmla="*/ 0 h 149"/>
                <a:gd name="T6" fmla="*/ 85 w 360"/>
                <a:gd name="T7" fmla="*/ 1 h 149"/>
                <a:gd name="T8" fmla="*/ 68 w 360"/>
                <a:gd name="T9" fmla="*/ 2 h 149"/>
                <a:gd name="T10" fmla="*/ 49 w 360"/>
                <a:gd name="T11" fmla="*/ 5 h 149"/>
                <a:gd name="T12" fmla="*/ 31 w 360"/>
                <a:gd name="T13" fmla="*/ 8 h 149"/>
                <a:gd name="T14" fmla="*/ 14 w 360"/>
                <a:gd name="T15" fmla="*/ 13 h 149"/>
                <a:gd name="T16" fmla="*/ 0 w 360"/>
                <a:gd name="T17" fmla="*/ 18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0" h="149">
                  <a:moveTo>
                    <a:pt x="360" y="13"/>
                  </a:moveTo>
                  <a:lnTo>
                    <a:pt x="315" y="2"/>
                  </a:lnTo>
                  <a:lnTo>
                    <a:pt x="270" y="0"/>
                  </a:lnTo>
                  <a:lnTo>
                    <a:pt x="224" y="4"/>
                  </a:lnTo>
                  <a:lnTo>
                    <a:pt x="179" y="15"/>
                  </a:lnTo>
                  <a:lnTo>
                    <a:pt x="127" y="39"/>
                  </a:lnTo>
                  <a:lnTo>
                    <a:pt x="80" y="69"/>
                  </a:lnTo>
                  <a:lnTo>
                    <a:pt x="37" y="106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2" name="Freeform 148"/>
            <p:cNvSpPr>
              <a:spLocks noChangeAspect="1"/>
            </p:cNvSpPr>
            <p:nvPr/>
          </p:nvSpPr>
          <p:spPr bwMode="auto">
            <a:xfrm rot="767878" flipH="1">
              <a:off x="5119" y="2596"/>
              <a:ext cx="53" cy="105"/>
            </a:xfrm>
            <a:custGeom>
              <a:avLst/>
              <a:gdLst>
                <a:gd name="T0" fmla="*/ 0 w 66"/>
                <a:gd name="T1" fmla="*/ 0 h 172"/>
                <a:gd name="T2" fmla="*/ 9 w 66"/>
                <a:gd name="T3" fmla="*/ 2 h 172"/>
                <a:gd name="T4" fmla="*/ 16 w 66"/>
                <a:gd name="T5" fmla="*/ 5 h 172"/>
                <a:gd name="T6" fmla="*/ 20 w 66"/>
                <a:gd name="T7" fmla="*/ 9 h 172"/>
                <a:gd name="T8" fmla="*/ 23 w 66"/>
                <a:gd name="T9" fmla="*/ 13 h 172"/>
                <a:gd name="T10" fmla="*/ 28 w 66"/>
                <a:gd name="T11" fmla="*/ 24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72">
                  <a:moveTo>
                    <a:pt x="0" y="0"/>
                  </a:moveTo>
                  <a:lnTo>
                    <a:pt x="21" y="17"/>
                  </a:lnTo>
                  <a:lnTo>
                    <a:pt x="38" y="41"/>
                  </a:lnTo>
                  <a:lnTo>
                    <a:pt x="49" y="67"/>
                  </a:lnTo>
                  <a:lnTo>
                    <a:pt x="56" y="97"/>
                  </a:lnTo>
                  <a:lnTo>
                    <a:pt x="66" y="1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3" name="Freeform 149"/>
            <p:cNvSpPr>
              <a:spLocks noChangeAspect="1"/>
            </p:cNvSpPr>
            <p:nvPr/>
          </p:nvSpPr>
          <p:spPr bwMode="auto">
            <a:xfrm rot="767878" flipH="1">
              <a:off x="5252" y="2684"/>
              <a:ext cx="133" cy="88"/>
            </a:xfrm>
            <a:custGeom>
              <a:avLst/>
              <a:gdLst>
                <a:gd name="T0" fmla="*/ 0 w 175"/>
                <a:gd name="T1" fmla="*/ 0 h 142"/>
                <a:gd name="T2" fmla="*/ 10 w 175"/>
                <a:gd name="T3" fmla="*/ 1 h 142"/>
                <a:gd name="T4" fmla="*/ 19 w 175"/>
                <a:gd name="T5" fmla="*/ 1 h 142"/>
                <a:gd name="T6" fmla="*/ 28 w 175"/>
                <a:gd name="T7" fmla="*/ 4 h 142"/>
                <a:gd name="T8" fmla="*/ 36 w 175"/>
                <a:gd name="T9" fmla="*/ 7 h 142"/>
                <a:gd name="T10" fmla="*/ 42 w 175"/>
                <a:gd name="T11" fmla="*/ 11 h 142"/>
                <a:gd name="T12" fmla="*/ 59 w 175"/>
                <a:gd name="T13" fmla="*/ 21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42">
                  <a:moveTo>
                    <a:pt x="0" y="0"/>
                  </a:moveTo>
                  <a:lnTo>
                    <a:pt x="30" y="2"/>
                  </a:lnTo>
                  <a:lnTo>
                    <a:pt x="58" y="11"/>
                  </a:lnTo>
                  <a:lnTo>
                    <a:pt x="86" y="26"/>
                  </a:lnTo>
                  <a:lnTo>
                    <a:pt x="108" y="45"/>
                  </a:lnTo>
                  <a:lnTo>
                    <a:pt x="125" y="71"/>
                  </a:lnTo>
                  <a:lnTo>
                    <a:pt x="175" y="1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4" name="Freeform 150"/>
            <p:cNvSpPr>
              <a:spLocks noChangeAspect="1"/>
            </p:cNvSpPr>
            <p:nvPr/>
          </p:nvSpPr>
          <p:spPr bwMode="auto">
            <a:xfrm rot="767878" flipH="1">
              <a:off x="5154" y="2640"/>
              <a:ext cx="195" cy="44"/>
            </a:xfrm>
            <a:custGeom>
              <a:avLst/>
              <a:gdLst>
                <a:gd name="T0" fmla="*/ 89 w 253"/>
                <a:gd name="T1" fmla="*/ 1 h 74"/>
                <a:gd name="T2" fmla="*/ 75 w 253"/>
                <a:gd name="T3" fmla="*/ 0 h 74"/>
                <a:gd name="T4" fmla="*/ 61 w 253"/>
                <a:gd name="T5" fmla="*/ 0 h 74"/>
                <a:gd name="T6" fmla="*/ 45 w 253"/>
                <a:gd name="T7" fmla="*/ 1 h 74"/>
                <a:gd name="T8" fmla="*/ 32 w 253"/>
                <a:gd name="T9" fmla="*/ 3 h 74"/>
                <a:gd name="T10" fmla="*/ 18 w 253"/>
                <a:gd name="T11" fmla="*/ 5 h 74"/>
                <a:gd name="T12" fmla="*/ 0 w 253"/>
                <a:gd name="T13" fmla="*/ 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74">
                  <a:moveTo>
                    <a:pt x="253" y="7"/>
                  </a:moveTo>
                  <a:lnTo>
                    <a:pt x="212" y="0"/>
                  </a:lnTo>
                  <a:lnTo>
                    <a:pt x="171" y="0"/>
                  </a:lnTo>
                  <a:lnTo>
                    <a:pt x="130" y="9"/>
                  </a:lnTo>
                  <a:lnTo>
                    <a:pt x="89" y="22"/>
                  </a:lnTo>
                  <a:lnTo>
                    <a:pt x="52" y="41"/>
                  </a:lnTo>
                  <a:lnTo>
                    <a:pt x="0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5" name="Freeform 151"/>
            <p:cNvSpPr>
              <a:spLocks noChangeAspect="1"/>
            </p:cNvSpPr>
            <p:nvPr/>
          </p:nvSpPr>
          <p:spPr bwMode="auto">
            <a:xfrm rot="767878" flipH="1">
              <a:off x="5261" y="2754"/>
              <a:ext cx="177" cy="97"/>
            </a:xfrm>
            <a:custGeom>
              <a:avLst/>
              <a:gdLst>
                <a:gd name="T0" fmla="*/ 86 w 225"/>
                <a:gd name="T1" fmla="*/ 0 h 157"/>
                <a:gd name="T2" fmla="*/ 59 w 225"/>
                <a:gd name="T3" fmla="*/ 9 h 157"/>
                <a:gd name="T4" fmla="*/ 31 w 225"/>
                <a:gd name="T5" fmla="*/ 17 h 157"/>
                <a:gd name="T6" fmla="*/ 0 w 225"/>
                <a:gd name="T7" fmla="*/ 23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157">
                  <a:moveTo>
                    <a:pt x="225" y="0"/>
                  </a:moveTo>
                  <a:lnTo>
                    <a:pt x="154" y="56"/>
                  </a:lnTo>
                  <a:lnTo>
                    <a:pt x="82" y="114"/>
                  </a:lnTo>
                  <a:lnTo>
                    <a:pt x="0" y="15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6" name="Line 152"/>
            <p:cNvSpPr>
              <a:spLocks noChangeAspect="1" noChangeShapeType="1"/>
            </p:cNvSpPr>
            <p:nvPr/>
          </p:nvSpPr>
          <p:spPr bwMode="auto">
            <a:xfrm rot="767878" flipH="1">
              <a:off x="5030" y="3501"/>
              <a:ext cx="0" cy="1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7" name="Freeform 153"/>
            <p:cNvSpPr>
              <a:spLocks noChangeAspect="1"/>
            </p:cNvSpPr>
            <p:nvPr/>
          </p:nvSpPr>
          <p:spPr bwMode="auto">
            <a:xfrm rot="767878" flipH="1">
              <a:off x="4800" y="3053"/>
              <a:ext cx="593" cy="606"/>
            </a:xfrm>
            <a:custGeom>
              <a:avLst/>
              <a:gdLst>
                <a:gd name="T0" fmla="*/ 90 w 764"/>
                <a:gd name="T1" fmla="*/ 9 h 993"/>
                <a:gd name="T2" fmla="*/ 93 w 764"/>
                <a:gd name="T3" fmla="*/ 5 h 993"/>
                <a:gd name="T4" fmla="*/ 99 w 764"/>
                <a:gd name="T5" fmla="*/ 2 h 993"/>
                <a:gd name="T6" fmla="*/ 104 w 764"/>
                <a:gd name="T7" fmla="*/ 0 h 993"/>
                <a:gd name="T8" fmla="*/ 154 w 764"/>
                <a:gd name="T9" fmla="*/ 12 h 993"/>
                <a:gd name="T10" fmla="*/ 167 w 764"/>
                <a:gd name="T11" fmla="*/ 7 h 993"/>
                <a:gd name="T12" fmla="*/ 175 w 764"/>
                <a:gd name="T13" fmla="*/ 11 h 993"/>
                <a:gd name="T14" fmla="*/ 182 w 764"/>
                <a:gd name="T15" fmla="*/ 10 h 993"/>
                <a:gd name="T16" fmla="*/ 190 w 764"/>
                <a:gd name="T17" fmla="*/ 11 h 993"/>
                <a:gd name="T18" fmla="*/ 198 w 764"/>
                <a:gd name="T19" fmla="*/ 12 h 993"/>
                <a:gd name="T20" fmla="*/ 203 w 764"/>
                <a:gd name="T21" fmla="*/ 14 h 993"/>
                <a:gd name="T22" fmla="*/ 204 w 764"/>
                <a:gd name="T23" fmla="*/ 18 h 993"/>
                <a:gd name="T24" fmla="*/ 203 w 764"/>
                <a:gd name="T25" fmla="*/ 23 h 993"/>
                <a:gd name="T26" fmla="*/ 224 w 764"/>
                <a:gd name="T27" fmla="*/ 32 h 993"/>
                <a:gd name="T28" fmla="*/ 243 w 764"/>
                <a:gd name="T29" fmla="*/ 43 h 993"/>
                <a:gd name="T30" fmla="*/ 259 w 764"/>
                <a:gd name="T31" fmla="*/ 54 h 993"/>
                <a:gd name="T32" fmla="*/ 273 w 764"/>
                <a:gd name="T33" fmla="*/ 65 h 993"/>
                <a:gd name="T34" fmla="*/ 277 w 764"/>
                <a:gd name="T35" fmla="*/ 68 h 993"/>
                <a:gd name="T36" fmla="*/ 277 w 764"/>
                <a:gd name="T37" fmla="*/ 73 h 993"/>
                <a:gd name="T38" fmla="*/ 276 w 764"/>
                <a:gd name="T39" fmla="*/ 77 h 993"/>
                <a:gd name="T40" fmla="*/ 271 w 764"/>
                <a:gd name="T41" fmla="*/ 80 h 993"/>
                <a:gd name="T42" fmla="*/ 264 w 764"/>
                <a:gd name="T43" fmla="*/ 84 h 993"/>
                <a:gd name="T44" fmla="*/ 255 w 764"/>
                <a:gd name="T45" fmla="*/ 86 h 993"/>
                <a:gd name="T46" fmla="*/ 245 w 764"/>
                <a:gd name="T47" fmla="*/ 87 h 993"/>
                <a:gd name="T48" fmla="*/ 233 w 764"/>
                <a:gd name="T49" fmla="*/ 88 h 993"/>
                <a:gd name="T50" fmla="*/ 220 w 764"/>
                <a:gd name="T51" fmla="*/ 88 h 993"/>
                <a:gd name="T52" fmla="*/ 208 w 764"/>
                <a:gd name="T53" fmla="*/ 88 h 993"/>
                <a:gd name="T54" fmla="*/ 195 w 764"/>
                <a:gd name="T55" fmla="*/ 87 h 993"/>
                <a:gd name="T56" fmla="*/ 187 w 764"/>
                <a:gd name="T57" fmla="*/ 87 h 993"/>
                <a:gd name="T58" fmla="*/ 181 w 764"/>
                <a:gd name="T59" fmla="*/ 87 h 993"/>
                <a:gd name="T60" fmla="*/ 203 w 764"/>
                <a:gd name="T61" fmla="*/ 89 h 993"/>
                <a:gd name="T62" fmla="*/ 208 w 764"/>
                <a:gd name="T63" fmla="*/ 97 h 993"/>
                <a:gd name="T64" fmla="*/ 210 w 764"/>
                <a:gd name="T65" fmla="*/ 104 h 993"/>
                <a:gd name="T66" fmla="*/ 210 w 764"/>
                <a:gd name="T67" fmla="*/ 112 h 993"/>
                <a:gd name="T68" fmla="*/ 209 w 764"/>
                <a:gd name="T69" fmla="*/ 120 h 993"/>
                <a:gd name="T70" fmla="*/ 192 w 764"/>
                <a:gd name="T71" fmla="*/ 124 h 993"/>
                <a:gd name="T72" fmla="*/ 175 w 764"/>
                <a:gd name="T73" fmla="*/ 129 h 993"/>
                <a:gd name="T74" fmla="*/ 157 w 764"/>
                <a:gd name="T75" fmla="*/ 133 h 993"/>
                <a:gd name="T76" fmla="*/ 136 w 764"/>
                <a:gd name="T77" fmla="*/ 135 h 993"/>
                <a:gd name="T78" fmla="*/ 116 w 764"/>
                <a:gd name="T79" fmla="*/ 137 h 993"/>
                <a:gd name="T80" fmla="*/ 95 w 764"/>
                <a:gd name="T81" fmla="*/ 138 h 993"/>
                <a:gd name="T82" fmla="*/ 74 w 764"/>
                <a:gd name="T83" fmla="*/ 137 h 993"/>
                <a:gd name="T84" fmla="*/ 53 w 764"/>
                <a:gd name="T85" fmla="*/ 136 h 993"/>
                <a:gd name="T86" fmla="*/ 33 w 764"/>
                <a:gd name="T87" fmla="*/ 134 h 993"/>
                <a:gd name="T88" fmla="*/ 14 w 764"/>
                <a:gd name="T89" fmla="*/ 131 h 993"/>
                <a:gd name="T90" fmla="*/ 6 w 764"/>
                <a:gd name="T91" fmla="*/ 112 h 993"/>
                <a:gd name="T92" fmla="*/ 2 w 764"/>
                <a:gd name="T93" fmla="*/ 93 h 993"/>
                <a:gd name="T94" fmla="*/ 0 w 764"/>
                <a:gd name="T95" fmla="*/ 75 h 993"/>
                <a:gd name="T96" fmla="*/ 2 w 764"/>
                <a:gd name="T97" fmla="*/ 56 h 993"/>
                <a:gd name="T98" fmla="*/ 6 w 764"/>
                <a:gd name="T99" fmla="*/ 38 h 993"/>
                <a:gd name="T100" fmla="*/ 5 w 764"/>
                <a:gd name="T101" fmla="*/ 34 h 993"/>
                <a:gd name="T102" fmla="*/ 5 w 764"/>
                <a:gd name="T103" fmla="*/ 31 h 993"/>
                <a:gd name="T104" fmla="*/ 9 w 764"/>
                <a:gd name="T105" fmla="*/ 27 h 993"/>
                <a:gd name="T106" fmla="*/ 14 w 764"/>
                <a:gd name="T107" fmla="*/ 25 h 993"/>
                <a:gd name="T108" fmla="*/ 31 w 764"/>
                <a:gd name="T109" fmla="*/ 20 h 993"/>
                <a:gd name="T110" fmla="*/ 50 w 764"/>
                <a:gd name="T111" fmla="*/ 15 h 993"/>
                <a:gd name="T112" fmla="*/ 70 w 764"/>
                <a:gd name="T113" fmla="*/ 12 h 993"/>
                <a:gd name="T114" fmla="*/ 90 w 764"/>
                <a:gd name="T115" fmla="*/ 9 h 9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64" h="993">
                  <a:moveTo>
                    <a:pt x="248" y="63"/>
                  </a:moveTo>
                  <a:lnTo>
                    <a:pt x="257" y="39"/>
                  </a:lnTo>
                  <a:lnTo>
                    <a:pt x="270" y="17"/>
                  </a:lnTo>
                  <a:lnTo>
                    <a:pt x="287" y="0"/>
                  </a:lnTo>
                  <a:lnTo>
                    <a:pt x="427" y="87"/>
                  </a:lnTo>
                  <a:lnTo>
                    <a:pt x="460" y="48"/>
                  </a:lnTo>
                  <a:lnTo>
                    <a:pt x="481" y="78"/>
                  </a:lnTo>
                  <a:lnTo>
                    <a:pt x="503" y="76"/>
                  </a:lnTo>
                  <a:lnTo>
                    <a:pt x="524" y="80"/>
                  </a:lnTo>
                  <a:lnTo>
                    <a:pt x="544" y="89"/>
                  </a:lnTo>
                  <a:lnTo>
                    <a:pt x="559" y="102"/>
                  </a:lnTo>
                  <a:lnTo>
                    <a:pt x="563" y="132"/>
                  </a:lnTo>
                  <a:lnTo>
                    <a:pt x="559" y="164"/>
                  </a:lnTo>
                  <a:lnTo>
                    <a:pt x="617" y="233"/>
                  </a:lnTo>
                  <a:lnTo>
                    <a:pt x="669" y="309"/>
                  </a:lnTo>
                  <a:lnTo>
                    <a:pt x="714" y="387"/>
                  </a:lnTo>
                  <a:lnTo>
                    <a:pt x="753" y="466"/>
                  </a:lnTo>
                  <a:lnTo>
                    <a:pt x="764" y="494"/>
                  </a:lnTo>
                  <a:lnTo>
                    <a:pt x="764" y="525"/>
                  </a:lnTo>
                  <a:lnTo>
                    <a:pt x="759" y="553"/>
                  </a:lnTo>
                  <a:lnTo>
                    <a:pt x="746" y="579"/>
                  </a:lnTo>
                  <a:lnTo>
                    <a:pt x="727" y="602"/>
                  </a:lnTo>
                  <a:lnTo>
                    <a:pt x="703" y="620"/>
                  </a:lnTo>
                  <a:lnTo>
                    <a:pt x="675" y="630"/>
                  </a:lnTo>
                  <a:lnTo>
                    <a:pt x="641" y="637"/>
                  </a:lnTo>
                  <a:lnTo>
                    <a:pt x="606" y="639"/>
                  </a:lnTo>
                  <a:lnTo>
                    <a:pt x="572" y="637"/>
                  </a:lnTo>
                  <a:lnTo>
                    <a:pt x="537" y="630"/>
                  </a:lnTo>
                  <a:lnTo>
                    <a:pt x="516" y="628"/>
                  </a:lnTo>
                  <a:lnTo>
                    <a:pt x="498" y="622"/>
                  </a:lnTo>
                  <a:lnTo>
                    <a:pt x="559" y="645"/>
                  </a:lnTo>
                  <a:lnTo>
                    <a:pt x="572" y="699"/>
                  </a:lnTo>
                  <a:lnTo>
                    <a:pt x="578" y="753"/>
                  </a:lnTo>
                  <a:lnTo>
                    <a:pt x="580" y="807"/>
                  </a:lnTo>
                  <a:lnTo>
                    <a:pt x="576" y="863"/>
                  </a:lnTo>
                  <a:lnTo>
                    <a:pt x="531" y="900"/>
                  </a:lnTo>
                  <a:lnTo>
                    <a:pt x="483" y="932"/>
                  </a:lnTo>
                  <a:lnTo>
                    <a:pt x="432" y="958"/>
                  </a:lnTo>
                  <a:lnTo>
                    <a:pt x="375" y="976"/>
                  </a:lnTo>
                  <a:lnTo>
                    <a:pt x="319" y="989"/>
                  </a:lnTo>
                  <a:lnTo>
                    <a:pt x="263" y="993"/>
                  </a:lnTo>
                  <a:lnTo>
                    <a:pt x="205" y="991"/>
                  </a:lnTo>
                  <a:lnTo>
                    <a:pt x="147" y="980"/>
                  </a:lnTo>
                  <a:lnTo>
                    <a:pt x="93" y="965"/>
                  </a:lnTo>
                  <a:lnTo>
                    <a:pt x="39" y="941"/>
                  </a:lnTo>
                  <a:lnTo>
                    <a:pt x="17" y="807"/>
                  </a:lnTo>
                  <a:lnTo>
                    <a:pt x="4" y="674"/>
                  </a:lnTo>
                  <a:lnTo>
                    <a:pt x="0" y="540"/>
                  </a:lnTo>
                  <a:lnTo>
                    <a:pt x="4" y="406"/>
                  </a:lnTo>
                  <a:lnTo>
                    <a:pt x="17" y="272"/>
                  </a:lnTo>
                  <a:lnTo>
                    <a:pt x="13" y="248"/>
                  </a:lnTo>
                  <a:lnTo>
                    <a:pt x="15" y="223"/>
                  </a:lnTo>
                  <a:lnTo>
                    <a:pt x="24" y="199"/>
                  </a:lnTo>
                  <a:lnTo>
                    <a:pt x="39" y="179"/>
                  </a:lnTo>
                  <a:lnTo>
                    <a:pt x="86" y="141"/>
                  </a:lnTo>
                  <a:lnTo>
                    <a:pt x="136" y="108"/>
                  </a:lnTo>
                  <a:lnTo>
                    <a:pt x="192" y="82"/>
                  </a:lnTo>
                  <a:lnTo>
                    <a:pt x="248" y="6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8" name="Freeform 154"/>
            <p:cNvSpPr>
              <a:spLocks noChangeAspect="1"/>
            </p:cNvSpPr>
            <p:nvPr/>
          </p:nvSpPr>
          <p:spPr bwMode="auto">
            <a:xfrm rot="767878" flipH="1">
              <a:off x="5092" y="3255"/>
              <a:ext cx="151" cy="167"/>
            </a:xfrm>
            <a:custGeom>
              <a:avLst/>
              <a:gdLst>
                <a:gd name="T0" fmla="*/ 72 w 194"/>
                <a:gd name="T1" fmla="*/ 22 h 272"/>
                <a:gd name="T2" fmla="*/ 70 w 194"/>
                <a:gd name="T3" fmla="*/ 17 h 272"/>
                <a:gd name="T4" fmla="*/ 65 w 194"/>
                <a:gd name="T5" fmla="*/ 12 h 272"/>
                <a:gd name="T6" fmla="*/ 58 w 194"/>
                <a:gd name="T7" fmla="*/ 9 h 272"/>
                <a:gd name="T8" fmla="*/ 48 w 194"/>
                <a:gd name="T9" fmla="*/ 6 h 272"/>
                <a:gd name="T10" fmla="*/ 48 w 194"/>
                <a:gd name="T11" fmla="*/ 4 h 272"/>
                <a:gd name="T12" fmla="*/ 45 w 194"/>
                <a:gd name="T13" fmla="*/ 1 h 272"/>
                <a:gd name="T14" fmla="*/ 40 w 194"/>
                <a:gd name="T15" fmla="*/ 1 h 272"/>
                <a:gd name="T16" fmla="*/ 34 w 194"/>
                <a:gd name="T17" fmla="*/ 0 h 272"/>
                <a:gd name="T18" fmla="*/ 29 w 194"/>
                <a:gd name="T19" fmla="*/ 2 h 272"/>
                <a:gd name="T20" fmla="*/ 12 w 194"/>
                <a:gd name="T21" fmla="*/ 4 h 272"/>
                <a:gd name="T22" fmla="*/ 5 w 194"/>
                <a:gd name="T23" fmla="*/ 4 h 272"/>
                <a:gd name="T24" fmla="*/ 2 w 194"/>
                <a:gd name="T25" fmla="*/ 6 h 272"/>
                <a:gd name="T26" fmla="*/ 0 w 194"/>
                <a:gd name="T27" fmla="*/ 9 h 272"/>
                <a:gd name="T28" fmla="*/ 2 w 194"/>
                <a:gd name="T29" fmla="*/ 11 h 272"/>
                <a:gd name="T30" fmla="*/ 5 w 194"/>
                <a:gd name="T31" fmla="*/ 13 h 272"/>
                <a:gd name="T32" fmla="*/ 2 w 194"/>
                <a:gd name="T33" fmla="*/ 15 h 272"/>
                <a:gd name="T34" fmla="*/ 0 w 194"/>
                <a:gd name="T35" fmla="*/ 17 h 272"/>
                <a:gd name="T36" fmla="*/ 0 w 194"/>
                <a:gd name="T37" fmla="*/ 18 h 272"/>
                <a:gd name="T38" fmla="*/ 2 w 194"/>
                <a:gd name="T39" fmla="*/ 20 h 272"/>
                <a:gd name="T40" fmla="*/ 7 w 194"/>
                <a:gd name="T41" fmla="*/ 21 h 272"/>
                <a:gd name="T42" fmla="*/ 12 w 194"/>
                <a:gd name="T43" fmla="*/ 22 h 272"/>
                <a:gd name="T44" fmla="*/ 9 w 194"/>
                <a:gd name="T45" fmla="*/ 24 h 272"/>
                <a:gd name="T46" fmla="*/ 10 w 194"/>
                <a:gd name="T47" fmla="*/ 27 h 272"/>
                <a:gd name="T48" fmla="*/ 14 w 194"/>
                <a:gd name="T49" fmla="*/ 29 h 272"/>
                <a:gd name="T50" fmla="*/ 20 w 194"/>
                <a:gd name="T51" fmla="*/ 30 h 272"/>
                <a:gd name="T52" fmla="*/ 26 w 194"/>
                <a:gd name="T53" fmla="*/ 30 h 272"/>
                <a:gd name="T54" fmla="*/ 23 w 194"/>
                <a:gd name="T55" fmla="*/ 31 h 272"/>
                <a:gd name="T56" fmla="*/ 20 w 194"/>
                <a:gd name="T57" fmla="*/ 33 h 272"/>
                <a:gd name="T58" fmla="*/ 20 w 194"/>
                <a:gd name="T59" fmla="*/ 36 h 272"/>
                <a:gd name="T60" fmla="*/ 24 w 194"/>
                <a:gd name="T61" fmla="*/ 37 h 272"/>
                <a:gd name="T62" fmla="*/ 29 w 194"/>
                <a:gd name="T63" fmla="*/ 39 h 272"/>
                <a:gd name="T64" fmla="*/ 34 w 194"/>
                <a:gd name="T65" fmla="*/ 39 h 272"/>
                <a:gd name="T66" fmla="*/ 40 w 194"/>
                <a:gd name="T67" fmla="*/ 38 h 272"/>
                <a:gd name="T68" fmla="*/ 43 w 194"/>
                <a:gd name="T69" fmla="*/ 37 h 272"/>
                <a:gd name="T70" fmla="*/ 53 w 194"/>
                <a:gd name="T71" fmla="*/ 34 h 272"/>
                <a:gd name="T72" fmla="*/ 62 w 194"/>
                <a:gd name="T73" fmla="*/ 31 h 272"/>
                <a:gd name="T74" fmla="*/ 68 w 194"/>
                <a:gd name="T75" fmla="*/ 26 h 272"/>
                <a:gd name="T76" fmla="*/ 72 w 194"/>
                <a:gd name="T77" fmla="*/ 22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4" h="272">
                  <a:moveTo>
                    <a:pt x="194" y="155"/>
                  </a:moveTo>
                  <a:lnTo>
                    <a:pt x="190" y="121"/>
                  </a:lnTo>
                  <a:lnTo>
                    <a:pt x="179" y="88"/>
                  </a:lnTo>
                  <a:lnTo>
                    <a:pt x="158" y="60"/>
                  </a:lnTo>
                  <a:lnTo>
                    <a:pt x="132" y="39"/>
                  </a:lnTo>
                  <a:lnTo>
                    <a:pt x="132" y="24"/>
                  </a:lnTo>
                  <a:lnTo>
                    <a:pt x="123" y="9"/>
                  </a:lnTo>
                  <a:lnTo>
                    <a:pt x="110" y="2"/>
                  </a:lnTo>
                  <a:lnTo>
                    <a:pt x="93" y="0"/>
                  </a:lnTo>
                  <a:lnTo>
                    <a:pt x="78" y="15"/>
                  </a:lnTo>
                  <a:lnTo>
                    <a:pt x="33" y="24"/>
                  </a:lnTo>
                  <a:lnTo>
                    <a:pt x="15" y="30"/>
                  </a:lnTo>
                  <a:lnTo>
                    <a:pt x="5" y="45"/>
                  </a:lnTo>
                  <a:lnTo>
                    <a:pt x="0" y="62"/>
                  </a:lnTo>
                  <a:lnTo>
                    <a:pt x="5" y="80"/>
                  </a:lnTo>
                  <a:lnTo>
                    <a:pt x="15" y="93"/>
                  </a:lnTo>
                  <a:lnTo>
                    <a:pt x="7" y="103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7" y="142"/>
                  </a:lnTo>
                  <a:lnTo>
                    <a:pt x="18" y="151"/>
                  </a:lnTo>
                  <a:lnTo>
                    <a:pt x="33" y="155"/>
                  </a:lnTo>
                  <a:lnTo>
                    <a:pt x="26" y="170"/>
                  </a:lnTo>
                  <a:lnTo>
                    <a:pt x="28" y="188"/>
                  </a:lnTo>
                  <a:lnTo>
                    <a:pt x="39" y="203"/>
                  </a:lnTo>
                  <a:lnTo>
                    <a:pt x="54" y="209"/>
                  </a:lnTo>
                  <a:lnTo>
                    <a:pt x="71" y="209"/>
                  </a:lnTo>
                  <a:lnTo>
                    <a:pt x="61" y="220"/>
                  </a:lnTo>
                  <a:lnTo>
                    <a:pt x="54" y="235"/>
                  </a:lnTo>
                  <a:lnTo>
                    <a:pt x="56" y="250"/>
                  </a:lnTo>
                  <a:lnTo>
                    <a:pt x="65" y="261"/>
                  </a:lnTo>
                  <a:lnTo>
                    <a:pt x="78" y="270"/>
                  </a:lnTo>
                  <a:lnTo>
                    <a:pt x="93" y="272"/>
                  </a:lnTo>
                  <a:lnTo>
                    <a:pt x="106" y="267"/>
                  </a:lnTo>
                  <a:lnTo>
                    <a:pt x="117" y="257"/>
                  </a:lnTo>
                  <a:lnTo>
                    <a:pt x="145" y="237"/>
                  </a:lnTo>
                  <a:lnTo>
                    <a:pt x="169" y="216"/>
                  </a:lnTo>
                  <a:lnTo>
                    <a:pt x="186" y="185"/>
                  </a:lnTo>
                  <a:lnTo>
                    <a:pt x="194" y="155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9" name="Freeform 155"/>
            <p:cNvSpPr>
              <a:spLocks noChangeAspect="1"/>
            </p:cNvSpPr>
            <p:nvPr/>
          </p:nvSpPr>
          <p:spPr bwMode="auto">
            <a:xfrm rot="767878" flipH="1">
              <a:off x="5154" y="3264"/>
              <a:ext cx="45" cy="8"/>
            </a:xfrm>
            <a:custGeom>
              <a:avLst/>
              <a:gdLst>
                <a:gd name="T0" fmla="*/ 0 w 54"/>
                <a:gd name="T1" fmla="*/ 0 h 15"/>
                <a:gd name="T2" fmla="*/ 9 w 54"/>
                <a:gd name="T3" fmla="*/ 1 h 15"/>
                <a:gd name="T4" fmla="*/ 19 w 54"/>
                <a:gd name="T5" fmla="*/ 1 h 15"/>
                <a:gd name="T6" fmla="*/ 27 w 54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5">
                  <a:moveTo>
                    <a:pt x="0" y="0"/>
                  </a:moveTo>
                  <a:lnTo>
                    <a:pt x="19" y="2"/>
                  </a:lnTo>
                  <a:lnTo>
                    <a:pt x="39" y="6"/>
                  </a:lnTo>
                  <a:lnTo>
                    <a:pt x="54" y="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0" name="Freeform 156"/>
            <p:cNvSpPr>
              <a:spLocks noChangeAspect="1"/>
            </p:cNvSpPr>
            <p:nvPr/>
          </p:nvSpPr>
          <p:spPr bwMode="auto">
            <a:xfrm rot="767878" flipH="1">
              <a:off x="5163" y="3299"/>
              <a:ext cx="80" cy="9"/>
            </a:xfrm>
            <a:custGeom>
              <a:avLst/>
              <a:gdLst>
                <a:gd name="T0" fmla="*/ 0 w 95"/>
                <a:gd name="T1" fmla="*/ 2 h 18"/>
                <a:gd name="T2" fmla="*/ 16 w 95"/>
                <a:gd name="T3" fmla="*/ 1 h 18"/>
                <a:gd name="T4" fmla="*/ 32 w 95"/>
                <a:gd name="T5" fmla="*/ 0 h 18"/>
                <a:gd name="T6" fmla="*/ 47 w 95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18">
                  <a:moveTo>
                    <a:pt x="0" y="18"/>
                  </a:moveTo>
                  <a:lnTo>
                    <a:pt x="31" y="7"/>
                  </a:lnTo>
                  <a:lnTo>
                    <a:pt x="63" y="0"/>
                  </a:lnTo>
                  <a:lnTo>
                    <a:pt x="95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1" name="Freeform 157"/>
            <p:cNvSpPr>
              <a:spLocks noChangeAspect="1"/>
            </p:cNvSpPr>
            <p:nvPr/>
          </p:nvSpPr>
          <p:spPr bwMode="auto">
            <a:xfrm rot="767878" flipH="1">
              <a:off x="5137" y="3334"/>
              <a:ext cx="79" cy="9"/>
            </a:xfrm>
            <a:custGeom>
              <a:avLst/>
              <a:gdLst>
                <a:gd name="T0" fmla="*/ 0 w 99"/>
                <a:gd name="T1" fmla="*/ 1 h 23"/>
                <a:gd name="T2" fmla="*/ 9 w 99"/>
                <a:gd name="T3" fmla="*/ 0 h 23"/>
                <a:gd name="T4" fmla="*/ 19 w 99"/>
                <a:gd name="T5" fmla="*/ 0 h 23"/>
                <a:gd name="T6" fmla="*/ 30 w 99"/>
                <a:gd name="T7" fmla="*/ 0 h 23"/>
                <a:gd name="T8" fmla="*/ 40 w 9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23">
                  <a:moveTo>
                    <a:pt x="0" y="23"/>
                  </a:moveTo>
                  <a:lnTo>
                    <a:pt x="21" y="10"/>
                  </a:lnTo>
                  <a:lnTo>
                    <a:pt x="47" y="2"/>
                  </a:lnTo>
                  <a:lnTo>
                    <a:pt x="73" y="0"/>
                  </a:lnTo>
                  <a:lnTo>
                    <a:pt x="99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2" name="Freeform 158"/>
            <p:cNvSpPr>
              <a:spLocks noChangeAspect="1"/>
            </p:cNvSpPr>
            <p:nvPr/>
          </p:nvSpPr>
          <p:spPr bwMode="auto">
            <a:xfrm rot="767878" flipH="1">
              <a:off x="5137" y="3360"/>
              <a:ext cx="53" cy="18"/>
            </a:xfrm>
            <a:custGeom>
              <a:avLst/>
              <a:gdLst>
                <a:gd name="T0" fmla="*/ 0 w 61"/>
                <a:gd name="T1" fmla="*/ 4 h 30"/>
                <a:gd name="T2" fmla="*/ 16 w 61"/>
                <a:gd name="T3" fmla="*/ 2 h 30"/>
                <a:gd name="T4" fmla="*/ 35 w 6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30">
                  <a:moveTo>
                    <a:pt x="0" y="30"/>
                  </a:moveTo>
                  <a:lnTo>
                    <a:pt x="28" y="13"/>
                  </a:lnTo>
                  <a:lnTo>
                    <a:pt x="6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3" name="Freeform 159"/>
            <p:cNvSpPr>
              <a:spLocks noChangeAspect="1"/>
            </p:cNvSpPr>
            <p:nvPr/>
          </p:nvSpPr>
          <p:spPr bwMode="auto">
            <a:xfrm rot="767878" flipH="1">
              <a:off x="4915" y="3220"/>
              <a:ext cx="142" cy="88"/>
            </a:xfrm>
            <a:custGeom>
              <a:avLst/>
              <a:gdLst>
                <a:gd name="T0" fmla="*/ 0 w 176"/>
                <a:gd name="T1" fmla="*/ 11 h 133"/>
                <a:gd name="T2" fmla="*/ 0 w 176"/>
                <a:gd name="T3" fmla="*/ 6 h 133"/>
                <a:gd name="T4" fmla="*/ 3 w 176"/>
                <a:gd name="T5" fmla="*/ 3 h 133"/>
                <a:gd name="T6" fmla="*/ 9 w 176"/>
                <a:gd name="T7" fmla="*/ 0 h 133"/>
                <a:gd name="T8" fmla="*/ 23 w 176"/>
                <a:gd name="T9" fmla="*/ 1 h 133"/>
                <a:gd name="T10" fmla="*/ 37 w 176"/>
                <a:gd name="T11" fmla="*/ 2 h 133"/>
                <a:gd name="T12" fmla="*/ 50 w 176"/>
                <a:gd name="T13" fmla="*/ 6 h 133"/>
                <a:gd name="T14" fmla="*/ 61 w 176"/>
                <a:gd name="T15" fmla="*/ 9 h 133"/>
                <a:gd name="T16" fmla="*/ 69 w 176"/>
                <a:gd name="T17" fmla="*/ 15 h 133"/>
                <a:gd name="T18" fmla="*/ 75 w 176"/>
                <a:gd name="T19" fmla="*/ 21 h 133"/>
                <a:gd name="T20" fmla="*/ 69 w 176"/>
                <a:gd name="T21" fmla="*/ 22 h 133"/>
                <a:gd name="T22" fmla="*/ 61 w 176"/>
                <a:gd name="T23" fmla="*/ 25 h 133"/>
                <a:gd name="T24" fmla="*/ 51 w 176"/>
                <a:gd name="T25" fmla="*/ 25 h 133"/>
                <a:gd name="T26" fmla="*/ 42 w 176"/>
                <a:gd name="T27" fmla="*/ 25 h 133"/>
                <a:gd name="T28" fmla="*/ 34 w 176"/>
                <a:gd name="T29" fmla="*/ 20 h 133"/>
                <a:gd name="T30" fmla="*/ 23 w 176"/>
                <a:gd name="T31" fmla="*/ 16 h 133"/>
                <a:gd name="T32" fmla="*/ 12 w 176"/>
                <a:gd name="T33" fmla="*/ 13 h 133"/>
                <a:gd name="T34" fmla="*/ 0 w 176"/>
                <a:gd name="T35" fmla="*/ 11 h 1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6" h="133">
                  <a:moveTo>
                    <a:pt x="0" y="54"/>
                  </a:moveTo>
                  <a:lnTo>
                    <a:pt x="0" y="32"/>
                  </a:lnTo>
                  <a:lnTo>
                    <a:pt x="8" y="13"/>
                  </a:lnTo>
                  <a:lnTo>
                    <a:pt x="21" y="0"/>
                  </a:lnTo>
                  <a:lnTo>
                    <a:pt x="56" y="2"/>
                  </a:lnTo>
                  <a:lnTo>
                    <a:pt x="88" y="10"/>
                  </a:lnTo>
                  <a:lnTo>
                    <a:pt x="118" y="28"/>
                  </a:lnTo>
                  <a:lnTo>
                    <a:pt x="144" y="49"/>
                  </a:lnTo>
                  <a:lnTo>
                    <a:pt x="164" y="77"/>
                  </a:lnTo>
                  <a:lnTo>
                    <a:pt x="176" y="108"/>
                  </a:lnTo>
                  <a:lnTo>
                    <a:pt x="161" y="120"/>
                  </a:lnTo>
                  <a:lnTo>
                    <a:pt x="142" y="131"/>
                  </a:lnTo>
                  <a:lnTo>
                    <a:pt x="120" y="133"/>
                  </a:lnTo>
                  <a:lnTo>
                    <a:pt x="99" y="131"/>
                  </a:lnTo>
                  <a:lnTo>
                    <a:pt x="79" y="105"/>
                  </a:lnTo>
                  <a:lnTo>
                    <a:pt x="56" y="84"/>
                  </a:lnTo>
                  <a:lnTo>
                    <a:pt x="30" y="6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4" name="Freeform 160"/>
            <p:cNvSpPr>
              <a:spLocks noChangeAspect="1"/>
            </p:cNvSpPr>
            <p:nvPr/>
          </p:nvSpPr>
          <p:spPr bwMode="auto">
            <a:xfrm rot="767878" flipH="1">
              <a:off x="5030" y="3229"/>
              <a:ext cx="18" cy="17"/>
            </a:xfrm>
            <a:custGeom>
              <a:avLst/>
              <a:gdLst>
                <a:gd name="T0" fmla="*/ 8 w 24"/>
                <a:gd name="T1" fmla="*/ 0 h 30"/>
                <a:gd name="T2" fmla="*/ 5 w 24"/>
                <a:gd name="T3" fmla="*/ 1 h 30"/>
                <a:gd name="T4" fmla="*/ 2 w 24"/>
                <a:gd name="T5" fmla="*/ 2 h 30"/>
                <a:gd name="T6" fmla="*/ 0 w 24"/>
                <a:gd name="T7" fmla="*/ 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0">
                  <a:moveTo>
                    <a:pt x="24" y="0"/>
                  </a:moveTo>
                  <a:lnTo>
                    <a:pt x="13" y="6"/>
                  </a:lnTo>
                  <a:lnTo>
                    <a:pt x="7" y="17"/>
                  </a:lnTo>
                  <a:lnTo>
                    <a:pt x="0" y="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5" name="Freeform 161"/>
            <p:cNvSpPr>
              <a:spLocks noChangeAspect="1"/>
            </p:cNvSpPr>
            <p:nvPr/>
          </p:nvSpPr>
          <p:spPr bwMode="auto">
            <a:xfrm rot="767878" flipH="1">
              <a:off x="4924" y="3290"/>
              <a:ext cx="425" cy="246"/>
            </a:xfrm>
            <a:custGeom>
              <a:avLst/>
              <a:gdLst>
                <a:gd name="T0" fmla="*/ 0 w 544"/>
                <a:gd name="T1" fmla="*/ 9 h 403"/>
                <a:gd name="T2" fmla="*/ 9 w 544"/>
                <a:gd name="T3" fmla="*/ 11 h 403"/>
                <a:gd name="T4" fmla="*/ 14 w 544"/>
                <a:gd name="T5" fmla="*/ 18 h 403"/>
                <a:gd name="T6" fmla="*/ 23 w 544"/>
                <a:gd name="T7" fmla="*/ 26 h 403"/>
                <a:gd name="T8" fmla="*/ 34 w 544"/>
                <a:gd name="T9" fmla="*/ 33 h 403"/>
                <a:gd name="T10" fmla="*/ 46 w 544"/>
                <a:gd name="T11" fmla="*/ 40 h 403"/>
                <a:gd name="T12" fmla="*/ 61 w 544"/>
                <a:gd name="T13" fmla="*/ 46 h 403"/>
                <a:gd name="T14" fmla="*/ 77 w 544"/>
                <a:gd name="T15" fmla="*/ 51 h 403"/>
                <a:gd name="T16" fmla="*/ 95 w 544"/>
                <a:gd name="T17" fmla="*/ 56 h 403"/>
                <a:gd name="T18" fmla="*/ 109 w 544"/>
                <a:gd name="T19" fmla="*/ 56 h 403"/>
                <a:gd name="T20" fmla="*/ 122 w 544"/>
                <a:gd name="T21" fmla="*/ 54 h 403"/>
                <a:gd name="T22" fmla="*/ 134 w 544"/>
                <a:gd name="T23" fmla="*/ 52 h 403"/>
                <a:gd name="T24" fmla="*/ 145 w 544"/>
                <a:gd name="T25" fmla="*/ 48 h 403"/>
                <a:gd name="T26" fmla="*/ 165 w 544"/>
                <a:gd name="T27" fmla="*/ 37 h 403"/>
                <a:gd name="T28" fmla="*/ 184 w 544"/>
                <a:gd name="T29" fmla="*/ 25 h 403"/>
                <a:gd name="T30" fmla="*/ 202 w 544"/>
                <a:gd name="T31" fmla="*/ 13 h 403"/>
                <a:gd name="T32" fmla="*/ 190 w 544"/>
                <a:gd name="T33" fmla="*/ 8 h 403"/>
                <a:gd name="T34" fmla="*/ 176 w 544"/>
                <a:gd name="T35" fmla="*/ 3 h 403"/>
                <a:gd name="T36" fmla="*/ 159 w 544"/>
                <a:gd name="T37" fmla="*/ 0 h 403"/>
                <a:gd name="T38" fmla="*/ 133 w 544"/>
                <a:gd name="T39" fmla="*/ 13 h 40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44" h="403">
                  <a:moveTo>
                    <a:pt x="0" y="62"/>
                  </a:moveTo>
                  <a:lnTo>
                    <a:pt x="24" y="77"/>
                  </a:lnTo>
                  <a:lnTo>
                    <a:pt x="39" y="133"/>
                  </a:lnTo>
                  <a:lnTo>
                    <a:pt x="61" y="187"/>
                  </a:lnTo>
                  <a:lnTo>
                    <a:pt x="91" y="239"/>
                  </a:lnTo>
                  <a:lnTo>
                    <a:pt x="123" y="287"/>
                  </a:lnTo>
                  <a:lnTo>
                    <a:pt x="164" y="332"/>
                  </a:lnTo>
                  <a:lnTo>
                    <a:pt x="208" y="371"/>
                  </a:lnTo>
                  <a:lnTo>
                    <a:pt x="255" y="403"/>
                  </a:lnTo>
                  <a:lnTo>
                    <a:pt x="292" y="401"/>
                  </a:lnTo>
                  <a:lnTo>
                    <a:pt x="328" y="390"/>
                  </a:lnTo>
                  <a:lnTo>
                    <a:pt x="361" y="373"/>
                  </a:lnTo>
                  <a:lnTo>
                    <a:pt x="389" y="349"/>
                  </a:lnTo>
                  <a:lnTo>
                    <a:pt x="443" y="265"/>
                  </a:lnTo>
                  <a:lnTo>
                    <a:pt x="494" y="181"/>
                  </a:lnTo>
                  <a:lnTo>
                    <a:pt x="544" y="92"/>
                  </a:lnTo>
                  <a:lnTo>
                    <a:pt x="510" y="56"/>
                  </a:lnTo>
                  <a:lnTo>
                    <a:pt x="471" y="25"/>
                  </a:lnTo>
                  <a:lnTo>
                    <a:pt x="428" y="0"/>
                  </a:lnTo>
                  <a:lnTo>
                    <a:pt x="356" y="9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6" name="Freeform 162"/>
            <p:cNvSpPr>
              <a:spLocks noChangeAspect="1"/>
            </p:cNvSpPr>
            <p:nvPr/>
          </p:nvSpPr>
          <p:spPr bwMode="auto">
            <a:xfrm rot="767878" flipH="1">
              <a:off x="5030" y="3308"/>
              <a:ext cx="45" cy="17"/>
            </a:xfrm>
            <a:custGeom>
              <a:avLst/>
              <a:gdLst>
                <a:gd name="T0" fmla="*/ 0 w 54"/>
                <a:gd name="T1" fmla="*/ 0 h 38"/>
                <a:gd name="T2" fmla="*/ 8 w 54"/>
                <a:gd name="T3" fmla="*/ 0 h 38"/>
                <a:gd name="T4" fmla="*/ 16 w 54"/>
                <a:gd name="T5" fmla="*/ 0 h 38"/>
                <a:gd name="T6" fmla="*/ 23 w 54"/>
                <a:gd name="T7" fmla="*/ 1 h 38"/>
                <a:gd name="T8" fmla="*/ 27 w 54"/>
                <a:gd name="T9" fmla="*/ 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8">
                  <a:moveTo>
                    <a:pt x="0" y="0"/>
                  </a:moveTo>
                  <a:lnTo>
                    <a:pt x="17" y="4"/>
                  </a:lnTo>
                  <a:lnTo>
                    <a:pt x="33" y="12"/>
                  </a:lnTo>
                  <a:lnTo>
                    <a:pt x="46" y="23"/>
                  </a:lnTo>
                  <a:lnTo>
                    <a:pt x="54" y="3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7" name="Line 163"/>
            <p:cNvSpPr>
              <a:spLocks noChangeAspect="1" noChangeShapeType="1"/>
            </p:cNvSpPr>
            <p:nvPr/>
          </p:nvSpPr>
          <p:spPr bwMode="auto">
            <a:xfrm rot="767878" flipH="1">
              <a:off x="5013" y="3193"/>
              <a:ext cx="17" cy="3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8" name="Freeform 164"/>
            <p:cNvSpPr>
              <a:spLocks noChangeAspect="1"/>
            </p:cNvSpPr>
            <p:nvPr/>
          </p:nvSpPr>
          <p:spPr bwMode="auto">
            <a:xfrm rot="767878" flipH="1">
              <a:off x="5119" y="3413"/>
              <a:ext cx="18" cy="35"/>
            </a:xfrm>
            <a:custGeom>
              <a:avLst/>
              <a:gdLst>
                <a:gd name="T0" fmla="*/ 0 w 17"/>
                <a:gd name="T1" fmla="*/ 0 h 62"/>
                <a:gd name="T2" fmla="*/ 15 w 17"/>
                <a:gd name="T3" fmla="*/ 1 h 62"/>
                <a:gd name="T4" fmla="*/ 21 w 17"/>
                <a:gd name="T5" fmla="*/ 3 h 62"/>
                <a:gd name="T6" fmla="*/ 21 w 17"/>
                <a:gd name="T7" fmla="*/ 5 h 62"/>
                <a:gd name="T8" fmla="*/ 19 w 17"/>
                <a:gd name="T9" fmla="*/ 6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2">
                  <a:moveTo>
                    <a:pt x="0" y="0"/>
                  </a:moveTo>
                  <a:lnTo>
                    <a:pt x="11" y="13"/>
                  </a:lnTo>
                  <a:lnTo>
                    <a:pt x="17" y="28"/>
                  </a:lnTo>
                  <a:lnTo>
                    <a:pt x="17" y="45"/>
                  </a:lnTo>
                  <a:lnTo>
                    <a:pt x="15" y="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9" name="Freeform 165"/>
            <p:cNvSpPr>
              <a:spLocks noChangeAspect="1"/>
            </p:cNvSpPr>
            <p:nvPr/>
          </p:nvSpPr>
          <p:spPr bwMode="auto">
            <a:xfrm rot="767878" flipH="1">
              <a:off x="5092" y="3387"/>
              <a:ext cx="27" cy="52"/>
            </a:xfrm>
            <a:custGeom>
              <a:avLst/>
              <a:gdLst>
                <a:gd name="T0" fmla="*/ 0 w 39"/>
                <a:gd name="T1" fmla="*/ 0 h 77"/>
                <a:gd name="T2" fmla="*/ 6 w 39"/>
                <a:gd name="T3" fmla="*/ 7 h 77"/>
                <a:gd name="T4" fmla="*/ 9 w 39"/>
                <a:gd name="T5" fmla="*/ 16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7">
                  <a:moveTo>
                    <a:pt x="0" y="0"/>
                  </a:moveTo>
                  <a:lnTo>
                    <a:pt x="24" y="36"/>
                  </a:lnTo>
                  <a:lnTo>
                    <a:pt x="39" y="7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0" name="Freeform 166"/>
            <p:cNvSpPr>
              <a:spLocks noChangeAspect="1"/>
            </p:cNvSpPr>
            <p:nvPr/>
          </p:nvSpPr>
          <p:spPr bwMode="auto">
            <a:xfrm rot="767878" flipH="1">
              <a:off x="5145" y="3413"/>
              <a:ext cx="9" cy="18"/>
            </a:xfrm>
            <a:custGeom>
              <a:avLst/>
              <a:gdLst>
                <a:gd name="T0" fmla="*/ 0 w 6"/>
                <a:gd name="T1" fmla="*/ 0 h 39"/>
                <a:gd name="T2" fmla="*/ 32 w 6"/>
                <a:gd name="T3" fmla="*/ 0 h 39"/>
                <a:gd name="T4" fmla="*/ 32 w 6"/>
                <a:gd name="T5" fmla="*/ 1 h 39"/>
                <a:gd name="T6" fmla="*/ 0 w 6"/>
                <a:gd name="T7" fmla="*/ 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9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  <a:lnTo>
                    <a:pt x="0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1" name="Freeform 167"/>
            <p:cNvSpPr>
              <a:spLocks noChangeAspect="1"/>
            </p:cNvSpPr>
            <p:nvPr/>
          </p:nvSpPr>
          <p:spPr bwMode="auto">
            <a:xfrm rot="767878" flipH="1">
              <a:off x="5075" y="3097"/>
              <a:ext cx="44" cy="44"/>
            </a:xfrm>
            <a:custGeom>
              <a:avLst/>
              <a:gdLst>
                <a:gd name="T0" fmla="*/ 24 w 54"/>
                <a:gd name="T1" fmla="*/ 0 h 78"/>
                <a:gd name="T2" fmla="*/ 13 w 54"/>
                <a:gd name="T3" fmla="*/ 4 h 78"/>
                <a:gd name="T4" fmla="*/ 0 w 54"/>
                <a:gd name="T5" fmla="*/ 8 h 78"/>
                <a:gd name="T6" fmla="*/ 0 w 54"/>
                <a:gd name="T7" fmla="*/ 3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lnTo>
                    <a:pt x="30" y="41"/>
                  </a:lnTo>
                  <a:lnTo>
                    <a:pt x="0" y="78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2" name="Freeform 168"/>
            <p:cNvSpPr>
              <a:spLocks noChangeAspect="1"/>
            </p:cNvSpPr>
            <p:nvPr/>
          </p:nvSpPr>
          <p:spPr bwMode="auto">
            <a:xfrm rot="767878" flipH="1">
              <a:off x="5207" y="3114"/>
              <a:ext cx="36" cy="27"/>
            </a:xfrm>
            <a:custGeom>
              <a:avLst/>
              <a:gdLst>
                <a:gd name="T0" fmla="*/ 0 w 46"/>
                <a:gd name="T1" fmla="*/ 0 h 39"/>
                <a:gd name="T2" fmla="*/ 4 w 46"/>
                <a:gd name="T3" fmla="*/ 4 h 39"/>
                <a:gd name="T4" fmla="*/ 10 w 46"/>
                <a:gd name="T5" fmla="*/ 7 h 39"/>
                <a:gd name="T6" fmla="*/ 17 w 46"/>
                <a:gd name="T7" fmla="*/ 9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9">
                  <a:moveTo>
                    <a:pt x="0" y="0"/>
                  </a:moveTo>
                  <a:lnTo>
                    <a:pt x="11" y="17"/>
                  </a:lnTo>
                  <a:lnTo>
                    <a:pt x="28" y="30"/>
                  </a:lnTo>
                  <a:lnTo>
                    <a:pt x="46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3" name="Line 169"/>
            <p:cNvSpPr>
              <a:spLocks noChangeAspect="1" noChangeShapeType="1"/>
            </p:cNvSpPr>
            <p:nvPr/>
          </p:nvSpPr>
          <p:spPr bwMode="auto">
            <a:xfrm rot="767878" flipH="1">
              <a:off x="5083" y="3141"/>
              <a:ext cx="9" cy="14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4" name="Freeform 170"/>
            <p:cNvSpPr>
              <a:spLocks noChangeAspect="1"/>
            </p:cNvSpPr>
            <p:nvPr/>
          </p:nvSpPr>
          <p:spPr bwMode="auto">
            <a:xfrm rot="767878" flipH="1">
              <a:off x="5340" y="3369"/>
              <a:ext cx="18" cy="35"/>
            </a:xfrm>
            <a:custGeom>
              <a:avLst/>
              <a:gdLst>
                <a:gd name="T0" fmla="*/ 0 w 20"/>
                <a:gd name="T1" fmla="*/ 0 h 64"/>
                <a:gd name="T2" fmla="*/ 6 w 20"/>
                <a:gd name="T3" fmla="*/ 1 h 64"/>
                <a:gd name="T4" fmla="*/ 12 w 20"/>
                <a:gd name="T5" fmla="*/ 3 h 64"/>
                <a:gd name="T6" fmla="*/ 13 w 20"/>
                <a:gd name="T7" fmla="*/ 4 h 64"/>
                <a:gd name="T8" fmla="*/ 12 w 20"/>
                <a:gd name="T9" fmla="*/ 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4">
                  <a:moveTo>
                    <a:pt x="0" y="0"/>
                  </a:moveTo>
                  <a:lnTo>
                    <a:pt x="10" y="13"/>
                  </a:lnTo>
                  <a:lnTo>
                    <a:pt x="17" y="30"/>
                  </a:lnTo>
                  <a:lnTo>
                    <a:pt x="20" y="45"/>
                  </a:lnTo>
                  <a:lnTo>
                    <a:pt x="17" y="6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5" name="Freeform 171"/>
            <p:cNvSpPr>
              <a:spLocks noChangeAspect="1"/>
            </p:cNvSpPr>
            <p:nvPr/>
          </p:nvSpPr>
          <p:spPr bwMode="auto">
            <a:xfrm rot="767878" flipH="1">
              <a:off x="5172" y="3448"/>
              <a:ext cx="27" cy="35"/>
            </a:xfrm>
            <a:custGeom>
              <a:avLst/>
              <a:gdLst>
                <a:gd name="T0" fmla="*/ 0 w 42"/>
                <a:gd name="T1" fmla="*/ 0 h 45"/>
                <a:gd name="T2" fmla="*/ 2 w 42"/>
                <a:gd name="T3" fmla="*/ 0 h 45"/>
                <a:gd name="T4" fmla="*/ 4 w 42"/>
                <a:gd name="T5" fmla="*/ 2 h 45"/>
                <a:gd name="T6" fmla="*/ 6 w 42"/>
                <a:gd name="T7" fmla="*/ 4 h 45"/>
                <a:gd name="T8" fmla="*/ 7 w 42"/>
                <a:gd name="T9" fmla="*/ 7 h 45"/>
                <a:gd name="T10" fmla="*/ 7 w 42"/>
                <a:gd name="T11" fmla="*/ 12 h 45"/>
                <a:gd name="T12" fmla="*/ 7 w 42"/>
                <a:gd name="T13" fmla="*/ 16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lnTo>
                    <a:pt x="13" y="0"/>
                  </a:lnTo>
                  <a:lnTo>
                    <a:pt x="25" y="3"/>
                  </a:lnTo>
                  <a:lnTo>
                    <a:pt x="35" y="10"/>
                  </a:lnTo>
                  <a:lnTo>
                    <a:pt x="41" y="20"/>
                  </a:lnTo>
                  <a:lnTo>
                    <a:pt x="42" y="32"/>
                  </a:lnTo>
                  <a:lnTo>
                    <a:pt x="41" y="4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9806" name="Group 172"/>
            <p:cNvGrpSpPr>
              <a:grpSpLocks noChangeAspect="1"/>
            </p:cNvGrpSpPr>
            <p:nvPr/>
          </p:nvGrpSpPr>
          <p:grpSpPr bwMode="auto">
            <a:xfrm rot="767878" flipH="1">
              <a:off x="5013" y="2824"/>
              <a:ext cx="256" cy="18"/>
              <a:chOff x="3172" y="1618"/>
              <a:chExt cx="339" cy="28"/>
            </a:xfrm>
          </p:grpSpPr>
          <p:sp>
            <p:nvSpPr>
              <p:cNvPr id="29815" name="Freeform 173"/>
              <p:cNvSpPr>
                <a:spLocks noChangeAspect="1"/>
              </p:cNvSpPr>
              <p:nvPr/>
            </p:nvSpPr>
            <p:spPr bwMode="auto">
              <a:xfrm>
                <a:off x="3172" y="1634"/>
                <a:ext cx="121" cy="12"/>
              </a:xfrm>
              <a:custGeom>
                <a:avLst/>
                <a:gdLst>
                  <a:gd name="T0" fmla="*/ 0 w 121"/>
                  <a:gd name="T1" fmla="*/ 12 h 12"/>
                  <a:gd name="T2" fmla="*/ 30 w 121"/>
                  <a:gd name="T3" fmla="*/ 4 h 12"/>
                  <a:gd name="T4" fmla="*/ 61 w 121"/>
                  <a:gd name="T5" fmla="*/ 0 h 12"/>
                  <a:gd name="T6" fmla="*/ 91 w 121"/>
                  <a:gd name="T7" fmla="*/ 2 h 12"/>
                  <a:gd name="T8" fmla="*/ 121 w 121"/>
                  <a:gd name="T9" fmla="*/ 1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">
                    <a:moveTo>
                      <a:pt x="0" y="12"/>
                    </a:moveTo>
                    <a:lnTo>
                      <a:pt x="30" y="4"/>
                    </a:lnTo>
                    <a:lnTo>
                      <a:pt x="61" y="0"/>
                    </a:lnTo>
                    <a:lnTo>
                      <a:pt x="91" y="2"/>
                    </a:lnTo>
                    <a:lnTo>
                      <a:pt x="121" y="10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816" name="Freeform 174"/>
              <p:cNvSpPr>
                <a:spLocks noChangeAspect="1"/>
              </p:cNvSpPr>
              <p:nvPr/>
            </p:nvSpPr>
            <p:spPr bwMode="auto">
              <a:xfrm>
                <a:off x="3392" y="1618"/>
                <a:ext cx="119" cy="16"/>
              </a:xfrm>
              <a:custGeom>
                <a:avLst/>
                <a:gdLst>
                  <a:gd name="T0" fmla="*/ 119 w 119"/>
                  <a:gd name="T1" fmla="*/ 7 h 16"/>
                  <a:gd name="T2" fmla="*/ 89 w 119"/>
                  <a:gd name="T3" fmla="*/ 0 h 16"/>
                  <a:gd name="T4" fmla="*/ 59 w 119"/>
                  <a:gd name="T5" fmla="*/ 0 h 16"/>
                  <a:gd name="T6" fmla="*/ 28 w 119"/>
                  <a:gd name="T7" fmla="*/ 5 h 16"/>
                  <a:gd name="T8" fmla="*/ 0 w 119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">
                    <a:moveTo>
                      <a:pt x="119" y="7"/>
                    </a:moveTo>
                    <a:lnTo>
                      <a:pt x="89" y="0"/>
                    </a:lnTo>
                    <a:lnTo>
                      <a:pt x="59" y="0"/>
                    </a:lnTo>
                    <a:lnTo>
                      <a:pt x="28" y="5"/>
                    </a:lnTo>
                    <a:lnTo>
                      <a:pt x="0" y="16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29807" name="Freeform 175"/>
            <p:cNvSpPr>
              <a:spLocks noChangeAspect="1"/>
            </p:cNvSpPr>
            <p:nvPr/>
          </p:nvSpPr>
          <p:spPr bwMode="auto">
            <a:xfrm rot="767878" flipH="1">
              <a:off x="4977" y="2763"/>
              <a:ext cx="425" cy="140"/>
            </a:xfrm>
            <a:custGeom>
              <a:avLst/>
              <a:gdLst>
                <a:gd name="T0" fmla="*/ 142 w 550"/>
                <a:gd name="T1" fmla="*/ 0 h 231"/>
                <a:gd name="T2" fmla="*/ 165 w 550"/>
                <a:gd name="T3" fmla="*/ 1 h 231"/>
                <a:gd name="T4" fmla="*/ 184 w 550"/>
                <a:gd name="T5" fmla="*/ 6 h 231"/>
                <a:gd name="T6" fmla="*/ 196 w 550"/>
                <a:gd name="T7" fmla="*/ 13 h 231"/>
                <a:gd name="T8" fmla="*/ 171 w 550"/>
                <a:gd name="T9" fmla="*/ 8 h 231"/>
                <a:gd name="T10" fmla="*/ 165 w 550"/>
                <a:gd name="T11" fmla="*/ 11 h 231"/>
                <a:gd name="T12" fmla="*/ 165 w 550"/>
                <a:gd name="T13" fmla="*/ 13 h 231"/>
                <a:gd name="T14" fmla="*/ 150 w 550"/>
                <a:gd name="T15" fmla="*/ 8 h 231"/>
                <a:gd name="T16" fmla="*/ 131 w 550"/>
                <a:gd name="T17" fmla="*/ 8 h 231"/>
                <a:gd name="T18" fmla="*/ 152 w 550"/>
                <a:gd name="T19" fmla="*/ 19 h 231"/>
                <a:gd name="T20" fmla="*/ 138 w 550"/>
                <a:gd name="T21" fmla="*/ 13 h 231"/>
                <a:gd name="T22" fmla="*/ 120 w 550"/>
                <a:gd name="T23" fmla="*/ 9 h 231"/>
                <a:gd name="T24" fmla="*/ 117 w 550"/>
                <a:gd name="T25" fmla="*/ 10 h 231"/>
                <a:gd name="T26" fmla="*/ 128 w 550"/>
                <a:gd name="T27" fmla="*/ 15 h 231"/>
                <a:gd name="T28" fmla="*/ 123 w 550"/>
                <a:gd name="T29" fmla="*/ 16 h 231"/>
                <a:gd name="T30" fmla="*/ 103 w 550"/>
                <a:gd name="T31" fmla="*/ 12 h 231"/>
                <a:gd name="T32" fmla="*/ 80 w 550"/>
                <a:gd name="T33" fmla="*/ 10 h 231"/>
                <a:gd name="T34" fmla="*/ 99 w 550"/>
                <a:gd name="T35" fmla="*/ 17 h 231"/>
                <a:gd name="T36" fmla="*/ 80 w 550"/>
                <a:gd name="T37" fmla="*/ 13 h 231"/>
                <a:gd name="T38" fmla="*/ 60 w 550"/>
                <a:gd name="T39" fmla="*/ 12 h 231"/>
                <a:gd name="T40" fmla="*/ 70 w 550"/>
                <a:gd name="T41" fmla="*/ 15 h 231"/>
                <a:gd name="T42" fmla="*/ 77 w 550"/>
                <a:gd name="T43" fmla="*/ 19 h 231"/>
                <a:gd name="T44" fmla="*/ 66 w 550"/>
                <a:gd name="T45" fmla="*/ 15 h 231"/>
                <a:gd name="T46" fmla="*/ 52 w 550"/>
                <a:gd name="T47" fmla="*/ 14 h 231"/>
                <a:gd name="T48" fmla="*/ 39 w 550"/>
                <a:gd name="T49" fmla="*/ 17 h 231"/>
                <a:gd name="T50" fmla="*/ 36 w 550"/>
                <a:gd name="T51" fmla="*/ 27 h 231"/>
                <a:gd name="T52" fmla="*/ 26 w 550"/>
                <a:gd name="T53" fmla="*/ 32 h 231"/>
                <a:gd name="T54" fmla="*/ 19 w 550"/>
                <a:gd name="T55" fmla="*/ 22 h 231"/>
                <a:gd name="T56" fmla="*/ 7 w 550"/>
                <a:gd name="T57" fmla="*/ 20 h 231"/>
                <a:gd name="T58" fmla="*/ 25 w 550"/>
                <a:gd name="T59" fmla="*/ 15 h 231"/>
                <a:gd name="T60" fmla="*/ 77 w 550"/>
                <a:gd name="T61" fmla="*/ 7 h 231"/>
                <a:gd name="T62" fmla="*/ 131 w 550"/>
                <a:gd name="T63" fmla="*/ 1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50" h="231">
                  <a:moveTo>
                    <a:pt x="367" y="5"/>
                  </a:moveTo>
                  <a:lnTo>
                    <a:pt x="399" y="0"/>
                  </a:lnTo>
                  <a:lnTo>
                    <a:pt x="432" y="0"/>
                  </a:lnTo>
                  <a:lnTo>
                    <a:pt x="462" y="9"/>
                  </a:lnTo>
                  <a:lnTo>
                    <a:pt x="490" y="24"/>
                  </a:lnTo>
                  <a:lnTo>
                    <a:pt x="516" y="43"/>
                  </a:lnTo>
                  <a:lnTo>
                    <a:pt x="535" y="67"/>
                  </a:lnTo>
                  <a:lnTo>
                    <a:pt x="550" y="97"/>
                  </a:lnTo>
                  <a:lnTo>
                    <a:pt x="518" y="74"/>
                  </a:lnTo>
                  <a:lnTo>
                    <a:pt x="479" y="56"/>
                  </a:lnTo>
                  <a:lnTo>
                    <a:pt x="440" y="48"/>
                  </a:lnTo>
                  <a:lnTo>
                    <a:pt x="462" y="82"/>
                  </a:lnTo>
                  <a:lnTo>
                    <a:pt x="477" y="121"/>
                  </a:lnTo>
                  <a:lnTo>
                    <a:pt x="464" y="95"/>
                  </a:lnTo>
                  <a:lnTo>
                    <a:pt x="445" y="76"/>
                  </a:lnTo>
                  <a:lnTo>
                    <a:pt x="421" y="63"/>
                  </a:lnTo>
                  <a:lnTo>
                    <a:pt x="395" y="56"/>
                  </a:lnTo>
                  <a:lnTo>
                    <a:pt x="367" y="61"/>
                  </a:lnTo>
                  <a:lnTo>
                    <a:pt x="401" y="97"/>
                  </a:lnTo>
                  <a:lnTo>
                    <a:pt x="427" y="138"/>
                  </a:lnTo>
                  <a:lnTo>
                    <a:pt x="410" y="115"/>
                  </a:lnTo>
                  <a:lnTo>
                    <a:pt x="388" y="93"/>
                  </a:lnTo>
                  <a:lnTo>
                    <a:pt x="363" y="78"/>
                  </a:lnTo>
                  <a:lnTo>
                    <a:pt x="335" y="65"/>
                  </a:lnTo>
                  <a:lnTo>
                    <a:pt x="306" y="61"/>
                  </a:lnTo>
                  <a:lnTo>
                    <a:pt x="328" y="74"/>
                  </a:lnTo>
                  <a:lnTo>
                    <a:pt x="347" y="91"/>
                  </a:lnTo>
                  <a:lnTo>
                    <a:pt x="360" y="115"/>
                  </a:lnTo>
                  <a:lnTo>
                    <a:pt x="367" y="138"/>
                  </a:lnTo>
                  <a:lnTo>
                    <a:pt x="345" y="117"/>
                  </a:lnTo>
                  <a:lnTo>
                    <a:pt x="319" y="99"/>
                  </a:lnTo>
                  <a:lnTo>
                    <a:pt x="289" y="87"/>
                  </a:lnTo>
                  <a:lnTo>
                    <a:pt x="259" y="78"/>
                  </a:lnTo>
                  <a:lnTo>
                    <a:pt x="227" y="78"/>
                  </a:lnTo>
                  <a:lnTo>
                    <a:pt x="253" y="99"/>
                  </a:lnTo>
                  <a:lnTo>
                    <a:pt x="276" y="128"/>
                  </a:lnTo>
                  <a:lnTo>
                    <a:pt x="253" y="106"/>
                  </a:lnTo>
                  <a:lnTo>
                    <a:pt x="225" y="93"/>
                  </a:lnTo>
                  <a:lnTo>
                    <a:pt x="196" y="89"/>
                  </a:lnTo>
                  <a:lnTo>
                    <a:pt x="166" y="91"/>
                  </a:lnTo>
                  <a:lnTo>
                    <a:pt x="184" y="95"/>
                  </a:lnTo>
                  <a:lnTo>
                    <a:pt x="196" y="106"/>
                  </a:lnTo>
                  <a:lnTo>
                    <a:pt x="207" y="121"/>
                  </a:lnTo>
                  <a:lnTo>
                    <a:pt x="214" y="138"/>
                  </a:lnTo>
                  <a:lnTo>
                    <a:pt x="203" y="121"/>
                  </a:lnTo>
                  <a:lnTo>
                    <a:pt x="186" y="108"/>
                  </a:lnTo>
                  <a:lnTo>
                    <a:pt x="166" y="102"/>
                  </a:lnTo>
                  <a:lnTo>
                    <a:pt x="145" y="104"/>
                  </a:lnTo>
                  <a:lnTo>
                    <a:pt x="125" y="112"/>
                  </a:lnTo>
                  <a:lnTo>
                    <a:pt x="110" y="128"/>
                  </a:lnTo>
                  <a:lnTo>
                    <a:pt x="104" y="162"/>
                  </a:lnTo>
                  <a:lnTo>
                    <a:pt x="102" y="197"/>
                  </a:lnTo>
                  <a:lnTo>
                    <a:pt x="104" y="231"/>
                  </a:lnTo>
                  <a:lnTo>
                    <a:pt x="74" y="231"/>
                  </a:lnTo>
                  <a:lnTo>
                    <a:pt x="61" y="181"/>
                  </a:lnTo>
                  <a:lnTo>
                    <a:pt x="52" y="166"/>
                  </a:lnTo>
                  <a:lnTo>
                    <a:pt x="37" y="156"/>
                  </a:lnTo>
                  <a:lnTo>
                    <a:pt x="20" y="149"/>
                  </a:lnTo>
                  <a:lnTo>
                    <a:pt x="0" y="151"/>
                  </a:lnTo>
                  <a:lnTo>
                    <a:pt x="69" y="112"/>
                  </a:lnTo>
                  <a:lnTo>
                    <a:pt x="140" y="78"/>
                  </a:lnTo>
                  <a:lnTo>
                    <a:pt x="214" y="48"/>
                  </a:lnTo>
                  <a:lnTo>
                    <a:pt x="289" y="24"/>
                  </a:lnTo>
                  <a:lnTo>
                    <a:pt x="367" y="5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8" name="Freeform 176"/>
            <p:cNvSpPr>
              <a:spLocks/>
            </p:cNvSpPr>
            <p:nvPr/>
          </p:nvSpPr>
          <p:spPr bwMode="auto">
            <a:xfrm flipH="1">
              <a:off x="5021" y="2693"/>
              <a:ext cx="293" cy="140"/>
            </a:xfrm>
            <a:custGeom>
              <a:avLst/>
              <a:gdLst>
                <a:gd name="T0" fmla="*/ 0 w 33"/>
                <a:gd name="T1" fmla="*/ 93791 h 16"/>
                <a:gd name="T2" fmla="*/ 30827 w 33"/>
                <a:gd name="T3" fmla="*/ 58958 h 16"/>
                <a:gd name="T4" fmla="*/ 55972 w 33"/>
                <a:gd name="T5" fmla="*/ 35525 h 16"/>
                <a:gd name="T6" fmla="*/ 99407 w 33"/>
                <a:gd name="T7" fmla="*/ 17456 h 16"/>
                <a:gd name="T8" fmla="*/ 142762 w 33"/>
                <a:gd name="T9" fmla="*/ 6046 h 16"/>
                <a:gd name="T10" fmla="*/ 174299 w 33"/>
                <a:gd name="T11" fmla="*/ 0 h 16"/>
                <a:gd name="T12" fmla="*/ 205047 w 33"/>
                <a:gd name="T13" fmla="*/ 6046 h 16"/>
                <a:gd name="T14" fmla="*/ 161683 w 33"/>
                <a:gd name="T15" fmla="*/ 23433 h 16"/>
                <a:gd name="T16" fmla="*/ 86799 w 33"/>
                <a:gd name="T17" fmla="*/ 46935 h 16"/>
                <a:gd name="T18" fmla="*/ 0 w 33"/>
                <a:gd name="T19" fmla="*/ 9379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6">
                  <a:moveTo>
                    <a:pt x="0" y="16"/>
                  </a:moveTo>
                  <a:lnTo>
                    <a:pt x="5" y="10"/>
                  </a:lnTo>
                  <a:lnTo>
                    <a:pt x="9" y="6"/>
                  </a:lnTo>
                  <a:lnTo>
                    <a:pt x="16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9" name="Freeform 177"/>
            <p:cNvSpPr>
              <a:spLocks/>
            </p:cNvSpPr>
            <p:nvPr/>
          </p:nvSpPr>
          <p:spPr bwMode="auto">
            <a:xfrm flipH="1">
              <a:off x="5004" y="2710"/>
              <a:ext cx="62" cy="27"/>
            </a:xfrm>
            <a:custGeom>
              <a:avLst/>
              <a:gdLst>
                <a:gd name="T0" fmla="*/ 0 w 7"/>
                <a:gd name="T1" fmla="*/ 13122 h 3"/>
                <a:gd name="T2" fmla="*/ 30593 w 7"/>
                <a:gd name="T3" fmla="*/ 19683 h 3"/>
                <a:gd name="T4" fmla="*/ 43072 w 7"/>
                <a:gd name="T5" fmla="*/ 13122 h 3"/>
                <a:gd name="T6" fmla="*/ 30593 w 7"/>
                <a:gd name="T7" fmla="*/ 0 h 3"/>
                <a:gd name="T8" fmla="*/ 43072 w 7"/>
                <a:gd name="T9" fmla="*/ 0 h 3"/>
                <a:gd name="T10" fmla="*/ 6280 w 7"/>
                <a:gd name="T11" fmla="*/ 13122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5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1" y="2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0" name="Freeform 178"/>
            <p:cNvSpPr>
              <a:spLocks/>
            </p:cNvSpPr>
            <p:nvPr/>
          </p:nvSpPr>
          <p:spPr bwMode="auto">
            <a:xfrm flipH="1">
              <a:off x="4951" y="3079"/>
              <a:ext cx="460" cy="466"/>
            </a:xfrm>
            <a:custGeom>
              <a:avLst/>
              <a:gdLst>
                <a:gd name="T0" fmla="*/ 214572 w 52"/>
                <a:gd name="T1" fmla="*/ 53731 h 53"/>
                <a:gd name="T2" fmla="*/ 140548 w 52"/>
                <a:gd name="T3" fmla="*/ 36023 h 53"/>
                <a:gd name="T4" fmla="*/ 103845 w 52"/>
                <a:gd name="T5" fmla="*/ 47541 h 53"/>
                <a:gd name="T6" fmla="*/ 55403 w 52"/>
                <a:gd name="T7" fmla="*/ 89753 h 53"/>
                <a:gd name="T8" fmla="*/ 36703 w 52"/>
                <a:gd name="T9" fmla="*/ 125776 h 53"/>
                <a:gd name="T10" fmla="*/ 79589 w 52"/>
                <a:gd name="T11" fmla="*/ 197136 h 53"/>
                <a:gd name="T12" fmla="*/ 128729 w 52"/>
                <a:gd name="T13" fmla="*/ 250787 h 53"/>
                <a:gd name="T14" fmla="*/ 177870 w 52"/>
                <a:gd name="T15" fmla="*/ 274597 h 53"/>
                <a:gd name="T16" fmla="*/ 214572 w 52"/>
                <a:gd name="T17" fmla="*/ 280699 h 53"/>
                <a:gd name="T18" fmla="*/ 245092 w 52"/>
                <a:gd name="T19" fmla="*/ 256968 h 53"/>
                <a:gd name="T20" fmla="*/ 281715 w 52"/>
                <a:gd name="T21" fmla="*/ 185538 h 53"/>
                <a:gd name="T22" fmla="*/ 294241 w 52"/>
                <a:gd name="T23" fmla="*/ 143405 h 53"/>
                <a:gd name="T24" fmla="*/ 318417 w 52"/>
                <a:gd name="T25" fmla="*/ 155618 h 53"/>
                <a:gd name="T26" fmla="*/ 287978 w 52"/>
                <a:gd name="T27" fmla="*/ 220946 h 53"/>
                <a:gd name="T28" fmla="*/ 263093 w 52"/>
                <a:gd name="T29" fmla="*/ 274597 h 53"/>
                <a:gd name="T30" fmla="*/ 220128 w 52"/>
                <a:gd name="T31" fmla="*/ 304509 h 53"/>
                <a:gd name="T32" fmla="*/ 195872 w 52"/>
                <a:gd name="T33" fmla="*/ 316731 h 53"/>
                <a:gd name="T34" fmla="*/ 140548 w 52"/>
                <a:gd name="T35" fmla="*/ 292991 h 53"/>
                <a:gd name="T36" fmla="*/ 92106 w 52"/>
                <a:gd name="T37" fmla="*/ 263079 h 53"/>
                <a:gd name="T38" fmla="*/ 49140 w 52"/>
                <a:gd name="T39" fmla="*/ 227048 h 53"/>
                <a:gd name="T40" fmla="*/ 55403 w 52"/>
                <a:gd name="T41" fmla="*/ 215459 h 53"/>
                <a:gd name="T42" fmla="*/ 42886 w 52"/>
                <a:gd name="T43" fmla="*/ 197136 h 53"/>
                <a:gd name="T44" fmla="*/ 6263 w 52"/>
                <a:gd name="T45" fmla="*/ 143405 h 53"/>
                <a:gd name="T46" fmla="*/ 0 w 52"/>
                <a:gd name="T47" fmla="*/ 101271 h 53"/>
                <a:gd name="T48" fmla="*/ 24256 w 52"/>
                <a:gd name="T49" fmla="*/ 77462 h 53"/>
                <a:gd name="T50" fmla="*/ 92106 w 52"/>
                <a:gd name="T51" fmla="*/ 36023 h 53"/>
                <a:gd name="T52" fmla="*/ 110108 w 52"/>
                <a:gd name="T53" fmla="*/ 23810 h 53"/>
                <a:gd name="T54" fmla="*/ 116283 w 52"/>
                <a:gd name="T55" fmla="*/ 0 h 53"/>
                <a:gd name="T56" fmla="*/ 195872 w 52"/>
                <a:gd name="T57" fmla="*/ 17699 h 53"/>
                <a:gd name="T58" fmla="*/ 214572 w 52"/>
                <a:gd name="T59" fmla="*/ 53731 h 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2" h="53">
                  <a:moveTo>
                    <a:pt x="35" y="9"/>
                  </a:moveTo>
                  <a:lnTo>
                    <a:pt x="23" y="6"/>
                  </a:lnTo>
                  <a:lnTo>
                    <a:pt x="17" y="8"/>
                  </a:lnTo>
                  <a:lnTo>
                    <a:pt x="9" y="15"/>
                  </a:lnTo>
                  <a:lnTo>
                    <a:pt x="6" y="21"/>
                  </a:lnTo>
                  <a:lnTo>
                    <a:pt x="13" y="33"/>
                  </a:lnTo>
                  <a:lnTo>
                    <a:pt x="21" y="42"/>
                  </a:lnTo>
                  <a:lnTo>
                    <a:pt x="29" y="46"/>
                  </a:lnTo>
                  <a:lnTo>
                    <a:pt x="35" y="47"/>
                  </a:lnTo>
                  <a:lnTo>
                    <a:pt x="40" y="43"/>
                  </a:lnTo>
                  <a:lnTo>
                    <a:pt x="46" y="31"/>
                  </a:lnTo>
                  <a:lnTo>
                    <a:pt x="48" y="24"/>
                  </a:lnTo>
                  <a:lnTo>
                    <a:pt x="52" y="26"/>
                  </a:lnTo>
                  <a:lnTo>
                    <a:pt x="47" y="37"/>
                  </a:lnTo>
                  <a:lnTo>
                    <a:pt x="43" y="46"/>
                  </a:lnTo>
                  <a:lnTo>
                    <a:pt x="36" y="51"/>
                  </a:lnTo>
                  <a:lnTo>
                    <a:pt x="32" y="53"/>
                  </a:lnTo>
                  <a:lnTo>
                    <a:pt x="23" y="49"/>
                  </a:lnTo>
                  <a:lnTo>
                    <a:pt x="15" y="44"/>
                  </a:lnTo>
                  <a:lnTo>
                    <a:pt x="8" y="38"/>
                  </a:lnTo>
                  <a:lnTo>
                    <a:pt x="9" y="36"/>
                  </a:lnTo>
                  <a:lnTo>
                    <a:pt x="7" y="33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19" y="0"/>
                  </a:lnTo>
                  <a:lnTo>
                    <a:pt x="32" y="3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1" name="Freeform 179"/>
            <p:cNvSpPr>
              <a:spLocks noChangeAspect="1"/>
            </p:cNvSpPr>
            <p:nvPr/>
          </p:nvSpPr>
          <p:spPr bwMode="auto">
            <a:xfrm rot="767878" flipH="1">
              <a:off x="5207" y="3466"/>
              <a:ext cx="18" cy="17"/>
            </a:xfrm>
            <a:custGeom>
              <a:avLst/>
              <a:gdLst>
                <a:gd name="T0" fmla="*/ 0 w 17"/>
                <a:gd name="T1" fmla="*/ 0 h 22"/>
                <a:gd name="T2" fmla="*/ 15 w 17"/>
                <a:gd name="T3" fmla="*/ 3 h 22"/>
                <a:gd name="T4" fmla="*/ 21 w 17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lnTo>
                    <a:pt x="11" y="8"/>
                  </a:lnTo>
                  <a:lnTo>
                    <a:pt x="17" y="2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2" name="Freeform 180"/>
            <p:cNvSpPr>
              <a:spLocks noChangeAspect="1"/>
            </p:cNvSpPr>
            <p:nvPr/>
          </p:nvSpPr>
          <p:spPr bwMode="auto">
            <a:xfrm rot="767878" flipH="1">
              <a:off x="5190" y="3457"/>
              <a:ext cx="26" cy="18"/>
            </a:xfrm>
            <a:custGeom>
              <a:avLst/>
              <a:gdLst>
                <a:gd name="T0" fmla="*/ 0 w 33"/>
                <a:gd name="T1" fmla="*/ 0 h 27"/>
                <a:gd name="T2" fmla="*/ 5 w 33"/>
                <a:gd name="T3" fmla="*/ 0 h 27"/>
                <a:gd name="T4" fmla="*/ 9 w 33"/>
                <a:gd name="T5" fmla="*/ 1 h 27"/>
                <a:gd name="T6" fmla="*/ 13 w 33"/>
                <a:gd name="T7" fmla="*/ 3 h 27"/>
                <a:gd name="T8" fmla="*/ 13 w 33"/>
                <a:gd name="T9" fmla="*/ 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lnTo>
                    <a:pt x="13" y="0"/>
                  </a:lnTo>
                  <a:lnTo>
                    <a:pt x="23" y="5"/>
                  </a:lnTo>
                  <a:lnTo>
                    <a:pt x="32" y="13"/>
                  </a:lnTo>
                  <a:lnTo>
                    <a:pt x="33" y="2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3" name="Freeform 181"/>
            <p:cNvSpPr>
              <a:spLocks/>
            </p:cNvSpPr>
            <p:nvPr/>
          </p:nvSpPr>
          <p:spPr bwMode="auto">
            <a:xfrm flipH="1">
              <a:off x="5066" y="3079"/>
              <a:ext cx="44" cy="70"/>
            </a:xfrm>
            <a:custGeom>
              <a:avLst/>
              <a:gdLst>
                <a:gd name="T0" fmla="*/ 0 w 5"/>
                <a:gd name="T1" fmla="*/ 23433 h 8"/>
                <a:gd name="T2" fmla="*/ 6116 w 5"/>
                <a:gd name="T3" fmla="*/ 0 h 8"/>
                <a:gd name="T4" fmla="*/ 29973 w 5"/>
                <a:gd name="T5" fmla="*/ 12101 h 8"/>
                <a:gd name="T6" fmla="*/ 12232 w 5"/>
                <a:gd name="T7" fmla="*/ 46935 h 8"/>
                <a:gd name="T8" fmla="*/ 0 w 5"/>
                <a:gd name="T9" fmla="*/ 2343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lnTo>
                    <a:pt x="1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4" name="Freeform 182"/>
            <p:cNvSpPr>
              <a:spLocks/>
            </p:cNvSpPr>
            <p:nvPr/>
          </p:nvSpPr>
          <p:spPr bwMode="auto">
            <a:xfrm flipH="1">
              <a:off x="4809" y="3088"/>
              <a:ext cx="257" cy="325"/>
            </a:xfrm>
            <a:custGeom>
              <a:avLst/>
              <a:gdLst>
                <a:gd name="T0" fmla="*/ 0 w 29"/>
                <a:gd name="T1" fmla="*/ 17594 h 37"/>
                <a:gd name="T2" fmla="*/ 18770 w 29"/>
                <a:gd name="T3" fmla="*/ 17594 h 37"/>
                <a:gd name="T4" fmla="*/ 24344 w 29"/>
                <a:gd name="T5" fmla="*/ 35952 h 37"/>
                <a:gd name="T6" fmla="*/ 43114 w 29"/>
                <a:gd name="T7" fmla="*/ 47450 h 37"/>
                <a:gd name="T8" fmla="*/ 116944 w 29"/>
                <a:gd name="T9" fmla="*/ 95594 h 37"/>
                <a:gd name="T10" fmla="*/ 160058 w 29"/>
                <a:gd name="T11" fmla="*/ 136869 h 37"/>
                <a:gd name="T12" fmla="*/ 160058 w 29"/>
                <a:gd name="T13" fmla="*/ 160638 h 37"/>
                <a:gd name="T14" fmla="*/ 154484 w 29"/>
                <a:gd name="T15" fmla="*/ 178926 h 37"/>
                <a:gd name="T16" fmla="*/ 111361 w 29"/>
                <a:gd name="T17" fmla="*/ 190415 h 37"/>
                <a:gd name="T18" fmla="*/ 61964 w 29"/>
                <a:gd name="T19" fmla="*/ 196511 h 37"/>
                <a:gd name="T20" fmla="*/ 55680 w 29"/>
                <a:gd name="T21" fmla="*/ 220280 h 37"/>
                <a:gd name="T22" fmla="*/ 98794 w 29"/>
                <a:gd name="T23" fmla="*/ 214184 h 37"/>
                <a:gd name="T24" fmla="*/ 141997 w 29"/>
                <a:gd name="T25" fmla="*/ 202607 h 37"/>
                <a:gd name="T26" fmla="*/ 178907 w 29"/>
                <a:gd name="T27" fmla="*/ 178926 h 37"/>
                <a:gd name="T28" fmla="*/ 178907 w 29"/>
                <a:gd name="T29" fmla="*/ 142965 h 37"/>
                <a:gd name="T30" fmla="*/ 166341 w 29"/>
                <a:gd name="T31" fmla="*/ 119284 h 37"/>
                <a:gd name="T32" fmla="*/ 116944 w 29"/>
                <a:gd name="T33" fmla="*/ 77236 h 37"/>
                <a:gd name="T34" fmla="*/ 61964 w 29"/>
                <a:gd name="T35" fmla="*/ 41354 h 37"/>
                <a:gd name="T36" fmla="*/ 36911 w 29"/>
                <a:gd name="T37" fmla="*/ 23690 h 37"/>
                <a:gd name="T38" fmla="*/ 30627 w 29"/>
                <a:gd name="T39" fmla="*/ 0 h 37"/>
                <a:gd name="T40" fmla="*/ 6283 w 29"/>
                <a:gd name="T41" fmla="*/ 0 h 37"/>
                <a:gd name="T42" fmla="*/ 0 w 29"/>
                <a:gd name="T43" fmla="*/ 17594 h 3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9" h="37">
                  <a:moveTo>
                    <a:pt x="0" y="3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7" y="8"/>
                  </a:lnTo>
                  <a:lnTo>
                    <a:pt x="19" y="16"/>
                  </a:lnTo>
                  <a:lnTo>
                    <a:pt x="26" y="23"/>
                  </a:lnTo>
                  <a:lnTo>
                    <a:pt x="26" y="27"/>
                  </a:lnTo>
                  <a:lnTo>
                    <a:pt x="25" y="30"/>
                  </a:lnTo>
                  <a:lnTo>
                    <a:pt x="18" y="32"/>
                  </a:lnTo>
                  <a:lnTo>
                    <a:pt x="10" y="33"/>
                  </a:lnTo>
                  <a:lnTo>
                    <a:pt x="9" y="37"/>
                  </a:lnTo>
                  <a:lnTo>
                    <a:pt x="16" y="36"/>
                  </a:lnTo>
                  <a:lnTo>
                    <a:pt x="23" y="34"/>
                  </a:lnTo>
                  <a:lnTo>
                    <a:pt x="29" y="30"/>
                  </a:lnTo>
                  <a:lnTo>
                    <a:pt x="29" y="24"/>
                  </a:lnTo>
                  <a:lnTo>
                    <a:pt x="27" y="20"/>
                  </a:lnTo>
                  <a:lnTo>
                    <a:pt x="19" y="13"/>
                  </a:lnTo>
                  <a:lnTo>
                    <a:pt x="10" y="7"/>
                  </a:lnTo>
                  <a:lnTo>
                    <a:pt x="6" y="4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29738" name="Rectangle 183"/>
          <p:cNvSpPr>
            <a:spLocks noChangeArrowheads="1"/>
          </p:cNvSpPr>
          <p:nvPr/>
        </p:nvSpPr>
        <p:spPr bwMode="auto">
          <a:xfrm>
            <a:off x="8857043" y="3905567"/>
            <a:ext cx="1891543" cy="4994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99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82800" anchor="ctr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2400" dirty="0">
                <a:solidFill>
                  <a:srgbClr val="0000FF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ﾍﾞﾃﾗﾝ作業者</a:t>
            </a:r>
          </a:p>
        </p:txBody>
      </p:sp>
      <p:sp>
        <p:nvSpPr>
          <p:cNvPr id="29739" name="Rectangle 184"/>
          <p:cNvSpPr>
            <a:spLocks noChangeArrowheads="1"/>
          </p:cNvSpPr>
          <p:nvPr/>
        </p:nvSpPr>
        <p:spPr bwMode="auto">
          <a:xfrm>
            <a:off x="8926865" y="6215380"/>
            <a:ext cx="1732847" cy="4994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99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82800" anchor="ctr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2400" dirty="0">
                <a:solidFill>
                  <a:srgbClr val="FF3399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新人作業者</a:t>
            </a:r>
          </a:p>
        </p:txBody>
      </p:sp>
      <p:sp>
        <p:nvSpPr>
          <p:cNvPr id="215225" name="AutoShape 185"/>
          <p:cNvSpPr>
            <a:spLocks noChangeArrowheads="1"/>
          </p:cNvSpPr>
          <p:nvPr/>
        </p:nvSpPr>
        <p:spPr bwMode="auto">
          <a:xfrm>
            <a:off x="6096000" y="2349500"/>
            <a:ext cx="2895600" cy="1219200"/>
          </a:xfrm>
          <a:prstGeom prst="wedgeRoundRectCallout">
            <a:avLst>
              <a:gd name="adj1" fmla="val 68421"/>
              <a:gd name="adj2" fmla="val -34764"/>
              <a:gd name="adj3" fmla="val 16667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2800">
                <a:latin typeface="Arial" panose="020B0604020202020204" pitchFamily="34" charset="0"/>
              </a:rPr>
              <a:t>変わらねぇら～</a:t>
            </a:r>
          </a:p>
        </p:txBody>
      </p:sp>
      <p:grpSp>
        <p:nvGrpSpPr>
          <p:cNvPr id="29741" name="Group 186"/>
          <p:cNvGrpSpPr>
            <a:grpSpLocks/>
          </p:cNvGrpSpPr>
          <p:nvPr/>
        </p:nvGrpSpPr>
        <p:grpSpPr bwMode="auto">
          <a:xfrm>
            <a:off x="2645313" y="5957888"/>
            <a:ext cx="5181600" cy="792162"/>
            <a:chOff x="3360" y="3072"/>
            <a:chExt cx="2256" cy="576"/>
          </a:xfrm>
        </p:grpSpPr>
        <p:sp>
          <p:nvSpPr>
            <p:cNvPr id="29760" name="Rectangle 187"/>
            <p:cNvSpPr>
              <a:spLocks noChangeArrowheads="1"/>
            </p:cNvSpPr>
            <p:nvPr/>
          </p:nvSpPr>
          <p:spPr bwMode="auto">
            <a:xfrm>
              <a:off x="3360" y="3072"/>
              <a:ext cx="2256" cy="576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/>
            </a:p>
          </p:txBody>
        </p:sp>
        <p:sp>
          <p:nvSpPr>
            <p:cNvPr id="29761" name="Line 188"/>
            <p:cNvSpPr>
              <a:spLocks noChangeShapeType="1"/>
            </p:cNvSpPr>
            <p:nvPr/>
          </p:nvSpPr>
          <p:spPr bwMode="auto">
            <a:xfrm>
              <a:off x="3360" y="3360"/>
              <a:ext cx="2256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29742" name="Text Box 189"/>
          <p:cNvSpPr txBox="1">
            <a:spLocks noChangeArrowheads="1"/>
          </p:cNvSpPr>
          <p:nvPr/>
        </p:nvSpPr>
        <p:spPr bwMode="auto">
          <a:xfrm>
            <a:off x="2706386" y="6051550"/>
            <a:ext cx="1336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600" dirty="0">
                <a:solidFill>
                  <a:srgbClr val="0000FF"/>
                </a:solidFill>
                <a:latin typeface="Arial" panose="020B0604020202020204" pitchFamily="34" charset="0"/>
              </a:rPr>
              <a:t>ﾍﾞﾃﾗﾝ作業者</a:t>
            </a:r>
          </a:p>
        </p:txBody>
      </p:sp>
      <p:sp>
        <p:nvSpPr>
          <p:cNvPr id="29743" name="Text Box 190"/>
          <p:cNvSpPr txBox="1">
            <a:spLocks noChangeArrowheads="1"/>
          </p:cNvSpPr>
          <p:nvPr/>
        </p:nvSpPr>
        <p:spPr bwMode="auto">
          <a:xfrm>
            <a:off x="2818607" y="6384133"/>
            <a:ext cx="9588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600" dirty="0">
                <a:solidFill>
                  <a:srgbClr val="FF3399"/>
                </a:solidFill>
                <a:latin typeface="Arial" panose="020B0604020202020204" pitchFamily="34" charset="0"/>
              </a:rPr>
              <a:t>新人君</a:t>
            </a:r>
          </a:p>
        </p:txBody>
      </p:sp>
      <p:sp>
        <p:nvSpPr>
          <p:cNvPr id="29744" name="Line 191"/>
          <p:cNvSpPr>
            <a:spLocks noChangeShapeType="1"/>
          </p:cNvSpPr>
          <p:nvPr/>
        </p:nvSpPr>
        <p:spPr bwMode="auto">
          <a:xfrm>
            <a:off x="3998717" y="5940425"/>
            <a:ext cx="0" cy="7921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45" name="Text Box 192"/>
          <p:cNvSpPr txBox="1">
            <a:spLocks noChangeArrowheads="1"/>
          </p:cNvSpPr>
          <p:nvPr/>
        </p:nvSpPr>
        <p:spPr bwMode="auto">
          <a:xfrm>
            <a:off x="3907500" y="6038575"/>
            <a:ext cx="777875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solidFill>
                  <a:srgbClr val="0000FF"/>
                </a:solidFill>
                <a:latin typeface="Arial" panose="020B0604020202020204" pitchFamily="34" charset="0"/>
              </a:rPr>
              <a:t>17</a:t>
            </a:r>
          </a:p>
        </p:txBody>
      </p:sp>
      <p:sp>
        <p:nvSpPr>
          <p:cNvPr id="29746" name="Text Box 193"/>
          <p:cNvSpPr txBox="1">
            <a:spLocks noChangeArrowheads="1"/>
          </p:cNvSpPr>
          <p:nvPr/>
        </p:nvSpPr>
        <p:spPr bwMode="auto">
          <a:xfrm>
            <a:off x="3878265" y="6379488"/>
            <a:ext cx="777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solidFill>
                  <a:srgbClr val="FF3399"/>
                </a:solidFill>
                <a:latin typeface="Arial" panose="020B0604020202020204" pitchFamily="34" charset="0"/>
              </a:rPr>
              <a:t>15</a:t>
            </a:r>
          </a:p>
        </p:txBody>
      </p:sp>
      <p:sp>
        <p:nvSpPr>
          <p:cNvPr id="29747" name="Text Box 194"/>
          <p:cNvSpPr txBox="1">
            <a:spLocks noChangeArrowheads="1"/>
          </p:cNvSpPr>
          <p:nvPr/>
        </p:nvSpPr>
        <p:spPr bwMode="auto">
          <a:xfrm>
            <a:off x="4707988" y="6011983"/>
            <a:ext cx="7747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solidFill>
                  <a:srgbClr val="0000FF"/>
                </a:solidFill>
                <a:latin typeface="Arial" panose="020B0604020202020204" pitchFamily="34" charset="0"/>
              </a:rPr>
              <a:t>23</a:t>
            </a:r>
          </a:p>
        </p:txBody>
      </p:sp>
      <p:sp>
        <p:nvSpPr>
          <p:cNvPr id="29748" name="Text Box 195"/>
          <p:cNvSpPr txBox="1">
            <a:spLocks noChangeArrowheads="1"/>
          </p:cNvSpPr>
          <p:nvPr/>
        </p:nvSpPr>
        <p:spPr bwMode="auto">
          <a:xfrm>
            <a:off x="4707988" y="6367582"/>
            <a:ext cx="7747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solidFill>
                  <a:srgbClr val="FF3399"/>
                </a:solidFill>
                <a:latin typeface="Arial" panose="020B0604020202020204" pitchFamily="34" charset="0"/>
              </a:rPr>
              <a:t>24</a:t>
            </a:r>
          </a:p>
        </p:txBody>
      </p:sp>
      <p:sp>
        <p:nvSpPr>
          <p:cNvPr id="29749" name="Text Box 196"/>
          <p:cNvSpPr txBox="1">
            <a:spLocks noChangeArrowheads="1"/>
          </p:cNvSpPr>
          <p:nvPr/>
        </p:nvSpPr>
        <p:spPr bwMode="auto">
          <a:xfrm>
            <a:off x="5493669" y="6001149"/>
            <a:ext cx="777875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solidFill>
                  <a:srgbClr val="0000FF"/>
                </a:solidFill>
                <a:latin typeface="Arial" panose="020B0604020202020204" pitchFamily="34" charset="0"/>
              </a:rPr>
              <a:t>19</a:t>
            </a:r>
          </a:p>
        </p:txBody>
      </p:sp>
      <p:sp>
        <p:nvSpPr>
          <p:cNvPr id="29750" name="Text Box 197"/>
          <p:cNvSpPr txBox="1">
            <a:spLocks noChangeArrowheads="1"/>
          </p:cNvSpPr>
          <p:nvPr/>
        </p:nvSpPr>
        <p:spPr bwMode="auto">
          <a:xfrm>
            <a:off x="5516273" y="6396037"/>
            <a:ext cx="777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solidFill>
                  <a:srgbClr val="FF3399"/>
                </a:solidFill>
                <a:latin typeface="Arial" panose="020B0604020202020204" pitchFamily="34" charset="0"/>
              </a:rPr>
              <a:t>20</a:t>
            </a:r>
          </a:p>
        </p:txBody>
      </p:sp>
      <p:sp>
        <p:nvSpPr>
          <p:cNvPr id="29751" name="Text Box 198"/>
          <p:cNvSpPr txBox="1">
            <a:spLocks noChangeArrowheads="1"/>
          </p:cNvSpPr>
          <p:nvPr/>
        </p:nvSpPr>
        <p:spPr bwMode="auto">
          <a:xfrm>
            <a:off x="6270088" y="5985670"/>
            <a:ext cx="777875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solidFill>
                  <a:srgbClr val="0000FF"/>
                </a:solidFill>
                <a:latin typeface="Arial" panose="020B0604020202020204" pitchFamily="34" charset="0"/>
              </a:rPr>
              <a:t>4</a:t>
            </a:r>
          </a:p>
        </p:txBody>
      </p:sp>
      <p:sp>
        <p:nvSpPr>
          <p:cNvPr id="29752" name="Text Box 199"/>
          <p:cNvSpPr txBox="1">
            <a:spLocks noChangeArrowheads="1"/>
          </p:cNvSpPr>
          <p:nvPr/>
        </p:nvSpPr>
        <p:spPr bwMode="auto">
          <a:xfrm>
            <a:off x="6983773" y="5986067"/>
            <a:ext cx="777875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solidFill>
                  <a:srgbClr val="0000FF"/>
                </a:solidFill>
                <a:latin typeface="Arial" panose="020B0604020202020204" pitchFamily="34" charset="0"/>
              </a:rPr>
              <a:t>4</a:t>
            </a:r>
          </a:p>
        </p:txBody>
      </p:sp>
      <p:sp>
        <p:nvSpPr>
          <p:cNvPr id="29753" name="Text Box 200"/>
          <p:cNvSpPr txBox="1">
            <a:spLocks noChangeArrowheads="1"/>
          </p:cNvSpPr>
          <p:nvPr/>
        </p:nvSpPr>
        <p:spPr bwMode="auto">
          <a:xfrm>
            <a:off x="7049039" y="6403776"/>
            <a:ext cx="777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solidFill>
                  <a:srgbClr val="FF3399"/>
                </a:solidFill>
                <a:latin typeface="Arial" panose="020B0604020202020204" pitchFamily="34" charset="0"/>
              </a:rPr>
              <a:t>6</a:t>
            </a:r>
          </a:p>
        </p:txBody>
      </p:sp>
      <p:sp>
        <p:nvSpPr>
          <p:cNvPr id="29754" name="Text Box 201"/>
          <p:cNvSpPr txBox="1">
            <a:spLocks noChangeArrowheads="1"/>
          </p:cNvSpPr>
          <p:nvPr/>
        </p:nvSpPr>
        <p:spPr bwMode="auto">
          <a:xfrm>
            <a:off x="6138864" y="6396831"/>
            <a:ext cx="101541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solidFill>
                  <a:srgbClr val="FF3399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29755" name="Line 202"/>
          <p:cNvSpPr>
            <a:spLocks noChangeShapeType="1"/>
          </p:cNvSpPr>
          <p:nvPr/>
        </p:nvSpPr>
        <p:spPr bwMode="auto">
          <a:xfrm>
            <a:off x="4745038" y="5928521"/>
            <a:ext cx="0" cy="7921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56" name="Line 203"/>
          <p:cNvSpPr>
            <a:spLocks noChangeShapeType="1"/>
          </p:cNvSpPr>
          <p:nvPr/>
        </p:nvSpPr>
        <p:spPr bwMode="auto">
          <a:xfrm>
            <a:off x="5532438" y="5952375"/>
            <a:ext cx="0" cy="7921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57" name="Line 204"/>
          <p:cNvSpPr>
            <a:spLocks noChangeShapeType="1"/>
          </p:cNvSpPr>
          <p:nvPr/>
        </p:nvSpPr>
        <p:spPr bwMode="auto">
          <a:xfrm>
            <a:off x="6321425" y="5975350"/>
            <a:ext cx="0" cy="7921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58" name="Line 205"/>
          <p:cNvSpPr>
            <a:spLocks noChangeShapeType="1"/>
          </p:cNvSpPr>
          <p:nvPr/>
        </p:nvSpPr>
        <p:spPr bwMode="auto">
          <a:xfrm>
            <a:off x="7029450" y="5965031"/>
            <a:ext cx="0" cy="7921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759" name="Text Box 206"/>
          <p:cNvSpPr txBox="1">
            <a:spLocks noChangeArrowheads="1"/>
          </p:cNvSpPr>
          <p:nvPr/>
        </p:nvSpPr>
        <p:spPr bwMode="auto">
          <a:xfrm>
            <a:off x="3381989" y="1295401"/>
            <a:ext cx="74676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2800" dirty="0">
                <a:solidFill>
                  <a:srgbClr val="663300"/>
                </a:solidFill>
                <a:latin typeface="Arial" panose="020B0604020202020204" pitchFamily="34" charset="0"/>
              </a:rPr>
              <a:t>人（作業者）別加工不良実績グラフ</a:t>
            </a:r>
          </a:p>
        </p:txBody>
      </p:sp>
      <p:sp>
        <p:nvSpPr>
          <p:cNvPr id="207" name="AutoShape 2"/>
          <p:cNvSpPr>
            <a:spLocks noChangeArrowheads="1"/>
          </p:cNvSpPr>
          <p:nvPr/>
        </p:nvSpPr>
        <p:spPr bwMode="auto">
          <a:xfrm>
            <a:off x="4518025" y="75407"/>
            <a:ext cx="28194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現状把握  ③</a:t>
            </a:r>
          </a:p>
        </p:txBody>
      </p:sp>
      <p:pic>
        <p:nvPicPr>
          <p:cNvPr id="208" name="図 2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-16845"/>
            <a:ext cx="2731392" cy="2032018"/>
          </a:xfrm>
          <a:prstGeom prst="rect">
            <a:avLst/>
          </a:prstGeom>
        </p:spPr>
      </p:pic>
      <p:sp>
        <p:nvSpPr>
          <p:cNvPr id="209" name="AutoShape 280"/>
          <p:cNvSpPr>
            <a:spLocks noChangeArrowheads="1"/>
          </p:cNvSpPr>
          <p:nvPr/>
        </p:nvSpPr>
        <p:spPr bwMode="auto">
          <a:xfrm>
            <a:off x="1941140" y="5598136"/>
            <a:ext cx="8115300" cy="783193"/>
          </a:xfrm>
          <a:prstGeom prst="flowChartAlternateProcess">
            <a:avLst/>
          </a:prstGeom>
          <a:solidFill>
            <a:srgbClr val="CCFF99"/>
          </a:solidFill>
          <a:ln w="1143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square" anchor="ctr" anchorCtr="1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ja-JP" sz="4000" dirty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“</a:t>
            </a:r>
            <a:r>
              <a:rPr lang="ja-JP" altLang="en-US" sz="4000" dirty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人”による差はない</a:t>
            </a:r>
          </a:p>
        </p:txBody>
      </p:sp>
    </p:spTree>
    <p:extLst>
      <p:ext uri="{BB962C8B-B14F-4D97-AF65-F5344CB8AC3E}">
        <p14:creationId xmlns:p14="http://schemas.microsoft.com/office/powerpoint/2010/main" val="163557361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215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225" grpId="0" animBg="1" autoUpdateAnimBg="0"/>
      <p:bldP spid="209" grpId="0" animBg="1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AutoShape 3"/>
          <p:cNvSpPr>
            <a:spLocks noChangeArrowheads="1"/>
          </p:cNvSpPr>
          <p:nvPr/>
        </p:nvSpPr>
        <p:spPr bwMode="auto">
          <a:xfrm>
            <a:off x="4451351" y="0"/>
            <a:ext cx="24384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現状把握 ④</a:t>
            </a:r>
          </a:p>
        </p:txBody>
      </p:sp>
      <p:sp>
        <p:nvSpPr>
          <p:cNvPr id="57347" name="Text Box 9"/>
          <p:cNvSpPr txBox="1">
            <a:spLocks noChangeArrowheads="1"/>
          </p:cNvSpPr>
          <p:nvPr/>
        </p:nvSpPr>
        <p:spPr bwMode="auto">
          <a:xfrm>
            <a:off x="4426744" y="635625"/>
            <a:ext cx="5410200" cy="457200"/>
          </a:xfrm>
          <a:prstGeom prst="rect">
            <a:avLst/>
          </a:prstGeom>
          <a:solidFill>
            <a:srgbClr val="FFFF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粗材（型）による発生状況はどうか？</a:t>
            </a:r>
          </a:p>
        </p:txBody>
      </p:sp>
      <p:sp>
        <p:nvSpPr>
          <p:cNvPr id="57348" name="Text Box 127"/>
          <p:cNvSpPr txBox="1">
            <a:spLocks noChangeArrowheads="1"/>
          </p:cNvSpPr>
          <p:nvPr/>
        </p:nvSpPr>
        <p:spPr bwMode="auto">
          <a:xfrm>
            <a:off x="2874845" y="1081960"/>
            <a:ext cx="6934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rgbClr val="FFFF00"/>
                </a:solidFill>
                <a:latin typeface="Arial" panose="020B0604020202020204" pitchFamily="34" charset="0"/>
              </a:rPr>
              <a:t>　</a:t>
            </a:r>
            <a:r>
              <a:rPr lang="ja-JP" altLang="en-US" sz="2400" dirty="0">
                <a:solidFill>
                  <a:schemeClr val="tx1"/>
                </a:solidFill>
                <a:latin typeface="Arial" panose="020B0604020202020204" pitchFamily="34" charset="0"/>
              </a:rPr>
              <a:t>粗材（型）別加工不良実績グラフ</a:t>
            </a:r>
          </a:p>
        </p:txBody>
      </p:sp>
      <p:sp>
        <p:nvSpPr>
          <p:cNvPr id="57349" name="Oval 2"/>
          <p:cNvSpPr>
            <a:spLocks noChangeArrowheads="1"/>
          </p:cNvSpPr>
          <p:nvPr/>
        </p:nvSpPr>
        <p:spPr bwMode="auto">
          <a:xfrm>
            <a:off x="1130896" y="6477001"/>
            <a:ext cx="865584" cy="129929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50" name="Text Box 65"/>
          <p:cNvSpPr txBox="1">
            <a:spLocks noChangeArrowheads="1"/>
          </p:cNvSpPr>
          <p:nvPr/>
        </p:nvSpPr>
        <p:spPr bwMode="auto">
          <a:xfrm>
            <a:off x="1822450" y="1889125"/>
            <a:ext cx="8461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600" dirty="0">
                <a:solidFill>
                  <a:schemeClr val="tx1"/>
                </a:solidFill>
                <a:latin typeface="Arial" panose="020B0604020202020204" pitchFamily="34" charset="0"/>
              </a:rPr>
              <a:t>（個）</a:t>
            </a:r>
          </a:p>
        </p:txBody>
      </p:sp>
      <p:sp>
        <p:nvSpPr>
          <p:cNvPr id="57351" name="Text Box 66"/>
          <p:cNvSpPr txBox="1">
            <a:spLocks noChangeArrowheads="1"/>
          </p:cNvSpPr>
          <p:nvPr/>
        </p:nvSpPr>
        <p:spPr bwMode="auto">
          <a:xfrm>
            <a:off x="2208511" y="4075113"/>
            <a:ext cx="461665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15</a:t>
            </a:r>
          </a:p>
        </p:txBody>
      </p:sp>
      <p:sp>
        <p:nvSpPr>
          <p:cNvPr id="57352" name="Text Box 67"/>
          <p:cNvSpPr txBox="1">
            <a:spLocks noChangeArrowheads="1"/>
          </p:cNvSpPr>
          <p:nvPr/>
        </p:nvSpPr>
        <p:spPr bwMode="auto">
          <a:xfrm>
            <a:off x="2208511" y="3221038"/>
            <a:ext cx="461665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30</a:t>
            </a:r>
          </a:p>
        </p:txBody>
      </p:sp>
      <p:sp>
        <p:nvSpPr>
          <p:cNvPr id="57353" name="Text Box 68"/>
          <p:cNvSpPr txBox="1">
            <a:spLocks noChangeArrowheads="1"/>
          </p:cNvSpPr>
          <p:nvPr/>
        </p:nvSpPr>
        <p:spPr bwMode="auto">
          <a:xfrm>
            <a:off x="2208511" y="2401888"/>
            <a:ext cx="461665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45</a:t>
            </a:r>
          </a:p>
        </p:txBody>
      </p:sp>
      <p:sp>
        <p:nvSpPr>
          <p:cNvPr id="57354" name="Text Box 69"/>
          <p:cNvSpPr txBox="1">
            <a:spLocks noChangeArrowheads="1"/>
          </p:cNvSpPr>
          <p:nvPr/>
        </p:nvSpPr>
        <p:spPr bwMode="auto">
          <a:xfrm>
            <a:off x="2209800" y="1563688"/>
            <a:ext cx="45878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60</a:t>
            </a:r>
          </a:p>
        </p:txBody>
      </p:sp>
      <p:sp>
        <p:nvSpPr>
          <p:cNvPr id="57355" name="Line 60"/>
          <p:cNvSpPr>
            <a:spLocks noChangeShapeType="1"/>
          </p:cNvSpPr>
          <p:nvPr/>
        </p:nvSpPr>
        <p:spPr bwMode="auto">
          <a:xfrm flipH="1">
            <a:off x="2597150" y="1676401"/>
            <a:ext cx="1588" cy="33067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57356" name="Line 61"/>
          <p:cNvSpPr>
            <a:spLocks noChangeShapeType="1"/>
          </p:cNvSpPr>
          <p:nvPr/>
        </p:nvSpPr>
        <p:spPr bwMode="auto">
          <a:xfrm>
            <a:off x="2597151" y="4252913"/>
            <a:ext cx="1809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57357" name="Line 62"/>
          <p:cNvSpPr>
            <a:spLocks noChangeShapeType="1"/>
          </p:cNvSpPr>
          <p:nvPr/>
        </p:nvSpPr>
        <p:spPr bwMode="auto">
          <a:xfrm>
            <a:off x="2597151" y="2584450"/>
            <a:ext cx="1809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57358" name="Line 63"/>
          <p:cNvSpPr>
            <a:spLocks noChangeShapeType="1"/>
          </p:cNvSpPr>
          <p:nvPr/>
        </p:nvSpPr>
        <p:spPr bwMode="auto">
          <a:xfrm>
            <a:off x="2597151" y="3417888"/>
            <a:ext cx="1809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57359" name="Line 64"/>
          <p:cNvSpPr>
            <a:spLocks noChangeShapeType="1"/>
          </p:cNvSpPr>
          <p:nvPr/>
        </p:nvSpPr>
        <p:spPr bwMode="auto">
          <a:xfrm>
            <a:off x="2597151" y="1749425"/>
            <a:ext cx="1809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57360" name="Rectangle 70"/>
          <p:cNvSpPr>
            <a:spLocks noChangeArrowheads="1"/>
          </p:cNvSpPr>
          <p:nvPr/>
        </p:nvSpPr>
        <p:spPr bwMode="auto">
          <a:xfrm>
            <a:off x="2957513" y="3313113"/>
            <a:ext cx="635000" cy="836612"/>
          </a:xfrm>
          <a:prstGeom prst="rect">
            <a:avLst/>
          </a:prstGeom>
          <a:solidFill>
            <a:srgbClr val="00FFFF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61" name="Rectangle 71"/>
          <p:cNvSpPr>
            <a:spLocks noChangeArrowheads="1"/>
          </p:cNvSpPr>
          <p:nvPr/>
        </p:nvSpPr>
        <p:spPr bwMode="auto">
          <a:xfrm>
            <a:off x="2957513" y="4044951"/>
            <a:ext cx="635000" cy="938213"/>
          </a:xfrm>
          <a:prstGeom prst="rect">
            <a:avLst/>
          </a:prstGeom>
          <a:solidFill>
            <a:schemeClr val="accent2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62" name="Rectangle 73"/>
          <p:cNvSpPr>
            <a:spLocks noChangeArrowheads="1"/>
          </p:cNvSpPr>
          <p:nvPr/>
        </p:nvSpPr>
        <p:spPr bwMode="auto">
          <a:xfrm>
            <a:off x="3865563" y="3730625"/>
            <a:ext cx="635000" cy="1252538"/>
          </a:xfrm>
          <a:prstGeom prst="rect">
            <a:avLst/>
          </a:prstGeom>
          <a:solidFill>
            <a:schemeClr val="accent2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63" name="Rectangle 76"/>
          <p:cNvSpPr>
            <a:spLocks noChangeArrowheads="1"/>
          </p:cNvSpPr>
          <p:nvPr/>
        </p:nvSpPr>
        <p:spPr bwMode="auto">
          <a:xfrm>
            <a:off x="4772026" y="3941763"/>
            <a:ext cx="633413" cy="1041400"/>
          </a:xfrm>
          <a:prstGeom prst="rect">
            <a:avLst/>
          </a:prstGeom>
          <a:solidFill>
            <a:schemeClr val="accent2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64" name="Rectangle 75"/>
          <p:cNvSpPr>
            <a:spLocks noChangeArrowheads="1"/>
          </p:cNvSpPr>
          <p:nvPr/>
        </p:nvSpPr>
        <p:spPr bwMode="auto">
          <a:xfrm>
            <a:off x="4772026" y="2897188"/>
            <a:ext cx="633413" cy="1231900"/>
          </a:xfrm>
          <a:prstGeom prst="rect">
            <a:avLst/>
          </a:prstGeom>
          <a:solidFill>
            <a:srgbClr val="00FFFF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65" name="Rectangle 78"/>
          <p:cNvSpPr>
            <a:spLocks noChangeArrowheads="1"/>
          </p:cNvSpPr>
          <p:nvPr/>
        </p:nvSpPr>
        <p:spPr bwMode="auto">
          <a:xfrm>
            <a:off x="5678488" y="4670426"/>
            <a:ext cx="633412" cy="155575"/>
          </a:xfrm>
          <a:prstGeom prst="rect">
            <a:avLst/>
          </a:prstGeom>
          <a:solidFill>
            <a:srgbClr val="00FFFF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66" name="Rectangle 79"/>
          <p:cNvSpPr>
            <a:spLocks noChangeArrowheads="1"/>
          </p:cNvSpPr>
          <p:nvPr/>
        </p:nvSpPr>
        <p:spPr bwMode="auto">
          <a:xfrm>
            <a:off x="5678488" y="4811713"/>
            <a:ext cx="633412" cy="171450"/>
          </a:xfrm>
          <a:prstGeom prst="rect">
            <a:avLst/>
          </a:prstGeom>
          <a:solidFill>
            <a:schemeClr val="accent2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57367" name="Group 83"/>
          <p:cNvGrpSpPr>
            <a:grpSpLocks/>
          </p:cNvGrpSpPr>
          <p:nvPr/>
        </p:nvGrpSpPr>
        <p:grpSpPr bwMode="auto">
          <a:xfrm>
            <a:off x="6583363" y="4462463"/>
            <a:ext cx="635000" cy="520700"/>
            <a:chOff x="2880" y="1824"/>
            <a:chExt cx="336" cy="768"/>
          </a:xfrm>
        </p:grpSpPr>
        <p:sp>
          <p:nvSpPr>
            <p:cNvPr id="57470" name="Rectangle 81"/>
            <p:cNvSpPr>
              <a:spLocks noChangeArrowheads="1"/>
            </p:cNvSpPr>
            <p:nvPr/>
          </p:nvSpPr>
          <p:spPr bwMode="auto">
            <a:xfrm>
              <a:off x="2880" y="1824"/>
              <a:ext cx="336" cy="384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7471" name="Rectangle 82"/>
            <p:cNvSpPr>
              <a:spLocks noChangeArrowheads="1"/>
            </p:cNvSpPr>
            <p:nvPr/>
          </p:nvSpPr>
          <p:spPr bwMode="auto">
            <a:xfrm>
              <a:off x="2880" y="2208"/>
              <a:ext cx="336" cy="384"/>
            </a:xfrm>
            <a:prstGeom prst="rect">
              <a:avLst/>
            </a:prstGeom>
            <a:solidFill>
              <a:schemeClr val="accent2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57368" name="Rectangle 72"/>
          <p:cNvSpPr>
            <a:spLocks noChangeArrowheads="1"/>
          </p:cNvSpPr>
          <p:nvPr/>
        </p:nvSpPr>
        <p:spPr bwMode="auto">
          <a:xfrm>
            <a:off x="3865563" y="2479675"/>
            <a:ext cx="635000" cy="1479550"/>
          </a:xfrm>
          <a:prstGeom prst="rect">
            <a:avLst/>
          </a:prstGeom>
          <a:solidFill>
            <a:srgbClr val="00FFFF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69" name="Text Box 91"/>
          <p:cNvSpPr txBox="1">
            <a:spLocks noChangeArrowheads="1"/>
          </p:cNvSpPr>
          <p:nvPr/>
        </p:nvSpPr>
        <p:spPr bwMode="auto">
          <a:xfrm>
            <a:off x="3067349" y="4300538"/>
            <a:ext cx="461665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>
                <a:solidFill>
                  <a:schemeClr val="tx1"/>
                </a:solidFill>
                <a:latin typeface="Times New Roman" panose="02020603050405020304" pitchFamily="18" charset="0"/>
              </a:rPr>
              <a:t>17</a:t>
            </a:r>
          </a:p>
        </p:txBody>
      </p:sp>
      <p:sp>
        <p:nvSpPr>
          <p:cNvPr id="57370" name="Text Box 92"/>
          <p:cNvSpPr txBox="1">
            <a:spLocks noChangeArrowheads="1"/>
          </p:cNvSpPr>
          <p:nvPr/>
        </p:nvSpPr>
        <p:spPr bwMode="auto">
          <a:xfrm>
            <a:off x="3067349" y="3532188"/>
            <a:ext cx="461665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>
                <a:solidFill>
                  <a:schemeClr val="tx1"/>
                </a:solidFill>
                <a:latin typeface="Times New Roman" panose="02020603050405020304" pitchFamily="18" charset="0"/>
              </a:rPr>
              <a:t>15</a:t>
            </a:r>
          </a:p>
        </p:txBody>
      </p:sp>
      <p:sp>
        <p:nvSpPr>
          <p:cNvPr id="57371" name="Text Box 93"/>
          <p:cNvSpPr txBox="1">
            <a:spLocks noChangeArrowheads="1"/>
          </p:cNvSpPr>
          <p:nvPr/>
        </p:nvSpPr>
        <p:spPr bwMode="auto">
          <a:xfrm>
            <a:off x="3948411" y="3021013"/>
            <a:ext cx="461665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>
                <a:solidFill>
                  <a:schemeClr val="tx1"/>
                </a:solidFill>
                <a:latin typeface="Times New Roman" panose="02020603050405020304" pitchFamily="18" charset="0"/>
              </a:rPr>
              <a:t>25</a:t>
            </a:r>
          </a:p>
        </p:txBody>
      </p:sp>
      <p:sp>
        <p:nvSpPr>
          <p:cNvPr id="57372" name="Text Box 94"/>
          <p:cNvSpPr txBox="1">
            <a:spLocks noChangeArrowheads="1"/>
          </p:cNvSpPr>
          <p:nvPr/>
        </p:nvSpPr>
        <p:spPr bwMode="auto">
          <a:xfrm>
            <a:off x="3948411" y="4300538"/>
            <a:ext cx="461665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>
                <a:solidFill>
                  <a:schemeClr val="tx1"/>
                </a:solidFill>
                <a:latin typeface="Times New Roman" panose="02020603050405020304" pitchFamily="18" charset="0"/>
              </a:rPr>
              <a:t>22</a:t>
            </a:r>
          </a:p>
        </p:txBody>
      </p:sp>
      <p:sp>
        <p:nvSpPr>
          <p:cNvPr id="57373" name="Text Box 96"/>
          <p:cNvSpPr txBox="1">
            <a:spLocks noChangeArrowheads="1"/>
          </p:cNvSpPr>
          <p:nvPr/>
        </p:nvSpPr>
        <p:spPr bwMode="auto">
          <a:xfrm>
            <a:off x="4880274" y="4300538"/>
            <a:ext cx="461665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>
                <a:solidFill>
                  <a:schemeClr val="tx1"/>
                </a:solidFill>
                <a:latin typeface="Times New Roman" panose="02020603050405020304" pitchFamily="18" charset="0"/>
              </a:rPr>
              <a:t>18</a:t>
            </a:r>
          </a:p>
        </p:txBody>
      </p:sp>
      <p:sp>
        <p:nvSpPr>
          <p:cNvPr id="57374" name="Text Box 97"/>
          <p:cNvSpPr txBox="1">
            <a:spLocks noChangeArrowheads="1"/>
          </p:cNvSpPr>
          <p:nvPr/>
        </p:nvSpPr>
        <p:spPr bwMode="auto">
          <a:xfrm>
            <a:off x="5777211" y="3617913"/>
            <a:ext cx="461665" cy="119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3</a:t>
            </a:r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｜</a:t>
            </a: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4</a:t>
            </a:r>
          </a:p>
        </p:txBody>
      </p:sp>
      <p:sp>
        <p:nvSpPr>
          <p:cNvPr id="57375" name="Text Box 95"/>
          <p:cNvSpPr txBox="1">
            <a:spLocks noChangeArrowheads="1"/>
          </p:cNvSpPr>
          <p:nvPr/>
        </p:nvSpPr>
        <p:spPr bwMode="auto">
          <a:xfrm>
            <a:off x="4878686" y="3276601"/>
            <a:ext cx="461665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>
                <a:solidFill>
                  <a:schemeClr val="tx1"/>
                </a:solidFill>
                <a:latin typeface="Times New Roman" panose="02020603050405020304" pitchFamily="18" charset="0"/>
              </a:rPr>
              <a:t>21</a:t>
            </a:r>
          </a:p>
        </p:txBody>
      </p:sp>
      <p:sp>
        <p:nvSpPr>
          <p:cNvPr id="57376" name="Text Box 98"/>
          <p:cNvSpPr txBox="1">
            <a:spLocks noChangeArrowheads="1"/>
          </p:cNvSpPr>
          <p:nvPr/>
        </p:nvSpPr>
        <p:spPr bwMode="auto">
          <a:xfrm>
            <a:off x="6709074" y="3362325"/>
            <a:ext cx="461665" cy="119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5</a:t>
            </a:r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｜</a:t>
            </a: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5</a:t>
            </a:r>
          </a:p>
        </p:txBody>
      </p:sp>
      <p:grpSp>
        <p:nvGrpSpPr>
          <p:cNvPr id="57377" name="Group 101"/>
          <p:cNvGrpSpPr>
            <a:grpSpLocks/>
          </p:cNvGrpSpPr>
          <p:nvPr/>
        </p:nvGrpSpPr>
        <p:grpSpPr bwMode="auto">
          <a:xfrm>
            <a:off x="1741488" y="5410200"/>
            <a:ext cx="5638800" cy="762000"/>
            <a:chOff x="3360" y="3072"/>
            <a:chExt cx="2256" cy="576"/>
          </a:xfrm>
        </p:grpSpPr>
        <p:sp>
          <p:nvSpPr>
            <p:cNvPr id="57468" name="Rectangle 99"/>
            <p:cNvSpPr>
              <a:spLocks noChangeArrowheads="1"/>
            </p:cNvSpPr>
            <p:nvPr/>
          </p:nvSpPr>
          <p:spPr bwMode="auto">
            <a:xfrm>
              <a:off x="3360" y="3072"/>
              <a:ext cx="2256" cy="576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7469" name="Line 100"/>
            <p:cNvSpPr>
              <a:spLocks noChangeShapeType="1"/>
            </p:cNvSpPr>
            <p:nvPr/>
          </p:nvSpPr>
          <p:spPr bwMode="auto">
            <a:xfrm>
              <a:off x="3360" y="3360"/>
              <a:ext cx="2256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57378" name="Text Box 58"/>
          <p:cNvSpPr txBox="1">
            <a:spLocks noChangeArrowheads="1"/>
          </p:cNvSpPr>
          <p:nvPr/>
        </p:nvSpPr>
        <p:spPr bwMode="auto">
          <a:xfrm>
            <a:off x="1893888" y="5410200"/>
            <a:ext cx="736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>
                <a:solidFill>
                  <a:srgbClr val="0000FF"/>
                </a:solidFill>
                <a:latin typeface="Arial" panose="020B0604020202020204" pitchFamily="34" charset="0"/>
              </a:rPr>
              <a:t>４型</a:t>
            </a:r>
          </a:p>
        </p:txBody>
      </p:sp>
      <p:sp>
        <p:nvSpPr>
          <p:cNvPr id="57379" name="Text Box 59"/>
          <p:cNvSpPr txBox="1">
            <a:spLocks noChangeArrowheads="1"/>
          </p:cNvSpPr>
          <p:nvPr/>
        </p:nvSpPr>
        <p:spPr bwMode="auto">
          <a:xfrm>
            <a:off x="1893888" y="5791200"/>
            <a:ext cx="736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>
                <a:solidFill>
                  <a:srgbClr val="FF3399"/>
                </a:solidFill>
                <a:latin typeface="Arial" panose="020B0604020202020204" pitchFamily="34" charset="0"/>
              </a:rPr>
              <a:t>５型</a:t>
            </a:r>
          </a:p>
        </p:txBody>
      </p:sp>
      <p:sp>
        <p:nvSpPr>
          <p:cNvPr id="57380" name="Line 102"/>
          <p:cNvSpPr>
            <a:spLocks noChangeShapeType="1"/>
          </p:cNvSpPr>
          <p:nvPr/>
        </p:nvSpPr>
        <p:spPr bwMode="auto">
          <a:xfrm>
            <a:off x="2808288" y="5410200"/>
            <a:ext cx="0" cy="7620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7381" name="Line 103"/>
          <p:cNvSpPr>
            <a:spLocks noChangeShapeType="1"/>
          </p:cNvSpPr>
          <p:nvPr/>
        </p:nvSpPr>
        <p:spPr bwMode="auto">
          <a:xfrm>
            <a:off x="3722688" y="5410200"/>
            <a:ext cx="0" cy="7620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7382" name="Line 106"/>
          <p:cNvSpPr>
            <a:spLocks noChangeShapeType="1"/>
          </p:cNvSpPr>
          <p:nvPr/>
        </p:nvSpPr>
        <p:spPr bwMode="auto">
          <a:xfrm>
            <a:off x="4637088" y="5410200"/>
            <a:ext cx="0" cy="7620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7383" name="Line 107"/>
          <p:cNvSpPr>
            <a:spLocks noChangeShapeType="1"/>
          </p:cNvSpPr>
          <p:nvPr/>
        </p:nvSpPr>
        <p:spPr bwMode="auto">
          <a:xfrm>
            <a:off x="5551488" y="5410200"/>
            <a:ext cx="0" cy="7620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7384" name="Line 109"/>
          <p:cNvSpPr>
            <a:spLocks noChangeShapeType="1"/>
          </p:cNvSpPr>
          <p:nvPr/>
        </p:nvSpPr>
        <p:spPr bwMode="auto">
          <a:xfrm>
            <a:off x="6465888" y="5410200"/>
            <a:ext cx="0" cy="7620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7385" name="Text Box 111"/>
          <p:cNvSpPr txBox="1">
            <a:spLocks noChangeArrowheads="1"/>
          </p:cNvSpPr>
          <p:nvPr/>
        </p:nvSpPr>
        <p:spPr bwMode="auto">
          <a:xfrm>
            <a:off x="2808288" y="5429250"/>
            <a:ext cx="9382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rgbClr val="0000FF"/>
                </a:solidFill>
                <a:latin typeface="Arial" panose="020B0604020202020204" pitchFamily="34" charset="0"/>
              </a:rPr>
              <a:t>46.8</a:t>
            </a:r>
            <a:r>
              <a:rPr lang="ja-JP" altLang="en-US" sz="1600">
                <a:solidFill>
                  <a:srgbClr val="0000FF"/>
                </a:solidFill>
                <a:latin typeface="Arial" panose="020B0604020202020204" pitchFamily="34" charset="0"/>
              </a:rPr>
              <a:t>％</a:t>
            </a:r>
          </a:p>
        </p:txBody>
      </p:sp>
      <p:sp>
        <p:nvSpPr>
          <p:cNvPr id="57386" name="Text Box 112"/>
          <p:cNvSpPr txBox="1">
            <a:spLocks noChangeArrowheads="1"/>
          </p:cNvSpPr>
          <p:nvPr/>
        </p:nvSpPr>
        <p:spPr bwMode="auto">
          <a:xfrm>
            <a:off x="2808288" y="5810250"/>
            <a:ext cx="9382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rgbClr val="FF3399"/>
                </a:solidFill>
                <a:latin typeface="Arial" panose="020B0604020202020204" pitchFamily="34" charset="0"/>
              </a:rPr>
              <a:t>53.1</a:t>
            </a:r>
            <a:r>
              <a:rPr lang="ja-JP" altLang="en-US" sz="1600">
                <a:solidFill>
                  <a:srgbClr val="FF3399"/>
                </a:solidFill>
                <a:latin typeface="Arial" panose="020B0604020202020204" pitchFamily="34" charset="0"/>
              </a:rPr>
              <a:t>％</a:t>
            </a:r>
          </a:p>
        </p:txBody>
      </p:sp>
      <p:sp>
        <p:nvSpPr>
          <p:cNvPr id="57387" name="Text Box 113"/>
          <p:cNvSpPr txBox="1">
            <a:spLocks noChangeArrowheads="1"/>
          </p:cNvSpPr>
          <p:nvPr/>
        </p:nvSpPr>
        <p:spPr bwMode="auto">
          <a:xfrm>
            <a:off x="3708401" y="5429250"/>
            <a:ext cx="936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rgbClr val="0000FF"/>
                </a:solidFill>
                <a:latin typeface="Arial" panose="020B0604020202020204" pitchFamily="34" charset="0"/>
              </a:rPr>
              <a:t>53.1</a:t>
            </a:r>
            <a:r>
              <a:rPr lang="ja-JP" altLang="en-US" sz="1600">
                <a:solidFill>
                  <a:srgbClr val="0000FF"/>
                </a:solidFill>
                <a:latin typeface="Arial" panose="020B0604020202020204" pitchFamily="34" charset="0"/>
              </a:rPr>
              <a:t>％</a:t>
            </a:r>
          </a:p>
        </p:txBody>
      </p:sp>
      <p:sp>
        <p:nvSpPr>
          <p:cNvPr id="57388" name="Text Box 114"/>
          <p:cNvSpPr txBox="1">
            <a:spLocks noChangeArrowheads="1"/>
          </p:cNvSpPr>
          <p:nvPr/>
        </p:nvSpPr>
        <p:spPr bwMode="auto">
          <a:xfrm>
            <a:off x="3708401" y="5810250"/>
            <a:ext cx="936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rgbClr val="FF3399"/>
                </a:solidFill>
                <a:latin typeface="Arial" panose="020B0604020202020204" pitchFamily="34" charset="0"/>
              </a:rPr>
              <a:t>46.8</a:t>
            </a:r>
            <a:r>
              <a:rPr lang="ja-JP" altLang="en-US" sz="1600">
                <a:solidFill>
                  <a:srgbClr val="FF3399"/>
                </a:solidFill>
                <a:latin typeface="Arial" panose="020B0604020202020204" pitchFamily="34" charset="0"/>
              </a:rPr>
              <a:t>％</a:t>
            </a:r>
          </a:p>
        </p:txBody>
      </p:sp>
      <p:sp>
        <p:nvSpPr>
          <p:cNvPr id="57389" name="Text Box 115"/>
          <p:cNvSpPr txBox="1">
            <a:spLocks noChangeArrowheads="1"/>
          </p:cNvSpPr>
          <p:nvPr/>
        </p:nvSpPr>
        <p:spPr bwMode="auto">
          <a:xfrm>
            <a:off x="4645026" y="5429250"/>
            <a:ext cx="9382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rgbClr val="0000FF"/>
                </a:solidFill>
                <a:latin typeface="Arial" panose="020B0604020202020204" pitchFamily="34" charset="0"/>
              </a:rPr>
              <a:t>53.8</a:t>
            </a:r>
            <a:r>
              <a:rPr lang="ja-JP" altLang="en-US" sz="1600">
                <a:solidFill>
                  <a:srgbClr val="0000FF"/>
                </a:solidFill>
                <a:latin typeface="Arial" panose="020B0604020202020204" pitchFamily="34" charset="0"/>
              </a:rPr>
              <a:t>％</a:t>
            </a:r>
          </a:p>
        </p:txBody>
      </p:sp>
      <p:sp>
        <p:nvSpPr>
          <p:cNvPr id="57390" name="Text Box 116"/>
          <p:cNvSpPr txBox="1">
            <a:spLocks noChangeArrowheads="1"/>
          </p:cNvSpPr>
          <p:nvPr/>
        </p:nvSpPr>
        <p:spPr bwMode="auto">
          <a:xfrm>
            <a:off x="4645026" y="5810250"/>
            <a:ext cx="9382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rgbClr val="FF3399"/>
                </a:solidFill>
                <a:latin typeface="Arial" panose="020B0604020202020204" pitchFamily="34" charset="0"/>
              </a:rPr>
              <a:t>46.1</a:t>
            </a:r>
            <a:r>
              <a:rPr lang="ja-JP" altLang="en-US" sz="1600">
                <a:solidFill>
                  <a:srgbClr val="FF3399"/>
                </a:solidFill>
                <a:latin typeface="Arial" panose="020B0604020202020204" pitchFamily="34" charset="0"/>
              </a:rPr>
              <a:t>％</a:t>
            </a:r>
          </a:p>
        </p:txBody>
      </p:sp>
      <p:sp>
        <p:nvSpPr>
          <p:cNvPr id="57391" name="Text Box 117"/>
          <p:cNvSpPr txBox="1">
            <a:spLocks noChangeArrowheads="1"/>
          </p:cNvSpPr>
          <p:nvPr/>
        </p:nvSpPr>
        <p:spPr bwMode="auto">
          <a:xfrm>
            <a:off x="5583238" y="5429250"/>
            <a:ext cx="9382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rgbClr val="0000FF"/>
                </a:solidFill>
                <a:latin typeface="Arial" panose="020B0604020202020204" pitchFamily="34" charset="0"/>
              </a:rPr>
              <a:t>42.8</a:t>
            </a:r>
            <a:r>
              <a:rPr lang="ja-JP" altLang="en-US" sz="1600">
                <a:solidFill>
                  <a:srgbClr val="0000FF"/>
                </a:solidFill>
                <a:latin typeface="Arial" panose="020B0604020202020204" pitchFamily="34" charset="0"/>
              </a:rPr>
              <a:t>％</a:t>
            </a:r>
          </a:p>
        </p:txBody>
      </p:sp>
      <p:sp>
        <p:nvSpPr>
          <p:cNvPr id="57392" name="Text Box 118"/>
          <p:cNvSpPr txBox="1">
            <a:spLocks noChangeArrowheads="1"/>
          </p:cNvSpPr>
          <p:nvPr/>
        </p:nvSpPr>
        <p:spPr bwMode="auto">
          <a:xfrm>
            <a:off x="5583238" y="5810250"/>
            <a:ext cx="9382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rgbClr val="FF3399"/>
                </a:solidFill>
                <a:latin typeface="Arial" panose="020B0604020202020204" pitchFamily="34" charset="0"/>
              </a:rPr>
              <a:t>57.1</a:t>
            </a:r>
            <a:r>
              <a:rPr lang="ja-JP" altLang="en-US" sz="1600">
                <a:solidFill>
                  <a:srgbClr val="FF3399"/>
                </a:solidFill>
                <a:latin typeface="Arial" panose="020B0604020202020204" pitchFamily="34" charset="0"/>
              </a:rPr>
              <a:t>％</a:t>
            </a:r>
          </a:p>
        </p:txBody>
      </p:sp>
      <p:sp>
        <p:nvSpPr>
          <p:cNvPr id="57393" name="Text Box 119"/>
          <p:cNvSpPr txBox="1">
            <a:spLocks noChangeArrowheads="1"/>
          </p:cNvSpPr>
          <p:nvPr/>
        </p:nvSpPr>
        <p:spPr bwMode="auto">
          <a:xfrm>
            <a:off x="6442076" y="5429250"/>
            <a:ext cx="9382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rgbClr val="0000FF"/>
                </a:solidFill>
                <a:latin typeface="Arial" panose="020B0604020202020204" pitchFamily="34" charset="0"/>
              </a:rPr>
              <a:t>50</a:t>
            </a:r>
            <a:r>
              <a:rPr lang="ja-JP" altLang="en-US" sz="1600">
                <a:solidFill>
                  <a:srgbClr val="0000FF"/>
                </a:solidFill>
                <a:latin typeface="Arial" panose="020B0604020202020204" pitchFamily="34" charset="0"/>
              </a:rPr>
              <a:t>％</a:t>
            </a:r>
          </a:p>
        </p:txBody>
      </p:sp>
      <p:sp>
        <p:nvSpPr>
          <p:cNvPr id="57394" name="Text Box 120"/>
          <p:cNvSpPr txBox="1">
            <a:spLocks noChangeArrowheads="1"/>
          </p:cNvSpPr>
          <p:nvPr/>
        </p:nvSpPr>
        <p:spPr bwMode="auto">
          <a:xfrm>
            <a:off x="6442076" y="5810250"/>
            <a:ext cx="9382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rgbClr val="FF3399"/>
                </a:solidFill>
                <a:latin typeface="Arial" panose="020B0604020202020204" pitchFamily="34" charset="0"/>
              </a:rPr>
              <a:t>50</a:t>
            </a:r>
            <a:r>
              <a:rPr lang="ja-JP" altLang="en-US" sz="1600">
                <a:solidFill>
                  <a:srgbClr val="FF3399"/>
                </a:solidFill>
                <a:latin typeface="Arial" panose="020B0604020202020204" pitchFamily="34" charset="0"/>
              </a:rPr>
              <a:t>％</a:t>
            </a:r>
          </a:p>
        </p:txBody>
      </p:sp>
      <p:sp>
        <p:nvSpPr>
          <p:cNvPr id="57395" name="Rectangle 131"/>
          <p:cNvSpPr>
            <a:spLocks noChangeArrowheads="1"/>
          </p:cNvSpPr>
          <p:nvPr/>
        </p:nvSpPr>
        <p:spPr bwMode="auto">
          <a:xfrm>
            <a:off x="2808288" y="5029200"/>
            <a:ext cx="914400" cy="381000"/>
          </a:xfrm>
          <a:prstGeom prst="rect">
            <a:avLst/>
          </a:prstGeom>
          <a:solidFill>
            <a:schemeClr val="bg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96" name="Rectangle 133"/>
          <p:cNvSpPr>
            <a:spLocks noChangeArrowheads="1"/>
          </p:cNvSpPr>
          <p:nvPr/>
        </p:nvSpPr>
        <p:spPr bwMode="auto">
          <a:xfrm>
            <a:off x="3722688" y="5029200"/>
            <a:ext cx="914400" cy="381000"/>
          </a:xfrm>
          <a:prstGeom prst="rect">
            <a:avLst/>
          </a:prstGeom>
          <a:solidFill>
            <a:schemeClr val="bg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97" name="Rectangle 134"/>
          <p:cNvSpPr>
            <a:spLocks noChangeArrowheads="1"/>
          </p:cNvSpPr>
          <p:nvPr/>
        </p:nvSpPr>
        <p:spPr bwMode="auto">
          <a:xfrm>
            <a:off x="4637088" y="5029200"/>
            <a:ext cx="914400" cy="381000"/>
          </a:xfrm>
          <a:prstGeom prst="rect">
            <a:avLst/>
          </a:prstGeom>
          <a:solidFill>
            <a:schemeClr val="bg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98" name="Rectangle 135"/>
          <p:cNvSpPr>
            <a:spLocks noChangeArrowheads="1"/>
          </p:cNvSpPr>
          <p:nvPr/>
        </p:nvSpPr>
        <p:spPr bwMode="auto">
          <a:xfrm>
            <a:off x="5551488" y="5029200"/>
            <a:ext cx="914400" cy="381000"/>
          </a:xfrm>
          <a:prstGeom prst="rect">
            <a:avLst/>
          </a:prstGeom>
          <a:solidFill>
            <a:schemeClr val="bg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399" name="Rectangle 136"/>
          <p:cNvSpPr>
            <a:spLocks noChangeArrowheads="1"/>
          </p:cNvSpPr>
          <p:nvPr/>
        </p:nvSpPr>
        <p:spPr bwMode="auto">
          <a:xfrm>
            <a:off x="6465888" y="5029200"/>
            <a:ext cx="914400" cy="381000"/>
          </a:xfrm>
          <a:prstGeom prst="rect">
            <a:avLst/>
          </a:prstGeom>
          <a:solidFill>
            <a:schemeClr val="bg1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7400" name="Text Box 53"/>
          <p:cNvSpPr txBox="1">
            <a:spLocks noChangeArrowheads="1"/>
          </p:cNvSpPr>
          <p:nvPr/>
        </p:nvSpPr>
        <p:spPr bwMode="auto">
          <a:xfrm>
            <a:off x="2782888" y="5072064"/>
            <a:ext cx="1016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chemeClr val="tx1"/>
                </a:solidFill>
                <a:latin typeface="Arial" panose="020B0604020202020204" pitchFamily="34" charset="0"/>
              </a:rPr>
              <a:t>’05/4</a:t>
            </a:r>
            <a:r>
              <a:rPr lang="ja-JP" altLang="en-US" sz="1600">
                <a:solidFill>
                  <a:schemeClr val="tx1"/>
                </a:solidFill>
                <a:latin typeface="Arial" panose="020B0604020202020204" pitchFamily="34" charset="0"/>
              </a:rPr>
              <a:t>月</a:t>
            </a:r>
          </a:p>
        </p:txBody>
      </p:sp>
      <p:sp>
        <p:nvSpPr>
          <p:cNvPr id="57401" name="Text Box 54"/>
          <p:cNvSpPr txBox="1">
            <a:spLocks noChangeArrowheads="1"/>
          </p:cNvSpPr>
          <p:nvPr/>
        </p:nvSpPr>
        <p:spPr bwMode="auto">
          <a:xfrm>
            <a:off x="3798888" y="5072064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chemeClr val="tx1"/>
                </a:solidFill>
                <a:latin typeface="Arial" panose="020B0604020202020204" pitchFamily="34" charset="0"/>
              </a:rPr>
              <a:t>5</a:t>
            </a:r>
            <a:r>
              <a:rPr lang="ja-JP" altLang="en-US" sz="1600">
                <a:solidFill>
                  <a:schemeClr val="tx1"/>
                </a:solidFill>
                <a:latin typeface="Arial" panose="020B0604020202020204" pitchFamily="34" charset="0"/>
              </a:rPr>
              <a:t>月</a:t>
            </a:r>
          </a:p>
        </p:txBody>
      </p:sp>
      <p:sp>
        <p:nvSpPr>
          <p:cNvPr id="57402" name="Text Box 55"/>
          <p:cNvSpPr txBox="1">
            <a:spLocks noChangeArrowheads="1"/>
          </p:cNvSpPr>
          <p:nvPr/>
        </p:nvSpPr>
        <p:spPr bwMode="auto">
          <a:xfrm>
            <a:off x="4713288" y="5072064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chemeClr val="tx1"/>
                </a:solidFill>
                <a:latin typeface="Arial" panose="020B0604020202020204" pitchFamily="34" charset="0"/>
              </a:rPr>
              <a:t>6</a:t>
            </a:r>
            <a:r>
              <a:rPr lang="ja-JP" altLang="en-US" sz="1600">
                <a:solidFill>
                  <a:schemeClr val="tx1"/>
                </a:solidFill>
                <a:latin typeface="Arial" panose="020B0604020202020204" pitchFamily="34" charset="0"/>
              </a:rPr>
              <a:t>月</a:t>
            </a:r>
          </a:p>
        </p:txBody>
      </p:sp>
      <p:sp>
        <p:nvSpPr>
          <p:cNvPr id="57403" name="Text Box 56"/>
          <p:cNvSpPr txBox="1">
            <a:spLocks noChangeArrowheads="1"/>
          </p:cNvSpPr>
          <p:nvPr/>
        </p:nvSpPr>
        <p:spPr bwMode="auto">
          <a:xfrm>
            <a:off x="5627688" y="5072064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chemeClr val="tx1"/>
                </a:solidFill>
                <a:latin typeface="Arial" panose="020B0604020202020204" pitchFamily="34" charset="0"/>
              </a:rPr>
              <a:t>7</a:t>
            </a:r>
            <a:r>
              <a:rPr lang="ja-JP" altLang="en-US" sz="1600">
                <a:solidFill>
                  <a:schemeClr val="tx1"/>
                </a:solidFill>
                <a:latin typeface="Arial" panose="020B0604020202020204" pitchFamily="34" charset="0"/>
              </a:rPr>
              <a:t>月</a:t>
            </a:r>
          </a:p>
        </p:txBody>
      </p:sp>
      <p:sp>
        <p:nvSpPr>
          <p:cNvPr id="57404" name="Text Box 57"/>
          <p:cNvSpPr txBox="1">
            <a:spLocks noChangeArrowheads="1"/>
          </p:cNvSpPr>
          <p:nvPr/>
        </p:nvSpPr>
        <p:spPr bwMode="auto">
          <a:xfrm>
            <a:off x="6542088" y="5072064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600">
                <a:solidFill>
                  <a:schemeClr val="tx1"/>
                </a:solidFill>
                <a:latin typeface="Arial" panose="020B0604020202020204" pitchFamily="34" charset="0"/>
              </a:rPr>
              <a:t>8</a:t>
            </a:r>
            <a:r>
              <a:rPr lang="ja-JP" altLang="en-US" sz="1600">
                <a:solidFill>
                  <a:schemeClr val="tx1"/>
                </a:solidFill>
                <a:latin typeface="Arial" panose="020B0604020202020204" pitchFamily="34" charset="0"/>
              </a:rPr>
              <a:t>月</a:t>
            </a:r>
          </a:p>
        </p:txBody>
      </p:sp>
      <p:grpSp>
        <p:nvGrpSpPr>
          <p:cNvPr id="57405" name="Group 141"/>
          <p:cNvGrpSpPr>
            <a:grpSpLocks/>
          </p:cNvGrpSpPr>
          <p:nvPr/>
        </p:nvGrpSpPr>
        <p:grpSpPr bwMode="auto">
          <a:xfrm>
            <a:off x="8229600" y="4573588"/>
            <a:ext cx="2438400" cy="1981200"/>
            <a:chOff x="3744" y="1105"/>
            <a:chExt cx="1536" cy="1248"/>
          </a:xfrm>
        </p:grpSpPr>
        <p:sp>
          <p:nvSpPr>
            <p:cNvPr id="57462" name="AutoShape 21"/>
            <p:cNvSpPr>
              <a:spLocks noChangeArrowheads="1"/>
            </p:cNvSpPr>
            <p:nvPr/>
          </p:nvSpPr>
          <p:spPr bwMode="auto">
            <a:xfrm>
              <a:off x="3840" y="1496"/>
              <a:ext cx="1344" cy="46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6 w 21600"/>
                <a:gd name="T25" fmla="*/ 3167 h 21600"/>
                <a:gd name="T26" fmla="*/ 18434 w 21600"/>
                <a:gd name="T27" fmla="*/ 18433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9053" y="10800"/>
                  </a:moveTo>
                  <a:cubicBezTo>
                    <a:pt x="9053" y="11765"/>
                    <a:pt x="9835" y="12547"/>
                    <a:pt x="10800" y="12547"/>
                  </a:cubicBezTo>
                  <a:cubicBezTo>
                    <a:pt x="11765" y="12547"/>
                    <a:pt x="12547" y="11765"/>
                    <a:pt x="12547" y="10800"/>
                  </a:cubicBezTo>
                  <a:cubicBezTo>
                    <a:pt x="12547" y="9835"/>
                    <a:pt x="11765" y="9053"/>
                    <a:pt x="10800" y="9053"/>
                  </a:cubicBezTo>
                  <a:cubicBezTo>
                    <a:pt x="9835" y="9053"/>
                    <a:pt x="9053" y="9835"/>
                    <a:pt x="9053" y="10800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ja-JP" altLang="en-US"/>
            </a:p>
          </p:txBody>
        </p:sp>
        <p:sp>
          <p:nvSpPr>
            <p:cNvPr id="57463" name="AutoShape 38"/>
            <p:cNvSpPr>
              <a:spLocks noChangeArrowheads="1"/>
            </p:cNvSpPr>
            <p:nvPr/>
          </p:nvSpPr>
          <p:spPr bwMode="auto">
            <a:xfrm rot="16157281" flipH="1">
              <a:off x="3888" y="1315"/>
              <a:ext cx="1248" cy="82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853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9191" y="10915"/>
                  </a:moveTo>
                  <a:cubicBezTo>
                    <a:pt x="9188" y="10877"/>
                    <a:pt x="9187" y="10838"/>
                    <a:pt x="9187" y="10800"/>
                  </a:cubicBezTo>
                  <a:cubicBezTo>
                    <a:pt x="9187" y="9909"/>
                    <a:pt x="9909" y="9187"/>
                    <a:pt x="10800" y="9187"/>
                  </a:cubicBezTo>
                  <a:cubicBezTo>
                    <a:pt x="11690" y="9187"/>
                    <a:pt x="12413" y="9909"/>
                    <a:pt x="12413" y="10800"/>
                  </a:cubicBezTo>
                  <a:cubicBezTo>
                    <a:pt x="12413" y="10838"/>
                    <a:pt x="12411" y="10877"/>
                    <a:pt x="12408" y="10915"/>
                  </a:cubicBezTo>
                  <a:lnTo>
                    <a:pt x="21572" y="11576"/>
                  </a:lnTo>
                  <a:cubicBezTo>
                    <a:pt x="21590" y="11318"/>
                    <a:pt x="21600" y="110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1059"/>
                    <a:pt x="9" y="11318"/>
                    <a:pt x="27" y="11576"/>
                  </a:cubicBezTo>
                  <a:lnTo>
                    <a:pt x="9191" y="10915"/>
                  </a:lnTo>
                  <a:close/>
                </a:path>
              </a:pathLst>
            </a:custGeom>
            <a:solidFill>
              <a:schemeClr val="accent2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ja-JP" altLang="en-US"/>
            </a:p>
          </p:txBody>
        </p:sp>
        <p:sp>
          <p:nvSpPr>
            <p:cNvPr id="57464" name="Rectangle 36"/>
            <p:cNvSpPr>
              <a:spLocks noChangeArrowheads="1"/>
            </p:cNvSpPr>
            <p:nvPr/>
          </p:nvSpPr>
          <p:spPr bwMode="auto">
            <a:xfrm>
              <a:off x="4464" y="1762"/>
              <a:ext cx="816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99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2075" tIns="46038" rIns="92075" bIns="82800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800">
                  <a:solidFill>
                    <a:schemeClr val="tx1"/>
                  </a:solidFill>
                  <a:latin typeface="HGS創英角ｺﾞｼｯｸUB" panose="020B0900000000000000" pitchFamily="50" charset="-128"/>
                  <a:ea typeface="HGS創英角ｺﾞｼｯｸUB" panose="020B0900000000000000" pitchFamily="50" charset="-128"/>
                </a:rPr>
                <a:t>49.3%</a:t>
              </a:r>
            </a:p>
          </p:txBody>
        </p:sp>
        <p:sp>
          <p:nvSpPr>
            <p:cNvPr id="57465" name="Rectangle 37"/>
            <p:cNvSpPr>
              <a:spLocks noChangeArrowheads="1"/>
            </p:cNvSpPr>
            <p:nvPr/>
          </p:nvSpPr>
          <p:spPr bwMode="auto">
            <a:xfrm>
              <a:off x="3744" y="1762"/>
              <a:ext cx="864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99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2075" tIns="46038" rIns="92075" bIns="82800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800">
                  <a:solidFill>
                    <a:schemeClr val="tx1"/>
                  </a:solidFill>
                  <a:latin typeface="HGS創英角ｺﾞｼｯｸUB" panose="020B0900000000000000" pitchFamily="50" charset="-128"/>
                  <a:ea typeface="HGS創英角ｺﾞｼｯｸUB" panose="020B0900000000000000" pitchFamily="50" charset="-128"/>
                </a:rPr>
                <a:t>50.6%</a:t>
              </a:r>
            </a:p>
          </p:txBody>
        </p:sp>
        <p:sp>
          <p:nvSpPr>
            <p:cNvPr id="57466" name="Rectangle 42"/>
            <p:cNvSpPr>
              <a:spLocks noChangeArrowheads="1"/>
            </p:cNvSpPr>
            <p:nvPr/>
          </p:nvSpPr>
          <p:spPr bwMode="auto">
            <a:xfrm>
              <a:off x="4560" y="1522"/>
              <a:ext cx="672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99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2075" tIns="46038" rIns="92075" bIns="82800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800">
                  <a:solidFill>
                    <a:schemeClr val="tx1"/>
                  </a:solidFill>
                  <a:latin typeface="HGS創英角ｺﾞｼｯｸUB" panose="020B0900000000000000" pitchFamily="50" charset="-128"/>
                  <a:ea typeface="HGS創英角ｺﾞｼｯｸUB" panose="020B0900000000000000" pitchFamily="50" charset="-128"/>
                </a:rPr>
                <a:t>4</a:t>
              </a:r>
              <a:r>
                <a:rPr lang="ja-JP" altLang="en-US" sz="1800">
                  <a:solidFill>
                    <a:schemeClr val="tx1"/>
                  </a:solidFill>
                  <a:latin typeface="HGS創英角ｺﾞｼｯｸUB" panose="020B0900000000000000" pitchFamily="50" charset="-128"/>
                  <a:ea typeface="HGS創英角ｺﾞｼｯｸUB" panose="020B0900000000000000" pitchFamily="50" charset="-128"/>
                </a:rPr>
                <a:t>型</a:t>
              </a:r>
            </a:p>
          </p:txBody>
        </p:sp>
        <p:sp>
          <p:nvSpPr>
            <p:cNvPr id="57467" name="Rectangle 43"/>
            <p:cNvSpPr>
              <a:spLocks noChangeArrowheads="1"/>
            </p:cNvSpPr>
            <p:nvPr/>
          </p:nvSpPr>
          <p:spPr bwMode="auto">
            <a:xfrm>
              <a:off x="3792" y="1522"/>
              <a:ext cx="672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99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2075" tIns="46038" rIns="92075" bIns="82800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1800">
                  <a:solidFill>
                    <a:schemeClr val="tx1"/>
                  </a:solidFill>
                  <a:latin typeface="HGS創英角ｺﾞｼｯｸUB" panose="020B0900000000000000" pitchFamily="50" charset="-128"/>
                  <a:ea typeface="HGS創英角ｺﾞｼｯｸUB" panose="020B0900000000000000" pitchFamily="50" charset="-128"/>
                </a:rPr>
                <a:t>5</a:t>
              </a:r>
              <a:r>
                <a:rPr lang="ja-JP" altLang="en-US" sz="1800">
                  <a:solidFill>
                    <a:schemeClr val="tx1"/>
                  </a:solidFill>
                  <a:latin typeface="HGS創英角ｺﾞｼｯｸUB" panose="020B0900000000000000" pitchFamily="50" charset="-128"/>
                  <a:ea typeface="HGS創英角ｺﾞｼｯｸUB" panose="020B0900000000000000" pitchFamily="50" charset="-128"/>
                </a:rPr>
                <a:t>型</a:t>
              </a:r>
            </a:p>
          </p:txBody>
        </p:sp>
      </p:grpSp>
      <p:sp>
        <p:nvSpPr>
          <p:cNvPr id="57406" name="AutoShape 143"/>
          <p:cNvSpPr>
            <a:spLocks noChangeArrowheads="1"/>
          </p:cNvSpPr>
          <p:nvPr/>
        </p:nvSpPr>
        <p:spPr bwMode="auto">
          <a:xfrm>
            <a:off x="7475538" y="5486400"/>
            <a:ext cx="838200" cy="457200"/>
          </a:xfrm>
          <a:prstGeom prst="rightArrow">
            <a:avLst>
              <a:gd name="adj1" fmla="val 37500"/>
              <a:gd name="adj2" fmla="val 109024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57407" name="Group 281"/>
          <p:cNvGrpSpPr>
            <a:grpSpLocks/>
          </p:cNvGrpSpPr>
          <p:nvPr/>
        </p:nvGrpSpPr>
        <p:grpSpPr bwMode="auto">
          <a:xfrm>
            <a:off x="8694738" y="2362200"/>
            <a:ext cx="1752600" cy="2057400"/>
            <a:chOff x="4517" y="1488"/>
            <a:chExt cx="1104" cy="1296"/>
          </a:xfrm>
        </p:grpSpPr>
        <p:sp>
          <p:nvSpPr>
            <p:cNvPr id="57411" name="Freeform 227"/>
            <p:cNvSpPr>
              <a:spLocks noChangeAspect="1"/>
            </p:cNvSpPr>
            <p:nvPr/>
          </p:nvSpPr>
          <p:spPr bwMode="auto">
            <a:xfrm rot="1075798" flipH="1">
              <a:off x="4926" y="1603"/>
              <a:ext cx="41" cy="51"/>
            </a:xfrm>
            <a:custGeom>
              <a:avLst/>
              <a:gdLst>
                <a:gd name="T0" fmla="*/ 8 w 45"/>
                <a:gd name="T1" fmla="*/ 1 h 71"/>
                <a:gd name="T2" fmla="*/ 5 w 45"/>
                <a:gd name="T3" fmla="*/ 0 h 71"/>
                <a:gd name="T4" fmla="*/ 5 w 45"/>
                <a:gd name="T5" fmla="*/ 1 h 71"/>
                <a:gd name="T6" fmla="*/ 0 w 45"/>
                <a:gd name="T7" fmla="*/ 1 h 71"/>
                <a:gd name="T8" fmla="*/ 0 w 45"/>
                <a:gd name="T9" fmla="*/ 1 h 71"/>
                <a:gd name="T10" fmla="*/ 5 w 45"/>
                <a:gd name="T11" fmla="*/ 1 h 71"/>
                <a:gd name="T12" fmla="*/ 5 w 45"/>
                <a:gd name="T13" fmla="*/ 1 h 71"/>
                <a:gd name="T14" fmla="*/ 7 w 45"/>
                <a:gd name="T15" fmla="*/ 1 h 71"/>
                <a:gd name="T16" fmla="*/ 11 w 45"/>
                <a:gd name="T17" fmla="*/ 1 h 71"/>
                <a:gd name="T18" fmla="*/ 13 w 45"/>
                <a:gd name="T19" fmla="*/ 1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1">
                  <a:moveTo>
                    <a:pt x="29" y="5"/>
                  </a:moveTo>
                  <a:lnTo>
                    <a:pt x="19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4"/>
                  </a:lnTo>
                  <a:lnTo>
                    <a:pt x="6" y="50"/>
                  </a:lnTo>
                  <a:lnTo>
                    <a:pt x="14" y="63"/>
                  </a:lnTo>
                  <a:lnTo>
                    <a:pt x="27" y="71"/>
                  </a:lnTo>
                  <a:lnTo>
                    <a:pt x="37" y="71"/>
                  </a:lnTo>
                  <a:lnTo>
                    <a:pt x="45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12" name="Freeform 228"/>
            <p:cNvSpPr>
              <a:spLocks noChangeAspect="1"/>
            </p:cNvSpPr>
            <p:nvPr/>
          </p:nvSpPr>
          <p:spPr bwMode="auto">
            <a:xfrm rot="1075798" flipH="1">
              <a:off x="4806" y="1725"/>
              <a:ext cx="605" cy="414"/>
            </a:xfrm>
            <a:custGeom>
              <a:avLst/>
              <a:gdLst>
                <a:gd name="T0" fmla="*/ 531 w 606"/>
                <a:gd name="T1" fmla="*/ 2 h 535"/>
                <a:gd name="T2" fmla="*/ 544 w 606"/>
                <a:gd name="T3" fmla="*/ 2 h 535"/>
                <a:gd name="T4" fmla="*/ 561 w 606"/>
                <a:gd name="T5" fmla="*/ 3 h 535"/>
                <a:gd name="T6" fmla="*/ 587 w 606"/>
                <a:gd name="T7" fmla="*/ 4 h 535"/>
                <a:gd name="T8" fmla="*/ 585 w 606"/>
                <a:gd name="T9" fmla="*/ 5 h 535"/>
                <a:gd name="T10" fmla="*/ 555 w 606"/>
                <a:gd name="T11" fmla="*/ 7 h 535"/>
                <a:gd name="T12" fmla="*/ 533 w 606"/>
                <a:gd name="T13" fmla="*/ 8 h 535"/>
                <a:gd name="T14" fmla="*/ 527 w 606"/>
                <a:gd name="T15" fmla="*/ 9 h 535"/>
                <a:gd name="T16" fmla="*/ 495 w 606"/>
                <a:gd name="T17" fmla="*/ 11 h 535"/>
                <a:gd name="T18" fmla="*/ 436 w 606"/>
                <a:gd name="T19" fmla="*/ 12 h 535"/>
                <a:gd name="T20" fmla="*/ 367 w 606"/>
                <a:gd name="T21" fmla="*/ 12 h 535"/>
                <a:gd name="T22" fmla="*/ 374 w 606"/>
                <a:gd name="T23" fmla="*/ 13 h 535"/>
                <a:gd name="T24" fmla="*/ 348 w 606"/>
                <a:gd name="T25" fmla="*/ 15 h 535"/>
                <a:gd name="T26" fmla="*/ 305 w 606"/>
                <a:gd name="T27" fmla="*/ 15 h 535"/>
                <a:gd name="T28" fmla="*/ 276 w 606"/>
                <a:gd name="T29" fmla="*/ 15 h 535"/>
                <a:gd name="T30" fmla="*/ 248 w 606"/>
                <a:gd name="T31" fmla="*/ 13 h 535"/>
                <a:gd name="T32" fmla="*/ 250 w 606"/>
                <a:gd name="T33" fmla="*/ 12 h 535"/>
                <a:gd name="T34" fmla="*/ 230 w 606"/>
                <a:gd name="T35" fmla="*/ 12 h 535"/>
                <a:gd name="T36" fmla="*/ 181 w 606"/>
                <a:gd name="T37" fmla="*/ 10 h 535"/>
                <a:gd name="T38" fmla="*/ 131 w 606"/>
                <a:gd name="T39" fmla="*/ 9 h 535"/>
                <a:gd name="T40" fmla="*/ 73 w 606"/>
                <a:gd name="T41" fmla="*/ 9 h 535"/>
                <a:gd name="T42" fmla="*/ 28 w 606"/>
                <a:gd name="T43" fmla="*/ 7 h 535"/>
                <a:gd name="T44" fmla="*/ 6 w 606"/>
                <a:gd name="T45" fmla="*/ 5 h 535"/>
                <a:gd name="T46" fmla="*/ 0 w 606"/>
                <a:gd name="T47" fmla="*/ 4 h 535"/>
                <a:gd name="T48" fmla="*/ 23 w 606"/>
                <a:gd name="T49" fmla="*/ 3 h 535"/>
                <a:gd name="T50" fmla="*/ 69 w 606"/>
                <a:gd name="T51" fmla="*/ 2 h 535"/>
                <a:gd name="T52" fmla="*/ 114 w 606"/>
                <a:gd name="T53" fmla="*/ 3 h 535"/>
                <a:gd name="T54" fmla="*/ 148 w 606"/>
                <a:gd name="T55" fmla="*/ 5 h 535"/>
                <a:gd name="T56" fmla="*/ 174 w 606"/>
                <a:gd name="T57" fmla="*/ 4 h 535"/>
                <a:gd name="T58" fmla="*/ 179 w 606"/>
                <a:gd name="T59" fmla="*/ 2 h 535"/>
                <a:gd name="T60" fmla="*/ 187 w 606"/>
                <a:gd name="T61" fmla="*/ 2 h 535"/>
                <a:gd name="T62" fmla="*/ 271 w 606"/>
                <a:gd name="T63" fmla="*/ 2 h 535"/>
                <a:gd name="T64" fmla="*/ 400 w 606"/>
                <a:gd name="T65" fmla="*/ 2 h 535"/>
                <a:gd name="T66" fmla="*/ 514 w 606"/>
                <a:gd name="T67" fmla="*/ 2 h 5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6" h="535">
                  <a:moveTo>
                    <a:pt x="528" y="2"/>
                  </a:moveTo>
                  <a:lnTo>
                    <a:pt x="545" y="24"/>
                  </a:lnTo>
                  <a:lnTo>
                    <a:pt x="556" y="47"/>
                  </a:lnTo>
                  <a:lnTo>
                    <a:pt x="558" y="76"/>
                  </a:lnTo>
                  <a:lnTo>
                    <a:pt x="552" y="101"/>
                  </a:lnTo>
                  <a:lnTo>
                    <a:pt x="575" y="114"/>
                  </a:lnTo>
                  <a:lnTo>
                    <a:pt x="593" y="134"/>
                  </a:lnTo>
                  <a:lnTo>
                    <a:pt x="601" y="158"/>
                  </a:lnTo>
                  <a:lnTo>
                    <a:pt x="606" y="181"/>
                  </a:lnTo>
                  <a:lnTo>
                    <a:pt x="599" y="207"/>
                  </a:lnTo>
                  <a:lnTo>
                    <a:pt x="586" y="229"/>
                  </a:lnTo>
                  <a:lnTo>
                    <a:pt x="569" y="246"/>
                  </a:lnTo>
                  <a:lnTo>
                    <a:pt x="545" y="257"/>
                  </a:lnTo>
                  <a:lnTo>
                    <a:pt x="547" y="285"/>
                  </a:lnTo>
                  <a:lnTo>
                    <a:pt x="547" y="313"/>
                  </a:lnTo>
                  <a:lnTo>
                    <a:pt x="541" y="341"/>
                  </a:lnTo>
                  <a:lnTo>
                    <a:pt x="530" y="367"/>
                  </a:lnTo>
                  <a:lnTo>
                    <a:pt x="509" y="393"/>
                  </a:lnTo>
                  <a:lnTo>
                    <a:pt x="481" y="414"/>
                  </a:lnTo>
                  <a:lnTo>
                    <a:pt x="450" y="429"/>
                  </a:lnTo>
                  <a:lnTo>
                    <a:pt x="416" y="438"/>
                  </a:lnTo>
                  <a:lnTo>
                    <a:pt x="381" y="438"/>
                  </a:lnTo>
                  <a:lnTo>
                    <a:pt x="388" y="462"/>
                  </a:lnTo>
                  <a:lnTo>
                    <a:pt x="388" y="483"/>
                  </a:lnTo>
                  <a:lnTo>
                    <a:pt x="377" y="505"/>
                  </a:lnTo>
                  <a:lnTo>
                    <a:pt x="362" y="522"/>
                  </a:lnTo>
                  <a:lnTo>
                    <a:pt x="340" y="533"/>
                  </a:lnTo>
                  <a:lnTo>
                    <a:pt x="319" y="535"/>
                  </a:lnTo>
                  <a:lnTo>
                    <a:pt x="295" y="533"/>
                  </a:lnTo>
                  <a:lnTo>
                    <a:pt x="276" y="522"/>
                  </a:lnTo>
                  <a:lnTo>
                    <a:pt x="258" y="505"/>
                  </a:lnTo>
                  <a:lnTo>
                    <a:pt x="248" y="486"/>
                  </a:lnTo>
                  <a:lnTo>
                    <a:pt x="248" y="468"/>
                  </a:lnTo>
                  <a:lnTo>
                    <a:pt x="250" y="451"/>
                  </a:lnTo>
                  <a:lnTo>
                    <a:pt x="261" y="436"/>
                  </a:lnTo>
                  <a:lnTo>
                    <a:pt x="230" y="412"/>
                  </a:lnTo>
                  <a:lnTo>
                    <a:pt x="202" y="386"/>
                  </a:lnTo>
                  <a:lnTo>
                    <a:pt x="181" y="354"/>
                  </a:lnTo>
                  <a:lnTo>
                    <a:pt x="163" y="319"/>
                  </a:lnTo>
                  <a:lnTo>
                    <a:pt x="131" y="322"/>
                  </a:lnTo>
                  <a:lnTo>
                    <a:pt x="101" y="317"/>
                  </a:lnTo>
                  <a:lnTo>
                    <a:pt x="73" y="304"/>
                  </a:lnTo>
                  <a:lnTo>
                    <a:pt x="47" y="287"/>
                  </a:lnTo>
                  <a:lnTo>
                    <a:pt x="28" y="263"/>
                  </a:lnTo>
                  <a:lnTo>
                    <a:pt x="12" y="235"/>
                  </a:lnTo>
                  <a:lnTo>
                    <a:pt x="6" y="203"/>
                  </a:lnTo>
                  <a:lnTo>
                    <a:pt x="0" y="181"/>
                  </a:lnTo>
                  <a:lnTo>
                    <a:pt x="0" y="155"/>
                  </a:lnTo>
                  <a:lnTo>
                    <a:pt x="8" y="134"/>
                  </a:lnTo>
                  <a:lnTo>
                    <a:pt x="23" y="114"/>
                  </a:lnTo>
                  <a:lnTo>
                    <a:pt x="45" y="101"/>
                  </a:lnTo>
                  <a:lnTo>
                    <a:pt x="69" y="97"/>
                  </a:lnTo>
                  <a:lnTo>
                    <a:pt x="92" y="99"/>
                  </a:lnTo>
                  <a:lnTo>
                    <a:pt x="114" y="108"/>
                  </a:lnTo>
                  <a:lnTo>
                    <a:pt x="131" y="125"/>
                  </a:lnTo>
                  <a:lnTo>
                    <a:pt x="148" y="181"/>
                  </a:lnTo>
                  <a:lnTo>
                    <a:pt x="179" y="181"/>
                  </a:lnTo>
                  <a:lnTo>
                    <a:pt x="174" y="153"/>
                  </a:lnTo>
                  <a:lnTo>
                    <a:pt x="174" y="123"/>
                  </a:lnTo>
                  <a:lnTo>
                    <a:pt x="179" y="95"/>
                  </a:lnTo>
                  <a:lnTo>
                    <a:pt x="179" y="78"/>
                  </a:lnTo>
                  <a:lnTo>
                    <a:pt x="187" y="63"/>
                  </a:lnTo>
                  <a:lnTo>
                    <a:pt x="200" y="54"/>
                  </a:lnTo>
                  <a:lnTo>
                    <a:pt x="271" y="32"/>
                  </a:lnTo>
                  <a:lnTo>
                    <a:pt x="340" y="15"/>
                  </a:lnTo>
                  <a:lnTo>
                    <a:pt x="414" y="4"/>
                  </a:lnTo>
                  <a:lnTo>
                    <a:pt x="485" y="0"/>
                  </a:lnTo>
                  <a:lnTo>
                    <a:pt x="528" y="2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13" name="Freeform 229"/>
            <p:cNvSpPr>
              <a:spLocks noChangeAspect="1"/>
            </p:cNvSpPr>
            <p:nvPr/>
          </p:nvSpPr>
          <p:spPr bwMode="auto">
            <a:xfrm rot="1075798" flipH="1">
              <a:off x="5277" y="1946"/>
              <a:ext cx="40" cy="51"/>
            </a:xfrm>
            <a:custGeom>
              <a:avLst/>
              <a:gdLst>
                <a:gd name="T0" fmla="*/ 71 w 37"/>
                <a:gd name="T1" fmla="*/ 3 h 61"/>
                <a:gd name="T2" fmla="*/ 43 w 37"/>
                <a:gd name="T3" fmla="*/ 0 h 61"/>
                <a:gd name="T4" fmla="*/ 23 w 37"/>
                <a:gd name="T5" fmla="*/ 3 h 61"/>
                <a:gd name="T6" fmla="*/ 2 w 37"/>
                <a:gd name="T7" fmla="*/ 3 h 61"/>
                <a:gd name="T8" fmla="*/ 0 w 37"/>
                <a:gd name="T9" fmla="*/ 3 h 61"/>
                <a:gd name="T10" fmla="*/ 5 w 37"/>
                <a:gd name="T11" fmla="*/ 4 h 61"/>
                <a:gd name="T12" fmla="*/ 37 w 37"/>
                <a:gd name="T13" fmla="*/ 5 h 61"/>
                <a:gd name="T14" fmla="*/ 66 w 37"/>
                <a:gd name="T15" fmla="*/ 6 h 61"/>
                <a:gd name="T16" fmla="*/ 90 w 37"/>
                <a:gd name="T17" fmla="*/ 5 h 61"/>
                <a:gd name="T18" fmla="*/ 109 w 37"/>
                <a:gd name="T19" fmla="*/ 5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61">
                  <a:moveTo>
                    <a:pt x="24" y="5"/>
                  </a:moveTo>
                  <a:lnTo>
                    <a:pt x="15" y="0"/>
                  </a:lnTo>
                  <a:lnTo>
                    <a:pt x="7" y="5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5" y="44"/>
                  </a:lnTo>
                  <a:lnTo>
                    <a:pt x="13" y="54"/>
                  </a:lnTo>
                  <a:lnTo>
                    <a:pt x="22" y="61"/>
                  </a:lnTo>
                  <a:lnTo>
                    <a:pt x="30" y="59"/>
                  </a:lnTo>
                  <a:lnTo>
                    <a:pt x="37" y="5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14" name="Freeform 230"/>
            <p:cNvSpPr>
              <a:spLocks noChangeAspect="1"/>
            </p:cNvSpPr>
            <p:nvPr/>
          </p:nvSpPr>
          <p:spPr bwMode="auto">
            <a:xfrm rot="1075798" flipH="1">
              <a:off x="4856" y="1743"/>
              <a:ext cx="8" cy="32"/>
            </a:xfrm>
            <a:custGeom>
              <a:avLst/>
              <a:gdLst>
                <a:gd name="T0" fmla="*/ 0 w 19"/>
                <a:gd name="T1" fmla="*/ 1 h 54"/>
                <a:gd name="T2" fmla="*/ 0 w 19"/>
                <a:gd name="T3" fmla="*/ 0 h 54"/>
                <a:gd name="T4" fmla="*/ 0 w 19"/>
                <a:gd name="T5" fmla="*/ 1 h 54"/>
                <a:gd name="T6" fmla="*/ 0 w 19"/>
                <a:gd name="T7" fmla="*/ 1 h 54"/>
                <a:gd name="T8" fmla="*/ 0 w 19"/>
                <a:gd name="T9" fmla="*/ 1 h 54"/>
                <a:gd name="T10" fmla="*/ 0 w 19"/>
                <a:gd name="T11" fmla="*/ 1 h 54"/>
                <a:gd name="T12" fmla="*/ 0 w 19"/>
                <a:gd name="T13" fmla="*/ 1 h 54"/>
                <a:gd name="T14" fmla="*/ 0 w 19"/>
                <a:gd name="T15" fmla="*/ 1 h 54"/>
                <a:gd name="T16" fmla="*/ 0 w 19"/>
                <a:gd name="T17" fmla="*/ 1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4">
                  <a:moveTo>
                    <a:pt x="0" y="4"/>
                  </a:moveTo>
                  <a:lnTo>
                    <a:pt x="6" y="0"/>
                  </a:lnTo>
                  <a:lnTo>
                    <a:pt x="12" y="4"/>
                  </a:lnTo>
                  <a:lnTo>
                    <a:pt x="17" y="15"/>
                  </a:lnTo>
                  <a:lnTo>
                    <a:pt x="19" y="28"/>
                  </a:lnTo>
                  <a:lnTo>
                    <a:pt x="17" y="41"/>
                  </a:lnTo>
                  <a:lnTo>
                    <a:pt x="12" y="51"/>
                  </a:lnTo>
                  <a:lnTo>
                    <a:pt x="6" y="54"/>
                  </a:lnTo>
                  <a:lnTo>
                    <a:pt x="0" y="5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15" name="Freeform 231"/>
            <p:cNvSpPr>
              <a:spLocks noChangeAspect="1"/>
            </p:cNvSpPr>
            <p:nvPr/>
          </p:nvSpPr>
          <p:spPr bwMode="auto">
            <a:xfrm rot="1075798" flipH="1">
              <a:off x="4889" y="1732"/>
              <a:ext cx="7" cy="69"/>
            </a:xfrm>
            <a:custGeom>
              <a:avLst/>
              <a:gdLst>
                <a:gd name="T0" fmla="*/ 0 w 2"/>
                <a:gd name="T1" fmla="*/ 0 h 86"/>
                <a:gd name="T2" fmla="*/ 0 w 2"/>
                <a:gd name="T3" fmla="*/ 2 h 86"/>
                <a:gd name="T4" fmla="*/ 0 w 2"/>
                <a:gd name="T5" fmla="*/ 2 h 86"/>
                <a:gd name="T6" fmla="*/ 84966760 w 2"/>
                <a:gd name="T7" fmla="*/ 4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6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" y="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16" name="Freeform 232"/>
            <p:cNvSpPr>
              <a:spLocks noChangeAspect="1"/>
            </p:cNvSpPr>
            <p:nvPr/>
          </p:nvSpPr>
          <p:spPr bwMode="auto">
            <a:xfrm rot="1075798" flipH="1">
              <a:off x="4873" y="1793"/>
              <a:ext cx="122" cy="69"/>
            </a:xfrm>
            <a:custGeom>
              <a:avLst/>
              <a:gdLst>
                <a:gd name="T0" fmla="*/ 0 w 121"/>
                <a:gd name="T1" fmla="*/ 0 h 91"/>
                <a:gd name="T2" fmla="*/ 8 w 121"/>
                <a:gd name="T3" fmla="*/ 2 h 91"/>
                <a:gd name="T4" fmla="*/ 41 w 121"/>
                <a:gd name="T5" fmla="*/ 2 h 91"/>
                <a:gd name="T6" fmla="*/ 87 w 121"/>
                <a:gd name="T7" fmla="*/ 2 h 91"/>
                <a:gd name="T8" fmla="*/ 117 w 121"/>
                <a:gd name="T9" fmla="*/ 2 h 91"/>
                <a:gd name="T10" fmla="*/ 128 w 121"/>
                <a:gd name="T11" fmla="*/ 2 h 91"/>
                <a:gd name="T12" fmla="*/ 135 w 121"/>
                <a:gd name="T13" fmla="*/ 2 h 91"/>
                <a:gd name="T14" fmla="*/ 135 w 121"/>
                <a:gd name="T15" fmla="*/ 2 h 91"/>
                <a:gd name="T16" fmla="*/ 128 w 121"/>
                <a:gd name="T17" fmla="*/ 2 h 91"/>
                <a:gd name="T18" fmla="*/ 117 w 121"/>
                <a:gd name="T19" fmla="*/ 2 h 91"/>
                <a:gd name="T20" fmla="*/ 56 w 121"/>
                <a:gd name="T21" fmla="*/ 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91">
                  <a:moveTo>
                    <a:pt x="0" y="0"/>
                  </a:moveTo>
                  <a:lnTo>
                    <a:pt x="8" y="11"/>
                  </a:lnTo>
                  <a:lnTo>
                    <a:pt x="41" y="9"/>
                  </a:lnTo>
                  <a:lnTo>
                    <a:pt x="73" y="13"/>
                  </a:lnTo>
                  <a:lnTo>
                    <a:pt x="103" y="22"/>
                  </a:lnTo>
                  <a:lnTo>
                    <a:pt x="114" y="28"/>
                  </a:lnTo>
                  <a:lnTo>
                    <a:pt x="121" y="39"/>
                  </a:lnTo>
                  <a:lnTo>
                    <a:pt x="121" y="52"/>
                  </a:lnTo>
                  <a:lnTo>
                    <a:pt x="114" y="63"/>
                  </a:lnTo>
                  <a:lnTo>
                    <a:pt x="103" y="67"/>
                  </a:lnTo>
                  <a:lnTo>
                    <a:pt x="56" y="9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17" name="Freeform 233"/>
            <p:cNvSpPr>
              <a:spLocks noChangeAspect="1"/>
            </p:cNvSpPr>
            <p:nvPr/>
          </p:nvSpPr>
          <p:spPr bwMode="auto">
            <a:xfrm rot="1075798" flipH="1">
              <a:off x="5079" y="1786"/>
              <a:ext cx="115" cy="13"/>
            </a:xfrm>
            <a:custGeom>
              <a:avLst/>
              <a:gdLst>
                <a:gd name="T0" fmla="*/ 0 w 121"/>
                <a:gd name="T1" fmla="*/ 36 h 12"/>
                <a:gd name="T2" fmla="*/ 16 w 121"/>
                <a:gd name="T3" fmla="*/ 4 h 12"/>
                <a:gd name="T4" fmla="*/ 29 w 121"/>
                <a:gd name="T5" fmla="*/ 0 h 12"/>
                <a:gd name="T6" fmla="*/ 45 w 121"/>
                <a:gd name="T7" fmla="*/ 2 h 12"/>
                <a:gd name="T8" fmla="*/ 60 w 121"/>
                <a:gd name="T9" fmla="*/ 3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2">
                  <a:moveTo>
                    <a:pt x="0" y="12"/>
                  </a:moveTo>
                  <a:lnTo>
                    <a:pt x="30" y="4"/>
                  </a:lnTo>
                  <a:lnTo>
                    <a:pt x="61" y="0"/>
                  </a:lnTo>
                  <a:lnTo>
                    <a:pt x="91" y="2"/>
                  </a:lnTo>
                  <a:lnTo>
                    <a:pt x="121" y="1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18" name="Freeform 234"/>
            <p:cNvSpPr>
              <a:spLocks noChangeAspect="1"/>
            </p:cNvSpPr>
            <p:nvPr/>
          </p:nvSpPr>
          <p:spPr bwMode="auto">
            <a:xfrm rot="1075798" flipH="1">
              <a:off x="5082" y="1807"/>
              <a:ext cx="48" cy="56"/>
            </a:xfrm>
            <a:custGeom>
              <a:avLst/>
              <a:gdLst>
                <a:gd name="T0" fmla="*/ 21 w 51"/>
                <a:gd name="T1" fmla="*/ 2 h 71"/>
                <a:gd name="T2" fmla="*/ 22 w 51"/>
                <a:gd name="T3" fmla="*/ 2 h 71"/>
                <a:gd name="T4" fmla="*/ 21 w 51"/>
                <a:gd name="T5" fmla="*/ 2 h 71"/>
                <a:gd name="T6" fmla="*/ 19 w 51"/>
                <a:gd name="T7" fmla="*/ 2 h 71"/>
                <a:gd name="T8" fmla="*/ 14 w 51"/>
                <a:gd name="T9" fmla="*/ 0 h 71"/>
                <a:gd name="T10" fmla="*/ 8 w 51"/>
                <a:gd name="T11" fmla="*/ 2 h 71"/>
                <a:gd name="T12" fmla="*/ 8 w 51"/>
                <a:gd name="T13" fmla="*/ 2 h 71"/>
                <a:gd name="T14" fmla="*/ 4 w 51"/>
                <a:gd name="T15" fmla="*/ 2 h 71"/>
                <a:gd name="T16" fmla="*/ 0 w 51"/>
                <a:gd name="T17" fmla="*/ 2 h 71"/>
                <a:gd name="T18" fmla="*/ 2 w 51"/>
                <a:gd name="T19" fmla="*/ 2 h 71"/>
                <a:gd name="T20" fmla="*/ 8 w 51"/>
                <a:gd name="T21" fmla="*/ 2 h 71"/>
                <a:gd name="T22" fmla="*/ 8 w 51"/>
                <a:gd name="T23" fmla="*/ 2 h 71"/>
                <a:gd name="T24" fmla="*/ 13 w 51"/>
                <a:gd name="T25" fmla="*/ 2 h 71"/>
                <a:gd name="T26" fmla="*/ 17 w 51"/>
                <a:gd name="T27" fmla="*/ 2 h 71"/>
                <a:gd name="T28" fmla="*/ 21 w 51"/>
                <a:gd name="T29" fmla="*/ 2 h 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71">
                  <a:moveTo>
                    <a:pt x="47" y="43"/>
                  </a:moveTo>
                  <a:lnTo>
                    <a:pt x="51" y="28"/>
                  </a:lnTo>
                  <a:lnTo>
                    <a:pt x="49" y="15"/>
                  </a:lnTo>
                  <a:lnTo>
                    <a:pt x="43" y="5"/>
                  </a:lnTo>
                  <a:lnTo>
                    <a:pt x="32" y="0"/>
                  </a:lnTo>
                  <a:lnTo>
                    <a:pt x="21" y="5"/>
                  </a:lnTo>
                  <a:lnTo>
                    <a:pt x="10" y="15"/>
                  </a:lnTo>
                  <a:lnTo>
                    <a:pt x="4" y="28"/>
                  </a:lnTo>
                  <a:lnTo>
                    <a:pt x="0" y="43"/>
                  </a:lnTo>
                  <a:lnTo>
                    <a:pt x="2" y="58"/>
                  </a:lnTo>
                  <a:lnTo>
                    <a:pt x="8" y="67"/>
                  </a:lnTo>
                  <a:lnTo>
                    <a:pt x="19" y="71"/>
                  </a:lnTo>
                  <a:lnTo>
                    <a:pt x="30" y="67"/>
                  </a:lnTo>
                  <a:lnTo>
                    <a:pt x="38" y="58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19" name="Freeform 235"/>
            <p:cNvSpPr>
              <a:spLocks noChangeAspect="1"/>
            </p:cNvSpPr>
            <p:nvPr/>
          </p:nvSpPr>
          <p:spPr bwMode="auto">
            <a:xfrm rot="1075798" flipH="1">
              <a:off x="5079" y="1822"/>
              <a:ext cx="21" cy="32"/>
            </a:xfrm>
            <a:custGeom>
              <a:avLst/>
              <a:gdLst>
                <a:gd name="T0" fmla="*/ 1 w 30"/>
                <a:gd name="T1" fmla="*/ 2 h 41"/>
                <a:gd name="T2" fmla="*/ 1 w 30"/>
                <a:gd name="T3" fmla="*/ 2 h 41"/>
                <a:gd name="T4" fmla="*/ 1 w 30"/>
                <a:gd name="T5" fmla="*/ 2 h 41"/>
                <a:gd name="T6" fmla="*/ 1 w 30"/>
                <a:gd name="T7" fmla="*/ 0 h 41"/>
                <a:gd name="T8" fmla="*/ 1 w 30"/>
                <a:gd name="T9" fmla="*/ 0 h 41"/>
                <a:gd name="T10" fmla="*/ 1 w 30"/>
                <a:gd name="T11" fmla="*/ 2 h 41"/>
                <a:gd name="T12" fmla="*/ 1 w 30"/>
                <a:gd name="T13" fmla="*/ 2 h 41"/>
                <a:gd name="T14" fmla="*/ 0 w 30"/>
                <a:gd name="T15" fmla="*/ 2 h 41"/>
                <a:gd name="T16" fmla="*/ 1 w 30"/>
                <a:gd name="T17" fmla="*/ 2 h 41"/>
                <a:gd name="T18" fmla="*/ 1 w 30"/>
                <a:gd name="T19" fmla="*/ 2 h 41"/>
                <a:gd name="T20" fmla="*/ 1 w 30"/>
                <a:gd name="T21" fmla="*/ 2 h 41"/>
                <a:gd name="T22" fmla="*/ 1 w 30"/>
                <a:gd name="T23" fmla="*/ 2 h 41"/>
                <a:gd name="T24" fmla="*/ 1 w 30"/>
                <a:gd name="T25" fmla="*/ 2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1">
                  <a:moveTo>
                    <a:pt x="28" y="26"/>
                  </a:moveTo>
                  <a:lnTo>
                    <a:pt x="30" y="15"/>
                  </a:lnTo>
                  <a:lnTo>
                    <a:pt x="28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6" y="6"/>
                  </a:lnTo>
                  <a:lnTo>
                    <a:pt x="2" y="15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6" y="41"/>
                  </a:lnTo>
                  <a:lnTo>
                    <a:pt x="15" y="41"/>
                  </a:lnTo>
                  <a:lnTo>
                    <a:pt x="21" y="34"/>
                  </a:lnTo>
                  <a:lnTo>
                    <a:pt x="28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20" name="Freeform 236"/>
            <p:cNvSpPr>
              <a:spLocks noChangeAspect="1"/>
            </p:cNvSpPr>
            <p:nvPr/>
          </p:nvSpPr>
          <p:spPr bwMode="auto">
            <a:xfrm rot="1075798" flipH="1">
              <a:off x="4920" y="1728"/>
              <a:ext cx="47" cy="57"/>
            </a:xfrm>
            <a:custGeom>
              <a:avLst/>
              <a:gdLst>
                <a:gd name="T0" fmla="*/ 29 w 48"/>
                <a:gd name="T1" fmla="*/ 5 h 67"/>
                <a:gd name="T2" fmla="*/ 34 w 48"/>
                <a:gd name="T3" fmla="*/ 3 h 67"/>
                <a:gd name="T4" fmla="*/ 31 w 48"/>
                <a:gd name="T5" fmla="*/ 3 h 67"/>
                <a:gd name="T6" fmla="*/ 25 w 48"/>
                <a:gd name="T7" fmla="*/ 3 h 67"/>
                <a:gd name="T8" fmla="*/ 24 w 48"/>
                <a:gd name="T9" fmla="*/ 0 h 67"/>
                <a:gd name="T10" fmla="*/ 19 w 48"/>
                <a:gd name="T11" fmla="*/ 3 h 67"/>
                <a:gd name="T12" fmla="*/ 11 w 48"/>
                <a:gd name="T13" fmla="*/ 3 h 67"/>
                <a:gd name="T14" fmla="*/ 4 w 48"/>
                <a:gd name="T15" fmla="*/ 3 h 67"/>
                <a:gd name="T16" fmla="*/ 0 w 48"/>
                <a:gd name="T17" fmla="*/ 5 h 67"/>
                <a:gd name="T18" fmla="*/ 2 w 48"/>
                <a:gd name="T19" fmla="*/ 6 h 67"/>
                <a:gd name="T20" fmla="*/ 9 w 48"/>
                <a:gd name="T21" fmla="*/ 7 h 67"/>
                <a:gd name="T22" fmla="*/ 17 w 48"/>
                <a:gd name="T23" fmla="*/ 8 h 67"/>
                <a:gd name="T24" fmla="*/ 24 w 48"/>
                <a:gd name="T25" fmla="*/ 7 h 67"/>
                <a:gd name="T26" fmla="*/ 24 w 48"/>
                <a:gd name="T27" fmla="*/ 6 h 67"/>
                <a:gd name="T28" fmla="*/ 29 w 48"/>
                <a:gd name="T29" fmla="*/ 5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67">
                  <a:moveTo>
                    <a:pt x="43" y="41"/>
                  </a:moveTo>
                  <a:lnTo>
                    <a:pt x="48" y="26"/>
                  </a:lnTo>
                  <a:lnTo>
                    <a:pt x="45" y="13"/>
                  </a:lnTo>
                  <a:lnTo>
                    <a:pt x="39" y="5"/>
                  </a:lnTo>
                  <a:lnTo>
                    <a:pt x="30" y="0"/>
                  </a:lnTo>
                  <a:lnTo>
                    <a:pt x="19" y="5"/>
                  </a:lnTo>
                  <a:lnTo>
                    <a:pt x="11" y="13"/>
                  </a:lnTo>
                  <a:lnTo>
                    <a:pt x="4" y="26"/>
                  </a:lnTo>
                  <a:lnTo>
                    <a:pt x="0" y="41"/>
                  </a:lnTo>
                  <a:lnTo>
                    <a:pt x="2" y="54"/>
                  </a:lnTo>
                  <a:lnTo>
                    <a:pt x="9" y="63"/>
                  </a:lnTo>
                  <a:lnTo>
                    <a:pt x="17" y="67"/>
                  </a:lnTo>
                  <a:lnTo>
                    <a:pt x="28" y="63"/>
                  </a:lnTo>
                  <a:lnTo>
                    <a:pt x="37" y="54"/>
                  </a:lnTo>
                  <a:lnTo>
                    <a:pt x="4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21" name="Freeform 237"/>
            <p:cNvSpPr>
              <a:spLocks noChangeAspect="1"/>
            </p:cNvSpPr>
            <p:nvPr/>
          </p:nvSpPr>
          <p:spPr bwMode="auto">
            <a:xfrm rot="1075798" flipH="1">
              <a:off x="4927" y="1754"/>
              <a:ext cx="34" cy="32"/>
            </a:xfrm>
            <a:custGeom>
              <a:avLst/>
              <a:gdLst>
                <a:gd name="T0" fmla="*/ 398 w 28"/>
                <a:gd name="T1" fmla="*/ 2 h 41"/>
                <a:gd name="T2" fmla="*/ 424 w 28"/>
                <a:gd name="T3" fmla="*/ 2 h 41"/>
                <a:gd name="T4" fmla="*/ 398 w 28"/>
                <a:gd name="T5" fmla="*/ 2 h 41"/>
                <a:gd name="T6" fmla="*/ 282 w 28"/>
                <a:gd name="T7" fmla="*/ 0 h 41"/>
                <a:gd name="T8" fmla="*/ 132 w 28"/>
                <a:gd name="T9" fmla="*/ 2 h 41"/>
                <a:gd name="T10" fmla="*/ 2 w 28"/>
                <a:gd name="T11" fmla="*/ 2 h 41"/>
                <a:gd name="T12" fmla="*/ 0 w 28"/>
                <a:gd name="T13" fmla="*/ 2 h 41"/>
                <a:gd name="T14" fmla="*/ 74 w 28"/>
                <a:gd name="T15" fmla="*/ 2 h 41"/>
                <a:gd name="T16" fmla="*/ 160 w 28"/>
                <a:gd name="T17" fmla="*/ 2 h 41"/>
                <a:gd name="T18" fmla="*/ 298 w 28"/>
                <a:gd name="T19" fmla="*/ 2 h 41"/>
                <a:gd name="T20" fmla="*/ 398 w 28"/>
                <a:gd name="T21" fmla="*/ 2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26" y="25"/>
                  </a:moveTo>
                  <a:lnTo>
                    <a:pt x="28" y="13"/>
                  </a:lnTo>
                  <a:lnTo>
                    <a:pt x="26" y="4"/>
                  </a:lnTo>
                  <a:lnTo>
                    <a:pt x="18" y="0"/>
                  </a:lnTo>
                  <a:lnTo>
                    <a:pt x="9" y="6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5" y="38"/>
                  </a:lnTo>
                  <a:lnTo>
                    <a:pt x="11" y="41"/>
                  </a:lnTo>
                  <a:lnTo>
                    <a:pt x="20" y="36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22" name="Freeform 238"/>
            <p:cNvSpPr>
              <a:spLocks noChangeAspect="1"/>
            </p:cNvSpPr>
            <p:nvPr/>
          </p:nvSpPr>
          <p:spPr bwMode="auto">
            <a:xfrm rot="1075798" flipH="1">
              <a:off x="4833" y="1523"/>
              <a:ext cx="605" cy="300"/>
            </a:xfrm>
            <a:custGeom>
              <a:avLst/>
              <a:gdLst>
                <a:gd name="T0" fmla="*/ 388 w 619"/>
                <a:gd name="T1" fmla="*/ 4 h 395"/>
                <a:gd name="T2" fmla="*/ 435 w 619"/>
                <a:gd name="T3" fmla="*/ 5 h 395"/>
                <a:gd name="T4" fmla="*/ 444 w 619"/>
                <a:gd name="T5" fmla="*/ 5 h 395"/>
                <a:gd name="T6" fmla="*/ 450 w 619"/>
                <a:gd name="T7" fmla="*/ 5 h 395"/>
                <a:gd name="T8" fmla="*/ 448 w 619"/>
                <a:gd name="T9" fmla="*/ 5 h 395"/>
                <a:gd name="T10" fmla="*/ 442 w 619"/>
                <a:gd name="T11" fmla="*/ 6 h 395"/>
                <a:gd name="T12" fmla="*/ 434 w 619"/>
                <a:gd name="T13" fmla="*/ 6 h 395"/>
                <a:gd name="T14" fmla="*/ 396 w 619"/>
                <a:gd name="T15" fmla="*/ 6 h 395"/>
                <a:gd name="T16" fmla="*/ 386 w 619"/>
                <a:gd name="T17" fmla="*/ 6 h 395"/>
                <a:gd name="T18" fmla="*/ 370 w 619"/>
                <a:gd name="T19" fmla="*/ 5 h 395"/>
                <a:gd name="T20" fmla="*/ 354 w 619"/>
                <a:gd name="T21" fmla="*/ 5 h 395"/>
                <a:gd name="T22" fmla="*/ 335 w 619"/>
                <a:gd name="T23" fmla="*/ 5 h 395"/>
                <a:gd name="T24" fmla="*/ 317 w 619"/>
                <a:gd name="T25" fmla="*/ 5 h 395"/>
                <a:gd name="T26" fmla="*/ 249 w 619"/>
                <a:gd name="T27" fmla="*/ 6 h 395"/>
                <a:gd name="T28" fmla="*/ 182 w 619"/>
                <a:gd name="T29" fmla="*/ 6 h 395"/>
                <a:gd name="T30" fmla="*/ 116 w 619"/>
                <a:gd name="T31" fmla="*/ 7 h 395"/>
                <a:gd name="T32" fmla="*/ 36 w 619"/>
                <a:gd name="T33" fmla="*/ 8 h 395"/>
                <a:gd name="T34" fmla="*/ 22 w 619"/>
                <a:gd name="T35" fmla="*/ 8 h 395"/>
                <a:gd name="T36" fmla="*/ 11 w 619"/>
                <a:gd name="T37" fmla="*/ 7 h 395"/>
                <a:gd name="T38" fmla="*/ 4 w 619"/>
                <a:gd name="T39" fmla="*/ 6 h 395"/>
                <a:gd name="T40" fmla="*/ 0 w 619"/>
                <a:gd name="T41" fmla="*/ 5 h 395"/>
                <a:gd name="T42" fmla="*/ 4 w 619"/>
                <a:gd name="T43" fmla="*/ 5 h 395"/>
                <a:gd name="T44" fmla="*/ 15 w 619"/>
                <a:gd name="T45" fmla="*/ 4 h 395"/>
                <a:gd name="T46" fmla="*/ 22 w 619"/>
                <a:gd name="T47" fmla="*/ 4 h 395"/>
                <a:gd name="T48" fmla="*/ 38 w 619"/>
                <a:gd name="T49" fmla="*/ 3 h 395"/>
                <a:gd name="T50" fmla="*/ 71 w 619"/>
                <a:gd name="T51" fmla="*/ 2 h 395"/>
                <a:gd name="T52" fmla="*/ 109 w 619"/>
                <a:gd name="T53" fmla="*/ 2 h 395"/>
                <a:gd name="T54" fmla="*/ 150 w 619"/>
                <a:gd name="T55" fmla="*/ 2 h 395"/>
                <a:gd name="T56" fmla="*/ 192 w 619"/>
                <a:gd name="T57" fmla="*/ 2 h 395"/>
                <a:gd name="T58" fmla="*/ 235 w 619"/>
                <a:gd name="T59" fmla="*/ 2 h 395"/>
                <a:gd name="T60" fmla="*/ 279 w 619"/>
                <a:gd name="T61" fmla="*/ 0 h 395"/>
                <a:gd name="T62" fmla="*/ 323 w 619"/>
                <a:gd name="T63" fmla="*/ 2 h 395"/>
                <a:gd name="T64" fmla="*/ 342 w 619"/>
                <a:gd name="T65" fmla="*/ 2 h 395"/>
                <a:gd name="T66" fmla="*/ 358 w 619"/>
                <a:gd name="T67" fmla="*/ 2 h 395"/>
                <a:gd name="T68" fmla="*/ 368 w 619"/>
                <a:gd name="T69" fmla="*/ 2 h 395"/>
                <a:gd name="T70" fmla="*/ 376 w 619"/>
                <a:gd name="T71" fmla="*/ 2 h 395"/>
                <a:gd name="T72" fmla="*/ 380 w 619"/>
                <a:gd name="T73" fmla="*/ 2 h 395"/>
                <a:gd name="T74" fmla="*/ 388 w 619"/>
                <a:gd name="T75" fmla="*/ 4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9" h="395">
                  <a:moveTo>
                    <a:pt x="535" y="188"/>
                  </a:moveTo>
                  <a:lnTo>
                    <a:pt x="600" y="210"/>
                  </a:lnTo>
                  <a:lnTo>
                    <a:pt x="613" y="218"/>
                  </a:lnTo>
                  <a:lnTo>
                    <a:pt x="619" y="231"/>
                  </a:lnTo>
                  <a:lnTo>
                    <a:pt x="617" y="251"/>
                  </a:lnTo>
                  <a:lnTo>
                    <a:pt x="608" y="268"/>
                  </a:lnTo>
                  <a:lnTo>
                    <a:pt x="596" y="279"/>
                  </a:lnTo>
                  <a:lnTo>
                    <a:pt x="546" y="292"/>
                  </a:lnTo>
                  <a:lnTo>
                    <a:pt x="531" y="270"/>
                  </a:lnTo>
                  <a:lnTo>
                    <a:pt x="511" y="253"/>
                  </a:lnTo>
                  <a:lnTo>
                    <a:pt x="488" y="242"/>
                  </a:lnTo>
                  <a:lnTo>
                    <a:pt x="462" y="238"/>
                  </a:lnTo>
                  <a:lnTo>
                    <a:pt x="436" y="242"/>
                  </a:lnTo>
                  <a:lnTo>
                    <a:pt x="343" y="266"/>
                  </a:lnTo>
                  <a:lnTo>
                    <a:pt x="250" y="296"/>
                  </a:lnTo>
                  <a:lnTo>
                    <a:pt x="160" y="335"/>
                  </a:lnTo>
                  <a:lnTo>
                    <a:pt x="50" y="395"/>
                  </a:lnTo>
                  <a:lnTo>
                    <a:pt x="28" y="359"/>
                  </a:lnTo>
                  <a:lnTo>
                    <a:pt x="11" y="320"/>
                  </a:lnTo>
                  <a:lnTo>
                    <a:pt x="4" y="277"/>
                  </a:lnTo>
                  <a:lnTo>
                    <a:pt x="0" y="244"/>
                  </a:lnTo>
                  <a:lnTo>
                    <a:pt x="4" y="212"/>
                  </a:lnTo>
                  <a:lnTo>
                    <a:pt x="15" y="182"/>
                  </a:lnTo>
                  <a:lnTo>
                    <a:pt x="30" y="154"/>
                  </a:lnTo>
                  <a:lnTo>
                    <a:pt x="52" y="128"/>
                  </a:lnTo>
                  <a:lnTo>
                    <a:pt x="99" y="91"/>
                  </a:lnTo>
                  <a:lnTo>
                    <a:pt x="151" y="59"/>
                  </a:lnTo>
                  <a:lnTo>
                    <a:pt x="207" y="35"/>
                  </a:lnTo>
                  <a:lnTo>
                    <a:pt x="265" y="15"/>
                  </a:lnTo>
                  <a:lnTo>
                    <a:pt x="324" y="5"/>
                  </a:lnTo>
                  <a:lnTo>
                    <a:pt x="384" y="0"/>
                  </a:lnTo>
                  <a:lnTo>
                    <a:pt x="445" y="5"/>
                  </a:lnTo>
                  <a:lnTo>
                    <a:pt x="470" y="15"/>
                  </a:lnTo>
                  <a:lnTo>
                    <a:pt x="492" y="35"/>
                  </a:lnTo>
                  <a:lnTo>
                    <a:pt x="507" y="56"/>
                  </a:lnTo>
                  <a:lnTo>
                    <a:pt x="518" y="82"/>
                  </a:lnTo>
                  <a:lnTo>
                    <a:pt x="524" y="110"/>
                  </a:lnTo>
                  <a:lnTo>
                    <a:pt x="53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23" name="Freeform 239"/>
            <p:cNvSpPr>
              <a:spLocks noChangeAspect="1"/>
            </p:cNvSpPr>
            <p:nvPr/>
          </p:nvSpPr>
          <p:spPr bwMode="auto">
            <a:xfrm rot="1075798" flipH="1">
              <a:off x="4873" y="1597"/>
              <a:ext cx="130" cy="25"/>
            </a:xfrm>
            <a:custGeom>
              <a:avLst/>
              <a:gdLst>
                <a:gd name="T0" fmla="*/ 59 w 138"/>
                <a:gd name="T1" fmla="*/ 6 h 28"/>
                <a:gd name="T2" fmla="*/ 55 w 138"/>
                <a:gd name="T3" fmla="*/ 4 h 28"/>
                <a:gd name="T4" fmla="*/ 49 w 138"/>
                <a:gd name="T5" fmla="*/ 2 h 28"/>
                <a:gd name="T6" fmla="*/ 42 w 138"/>
                <a:gd name="T7" fmla="*/ 0 h 28"/>
                <a:gd name="T8" fmla="*/ 35 w 138"/>
                <a:gd name="T9" fmla="*/ 2 h 28"/>
                <a:gd name="T10" fmla="*/ 0 w 138"/>
                <a:gd name="T11" fmla="*/ 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8">
                  <a:moveTo>
                    <a:pt x="138" y="28"/>
                  </a:moveTo>
                  <a:lnTo>
                    <a:pt x="127" y="13"/>
                  </a:lnTo>
                  <a:lnTo>
                    <a:pt x="114" y="2"/>
                  </a:lnTo>
                  <a:lnTo>
                    <a:pt x="97" y="0"/>
                  </a:lnTo>
                  <a:lnTo>
                    <a:pt x="80" y="2"/>
                  </a:lnTo>
                  <a:lnTo>
                    <a:pt x="0" y="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24" name="Freeform 240"/>
            <p:cNvSpPr>
              <a:spLocks noChangeAspect="1"/>
            </p:cNvSpPr>
            <p:nvPr/>
          </p:nvSpPr>
          <p:spPr bwMode="auto">
            <a:xfrm rot="1075798" flipH="1">
              <a:off x="4918" y="1637"/>
              <a:ext cx="362" cy="113"/>
            </a:xfrm>
            <a:custGeom>
              <a:avLst/>
              <a:gdLst>
                <a:gd name="T0" fmla="*/ 388 w 360"/>
                <a:gd name="T1" fmla="*/ 2 h 149"/>
                <a:gd name="T2" fmla="*/ 343 w 360"/>
                <a:gd name="T3" fmla="*/ 2 h 149"/>
                <a:gd name="T4" fmla="*/ 298 w 360"/>
                <a:gd name="T5" fmla="*/ 0 h 149"/>
                <a:gd name="T6" fmla="*/ 238 w 360"/>
                <a:gd name="T7" fmla="*/ 2 h 149"/>
                <a:gd name="T8" fmla="*/ 193 w 360"/>
                <a:gd name="T9" fmla="*/ 2 h 149"/>
                <a:gd name="T10" fmla="*/ 141 w 360"/>
                <a:gd name="T11" fmla="*/ 2 h 149"/>
                <a:gd name="T12" fmla="*/ 80 w 360"/>
                <a:gd name="T13" fmla="*/ 2 h 149"/>
                <a:gd name="T14" fmla="*/ 37 w 360"/>
                <a:gd name="T15" fmla="*/ 2 h 149"/>
                <a:gd name="T16" fmla="*/ 0 w 360"/>
                <a:gd name="T17" fmla="*/ 3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0" h="149">
                  <a:moveTo>
                    <a:pt x="360" y="13"/>
                  </a:moveTo>
                  <a:lnTo>
                    <a:pt x="315" y="2"/>
                  </a:lnTo>
                  <a:lnTo>
                    <a:pt x="270" y="0"/>
                  </a:lnTo>
                  <a:lnTo>
                    <a:pt x="224" y="4"/>
                  </a:lnTo>
                  <a:lnTo>
                    <a:pt x="179" y="15"/>
                  </a:lnTo>
                  <a:lnTo>
                    <a:pt x="127" y="39"/>
                  </a:lnTo>
                  <a:lnTo>
                    <a:pt x="80" y="69"/>
                  </a:lnTo>
                  <a:lnTo>
                    <a:pt x="37" y="106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25" name="Freeform 241"/>
            <p:cNvSpPr>
              <a:spLocks noChangeAspect="1"/>
            </p:cNvSpPr>
            <p:nvPr/>
          </p:nvSpPr>
          <p:spPr bwMode="auto">
            <a:xfrm rot="1075798" flipH="1">
              <a:off x="5004" y="1488"/>
              <a:ext cx="68" cy="131"/>
            </a:xfrm>
            <a:custGeom>
              <a:avLst/>
              <a:gdLst>
                <a:gd name="T0" fmla="*/ 0 w 66"/>
                <a:gd name="T1" fmla="*/ 0 h 172"/>
                <a:gd name="T2" fmla="*/ 35 w 66"/>
                <a:gd name="T3" fmla="*/ 2 h 172"/>
                <a:gd name="T4" fmla="*/ 54 w 66"/>
                <a:gd name="T5" fmla="*/ 2 h 172"/>
                <a:gd name="T6" fmla="*/ 76 w 66"/>
                <a:gd name="T7" fmla="*/ 2 h 172"/>
                <a:gd name="T8" fmla="*/ 84 w 66"/>
                <a:gd name="T9" fmla="*/ 2 h 172"/>
                <a:gd name="T10" fmla="*/ 99 w 66"/>
                <a:gd name="T11" fmla="*/ 4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72">
                  <a:moveTo>
                    <a:pt x="0" y="0"/>
                  </a:moveTo>
                  <a:lnTo>
                    <a:pt x="21" y="17"/>
                  </a:lnTo>
                  <a:lnTo>
                    <a:pt x="38" y="41"/>
                  </a:lnTo>
                  <a:lnTo>
                    <a:pt x="49" y="67"/>
                  </a:lnTo>
                  <a:lnTo>
                    <a:pt x="56" y="97"/>
                  </a:lnTo>
                  <a:lnTo>
                    <a:pt x="66" y="1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26" name="Freeform 242"/>
            <p:cNvSpPr>
              <a:spLocks noChangeAspect="1"/>
            </p:cNvSpPr>
            <p:nvPr/>
          </p:nvSpPr>
          <p:spPr bwMode="auto">
            <a:xfrm rot="1075798" flipH="1">
              <a:off x="5155" y="1605"/>
              <a:ext cx="163" cy="113"/>
            </a:xfrm>
            <a:custGeom>
              <a:avLst/>
              <a:gdLst>
                <a:gd name="T0" fmla="*/ 0 w 175"/>
                <a:gd name="T1" fmla="*/ 0 h 142"/>
                <a:gd name="T2" fmla="*/ 11 w 175"/>
                <a:gd name="T3" fmla="*/ 2 h 142"/>
                <a:gd name="T4" fmla="*/ 21 w 175"/>
                <a:gd name="T5" fmla="*/ 2 h 142"/>
                <a:gd name="T6" fmla="*/ 32 w 175"/>
                <a:gd name="T7" fmla="*/ 2 h 142"/>
                <a:gd name="T8" fmla="*/ 40 w 175"/>
                <a:gd name="T9" fmla="*/ 2 h 142"/>
                <a:gd name="T10" fmla="*/ 46 w 175"/>
                <a:gd name="T11" fmla="*/ 3 h 142"/>
                <a:gd name="T12" fmla="*/ 65 w 175"/>
                <a:gd name="T13" fmla="*/ 6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42">
                  <a:moveTo>
                    <a:pt x="0" y="0"/>
                  </a:moveTo>
                  <a:lnTo>
                    <a:pt x="30" y="2"/>
                  </a:lnTo>
                  <a:lnTo>
                    <a:pt x="58" y="11"/>
                  </a:lnTo>
                  <a:lnTo>
                    <a:pt x="86" y="26"/>
                  </a:lnTo>
                  <a:lnTo>
                    <a:pt x="108" y="45"/>
                  </a:lnTo>
                  <a:lnTo>
                    <a:pt x="125" y="71"/>
                  </a:lnTo>
                  <a:lnTo>
                    <a:pt x="175" y="1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27" name="Freeform 243"/>
            <p:cNvSpPr>
              <a:spLocks noChangeAspect="1"/>
            </p:cNvSpPr>
            <p:nvPr/>
          </p:nvSpPr>
          <p:spPr bwMode="auto">
            <a:xfrm rot="1075798" flipH="1">
              <a:off x="5066" y="1532"/>
              <a:ext cx="245" cy="51"/>
            </a:xfrm>
            <a:custGeom>
              <a:avLst/>
              <a:gdLst>
                <a:gd name="T0" fmla="*/ 162 w 253"/>
                <a:gd name="T1" fmla="*/ 1 h 74"/>
                <a:gd name="T2" fmla="*/ 135 w 253"/>
                <a:gd name="T3" fmla="*/ 0 h 74"/>
                <a:gd name="T4" fmla="*/ 109 w 253"/>
                <a:gd name="T5" fmla="*/ 0 h 74"/>
                <a:gd name="T6" fmla="*/ 83 w 253"/>
                <a:gd name="T7" fmla="*/ 1 h 74"/>
                <a:gd name="T8" fmla="*/ 57 w 253"/>
                <a:gd name="T9" fmla="*/ 1 h 74"/>
                <a:gd name="T10" fmla="*/ 35 w 253"/>
                <a:gd name="T11" fmla="*/ 1 h 74"/>
                <a:gd name="T12" fmla="*/ 0 w 253"/>
                <a:gd name="T13" fmla="*/ 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74">
                  <a:moveTo>
                    <a:pt x="253" y="7"/>
                  </a:moveTo>
                  <a:lnTo>
                    <a:pt x="212" y="0"/>
                  </a:lnTo>
                  <a:lnTo>
                    <a:pt x="171" y="0"/>
                  </a:lnTo>
                  <a:lnTo>
                    <a:pt x="130" y="9"/>
                  </a:lnTo>
                  <a:lnTo>
                    <a:pt x="89" y="22"/>
                  </a:lnTo>
                  <a:lnTo>
                    <a:pt x="52" y="41"/>
                  </a:lnTo>
                  <a:lnTo>
                    <a:pt x="0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28" name="Freeform 244"/>
            <p:cNvSpPr>
              <a:spLocks noChangeAspect="1"/>
            </p:cNvSpPr>
            <p:nvPr/>
          </p:nvSpPr>
          <p:spPr bwMode="auto">
            <a:xfrm rot="1075798" flipH="1">
              <a:off x="5162" y="1702"/>
              <a:ext cx="224" cy="126"/>
            </a:xfrm>
            <a:custGeom>
              <a:avLst/>
              <a:gdLst>
                <a:gd name="T0" fmla="*/ 211 w 225"/>
                <a:gd name="T1" fmla="*/ 0 h 157"/>
                <a:gd name="T2" fmla="*/ 140 w 225"/>
                <a:gd name="T3" fmla="*/ 2 h 157"/>
                <a:gd name="T4" fmla="*/ 82 w 225"/>
                <a:gd name="T5" fmla="*/ 5 h 157"/>
                <a:gd name="T6" fmla="*/ 0 w 225"/>
                <a:gd name="T7" fmla="*/ 7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157">
                  <a:moveTo>
                    <a:pt x="225" y="0"/>
                  </a:moveTo>
                  <a:lnTo>
                    <a:pt x="154" y="56"/>
                  </a:lnTo>
                  <a:lnTo>
                    <a:pt x="82" y="114"/>
                  </a:lnTo>
                  <a:lnTo>
                    <a:pt x="0" y="15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57429" name="Group 245"/>
            <p:cNvGrpSpPr>
              <a:grpSpLocks/>
            </p:cNvGrpSpPr>
            <p:nvPr/>
          </p:nvGrpSpPr>
          <p:grpSpPr bwMode="auto">
            <a:xfrm rot="1574019" flipH="1">
              <a:off x="4877" y="1742"/>
              <a:ext cx="326" cy="25"/>
              <a:chOff x="3076" y="2476"/>
              <a:chExt cx="246" cy="23"/>
            </a:xfrm>
          </p:grpSpPr>
          <p:sp>
            <p:nvSpPr>
              <p:cNvPr id="57460" name="Freeform 246"/>
              <p:cNvSpPr>
                <a:spLocks noChangeAspect="1"/>
              </p:cNvSpPr>
              <p:nvPr/>
            </p:nvSpPr>
            <p:spPr bwMode="auto">
              <a:xfrm rot="498222">
                <a:off x="3076" y="2476"/>
                <a:ext cx="88" cy="9"/>
              </a:xfrm>
              <a:custGeom>
                <a:avLst/>
                <a:gdLst>
                  <a:gd name="T0" fmla="*/ 0 w 121"/>
                  <a:gd name="T1" fmla="*/ 2 h 12"/>
                  <a:gd name="T2" fmla="*/ 1 w 121"/>
                  <a:gd name="T3" fmla="*/ 2 h 12"/>
                  <a:gd name="T4" fmla="*/ 1 w 121"/>
                  <a:gd name="T5" fmla="*/ 0 h 12"/>
                  <a:gd name="T6" fmla="*/ 1 w 121"/>
                  <a:gd name="T7" fmla="*/ 2 h 12"/>
                  <a:gd name="T8" fmla="*/ 1 w 121"/>
                  <a:gd name="T9" fmla="*/ 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">
                    <a:moveTo>
                      <a:pt x="0" y="12"/>
                    </a:moveTo>
                    <a:lnTo>
                      <a:pt x="30" y="4"/>
                    </a:lnTo>
                    <a:lnTo>
                      <a:pt x="61" y="0"/>
                    </a:lnTo>
                    <a:lnTo>
                      <a:pt x="91" y="2"/>
                    </a:lnTo>
                    <a:lnTo>
                      <a:pt x="121" y="10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61" name="Freeform 247"/>
              <p:cNvSpPr>
                <a:spLocks noChangeAspect="1"/>
              </p:cNvSpPr>
              <p:nvPr/>
            </p:nvSpPr>
            <p:spPr bwMode="auto">
              <a:xfrm rot="498222">
                <a:off x="3236" y="2487"/>
                <a:ext cx="86" cy="12"/>
              </a:xfrm>
              <a:custGeom>
                <a:avLst/>
                <a:gdLst>
                  <a:gd name="T0" fmla="*/ 1 w 119"/>
                  <a:gd name="T1" fmla="*/ 2 h 16"/>
                  <a:gd name="T2" fmla="*/ 1 w 119"/>
                  <a:gd name="T3" fmla="*/ 0 h 16"/>
                  <a:gd name="T4" fmla="*/ 1 w 119"/>
                  <a:gd name="T5" fmla="*/ 0 h 16"/>
                  <a:gd name="T6" fmla="*/ 1 w 119"/>
                  <a:gd name="T7" fmla="*/ 2 h 16"/>
                  <a:gd name="T8" fmla="*/ 0 w 119"/>
                  <a:gd name="T9" fmla="*/ 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">
                    <a:moveTo>
                      <a:pt x="119" y="7"/>
                    </a:moveTo>
                    <a:lnTo>
                      <a:pt x="89" y="0"/>
                    </a:lnTo>
                    <a:lnTo>
                      <a:pt x="59" y="0"/>
                    </a:lnTo>
                    <a:lnTo>
                      <a:pt x="28" y="5"/>
                    </a:lnTo>
                    <a:lnTo>
                      <a:pt x="0" y="16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57430" name="Freeform 248"/>
            <p:cNvSpPr>
              <a:spLocks noChangeAspect="1"/>
            </p:cNvSpPr>
            <p:nvPr/>
          </p:nvSpPr>
          <p:spPr bwMode="auto">
            <a:xfrm rot="1574019">
              <a:off x="4811" y="1699"/>
              <a:ext cx="544" cy="145"/>
            </a:xfrm>
            <a:custGeom>
              <a:avLst/>
              <a:gdLst>
                <a:gd name="T0" fmla="*/ 2998 w 428"/>
                <a:gd name="T1" fmla="*/ 0 h 152"/>
                <a:gd name="T2" fmla="*/ 1590 w 428"/>
                <a:gd name="T3" fmla="*/ 10 h 152"/>
                <a:gd name="T4" fmla="*/ 553 w 428"/>
                <a:gd name="T5" fmla="*/ 26 h 152"/>
                <a:gd name="T6" fmla="*/ 0 w 428"/>
                <a:gd name="T7" fmla="*/ 50 h 152"/>
                <a:gd name="T8" fmla="*/ 1399 w 428"/>
                <a:gd name="T9" fmla="*/ 29 h 152"/>
                <a:gd name="T10" fmla="*/ 1861 w 428"/>
                <a:gd name="T11" fmla="*/ 38 h 152"/>
                <a:gd name="T12" fmla="*/ 1908 w 428"/>
                <a:gd name="T13" fmla="*/ 44 h 152"/>
                <a:gd name="T14" fmla="*/ 2688 w 428"/>
                <a:gd name="T15" fmla="*/ 28 h 152"/>
                <a:gd name="T16" fmla="*/ 3917 w 428"/>
                <a:gd name="T17" fmla="*/ 24 h 152"/>
                <a:gd name="T18" fmla="*/ 2832 w 428"/>
                <a:gd name="T19" fmla="*/ 59 h 152"/>
                <a:gd name="T20" fmla="*/ 3574 w 428"/>
                <a:gd name="T21" fmla="*/ 38 h 152"/>
                <a:gd name="T22" fmla="*/ 4642 w 428"/>
                <a:gd name="T23" fmla="*/ 25 h 152"/>
                <a:gd name="T24" fmla="*/ 4788 w 428"/>
                <a:gd name="T25" fmla="*/ 28 h 152"/>
                <a:gd name="T26" fmla="*/ 4249 w 428"/>
                <a:gd name="T27" fmla="*/ 46 h 152"/>
                <a:gd name="T28" fmla="*/ 4576 w 428"/>
                <a:gd name="T29" fmla="*/ 46 h 152"/>
                <a:gd name="T30" fmla="*/ 5722 w 428"/>
                <a:gd name="T31" fmla="*/ 30 h 152"/>
                <a:gd name="T32" fmla="*/ 7066 w 428"/>
                <a:gd name="T33" fmla="*/ 23 h 152"/>
                <a:gd name="T34" fmla="*/ 6157 w 428"/>
                <a:gd name="T35" fmla="*/ 46 h 152"/>
                <a:gd name="T36" fmla="*/ 7113 w 428"/>
                <a:gd name="T37" fmla="*/ 29 h 152"/>
                <a:gd name="T38" fmla="*/ 8447 w 428"/>
                <a:gd name="T39" fmla="*/ 25 h 152"/>
                <a:gd name="T40" fmla="*/ 7846 w 428"/>
                <a:gd name="T41" fmla="*/ 32 h 152"/>
                <a:gd name="T42" fmla="*/ 7547 w 428"/>
                <a:gd name="T43" fmla="*/ 47 h 152"/>
                <a:gd name="T44" fmla="*/ 8070 w 428"/>
                <a:gd name="T45" fmla="*/ 31 h 152"/>
                <a:gd name="T46" fmla="*/ 8919 w 428"/>
                <a:gd name="T47" fmla="*/ 29 h 152"/>
                <a:gd name="T48" fmla="*/ 9831 w 428"/>
                <a:gd name="T49" fmla="*/ 37 h 152"/>
                <a:gd name="T50" fmla="*/ 10185 w 428"/>
                <a:gd name="T51" fmla="*/ 64 h 152"/>
                <a:gd name="T52" fmla="*/ 11362 w 428"/>
                <a:gd name="T53" fmla="*/ 73 h 152"/>
                <a:gd name="T54" fmla="*/ 11786 w 428"/>
                <a:gd name="T55" fmla="*/ 42 h 152"/>
                <a:gd name="T56" fmla="*/ 11856 w 428"/>
                <a:gd name="T57" fmla="*/ 41 h 152"/>
                <a:gd name="T58" fmla="*/ 10623 w 428"/>
                <a:gd name="T59" fmla="*/ 28 h 152"/>
                <a:gd name="T60" fmla="*/ 7232 w 428"/>
                <a:gd name="T61" fmla="*/ 10 h 152"/>
                <a:gd name="T62" fmla="*/ 3697 w 428"/>
                <a:gd name="T63" fmla="*/ 1 h 1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8" h="152">
                  <a:moveTo>
                    <a:pt x="129" y="1"/>
                  </a:moveTo>
                  <a:lnTo>
                    <a:pt x="104" y="0"/>
                  </a:lnTo>
                  <a:lnTo>
                    <a:pt x="79" y="4"/>
                  </a:lnTo>
                  <a:lnTo>
                    <a:pt x="56" y="14"/>
                  </a:lnTo>
                  <a:lnTo>
                    <a:pt x="37" y="29"/>
                  </a:lnTo>
                  <a:lnTo>
                    <a:pt x="19" y="48"/>
                  </a:lnTo>
                  <a:lnTo>
                    <a:pt x="8" y="69"/>
                  </a:lnTo>
                  <a:lnTo>
                    <a:pt x="0" y="95"/>
                  </a:lnTo>
                  <a:lnTo>
                    <a:pt x="22" y="73"/>
                  </a:lnTo>
                  <a:lnTo>
                    <a:pt x="49" y="54"/>
                  </a:lnTo>
                  <a:lnTo>
                    <a:pt x="78" y="44"/>
                  </a:lnTo>
                  <a:lnTo>
                    <a:pt x="65" y="73"/>
                  </a:lnTo>
                  <a:lnTo>
                    <a:pt x="59" y="106"/>
                  </a:lnTo>
                  <a:lnTo>
                    <a:pt x="66" y="84"/>
                  </a:lnTo>
                  <a:lnTo>
                    <a:pt x="78" y="67"/>
                  </a:lnTo>
                  <a:lnTo>
                    <a:pt x="94" y="53"/>
                  </a:lnTo>
                  <a:lnTo>
                    <a:pt x="113" y="44"/>
                  </a:lnTo>
                  <a:lnTo>
                    <a:pt x="136" y="45"/>
                  </a:lnTo>
                  <a:lnTo>
                    <a:pt x="114" y="79"/>
                  </a:lnTo>
                  <a:lnTo>
                    <a:pt x="98" y="114"/>
                  </a:lnTo>
                  <a:lnTo>
                    <a:pt x="109" y="94"/>
                  </a:lnTo>
                  <a:lnTo>
                    <a:pt x="124" y="73"/>
                  </a:lnTo>
                  <a:lnTo>
                    <a:pt x="141" y="59"/>
                  </a:lnTo>
                  <a:lnTo>
                    <a:pt x="161" y="46"/>
                  </a:lnTo>
                  <a:lnTo>
                    <a:pt x="182" y="38"/>
                  </a:lnTo>
                  <a:lnTo>
                    <a:pt x="167" y="52"/>
                  </a:lnTo>
                  <a:lnTo>
                    <a:pt x="155" y="68"/>
                  </a:lnTo>
                  <a:lnTo>
                    <a:pt x="148" y="88"/>
                  </a:lnTo>
                  <a:lnTo>
                    <a:pt x="145" y="108"/>
                  </a:lnTo>
                  <a:lnTo>
                    <a:pt x="159" y="88"/>
                  </a:lnTo>
                  <a:lnTo>
                    <a:pt x="177" y="71"/>
                  </a:lnTo>
                  <a:lnTo>
                    <a:pt x="199" y="57"/>
                  </a:lnTo>
                  <a:lnTo>
                    <a:pt x="221" y="47"/>
                  </a:lnTo>
                  <a:lnTo>
                    <a:pt x="246" y="43"/>
                  </a:lnTo>
                  <a:lnTo>
                    <a:pt x="228" y="63"/>
                  </a:lnTo>
                  <a:lnTo>
                    <a:pt x="214" y="89"/>
                  </a:lnTo>
                  <a:lnTo>
                    <a:pt x="229" y="69"/>
                  </a:lnTo>
                  <a:lnTo>
                    <a:pt x="248" y="55"/>
                  </a:lnTo>
                  <a:lnTo>
                    <a:pt x="271" y="49"/>
                  </a:lnTo>
                  <a:lnTo>
                    <a:pt x="294" y="47"/>
                  </a:lnTo>
                  <a:lnTo>
                    <a:pt x="280" y="52"/>
                  </a:lnTo>
                  <a:lnTo>
                    <a:pt x="273" y="63"/>
                  </a:lnTo>
                  <a:lnTo>
                    <a:pt x="266" y="76"/>
                  </a:lnTo>
                  <a:lnTo>
                    <a:pt x="263" y="90"/>
                  </a:lnTo>
                  <a:lnTo>
                    <a:pt x="268" y="75"/>
                  </a:lnTo>
                  <a:lnTo>
                    <a:pt x="281" y="62"/>
                  </a:lnTo>
                  <a:lnTo>
                    <a:pt x="295" y="56"/>
                  </a:lnTo>
                  <a:lnTo>
                    <a:pt x="311" y="55"/>
                  </a:lnTo>
                  <a:lnTo>
                    <a:pt x="328" y="60"/>
                  </a:lnTo>
                  <a:lnTo>
                    <a:pt x="342" y="71"/>
                  </a:lnTo>
                  <a:lnTo>
                    <a:pt x="349" y="97"/>
                  </a:lnTo>
                  <a:lnTo>
                    <a:pt x="355" y="124"/>
                  </a:lnTo>
                  <a:lnTo>
                    <a:pt x="358" y="152"/>
                  </a:lnTo>
                  <a:lnTo>
                    <a:pt x="396" y="140"/>
                  </a:lnTo>
                  <a:lnTo>
                    <a:pt x="396" y="110"/>
                  </a:lnTo>
                  <a:lnTo>
                    <a:pt x="411" y="80"/>
                  </a:lnTo>
                  <a:lnTo>
                    <a:pt x="400" y="84"/>
                  </a:lnTo>
                  <a:lnTo>
                    <a:pt x="412" y="78"/>
                  </a:lnTo>
                  <a:lnTo>
                    <a:pt x="428" y="76"/>
                  </a:lnTo>
                  <a:lnTo>
                    <a:pt x="370" y="53"/>
                  </a:lnTo>
                  <a:lnTo>
                    <a:pt x="312" y="34"/>
                  </a:lnTo>
                  <a:lnTo>
                    <a:pt x="252" y="18"/>
                  </a:lnTo>
                  <a:lnTo>
                    <a:pt x="192" y="7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31" name="Freeform 250"/>
            <p:cNvSpPr>
              <a:spLocks/>
            </p:cNvSpPr>
            <p:nvPr/>
          </p:nvSpPr>
          <p:spPr bwMode="auto">
            <a:xfrm rot="1574019">
              <a:off x="4858" y="1638"/>
              <a:ext cx="435" cy="82"/>
            </a:xfrm>
            <a:custGeom>
              <a:avLst/>
              <a:gdLst>
                <a:gd name="T0" fmla="*/ 8842 w 345"/>
                <a:gd name="T1" fmla="*/ 59 h 84"/>
                <a:gd name="T2" fmla="*/ 7392 w 345"/>
                <a:gd name="T3" fmla="*/ 21 h 84"/>
                <a:gd name="T4" fmla="*/ 5637 w 345"/>
                <a:gd name="T5" fmla="*/ 10 h 84"/>
                <a:gd name="T6" fmla="*/ 3825 w 345"/>
                <a:gd name="T7" fmla="*/ 0 h 84"/>
                <a:gd name="T8" fmla="*/ 2128 w 345"/>
                <a:gd name="T9" fmla="*/ 1 h 84"/>
                <a:gd name="T10" fmla="*/ 951 w 345"/>
                <a:gd name="T11" fmla="*/ 6 h 84"/>
                <a:gd name="T12" fmla="*/ 0 w 345"/>
                <a:gd name="T13" fmla="*/ 21 h 84"/>
                <a:gd name="T14" fmla="*/ 1792 w 345"/>
                <a:gd name="T15" fmla="*/ 29 h 84"/>
                <a:gd name="T16" fmla="*/ 4817 w 345"/>
                <a:gd name="T17" fmla="*/ 35 h 84"/>
                <a:gd name="T18" fmla="*/ 8842 w 345"/>
                <a:gd name="T19" fmla="*/ 59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5" h="84">
                  <a:moveTo>
                    <a:pt x="345" y="84"/>
                  </a:moveTo>
                  <a:lnTo>
                    <a:pt x="288" y="33"/>
                  </a:lnTo>
                  <a:lnTo>
                    <a:pt x="220" y="10"/>
                  </a:lnTo>
                  <a:lnTo>
                    <a:pt x="149" y="0"/>
                  </a:lnTo>
                  <a:lnTo>
                    <a:pt x="83" y="1"/>
                  </a:lnTo>
                  <a:lnTo>
                    <a:pt x="37" y="6"/>
                  </a:lnTo>
                  <a:lnTo>
                    <a:pt x="0" y="33"/>
                  </a:lnTo>
                  <a:lnTo>
                    <a:pt x="70" y="43"/>
                  </a:lnTo>
                  <a:lnTo>
                    <a:pt x="187" y="49"/>
                  </a:lnTo>
                  <a:lnTo>
                    <a:pt x="345" y="84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32" name="Freeform 251"/>
            <p:cNvSpPr>
              <a:spLocks/>
            </p:cNvSpPr>
            <p:nvPr/>
          </p:nvSpPr>
          <p:spPr bwMode="auto">
            <a:xfrm rot="1574019">
              <a:off x="4865" y="1596"/>
              <a:ext cx="130" cy="56"/>
            </a:xfrm>
            <a:custGeom>
              <a:avLst/>
              <a:gdLst>
                <a:gd name="T0" fmla="*/ 1442 w 108"/>
                <a:gd name="T1" fmla="*/ 12 h 57"/>
                <a:gd name="T2" fmla="*/ 969 w 108"/>
                <a:gd name="T3" fmla="*/ 28 h 57"/>
                <a:gd name="T4" fmla="*/ 525 w 108"/>
                <a:gd name="T5" fmla="*/ 43 h 57"/>
                <a:gd name="T6" fmla="*/ 237 w 108"/>
                <a:gd name="T7" fmla="*/ 31 h 57"/>
                <a:gd name="T8" fmla="*/ 371 w 108"/>
                <a:gd name="T9" fmla="*/ 0 h 57"/>
                <a:gd name="T10" fmla="*/ 0 w 108"/>
                <a:gd name="T11" fmla="*/ 10 h 57"/>
                <a:gd name="T12" fmla="*/ 761 w 108"/>
                <a:gd name="T13" fmla="*/ 3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57">
                  <a:moveTo>
                    <a:pt x="108" y="12"/>
                  </a:moveTo>
                  <a:lnTo>
                    <a:pt x="72" y="33"/>
                  </a:lnTo>
                  <a:lnTo>
                    <a:pt x="39" y="57"/>
                  </a:lnTo>
                  <a:lnTo>
                    <a:pt x="18" y="45"/>
                  </a:lnTo>
                  <a:lnTo>
                    <a:pt x="27" y="0"/>
                  </a:lnTo>
                  <a:lnTo>
                    <a:pt x="0" y="10"/>
                  </a:lnTo>
                  <a:lnTo>
                    <a:pt x="57" y="3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433" name="Freeform 252"/>
            <p:cNvSpPr>
              <a:spLocks/>
            </p:cNvSpPr>
            <p:nvPr/>
          </p:nvSpPr>
          <p:spPr bwMode="auto">
            <a:xfrm rot="1574019" flipH="1">
              <a:off x="4893" y="1775"/>
              <a:ext cx="217" cy="330"/>
            </a:xfrm>
            <a:custGeom>
              <a:avLst/>
              <a:gdLst>
                <a:gd name="T0" fmla="*/ 0 w 159"/>
                <a:gd name="T1" fmla="*/ 91 h 107"/>
                <a:gd name="T2" fmla="*/ 8114 w 159"/>
                <a:gd name="T3" fmla="*/ 87 h 107"/>
                <a:gd name="T4" fmla="*/ 12347 w 159"/>
                <a:gd name="T5" fmla="*/ 105 h 107"/>
                <a:gd name="T6" fmla="*/ 8557 w 159"/>
                <a:gd name="T7" fmla="*/ 198 h 107"/>
                <a:gd name="T8" fmla="*/ 4007 w 159"/>
                <a:gd name="T9" fmla="*/ 196 h 107"/>
                <a:gd name="T10" fmla="*/ 0 w 159"/>
                <a:gd name="T11" fmla="*/ 91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107">
                  <a:moveTo>
                    <a:pt x="0" y="48"/>
                  </a:moveTo>
                  <a:cubicBezTo>
                    <a:pt x="3" y="0"/>
                    <a:pt x="57" y="71"/>
                    <a:pt x="104" y="46"/>
                  </a:cubicBezTo>
                  <a:cubicBezTo>
                    <a:pt x="151" y="56"/>
                    <a:pt x="143" y="16"/>
                    <a:pt x="159" y="55"/>
                  </a:cubicBezTo>
                  <a:cubicBezTo>
                    <a:pt x="146" y="87"/>
                    <a:pt x="138" y="81"/>
                    <a:pt x="110" y="105"/>
                  </a:cubicBezTo>
                  <a:cubicBezTo>
                    <a:pt x="100" y="102"/>
                    <a:pt x="60" y="107"/>
                    <a:pt x="51" y="103"/>
                  </a:cubicBezTo>
                  <a:cubicBezTo>
                    <a:pt x="40" y="99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grpSp>
          <p:nvGrpSpPr>
            <p:cNvPr id="57434" name="Group 253"/>
            <p:cNvGrpSpPr>
              <a:grpSpLocks/>
            </p:cNvGrpSpPr>
            <p:nvPr/>
          </p:nvGrpSpPr>
          <p:grpSpPr bwMode="auto">
            <a:xfrm>
              <a:off x="4517" y="1688"/>
              <a:ext cx="1104" cy="1096"/>
              <a:chOff x="1932" y="1525"/>
              <a:chExt cx="162" cy="175"/>
            </a:xfrm>
          </p:grpSpPr>
          <p:sp>
            <p:nvSpPr>
              <p:cNvPr id="57435" name="Freeform 254"/>
              <p:cNvSpPr>
                <a:spLocks noChangeAspect="1"/>
              </p:cNvSpPr>
              <p:nvPr/>
            </p:nvSpPr>
            <p:spPr bwMode="auto">
              <a:xfrm rot="349371">
                <a:off x="2062" y="1554"/>
                <a:ext cx="3" cy="3"/>
              </a:xfrm>
              <a:custGeom>
                <a:avLst/>
                <a:gdLst>
                  <a:gd name="T0" fmla="*/ 0 w 24"/>
                  <a:gd name="T1" fmla="*/ 0 h 21"/>
                  <a:gd name="T2" fmla="*/ 0 w 24"/>
                  <a:gd name="T3" fmla="*/ 0 h 21"/>
                  <a:gd name="T4" fmla="*/ 0 w 24"/>
                  <a:gd name="T5" fmla="*/ 0 h 21"/>
                  <a:gd name="T6" fmla="*/ 0 w 24"/>
                  <a:gd name="T7" fmla="*/ 0 h 21"/>
                  <a:gd name="T8" fmla="*/ 0 w 24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0" y="8"/>
                    </a:moveTo>
                    <a:lnTo>
                      <a:pt x="11" y="18"/>
                    </a:lnTo>
                    <a:lnTo>
                      <a:pt x="19" y="21"/>
                    </a:lnTo>
                    <a:lnTo>
                      <a:pt x="24" y="13"/>
                    </a:lnTo>
                    <a:lnTo>
                      <a:pt x="24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36" name="Freeform 255"/>
              <p:cNvSpPr>
                <a:spLocks noChangeAspect="1"/>
              </p:cNvSpPr>
              <p:nvPr/>
            </p:nvSpPr>
            <p:spPr bwMode="auto">
              <a:xfrm>
                <a:off x="2054" y="1525"/>
                <a:ext cx="23" cy="41"/>
              </a:xfrm>
              <a:custGeom>
                <a:avLst/>
                <a:gdLst>
                  <a:gd name="T0" fmla="*/ 13608 w 14"/>
                  <a:gd name="T1" fmla="*/ 43405 h 24"/>
                  <a:gd name="T2" fmla="*/ 14628 w 14"/>
                  <a:gd name="T3" fmla="*/ 38309 h 24"/>
                  <a:gd name="T4" fmla="*/ 13608 w 14"/>
                  <a:gd name="T5" fmla="*/ 32850 h 24"/>
                  <a:gd name="T6" fmla="*/ 12717 w 14"/>
                  <a:gd name="T7" fmla="*/ 28662 h 24"/>
                  <a:gd name="T8" fmla="*/ 13608 w 14"/>
                  <a:gd name="T9" fmla="*/ 23578 h 24"/>
                  <a:gd name="T10" fmla="*/ 14628 w 14"/>
                  <a:gd name="T11" fmla="*/ 19962 h 24"/>
                  <a:gd name="T12" fmla="*/ 13608 w 14"/>
                  <a:gd name="T13" fmla="*/ 15894 h 24"/>
                  <a:gd name="T14" fmla="*/ 12717 w 14"/>
                  <a:gd name="T15" fmla="*/ 10535 h 24"/>
                  <a:gd name="T16" fmla="*/ 10186 w 14"/>
                  <a:gd name="T17" fmla="*/ 7684 h 24"/>
                  <a:gd name="T18" fmla="*/ 9601 w 14"/>
                  <a:gd name="T19" fmla="*/ 3188 h 24"/>
                  <a:gd name="T20" fmla="*/ 9601 w 14"/>
                  <a:gd name="T21" fmla="*/ 3188 h 24"/>
                  <a:gd name="T22" fmla="*/ 7741 w 14"/>
                  <a:gd name="T23" fmla="*/ 0 h 24"/>
                  <a:gd name="T24" fmla="*/ 6200 w 14"/>
                  <a:gd name="T25" fmla="*/ 5446 h 24"/>
                  <a:gd name="T26" fmla="*/ 6200 w 14"/>
                  <a:gd name="T27" fmla="*/ 9304 h 24"/>
                  <a:gd name="T28" fmla="*/ 6200 w 14"/>
                  <a:gd name="T29" fmla="*/ 14873 h 24"/>
                  <a:gd name="T30" fmla="*/ 5042 w 14"/>
                  <a:gd name="T31" fmla="*/ 15894 h 24"/>
                  <a:gd name="T32" fmla="*/ 3069 w 14"/>
                  <a:gd name="T33" fmla="*/ 19962 h 24"/>
                  <a:gd name="T34" fmla="*/ 0 w 14"/>
                  <a:gd name="T35" fmla="*/ 22425 h 24"/>
                  <a:gd name="T36" fmla="*/ 1868 w 14"/>
                  <a:gd name="T37" fmla="*/ 22425 h 24"/>
                  <a:gd name="T38" fmla="*/ 3069 w 14"/>
                  <a:gd name="T39" fmla="*/ 25408 h 24"/>
                  <a:gd name="T40" fmla="*/ 4712 w 14"/>
                  <a:gd name="T41" fmla="*/ 27152 h 24"/>
                  <a:gd name="T42" fmla="*/ 5042 w 14"/>
                  <a:gd name="T43" fmla="*/ 28662 h 24"/>
                  <a:gd name="T44" fmla="*/ 5042 w 14"/>
                  <a:gd name="T45" fmla="*/ 32850 h 24"/>
                  <a:gd name="T46" fmla="*/ 4712 w 14"/>
                  <a:gd name="T47" fmla="*/ 35841 h 24"/>
                  <a:gd name="T48" fmla="*/ 4712 w 14"/>
                  <a:gd name="T49" fmla="*/ 40279 h 24"/>
                  <a:gd name="T50" fmla="*/ 3069 w 14"/>
                  <a:gd name="T51" fmla="*/ 41290 h 24"/>
                  <a:gd name="T52" fmla="*/ 3069 w 14"/>
                  <a:gd name="T53" fmla="*/ 43405 h 24"/>
                  <a:gd name="T54" fmla="*/ 5042 w 14"/>
                  <a:gd name="T55" fmla="*/ 41290 h 24"/>
                  <a:gd name="T56" fmla="*/ 8283 w 14"/>
                  <a:gd name="T57" fmla="*/ 41290 h 24"/>
                  <a:gd name="T58" fmla="*/ 10186 w 14"/>
                  <a:gd name="T59" fmla="*/ 41290 h 24"/>
                  <a:gd name="T60" fmla="*/ 13608 w 14"/>
                  <a:gd name="T61" fmla="*/ 43405 h 2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4" h="24">
                    <a:moveTo>
                      <a:pt x="13" y="24"/>
                    </a:moveTo>
                    <a:lnTo>
                      <a:pt x="14" y="21"/>
                    </a:lnTo>
                    <a:lnTo>
                      <a:pt x="13" y="18"/>
                    </a:lnTo>
                    <a:lnTo>
                      <a:pt x="12" y="16"/>
                    </a:lnTo>
                    <a:lnTo>
                      <a:pt x="13" y="13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37" name="Freeform 256"/>
              <p:cNvSpPr>
                <a:spLocks noChangeAspect="1"/>
              </p:cNvSpPr>
              <p:nvPr/>
            </p:nvSpPr>
            <p:spPr bwMode="auto">
              <a:xfrm rot="349371">
                <a:off x="2062" y="1535"/>
                <a:ext cx="8" cy="4"/>
              </a:xfrm>
              <a:custGeom>
                <a:avLst/>
                <a:gdLst>
                  <a:gd name="T0" fmla="*/ 0 w 52"/>
                  <a:gd name="T1" fmla="*/ 0 h 27"/>
                  <a:gd name="T2" fmla="*/ 0 w 52"/>
                  <a:gd name="T3" fmla="*/ 0 h 27"/>
                  <a:gd name="T4" fmla="*/ 0 w 52"/>
                  <a:gd name="T5" fmla="*/ 0 h 27"/>
                  <a:gd name="T6" fmla="*/ 0 w 52"/>
                  <a:gd name="T7" fmla="*/ 0 h 27"/>
                  <a:gd name="T8" fmla="*/ 0 w 5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0" y="27"/>
                    </a:moveTo>
                    <a:lnTo>
                      <a:pt x="10" y="11"/>
                    </a:lnTo>
                    <a:lnTo>
                      <a:pt x="21" y="3"/>
                    </a:lnTo>
                    <a:lnTo>
                      <a:pt x="34" y="0"/>
                    </a:lnTo>
                    <a:lnTo>
                      <a:pt x="52" y="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38" name="Freeform 257"/>
              <p:cNvSpPr>
                <a:spLocks noChangeAspect="1"/>
              </p:cNvSpPr>
              <p:nvPr/>
            </p:nvSpPr>
            <p:spPr bwMode="auto">
              <a:xfrm rot="349371">
                <a:off x="2054" y="1545"/>
                <a:ext cx="3" cy="3"/>
              </a:xfrm>
              <a:custGeom>
                <a:avLst/>
                <a:gdLst>
                  <a:gd name="T0" fmla="*/ 0 w 24"/>
                  <a:gd name="T1" fmla="*/ 0 h 35"/>
                  <a:gd name="T2" fmla="*/ 0 w 24"/>
                  <a:gd name="T3" fmla="*/ 0 h 35"/>
                  <a:gd name="T4" fmla="*/ 0 w 24"/>
                  <a:gd name="T5" fmla="*/ 0 h 35"/>
                  <a:gd name="T6" fmla="*/ 0 w 24"/>
                  <a:gd name="T7" fmla="*/ 0 h 35"/>
                  <a:gd name="T8" fmla="*/ 0 w 24"/>
                  <a:gd name="T9" fmla="*/ 0 h 35"/>
                  <a:gd name="T10" fmla="*/ 0 w 24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5">
                    <a:moveTo>
                      <a:pt x="19" y="0"/>
                    </a:moveTo>
                    <a:lnTo>
                      <a:pt x="16" y="13"/>
                    </a:lnTo>
                    <a:lnTo>
                      <a:pt x="19" y="27"/>
                    </a:lnTo>
                    <a:lnTo>
                      <a:pt x="24" y="35"/>
                    </a:lnTo>
                    <a:lnTo>
                      <a:pt x="16" y="27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39" name="Freeform 258"/>
              <p:cNvSpPr>
                <a:spLocks noChangeAspect="1"/>
              </p:cNvSpPr>
              <p:nvPr/>
            </p:nvSpPr>
            <p:spPr bwMode="auto">
              <a:xfrm rot="349371">
                <a:off x="1932" y="1559"/>
                <a:ext cx="162" cy="141"/>
              </a:xfrm>
              <a:custGeom>
                <a:avLst/>
                <a:gdLst>
                  <a:gd name="T0" fmla="*/ 0 w 1256"/>
                  <a:gd name="T1" fmla="*/ 0 h 1291"/>
                  <a:gd name="T2" fmla="*/ 0 w 1256"/>
                  <a:gd name="T3" fmla="*/ 0 h 1291"/>
                  <a:gd name="T4" fmla="*/ 0 w 1256"/>
                  <a:gd name="T5" fmla="*/ 0 h 1291"/>
                  <a:gd name="T6" fmla="*/ 0 w 1256"/>
                  <a:gd name="T7" fmla="*/ 0 h 1291"/>
                  <a:gd name="T8" fmla="*/ 0 w 1256"/>
                  <a:gd name="T9" fmla="*/ 0 h 1291"/>
                  <a:gd name="T10" fmla="*/ 0 w 1256"/>
                  <a:gd name="T11" fmla="*/ 0 h 1291"/>
                  <a:gd name="T12" fmla="*/ 0 w 1256"/>
                  <a:gd name="T13" fmla="*/ 0 h 1291"/>
                  <a:gd name="T14" fmla="*/ 0 w 1256"/>
                  <a:gd name="T15" fmla="*/ 0 h 1291"/>
                  <a:gd name="T16" fmla="*/ 0 w 1256"/>
                  <a:gd name="T17" fmla="*/ 0 h 1291"/>
                  <a:gd name="T18" fmla="*/ 0 w 1256"/>
                  <a:gd name="T19" fmla="*/ 0 h 1291"/>
                  <a:gd name="T20" fmla="*/ 0 w 1256"/>
                  <a:gd name="T21" fmla="*/ 0 h 1291"/>
                  <a:gd name="T22" fmla="*/ 0 w 1256"/>
                  <a:gd name="T23" fmla="*/ 0 h 1291"/>
                  <a:gd name="T24" fmla="*/ 0 w 1256"/>
                  <a:gd name="T25" fmla="*/ 0 h 1291"/>
                  <a:gd name="T26" fmla="*/ 0 w 1256"/>
                  <a:gd name="T27" fmla="*/ 0 h 1291"/>
                  <a:gd name="T28" fmla="*/ 0 w 1256"/>
                  <a:gd name="T29" fmla="*/ 0 h 1291"/>
                  <a:gd name="T30" fmla="*/ 0 w 1256"/>
                  <a:gd name="T31" fmla="*/ 0 h 1291"/>
                  <a:gd name="T32" fmla="*/ 0 w 1256"/>
                  <a:gd name="T33" fmla="*/ 0 h 1291"/>
                  <a:gd name="T34" fmla="*/ 0 w 1256"/>
                  <a:gd name="T35" fmla="*/ 0 h 1291"/>
                  <a:gd name="T36" fmla="*/ 0 w 1256"/>
                  <a:gd name="T37" fmla="*/ 0 h 1291"/>
                  <a:gd name="T38" fmla="*/ 0 w 1256"/>
                  <a:gd name="T39" fmla="*/ 0 h 1291"/>
                  <a:gd name="T40" fmla="*/ 0 w 1256"/>
                  <a:gd name="T41" fmla="*/ 0 h 1291"/>
                  <a:gd name="T42" fmla="*/ 0 w 1256"/>
                  <a:gd name="T43" fmla="*/ 0 h 1291"/>
                  <a:gd name="T44" fmla="*/ 0 w 1256"/>
                  <a:gd name="T45" fmla="*/ 0 h 1291"/>
                  <a:gd name="T46" fmla="*/ 0 w 1256"/>
                  <a:gd name="T47" fmla="*/ 0 h 1291"/>
                  <a:gd name="T48" fmla="*/ 0 w 1256"/>
                  <a:gd name="T49" fmla="*/ 0 h 1291"/>
                  <a:gd name="T50" fmla="*/ 0 w 1256"/>
                  <a:gd name="T51" fmla="*/ 0 h 1291"/>
                  <a:gd name="T52" fmla="*/ 0 w 1256"/>
                  <a:gd name="T53" fmla="*/ 0 h 1291"/>
                  <a:gd name="T54" fmla="*/ 0 w 1256"/>
                  <a:gd name="T55" fmla="*/ 0 h 1291"/>
                  <a:gd name="T56" fmla="*/ 0 w 1256"/>
                  <a:gd name="T57" fmla="*/ 0 h 1291"/>
                  <a:gd name="T58" fmla="*/ 0 w 1256"/>
                  <a:gd name="T59" fmla="*/ 0 h 1291"/>
                  <a:gd name="T60" fmla="*/ 0 w 1256"/>
                  <a:gd name="T61" fmla="*/ 0 h 1291"/>
                  <a:gd name="T62" fmla="*/ 0 w 1256"/>
                  <a:gd name="T63" fmla="*/ 0 h 1291"/>
                  <a:gd name="T64" fmla="*/ 0 w 1256"/>
                  <a:gd name="T65" fmla="*/ 0 h 1291"/>
                  <a:gd name="T66" fmla="*/ 0 w 1256"/>
                  <a:gd name="T67" fmla="*/ 0 h 1291"/>
                  <a:gd name="T68" fmla="*/ 0 w 1256"/>
                  <a:gd name="T69" fmla="*/ 0 h 1291"/>
                  <a:gd name="T70" fmla="*/ 0 w 1256"/>
                  <a:gd name="T71" fmla="*/ 0 h 12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56" h="1291">
                    <a:moveTo>
                      <a:pt x="463" y="318"/>
                    </a:moveTo>
                    <a:lnTo>
                      <a:pt x="465" y="259"/>
                    </a:lnTo>
                    <a:lnTo>
                      <a:pt x="489" y="251"/>
                    </a:lnTo>
                    <a:lnTo>
                      <a:pt x="516" y="249"/>
                    </a:lnTo>
                    <a:lnTo>
                      <a:pt x="516" y="288"/>
                    </a:lnTo>
                    <a:lnTo>
                      <a:pt x="537" y="299"/>
                    </a:lnTo>
                    <a:lnTo>
                      <a:pt x="561" y="302"/>
                    </a:lnTo>
                    <a:lnTo>
                      <a:pt x="582" y="296"/>
                    </a:lnTo>
                    <a:lnTo>
                      <a:pt x="603" y="283"/>
                    </a:lnTo>
                    <a:lnTo>
                      <a:pt x="619" y="265"/>
                    </a:lnTo>
                    <a:lnTo>
                      <a:pt x="619" y="257"/>
                    </a:lnTo>
                    <a:lnTo>
                      <a:pt x="624" y="249"/>
                    </a:lnTo>
                    <a:lnTo>
                      <a:pt x="640" y="249"/>
                    </a:lnTo>
                    <a:lnTo>
                      <a:pt x="650" y="254"/>
                    </a:lnTo>
                    <a:lnTo>
                      <a:pt x="658" y="265"/>
                    </a:lnTo>
                    <a:lnTo>
                      <a:pt x="658" y="333"/>
                    </a:lnTo>
                    <a:lnTo>
                      <a:pt x="703" y="355"/>
                    </a:lnTo>
                    <a:lnTo>
                      <a:pt x="754" y="371"/>
                    </a:lnTo>
                    <a:lnTo>
                      <a:pt x="801" y="376"/>
                    </a:lnTo>
                    <a:lnTo>
                      <a:pt x="852" y="373"/>
                    </a:lnTo>
                    <a:lnTo>
                      <a:pt x="902" y="363"/>
                    </a:lnTo>
                    <a:lnTo>
                      <a:pt x="947" y="344"/>
                    </a:lnTo>
                    <a:lnTo>
                      <a:pt x="989" y="318"/>
                    </a:lnTo>
                    <a:lnTo>
                      <a:pt x="899" y="45"/>
                    </a:lnTo>
                    <a:lnTo>
                      <a:pt x="928" y="21"/>
                    </a:lnTo>
                    <a:lnTo>
                      <a:pt x="963" y="5"/>
                    </a:lnTo>
                    <a:lnTo>
                      <a:pt x="1000" y="0"/>
                    </a:lnTo>
                    <a:lnTo>
                      <a:pt x="1037" y="3"/>
                    </a:lnTo>
                    <a:lnTo>
                      <a:pt x="1071" y="13"/>
                    </a:lnTo>
                    <a:lnTo>
                      <a:pt x="1103" y="34"/>
                    </a:lnTo>
                    <a:lnTo>
                      <a:pt x="1249" y="368"/>
                    </a:lnTo>
                    <a:lnTo>
                      <a:pt x="1256" y="405"/>
                    </a:lnTo>
                    <a:lnTo>
                      <a:pt x="1254" y="445"/>
                    </a:lnTo>
                    <a:lnTo>
                      <a:pt x="1243" y="479"/>
                    </a:lnTo>
                    <a:lnTo>
                      <a:pt x="1222" y="511"/>
                    </a:lnTo>
                    <a:lnTo>
                      <a:pt x="1145" y="558"/>
                    </a:lnTo>
                    <a:lnTo>
                      <a:pt x="1066" y="598"/>
                    </a:lnTo>
                    <a:lnTo>
                      <a:pt x="984" y="635"/>
                    </a:lnTo>
                    <a:lnTo>
                      <a:pt x="928" y="659"/>
                    </a:lnTo>
                    <a:lnTo>
                      <a:pt x="878" y="688"/>
                    </a:lnTo>
                    <a:lnTo>
                      <a:pt x="830" y="722"/>
                    </a:lnTo>
                    <a:lnTo>
                      <a:pt x="785" y="762"/>
                    </a:lnTo>
                    <a:lnTo>
                      <a:pt x="767" y="924"/>
                    </a:lnTo>
                    <a:lnTo>
                      <a:pt x="756" y="1085"/>
                    </a:lnTo>
                    <a:lnTo>
                      <a:pt x="754" y="1249"/>
                    </a:lnTo>
                    <a:lnTo>
                      <a:pt x="666" y="1273"/>
                    </a:lnTo>
                    <a:lnTo>
                      <a:pt x="579" y="1286"/>
                    </a:lnTo>
                    <a:lnTo>
                      <a:pt x="489" y="1291"/>
                    </a:lnTo>
                    <a:lnTo>
                      <a:pt x="399" y="1286"/>
                    </a:lnTo>
                    <a:lnTo>
                      <a:pt x="309" y="1276"/>
                    </a:lnTo>
                    <a:lnTo>
                      <a:pt x="222" y="1252"/>
                    </a:lnTo>
                    <a:lnTo>
                      <a:pt x="137" y="1223"/>
                    </a:lnTo>
                    <a:lnTo>
                      <a:pt x="140" y="887"/>
                    </a:lnTo>
                    <a:lnTo>
                      <a:pt x="113" y="916"/>
                    </a:lnTo>
                    <a:lnTo>
                      <a:pt x="71" y="868"/>
                    </a:lnTo>
                    <a:lnTo>
                      <a:pt x="37" y="818"/>
                    </a:lnTo>
                    <a:lnTo>
                      <a:pt x="10" y="762"/>
                    </a:lnTo>
                    <a:lnTo>
                      <a:pt x="2" y="722"/>
                    </a:lnTo>
                    <a:lnTo>
                      <a:pt x="0" y="683"/>
                    </a:lnTo>
                    <a:lnTo>
                      <a:pt x="5" y="646"/>
                    </a:lnTo>
                    <a:lnTo>
                      <a:pt x="18" y="606"/>
                    </a:lnTo>
                    <a:lnTo>
                      <a:pt x="47" y="558"/>
                    </a:lnTo>
                    <a:lnTo>
                      <a:pt x="84" y="513"/>
                    </a:lnTo>
                    <a:lnTo>
                      <a:pt x="129" y="476"/>
                    </a:lnTo>
                    <a:lnTo>
                      <a:pt x="185" y="431"/>
                    </a:lnTo>
                    <a:lnTo>
                      <a:pt x="246" y="394"/>
                    </a:lnTo>
                    <a:lnTo>
                      <a:pt x="312" y="363"/>
                    </a:lnTo>
                    <a:lnTo>
                      <a:pt x="314" y="344"/>
                    </a:lnTo>
                    <a:lnTo>
                      <a:pt x="322" y="328"/>
                    </a:lnTo>
                    <a:lnTo>
                      <a:pt x="336" y="318"/>
                    </a:lnTo>
                    <a:lnTo>
                      <a:pt x="378" y="310"/>
                    </a:lnTo>
                    <a:lnTo>
                      <a:pt x="420" y="310"/>
                    </a:lnTo>
                    <a:lnTo>
                      <a:pt x="463" y="3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40" name="Freeform 259"/>
              <p:cNvSpPr>
                <a:spLocks noChangeAspect="1"/>
              </p:cNvSpPr>
              <p:nvPr/>
            </p:nvSpPr>
            <p:spPr bwMode="auto">
              <a:xfrm rot="349371">
                <a:off x="1952" y="1600"/>
                <a:ext cx="24" cy="52"/>
              </a:xfrm>
              <a:custGeom>
                <a:avLst/>
                <a:gdLst>
                  <a:gd name="T0" fmla="*/ 0 w 199"/>
                  <a:gd name="T1" fmla="*/ 0 h 487"/>
                  <a:gd name="T2" fmla="*/ 0 w 199"/>
                  <a:gd name="T3" fmla="*/ 0 h 487"/>
                  <a:gd name="T4" fmla="*/ 0 w 199"/>
                  <a:gd name="T5" fmla="*/ 0 h 487"/>
                  <a:gd name="T6" fmla="*/ 0 w 199"/>
                  <a:gd name="T7" fmla="*/ 0 h 487"/>
                  <a:gd name="T8" fmla="*/ 0 w 199"/>
                  <a:gd name="T9" fmla="*/ 0 h 487"/>
                  <a:gd name="T10" fmla="*/ 0 w 199"/>
                  <a:gd name="T11" fmla="*/ 0 h 487"/>
                  <a:gd name="T12" fmla="*/ 0 w 199"/>
                  <a:gd name="T13" fmla="*/ 0 h 487"/>
                  <a:gd name="T14" fmla="*/ 0 w 199"/>
                  <a:gd name="T15" fmla="*/ 0 h 487"/>
                  <a:gd name="T16" fmla="*/ 0 w 199"/>
                  <a:gd name="T17" fmla="*/ 0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487">
                    <a:moveTo>
                      <a:pt x="199" y="0"/>
                    </a:moveTo>
                    <a:lnTo>
                      <a:pt x="143" y="48"/>
                    </a:lnTo>
                    <a:lnTo>
                      <a:pt x="95" y="101"/>
                    </a:lnTo>
                    <a:lnTo>
                      <a:pt x="58" y="156"/>
                    </a:lnTo>
                    <a:lnTo>
                      <a:pt x="29" y="215"/>
                    </a:lnTo>
                    <a:lnTo>
                      <a:pt x="11" y="278"/>
                    </a:lnTo>
                    <a:lnTo>
                      <a:pt x="0" y="344"/>
                    </a:lnTo>
                    <a:lnTo>
                      <a:pt x="0" y="416"/>
                    </a:lnTo>
                    <a:lnTo>
                      <a:pt x="11" y="48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41" name="Freeform 260"/>
              <p:cNvSpPr>
                <a:spLocks noChangeAspect="1"/>
              </p:cNvSpPr>
              <p:nvPr/>
            </p:nvSpPr>
            <p:spPr bwMode="auto">
              <a:xfrm rot="349371">
                <a:off x="1943" y="1624"/>
                <a:ext cx="12" cy="8"/>
              </a:xfrm>
              <a:custGeom>
                <a:avLst/>
                <a:gdLst>
                  <a:gd name="T0" fmla="*/ 0 w 87"/>
                  <a:gd name="T1" fmla="*/ 0 h 72"/>
                  <a:gd name="T2" fmla="*/ 0 w 87"/>
                  <a:gd name="T3" fmla="*/ 0 h 72"/>
                  <a:gd name="T4" fmla="*/ 0 w 87"/>
                  <a:gd name="T5" fmla="*/ 0 h 72"/>
                  <a:gd name="T6" fmla="*/ 0 w 87"/>
                  <a:gd name="T7" fmla="*/ 0 h 72"/>
                  <a:gd name="T8" fmla="*/ 0 w 87"/>
                  <a:gd name="T9" fmla="*/ 0 h 72"/>
                  <a:gd name="T10" fmla="*/ 0 w 87"/>
                  <a:gd name="T11" fmla="*/ 0 h 72"/>
                  <a:gd name="T12" fmla="*/ 0 w 87"/>
                  <a:gd name="T13" fmla="*/ 0 h 72"/>
                  <a:gd name="T14" fmla="*/ 0 w 87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72">
                    <a:moveTo>
                      <a:pt x="0" y="0"/>
                    </a:moveTo>
                    <a:lnTo>
                      <a:pt x="0" y="30"/>
                    </a:lnTo>
                    <a:lnTo>
                      <a:pt x="2" y="51"/>
                    </a:lnTo>
                    <a:lnTo>
                      <a:pt x="13" y="67"/>
                    </a:lnTo>
                    <a:lnTo>
                      <a:pt x="26" y="72"/>
                    </a:lnTo>
                    <a:lnTo>
                      <a:pt x="45" y="72"/>
                    </a:lnTo>
                    <a:lnTo>
                      <a:pt x="66" y="61"/>
                    </a:lnTo>
                    <a:lnTo>
                      <a:pt x="87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42" name="Freeform 261"/>
              <p:cNvSpPr>
                <a:spLocks noChangeAspect="1"/>
              </p:cNvSpPr>
              <p:nvPr/>
            </p:nvSpPr>
            <p:spPr bwMode="auto">
              <a:xfrm rot="349371">
                <a:off x="1944" y="1631"/>
                <a:ext cx="9" cy="3"/>
              </a:xfrm>
              <a:custGeom>
                <a:avLst/>
                <a:gdLst>
                  <a:gd name="T0" fmla="*/ 0 w 59"/>
                  <a:gd name="T1" fmla="*/ 0 h 29"/>
                  <a:gd name="T2" fmla="*/ 0 w 59"/>
                  <a:gd name="T3" fmla="*/ 0 h 29"/>
                  <a:gd name="T4" fmla="*/ 0 w 59"/>
                  <a:gd name="T5" fmla="*/ 0 h 29"/>
                  <a:gd name="T6" fmla="*/ 0 w 59"/>
                  <a:gd name="T7" fmla="*/ 0 h 29"/>
                  <a:gd name="T8" fmla="*/ 0 w 59"/>
                  <a:gd name="T9" fmla="*/ 0 h 29"/>
                  <a:gd name="T10" fmla="*/ 0 w 59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29">
                    <a:moveTo>
                      <a:pt x="0" y="0"/>
                    </a:moveTo>
                    <a:lnTo>
                      <a:pt x="8" y="19"/>
                    </a:lnTo>
                    <a:lnTo>
                      <a:pt x="22" y="29"/>
                    </a:lnTo>
                    <a:lnTo>
                      <a:pt x="35" y="29"/>
                    </a:lnTo>
                    <a:lnTo>
                      <a:pt x="48" y="19"/>
                    </a:lnTo>
                    <a:lnTo>
                      <a:pt x="5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43" name="Freeform 262"/>
              <p:cNvSpPr>
                <a:spLocks noChangeAspect="1"/>
              </p:cNvSpPr>
              <p:nvPr/>
            </p:nvSpPr>
            <p:spPr bwMode="auto">
              <a:xfrm rot="349371">
                <a:off x="1946" y="1634"/>
                <a:ext cx="7" cy="0"/>
              </a:xfrm>
              <a:custGeom>
                <a:avLst/>
                <a:gdLst>
                  <a:gd name="T0" fmla="*/ 0 w 43"/>
                  <a:gd name="T1" fmla="*/ 0 h 8"/>
                  <a:gd name="T2" fmla="*/ 0 w 43"/>
                  <a:gd name="T3" fmla="*/ 0 h 8"/>
                  <a:gd name="T4" fmla="*/ 0 w 43"/>
                  <a:gd name="T5" fmla="*/ 0 h 8"/>
                  <a:gd name="T6" fmla="*/ 0 w 4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8">
                    <a:moveTo>
                      <a:pt x="0" y="0"/>
                    </a:moveTo>
                    <a:lnTo>
                      <a:pt x="13" y="8"/>
                    </a:lnTo>
                    <a:lnTo>
                      <a:pt x="29" y="8"/>
                    </a:lnTo>
                    <a:lnTo>
                      <a:pt x="4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44" name="Freeform 263"/>
              <p:cNvSpPr>
                <a:spLocks noChangeAspect="1"/>
              </p:cNvSpPr>
              <p:nvPr/>
            </p:nvSpPr>
            <p:spPr bwMode="auto">
              <a:xfrm rot="349371">
                <a:off x="2062" y="1604"/>
                <a:ext cx="8" cy="8"/>
              </a:xfrm>
              <a:custGeom>
                <a:avLst/>
                <a:gdLst>
                  <a:gd name="T0" fmla="*/ 0 w 42"/>
                  <a:gd name="T1" fmla="*/ 0 h 76"/>
                  <a:gd name="T2" fmla="*/ 0 w 42"/>
                  <a:gd name="T3" fmla="*/ 0 h 76"/>
                  <a:gd name="T4" fmla="*/ 0 w 42"/>
                  <a:gd name="T5" fmla="*/ 0 h 76"/>
                  <a:gd name="T6" fmla="*/ 0 w 42"/>
                  <a:gd name="T7" fmla="*/ 0 h 76"/>
                  <a:gd name="T8" fmla="*/ 0 w 42"/>
                  <a:gd name="T9" fmla="*/ 0 h 76"/>
                  <a:gd name="T10" fmla="*/ 0 w 4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76">
                    <a:moveTo>
                      <a:pt x="8" y="0"/>
                    </a:moveTo>
                    <a:lnTo>
                      <a:pt x="3" y="21"/>
                    </a:lnTo>
                    <a:lnTo>
                      <a:pt x="0" y="39"/>
                    </a:lnTo>
                    <a:lnTo>
                      <a:pt x="8" y="55"/>
                    </a:lnTo>
                    <a:lnTo>
                      <a:pt x="21" y="68"/>
                    </a:lnTo>
                    <a:lnTo>
                      <a:pt x="42" y="7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45" name="Freeform 264"/>
              <p:cNvSpPr>
                <a:spLocks noChangeAspect="1"/>
              </p:cNvSpPr>
              <p:nvPr/>
            </p:nvSpPr>
            <p:spPr bwMode="auto">
              <a:xfrm rot="349371">
                <a:off x="2059" y="1605"/>
                <a:ext cx="6" cy="7"/>
              </a:xfrm>
              <a:custGeom>
                <a:avLst/>
                <a:gdLst>
                  <a:gd name="T0" fmla="*/ 0 w 55"/>
                  <a:gd name="T1" fmla="*/ 0 h 63"/>
                  <a:gd name="T2" fmla="*/ 0 w 55"/>
                  <a:gd name="T3" fmla="*/ 0 h 63"/>
                  <a:gd name="T4" fmla="*/ 0 w 55"/>
                  <a:gd name="T5" fmla="*/ 0 h 63"/>
                  <a:gd name="T6" fmla="*/ 0 w 55"/>
                  <a:gd name="T7" fmla="*/ 0 h 63"/>
                  <a:gd name="T8" fmla="*/ 0 w 55"/>
                  <a:gd name="T9" fmla="*/ 0 h 63"/>
                  <a:gd name="T10" fmla="*/ 0 w 55"/>
                  <a:gd name="T11" fmla="*/ 0 h 63"/>
                  <a:gd name="T12" fmla="*/ 0 w 55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13" y="0"/>
                    </a:moveTo>
                    <a:lnTo>
                      <a:pt x="2" y="21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16" y="61"/>
                    </a:lnTo>
                    <a:lnTo>
                      <a:pt x="32" y="63"/>
                    </a:lnTo>
                    <a:lnTo>
                      <a:pt x="55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46" name="Freeform 265"/>
              <p:cNvSpPr>
                <a:spLocks noChangeAspect="1"/>
              </p:cNvSpPr>
              <p:nvPr/>
            </p:nvSpPr>
            <p:spPr bwMode="auto">
              <a:xfrm rot="349371">
                <a:off x="2059" y="1608"/>
                <a:ext cx="1" cy="4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w 21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43">
                    <a:moveTo>
                      <a:pt x="2" y="0"/>
                    </a:moveTo>
                    <a:lnTo>
                      <a:pt x="0" y="16"/>
                    </a:lnTo>
                    <a:lnTo>
                      <a:pt x="5" y="32"/>
                    </a:lnTo>
                    <a:lnTo>
                      <a:pt x="21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47" name="Freeform 266"/>
              <p:cNvSpPr>
                <a:spLocks noChangeAspect="1"/>
              </p:cNvSpPr>
              <p:nvPr/>
            </p:nvSpPr>
            <p:spPr bwMode="auto">
              <a:xfrm rot="349371">
                <a:off x="2021" y="1642"/>
                <a:ext cx="12" cy="11"/>
              </a:xfrm>
              <a:custGeom>
                <a:avLst/>
                <a:gdLst>
                  <a:gd name="T0" fmla="*/ 0 w 95"/>
                  <a:gd name="T1" fmla="*/ 0 h 95"/>
                  <a:gd name="T2" fmla="*/ 0 w 95"/>
                  <a:gd name="T3" fmla="*/ 0 h 95"/>
                  <a:gd name="T4" fmla="*/ 0 w 95"/>
                  <a:gd name="T5" fmla="*/ 0 h 95"/>
                  <a:gd name="T6" fmla="*/ 0 w 95"/>
                  <a:gd name="T7" fmla="*/ 0 h 95"/>
                  <a:gd name="T8" fmla="*/ 0 w 95"/>
                  <a:gd name="T9" fmla="*/ 0 h 95"/>
                  <a:gd name="T10" fmla="*/ 0 w 95"/>
                  <a:gd name="T11" fmla="*/ 0 h 95"/>
                  <a:gd name="T12" fmla="*/ 0 w 95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95">
                    <a:moveTo>
                      <a:pt x="95" y="0"/>
                    </a:moveTo>
                    <a:lnTo>
                      <a:pt x="63" y="0"/>
                    </a:lnTo>
                    <a:lnTo>
                      <a:pt x="37" y="5"/>
                    </a:lnTo>
                    <a:lnTo>
                      <a:pt x="18" y="18"/>
                    </a:lnTo>
                    <a:lnTo>
                      <a:pt x="5" y="39"/>
                    </a:lnTo>
                    <a:lnTo>
                      <a:pt x="0" y="63"/>
                    </a:lnTo>
                    <a:lnTo>
                      <a:pt x="0" y="9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48" name="Freeform 267"/>
              <p:cNvSpPr>
                <a:spLocks noChangeAspect="1"/>
              </p:cNvSpPr>
              <p:nvPr/>
            </p:nvSpPr>
            <p:spPr bwMode="auto">
              <a:xfrm rot="349371">
                <a:off x="1985" y="1689"/>
                <a:ext cx="37" cy="9"/>
              </a:xfrm>
              <a:custGeom>
                <a:avLst/>
                <a:gdLst>
                  <a:gd name="T0" fmla="*/ 0 w 283"/>
                  <a:gd name="T1" fmla="*/ 0 h 72"/>
                  <a:gd name="T2" fmla="*/ 0 w 283"/>
                  <a:gd name="T3" fmla="*/ 0 h 72"/>
                  <a:gd name="T4" fmla="*/ 0 w 283"/>
                  <a:gd name="T5" fmla="*/ 0 h 72"/>
                  <a:gd name="T6" fmla="*/ 0 w 283"/>
                  <a:gd name="T7" fmla="*/ 0 h 72"/>
                  <a:gd name="T8" fmla="*/ 0 w 283"/>
                  <a:gd name="T9" fmla="*/ 0 h 72"/>
                  <a:gd name="T10" fmla="*/ 0 w 283"/>
                  <a:gd name="T11" fmla="*/ 0 h 72"/>
                  <a:gd name="T12" fmla="*/ 0 w 283"/>
                  <a:gd name="T13" fmla="*/ 0 h 72"/>
                  <a:gd name="T14" fmla="*/ 0 w 283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3" h="72">
                    <a:moveTo>
                      <a:pt x="283" y="0"/>
                    </a:moveTo>
                    <a:lnTo>
                      <a:pt x="246" y="29"/>
                    </a:lnTo>
                    <a:lnTo>
                      <a:pt x="209" y="50"/>
                    </a:lnTo>
                    <a:lnTo>
                      <a:pt x="169" y="64"/>
                    </a:lnTo>
                    <a:lnTo>
                      <a:pt x="127" y="72"/>
                    </a:lnTo>
                    <a:lnTo>
                      <a:pt x="84" y="69"/>
                    </a:lnTo>
                    <a:lnTo>
                      <a:pt x="42" y="61"/>
                    </a:lnTo>
                    <a:lnTo>
                      <a:pt x="0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49" name="Freeform 268"/>
              <p:cNvSpPr>
                <a:spLocks noChangeAspect="1"/>
              </p:cNvSpPr>
              <p:nvPr/>
            </p:nvSpPr>
            <p:spPr bwMode="auto">
              <a:xfrm rot="349371">
                <a:off x="2022" y="1648"/>
                <a:ext cx="6" cy="7"/>
              </a:xfrm>
              <a:custGeom>
                <a:avLst/>
                <a:gdLst>
                  <a:gd name="T0" fmla="*/ 0 w 48"/>
                  <a:gd name="T1" fmla="*/ 0 h 61"/>
                  <a:gd name="T2" fmla="*/ 0 w 48"/>
                  <a:gd name="T3" fmla="*/ 0 h 61"/>
                  <a:gd name="T4" fmla="*/ 0 w 48"/>
                  <a:gd name="T5" fmla="*/ 0 h 61"/>
                  <a:gd name="T6" fmla="*/ 0 w 48"/>
                  <a:gd name="T7" fmla="*/ 0 h 61"/>
                  <a:gd name="T8" fmla="*/ 0 w 48"/>
                  <a:gd name="T9" fmla="*/ 0 h 61"/>
                  <a:gd name="T10" fmla="*/ 0 w 48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61">
                    <a:moveTo>
                      <a:pt x="48" y="0"/>
                    </a:moveTo>
                    <a:lnTo>
                      <a:pt x="26" y="3"/>
                    </a:lnTo>
                    <a:lnTo>
                      <a:pt x="11" y="11"/>
                    </a:lnTo>
                    <a:lnTo>
                      <a:pt x="3" y="24"/>
                    </a:lnTo>
                    <a:lnTo>
                      <a:pt x="0" y="40"/>
                    </a:lnTo>
                    <a:lnTo>
                      <a:pt x="5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50" name="Freeform 269"/>
              <p:cNvSpPr>
                <a:spLocks noChangeAspect="1"/>
              </p:cNvSpPr>
              <p:nvPr/>
            </p:nvSpPr>
            <p:spPr bwMode="auto">
              <a:xfrm rot="349371">
                <a:off x="2001" y="1592"/>
                <a:ext cx="1" cy="13"/>
              </a:xfrm>
              <a:custGeom>
                <a:avLst/>
                <a:gdLst>
                  <a:gd name="T0" fmla="*/ 0 w 15"/>
                  <a:gd name="T1" fmla="*/ 0 h 103"/>
                  <a:gd name="T2" fmla="*/ 0 w 15"/>
                  <a:gd name="T3" fmla="*/ 0 h 103"/>
                  <a:gd name="T4" fmla="*/ 0 w 15"/>
                  <a:gd name="T5" fmla="*/ 0 h 103"/>
                  <a:gd name="T6" fmla="*/ 0 w 15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2" y="34"/>
                    </a:lnTo>
                    <a:lnTo>
                      <a:pt x="0" y="69"/>
                    </a:lnTo>
                    <a:lnTo>
                      <a:pt x="7" y="10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51" name="Freeform 270"/>
              <p:cNvSpPr>
                <a:spLocks noChangeAspect="1"/>
              </p:cNvSpPr>
              <p:nvPr/>
            </p:nvSpPr>
            <p:spPr bwMode="auto">
              <a:xfrm rot="349371">
                <a:off x="2010" y="1598"/>
                <a:ext cx="9" cy="6"/>
              </a:xfrm>
              <a:custGeom>
                <a:avLst/>
                <a:gdLst>
                  <a:gd name="T0" fmla="*/ 0 w 84"/>
                  <a:gd name="T1" fmla="*/ 0 h 45"/>
                  <a:gd name="T2" fmla="*/ 0 w 84"/>
                  <a:gd name="T3" fmla="*/ 0 h 45"/>
                  <a:gd name="T4" fmla="*/ 0 w 84"/>
                  <a:gd name="T5" fmla="*/ 0 h 45"/>
                  <a:gd name="T6" fmla="*/ 0 w 84"/>
                  <a:gd name="T7" fmla="*/ 0 h 45"/>
                  <a:gd name="T8" fmla="*/ 0 w 8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45">
                    <a:moveTo>
                      <a:pt x="0" y="45"/>
                    </a:moveTo>
                    <a:lnTo>
                      <a:pt x="26" y="43"/>
                    </a:lnTo>
                    <a:lnTo>
                      <a:pt x="47" y="35"/>
                    </a:lnTo>
                    <a:lnTo>
                      <a:pt x="69" y="22"/>
                    </a:lnTo>
                    <a:lnTo>
                      <a:pt x="84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52" name="Freeform 271"/>
              <p:cNvSpPr>
                <a:spLocks noChangeAspect="1"/>
              </p:cNvSpPr>
              <p:nvPr/>
            </p:nvSpPr>
            <p:spPr bwMode="auto">
              <a:xfrm rot="349371">
                <a:off x="1995" y="1595"/>
                <a:ext cx="4" cy="7"/>
              </a:xfrm>
              <a:custGeom>
                <a:avLst/>
                <a:gdLst>
                  <a:gd name="T0" fmla="*/ 0 w 26"/>
                  <a:gd name="T1" fmla="*/ 0 h 45"/>
                  <a:gd name="T2" fmla="*/ 0 w 26"/>
                  <a:gd name="T3" fmla="*/ 0 h 45"/>
                  <a:gd name="T4" fmla="*/ 0 w 26"/>
                  <a:gd name="T5" fmla="*/ 0 h 45"/>
                  <a:gd name="T6" fmla="*/ 0 w 26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5">
                    <a:moveTo>
                      <a:pt x="0" y="0"/>
                    </a:moveTo>
                    <a:lnTo>
                      <a:pt x="5" y="19"/>
                    </a:lnTo>
                    <a:lnTo>
                      <a:pt x="13" y="32"/>
                    </a:lnTo>
                    <a:lnTo>
                      <a:pt x="26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53" name="Freeform 272"/>
              <p:cNvSpPr>
                <a:spLocks noChangeAspect="1"/>
              </p:cNvSpPr>
              <p:nvPr/>
            </p:nvSpPr>
            <p:spPr bwMode="auto">
              <a:xfrm rot="349371">
                <a:off x="1976" y="1605"/>
                <a:ext cx="22" cy="91"/>
              </a:xfrm>
              <a:custGeom>
                <a:avLst/>
                <a:gdLst>
                  <a:gd name="T0" fmla="*/ 0 w 161"/>
                  <a:gd name="T1" fmla="*/ 0 h 852"/>
                  <a:gd name="T2" fmla="*/ 0 w 161"/>
                  <a:gd name="T3" fmla="*/ 0 h 852"/>
                  <a:gd name="T4" fmla="*/ 0 w 161"/>
                  <a:gd name="T5" fmla="*/ 0 h 852"/>
                  <a:gd name="T6" fmla="*/ 0 w 161"/>
                  <a:gd name="T7" fmla="*/ 0 h 852"/>
                  <a:gd name="T8" fmla="*/ 0 w 161"/>
                  <a:gd name="T9" fmla="*/ 0 h 852"/>
                  <a:gd name="T10" fmla="*/ 0 w 161"/>
                  <a:gd name="T11" fmla="*/ 0 h 852"/>
                  <a:gd name="T12" fmla="*/ 0 w 161"/>
                  <a:gd name="T13" fmla="*/ 0 h 852"/>
                  <a:gd name="T14" fmla="*/ 0 w 161"/>
                  <a:gd name="T15" fmla="*/ 0 h 852"/>
                  <a:gd name="T16" fmla="*/ 0 w 161"/>
                  <a:gd name="T17" fmla="*/ 0 h 852"/>
                  <a:gd name="T18" fmla="*/ 0 w 161"/>
                  <a:gd name="T19" fmla="*/ 0 h 8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1" h="852">
                    <a:moveTo>
                      <a:pt x="161" y="0"/>
                    </a:moveTo>
                    <a:lnTo>
                      <a:pt x="111" y="87"/>
                    </a:lnTo>
                    <a:lnTo>
                      <a:pt x="72" y="180"/>
                    </a:lnTo>
                    <a:lnTo>
                      <a:pt x="40" y="272"/>
                    </a:lnTo>
                    <a:lnTo>
                      <a:pt x="16" y="365"/>
                    </a:lnTo>
                    <a:lnTo>
                      <a:pt x="3" y="460"/>
                    </a:lnTo>
                    <a:lnTo>
                      <a:pt x="0" y="558"/>
                    </a:lnTo>
                    <a:lnTo>
                      <a:pt x="3" y="656"/>
                    </a:lnTo>
                    <a:lnTo>
                      <a:pt x="19" y="754"/>
                    </a:lnTo>
                    <a:lnTo>
                      <a:pt x="40" y="85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54" name="Freeform 273"/>
              <p:cNvSpPr>
                <a:spLocks noChangeAspect="1"/>
              </p:cNvSpPr>
              <p:nvPr/>
            </p:nvSpPr>
            <p:spPr bwMode="auto">
              <a:xfrm rot="349371">
                <a:off x="1934" y="1649"/>
                <a:ext cx="12" cy="29"/>
              </a:xfrm>
              <a:custGeom>
                <a:avLst/>
                <a:gdLst>
                  <a:gd name="T0" fmla="*/ 0 w 101"/>
                  <a:gd name="T1" fmla="*/ 0 h 262"/>
                  <a:gd name="T2" fmla="*/ 0 w 101"/>
                  <a:gd name="T3" fmla="*/ 0 h 262"/>
                  <a:gd name="T4" fmla="*/ 0 w 101"/>
                  <a:gd name="T5" fmla="*/ 0 h 262"/>
                  <a:gd name="T6" fmla="*/ 0 w 101"/>
                  <a:gd name="T7" fmla="*/ 0 h 262"/>
                  <a:gd name="T8" fmla="*/ 0 w 101"/>
                  <a:gd name="T9" fmla="*/ 0 h 262"/>
                  <a:gd name="T10" fmla="*/ 0 w 101"/>
                  <a:gd name="T11" fmla="*/ 0 h 262"/>
                  <a:gd name="T12" fmla="*/ 0 w 101"/>
                  <a:gd name="T13" fmla="*/ 0 h 262"/>
                  <a:gd name="T14" fmla="*/ 0 w 101"/>
                  <a:gd name="T15" fmla="*/ 0 h 262"/>
                  <a:gd name="T16" fmla="*/ 0 w 101"/>
                  <a:gd name="T17" fmla="*/ 0 h 262"/>
                  <a:gd name="T18" fmla="*/ 0 w 101"/>
                  <a:gd name="T19" fmla="*/ 0 h 262"/>
                  <a:gd name="T20" fmla="*/ 0 w 101"/>
                  <a:gd name="T21" fmla="*/ 0 h 262"/>
                  <a:gd name="T22" fmla="*/ 0 w 101"/>
                  <a:gd name="T23" fmla="*/ 0 h 262"/>
                  <a:gd name="T24" fmla="*/ 0 w 101"/>
                  <a:gd name="T25" fmla="*/ 0 h 262"/>
                  <a:gd name="T26" fmla="*/ 0 w 101"/>
                  <a:gd name="T27" fmla="*/ 0 h 262"/>
                  <a:gd name="T28" fmla="*/ 0 w 101"/>
                  <a:gd name="T29" fmla="*/ 0 h 262"/>
                  <a:gd name="T30" fmla="*/ 0 w 101"/>
                  <a:gd name="T31" fmla="*/ 0 h 262"/>
                  <a:gd name="T32" fmla="*/ 0 w 101"/>
                  <a:gd name="T33" fmla="*/ 0 h 262"/>
                  <a:gd name="T34" fmla="*/ 0 w 101"/>
                  <a:gd name="T35" fmla="*/ 0 h 262"/>
                  <a:gd name="T36" fmla="*/ 0 w 101"/>
                  <a:gd name="T37" fmla="*/ 0 h 2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1" h="262">
                    <a:moveTo>
                      <a:pt x="74" y="24"/>
                    </a:moveTo>
                    <a:lnTo>
                      <a:pt x="80" y="58"/>
                    </a:lnTo>
                    <a:lnTo>
                      <a:pt x="80" y="69"/>
                    </a:lnTo>
                    <a:lnTo>
                      <a:pt x="72" y="77"/>
                    </a:lnTo>
                    <a:lnTo>
                      <a:pt x="61" y="79"/>
                    </a:lnTo>
                    <a:lnTo>
                      <a:pt x="50" y="74"/>
                    </a:lnTo>
                    <a:lnTo>
                      <a:pt x="35" y="71"/>
                    </a:lnTo>
                    <a:lnTo>
                      <a:pt x="21" y="77"/>
                    </a:lnTo>
                    <a:lnTo>
                      <a:pt x="11" y="87"/>
                    </a:lnTo>
                    <a:lnTo>
                      <a:pt x="6" y="100"/>
                    </a:lnTo>
                    <a:lnTo>
                      <a:pt x="0" y="127"/>
                    </a:lnTo>
                    <a:lnTo>
                      <a:pt x="0" y="151"/>
                    </a:lnTo>
                    <a:lnTo>
                      <a:pt x="6" y="177"/>
                    </a:lnTo>
                    <a:lnTo>
                      <a:pt x="19" y="204"/>
                    </a:lnTo>
                    <a:lnTo>
                      <a:pt x="37" y="227"/>
                    </a:lnTo>
                    <a:lnTo>
                      <a:pt x="64" y="249"/>
                    </a:lnTo>
                    <a:lnTo>
                      <a:pt x="90" y="262"/>
                    </a:lnTo>
                    <a:lnTo>
                      <a:pt x="101" y="0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55" name="Freeform 274"/>
              <p:cNvSpPr>
                <a:spLocks noChangeAspect="1"/>
              </p:cNvSpPr>
              <p:nvPr/>
            </p:nvSpPr>
            <p:spPr bwMode="auto">
              <a:xfrm rot="349371">
                <a:off x="1938" y="1658"/>
                <a:ext cx="6" cy="10"/>
              </a:xfrm>
              <a:custGeom>
                <a:avLst/>
                <a:gdLst>
                  <a:gd name="T0" fmla="*/ 0 w 58"/>
                  <a:gd name="T1" fmla="*/ 0 h 93"/>
                  <a:gd name="T2" fmla="*/ 0 w 58"/>
                  <a:gd name="T3" fmla="*/ 0 h 93"/>
                  <a:gd name="T4" fmla="*/ 0 w 58"/>
                  <a:gd name="T5" fmla="*/ 0 h 93"/>
                  <a:gd name="T6" fmla="*/ 0 w 58"/>
                  <a:gd name="T7" fmla="*/ 0 h 93"/>
                  <a:gd name="T8" fmla="*/ 0 w 58"/>
                  <a:gd name="T9" fmla="*/ 0 h 93"/>
                  <a:gd name="T10" fmla="*/ 0 w 58"/>
                  <a:gd name="T11" fmla="*/ 0 h 93"/>
                  <a:gd name="T12" fmla="*/ 0 w 58"/>
                  <a:gd name="T13" fmla="*/ 0 h 93"/>
                  <a:gd name="T14" fmla="*/ 0 w 58"/>
                  <a:gd name="T15" fmla="*/ 0 h 93"/>
                  <a:gd name="T16" fmla="*/ 0 w 58"/>
                  <a:gd name="T17" fmla="*/ 0 h 93"/>
                  <a:gd name="T18" fmla="*/ 0 w 58"/>
                  <a:gd name="T19" fmla="*/ 0 h 93"/>
                  <a:gd name="T20" fmla="*/ 0 w 58"/>
                  <a:gd name="T21" fmla="*/ 0 h 93"/>
                  <a:gd name="T22" fmla="*/ 0 w 58"/>
                  <a:gd name="T23" fmla="*/ 0 h 93"/>
                  <a:gd name="T24" fmla="*/ 0 w 58"/>
                  <a:gd name="T25" fmla="*/ 0 h 93"/>
                  <a:gd name="T26" fmla="*/ 0 w 58"/>
                  <a:gd name="T27" fmla="*/ 0 h 93"/>
                  <a:gd name="T28" fmla="*/ 0 w 58"/>
                  <a:gd name="T29" fmla="*/ 0 h 93"/>
                  <a:gd name="T30" fmla="*/ 0 w 58"/>
                  <a:gd name="T31" fmla="*/ 0 h 9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93">
                    <a:moveTo>
                      <a:pt x="18" y="0"/>
                    </a:moveTo>
                    <a:lnTo>
                      <a:pt x="26" y="18"/>
                    </a:lnTo>
                    <a:lnTo>
                      <a:pt x="24" y="40"/>
                    </a:lnTo>
                    <a:lnTo>
                      <a:pt x="16" y="61"/>
                    </a:lnTo>
                    <a:lnTo>
                      <a:pt x="0" y="74"/>
                    </a:lnTo>
                    <a:lnTo>
                      <a:pt x="16" y="71"/>
                    </a:lnTo>
                    <a:lnTo>
                      <a:pt x="24" y="61"/>
                    </a:lnTo>
                    <a:lnTo>
                      <a:pt x="24" y="93"/>
                    </a:lnTo>
                    <a:lnTo>
                      <a:pt x="32" y="61"/>
                    </a:lnTo>
                    <a:lnTo>
                      <a:pt x="37" y="45"/>
                    </a:lnTo>
                    <a:lnTo>
                      <a:pt x="53" y="34"/>
                    </a:lnTo>
                    <a:lnTo>
                      <a:pt x="48" y="21"/>
                    </a:lnTo>
                    <a:lnTo>
                      <a:pt x="50" y="11"/>
                    </a:lnTo>
                    <a:lnTo>
                      <a:pt x="58" y="0"/>
                    </a:lnTo>
                    <a:lnTo>
                      <a:pt x="37" y="24"/>
                    </a:lnTo>
                    <a:lnTo>
                      <a:pt x="24" y="5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56" name="Freeform 275"/>
              <p:cNvSpPr>
                <a:spLocks/>
              </p:cNvSpPr>
              <p:nvPr/>
            </p:nvSpPr>
            <p:spPr bwMode="auto">
              <a:xfrm>
                <a:off x="1964" y="1632"/>
                <a:ext cx="11" cy="23"/>
              </a:xfrm>
              <a:custGeom>
                <a:avLst/>
                <a:gdLst>
                  <a:gd name="T0" fmla="*/ 1161 w 7"/>
                  <a:gd name="T1" fmla="*/ 0 h 13"/>
                  <a:gd name="T2" fmla="*/ 0 w 7"/>
                  <a:gd name="T3" fmla="*/ 19467 h 13"/>
                  <a:gd name="T4" fmla="*/ 0 w 7"/>
                  <a:gd name="T5" fmla="*/ 34442 h 13"/>
                  <a:gd name="T6" fmla="*/ 2866 w 7"/>
                  <a:gd name="T7" fmla="*/ 38674 h 13"/>
                  <a:gd name="T8" fmla="*/ 2866 w 7"/>
                  <a:gd name="T9" fmla="*/ 23435 h 13"/>
                  <a:gd name="T10" fmla="*/ 3852 w 7"/>
                  <a:gd name="T11" fmla="*/ 3515 h 13"/>
                  <a:gd name="T12" fmla="*/ 1161 w 7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5" y="13"/>
                    </a:lnTo>
                    <a:lnTo>
                      <a:pt x="5" y="8"/>
                    </a:lnTo>
                    <a:lnTo>
                      <a:pt x="7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57" name="Freeform 276"/>
              <p:cNvSpPr>
                <a:spLocks/>
              </p:cNvSpPr>
              <p:nvPr/>
            </p:nvSpPr>
            <p:spPr bwMode="auto">
              <a:xfrm>
                <a:off x="1932" y="1586"/>
                <a:ext cx="73" cy="66"/>
              </a:xfrm>
              <a:custGeom>
                <a:avLst/>
                <a:gdLst>
                  <a:gd name="T0" fmla="*/ 39147 w 45"/>
                  <a:gd name="T1" fmla="*/ 9007 h 38"/>
                  <a:gd name="T2" fmla="*/ 37900 w 45"/>
                  <a:gd name="T3" fmla="*/ 15644 h 38"/>
                  <a:gd name="T4" fmla="*/ 38289 w 45"/>
                  <a:gd name="T5" fmla="*/ 24736 h 38"/>
                  <a:gd name="T6" fmla="*/ 33838 w 45"/>
                  <a:gd name="T7" fmla="*/ 18301 h 38"/>
                  <a:gd name="T8" fmla="*/ 33838 w 45"/>
                  <a:gd name="T9" fmla="*/ 12933 h 38"/>
                  <a:gd name="T10" fmla="*/ 29268 w 45"/>
                  <a:gd name="T11" fmla="*/ 12250 h 38"/>
                  <a:gd name="T12" fmla="*/ 26222 w 45"/>
                  <a:gd name="T13" fmla="*/ 12250 h 38"/>
                  <a:gd name="T14" fmla="*/ 25221 w 45"/>
                  <a:gd name="T15" fmla="*/ 15644 h 38"/>
                  <a:gd name="T16" fmla="*/ 19244 w 45"/>
                  <a:gd name="T17" fmla="*/ 21276 h 38"/>
                  <a:gd name="T18" fmla="*/ 9584 w 45"/>
                  <a:gd name="T19" fmla="*/ 31786 h 38"/>
                  <a:gd name="T20" fmla="*/ 4266 w 45"/>
                  <a:gd name="T21" fmla="*/ 42963 h 38"/>
                  <a:gd name="T22" fmla="*/ 2630 w 45"/>
                  <a:gd name="T23" fmla="*/ 55207 h 38"/>
                  <a:gd name="T24" fmla="*/ 5271 w 45"/>
                  <a:gd name="T25" fmla="*/ 74620 h 38"/>
                  <a:gd name="T26" fmla="*/ 8551 w 45"/>
                  <a:gd name="T27" fmla="*/ 83721 h 38"/>
                  <a:gd name="T28" fmla="*/ 5908 w 45"/>
                  <a:gd name="T29" fmla="*/ 86698 h 38"/>
                  <a:gd name="T30" fmla="*/ 2630 w 45"/>
                  <a:gd name="T31" fmla="*/ 72947 h 38"/>
                  <a:gd name="T32" fmla="*/ 0 w 45"/>
                  <a:gd name="T33" fmla="*/ 58365 h 38"/>
                  <a:gd name="T34" fmla="*/ 999 w 45"/>
                  <a:gd name="T35" fmla="*/ 42963 h 38"/>
                  <a:gd name="T36" fmla="*/ 4266 w 45"/>
                  <a:gd name="T37" fmla="*/ 33604 h 38"/>
                  <a:gd name="T38" fmla="*/ 11226 w 45"/>
                  <a:gd name="T39" fmla="*/ 22463 h 38"/>
                  <a:gd name="T40" fmla="*/ 18211 w 45"/>
                  <a:gd name="T41" fmla="*/ 15644 h 38"/>
                  <a:gd name="T42" fmla="*/ 23603 w 45"/>
                  <a:gd name="T43" fmla="*/ 12250 h 38"/>
                  <a:gd name="T44" fmla="*/ 23603 w 45"/>
                  <a:gd name="T45" fmla="*/ 7053 h 38"/>
                  <a:gd name="T46" fmla="*/ 29268 w 45"/>
                  <a:gd name="T47" fmla="*/ 4061 h 38"/>
                  <a:gd name="T48" fmla="*/ 33838 w 45"/>
                  <a:gd name="T49" fmla="*/ 7053 h 38"/>
                  <a:gd name="T50" fmla="*/ 33838 w 45"/>
                  <a:gd name="T51" fmla="*/ 0 h 38"/>
                  <a:gd name="T52" fmla="*/ 36505 w 45"/>
                  <a:gd name="T53" fmla="*/ 0 h 38"/>
                  <a:gd name="T54" fmla="*/ 36505 w 45"/>
                  <a:gd name="T55" fmla="*/ 4061 h 38"/>
                  <a:gd name="T56" fmla="*/ 39147 w 45"/>
                  <a:gd name="T57" fmla="*/ 9007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5" h="38">
                    <a:moveTo>
                      <a:pt x="45" y="4"/>
                    </a:moveTo>
                    <a:lnTo>
                      <a:pt x="43" y="7"/>
                    </a:lnTo>
                    <a:lnTo>
                      <a:pt x="44" y="11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3" y="5"/>
                    </a:lnTo>
                    <a:lnTo>
                      <a:pt x="30" y="5"/>
                    </a:lnTo>
                    <a:lnTo>
                      <a:pt x="29" y="7"/>
                    </a:lnTo>
                    <a:lnTo>
                      <a:pt x="22" y="9"/>
                    </a:lnTo>
                    <a:lnTo>
                      <a:pt x="11" y="14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6" y="33"/>
                    </a:lnTo>
                    <a:lnTo>
                      <a:pt x="10" y="37"/>
                    </a:lnTo>
                    <a:lnTo>
                      <a:pt x="7" y="38"/>
                    </a:lnTo>
                    <a:lnTo>
                      <a:pt x="3" y="32"/>
                    </a:lnTo>
                    <a:lnTo>
                      <a:pt x="0" y="26"/>
                    </a:lnTo>
                    <a:lnTo>
                      <a:pt x="1" y="19"/>
                    </a:lnTo>
                    <a:lnTo>
                      <a:pt x="5" y="15"/>
                    </a:lnTo>
                    <a:lnTo>
                      <a:pt x="13" y="10"/>
                    </a:lnTo>
                    <a:lnTo>
                      <a:pt x="21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58" name="Freeform 277"/>
              <p:cNvSpPr>
                <a:spLocks/>
              </p:cNvSpPr>
              <p:nvPr/>
            </p:nvSpPr>
            <p:spPr bwMode="auto">
              <a:xfrm>
                <a:off x="2002" y="1566"/>
                <a:ext cx="66" cy="44"/>
              </a:xfrm>
              <a:custGeom>
                <a:avLst/>
                <a:gdLst>
                  <a:gd name="T0" fmla="*/ 1625 w 39"/>
                  <a:gd name="T1" fmla="*/ 60775 h 25"/>
                  <a:gd name="T2" fmla="*/ 7876 w 39"/>
                  <a:gd name="T3" fmla="*/ 57330 h 25"/>
                  <a:gd name="T4" fmla="*/ 13329 w 39"/>
                  <a:gd name="T5" fmla="*/ 57330 h 25"/>
                  <a:gd name="T6" fmla="*/ 32035 w 39"/>
                  <a:gd name="T7" fmla="*/ 68212 h 25"/>
                  <a:gd name="T8" fmla="*/ 43929 w 39"/>
                  <a:gd name="T9" fmla="*/ 68212 h 25"/>
                  <a:gd name="T10" fmla="*/ 58979 w 39"/>
                  <a:gd name="T11" fmla="*/ 61589 h 25"/>
                  <a:gd name="T12" fmla="*/ 62018 w 39"/>
                  <a:gd name="T13" fmla="*/ 54778 h 25"/>
                  <a:gd name="T14" fmla="*/ 62018 w 39"/>
                  <a:gd name="T15" fmla="*/ 46879 h 25"/>
                  <a:gd name="T16" fmla="*/ 54213 w 39"/>
                  <a:gd name="T17" fmla="*/ 0 h 25"/>
                  <a:gd name="T18" fmla="*/ 47540 w 39"/>
                  <a:gd name="T19" fmla="*/ 3395 h 25"/>
                  <a:gd name="T20" fmla="*/ 55102 w 39"/>
                  <a:gd name="T21" fmla="*/ 49632 h 25"/>
                  <a:gd name="T22" fmla="*/ 42947 w 39"/>
                  <a:gd name="T23" fmla="*/ 57330 h 25"/>
                  <a:gd name="T24" fmla="*/ 28092 w 39"/>
                  <a:gd name="T25" fmla="*/ 57330 h 25"/>
                  <a:gd name="T26" fmla="*/ 17570 w 39"/>
                  <a:gd name="T27" fmla="*/ 49632 h 25"/>
                  <a:gd name="T28" fmla="*/ 17570 w 39"/>
                  <a:gd name="T29" fmla="*/ 34994 h 25"/>
                  <a:gd name="T30" fmla="*/ 13329 w 39"/>
                  <a:gd name="T31" fmla="*/ 29179 h 25"/>
                  <a:gd name="T32" fmla="*/ 11186 w 39"/>
                  <a:gd name="T33" fmla="*/ 34994 h 25"/>
                  <a:gd name="T34" fmla="*/ 6610 w 39"/>
                  <a:gd name="T35" fmla="*/ 38757 h 25"/>
                  <a:gd name="T36" fmla="*/ 2750 w 39"/>
                  <a:gd name="T37" fmla="*/ 38757 h 25"/>
                  <a:gd name="T38" fmla="*/ 0 w 39"/>
                  <a:gd name="T39" fmla="*/ 46879 h 25"/>
                  <a:gd name="T40" fmla="*/ 1625 w 39"/>
                  <a:gd name="T41" fmla="*/ 60775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" h="25">
                    <a:moveTo>
                      <a:pt x="1" y="22"/>
                    </a:moveTo>
                    <a:lnTo>
                      <a:pt x="5" y="21"/>
                    </a:lnTo>
                    <a:lnTo>
                      <a:pt x="8" y="21"/>
                    </a:lnTo>
                    <a:lnTo>
                      <a:pt x="20" y="25"/>
                    </a:lnTo>
                    <a:lnTo>
                      <a:pt x="28" y="25"/>
                    </a:lnTo>
                    <a:lnTo>
                      <a:pt x="37" y="23"/>
                    </a:lnTo>
                    <a:lnTo>
                      <a:pt x="39" y="20"/>
                    </a:lnTo>
                    <a:lnTo>
                      <a:pt x="39" y="17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35" y="18"/>
                    </a:lnTo>
                    <a:lnTo>
                      <a:pt x="27" y="21"/>
                    </a:lnTo>
                    <a:lnTo>
                      <a:pt x="18" y="21"/>
                    </a:lnTo>
                    <a:lnTo>
                      <a:pt x="11" y="18"/>
                    </a:lnTo>
                    <a:lnTo>
                      <a:pt x="11" y="13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7459" name="Freeform 278"/>
              <p:cNvSpPr>
                <a:spLocks/>
              </p:cNvSpPr>
              <p:nvPr/>
            </p:nvSpPr>
            <p:spPr bwMode="auto">
              <a:xfrm flipH="1">
                <a:off x="1958" y="1602"/>
                <a:ext cx="20" cy="53"/>
              </a:xfrm>
              <a:custGeom>
                <a:avLst/>
                <a:gdLst>
                  <a:gd name="T0" fmla="*/ 0 w 54"/>
                  <a:gd name="T1" fmla="*/ 0 h 33"/>
                  <a:gd name="T2" fmla="*/ 0 w 54"/>
                  <a:gd name="T3" fmla="*/ 0 h 33"/>
                  <a:gd name="T4" fmla="*/ 0 w 54"/>
                  <a:gd name="T5" fmla="*/ 0 h 33"/>
                  <a:gd name="T6" fmla="*/ 0 w 54"/>
                  <a:gd name="T7" fmla="*/ 0 h 33"/>
                  <a:gd name="T8" fmla="*/ 0 w 54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7" y="33"/>
                    </a:moveTo>
                    <a:lnTo>
                      <a:pt x="54" y="18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7" y="33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ja-JP" altLang="en-US"/>
              </a:p>
            </p:txBody>
          </p:sp>
        </p:grpSp>
      </p:grpSp>
      <p:sp>
        <p:nvSpPr>
          <p:cNvPr id="57408" name="Line 46"/>
          <p:cNvSpPr>
            <a:spLocks noChangeShapeType="1"/>
          </p:cNvSpPr>
          <p:nvPr/>
        </p:nvSpPr>
        <p:spPr bwMode="auto">
          <a:xfrm>
            <a:off x="2597150" y="4983163"/>
            <a:ext cx="516413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11169" name="AutoShape 225"/>
          <p:cNvSpPr>
            <a:spLocks noChangeArrowheads="1"/>
          </p:cNvSpPr>
          <p:nvPr/>
        </p:nvSpPr>
        <p:spPr bwMode="auto">
          <a:xfrm>
            <a:off x="3962400" y="1600201"/>
            <a:ext cx="4572000" cy="1647825"/>
          </a:xfrm>
          <a:prstGeom prst="wedgeRoundRectCallout">
            <a:avLst>
              <a:gd name="adj1" fmla="val 66736"/>
              <a:gd name="adj2" fmla="val 34681"/>
              <a:gd name="adj3" fmla="val 16667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>
                <a:solidFill>
                  <a:schemeClr val="tx1"/>
                </a:solidFill>
                <a:latin typeface="Arial" panose="020B0604020202020204" pitchFamily="34" charset="0"/>
              </a:rPr>
              <a:t>型別での不良は</a:t>
            </a:r>
          </a:p>
          <a:p>
            <a:pPr eaLnBrk="1" hangingPunct="1"/>
            <a:r>
              <a:rPr lang="ja-JP" altLang="en-US">
                <a:solidFill>
                  <a:schemeClr val="tx1"/>
                </a:solidFill>
                <a:latin typeface="Arial" panose="020B0604020202020204" pitchFamily="34" charset="0"/>
              </a:rPr>
              <a:t>４型も５型も一緒だなぁ～</a:t>
            </a:r>
          </a:p>
        </p:txBody>
      </p:sp>
      <p:sp>
        <p:nvSpPr>
          <p:cNvPr id="211224" name="AutoShape 280"/>
          <p:cNvSpPr>
            <a:spLocks noChangeArrowheads="1"/>
          </p:cNvSpPr>
          <p:nvPr/>
        </p:nvSpPr>
        <p:spPr bwMode="auto">
          <a:xfrm>
            <a:off x="1943100" y="5632967"/>
            <a:ext cx="8115300" cy="783193"/>
          </a:xfrm>
          <a:prstGeom prst="flowChartAlternateProcess">
            <a:avLst/>
          </a:prstGeom>
          <a:solidFill>
            <a:srgbClr val="CCFF99"/>
          </a:solidFill>
          <a:ln w="1143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square" anchor="ctr" anchorCtr="1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ja-JP" sz="400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“</a:t>
            </a:r>
            <a:r>
              <a:rPr lang="ja-JP" altLang="en-US" sz="400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型”による差はない</a:t>
            </a:r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-4675"/>
            <a:ext cx="2150072" cy="1571453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211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169" grpId="0" animBg="1" autoUpdateAnimBg="0"/>
      <p:bldP spid="211224" grpId="0" animBg="1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8" name="Group 181"/>
          <p:cNvGrpSpPr>
            <a:grpSpLocks/>
          </p:cNvGrpSpPr>
          <p:nvPr/>
        </p:nvGrpSpPr>
        <p:grpSpPr bwMode="auto">
          <a:xfrm>
            <a:off x="1635126" y="1009651"/>
            <a:ext cx="8918575" cy="5026025"/>
            <a:chOff x="142" y="252"/>
            <a:chExt cx="5618" cy="3166"/>
          </a:xfrm>
        </p:grpSpPr>
        <p:sp>
          <p:nvSpPr>
            <p:cNvPr id="59400" name="Text Box 4"/>
            <p:cNvSpPr txBox="1">
              <a:spLocks noChangeArrowheads="1"/>
            </p:cNvSpPr>
            <p:nvPr/>
          </p:nvSpPr>
          <p:spPr bwMode="auto">
            <a:xfrm>
              <a:off x="1200" y="252"/>
              <a:ext cx="436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E2508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400" dirty="0">
                  <a:solidFill>
                    <a:srgbClr val="FFFF00"/>
                  </a:solidFill>
                  <a:latin typeface="Arial" panose="020B0604020202020204" pitchFamily="34" charset="0"/>
                </a:rPr>
                <a:t>　</a:t>
              </a:r>
              <a:r>
                <a:rPr lang="ja-JP" altLang="en-US" sz="2400" dirty="0">
                  <a:solidFill>
                    <a:schemeClr val="tx1"/>
                  </a:solidFill>
                  <a:latin typeface="Arial" panose="020B0604020202020204" pitchFamily="34" charset="0"/>
                </a:rPr>
                <a:t>穴別加工不良実績グラフ</a:t>
              </a:r>
            </a:p>
          </p:txBody>
        </p:sp>
        <p:sp>
          <p:nvSpPr>
            <p:cNvPr id="59401" name="Line 11"/>
            <p:cNvSpPr>
              <a:spLocks noChangeShapeType="1"/>
            </p:cNvSpPr>
            <p:nvPr/>
          </p:nvSpPr>
          <p:spPr bwMode="auto">
            <a:xfrm>
              <a:off x="672" y="624"/>
              <a:ext cx="4" cy="251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9402" name="Line 12"/>
            <p:cNvSpPr>
              <a:spLocks noChangeShapeType="1"/>
            </p:cNvSpPr>
            <p:nvPr/>
          </p:nvSpPr>
          <p:spPr bwMode="auto">
            <a:xfrm>
              <a:off x="676" y="2679"/>
              <a:ext cx="11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9403" name="Line 13"/>
            <p:cNvSpPr>
              <a:spLocks noChangeShapeType="1"/>
            </p:cNvSpPr>
            <p:nvPr/>
          </p:nvSpPr>
          <p:spPr bwMode="auto">
            <a:xfrm>
              <a:off x="676" y="1628"/>
              <a:ext cx="11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9404" name="Line 14"/>
            <p:cNvSpPr>
              <a:spLocks noChangeShapeType="1"/>
            </p:cNvSpPr>
            <p:nvPr/>
          </p:nvSpPr>
          <p:spPr bwMode="auto">
            <a:xfrm>
              <a:off x="676" y="2153"/>
              <a:ext cx="11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9405" name="Line 15"/>
            <p:cNvSpPr>
              <a:spLocks noChangeShapeType="1"/>
            </p:cNvSpPr>
            <p:nvPr/>
          </p:nvSpPr>
          <p:spPr bwMode="auto">
            <a:xfrm>
              <a:off x="672" y="1104"/>
              <a:ext cx="11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59407" name="Rectangle 55"/>
            <p:cNvSpPr>
              <a:spLocks noChangeArrowheads="1"/>
            </p:cNvSpPr>
            <p:nvPr/>
          </p:nvSpPr>
          <p:spPr bwMode="auto">
            <a:xfrm>
              <a:off x="809" y="3168"/>
              <a:ext cx="576" cy="24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08" name="Rectangle 56"/>
            <p:cNvSpPr>
              <a:spLocks noChangeArrowheads="1"/>
            </p:cNvSpPr>
            <p:nvPr/>
          </p:nvSpPr>
          <p:spPr bwMode="auto">
            <a:xfrm>
              <a:off x="1385" y="3168"/>
              <a:ext cx="576" cy="24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09" name="Rectangle 57"/>
            <p:cNvSpPr>
              <a:spLocks noChangeArrowheads="1"/>
            </p:cNvSpPr>
            <p:nvPr/>
          </p:nvSpPr>
          <p:spPr bwMode="auto">
            <a:xfrm>
              <a:off x="1961" y="3168"/>
              <a:ext cx="576" cy="24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10" name="Rectangle 58"/>
            <p:cNvSpPr>
              <a:spLocks noChangeArrowheads="1"/>
            </p:cNvSpPr>
            <p:nvPr/>
          </p:nvSpPr>
          <p:spPr bwMode="auto">
            <a:xfrm>
              <a:off x="2537" y="3168"/>
              <a:ext cx="576" cy="24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11" name="Rectangle 59"/>
            <p:cNvSpPr>
              <a:spLocks noChangeArrowheads="1"/>
            </p:cNvSpPr>
            <p:nvPr/>
          </p:nvSpPr>
          <p:spPr bwMode="auto">
            <a:xfrm>
              <a:off x="3113" y="3168"/>
              <a:ext cx="576" cy="24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12" name="Text Box 60"/>
            <p:cNvSpPr txBox="1">
              <a:spLocks noChangeArrowheads="1"/>
            </p:cNvSpPr>
            <p:nvPr/>
          </p:nvSpPr>
          <p:spPr bwMode="auto">
            <a:xfrm>
              <a:off x="793" y="3195"/>
              <a:ext cx="640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1600">
                  <a:solidFill>
                    <a:schemeClr val="tx1"/>
                  </a:solidFill>
                  <a:latin typeface="Arial" panose="020B0604020202020204" pitchFamily="34" charset="0"/>
                </a:rPr>
                <a:t>’</a:t>
              </a:r>
              <a:r>
                <a:rPr lang="ja-JP" altLang="en-US" sz="1600">
                  <a:solidFill>
                    <a:schemeClr val="tx1"/>
                  </a:solidFill>
                  <a:latin typeface="Arial" panose="020B0604020202020204" pitchFamily="34" charset="0"/>
                </a:rPr>
                <a:t>＃１</a:t>
              </a:r>
            </a:p>
          </p:txBody>
        </p:sp>
        <p:sp>
          <p:nvSpPr>
            <p:cNvPr id="59413" name="Text Box 61"/>
            <p:cNvSpPr txBox="1">
              <a:spLocks noChangeArrowheads="1"/>
            </p:cNvSpPr>
            <p:nvPr/>
          </p:nvSpPr>
          <p:spPr bwMode="auto">
            <a:xfrm>
              <a:off x="1433" y="3195"/>
              <a:ext cx="480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>
                  <a:solidFill>
                    <a:schemeClr val="tx1"/>
                  </a:solidFill>
                  <a:latin typeface="Arial" panose="020B0604020202020204" pitchFamily="34" charset="0"/>
                </a:rPr>
                <a:t>＃２</a:t>
              </a:r>
            </a:p>
          </p:txBody>
        </p:sp>
        <p:sp>
          <p:nvSpPr>
            <p:cNvPr id="59414" name="Text Box 62"/>
            <p:cNvSpPr txBox="1">
              <a:spLocks noChangeArrowheads="1"/>
            </p:cNvSpPr>
            <p:nvPr/>
          </p:nvSpPr>
          <p:spPr bwMode="auto">
            <a:xfrm>
              <a:off x="2009" y="3195"/>
              <a:ext cx="480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>
                  <a:solidFill>
                    <a:schemeClr val="tx1"/>
                  </a:solidFill>
                  <a:latin typeface="Arial" panose="020B0604020202020204" pitchFamily="34" charset="0"/>
                </a:rPr>
                <a:t>＃３</a:t>
              </a:r>
            </a:p>
          </p:txBody>
        </p:sp>
        <p:sp>
          <p:nvSpPr>
            <p:cNvPr id="59415" name="Text Box 63"/>
            <p:cNvSpPr txBox="1">
              <a:spLocks noChangeArrowheads="1"/>
            </p:cNvSpPr>
            <p:nvPr/>
          </p:nvSpPr>
          <p:spPr bwMode="auto">
            <a:xfrm>
              <a:off x="2585" y="3195"/>
              <a:ext cx="480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>
                  <a:solidFill>
                    <a:schemeClr val="tx1"/>
                  </a:solidFill>
                  <a:latin typeface="Arial" panose="020B0604020202020204" pitchFamily="34" charset="0"/>
                </a:rPr>
                <a:t>＃４</a:t>
              </a:r>
            </a:p>
          </p:txBody>
        </p:sp>
        <p:sp>
          <p:nvSpPr>
            <p:cNvPr id="59416" name="Text Box 64"/>
            <p:cNvSpPr txBox="1">
              <a:spLocks noChangeArrowheads="1"/>
            </p:cNvSpPr>
            <p:nvPr/>
          </p:nvSpPr>
          <p:spPr bwMode="auto">
            <a:xfrm>
              <a:off x="3161" y="3195"/>
              <a:ext cx="480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>
                  <a:solidFill>
                    <a:schemeClr val="tx1"/>
                  </a:solidFill>
                  <a:latin typeface="Arial" panose="020B0604020202020204" pitchFamily="34" charset="0"/>
                </a:rPr>
                <a:t>＃５</a:t>
              </a:r>
            </a:p>
          </p:txBody>
        </p:sp>
        <p:grpSp>
          <p:nvGrpSpPr>
            <p:cNvPr id="59417" name="Group 73"/>
            <p:cNvGrpSpPr>
              <a:grpSpLocks/>
            </p:cNvGrpSpPr>
            <p:nvPr/>
          </p:nvGrpSpPr>
          <p:grpSpPr bwMode="auto">
            <a:xfrm>
              <a:off x="4512" y="1512"/>
              <a:ext cx="1104" cy="1296"/>
              <a:chOff x="4517" y="1488"/>
              <a:chExt cx="1104" cy="1296"/>
            </a:xfrm>
          </p:grpSpPr>
          <p:sp>
            <p:nvSpPr>
              <p:cNvPr id="59441" name="Freeform 74"/>
              <p:cNvSpPr>
                <a:spLocks noChangeAspect="1"/>
              </p:cNvSpPr>
              <p:nvPr/>
            </p:nvSpPr>
            <p:spPr bwMode="auto">
              <a:xfrm rot="1075798" flipH="1">
                <a:off x="4926" y="1603"/>
                <a:ext cx="41" cy="51"/>
              </a:xfrm>
              <a:custGeom>
                <a:avLst/>
                <a:gdLst>
                  <a:gd name="T0" fmla="*/ 8 w 45"/>
                  <a:gd name="T1" fmla="*/ 1 h 71"/>
                  <a:gd name="T2" fmla="*/ 5 w 45"/>
                  <a:gd name="T3" fmla="*/ 0 h 71"/>
                  <a:gd name="T4" fmla="*/ 5 w 45"/>
                  <a:gd name="T5" fmla="*/ 1 h 71"/>
                  <a:gd name="T6" fmla="*/ 0 w 45"/>
                  <a:gd name="T7" fmla="*/ 1 h 71"/>
                  <a:gd name="T8" fmla="*/ 0 w 45"/>
                  <a:gd name="T9" fmla="*/ 1 h 71"/>
                  <a:gd name="T10" fmla="*/ 5 w 45"/>
                  <a:gd name="T11" fmla="*/ 1 h 71"/>
                  <a:gd name="T12" fmla="*/ 5 w 45"/>
                  <a:gd name="T13" fmla="*/ 1 h 71"/>
                  <a:gd name="T14" fmla="*/ 7 w 45"/>
                  <a:gd name="T15" fmla="*/ 1 h 71"/>
                  <a:gd name="T16" fmla="*/ 11 w 45"/>
                  <a:gd name="T17" fmla="*/ 1 h 71"/>
                  <a:gd name="T18" fmla="*/ 13 w 45"/>
                  <a:gd name="T19" fmla="*/ 1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71">
                    <a:moveTo>
                      <a:pt x="29" y="5"/>
                    </a:moveTo>
                    <a:lnTo>
                      <a:pt x="19" y="0"/>
                    </a:lnTo>
                    <a:lnTo>
                      <a:pt x="8" y="5"/>
                    </a:lnTo>
                    <a:lnTo>
                      <a:pt x="0" y="15"/>
                    </a:lnTo>
                    <a:lnTo>
                      <a:pt x="0" y="34"/>
                    </a:lnTo>
                    <a:lnTo>
                      <a:pt x="6" y="50"/>
                    </a:lnTo>
                    <a:lnTo>
                      <a:pt x="14" y="63"/>
                    </a:lnTo>
                    <a:lnTo>
                      <a:pt x="27" y="71"/>
                    </a:lnTo>
                    <a:lnTo>
                      <a:pt x="37" y="71"/>
                    </a:lnTo>
                    <a:lnTo>
                      <a:pt x="45" y="6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42" name="Freeform 75"/>
              <p:cNvSpPr>
                <a:spLocks noChangeAspect="1"/>
              </p:cNvSpPr>
              <p:nvPr/>
            </p:nvSpPr>
            <p:spPr bwMode="auto">
              <a:xfrm rot="1075798" flipH="1">
                <a:off x="4806" y="1725"/>
                <a:ext cx="605" cy="414"/>
              </a:xfrm>
              <a:custGeom>
                <a:avLst/>
                <a:gdLst>
                  <a:gd name="T0" fmla="*/ 531 w 606"/>
                  <a:gd name="T1" fmla="*/ 2 h 535"/>
                  <a:gd name="T2" fmla="*/ 544 w 606"/>
                  <a:gd name="T3" fmla="*/ 2 h 535"/>
                  <a:gd name="T4" fmla="*/ 561 w 606"/>
                  <a:gd name="T5" fmla="*/ 3 h 535"/>
                  <a:gd name="T6" fmla="*/ 587 w 606"/>
                  <a:gd name="T7" fmla="*/ 4 h 535"/>
                  <a:gd name="T8" fmla="*/ 585 w 606"/>
                  <a:gd name="T9" fmla="*/ 5 h 535"/>
                  <a:gd name="T10" fmla="*/ 555 w 606"/>
                  <a:gd name="T11" fmla="*/ 7 h 535"/>
                  <a:gd name="T12" fmla="*/ 533 w 606"/>
                  <a:gd name="T13" fmla="*/ 8 h 535"/>
                  <a:gd name="T14" fmla="*/ 527 w 606"/>
                  <a:gd name="T15" fmla="*/ 9 h 535"/>
                  <a:gd name="T16" fmla="*/ 495 w 606"/>
                  <a:gd name="T17" fmla="*/ 11 h 535"/>
                  <a:gd name="T18" fmla="*/ 436 w 606"/>
                  <a:gd name="T19" fmla="*/ 12 h 535"/>
                  <a:gd name="T20" fmla="*/ 367 w 606"/>
                  <a:gd name="T21" fmla="*/ 12 h 535"/>
                  <a:gd name="T22" fmla="*/ 374 w 606"/>
                  <a:gd name="T23" fmla="*/ 13 h 535"/>
                  <a:gd name="T24" fmla="*/ 348 w 606"/>
                  <a:gd name="T25" fmla="*/ 15 h 535"/>
                  <a:gd name="T26" fmla="*/ 305 w 606"/>
                  <a:gd name="T27" fmla="*/ 15 h 535"/>
                  <a:gd name="T28" fmla="*/ 276 w 606"/>
                  <a:gd name="T29" fmla="*/ 15 h 535"/>
                  <a:gd name="T30" fmla="*/ 248 w 606"/>
                  <a:gd name="T31" fmla="*/ 13 h 535"/>
                  <a:gd name="T32" fmla="*/ 250 w 606"/>
                  <a:gd name="T33" fmla="*/ 12 h 535"/>
                  <a:gd name="T34" fmla="*/ 230 w 606"/>
                  <a:gd name="T35" fmla="*/ 12 h 535"/>
                  <a:gd name="T36" fmla="*/ 181 w 606"/>
                  <a:gd name="T37" fmla="*/ 10 h 535"/>
                  <a:gd name="T38" fmla="*/ 131 w 606"/>
                  <a:gd name="T39" fmla="*/ 9 h 535"/>
                  <a:gd name="T40" fmla="*/ 73 w 606"/>
                  <a:gd name="T41" fmla="*/ 9 h 535"/>
                  <a:gd name="T42" fmla="*/ 28 w 606"/>
                  <a:gd name="T43" fmla="*/ 7 h 535"/>
                  <a:gd name="T44" fmla="*/ 6 w 606"/>
                  <a:gd name="T45" fmla="*/ 5 h 535"/>
                  <a:gd name="T46" fmla="*/ 0 w 606"/>
                  <a:gd name="T47" fmla="*/ 4 h 535"/>
                  <a:gd name="T48" fmla="*/ 23 w 606"/>
                  <a:gd name="T49" fmla="*/ 3 h 535"/>
                  <a:gd name="T50" fmla="*/ 69 w 606"/>
                  <a:gd name="T51" fmla="*/ 2 h 535"/>
                  <a:gd name="T52" fmla="*/ 114 w 606"/>
                  <a:gd name="T53" fmla="*/ 3 h 535"/>
                  <a:gd name="T54" fmla="*/ 148 w 606"/>
                  <a:gd name="T55" fmla="*/ 5 h 535"/>
                  <a:gd name="T56" fmla="*/ 174 w 606"/>
                  <a:gd name="T57" fmla="*/ 4 h 535"/>
                  <a:gd name="T58" fmla="*/ 179 w 606"/>
                  <a:gd name="T59" fmla="*/ 2 h 535"/>
                  <a:gd name="T60" fmla="*/ 187 w 606"/>
                  <a:gd name="T61" fmla="*/ 2 h 535"/>
                  <a:gd name="T62" fmla="*/ 271 w 606"/>
                  <a:gd name="T63" fmla="*/ 2 h 535"/>
                  <a:gd name="T64" fmla="*/ 400 w 606"/>
                  <a:gd name="T65" fmla="*/ 2 h 535"/>
                  <a:gd name="T66" fmla="*/ 514 w 606"/>
                  <a:gd name="T67" fmla="*/ 2 h 5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06" h="535">
                    <a:moveTo>
                      <a:pt x="528" y="2"/>
                    </a:moveTo>
                    <a:lnTo>
                      <a:pt x="545" y="24"/>
                    </a:lnTo>
                    <a:lnTo>
                      <a:pt x="556" y="47"/>
                    </a:lnTo>
                    <a:lnTo>
                      <a:pt x="558" y="76"/>
                    </a:lnTo>
                    <a:lnTo>
                      <a:pt x="552" y="101"/>
                    </a:lnTo>
                    <a:lnTo>
                      <a:pt x="575" y="114"/>
                    </a:lnTo>
                    <a:lnTo>
                      <a:pt x="593" y="134"/>
                    </a:lnTo>
                    <a:lnTo>
                      <a:pt x="601" y="158"/>
                    </a:lnTo>
                    <a:lnTo>
                      <a:pt x="606" y="181"/>
                    </a:lnTo>
                    <a:lnTo>
                      <a:pt x="599" y="207"/>
                    </a:lnTo>
                    <a:lnTo>
                      <a:pt x="586" y="229"/>
                    </a:lnTo>
                    <a:lnTo>
                      <a:pt x="569" y="246"/>
                    </a:lnTo>
                    <a:lnTo>
                      <a:pt x="545" y="257"/>
                    </a:lnTo>
                    <a:lnTo>
                      <a:pt x="547" y="285"/>
                    </a:lnTo>
                    <a:lnTo>
                      <a:pt x="547" y="313"/>
                    </a:lnTo>
                    <a:lnTo>
                      <a:pt x="541" y="341"/>
                    </a:lnTo>
                    <a:lnTo>
                      <a:pt x="530" y="367"/>
                    </a:lnTo>
                    <a:lnTo>
                      <a:pt x="509" y="393"/>
                    </a:lnTo>
                    <a:lnTo>
                      <a:pt x="481" y="414"/>
                    </a:lnTo>
                    <a:lnTo>
                      <a:pt x="450" y="429"/>
                    </a:lnTo>
                    <a:lnTo>
                      <a:pt x="416" y="438"/>
                    </a:lnTo>
                    <a:lnTo>
                      <a:pt x="381" y="438"/>
                    </a:lnTo>
                    <a:lnTo>
                      <a:pt x="388" y="462"/>
                    </a:lnTo>
                    <a:lnTo>
                      <a:pt x="388" y="483"/>
                    </a:lnTo>
                    <a:lnTo>
                      <a:pt x="377" y="505"/>
                    </a:lnTo>
                    <a:lnTo>
                      <a:pt x="362" y="522"/>
                    </a:lnTo>
                    <a:lnTo>
                      <a:pt x="340" y="533"/>
                    </a:lnTo>
                    <a:lnTo>
                      <a:pt x="319" y="535"/>
                    </a:lnTo>
                    <a:lnTo>
                      <a:pt x="295" y="533"/>
                    </a:lnTo>
                    <a:lnTo>
                      <a:pt x="276" y="522"/>
                    </a:lnTo>
                    <a:lnTo>
                      <a:pt x="258" y="505"/>
                    </a:lnTo>
                    <a:lnTo>
                      <a:pt x="248" y="486"/>
                    </a:lnTo>
                    <a:lnTo>
                      <a:pt x="248" y="468"/>
                    </a:lnTo>
                    <a:lnTo>
                      <a:pt x="250" y="451"/>
                    </a:lnTo>
                    <a:lnTo>
                      <a:pt x="261" y="436"/>
                    </a:lnTo>
                    <a:lnTo>
                      <a:pt x="230" y="412"/>
                    </a:lnTo>
                    <a:lnTo>
                      <a:pt x="202" y="386"/>
                    </a:lnTo>
                    <a:lnTo>
                      <a:pt x="181" y="354"/>
                    </a:lnTo>
                    <a:lnTo>
                      <a:pt x="163" y="319"/>
                    </a:lnTo>
                    <a:lnTo>
                      <a:pt x="131" y="322"/>
                    </a:lnTo>
                    <a:lnTo>
                      <a:pt x="101" y="317"/>
                    </a:lnTo>
                    <a:lnTo>
                      <a:pt x="73" y="304"/>
                    </a:lnTo>
                    <a:lnTo>
                      <a:pt x="47" y="287"/>
                    </a:lnTo>
                    <a:lnTo>
                      <a:pt x="28" y="263"/>
                    </a:lnTo>
                    <a:lnTo>
                      <a:pt x="12" y="235"/>
                    </a:lnTo>
                    <a:lnTo>
                      <a:pt x="6" y="203"/>
                    </a:lnTo>
                    <a:lnTo>
                      <a:pt x="0" y="181"/>
                    </a:lnTo>
                    <a:lnTo>
                      <a:pt x="0" y="155"/>
                    </a:lnTo>
                    <a:lnTo>
                      <a:pt x="8" y="134"/>
                    </a:lnTo>
                    <a:lnTo>
                      <a:pt x="23" y="114"/>
                    </a:lnTo>
                    <a:lnTo>
                      <a:pt x="45" y="101"/>
                    </a:lnTo>
                    <a:lnTo>
                      <a:pt x="69" y="97"/>
                    </a:lnTo>
                    <a:lnTo>
                      <a:pt x="92" y="99"/>
                    </a:lnTo>
                    <a:lnTo>
                      <a:pt x="114" y="108"/>
                    </a:lnTo>
                    <a:lnTo>
                      <a:pt x="131" y="125"/>
                    </a:lnTo>
                    <a:lnTo>
                      <a:pt x="148" y="181"/>
                    </a:lnTo>
                    <a:lnTo>
                      <a:pt x="179" y="181"/>
                    </a:lnTo>
                    <a:lnTo>
                      <a:pt x="174" y="153"/>
                    </a:lnTo>
                    <a:lnTo>
                      <a:pt x="174" y="123"/>
                    </a:lnTo>
                    <a:lnTo>
                      <a:pt x="179" y="95"/>
                    </a:lnTo>
                    <a:lnTo>
                      <a:pt x="179" y="78"/>
                    </a:lnTo>
                    <a:lnTo>
                      <a:pt x="187" y="63"/>
                    </a:lnTo>
                    <a:lnTo>
                      <a:pt x="200" y="54"/>
                    </a:lnTo>
                    <a:lnTo>
                      <a:pt x="271" y="32"/>
                    </a:lnTo>
                    <a:lnTo>
                      <a:pt x="340" y="15"/>
                    </a:lnTo>
                    <a:lnTo>
                      <a:pt x="414" y="4"/>
                    </a:lnTo>
                    <a:lnTo>
                      <a:pt x="485" y="0"/>
                    </a:lnTo>
                    <a:lnTo>
                      <a:pt x="528" y="2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43" name="Freeform 76"/>
              <p:cNvSpPr>
                <a:spLocks noChangeAspect="1"/>
              </p:cNvSpPr>
              <p:nvPr/>
            </p:nvSpPr>
            <p:spPr bwMode="auto">
              <a:xfrm rot="1075798" flipH="1">
                <a:off x="5277" y="1946"/>
                <a:ext cx="40" cy="51"/>
              </a:xfrm>
              <a:custGeom>
                <a:avLst/>
                <a:gdLst>
                  <a:gd name="T0" fmla="*/ 71 w 37"/>
                  <a:gd name="T1" fmla="*/ 3 h 61"/>
                  <a:gd name="T2" fmla="*/ 43 w 37"/>
                  <a:gd name="T3" fmla="*/ 0 h 61"/>
                  <a:gd name="T4" fmla="*/ 23 w 37"/>
                  <a:gd name="T5" fmla="*/ 3 h 61"/>
                  <a:gd name="T6" fmla="*/ 2 w 37"/>
                  <a:gd name="T7" fmla="*/ 3 h 61"/>
                  <a:gd name="T8" fmla="*/ 0 w 37"/>
                  <a:gd name="T9" fmla="*/ 3 h 61"/>
                  <a:gd name="T10" fmla="*/ 5 w 37"/>
                  <a:gd name="T11" fmla="*/ 4 h 61"/>
                  <a:gd name="T12" fmla="*/ 37 w 37"/>
                  <a:gd name="T13" fmla="*/ 5 h 61"/>
                  <a:gd name="T14" fmla="*/ 66 w 37"/>
                  <a:gd name="T15" fmla="*/ 6 h 61"/>
                  <a:gd name="T16" fmla="*/ 90 w 37"/>
                  <a:gd name="T17" fmla="*/ 5 h 61"/>
                  <a:gd name="T18" fmla="*/ 109 w 37"/>
                  <a:gd name="T19" fmla="*/ 5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61">
                    <a:moveTo>
                      <a:pt x="24" y="5"/>
                    </a:moveTo>
                    <a:lnTo>
                      <a:pt x="15" y="0"/>
                    </a:lnTo>
                    <a:lnTo>
                      <a:pt x="7" y="5"/>
                    </a:lnTo>
                    <a:lnTo>
                      <a:pt x="2" y="16"/>
                    </a:lnTo>
                    <a:lnTo>
                      <a:pt x="0" y="28"/>
                    </a:lnTo>
                    <a:lnTo>
                      <a:pt x="5" y="44"/>
                    </a:lnTo>
                    <a:lnTo>
                      <a:pt x="13" y="54"/>
                    </a:lnTo>
                    <a:lnTo>
                      <a:pt x="22" y="61"/>
                    </a:lnTo>
                    <a:lnTo>
                      <a:pt x="30" y="59"/>
                    </a:lnTo>
                    <a:lnTo>
                      <a:pt x="37" y="5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44" name="Freeform 77"/>
              <p:cNvSpPr>
                <a:spLocks noChangeAspect="1"/>
              </p:cNvSpPr>
              <p:nvPr/>
            </p:nvSpPr>
            <p:spPr bwMode="auto">
              <a:xfrm rot="1075798" flipH="1">
                <a:off x="4856" y="1743"/>
                <a:ext cx="8" cy="32"/>
              </a:xfrm>
              <a:custGeom>
                <a:avLst/>
                <a:gdLst>
                  <a:gd name="T0" fmla="*/ 0 w 19"/>
                  <a:gd name="T1" fmla="*/ 1 h 54"/>
                  <a:gd name="T2" fmla="*/ 0 w 19"/>
                  <a:gd name="T3" fmla="*/ 0 h 54"/>
                  <a:gd name="T4" fmla="*/ 0 w 19"/>
                  <a:gd name="T5" fmla="*/ 1 h 54"/>
                  <a:gd name="T6" fmla="*/ 0 w 19"/>
                  <a:gd name="T7" fmla="*/ 1 h 54"/>
                  <a:gd name="T8" fmla="*/ 0 w 19"/>
                  <a:gd name="T9" fmla="*/ 1 h 54"/>
                  <a:gd name="T10" fmla="*/ 0 w 19"/>
                  <a:gd name="T11" fmla="*/ 1 h 54"/>
                  <a:gd name="T12" fmla="*/ 0 w 19"/>
                  <a:gd name="T13" fmla="*/ 1 h 54"/>
                  <a:gd name="T14" fmla="*/ 0 w 19"/>
                  <a:gd name="T15" fmla="*/ 1 h 54"/>
                  <a:gd name="T16" fmla="*/ 0 w 19"/>
                  <a:gd name="T17" fmla="*/ 1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54">
                    <a:moveTo>
                      <a:pt x="0" y="4"/>
                    </a:moveTo>
                    <a:lnTo>
                      <a:pt x="6" y="0"/>
                    </a:lnTo>
                    <a:lnTo>
                      <a:pt x="12" y="4"/>
                    </a:lnTo>
                    <a:lnTo>
                      <a:pt x="17" y="15"/>
                    </a:lnTo>
                    <a:lnTo>
                      <a:pt x="19" y="28"/>
                    </a:lnTo>
                    <a:lnTo>
                      <a:pt x="17" y="41"/>
                    </a:lnTo>
                    <a:lnTo>
                      <a:pt x="12" y="51"/>
                    </a:lnTo>
                    <a:lnTo>
                      <a:pt x="6" y="54"/>
                    </a:lnTo>
                    <a:lnTo>
                      <a:pt x="0" y="5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45" name="Freeform 78"/>
              <p:cNvSpPr>
                <a:spLocks noChangeAspect="1"/>
              </p:cNvSpPr>
              <p:nvPr/>
            </p:nvSpPr>
            <p:spPr bwMode="auto">
              <a:xfrm rot="1075798" flipH="1">
                <a:off x="4889" y="1732"/>
                <a:ext cx="7" cy="69"/>
              </a:xfrm>
              <a:custGeom>
                <a:avLst/>
                <a:gdLst>
                  <a:gd name="T0" fmla="*/ 0 w 2"/>
                  <a:gd name="T1" fmla="*/ 0 h 86"/>
                  <a:gd name="T2" fmla="*/ 0 w 2"/>
                  <a:gd name="T3" fmla="*/ 2 h 86"/>
                  <a:gd name="T4" fmla="*/ 0 w 2"/>
                  <a:gd name="T5" fmla="*/ 2 h 86"/>
                  <a:gd name="T6" fmla="*/ 84966760 w 2"/>
                  <a:gd name="T7" fmla="*/ 4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86">
                    <a:moveTo>
                      <a:pt x="0" y="0"/>
                    </a:moveTo>
                    <a:lnTo>
                      <a:pt x="0" y="30"/>
                    </a:lnTo>
                    <a:lnTo>
                      <a:pt x="0" y="58"/>
                    </a:lnTo>
                    <a:lnTo>
                      <a:pt x="2" y="8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46" name="Freeform 79"/>
              <p:cNvSpPr>
                <a:spLocks noChangeAspect="1"/>
              </p:cNvSpPr>
              <p:nvPr/>
            </p:nvSpPr>
            <p:spPr bwMode="auto">
              <a:xfrm rot="1075798" flipH="1">
                <a:off x="4873" y="1793"/>
                <a:ext cx="122" cy="69"/>
              </a:xfrm>
              <a:custGeom>
                <a:avLst/>
                <a:gdLst>
                  <a:gd name="T0" fmla="*/ 0 w 121"/>
                  <a:gd name="T1" fmla="*/ 0 h 91"/>
                  <a:gd name="T2" fmla="*/ 8 w 121"/>
                  <a:gd name="T3" fmla="*/ 2 h 91"/>
                  <a:gd name="T4" fmla="*/ 41 w 121"/>
                  <a:gd name="T5" fmla="*/ 2 h 91"/>
                  <a:gd name="T6" fmla="*/ 87 w 121"/>
                  <a:gd name="T7" fmla="*/ 2 h 91"/>
                  <a:gd name="T8" fmla="*/ 117 w 121"/>
                  <a:gd name="T9" fmla="*/ 2 h 91"/>
                  <a:gd name="T10" fmla="*/ 128 w 121"/>
                  <a:gd name="T11" fmla="*/ 2 h 91"/>
                  <a:gd name="T12" fmla="*/ 135 w 121"/>
                  <a:gd name="T13" fmla="*/ 2 h 91"/>
                  <a:gd name="T14" fmla="*/ 135 w 121"/>
                  <a:gd name="T15" fmla="*/ 2 h 91"/>
                  <a:gd name="T16" fmla="*/ 128 w 121"/>
                  <a:gd name="T17" fmla="*/ 2 h 91"/>
                  <a:gd name="T18" fmla="*/ 117 w 121"/>
                  <a:gd name="T19" fmla="*/ 2 h 91"/>
                  <a:gd name="T20" fmla="*/ 56 w 121"/>
                  <a:gd name="T21" fmla="*/ 2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1" h="91">
                    <a:moveTo>
                      <a:pt x="0" y="0"/>
                    </a:moveTo>
                    <a:lnTo>
                      <a:pt x="8" y="11"/>
                    </a:lnTo>
                    <a:lnTo>
                      <a:pt x="41" y="9"/>
                    </a:lnTo>
                    <a:lnTo>
                      <a:pt x="73" y="13"/>
                    </a:lnTo>
                    <a:lnTo>
                      <a:pt x="103" y="22"/>
                    </a:lnTo>
                    <a:lnTo>
                      <a:pt x="114" y="28"/>
                    </a:lnTo>
                    <a:lnTo>
                      <a:pt x="121" y="39"/>
                    </a:lnTo>
                    <a:lnTo>
                      <a:pt x="121" y="52"/>
                    </a:lnTo>
                    <a:lnTo>
                      <a:pt x="114" y="63"/>
                    </a:lnTo>
                    <a:lnTo>
                      <a:pt x="103" y="67"/>
                    </a:lnTo>
                    <a:lnTo>
                      <a:pt x="56" y="9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47" name="Freeform 80"/>
              <p:cNvSpPr>
                <a:spLocks noChangeAspect="1"/>
              </p:cNvSpPr>
              <p:nvPr/>
            </p:nvSpPr>
            <p:spPr bwMode="auto">
              <a:xfrm rot="1075798" flipH="1">
                <a:off x="5079" y="1786"/>
                <a:ext cx="115" cy="13"/>
              </a:xfrm>
              <a:custGeom>
                <a:avLst/>
                <a:gdLst>
                  <a:gd name="T0" fmla="*/ 0 w 121"/>
                  <a:gd name="T1" fmla="*/ 36 h 12"/>
                  <a:gd name="T2" fmla="*/ 16 w 121"/>
                  <a:gd name="T3" fmla="*/ 4 h 12"/>
                  <a:gd name="T4" fmla="*/ 29 w 121"/>
                  <a:gd name="T5" fmla="*/ 0 h 12"/>
                  <a:gd name="T6" fmla="*/ 45 w 121"/>
                  <a:gd name="T7" fmla="*/ 2 h 12"/>
                  <a:gd name="T8" fmla="*/ 60 w 121"/>
                  <a:gd name="T9" fmla="*/ 3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">
                    <a:moveTo>
                      <a:pt x="0" y="12"/>
                    </a:moveTo>
                    <a:lnTo>
                      <a:pt x="30" y="4"/>
                    </a:lnTo>
                    <a:lnTo>
                      <a:pt x="61" y="0"/>
                    </a:lnTo>
                    <a:lnTo>
                      <a:pt x="91" y="2"/>
                    </a:lnTo>
                    <a:lnTo>
                      <a:pt x="121" y="1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48" name="Freeform 81"/>
              <p:cNvSpPr>
                <a:spLocks noChangeAspect="1"/>
              </p:cNvSpPr>
              <p:nvPr/>
            </p:nvSpPr>
            <p:spPr bwMode="auto">
              <a:xfrm rot="1075798" flipH="1">
                <a:off x="5082" y="1807"/>
                <a:ext cx="48" cy="56"/>
              </a:xfrm>
              <a:custGeom>
                <a:avLst/>
                <a:gdLst>
                  <a:gd name="T0" fmla="*/ 21 w 51"/>
                  <a:gd name="T1" fmla="*/ 2 h 71"/>
                  <a:gd name="T2" fmla="*/ 22 w 51"/>
                  <a:gd name="T3" fmla="*/ 2 h 71"/>
                  <a:gd name="T4" fmla="*/ 21 w 51"/>
                  <a:gd name="T5" fmla="*/ 2 h 71"/>
                  <a:gd name="T6" fmla="*/ 19 w 51"/>
                  <a:gd name="T7" fmla="*/ 2 h 71"/>
                  <a:gd name="T8" fmla="*/ 14 w 51"/>
                  <a:gd name="T9" fmla="*/ 0 h 71"/>
                  <a:gd name="T10" fmla="*/ 8 w 51"/>
                  <a:gd name="T11" fmla="*/ 2 h 71"/>
                  <a:gd name="T12" fmla="*/ 8 w 51"/>
                  <a:gd name="T13" fmla="*/ 2 h 71"/>
                  <a:gd name="T14" fmla="*/ 4 w 51"/>
                  <a:gd name="T15" fmla="*/ 2 h 71"/>
                  <a:gd name="T16" fmla="*/ 0 w 51"/>
                  <a:gd name="T17" fmla="*/ 2 h 71"/>
                  <a:gd name="T18" fmla="*/ 2 w 51"/>
                  <a:gd name="T19" fmla="*/ 2 h 71"/>
                  <a:gd name="T20" fmla="*/ 8 w 51"/>
                  <a:gd name="T21" fmla="*/ 2 h 71"/>
                  <a:gd name="T22" fmla="*/ 8 w 51"/>
                  <a:gd name="T23" fmla="*/ 2 h 71"/>
                  <a:gd name="T24" fmla="*/ 13 w 51"/>
                  <a:gd name="T25" fmla="*/ 2 h 71"/>
                  <a:gd name="T26" fmla="*/ 17 w 51"/>
                  <a:gd name="T27" fmla="*/ 2 h 71"/>
                  <a:gd name="T28" fmla="*/ 21 w 51"/>
                  <a:gd name="T29" fmla="*/ 2 h 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71">
                    <a:moveTo>
                      <a:pt x="47" y="43"/>
                    </a:moveTo>
                    <a:lnTo>
                      <a:pt x="51" y="28"/>
                    </a:lnTo>
                    <a:lnTo>
                      <a:pt x="49" y="15"/>
                    </a:lnTo>
                    <a:lnTo>
                      <a:pt x="43" y="5"/>
                    </a:lnTo>
                    <a:lnTo>
                      <a:pt x="32" y="0"/>
                    </a:lnTo>
                    <a:lnTo>
                      <a:pt x="21" y="5"/>
                    </a:lnTo>
                    <a:lnTo>
                      <a:pt x="10" y="15"/>
                    </a:lnTo>
                    <a:lnTo>
                      <a:pt x="4" y="28"/>
                    </a:lnTo>
                    <a:lnTo>
                      <a:pt x="0" y="43"/>
                    </a:lnTo>
                    <a:lnTo>
                      <a:pt x="2" y="58"/>
                    </a:lnTo>
                    <a:lnTo>
                      <a:pt x="8" y="67"/>
                    </a:lnTo>
                    <a:lnTo>
                      <a:pt x="19" y="71"/>
                    </a:lnTo>
                    <a:lnTo>
                      <a:pt x="30" y="67"/>
                    </a:lnTo>
                    <a:lnTo>
                      <a:pt x="38" y="58"/>
                    </a:lnTo>
                    <a:lnTo>
                      <a:pt x="47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49" name="Freeform 82"/>
              <p:cNvSpPr>
                <a:spLocks noChangeAspect="1"/>
              </p:cNvSpPr>
              <p:nvPr/>
            </p:nvSpPr>
            <p:spPr bwMode="auto">
              <a:xfrm rot="1075798" flipH="1">
                <a:off x="5079" y="1822"/>
                <a:ext cx="21" cy="32"/>
              </a:xfrm>
              <a:custGeom>
                <a:avLst/>
                <a:gdLst>
                  <a:gd name="T0" fmla="*/ 1 w 30"/>
                  <a:gd name="T1" fmla="*/ 2 h 41"/>
                  <a:gd name="T2" fmla="*/ 1 w 30"/>
                  <a:gd name="T3" fmla="*/ 2 h 41"/>
                  <a:gd name="T4" fmla="*/ 1 w 30"/>
                  <a:gd name="T5" fmla="*/ 2 h 41"/>
                  <a:gd name="T6" fmla="*/ 1 w 30"/>
                  <a:gd name="T7" fmla="*/ 0 h 41"/>
                  <a:gd name="T8" fmla="*/ 1 w 30"/>
                  <a:gd name="T9" fmla="*/ 0 h 41"/>
                  <a:gd name="T10" fmla="*/ 1 w 30"/>
                  <a:gd name="T11" fmla="*/ 2 h 41"/>
                  <a:gd name="T12" fmla="*/ 1 w 30"/>
                  <a:gd name="T13" fmla="*/ 2 h 41"/>
                  <a:gd name="T14" fmla="*/ 0 w 30"/>
                  <a:gd name="T15" fmla="*/ 2 h 41"/>
                  <a:gd name="T16" fmla="*/ 1 w 30"/>
                  <a:gd name="T17" fmla="*/ 2 h 41"/>
                  <a:gd name="T18" fmla="*/ 1 w 30"/>
                  <a:gd name="T19" fmla="*/ 2 h 41"/>
                  <a:gd name="T20" fmla="*/ 1 w 30"/>
                  <a:gd name="T21" fmla="*/ 2 h 41"/>
                  <a:gd name="T22" fmla="*/ 1 w 30"/>
                  <a:gd name="T23" fmla="*/ 2 h 41"/>
                  <a:gd name="T24" fmla="*/ 1 w 30"/>
                  <a:gd name="T25" fmla="*/ 2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41">
                    <a:moveTo>
                      <a:pt x="28" y="26"/>
                    </a:moveTo>
                    <a:lnTo>
                      <a:pt x="30" y="15"/>
                    </a:lnTo>
                    <a:lnTo>
                      <a:pt x="28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6" y="6"/>
                    </a:lnTo>
                    <a:lnTo>
                      <a:pt x="2" y="15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6" y="41"/>
                    </a:lnTo>
                    <a:lnTo>
                      <a:pt x="15" y="41"/>
                    </a:lnTo>
                    <a:lnTo>
                      <a:pt x="21" y="34"/>
                    </a:lnTo>
                    <a:lnTo>
                      <a:pt x="2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50" name="Freeform 83"/>
              <p:cNvSpPr>
                <a:spLocks noChangeAspect="1"/>
              </p:cNvSpPr>
              <p:nvPr/>
            </p:nvSpPr>
            <p:spPr bwMode="auto">
              <a:xfrm rot="1075798" flipH="1">
                <a:off x="4920" y="1728"/>
                <a:ext cx="47" cy="57"/>
              </a:xfrm>
              <a:custGeom>
                <a:avLst/>
                <a:gdLst>
                  <a:gd name="T0" fmla="*/ 29 w 48"/>
                  <a:gd name="T1" fmla="*/ 5 h 67"/>
                  <a:gd name="T2" fmla="*/ 34 w 48"/>
                  <a:gd name="T3" fmla="*/ 3 h 67"/>
                  <a:gd name="T4" fmla="*/ 31 w 48"/>
                  <a:gd name="T5" fmla="*/ 3 h 67"/>
                  <a:gd name="T6" fmla="*/ 25 w 48"/>
                  <a:gd name="T7" fmla="*/ 3 h 67"/>
                  <a:gd name="T8" fmla="*/ 24 w 48"/>
                  <a:gd name="T9" fmla="*/ 0 h 67"/>
                  <a:gd name="T10" fmla="*/ 19 w 48"/>
                  <a:gd name="T11" fmla="*/ 3 h 67"/>
                  <a:gd name="T12" fmla="*/ 11 w 48"/>
                  <a:gd name="T13" fmla="*/ 3 h 67"/>
                  <a:gd name="T14" fmla="*/ 4 w 48"/>
                  <a:gd name="T15" fmla="*/ 3 h 67"/>
                  <a:gd name="T16" fmla="*/ 0 w 48"/>
                  <a:gd name="T17" fmla="*/ 5 h 67"/>
                  <a:gd name="T18" fmla="*/ 2 w 48"/>
                  <a:gd name="T19" fmla="*/ 6 h 67"/>
                  <a:gd name="T20" fmla="*/ 9 w 48"/>
                  <a:gd name="T21" fmla="*/ 7 h 67"/>
                  <a:gd name="T22" fmla="*/ 17 w 48"/>
                  <a:gd name="T23" fmla="*/ 8 h 67"/>
                  <a:gd name="T24" fmla="*/ 24 w 48"/>
                  <a:gd name="T25" fmla="*/ 7 h 67"/>
                  <a:gd name="T26" fmla="*/ 24 w 48"/>
                  <a:gd name="T27" fmla="*/ 6 h 67"/>
                  <a:gd name="T28" fmla="*/ 29 w 48"/>
                  <a:gd name="T29" fmla="*/ 5 h 6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67">
                    <a:moveTo>
                      <a:pt x="43" y="41"/>
                    </a:moveTo>
                    <a:lnTo>
                      <a:pt x="48" y="26"/>
                    </a:lnTo>
                    <a:lnTo>
                      <a:pt x="45" y="13"/>
                    </a:lnTo>
                    <a:lnTo>
                      <a:pt x="39" y="5"/>
                    </a:lnTo>
                    <a:lnTo>
                      <a:pt x="30" y="0"/>
                    </a:lnTo>
                    <a:lnTo>
                      <a:pt x="19" y="5"/>
                    </a:lnTo>
                    <a:lnTo>
                      <a:pt x="11" y="13"/>
                    </a:lnTo>
                    <a:lnTo>
                      <a:pt x="4" y="26"/>
                    </a:lnTo>
                    <a:lnTo>
                      <a:pt x="0" y="41"/>
                    </a:lnTo>
                    <a:lnTo>
                      <a:pt x="2" y="54"/>
                    </a:lnTo>
                    <a:lnTo>
                      <a:pt x="9" y="63"/>
                    </a:lnTo>
                    <a:lnTo>
                      <a:pt x="17" y="67"/>
                    </a:lnTo>
                    <a:lnTo>
                      <a:pt x="28" y="63"/>
                    </a:lnTo>
                    <a:lnTo>
                      <a:pt x="37" y="54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51" name="Freeform 84"/>
              <p:cNvSpPr>
                <a:spLocks noChangeAspect="1"/>
              </p:cNvSpPr>
              <p:nvPr/>
            </p:nvSpPr>
            <p:spPr bwMode="auto">
              <a:xfrm rot="1075798" flipH="1">
                <a:off x="4927" y="1754"/>
                <a:ext cx="34" cy="32"/>
              </a:xfrm>
              <a:custGeom>
                <a:avLst/>
                <a:gdLst>
                  <a:gd name="T0" fmla="*/ 398 w 28"/>
                  <a:gd name="T1" fmla="*/ 2 h 41"/>
                  <a:gd name="T2" fmla="*/ 424 w 28"/>
                  <a:gd name="T3" fmla="*/ 2 h 41"/>
                  <a:gd name="T4" fmla="*/ 398 w 28"/>
                  <a:gd name="T5" fmla="*/ 2 h 41"/>
                  <a:gd name="T6" fmla="*/ 282 w 28"/>
                  <a:gd name="T7" fmla="*/ 0 h 41"/>
                  <a:gd name="T8" fmla="*/ 132 w 28"/>
                  <a:gd name="T9" fmla="*/ 2 h 41"/>
                  <a:gd name="T10" fmla="*/ 2 w 28"/>
                  <a:gd name="T11" fmla="*/ 2 h 41"/>
                  <a:gd name="T12" fmla="*/ 0 w 28"/>
                  <a:gd name="T13" fmla="*/ 2 h 41"/>
                  <a:gd name="T14" fmla="*/ 74 w 28"/>
                  <a:gd name="T15" fmla="*/ 2 h 41"/>
                  <a:gd name="T16" fmla="*/ 160 w 28"/>
                  <a:gd name="T17" fmla="*/ 2 h 41"/>
                  <a:gd name="T18" fmla="*/ 298 w 28"/>
                  <a:gd name="T19" fmla="*/ 2 h 41"/>
                  <a:gd name="T20" fmla="*/ 398 w 28"/>
                  <a:gd name="T21" fmla="*/ 2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41">
                    <a:moveTo>
                      <a:pt x="26" y="25"/>
                    </a:moveTo>
                    <a:lnTo>
                      <a:pt x="28" y="13"/>
                    </a:lnTo>
                    <a:lnTo>
                      <a:pt x="26" y="4"/>
                    </a:lnTo>
                    <a:lnTo>
                      <a:pt x="18" y="0"/>
                    </a:lnTo>
                    <a:lnTo>
                      <a:pt x="9" y="6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5" y="38"/>
                    </a:lnTo>
                    <a:lnTo>
                      <a:pt x="11" y="41"/>
                    </a:lnTo>
                    <a:lnTo>
                      <a:pt x="20" y="36"/>
                    </a:lnTo>
                    <a:lnTo>
                      <a:pt x="26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52" name="Freeform 85"/>
              <p:cNvSpPr>
                <a:spLocks noChangeAspect="1"/>
              </p:cNvSpPr>
              <p:nvPr/>
            </p:nvSpPr>
            <p:spPr bwMode="auto">
              <a:xfrm rot="1075798" flipH="1">
                <a:off x="4833" y="1523"/>
                <a:ext cx="605" cy="300"/>
              </a:xfrm>
              <a:custGeom>
                <a:avLst/>
                <a:gdLst>
                  <a:gd name="T0" fmla="*/ 388 w 619"/>
                  <a:gd name="T1" fmla="*/ 4 h 395"/>
                  <a:gd name="T2" fmla="*/ 435 w 619"/>
                  <a:gd name="T3" fmla="*/ 5 h 395"/>
                  <a:gd name="T4" fmla="*/ 444 w 619"/>
                  <a:gd name="T5" fmla="*/ 5 h 395"/>
                  <a:gd name="T6" fmla="*/ 450 w 619"/>
                  <a:gd name="T7" fmla="*/ 5 h 395"/>
                  <a:gd name="T8" fmla="*/ 448 w 619"/>
                  <a:gd name="T9" fmla="*/ 5 h 395"/>
                  <a:gd name="T10" fmla="*/ 442 w 619"/>
                  <a:gd name="T11" fmla="*/ 6 h 395"/>
                  <a:gd name="T12" fmla="*/ 434 w 619"/>
                  <a:gd name="T13" fmla="*/ 6 h 395"/>
                  <a:gd name="T14" fmla="*/ 396 w 619"/>
                  <a:gd name="T15" fmla="*/ 6 h 395"/>
                  <a:gd name="T16" fmla="*/ 386 w 619"/>
                  <a:gd name="T17" fmla="*/ 6 h 395"/>
                  <a:gd name="T18" fmla="*/ 370 w 619"/>
                  <a:gd name="T19" fmla="*/ 5 h 395"/>
                  <a:gd name="T20" fmla="*/ 354 w 619"/>
                  <a:gd name="T21" fmla="*/ 5 h 395"/>
                  <a:gd name="T22" fmla="*/ 335 w 619"/>
                  <a:gd name="T23" fmla="*/ 5 h 395"/>
                  <a:gd name="T24" fmla="*/ 317 w 619"/>
                  <a:gd name="T25" fmla="*/ 5 h 395"/>
                  <a:gd name="T26" fmla="*/ 249 w 619"/>
                  <a:gd name="T27" fmla="*/ 6 h 395"/>
                  <a:gd name="T28" fmla="*/ 182 w 619"/>
                  <a:gd name="T29" fmla="*/ 6 h 395"/>
                  <a:gd name="T30" fmla="*/ 116 w 619"/>
                  <a:gd name="T31" fmla="*/ 7 h 395"/>
                  <a:gd name="T32" fmla="*/ 36 w 619"/>
                  <a:gd name="T33" fmla="*/ 8 h 395"/>
                  <a:gd name="T34" fmla="*/ 22 w 619"/>
                  <a:gd name="T35" fmla="*/ 8 h 395"/>
                  <a:gd name="T36" fmla="*/ 11 w 619"/>
                  <a:gd name="T37" fmla="*/ 7 h 395"/>
                  <a:gd name="T38" fmla="*/ 4 w 619"/>
                  <a:gd name="T39" fmla="*/ 6 h 395"/>
                  <a:gd name="T40" fmla="*/ 0 w 619"/>
                  <a:gd name="T41" fmla="*/ 5 h 395"/>
                  <a:gd name="T42" fmla="*/ 4 w 619"/>
                  <a:gd name="T43" fmla="*/ 5 h 395"/>
                  <a:gd name="T44" fmla="*/ 15 w 619"/>
                  <a:gd name="T45" fmla="*/ 4 h 395"/>
                  <a:gd name="T46" fmla="*/ 22 w 619"/>
                  <a:gd name="T47" fmla="*/ 4 h 395"/>
                  <a:gd name="T48" fmla="*/ 38 w 619"/>
                  <a:gd name="T49" fmla="*/ 3 h 395"/>
                  <a:gd name="T50" fmla="*/ 71 w 619"/>
                  <a:gd name="T51" fmla="*/ 2 h 395"/>
                  <a:gd name="T52" fmla="*/ 109 w 619"/>
                  <a:gd name="T53" fmla="*/ 2 h 395"/>
                  <a:gd name="T54" fmla="*/ 150 w 619"/>
                  <a:gd name="T55" fmla="*/ 2 h 395"/>
                  <a:gd name="T56" fmla="*/ 192 w 619"/>
                  <a:gd name="T57" fmla="*/ 2 h 395"/>
                  <a:gd name="T58" fmla="*/ 235 w 619"/>
                  <a:gd name="T59" fmla="*/ 2 h 395"/>
                  <a:gd name="T60" fmla="*/ 279 w 619"/>
                  <a:gd name="T61" fmla="*/ 0 h 395"/>
                  <a:gd name="T62" fmla="*/ 323 w 619"/>
                  <a:gd name="T63" fmla="*/ 2 h 395"/>
                  <a:gd name="T64" fmla="*/ 342 w 619"/>
                  <a:gd name="T65" fmla="*/ 2 h 395"/>
                  <a:gd name="T66" fmla="*/ 358 w 619"/>
                  <a:gd name="T67" fmla="*/ 2 h 395"/>
                  <a:gd name="T68" fmla="*/ 368 w 619"/>
                  <a:gd name="T69" fmla="*/ 2 h 395"/>
                  <a:gd name="T70" fmla="*/ 376 w 619"/>
                  <a:gd name="T71" fmla="*/ 2 h 395"/>
                  <a:gd name="T72" fmla="*/ 380 w 619"/>
                  <a:gd name="T73" fmla="*/ 2 h 395"/>
                  <a:gd name="T74" fmla="*/ 388 w 619"/>
                  <a:gd name="T75" fmla="*/ 4 h 39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19" h="395">
                    <a:moveTo>
                      <a:pt x="535" y="188"/>
                    </a:moveTo>
                    <a:lnTo>
                      <a:pt x="600" y="210"/>
                    </a:lnTo>
                    <a:lnTo>
                      <a:pt x="613" y="218"/>
                    </a:lnTo>
                    <a:lnTo>
                      <a:pt x="619" y="231"/>
                    </a:lnTo>
                    <a:lnTo>
                      <a:pt x="617" y="251"/>
                    </a:lnTo>
                    <a:lnTo>
                      <a:pt x="608" y="268"/>
                    </a:lnTo>
                    <a:lnTo>
                      <a:pt x="596" y="279"/>
                    </a:lnTo>
                    <a:lnTo>
                      <a:pt x="546" y="292"/>
                    </a:lnTo>
                    <a:lnTo>
                      <a:pt x="531" y="270"/>
                    </a:lnTo>
                    <a:lnTo>
                      <a:pt x="511" y="253"/>
                    </a:lnTo>
                    <a:lnTo>
                      <a:pt x="488" y="242"/>
                    </a:lnTo>
                    <a:lnTo>
                      <a:pt x="462" y="238"/>
                    </a:lnTo>
                    <a:lnTo>
                      <a:pt x="436" y="242"/>
                    </a:lnTo>
                    <a:lnTo>
                      <a:pt x="343" y="266"/>
                    </a:lnTo>
                    <a:lnTo>
                      <a:pt x="250" y="296"/>
                    </a:lnTo>
                    <a:lnTo>
                      <a:pt x="160" y="335"/>
                    </a:lnTo>
                    <a:lnTo>
                      <a:pt x="50" y="395"/>
                    </a:lnTo>
                    <a:lnTo>
                      <a:pt x="28" y="359"/>
                    </a:lnTo>
                    <a:lnTo>
                      <a:pt x="11" y="320"/>
                    </a:lnTo>
                    <a:lnTo>
                      <a:pt x="4" y="277"/>
                    </a:lnTo>
                    <a:lnTo>
                      <a:pt x="0" y="244"/>
                    </a:lnTo>
                    <a:lnTo>
                      <a:pt x="4" y="212"/>
                    </a:lnTo>
                    <a:lnTo>
                      <a:pt x="15" y="182"/>
                    </a:lnTo>
                    <a:lnTo>
                      <a:pt x="30" y="154"/>
                    </a:lnTo>
                    <a:lnTo>
                      <a:pt x="52" y="128"/>
                    </a:lnTo>
                    <a:lnTo>
                      <a:pt x="99" y="91"/>
                    </a:lnTo>
                    <a:lnTo>
                      <a:pt x="151" y="59"/>
                    </a:lnTo>
                    <a:lnTo>
                      <a:pt x="207" y="35"/>
                    </a:lnTo>
                    <a:lnTo>
                      <a:pt x="265" y="15"/>
                    </a:lnTo>
                    <a:lnTo>
                      <a:pt x="324" y="5"/>
                    </a:lnTo>
                    <a:lnTo>
                      <a:pt x="384" y="0"/>
                    </a:lnTo>
                    <a:lnTo>
                      <a:pt x="445" y="5"/>
                    </a:lnTo>
                    <a:lnTo>
                      <a:pt x="470" y="15"/>
                    </a:lnTo>
                    <a:lnTo>
                      <a:pt x="492" y="35"/>
                    </a:lnTo>
                    <a:lnTo>
                      <a:pt x="507" y="56"/>
                    </a:lnTo>
                    <a:lnTo>
                      <a:pt x="518" y="82"/>
                    </a:lnTo>
                    <a:lnTo>
                      <a:pt x="524" y="110"/>
                    </a:lnTo>
                    <a:lnTo>
                      <a:pt x="535" y="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53" name="Freeform 86"/>
              <p:cNvSpPr>
                <a:spLocks noChangeAspect="1"/>
              </p:cNvSpPr>
              <p:nvPr/>
            </p:nvSpPr>
            <p:spPr bwMode="auto">
              <a:xfrm rot="1075798" flipH="1">
                <a:off x="4873" y="1597"/>
                <a:ext cx="130" cy="25"/>
              </a:xfrm>
              <a:custGeom>
                <a:avLst/>
                <a:gdLst>
                  <a:gd name="T0" fmla="*/ 59 w 138"/>
                  <a:gd name="T1" fmla="*/ 6 h 28"/>
                  <a:gd name="T2" fmla="*/ 55 w 138"/>
                  <a:gd name="T3" fmla="*/ 4 h 28"/>
                  <a:gd name="T4" fmla="*/ 49 w 138"/>
                  <a:gd name="T5" fmla="*/ 2 h 28"/>
                  <a:gd name="T6" fmla="*/ 42 w 138"/>
                  <a:gd name="T7" fmla="*/ 0 h 28"/>
                  <a:gd name="T8" fmla="*/ 35 w 138"/>
                  <a:gd name="T9" fmla="*/ 2 h 28"/>
                  <a:gd name="T10" fmla="*/ 0 w 138"/>
                  <a:gd name="T11" fmla="*/ 4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8" h="28">
                    <a:moveTo>
                      <a:pt x="138" y="28"/>
                    </a:moveTo>
                    <a:lnTo>
                      <a:pt x="127" y="13"/>
                    </a:lnTo>
                    <a:lnTo>
                      <a:pt x="114" y="2"/>
                    </a:lnTo>
                    <a:lnTo>
                      <a:pt x="97" y="0"/>
                    </a:lnTo>
                    <a:lnTo>
                      <a:pt x="80" y="2"/>
                    </a:lnTo>
                    <a:lnTo>
                      <a:pt x="0" y="1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54" name="Freeform 87"/>
              <p:cNvSpPr>
                <a:spLocks noChangeAspect="1"/>
              </p:cNvSpPr>
              <p:nvPr/>
            </p:nvSpPr>
            <p:spPr bwMode="auto">
              <a:xfrm rot="1075798" flipH="1">
                <a:off x="4918" y="1637"/>
                <a:ext cx="362" cy="113"/>
              </a:xfrm>
              <a:custGeom>
                <a:avLst/>
                <a:gdLst>
                  <a:gd name="T0" fmla="*/ 388 w 360"/>
                  <a:gd name="T1" fmla="*/ 2 h 149"/>
                  <a:gd name="T2" fmla="*/ 343 w 360"/>
                  <a:gd name="T3" fmla="*/ 2 h 149"/>
                  <a:gd name="T4" fmla="*/ 298 w 360"/>
                  <a:gd name="T5" fmla="*/ 0 h 149"/>
                  <a:gd name="T6" fmla="*/ 238 w 360"/>
                  <a:gd name="T7" fmla="*/ 2 h 149"/>
                  <a:gd name="T8" fmla="*/ 193 w 360"/>
                  <a:gd name="T9" fmla="*/ 2 h 149"/>
                  <a:gd name="T10" fmla="*/ 141 w 360"/>
                  <a:gd name="T11" fmla="*/ 2 h 149"/>
                  <a:gd name="T12" fmla="*/ 80 w 360"/>
                  <a:gd name="T13" fmla="*/ 2 h 149"/>
                  <a:gd name="T14" fmla="*/ 37 w 360"/>
                  <a:gd name="T15" fmla="*/ 2 h 149"/>
                  <a:gd name="T16" fmla="*/ 0 w 360"/>
                  <a:gd name="T17" fmla="*/ 3 h 1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0" h="149">
                    <a:moveTo>
                      <a:pt x="360" y="13"/>
                    </a:moveTo>
                    <a:lnTo>
                      <a:pt x="315" y="2"/>
                    </a:lnTo>
                    <a:lnTo>
                      <a:pt x="270" y="0"/>
                    </a:lnTo>
                    <a:lnTo>
                      <a:pt x="224" y="4"/>
                    </a:lnTo>
                    <a:lnTo>
                      <a:pt x="179" y="15"/>
                    </a:lnTo>
                    <a:lnTo>
                      <a:pt x="127" y="39"/>
                    </a:lnTo>
                    <a:lnTo>
                      <a:pt x="80" y="69"/>
                    </a:lnTo>
                    <a:lnTo>
                      <a:pt x="37" y="106"/>
                    </a:lnTo>
                    <a:lnTo>
                      <a:pt x="0" y="14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55" name="Freeform 88"/>
              <p:cNvSpPr>
                <a:spLocks noChangeAspect="1"/>
              </p:cNvSpPr>
              <p:nvPr/>
            </p:nvSpPr>
            <p:spPr bwMode="auto">
              <a:xfrm rot="1075798" flipH="1">
                <a:off x="5004" y="1488"/>
                <a:ext cx="68" cy="131"/>
              </a:xfrm>
              <a:custGeom>
                <a:avLst/>
                <a:gdLst>
                  <a:gd name="T0" fmla="*/ 0 w 66"/>
                  <a:gd name="T1" fmla="*/ 0 h 172"/>
                  <a:gd name="T2" fmla="*/ 35 w 66"/>
                  <a:gd name="T3" fmla="*/ 2 h 172"/>
                  <a:gd name="T4" fmla="*/ 54 w 66"/>
                  <a:gd name="T5" fmla="*/ 2 h 172"/>
                  <a:gd name="T6" fmla="*/ 76 w 66"/>
                  <a:gd name="T7" fmla="*/ 2 h 172"/>
                  <a:gd name="T8" fmla="*/ 84 w 66"/>
                  <a:gd name="T9" fmla="*/ 2 h 172"/>
                  <a:gd name="T10" fmla="*/ 99 w 66"/>
                  <a:gd name="T11" fmla="*/ 4 h 1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172">
                    <a:moveTo>
                      <a:pt x="0" y="0"/>
                    </a:moveTo>
                    <a:lnTo>
                      <a:pt x="21" y="17"/>
                    </a:lnTo>
                    <a:lnTo>
                      <a:pt x="38" y="41"/>
                    </a:lnTo>
                    <a:lnTo>
                      <a:pt x="49" y="67"/>
                    </a:lnTo>
                    <a:lnTo>
                      <a:pt x="56" y="97"/>
                    </a:lnTo>
                    <a:lnTo>
                      <a:pt x="66" y="17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56" name="Freeform 89"/>
              <p:cNvSpPr>
                <a:spLocks noChangeAspect="1"/>
              </p:cNvSpPr>
              <p:nvPr/>
            </p:nvSpPr>
            <p:spPr bwMode="auto">
              <a:xfrm rot="1075798" flipH="1">
                <a:off x="5155" y="1605"/>
                <a:ext cx="163" cy="113"/>
              </a:xfrm>
              <a:custGeom>
                <a:avLst/>
                <a:gdLst>
                  <a:gd name="T0" fmla="*/ 0 w 175"/>
                  <a:gd name="T1" fmla="*/ 0 h 142"/>
                  <a:gd name="T2" fmla="*/ 11 w 175"/>
                  <a:gd name="T3" fmla="*/ 2 h 142"/>
                  <a:gd name="T4" fmla="*/ 21 w 175"/>
                  <a:gd name="T5" fmla="*/ 2 h 142"/>
                  <a:gd name="T6" fmla="*/ 32 w 175"/>
                  <a:gd name="T7" fmla="*/ 2 h 142"/>
                  <a:gd name="T8" fmla="*/ 40 w 175"/>
                  <a:gd name="T9" fmla="*/ 2 h 142"/>
                  <a:gd name="T10" fmla="*/ 46 w 175"/>
                  <a:gd name="T11" fmla="*/ 3 h 142"/>
                  <a:gd name="T12" fmla="*/ 65 w 175"/>
                  <a:gd name="T13" fmla="*/ 6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142">
                    <a:moveTo>
                      <a:pt x="0" y="0"/>
                    </a:moveTo>
                    <a:lnTo>
                      <a:pt x="30" y="2"/>
                    </a:lnTo>
                    <a:lnTo>
                      <a:pt x="58" y="11"/>
                    </a:lnTo>
                    <a:lnTo>
                      <a:pt x="86" y="26"/>
                    </a:lnTo>
                    <a:lnTo>
                      <a:pt x="108" y="45"/>
                    </a:lnTo>
                    <a:lnTo>
                      <a:pt x="125" y="71"/>
                    </a:lnTo>
                    <a:lnTo>
                      <a:pt x="175" y="14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57" name="Freeform 90"/>
              <p:cNvSpPr>
                <a:spLocks noChangeAspect="1"/>
              </p:cNvSpPr>
              <p:nvPr/>
            </p:nvSpPr>
            <p:spPr bwMode="auto">
              <a:xfrm rot="1075798" flipH="1">
                <a:off x="5066" y="1532"/>
                <a:ext cx="245" cy="51"/>
              </a:xfrm>
              <a:custGeom>
                <a:avLst/>
                <a:gdLst>
                  <a:gd name="T0" fmla="*/ 162 w 253"/>
                  <a:gd name="T1" fmla="*/ 1 h 74"/>
                  <a:gd name="T2" fmla="*/ 135 w 253"/>
                  <a:gd name="T3" fmla="*/ 0 h 74"/>
                  <a:gd name="T4" fmla="*/ 109 w 253"/>
                  <a:gd name="T5" fmla="*/ 0 h 74"/>
                  <a:gd name="T6" fmla="*/ 83 w 253"/>
                  <a:gd name="T7" fmla="*/ 1 h 74"/>
                  <a:gd name="T8" fmla="*/ 57 w 253"/>
                  <a:gd name="T9" fmla="*/ 1 h 74"/>
                  <a:gd name="T10" fmla="*/ 35 w 253"/>
                  <a:gd name="T11" fmla="*/ 1 h 74"/>
                  <a:gd name="T12" fmla="*/ 0 w 253"/>
                  <a:gd name="T13" fmla="*/ 1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3" h="74">
                    <a:moveTo>
                      <a:pt x="253" y="7"/>
                    </a:moveTo>
                    <a:lnTo>
                      <a:pt x="212" y="0"/>
                    </a:lnTo>
                    <a:lnTo>
                      <a:pt x="171" y="0"/>
                    </a:lnTo>
                    <a:lnTo>
                      <a:pt x="130" y="9"/>
                    </a:lnTo>
                    <a:lnTo>
                      <a:pt x="89" y="22"/>
                    </a:lnTo>
                    <a:lnTo>
                      <a:pt x="52" y="41"/>
                    </a:lnTo>
                    <a:lnTo>
                      <a:pt x="0" y="7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58" name="Freeform 91"/>
              <p:cNvSpPr>
                <a:spLocks noChangeAspect="1"/>
              </p:cNvSpPr>
              <p:nvPr/>
            </p:nvSpPr>
            <p:spPr bwMode="auto">
              <a:xfrm rot="1075798" flipH="1">
                <a:off x="5162" y="1702"/>
                <a:ext cx="224" cy="126"/>
              </a:xfrm>
              <a:custGeom>
                <a:avLst/>
                <a:gdLst>
                  <a:gd name="T0" fmla="*/ 211 w 225"/>
                  <a:gd name="T1" fmla="*/ 0 h 157"/>
                  <a:gd name="T2" fmla="*/ 140 w 225"/>
                  <a:gd name="T3" fmla="*/ 2 h 157"/>
                  <a:gd name="T4" fmla="*/ 82 w 225"/>
                  <a:gd name="T5" fmla="*/ 5 h 157"/>
                  <a:gd name="T6" fmla="*/ 0 w 225"/>
                  <a:gd name="T7" fmla="*/ 7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5" h="157">
                    <a:moveTo>
                      <a:pt x="225" y="0"/>
                    </a:moveTo>
                    <a:lnTo>
                      <a:pt x="154" y="56"/>
                    </a:lnTo>
                    <a:lnTo>
                      <a:pt x="82" y="114"/>
                    </a:lnTo>
                    <a:lnTo>
                      <a:pt x="0" y="15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59459" name="Group 92"/>
              <p:cNvGrpSpPr>
                <a:grpSpLocks/>
              </p:cNvGrpSpPr>
              <p:nvPr/>
            </p:nvGrpSpPr>
            <p:grpSpPr bwMode="auto">
              <a:xfrm rot="1574019" flipH="1">
                <a:off x="4877" y="1742"/>
                <a:ext cx="326" cy="25"/>
                <a:chOff x="3076" y="2476"/>
                <a:chExt cx="246" cy="23"/>
              </a:xfrm>
            </p:grpSpPr>
            <p:sp>
              <p:nvSpPr>
                <p:cNvPr id="59490" name="Freeform 93"/>
                <p:cNvSpPr>
                  <a:spLocks noChangeAspect="1"/>
                </p:cNvSpPr>
                <p:nvPr/>
              </p:nvSpPr>
              <p:spPr bwMode="auto">
                <a:xfrm rot="498222">
                  <a:off x="3076" y="2476"/>
                  <a:ext cx="88" cy="9"/>
                </a:xfrm>
                <a:custGeom>
                  <a:avLst/>
                  <a:gdLst>
                    <a:gd name="T0" fmla="*/ 0 w 121"/>
                    <a:gd name="T1" fmla="*/ 2 h 12"/>
                    <a:gd name="T2" fmla="*/ 1 w 121"/>
                    <a:gd name="T3" fmla="*/ 2 h 12"/>
                    <a:gd name="T4" fmla="*/ 1 w 121"/>
                    <a:gd name="T5" fmla="*/ 0 h 12"/>
                    <a:gd name="T6" fmla="*/ 1 w 121"/>
                    <a:gd name="T7" fmla="*/ 2 h 12"/>
                    <a:gd name="T8" fmla="*/ 1 w 121"/>
                    <a:gd name="T9" fmla="*/ 2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1" h="12">
                      <a:moveTo>
                        <a:pt x="0" y="12"/>
                      </a:moveTo>
                      <a:lnTo>
                        <a:pt x="30" y="4"/>
                      </a:lnTo>
                      <a:lnTo>
                        <a:pt x="61" y="0"/>
                      </a:lnTo>
                      <a:lnTo>
                        <a:pt x="91" y="2"/>
                      </a:lnTo>
                      <a:lnTo>
                        <a:pt x="121" y="10"/>
                      </a:lnTo>
                    </a:path>
                  </a:pathLst>
                </a:custGeom>
                <a:noFill/>
                <a:ln w="555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91" name="Freeform 94"/>
                <p:cNvSpPr>
                  <a:spLocks noChangeAspect="1"/>
                </p:cNvSpPr>
                <p:nvPr/>
              </p:nvSpPr>
              <p:spPr bwMode="auto">
                <a:xfrm rot="498222">
                  <a:off x="3236" y="2487"/>
                  <a:ext cx="86" cy="12"/>
                </a:xfrm>
                <a:custGeom>
                  <a:avLst/>
                  <a:gdLst>
                    <a:gd name="T0" fmla="*/ 1 w 119"/>
                    <a:gd name="T1" fmla="*/ 2 h 16"/>
                    <a:gd name="T2" fmla="*/ 1 w 119"/>
                    <a:gd name="T3" fmla="*/ 0 h 16"/>
                    <a:gd name="T4" fmla="*/ 1 w 119"/>
                    <a:gd name="T5" fmla="*/ 0 h 16"/>
                    <a:gd name="T6" fmla="*/ 1 w 119"/>
                    <a:gd name="T7" fmla="*/ 2 h 16"/>
                    <a:gd name="T8" fmla="*/ 0 w 119"/>
                    <a:gd name="T9" fmla="*/ 2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9" h="16">
                      <a:moveTo>
                        <a:pt x="119" y="7"/>
                      </a:moveTo>
                      <a:lnTo>
                        <a:pt x="89" y="0"/>
                      </a:lnTo>
                      <a:lnTo>
                        <a:pt x="59" y="0"/>
                      </a:lnTo>
                      <a:lnTo>
                        <a:pt x="28" y="5"/>
                      </a:lnTo>
                      <a:lnTo>
                        <a:pt x="0" y="16"/>
                      </a:lnTo>
                    </a:path>
                  </a:pathLst>
                </a:custGeom>
                <a:noFill/>
                <a:ln w="555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59460" name="Freeform 95"/>
              <p:cNvSpPr>
                <a:spLocks noChangeAspect="1"/>
              </p:cNvSpPr>
              <p:nvPr/>
            </p:nvSpPr>
            <p:spPr bwMode="auto">
              <a:xfrm rot="1574019">
                <a:off x="4811" y="1699"/>
                <a:ext cx="544" cy="145"/>
              </a:xfrm>
              <a:custGeom>
                <a:avLst/>
                <a:gdLst>
                  <a:gd name="T0" fmla="*/ 2998 w 428"/>
                  <a:gd name="T1" fmla="*/ 0 h 152"/>
                  <a:gd name="T2" fmla="*/ 1590 w 428"/>
                  <a:gd name="T3" fmla="*/ 10 h 152"/>
                  <a:gd name="T4" fmla="*/ 553 w 428"/>
                  <a:gd name="T5" fmla="*/ 26 h 152"/>
                  <a:gd name="T6" fmla="*/ 0 w 428"/>
                  <a:gd name="T7" fmla="*/ 50 h 152"/>
                  <a:gd name="T8" fmla="*/ 1399 w 428"/>
                  <a:gd name="T9" fmla="*/ 29 h 152"/>
                  <a:gd name="T10" fmla="*/ 1861 w 428"/>
                  <a:gd name="T11" fmla="*/ 38 h 152"/>
                  <a:gd name="T12" fmla="*/ 1908 w 428"/>
                  <a:gd name="T13" fmla="*/ 44 h 152"/>
                  <a:gd name="T14" fmla="*/ 2688 w 428"/>
                  <a:gd name="T15" fmla="*/ 28 h 152"/>
                  <a:gd name="T16" fmla="*/ 3917 w 428"/>
                  <a:gd name="T17" fmla="*/ 24 h 152"/>
                  <a:gd name="T18" fmla="*/ 2832 w 428"/>
                  <a:gd name="T19" fmla="*/ 59 h 152"/>
                  <a:gd name="T20" fmla="*/ 3574 w 428"/>
                  <a:gd name="T21" fmla="*/ 38 h 152"/>
                  <a:gd name="T22" fmla="*/ 4642 w 428"/>
                  <a:gd name="T23" fmla="*/ 25 h 152"/>
                  <a:gd name="T24" fmla="*/ 4788 w 428"/>
                  <a:gd name="T25" fmla="*/ 28 h 152"/>
                  <a:gd name="T26" fmla="*/ 4249 w 428"/>
                  <a:gd name="T27" fmla="*/ 46 h 152"/>
                  <a:gd name="T28" fmla="*/ 4576 w 428"/>
                  <a:gd name="T29" fmla="*/ 46 h 152"/>
                  <a:gd name="T30" fmla="*/ 5722 w 428"/>
                  <a:gd name="T31" fmla="*/ 30 h 152"/>
                  <a:gd name="T32" fmla="*/ 7066 w 428"/>
                  <a:gd name="T33" fmla="*/ 23 h 152"/>
                  <a:gd name="T34" fmla="*/ 6157 w 428"/>
                  <a:gd name="T35" fmla="*/ 46 h 152"/>
                  <a:gd name="T36" fmla="*/ 7113 w 428"/>
                  <a:gd name="T37" fmla="*/ 29 h 152"/>
                  <a:gd name="T38" fmla="*/ 8447 w 428"/>
                  <a:gd name="T39" fmla="*/ 25 h 152"/>
                  <a:gd name="T40" fmla="*/ 7846 w 428"/>
                  <a:gd name="T41" fmla="*/ 32 h 152"/>
                  <a:gd name="T42" fmla="*/ 7547 w 428"/>
                  <a:gd name="T43" fmla="*/ 47 h 152"/>
                  <a:gd name="T44" fmla="*/ 8070 w 428"/>
                  <a:gd name="T45" fmla="*/ 31 h 152"/>
                  <a:gd name="T46" fmla="*/ 8919 w 428"/>
                  <a:gd name="T47" fmla="*/ 29 h 152"/>
                  <a:gd name="T48" fmla="*/ 9831 w 428"/>
                  <a:gd name="T49" fmla="*/ 37 h 152"/>
                  <a:gd name="T50" fmla="*/ 10185 w 428"/>
                  <a:gd name="T51" fmla="*/ 64 h 152"/>
                  <a:gd name="T52" fmla="*/ 11362 w 428"/>
                  <a:gd name="T53" fmla="*/ 73 h 152"/>
                  <a:gd name="T54" fmla="*/ 11786 w 428"/>
                  <a:gd name="T55" fmla="*/ 42 h 152"/>
                  <a:gd name="T56" fmla="*/ 11856 w 428"/>
                  <a:gd name="T57" fmla="*/ 41 h 152"/>
                  <a:gd name="T58" fmla="*/ 10623 w 428"/>
                  <a:gd name="T59" fmla="*/ 28 h 152"/>
                  <a:gd name="T60" fmla="*/ 7232 w 428"/>
                  <a:gd name="T61" fmla="*/ 10 h 152"/>
                  <a:gd name="T62" fmla="*/ 3697 w 428"/>
                  <a:gd name="T63" fmla="*/ 1 h 1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28" h="152">
                    <a:moveTo>
                      <a:pt x="129" y="1"/>
                    </a:moveTo>
                    <a:lnTo>
                      <a:pt x="104" y="0"/>
                    </a:lnTo>
                    <a:lnTo>
                      <a:pt x="79" y="4"/>
                    </a:lnTo>
                    <a:lnTo>
                      <a:pt x="56" y="14"/>
                    </a:lnTo>
                    <a:lnTo>
                      <a:pt x="37" y="29"/>
                    </a:lnTo>
                    <a:lnTo>
                      <a:pt x="19" y="48"/>
                    </a:lnTo>
                    <a:lnTo>
                      <a:pt x="8" y="69"/>
                    </a:lnTo>
                    <a:lnTo>
                      <a:pt x="0" y="95"/>
                    </a:lnTo>
                    <a:lnTo>
                      <a:pt x="22" y="73"/>
                    </a:lnTo>
                    <a:lnTo>
                      <a:pt x="49" y="54"/>
                    </a:lnTo>
                    <a:lnTo>
                      <a:pt x="78" y="44"/>
                    </a:lnTo>
                    <a:lnTo>
                      <a:pt x="65" y="73"/>
                    </a:lnTo>
                    <a:lnTo>
                      <a:pt x="59" y="106"/>
                    </a:lnTo>
                    <a:lnTo>
                      <a:pt x="66" y="84"/>
                    </a:lnTo>
                    <a:lnTo>
                      <a:pt x="78" y="67"/>
                    </a:lnTo>
                    <a:lnTo>
                      <a:pt x="94" y="53"/>
                    </a:lnTo>
                    <a:lnTo>
                      <a:pt x="113" y="44"/>
                    </a:lnTo>
                    <a:lnTo>
                      <a:pt x="136" y="45"/>
                    </a:lnTo>
                    <a:lnTo>
                      <a:pt x="114" y="79"/>
                    </a:lnTo>
                    <a:lnTo>
                      <a:pt x="98" y="114"/>
                    </a:lnTo>
                    <a:lnTo>
                      <a:pt x="109" y="94"/>
                    </a:lnTo>
                    <a:lnTo>
                      <a:pt x="124" y="73"/>
                    </a:lnTo>
                    <a:lnTo>
                      <a:pt x="141" y="59"/>
                    </a:lnTo>
                    <a:lnTo>
                      <a:pt x="161" y="46"/>
                    </a:lnTo>
                    <a:lnTo>
                      <a:pt x="182" y="38"/>
                    </a:lnTo>
                    <a:lnTo>
                      <a:pt x="167" y="52"/>
                    </a:lnTo>
                    <a:lnTo>
                      <a:pt x="155" y="68"/>
                    </a:lnTo>
                    <a:lnTo>
                      <a:pt x="148" y="88"/>
                    </a:lnTo>
                    <a:lnTo>
                      <a:pt x="145" y="108"/>
                    </a:lnTo>
                    <a:lnTo>
                      <a:pt x="159" y="88"/>
                    </a:lnTo>
                    <a:lnTo>
                      <a:pt x="177" y="71"/>
                    </a:lnTo>
                    <a:lnTo>
                      <a:pt x="199" y="57"/>
                    </a:lnTo>
                    <a:lnTo>
                      <a:pt x="221" y="47"/>
                    </a:lnTo>
                    <a:lnTo>
                      <a:pt x="246" y="43"/>
                    </a:lnTo>
                    <a:lnTo>
                      <a:pt x="228" y="63"/>
                    </a:lnTo>
                    <a:lnTo>
                      <a:pt x="214" y="89"/>
                    </a:lnTo>
                    <a:lnTo>
                      <a:pt x="229" y="69"/>
                    </a:lnTo>
                    <a:lnTo>
                      <a:pt x="248" y="55"/>
                    </a:lnTo>
                    <a:lnTo>
                      <a:pt x="271" y="49"/>
                    </a:lnTo>
                    <a:lnTo>
                      <a:pt x="294" y="47"/>
                    </a:lnTo>
                    <a:lnTo>
                      <a:pt x="280" y="52"/>
                    </a:lnTo>
                    <a:lnTo>
                      <a:pt x="273" y="63"/>
                    </a:lnTo>
                    <a:lnTo>
                      <a:pt x="266" y="76"/>
                    </a:lnTo>
                    <a:lnTo>
                      <a:pt x="263" y="90"/>
                    </a:lnTo>
                    <a:lnTo>
                      <a:pt x="268" y="75"/>
                    </a:lnTo>
                    <a:lnTo>
                      <a:pt x="281" y="62"/>
                    </a:lnTo>
                    <a:lnTo>
                      <a:pt x="295" y="56"/>
                    </a:lnTo>
                    <a:lnTo>
                      <a:pt x="311" y="55"/>
                    </a:lnTo>
                    <a:lnTo>
                      <a:pt x="328" y="60"/>
                    </a:lnTo>
                    <a:lnTo>
                      <a:pt x="342" y="71"/>
                    </a:lnTo>
                    <a:lnTo>
                      <a:pt x="349" y="97"/>
                    </a:lnTo>
                    <a:lnTo>
                      <a:pt x="355" y="124"/>
                    </a:lnTo>
                    <a:lnTo>
                      <a:pt x="358" y="152"/>
                    </a:lnTo>
                    <a:lnTo>
                      <a:pt x="396" y="140"/>
                    </a:lnTo>
                    <a:lnTo>
                      <a:pt x="396" y="110"/>
                    </a:lnTo>
                    <a:lnTo>
                      <a:pt x="411" y="80"/>
                    </a:lnTo>
                    <a:lnTo>
                      <a:pt x="400" y="84"/>
                    </a:lnTo>
                    <a:lnTo>
                      <a:pt x="412" y="78"/>
                    </a:lnTo>
                    <a:lnTo>
                      <a:pt x="428" y="76"/>
                    </a:lnTo>
                    <a:lnTo>
                      <a:pt x="370" y="53"/>
                    </a:lnTo>
                    <a:lnTo>
                      <a:pt x="312" y="34"/>
                    </a:lnTo>
                    <a:lnTo>
                      <a:pt x="252" y="18"/>
                    </a:lnTo>
                    <a:lnTo>
                      <a:pt x="192" y="7"/>
                    </a:lnTo>
                    <a:lnTo>
                      <a:pt x="129" y="1"/>
                    </a:lnTo>
                    <a:close/>
                  </a:path>
                </a:pathLst>
              </a:custGeom>
              <a:solidFill>
                <a:srgbClr val="8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61" name="Freeform 96"/>
              <p:cNvSpPr>
                <a:spLocks/>
              </p:cNvSpPr>
              <p:nvPr/>
            </p:nvSpPr>
            <p:spPr bwMode="auto">
              <a:xfrm rot="1574019">
                <a:off x="4858" y="1638"/>
                <a:ext cx="435" cy="82"/>
              </a:xfrm>
              <a:custGeom>
                <a:avLst/>
                <a:gdLst>
                  <a:gd name="T0" fmla="*/ 8842 w 345"/>
                  <a:gd name="T1" fmla="*/ 59 h 84"/>
                  <a:gd name="T2" fmla="*/ 7392 w 345"/>
                  <a:gd name="T3" fmla="*/ 21 h 84"/>
                  <a:gd name="T4" fmla="*/ 5637 w 345"/>
                  <a:gd name="T5" fmla="*/ 10 h 84"/>
                  <a:gd name="T6" fmla="*/ 3825 w 345"/>
                  <a:gd name="T7" fmla="*/ 0 h 84"/>
                  <a:gd name="T8" fmla="*/ 2128 w 345"/>
                  <a:gd name="T9" fmla="*/ 1 h 84"/>
                  <a:gd name="T10" fmla="*/ 951 w 345"/>
                  <a:gd name="T11" fmla="*/ 6 h 84"/>
                  <a:gd name="T12" fmla="*/ 0 w 345"/>
                  <a:gd name="T13" fmla="*/ 21 h 84"/>
                  <a:gd name="T14" fmla="*/ 1792 w 345"/>
                  <a:gd name="T15" fmla="*/ 29 h 84"/>
                  <a:gd name="T16" fmla="*/ 4817 w 345"/>
                  <a:gd name="T17" fmla="*/ 35 h 84"/>
                  <a:gd name="T18" fmla="*/ 8842 w 345"/>
                  <a:gd name="T19" fmla="*/ 59 h 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5" h="84">
                    <a:moveTo>
                      <a:pt x="345" y="84"/>
                    </a:moveTo>
                    <a:lnTo>
                      <a:pt x="288" y="33"/>
                    </a:lnTo>
                    <a:lnTo>
                      <a:pt x="220" y="10"/>
                    </a:lnTo>
                    <a:lnTo>
                      <a:pt x="149" y="0"/>
                    </a:lnTo>
                    <a:lnTo>
                      <a:pt x="83" y="1"/>
                    </a:lnTo>
                    <a:lnTo>
                      <a:pt x="37" y="6"/>
                    </a:lnTo>
                    <a:lnTo>
                      <a:pt x="0" y="33"/>
                    </a:lnTo>
                    <a:lnTo>
                      <a:pt x="70" y="43"/>
                    </a:lnTo>
                    <a:lnTo>
                      <a:pt x="187" y="49"/>
                    </a:lnTo>
                    <a:lnTo>
                      <a:pt x="345" y="84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62" name="Freeform 97"/>
              <p:cNvSpPr>
                <a:spLocks/>
              </p:cNvSpPr>
              <p:nvPr/>
            </p:nvSpPr>
            <p:spPr bwMode="auto">
              <a:xfrm rot="1574019">
                <a:off x="4865" y="1596"/>
                <a:ext cx="130" cy="56"/>
              </a:xfrm>
              <a:custGeom>
                <a:avLst/>
                <a:gdLst>
                  <a:gd name="T0" fmla="*/ 1442 w 108"/>
                  <a:gd name="T1" fmla="*/ 12 h 57"/>
                  <a:gd name="T2" fmla="*/ 969 w 108"/>
                  <a:gd name="T3" fmla="*/ 28 h 57"/>
                  <a:gd name="T4" fmla="*/ 525 w 108"/>
                  <a:gd name="T5" fmla="*/ 43 h 57"/>
                  <a:gd name="T6" fmla="*/ 237 w 108"/>
                  <a:gd name="T7" fmla="*/ 31 h 57"/>
                  <a:gd name="T8" fmla="*/ 371 w 108"/>
                  <a:gd name="T9" fmla="*/ 0 h 57"/>
                  <a:gd name="T10" fmla="*/ 0 w 108"/>
                  <a:gd name="T11" fmla="*/ 10 h 57"/>
                  <a:gd name="T12" fmla="*/ 761 w 108"/>
                  <a:gd name="T13" fmla="*/ 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57">
                    <a:moveTo>
                      <a:pt x="108" y="12"/>
                    </a:moveTo>
                    <a:lnTo>
                      <a:pt x="72" y="33"/>
                    </a:lnTo>
                    <a:lnTo>
                      <a:pt x="39" y="57"/>
                    </a:lnTo>
                    <a:lnTo>
                      <a:pt x="18" y="45"/>
                    </a:lnTo>
                    <a:lnTo>
                      <a:pt x="27" y="0"/>
                    </a:lnTo>
                    <a:lnTo>
                      <a:pt x="0" y="10"/>
                    </a:lnTo>
                    <a:lnTo>
                      <a:pt x="57" y="3"/>
                    </a:lnTo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9463" name="Freeform 98"/>
              <p:cNvSpPr>
                <a:spLocks/>
              </p:cNvSpPr>
              <p:nvPr/>
            </p:nvSpPr>
            <p:spPr bwMode="auto">
              <a:xfrm rot="1574019" flipH="1">
                <a:off x="4893" y="1775"/>
                <a:ext cx="217" cy="330"/>
              </a:xfrm>
              <a:custGeom>
                <a:avLst/>
                <a:gdLst>
                  <a:gd name="T0" fmla="*/ 0 w 159"/>
                  <a:gd name="T1" fmla="*/ 91 h 107"/>
                  <a:gd name="T2" fmla="*/ 8114 w 159"/>
                  <a:gd name="T3" fmla="*/ 87 h 107"/>
                  <a:gd name="T4" fmla="*/ 12347 w 159"/>
                  <a:gd name="T5" fmla="*/ 105 h 107"/>
                  <a:gd name="T6" fmla="*/ 8557 w 159"/>
                  <a:gd name="T7" fmla="*/ 198 h 107"/>
                  <a:gd name="T8" fmla="*/ 4007 w 159"/>
                  <a:gd name="T9" fmla="*/ 196 h 107"/>
                  <a:gd name="T10" fmla="*/ 0 w 159"/>
                  <a:gd name="T11" fmla="*/ 91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9" h="107">
                    <a:moveTo>
                      <a:pt x="0" y="48"/>
                    </a:moveTo>
                    <a:cubicBezTo>
                      <a:pt x="3" y="0"/>
                      <a:pt x="57" y="71"/>
                      <a:pt x="104" y="46"/>
                    </a:cubicBezTo>
                    <a:cubicBezTo>
                      <a:pt x="151" y="56"/>
                      <a:pt x="143" y="16"/>
                      <a:pt x="159" y="55"/>
                    </a:cubicBezTo>
                    <a:cubicBezTo>
                      <a:pt x="146" y="87"/>
                      <a:pt x="138" y="81"/>
                      <a:pt x="110" y="105"/>
                    </a:cubicBezTo>
                    <a:cubicBezTo>
                      <a:pt x="100" y="102"/>
                      <a:pt x="60" y="107"/>
                      <a:pt x="51" y="103"/>
                    </a:cubicBezTo>
                    <a:cubicBezTo>
                      <a:pt x="40" y="99"/>
                      <a:pt x="0" y="48"/>
                      <a:pt x="0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ja-JP" altLang="en-US"/>
              </a:p>
            </p:txBody>
          </p:sp>
          <p:grpSp>
            <p:nvGrpSpPr>
              <p:cNvPr id="59464" name="Group 99"/>
              <p:cNvGrpSpPr>
                <a:grpSpLocks/>
              </p:cNvGrpSpPr>
              <p:nvPr/>
            </p:nvGrpSpPr>
            <p:grpSpPr bwMode="auto">
              <a:xfrm>
                <a:off x="4517" y="1688"/>
                <a:ext cx="1104" cy="1096"/>
                <a:chOff x="1932" y="1525"/>
                <a:chExt cx="162" cy="175"/>
              </a:xfrm>
            </p:grpSpPr>
            <p:sp>
              <p:nvSpPr>
                <p:cNvPr id="59465" name="Freeform 100"/>
                <p:cNvSpPr>
                  <a:spLocks noChangeAspect="1"/>
                </p:cNvSpPr>
                <p:nvPr/>
              </p:nvSpPr>
              <p:spPr bwMode="auto">
                <a:xfrm rot="349371">
                  <a:off x="2062" y="1554"/>
                  <a:ext cx="3" cy="3"/>
                </a:xfrm>
                <a:custGeom>
                  <a:avLst/>
                  <a:gdLst>
                    <a:gd name="T0" fmla="*/ 0 w 24"/>
                    <a:gd name="T1" fmla="*/ 0 h 21"/>
                    <a:gd name="T2" fmla="*/ 0 w 24"/>
                    <a:gd name="T3" fmla="*/ 0 h 21"/>
                    <a:gd name="T4" fmla="*/ 0 w 24"/>
                    <a:gd name="T5" fmla="*/ 0 h 21"/>
                    <a:gd name="T6" fmla="*/ 0 w 24"/>
                    <a:gd name="T7" fmla="*/ 0 h 21"/>
                    <a:gd name="T8" fmla="*/ 0 w 24"/>
                    <a:gd name="T9" fmla="*/ 0 h 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0" y="8"/>
                      </a:moveTo>
                      <a:lnTo>
                        <a:pt x="11" y="18"/>
                      </a:lnTo>
                      <a:lnTo>
                        <a:pt x="19" y="21"/>
                      </a:lnTo>
                      <a:lnTo>
                        <a:pt x="24" y="1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66" name="Freeform 101"/>
                <p:cNvSpPr>
                  <a:spLocks noChangeAspect="1"/>
                </p:cNvSpPr>
                <p:nvPr/>
              </p:nvSpPr>
              <p:spPr bwMode="auto">
                <a:xfrm>
                  <a:off x="2054" y="1525"/>
                  <a:ext cx="23" cy="41"/>
                </a:xfrm>
                <a:custGeom>
                  <a:avLst/>
                  <a:gdLst>
                    <a:gd name="T0" fmla="*/ 13608 w 14"/>
                    <a:gd name="T1" fmla="*/ 43405 h 24"/>
                    <a:gd name="T2" fmla="*/ 14628 w 14"/>
                    <a:gd name="T3" fmla="*/ 38309 h 24"/>
                    <a:gd name="T4" fmla="*/ 13608 w 14"/>
                    <a:gd name="T5" fmla="*/ 32850 h 24"/>
                    <a:gd name="T6" fmla="*/ 12717 w 14"/>
                    <a:gd name="T7" fmla="*/ 28662 h 24"/>
                    <a:gd name="T8" fmla="*/ 13608 w 14"/>
                    <a:gd name="T9" fmla="*/ 23578 h 24"/>
                    <a:gd name="T10" fmla="*/ 14628 w 14"/>
                    <a:gd name="T11" fmla="*/ 19962 h 24"/>
                    <a:gd name="T12" fmla="*/ 13608 w 14"/>
                    <a:gd name="T13" fmla="*/ 15894 h 24"/>
                    <a:gd name="T14" fmla="*/ 12717 w 14"/>
                    <a:gd name="T15" fmla="*/ 10535 h 24"/>
                    <a:gd name="T16" fmla="*/ 10186 w 14"/>
                    <a:gd name="T17" fmla="*/ 7684 h 24"/>
                    <a:gd name="T18" fmla="*/ 9601 w 14"/>
                    <a:gd name="T19" fmla="*/ 3188 h 24"/>
                    <a:gd name="T20" fmla="*/ 9601 w 14"/>
                    <a:gd name="T21" fmla="*/ 3188 h 24"/>
                    <a:gd name="T22" fmla="*/ 7741 w 14"/>
                    <a:gd name="T23" fmla="*/ 0 h 24"/>
                    <a:gd name="T24" fmla="*/ 6200 w 14"/>
                    <a:gd name="T25" fmla="*/ 5446 h 24"/>
                    <a:gd name="T26" fmla="*/ 6200 w 14"/>
                    <a:gd name="T27" fmla="*/ 9304 h 24"/>
                    <a:gd name="T28" fmla="*/ 6200 w 14"/>
                    <a:gd name="T29" fmla="*/ 14873 h 24"/>
                    <a:gd name="T30" fmla="*/ 5042 w 14"/>
                    <a:gd name="T31" fmla="*/ 15894 h 24"/>
                    <a:gd name="T32" fmla="*/ 3069 w 14"/>
                    <a:gd name="T33" fmla="*/ 19962 h 24"/>
                    <a:gd name="T34" fmla="*/ 0 w 14"/>
                    <a:gd name="T35" fmla="*/ 22425 h 24"/>
                    <a:gd name="T36" fmla="*/ 1868 w 14"/>
                    <a:gd name="T37" fmla="*/ 22425 h 24"/>
                    <a:gd name="T38" fmla="*/ 3069 w 14"/>
                    <a:gd name="T39" fmla="*/ 25408 h 24"/>
                    <a:gd name="T40" fmla="*/ 4712 w 14"/>
                    <a:gd name="T41" fmla="*/ 27152 h 24"/>
                    <a:gd name="T42" fmla="*/ 5042 w 14"/>
                    <a:gd name="T43" fmla="*/ 28662 h 24"/>
                    <a:gd name="T44" fmla="*/ 5042 w 14"/>
                    <a:gd name="T45" fmla="*/ 32850 h 24"/>
                    <a:gd name="T46" fmla="*/ 4712 w 14"/>
                    <a:gd name="T47" fmla="*/ 35841 h 24"/>
                    <a:gd name="T48" fmla="*/ 4712 w 14"/>
                    <a:gd name="T49" fmla="*/ 40279 h 24"/>
                    <a:gd name="T50" fmla="*/ 3069 w 14"/>
                    <a:gd name="T51" fmla="*/ 41290 h 24"/>
                    <a:gd name="T52" fmla="*/ 3069 w 14"/>
                    <a:gd name="T53" fmla="*/ 43405 h 24"/>
                    <a:gd name="T54" fmla="*/ 5042 w 14"/>
                    <a:gd name="T55" fmla="*/ 41290 h 24"/>
                    <a:gd name="T56" fmla="*/ 8283 w 14"/>
                    <a:gd name="T57" fmla="*/ 41290 h 24"/>
                    <a:gd name="T58" fmla="*/ 10186 w 14"/>
                    <a:gd name="T59" fmla="*/ 41290 h 24"/>
                    <a:gd name="T60" fmla="*/ 13608 w 14"/>
                    <a:gd name="T61" fmla="*/ 43405 h 2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4" h="24">
                      <a:moveTo>
                        <a:pt x="13" y="24"/>
                      </a:moveTo>
                      <a:lnTo>
                        <a:pt x="14" y="21"/>
                      </a:lnTo>
                      <a:lnTo>
                        <a:pt x="13" y="18"/>
                      </a:lnTo>
                      <a:lnTo>
                        <a:pt x="12" y="16"/>
                      </a:lnTo>
                      <a:lnTo>
                        <a:pt x="13" y="13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8"/>
                      </a:lnTo>
                      <a:lnTo>
                        <a:pt x="5" y="9"/>
                      </a:lnTo>
                      <a:lnTo>
                        <a:pt x="3" y="11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5" y="16"/>
                      </a:lnTo>
                      <a:lnTo>
                        <a:pt x="5" y="18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3" y="23"/>
                      </a:lnTo>
                      <a:lnTo>
                        <a:pt x="3" y="24"/>
                      </a:lnTo>
                      <a:lnTo>
                        <a:pt x="5" y="23"/>
                      </a:lnTo>
                      <a:lnTo>
                        <a:pt x="8" y="23"/>
                      </a:lnTo>
                      <a:lnTo>
                        <a:pt x="10" y="23"/>
                      </a:lnTo>
                      <a:lnTo>
                        <a:pt x="13" y="24"/>
                      </a:lnTo>
                      <a:close/>
                    </a:path>
                  </a:pathLst>
                </a:custGeom>
                <a:solidFill>
                  <a:srgbClr val="FDEAA6"/>
                </a:solidFill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67" name="Freeform 102"/>
                <p:cNvSpPr>
                  <a:spLocks noChangeAspect="1"/>
                </p:cNvSpPr>
                <p:nvPr/>
              </p:nvSpPr>
              <p:spPr bwMode="auto">
                <a:xfrm rot="349371">
                  <a:off x="2062" y="1535"/>
                  <a:ext cx="8" cy="4"/>
                </a:xfrm>
                <a:custGeom>
                  <a:avLst/>
                  <a:gdLst>
                    <a:gd name="T0" fmla="*/ 0 w 52"/>
                    <a:gd name="T1" fmla="*/ 0 h 27"/>
                    <a:gd name="T2" fmla="*/ 0 w 52"/>
                    <a:gd name="T3" fmla="*/ 0 h 27"/>
                    <a:gd name="T4" fmla="*/ 0 w 52"/>
                    <a:gd name="T5" fmla="*/ 0 h 27"/>
                    <a:gd name="T6" fmla="*/ 0 w 52"/>
                    <a:gd name="T7" fmla="*/ 0 h 27"/>
                    <a:gd name="T8" fmla="*/ 0 w 52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2" h="27">
                      <a:moveTo>
                        <a:pt x="0" y="27"/>
                      </a:moveTo>
                      <a:lnTo>
                        <a:pt x="10" y="11"/>
                      </a:lnTo>
                      <a:lnTo>
                        <a:pt x="21" y="3"/>
                      </a:lnTo>
                      <a:lnTo>
                        <a:pt x="34" y="0"/>
                      </a:lnTo>
                      <a:lnTo>
                        <a:pt x="52" y="3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68" name="Freeform 103"/>
                <p:cNvSpPr>
                  <a:spLocks noChangeAspect="1"/>
                </p:cNvSpPr>
                <p:nvPr/>
              </p:nvSpPr>
              <p:spPr bwMode="auto">
                <a:xfrm rot="349371">
                  <a:off x="2054" y="1545"/>
                  <a:ext cx="3" cy="3"/>
                </a:xfrm>
                <a:custGeom>
                  <a:avLst/>
                  <a:gdLst>
                    <a:gd name="T0" fmla="*/ 0 w 24"/>
                    <a:gd name="T1" fmla="*/ 0 h 35"/>
                    <a:gd name="T2" fmla="*/ 0 w 24"/>
                    <a:gd name="T3" fmla="*/ 0 h 35"/>
                    <a:gd name="T4" fmla="*/ 0 w 24"/>
                    <a:gd name="T5" fmla="*/ 0 h 35"/>
                    <a:gd name="T6" fmla="*/ 0 w 24"/>
                    <a:gd name="T7" fmla="*/ 0 h 35"/>
                    <a:gd name="T8" fmla="*/ 0 w 24"/>
                    <a:gd name="T9" fmla="*/ 0 h 35"/>
                    <a:gd name="T10" fmla="*/ 0 w 24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35">
                      <a:moveTo>
                        <a:pt x="19" y="0"/>
                      </a:moveTo>
                      <a:lnTo>
                        <a:pt x="16" y="13"/>
                      </a:lnTo>
                      <a:lnTo>
                        <a:pt x="19" y="27"/>
                      </a:lnTo>
                      <a:lnTo>
                        <a:pt x="24" y="35"/>
                      </a:lnTo>
                      <a:lnTo>
                        <a:pt x="16" y="27"/>
                      </a:lnTo>
                      <a:lnTo>
                        <a:pt x="0" y="24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69" name="Freeform 104"/>
                <p:cNvSpPr>
                  <a:spLocks noChangeAspect="1"/>
                </p:cNvSpPr>
                <p:nvPr/>
              </p:nvSpPr>
              <p:spPr bwMode="auto">
                <a:xfrm rot="349371">
                  <a:off x="1932" y="1559"/>
                  <a:ext cx="162" cy="141"/>
                </a:xfrm>
                <a:custGeom>
                  <a:avLst/>
                  <a:gdLst>
                    <a:gd name="T0" fmla="*/ 0 w 1256"/>
                    <a:gd name="T1" fmla="*/ 0 h 1291"/>
                    <a:gd name="T2" fmla="*/ 0 w 1256"/>
                    <a:gd name="T3" fmla="*/ 0 h 1291"/>
                    <a:gd name="T4" fmla="*/ 0 w 1256"/>
                    <a:gd name="T5" fmla="*/ 0 h 1291"/>
                    <a:gd name="T6" fmla="*/ 0 w 1256"/>
                    <a:gd name="T7" fmla="*/ 0 h 1291"/>
                    <a:gd name="T8" fmla="*/ 0 w 1256"/>
                    <a:gd name="T9" fmla="*/ 0 h 1291"/>
                    <a:gd name="T10" fmla="*/ 0 w 1256"/>
                    <a:gd name="T11" fmla="*/ 0 h 1291"/>
                    <a:gd name="T12" fmla="*/ 0 w 1256"/>
                    <a:gd name="T13" fmla="*/ 0 h 1291"/>
                    <a:gd name="T14" fmla="*/ 0 w 1256"/>
                    <a:gd name="T15" fmla="*/ 0 h 1291"/>
                    <a:gd name="T16" fmla="*/ 0 w 1256"/>
                    <a:gd name="T17" fmla="*/ 0 h 1291"/>
                    <a:gd name="T18" fmla="*/ 0 w 1256"/>
                    <a:gd name="T19" fmla="*/ 0 h 1291"/>
                    <a:gd name="T20" fmla="*/ 0 w 1256"/>
                    <a:gd name="T21" fmla="*/ 0 h 1291"/>
                    <a:gd name="T22" fmla="*/ 0 w 1256"/>
                    <a:gd name="T23" fmla="*/ 0 h 1291"/>
                    <a:gd name="T24" fmla="*/ 0 w 1256"/>
                    <a:gd name="T25" fmla="*/ 0 h 1291"/>
                    <a:gd name="T26" fmla="*/ 0 w 1256"/>
                    <a:gd name="T27" fmla="*/ 0 h 1291"/>
                    <a:gd name="T28" fmla="*/ 0 w 1256"/>
                    <a:gd name="T29" fmla="*/ 0 h 1291"/>
                    <a:gd name="T30" fmla="*/ 0 w 1256"/>
                    <a:gd name="T31" fmla="*/ 0 h 1291"/>
                    <a:gd name="T32" fmla="*/ 0 w 1256"/>
                    <a:gd name="T33" fmla="*/ 0 h 1291"/>
                    <a:gd name="T34" fmla="*/ 0 w 1256"/>
                    <a:gd name="T35" fmla="*/ 0 h 1291"/>
                    <a:gd name="T36" fmla="*/ 0 w 1256"/>
                    <a:gd name="T37" fmla="*/ 0 h 1291"/>
                    <a:gd name="T38" fmla="*/ 0 w 1256"/>
                    <a:gd name="T39" fmla="*/ 0 h 1291"/>
                    <a:gd name="T40" fmla="*/ 0 w 1256"/>
                    <a:gd name="T41" fmla="*/ 0 h 1291"/>
                    <a:gd name="T42" fmla="*/ 0 w 1256"/>
                    <a:gd name="T43" fmla="*/ 0 h 1291"/>
                    <a:gd name="T44" fmla="*/ 0 w 1256"/>
                    <a:gd name="T45" fmla="*/ 0 h 1291"/>
                    <a:gd name="T46" fmla="*/ 0 w 1256"/>
                    <a:gd name="T47" fmla="*/ 0 h 1291"/>
                    <a:gd name="T48" fmla="*/ 0 w 1256"/>
                    <a:gd name="T49" fmla="*/ 0 h 1291"/>
                    <a:gd name="T50" fmla="*/ 0 w 1256"/>
                    <a:gd name="T51" fmla="*/ 0 h 1291"/>
                    <a:gd name="T52" fmla="*/ 0 w 1256"/>
                    <a:gd name="T53" fmla="*/ 0 h 1291"/>
                    <a:gd name="T54" fmla="*/ 0 w 1256"/>
                    <a:gd name="T55" fmla="*/ 0 h 1291"/>
                    <a:gd name="T56" fmla="*/ 0 w 1256"/>
                    <a:gd name="T57" fmla="*/ 0 h 1291"/>
                    <a:gd name="T58" fmla="*/ 0 w 1256"/>
                    <a:gd name="T59" fmla="*/ 0 h 1291"/>
                    <a:gd name="T60" fmla="*/ 0 w 1256"/>
                    <a:gd name="T61" fmla="*/ 0 h 1291"/>
                    <a:gd name="T62" fmla="*/ 0 w 1256"/>
                    <a:gd name="T63" fmla="*/ 0 h 1291"/>
                    <a:gd name="T64" fmla="*/ 0 w 1256"/>
                    <a:gd name="T65" fmla="*/ 0 h 1291"/>
                    <a:gd name="T66" fmla="*/ 0 w 1256"/>
                    <a:gd name="T67" fmla="*/ 0 h 1291"/>
                    <a:gd name="T68" fmla="*/ 0 w 1256"/>
                    <a:gd name="T69" fmla="*/ 0 h 1291"/>
                    <a:gd name="T70" fmla="*/ 0 w 1256"/>
                    <a:gd name="T71" fmla="*/ 0 h 129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256" h="1291">
                      <a:moveTo>
                        <a:pt x="463" y="318"/>
                      </a:moveTo>
                      <a:lnTo>
                        <a:pt x="465" y="259"/>
                      </a:lnTo>
                      <a:lnTo>
                        <a:pt x="489" y="251"/>
                      </a:lnTo>
                      <a:lnTo>
                        <a:pt x="516" y="249"/>
                      </a:lnTo>
                      <a:lnTo>
                        <a:pt x="516" y="288"/>
                      </a:lnTo>
                      <a:lnTo>
                        <a:pt x="537" y="299"/>
                      </a:lnTo>
                      <a:lnTo>
                        <a:pt x="561" y="302"/>
                      </a:lnTo>
                      <a:lnTo>
                        <a:pt x="582" y="296"/>
                      </a:lnTo>
                      <a:lnTo>
                        <a:pt x="603" y="283"/>
                      </a:lnTo>
                      <a:lnTo>
                        <a:pt x="619" y="265"/>
                      </a:lnTo>
                      <a:lnTo>
                        <a:pt x="619" y="257"/>
                      </a:lnTo>
                      <a:lnTo>
                        <a:pt x="624" y="249"/>
                      </a:lnTo>
                      <a:lnTo>
                        <a:pt x="640" y="249"/>
                      </a:lnTo>
                      <a:lnTo>
                        <a:pt x="650" y="254"/>
                      </a:lnTo>
                      <a:lnTo>
                        <a:pt x="658" y="265"/>
                      </a:lnTo>
                      <a:lnTo>
                        <a:pt x="658" y="333"/>
                      </a:lnTo>
                      <a:lnTo>
                        <a:pt x="703" y="355"/>
                      </a:lnTo>
                      <a:lnTo>
                        <a:pt x="754" y="371"/>
                      </a:lnTo>
                      <a:lnTo>
                        <a:pt x="801" y="376"/>
                      </a:lnTo>
                      <a:lnTo>
                        <a:pt x="852" y="373"/>
                      </a:lnTo>
                      <a:lnTo>
                        <a:pt x="902" y="363"/>
                      </a:lnTo>
                      <a:lnTo>
                        <a:pt x="947" y="344"/>
                      </a:lnTo>
                      <a:lnTo>
                        <a:pt x="989" y="318"/>
                      </a:lnTo>
                      <a:lnTo>
                        <a:pt x="899" y="45"/>
                      </a:lnTo>
                      <a:lnTo>
                        <a:pt x="928" y="21"/>
                      </a:lnTo>
                      <a:lnTo>
                        <a:pt x="963" y="5"/>
                      </a:lnTo>
                      <a:lnTo>
                        <a:pt x="1000" y="0"/>
                      </a:lnTo>
                      <a:lnTo>
                        <a:pt x="1037" y="3"/>
                      </a:lnTo>
                      <a:lnTo>
                        <a:pt x="1071" y="13"/>
                      </a:lnTo>
                      <a:lnTo>
                        <a:pt x="1103" y="34"/>
                      </a:lnTo>
                      <a:lnTo>
                        <a:pt x="1249" y="368"/>
                      </a:lnTo>
                      <a:lnTo>
                        <a:pt x="1256" y="405"/>
                      </a:lnTo>
                      <a:lnTo>
                        <a:pt x="1254" y="445"/>
                      </a:lnTo>
                      <a:lnTo>
                        <a:pt x="1243" y="479"/>
                      </a:lnTo>
                      <a:lnTo>
                        <a:pt x="1222" y="511"/>
                      </a:lnTo>
                      <a:lnTo>
                        <a:pt x="1145" y="558"/>
                      </a:lnTo>
                      <a:lnTo>
                        <a:pt x="1066" y="598"/>
                      </a:lnTo>
                      <a:lnTo>
                        <a:pt x="984" y="635"/>
                      </a:lnTo>
                      <a:lnTo>
                        <a:pt x="928" y="659"/>
                      </a:lnTo>
                      <a:lnTo>
                        <a:pt x="878" y="688"/>
                      </a:lnTo>
                      <a:lnTo>
                        <a:pt x="830" y="722"/>
                      </a:lnTo>
                      <a:lnTo>
                        <a:pt x="785" y="762"/>
                      </a:lnTo>
                      <a:lnTo>
                        <a:pt x="767" y="924"/>
                      </a:lnTo>
                      <a:lnTo>
                        <a:pt x="756" y="1085"/>
                      </a:lnTo>
                      <a:lnTo>
                        <a:pt x="754" y="1249"/>
                      </a:lnTo>
                      <a:lnTo>
                        <a:pt x="666" y="1273"/>
                      </a:lnTo>
                      <a:lnTo>
                        <a:pt x="579" y="1286"/>
                      </a:lnTo>
                      <a:lnTo>
                        <a:pt x="489" y="1291"/>
                      </a:lnTo>
                      <a:lnTo>
                        <a:pt x="399" y="1286"/>
                      </a:lnTo>
                      <a:lnTo>
                        <a:pt x="309" y="1276"/>
                      </a:lnTo>
                      <a:lnTo>
                        <a:pt x="222" y="1252"/>
                      </a:lnTo>
                      <a:lnTo>
                        <a:pt x="137" y="1223"/>
                      </a:lnTo>
                      <a:lnTo>
                        <a:pt x="140" y="887"/>
                      </a:lnTo>
                      <a:lnTo>
                        <a:pt x="113" y="916"/>
                      </a:lnTo>
                      <a:lnTo>
                        <a:pt x="71" y="868"/>
                      </a:lnTo>
                      <a:lnTo>
                        <a:pt x="37" y="818"/>
                      </a:lnTo>
                      <a:lnTo>
                        <a:pt x="10" y="762"/>
                      </a:lnTo>
                      <a:lnTo>
                        <a:pt x="2" y="722"/>
                      </a:lnTo>
                      <a:lnTo>
                        <a:pt x="0" y="683"/>
                      </a:lnTo>
                      <a:lnTo>
                        <a:pt x="5" y="646"/>
                      </a:lnTo>
                      <a:lnTo>
                        <a:pt x="18" y="606"/>
                      </a:lnTo>
                      <a:lnTo>
                        <a:pt x="47" y="558"/>
                      </a:lnTo>
                      <a:lnTo>
                        <a:pt x="84" y="513"/>
                      </a:lnTo>
                      <a:lnTo>
                        <a:pt x="129" y="476"/>
                      </a:lnTo>
                      <a:lnTo>
                        <a:pt x="185" y="431"/>
                      </a:lnTo>
                      <a:lnTo>
                        <a:pt x="246" y="394"/>
                      </a:lnTo>
                      <a:lnTo>
                        <a:pt x="312" y="363"/>
                      </a:lnTo>
                      <a:lnTo>
                        <a:pt x="314" y="344"/>
                      </a:lnTo>
                      <a:lnTo>
                        <a:pt x="322" y="328"/>
                      </a:lnTo>
                      <a:lnTo>
                        <a:pt x="336" y="318"/>
                      </a:lnTo>
                      <a:lnTo>
                        <a:pt x="378" y="310"/>
                      </a:lnTo>
                      <a:lnTo>
                        <a:pt x="420" y="310"/>
                      </a:lnTo>
                      <a:lnTo>
                        <a:pt x="463" y="3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70" name="Freeform 105"/>
                <p:cNvSpPr>
                  <a:spLocks noChangeAspect="1"/>
                </p:cNvSpPr>
                <p:nvPr/>
              </p:nvSpPr>
              <p:spPr bwMode="auto">
                <a:xfrm rot="349371">
                  <a:off x="1952" y="1600"/>
                  <a:ext cx="24" cy="52"/>
                </a:xfrm>
                <a:custGeom>
                  <a:avLst/>
                  <a:gdLst>
                    <a:gd name="T0" fmla="*/ 0 w 199"/>
                    <a:gd name="T1" fmla="*/ 0 h 487"/>
                    <a:gd name="T2" fmla="*/ 0 w 199"/>
                    <a:gd name="T3" fmla="*/ 0 h 487"/>
                    <a:gd name="T4" fmla="*/ 0 w 199"/>
                    <a:gd name="T5" fmla="*/ 0 h 487"/>
                    <a:gd name="T6" fmla="*/ 0 w 199"/>
                    <a:gd name="T7" fmla="*/ 0 h 487"/>
                    <a:gd name="T8" fmla="*/ 0 w 199"/>
                    <a:gd name="T9" fmla="*/ 0 h 487"/>
                    <a:gd name="T10" fmla="*/ 0 w 199"/>
                    <a:gd name="T11" fmla="*/ 0 h 487"/>
                    <a:gd name="T12" fmla="*/ 0 w 199"/>
                    <a:gd name="T13" fmla="*/ 0 h 487"/>
                    <a:gd name="T14" fmla="*/ 0 w 199"/>
                    <a:gd name="T15" fmla="*/ 0 h 487"/>
                    <a:gd name="T16" fmla="*/ 0 w 199"/>
                    <a:gd name="T17" fmla="*/ 0 h 48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9" h="487">
                      <a:moveTo>
                        <a:pt x="199" y="0"/>
                      </a:moveTo>
                      <a:lnTo>
                        <a:pt x="143" y="48"/>
                      </a:lnTo>
                      <a:lnTo>
                        <a:pt x="95" y="101"/>
                      </a:lnTo>
                      <a:lnTo>
                        <a:pt x="58" y="156"/>
                      </a:lnTo>
                      <a:lnTo>
                        <a:pt x="29" y="215"/>
                      </a:lnTo>
                      <a:lnTo>
                        <a:pt x="11" y="278"/>
                      </a:lnTo>
                      <a:lnTo>
                        <a:pt x="0" y="344"/>
                      </a:lnTo>
                      <a:lnTo>
                        <a:pt x="0" y="416"/>
                      </a:lnTo>
                      <a:lnTo>
                        <a:pt x="11" y="487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71" name="Freeform 106"/>
                <p:cNvSpPr>
                  <a:spLocks noChangeAspect="1"/>
                </p:cNvSpPr>
                <p:nvPr/>
              </p:nvSpPr>
              <p:spPr bwMode="auto">
                <a:xfrm rot="349371">
                  <a:off x="1943" y="1624"/>
                  <a:ext cx="12" cy="8"/>
                </a:xfrm>
                <a:custGeom>
                  <a:avLst/>
                  <a:gdLst>
                    <a:gd name="T0" fmla="*/ 0 w 87"/>
                    <a:gd name="T1" fmla="*/ 0 h 72"/>
                    <a:gd name="T2" fmla="*/ 0 w 87"/>
                    <a:gd name="T3" fmla="*/ 0 h 72"/>
                    <a:gd name="T4" fmla="*/ 0 w 87"/>
                    <a:gd name="T5" fmla="*/ 0 h 72"/>
                    <a:gd name="T6" fmla="*/ 0 w 87"/>
                    <a:gd name="T7" fmla="*/ 0 h 72"/>
                    <a:gd name="T8" fmla="*/ 0 w 87"/>
                    <a:gd name="T9" fmla="*/ 0 h 72"/>
                    <a:gd name="T10" fmla="*/ 0 w 87"/>
                    <a:gd name="T11" fmla="*/ 0 h 72"/>
                    <a:gd name="T12" fmla="*/ 0 w 87"/>
                    <a:gd name="T13" fmla="*/ 0 h 72"/>
                    <a:gd name="T14" fmla="*/ 0 w 87"/>
                    <a:gd name="T15" fmla="*/ 0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7" h="72">
                      <a:moveTo>
                        <a:pt x="0" y="0"/>
                      </a:moveTo>
                      <a:lnTo>
                        <a:pt x="0" y="30"/>
                      </a:lnTo>
                      <a:lnTo>
                        <a:pt x="2" y="51"/>
                      </a:lnTo>
                      <a:lnTo>
                        <a:pt x="13" y="67"/>
                      </a:lnTo>
                      <a:lnTo>
                        <a:pt x="26" y="72"/>
                      </a:lnTo>
                      <a:lnTo>
                        <a:pt x="45" y="72"/>
                      </a:lnTo>
                      <a:lnTo>
                        <a:pt x="66" y="61"/>
                      </a:lnTo>
                      <a:lnTo>
                        <a:pt x="87" y="45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72" name="Freeform 107"/>
                <p:cNvSpPr>
                  <a:spLocks noChangeAspect="1"/>
                </p:cNvSpPr>
                <p:nvPr/>
              </p:nvSpPr>
              <p:spPr bwMode="auto">
                <a:xfrm rot="349371">
                  <a:off x="1944" y="1631"/>
                  <a:ext cx="9" cy="3"/>
                </a:xfrm>
                <a:custGeom>
                  <a:avLst/>
                  <a:gdLst>
                    <a:gd name="T0" fmla="*/ 0 w 59"/>
                    <a:gd name="T1" fmla="*/ 0 h 29"/>
                    <a:gd name="T2" fmla="*/ 0 w 59"/>
                    <a:gd name="T3" fmla="*/ 0 h 29"/>
                    <a:gd name="T4" fmla="*/ 0 w 59"/>
                    <a:gd name="T5" fmla="*/ 0 h 29"/>
                    <a:gd name="T6" fmla="*/ 0 w 59"/>
                    <a:gd name="T7" fmla="*/ 0 h 29"/>
                    <a:gd name="T8" fmla="*/ 0 w 59"/>
                    <a:gd name="T9" fmla="*/ 0 h 29"/>
                    <a:gd name="T10" fmla="*/ 0 w 5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9" h="29">
                      <a:moveTo>
                        <a:pt x="0" y="0"/>
                      </a:moveTo>
                      <a:lnTo>
                        <a:pt x="8" y="19"/>
                      </a:lnTo>
                      <a:lnTo>
                        <a:pt x="22" y="29"/>
                      </a:lnTo>
                      <a:lnTo>
                        <a:pt x="35" y="29"/>
                      </a:lnTo>
                      <a:lnTo>
                        <a:pt x="48" y="19"/>
                      </a:lnTo>
                      <a:lnTo>
                        <a:pt x="59" y="0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73" name="Freeform 108"/>
                <p:cNvSpPr>
                  <a:spLocks noChangeAspect="1"/>
                </p:cNvSpPr>
                <p:nvPr/>
              </p:nvSpPr>
              <p:spPr bwMode="auto">
                <a:xfrm rot="349371">
                  <a:off x="1946" y="1634"/>
                  <a:ext cx="7" cy="0"/>
                </a:xfrm>
                <a:custGeom>
                  <a:avLst/>
                  <a:gdLst>
                    <a:gd name="T0" fmla="*/ 0 w 43"/>
                    <a:gd name="T1" fmla="*/ 0 h 8"/>
                    <a:gd name="T2" fmla="*/ 0 w 43"/>
                    <a:gd name="T3" fmla="*/ 0 h 8"/>
                    <a:gd name="T4" fmla="*/ 0 w 43"/>
                    <a:gd name="T5" fmla="*/ 0 h 8"/>
                    <a:gd name="T6" fmla="*/ 0 w 43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0"/>
                      </a:moveTo>
                      <a:lnTo>
                        <a:pt x="13" y="8"/>
                      </a:lnTo>
                      <a:lnTo>
                        <a:pt x="29" y="8"/>
                      </a:lnTo>
                      <a:lnTo>
                        <a:pt x="43" y="0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74" name="Freeform 109"/>
                <p:cNvSpPr>
                  <a:spLocks noChangeAspect="1"/>
                </p:cNvSpPr>
                <p:nvPr/>
              </p:nvSpPr>
              <p:spPr bwMode="auto">
                <a:xfrm rot="349371">
                  <a:off x="2062" y="1604"/>
                  <a:ext cx="8" cy="8"/>
                </a:xfrm>
                <a:custGeom>
                  <a:avLst/>
                  <a:gdLst>
                    <a:gd name="T0" fmla="*/ 0 w 42"/>
                    <a:gd name="T1" fmla="*/ 0 h 76"/>
                    <a:gd name="T2" fmla="*/ 0 w 42"/>
                    <a:gd name="T3" fmla="*/ 0 h 76"/>
                    <a:gd name="T4" fmla="*/ 0 w 42"/>
                    <a:gd name="T5" fmla="*/ 0 h 76"/>
                    <a:gd name="T6" fmla="*/ 0 w 42"/>
                    <a:gd name="T7" fmla="*/ 0 h 76"/>
                    <a:gd name="T8" fmla="*/ 0 w 42"/>
                    <a:gd name="T9" fmla="*/ 0 h 76"/>
                    <a:gd name="T10" fmla="*/ 0 w 42"/>
                    <a:gd name="T11" fmla="*/ 0 h 7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76">
                      <a:moveTo>
                        <a:pt x="8" y="0"/>
                      </a:moveTo>
                      <a:lnTo>
                        <a:pt x="3" y="21"/>
                      </a:lnTo>
                      <a:lnTo>
                        <a:pt x="0" y="39"/>
                      </a:lnTo>
                      <a:lnTo>
                        <a:pt x="8" y="55"/>
                      </a:lnTo>
                      <a:lnTo>
                        <a:pt x="21" y="68"/>
                      </a:lnTo>
                      <a:lnTo>
                        <a:pt x="42" y="76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75" name="Freeform 110"/>
                <p:cNvSpPr>
                  <a:spLocks noChangeAspect="1"/>
                </p:cNvSpPr>
                <p:nvPr/>
              </p:nvSpPr>
              <p:spPr bwMode="auto">
                <a:xfrm rot="349371">
                  <a:off x="2059" y="1605"/>
                  <a:ext cx="6" cy="7"/>
                </a:xfrm>
                <a:custGeom>
                  <a:avLst/>
                  <a:gdLst>
                    <a:gd name="T0" fmla="*/ 0 w 55"/>
                    <a:gd name="T1" fmla="*/ 0 h 63"/>
                    <a:gd name="T2" fmla="*/ 0 w 55"/>
                    <a:gd name="T3" fmla="*/ 0 h 63"/>
                    <a:gd name="T4" fmla="*/ 0 w 55"/>
                    <a:gd name="T5" fmla="*/ 0 h 63"/>
                    <a:gd name="T6" fmla="*/ 0 w 55"/>
                    <a:gd name="T7" fmla="*/ 0 h 63"/>
                    <a:gd name="T8" fmla="*/ 0 w 55"/>
                    <a:gd name="T9" fmla="*/ 0 h 63"/>
                    <a:gd name="T10" fmla="*/ 0 w 55"/>
                    <a:gd name="T11" fmla="*/ 0 h 63"/>
                    <a:gd name="T12" fmla="*/ 0 w 55"/>
                    <a:gd name="T13" fmla="*/ 0 h 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" h="63">
                      <a:moveTo>
                        <a:pt x="13" y="0"/>
                      </a:moveTo>
                      <a:lnTo>
                        <a:pt x="2" y="21"/>
                      </a:lnTo>
                      <a:lnTo>
                        <a:pt x="0" y="37"/>
                      </a:lnTo>
                      <a:lnTo>
                        <a:pt x="2" y="50"/>
                      </a:lnTo>
                      <a:lnTo>
                        <a:pt x="16" y="61"/>
                      </a:lnTo>
                      <a:lnTo>
                        <a:pt x="32" y="63"/>
                      </a:lnTo>
                      <a:lnTo>
                        <a:pt x="55" y="61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76" name="Freeform 111"/>
                <p:cNvSpPr>
                  <a:spLocks noChangeAspect="1"/>
                </p:cNvSpPr>
                <p:nvPr/>
              </p:nvSpPr>
              <p:spPr bwMode="auto">
                <a:xfrm rot="349371">
                  <a:off x="2059" y="1608"/>
                  <a:ext cx="1" cy="4"/>
                </a:xfrm>
                <a:custGeom>
                  <a:avLst/>
                  <a:gdLst>
                    <a:gd name="T0" fmla="*/ 0 w 21"/>
                    <a:gd name="T1" fmla="*/ 0 h 43"/>
                    <a:gd name="T2" fmla="*/ 0 w 21"/>
                    <a:gd name="T3" fmla="*/ 0 h 43"/>
                    <a:gd name="T4" fmla="*/ 0 w 21"/>
                    <a:gd name="T5" fmla="*/ 0 h 43"/>
                    <a:gd name="T6" fmla="*/ 0 w 21"/>
                    <a:gd name="T7" fmla="*/ 0 h 4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" h="43">
                      <a:moveTo>
                        <a:pt x="2" y="0"/>
                      </a:moveTo>
                      <a:lnTo>
                        <a:pt x="0" y="16"/>
                      </a:lnTo>
                      <a:lnTo>
                        <a:pt x="5" y="32"/>
                      </a:lnTo>
                      <a:lnTo>
                        <a:pt x="21" y="43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77" name="Freeform 112"/>
                <p:cNvSpPr>
                  <a:spLocks noChangeAspect="1"/>
                </p:cNvSpPr>
                <p:nvPr/>
              </p:nvSpPr>
              <p:spPr bwMode="auto">
                <a:xfrm rot="349371">
                  <a:off x="2021" y="1642"/>
                  <a:ext cx="12" cy="11"/>
                </a:xfrm>
                <a:custGeom>
                  <a:avLst/>
                  <a:gdLst>
                    <a:gd name="T0" fmla="*/ 0 w 95"/>
                    <a:gd name="T1" fmla="*/ 0 h 95"/>
                    <a:gd name="T2" fmla="*/ 0 w 95"/>
                    <a:gd name="T3" fmla="*/ 0 h 95"/>
                    <a:gd name="T4" fmla="*/ 0 w 95"/>
                    <a:gd name="T5" fmla="*/ 0 h 95"/>
                    <a:gd name="T6" fmla="*/ 0 w 95"/>
                    <a:gd name="T7" fmla="*/ 0 h 95"/>
                    <a:gd name="T8" fmla="*/ 0 w 95"/>
                    <a:gd name="T9" fmla="*/ 0 h 95"/>
                    <a:gd name="T10" fmla="*/ 0 w 95"/>
                    <a:gd name="T11" fmla="*/ 0 h 95"/>
                    <a:gd name="T12" fmla="*/ 0 w 95"/>
                    <a:gd name="T13" fmla="*/ 0 h 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5" h="95">
                      <a:moveTo>
                        <a:pt x="95" y="0"/>
                      </a:moveTo>
                      <a:lnTo>
                        <a:pt x="63" y="0"/>
                      </a:lnTo>
                      <a:lnTo>
                        <a:pt x="37" y="5"/>
                      </a:lnTo>
                      <a:lnTo>
                        <a:pt x="18" y="18"/>
                      </a:lnTo>
                      <a:lnTo>
                        <a:pt x="5" y="39"/>
                      </a:lnTo>
                      <a:lnTo>
                        <a:pt x="0" y="63"/>
                      </a:lnTo>
                      <a:lnTo>
                        <a:pt x="0" y="95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78" name="Freeform 113"/>
                <p:cNvSpPr>
                  <a:spLocks noChangeAspect="1"/>
                </p:cNvSpPr>
                <p:nvPr/>
              </p:nvSpPr>
              <p:spPr bwMode="auto">
                <a:xfrm rot="349371">
                  <a:off x="1985" y="1689"/>
                  <a:ext cx="37" cy="9"/>
                </a:xfrm>
                <a:custGeom>
                  <a:avLst/>
                  <a:gdLst>
                    <a:gd name="T0" fmla="*/ 0 w 283"/>
                    <a:gd name="T1" fmla="*/ 0 h 72"/>
                    <a:gd name="T2" fmla="*/ 0 w 283"/>
                    <a:gd name="T3" fmla="*/ 0 h 72"/>
                    <a:gd name="T4" fmla="*/ 0 w 283"/>
                    <a:gd name="T5" fmla="*/ 0 h 72"/>
                    <a:gd name="T6" fmla="*/ 0 w 283"/>
                    <a:gd name="T7" fmla="*/ 0 h 72"/>
                    <a:gd name="T8" fmla="*/ 0 w 283"/>
                    <a:gd name="T9" fmla="*/ 0 h 72"/>
                    <a:gd name="T10" fmla="*/ 0 w 283"/>
                    <a:gd name="T11" fmla="*/ 0 h 72"/>
                    <a:gd name="T12" fmla="*/ 0 w 283"/>
                    <a:gd name="T13" fmla="*/ 0 h 72"/>
                    <a:gd name="T14" fmla="*/ 0 w 283"/>
                    <a:gd name="T15" fmla="*/ 0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83" h="72">
                      <a:moveTo>
                        <a:pt x="283" y="0"/>
                      </a:moveTo>
                      <a:lnTo>
                        <a:pt x="246" y="29"/>
                      </a:lnTo>
                      <a:lnTo>
                        <a:pt x="209" y="50"/>
                      </a:lnTo>
                      <a:lnTo>
                        <a:pt x="169" y="64"/>
                      </a:lnTo>
                      <a:lnTo>
                        <a:pt x="127" y="72"/>
                      </a:lnTo>
                      <a:lnTo>
                        <a:pt x="84" y="69"/>
                      </a:lnTo>
                      <a:lnTo>
                        <a:pt x="42" y="61"/>
                      </a:lnTo>
                      <a:lnTo>
                        <a:pt x="0" y="43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79" name="Freeform 114"/>
                <p:cNvSpPr>
                  <a:spLocks noChangeAspect="1"/>
                </p:cNvSpPr>
                <p:nvPr/>
              </p:nvSpPr>
              <p:spPr bwMode="auto">
                <a:xfrm rot="349371">
                  <a:off x="2022" y="1648"/>
                  <a:ext cx="6" cy="7"/>
                </a:xfrm>
                <a:custGeom>
                  <a:avLst/>
                  <a:gdLst>
                    <a:gd name="T0" fmla="*/ 0 w 48"/>
                    <a:gd name="T1" fmla="*/ 0 h 61"/>
                    <a:gd name="T2" fmla="*/ 0 w 48"/>
                    <a:gd name="T3" fmla="*/ 0 h 61"/>
                    <a:gd name="T4" fmla="*/ 0 w 48"/>
                    <a:gd name="T5" fmla="*/ 0 h 61"/>
                    <a:gd name="T6" fmla="*/ 0 w 48"/>
                    <a:gd name="T7" fmla="*/ 0 h 61"/>
                    <a:gd name="T8" fmla="*/ 0 w 48"/>
                    <a:gd name="T9" fmla="*/ 0 h 61"/>
                    <a:gd name="T10" fmla="*/ 0 w 48"/>
                    <a:gd name="T11" fmla="*/ 0 h 6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8" h="61">
                      <a:moveTo>
                        <a:pt x="48" y="0"/>
                      </a:moveTo>
                      <a:lnTo>
                        <a:pt x="26" y="3"/>
                      </a:lnTo>
                      <a:lnTo>
                        <a:pt x="11" y="11"/>
                      </a:lnTo>
                      <a:lnTo>
                        <a:pt x="3" y="24"/>
                      </a:lnTo>
                      <a:lnTo>
                        <a:pt x="0" y="40"/>
                      </a:lnTo>
                      <a:lnTo>
                        <a:pt x="5" y="61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80" name="Freeform 115"/>
                <p:cNvSpPr>
                  <a:spLocks noChangeAspect="1"/>
                </p:cNvSpPr>
                <p:nvPr/>
              </p:nvSpPr>
              <p:spPr bwMode="auto">
                <a:xfrm rot="349371">
                  <a:off x="2001" y="1592"/>
                  <a:ext cx="1" cy="13"/>
                </a:xfrm>
                <a:custGeom>
                  <a:avLst/>
                  <a:gdLst>
                    <a:gd name="T0" fmla="*/ 0 w 15"/>
                    <a:gd name="T1" fmla="*/ 0 h 103"/>
                    <a:gd name="T2" fmla="*/ 0 w 15"/>
                    <a:gd name="T3" fmla="*/ 0 h 103"/>
                    <a:gd name="T4" fmla="*/ 0 w 15"/>
                    <a:gd name="T5" fmla="*/ 0 h 103"/>
                    <a:gd name="T6" fmla="*/ 0 w 15"/>
                    <a:gd name="T7" fmla="*/ 0 h 10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103">
                      <a:moveTo>
                        <a:pt x="15" y="0"/>
                      </a:moveTo>
                      <a:lnTo>
                        <a:pt x="2" y="34"/>
                      </a:lnTo>
                      <a:lnTo>
                        <a:pt x="0" y="69"/>
                      </a:lnTo>
                      <a:lnTo>
                        <a:pt x="7" y="103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81" name="Freeform 116"/>
                <p:cNvSpPr>
                  <a:spLocks noChangeAspect="1"/>
                </p:cNvSpPr>
                <p:nvPr/>
              </p:nvSpPr>
              <p:spPr bwMode="auto">
                <a:xfrm rot="349371">
                  <a:off x="2010" y="1598"/>
                  <a:ext cx="9" cy="6"/>
                </a:xfrm>
                <a:custGeom>
                  <a:avLst/>
                  <a:gdLst>
                    <a:gd name="T0" fmla="*/ 0 w 84"/>
                    <a:gd name="T1" fmla="*/ 0 h 45"/>
                    <a:gd name="T2" fmla="*/ 0 w 84"/>
                    <a:gd name="T3" fmla="*/ 0 h 45"/>
                    <a:gd name="T4" fmla="*/ 0 w 84"/>
                    <a:gd name="T5" fmla="*/ 0 h 45"/>
                    <a:gd name="T6" fmla="*/ 0 w 84"/>
                    <a:gd name="T7" fmla="*/ 0 h 45"/>
                    <a:gd name="T8" fmla="*/ 0 w 84"/>
                    <a:gd name="T9" fmla="*/ 0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4" h="45">
                      <a:moveTo>
                        <a:pt x="0" y="45"/>
                      </a:moveTo>
                      <a:lnTo>
                        <a:pt x="26" y="43"/>
                      </a:lnTo>
                      <a:lnTo>
                        <a:pt x="47" y="35"/>
                      </a:lnTo>
                      <a:lnTo>
                        <a:pt x="69" y="22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82" name="Freeform 117"/>
                <p:cNvSpPr>
                  <a:spLocks noChangeAspect="1"/>
                </p:cNvSpPr>
                <p:nvPr/>
              </p:nvSpPr>
              <p:spPr bwMode="auto">
                <a:xfrm rot="349371">
                  <a:off x="1995" y="1595"/>
                  <a:ext cx="4" cy="7"/>
                </a:xfrm>
                <a:custGeom>
                  <a:avLst/>
                  <a:gdLst>
                    <a:gd name="T0" fmla="*/ 0 w 26"/>
                    <a:gd name="T1" fmla="*/ 0 h 45"/>
                    <a:gd name="T2" fmla="*/ 0 w 26"/>
                    <a:gd name="T3" fmla="*/ 0 h 45"/>
                    <a:gd name="T4" fmla="*/ 0 w 26"/>
                    <a:gd name="T5" fmla="*/ 0 h 45"/>
                    <a:gd name="T6" fmla="*/ 0 w 26"/>
                    <a:gd name="T7" fmla="*/ 0 h 4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45">
                      <a:moveTo>
                        <a:pt x="0" y="0"/>
                      </a:moveTo>
                      <a:lnTo>
                        <a:pt x="5" y="19"/>
                      </a:lnTo>
                      <a:lnTo>
                        <a:pt x="13" y="32"/>
                      </a:lnTo>
                      <a:lnTo>
                        <a:pt x="26" y="45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83" name="Freeform 118"/>
                <p:cNvSpPr>
                  <a:spLocks noChangeAspect="1"/>
                </p:cNvSpPr>
                <p:nvPr/>
              </p:nvSpPr>
              <p:spPr bwMode="auto">
                <a:xfrm rot="349371">
                  <a:off x="1976" y="1605"/>
                  <a:ext cx="22" cy="91"/>
                </a:xfrm>
                <a:custGeom>
                  <a:avLst/>
                  <a:gdLst>
                    <a:gd name="T0" fmla="*/ 0 w 161"/>
                    <a:gd name="T1" fmla="*/ 0 h 852"/>
                    <a:gd name="T2" fmla="*/ 0 w 161"/>
                    <a:gd name="T3" fmla="*/ 0 h 852"/>
                    <a:gd name="T4" fmla="*/ 0 w 161"/>
                    <a:gd name="T5" fmla="*/ 0 h 852"/>
                    <a:gd name="T6" fmla="*/ 0 w 161"/>
                    <a:gd name="T7" fmla="*/ 0 h 852"/>
                    <a:gd name="T8" fmla="*/ 0 w 161"/>
                    <a:gd name="T9" fmla="*/ 0 h 852"/>
                    <a:gd name="T10" fmla="*/ 0 w 161"/>
                    <a:gd name="T11" fmla="*/ 0 h 852"/>
                    <a:gd name="T12" fmla="*/ 0 w 161"/>
                    <a:gd name="T13" fmla="*/ 0 h 852"/>
                    <a:gd name="T14" fmla="*/ 0 w 161"/>
                    <a:gd name="T15" fmla="*/ 0 h 852"/>
                    <a:gd name="T16" fmla="*/ 0 w 161"/>
                    <a:gd name="T17" fmla="*/ 0 h 852"/>
                    <a:gd name="T18" fmla="*/ 0 w 161"/>
                    <a:gd name="T19" fmla="*/ 0 h 8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61" h="852">
                      <a:moveTo>
                        <a:pt x="161" y="0"/>
                      </a:moveTo>
                      <a:lnTo>
                        <a:pt x="111" y="87"/>
                      </a:lnTo>
                      <a:lnTo>
                        <a:pt x="72" y="180"/>
                      </a:lnTo>
                      <a:lnTo>
                        <a:pt x="40" y="272"/>
                      </a:lnTo>
                      <a:lnTo>
                        <a:pt x="16" y="365"/>
                      </a:lnTo>
                      <a:lnTo>
                        <a:pt x="3" y="460"/>
                      </a:lnTo>
                      <a:lnTo>
                        <a:pt x="0" y="558"/>
                      </a:lnTo>
                      <a:lnTo>
                        <a:pt x="3" y="656"/>
                      </a:lnTo>
                      <a:lnTo>
                        <a:pt x="19" y="754"/>
                      </a:lnTo>
                      <a:lnTo>
                        <a:pt x="40" y="852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84" name="Freeform 119"/>
                <p:cNvSpPr>
                  <a:spLocks noChangeAspect="1"/>
                </p:cNvSpPr>
                <p:nvPr/>
              </p:nvSpPr>
              <p:spPr bwMode="auto">
                <a:xfrm rot="349371">
                  <a:off x="1934" y="1649"/>
                  <a:ext cx="12" cy="29"/>
                </a:xfrm>
                <a:custGeom>
                  <a:avLst/>
                  <a:gdLst>
                    <a:gd name="T0" fmla="*/ 0 w 101"/>
                    <a:gd name="T1" fmla="*/ 0 h 262"/>
                    <a:gd name="T2" fmla="*/ 0 w 101"/>
                    <a:gd name="T3" fmla="*/ 0 h 262"/>
                    <a:gd name="T4" fmla="*/ 0 w 101"/>
                    <a:gd name="T5" fmla="*/ 0 h 262"/>
                    <a:gd name="T6" fmla="*/ 0 w 101"/>
                    <a:gd name="T7" fmla="*/ 0 h 262"/>
                    <a:gd name="T8" fmla="*/ 0 w 101"/>
                    <a:gd name="T9" fmla="*/ 0 h 262"/>
                    <a:gd name="T10" fmla="*/ 0 w 101"/>
                    <a:gd name="T11" fmla="*/ 0 h 262"/>
                    <a:gd name="T12" fmla="*/ 0 w 101"/>
                    <a:gd name="T13" fmla="*/ 0 h 262"/>
                    <a:gd name="T14" fmla="*/ 0 w 101"/>
                    <a:gd name="T15" fmla="*/ 0 h 262"/>
                    <a:gd name="T16" fmla="*/ 0 w 101"/>
                    <a:gd name="T17" fmla="*/ 0 h 262"/>
                    <a:gd name="T18" fmla="*/ 0 w 101"/>
                    <a:gd name="T19" fmla="*/ 0 h 262"/>
                    <a:gd name="T20" fmla="*/ 0 w 101"/>
                    <a:gd name="T21" fmla="*/ 0 h 262"/>
                    <a:gd name="T22" fmla="*/ 0 w 101"/>
                    <a:gd name="T23" fmla="*/ 0 h 262"/>
                    <a:gd name="T24" fmla="*/ 0 w 101"/>
                    <a:gd name="T25" fmla="*/ 0 h 262"/>
                    <a:gd name="T26" fmla="*/ 0 w 101"/>
                    <a:gd name="T27" fmla="*/ 0 h 262"/>
                    <a:gd name="T28" fmla="*/ 0 w 101"/>
                    <a:gd name="T29" fmla="*/ 0 h 262"/>
                    <a:gd name="T30" fmla="*/ 0 w 101"/>
                    <a:gd name="T31" fmla="*/ 0 h 262"/>
                    <a:gd name="T32" fmla="*/ 0 w 101"/>
                    <a:gd name="T33" fmla="*/ 0 h 262"/>
                    <a:gd name="T34" fmla="*/ 0 w 101"/>
                    <a:gd name="T35" fmla="*/ 0 h 262"/>
                    <a:gd name="T36" fmla="*/ 0 w 101"/>
                    <a:gd name="T37" fmla="*/ 0 h 26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01" h="262">
                      <a:moveTo>
                        <a:pt x="74" y="24"/>
                      </a:moveTo>
                      <a:lnTo>
                        <a:pt x="80" y="58"/>
                      </a:lnTo>
                      <a:lnTo>
                        <a:pt x="80" y="69"/>
                      </a:lnTo>
                      <a:lnTo>
                        <a:pt x="72" y="77"/>
                      </a:lnTo>
                      <a:lnTo>
                        <a:pt x="61" y="79"/>
                      </a:lnTo>
                      <a:lnTo>
                        <a:pt x="50" y="74"/>
                      </a:lnTo>
                      <a:lnTo>
                        <a:pt x="35" y="71"/>
                      </a:lnTo>
                      <a:lnTo>
                        <a:pt x="21" y="77"/>
                      </a:lnTo>
                      <a:lnTo>
                        <a:pt x="11" y="87"/>
                      </a:lnTo>
                      <a:lnTo>
                        <a:pt x="6" y="100"/>
                      </a:lnTo>
                      <a:lnTo>
                        <a:pt x="0" y="127"/>
                      </a:lnTo>
                      <a:lnTo>
                        <a:pt x="0" y="151"/>
                      </a:lnTo>
                      <a:lnTo>
                        <a:pt x="6" y="177"/>
                      </a:lnTo>
                      <a:lnTo>
                        <a:pt x="19" y="204"/>
                      </a:lnTo>
                      <a:lnTo>
                        <a:pt x="37" y="227"/>
                      </a:lnTo>
                      <a:lnTo>
                        <a:pt x="64" y="249"/>
                      </a:lnTo>
                      <a:lnTo>
                        <a:pt x="90" y="262"/>
                      </a:lnTo>
                      <a:lnTo>
                        <a:pt x="101" y="0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FDEAA6"/>
                </a:solidFill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85" name="Freeform 120"/>
                <p:cNvSpPr>
                  <a:spLocks noChangeAspect="1"/>
                </p:cNvSpPr>
                <p:nvPr/>
              </p:nvSpPr>
              <p:spPr bwMode="auto">
                <a:xfrm rot="349371">
                  <a:off x="1938" y="1658"/>
                  <a:ext cx="6" cy="10"/>
                </a:xfrm>
                <a:custGeom>
                  <a:avLst/>
                  <a:gdLst>
                    <a:gd name="T0" fmla="*/ 0 w 58"/>
                    <a:gd name="T1" fmla="*/ 0 h 93"/>
                    <a:gd name="T2" fmla="*/ 0 w 58"/>
                    <a:gd name="T3" fmla="*/ 0 h 93"/>
                    <a:gd name="T4" fmla="*/ 0 w 58"/>
                    <a:gd name="T5" fmla="*/ 0 h 93"/>
                    <a:gd name="T6" fmla="*/ 0 w 58"/>
                    <a:gd name="T7" fmla="*/ 0 h 93"/>
                    <a:gd name="T8" fmla="*/ 0 w 58"/>
                    <a:gd name="T9" fmla="*/ 0 h 93"/>
                    <a:gd name="T10" fmla="*/ 0 w 58"/>
                    <a:gd name="T11" fmla="*/ 0 h 93"/>
                    <a:gd name="T12" fmla="*/ 0 w 58"/>
                    <a:gd name="T13" fmla="*/ 0 h 93"/>
                    <a:gd name="T14" fmla="*/ 0 w 58"/>
                    <a:gd name="T15" fmla="*/ 0 h 93"/>
                    <a:gd name="T16" fmla="*/ 0 w 58"/>
                    <a:gd name="T17" fmla="*/ 0 h 93"/>
                    <a:gd name="T18" fmla="*/ 0 w 58"/>
                    <a:gd name="T19" fmla="*/ 0 h 93"/>
                    <a:gd name="T20" fmla="*/ 0 w 58"/>
                    <a:gd name="T21" fmla="*/ 0 h 93"/>
                    <a:gd name="T22" fmla="*/ 0 w 58"/>
                    <a:gd name="T23" fmla="*/ 0 h 93"/>
                    <a:gd name="T24" fmla="*/ 0 w 58"/>
                    <a:gd name="T25" fmla="*/ 0 h 93"/>
                    <a:gd name="T26" fmla="*/ 0 w 58"/>
                    <a:gd name="T27" fmla="*/ 0 h 93"/>
                    <a:gd name="T28" fmla="*/ 0 w 58"/>
                    <a:gd name="T29" fmla="*/ 0 h 93"/>
                    <a:gd name="T30" fmla="*/ 0 w 58"/>
                    <a:gd name="T31" fmla="*/ 0 h 9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58" h="93">
                      <a:moveTo>
                        <a:pt x="18" y="0"/>
                      </a:moveTo>
                      <a:lnTo>
                        <a:pt x="26" y="18"/>
                      </a:lnTo>
                      <a:lnTo>
                        <a:pt x="24" y="40"/>
                      </a:lnTo>
                      <a:lnTo>
                        <a:pt x="16" y="61"/>
                      </a:lnTo>
                      <a:lnTo>
                        <a:pt x="0" y="74"/>
                      </a:lnTo>
                      <a:lnTo>
                        <a:pt x="16" y="71"/>
                      </a:lnTo>
                      <a:lnTo>
                        <a:pt x="24" y="61"/>
                      </a:lnTo>
                      <a:lnTo>
                        <a:pt x="24" y="93"/>
                      </a:lnTo>
                      <a:lnTo>
                        <a:pt x="32" y="61"/>
                      </a:lnTo>
                      <a:lnTo>
                        <a:pt x="37" y="45"/>
                      </a:lnTo>
                      <a:lnTo>
                        <a:pt x="53" y="34"/>
                      </a:lnTo>
                      <a:lnTo>
                        <a:pt x="48" y="21"/>
                      </a:lnTo>
                      <a:lnTo>
                        <a:pt x="50" y="11"/>
                      </a:lnTo>
                      <a:lnTo>
                        <a:pt x="58" y="0"/>
                      </a:lnTo>
                      <a:lnTo>
                        <a:pt x="37" y="24"/>
                      </a:lnTo>
                      <a:lnTo>
                        <a:pt x="24" y="50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86" name="Freeform 121"/>
                <p:cNvSpPr>
                  <a:spLocks/>
                </p:cNvSpPr>
                <p:nvPr/>
              </p:nvSpPr>
              <p:spPr bwMode="auto">
                <a:xfrm>
                  <a:off x="1964" y="1632"/>
                  <a:ext cx="11" cy="23"/>
                </a:xfrm>
                <a:custGeom>
                  <a:avLst/>
                  <a:gdLst>
                    <a:gd name="T0" fmla="*/ 1161 w 7"/>
                    <a:gd name="T1" fmla="*/ 0 h 13"/>
                    <a:gd name="T2" fmla="*/ 0 w 7"/>
                    <a:gd name="T3" fmla="*/ 19467 h 13"/>
                    <a:gd name="T4" fmla="*/ 0 w 7"/>
                    <a:gd name="T5" fmla="*/ 34442 h 13"/>
                    <a:gd name="T6" fmla="*/ 2866 w 7"/>
                    <a:gd name="T7" fmla="*/ 38674 h 13"/>
                    <a:gd name="T8" fmla="*/ 2866 w 7"/>
                    <a:gd name="T9" fmla="*/ 23435 h 13"/>
                    <a:gd name="T10" fmla="*/ 3852 w 7"/>
                    <a:gd name="T11" fmla="*/ 3515 h 13"/>
                    <a:gd name="T12" fmla="*/ 1161 w 7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" h="13">
                      <a:moveTo>
                        <a:pt x="2" y="0"/>
                      </a:move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5" y="13"/>
                      </a:lnTo>
                      <a:lnTo>
                        <a:pt x="5" y="8"/>
                      </a:lnTo>
                      <a:lnTo>
                        <a:pt x="7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87" name="Freeform 122"/>
                <p:cNvSpPr>
                  <a:spLocks/>
                </p:cNvSpPr>
                <p:nvPr/>
              </p:nvSpPr>
              <p:spPr bwMode="auto">
                <a:xfrm>
                  <a:off x="1932" y="1586"/>
                  <a:ext cx="73" cy="66"/>
                </a:xfrm>
                <a:custGeom>
                  <a:avLst/>
                  <a:gdLst>
                    <a:gd name="T0" fmla="*/ 39147 w 45"/>
                    <a:gd name="T1" fmla="*/ 9007 h 38"/>
                    <a:gd name="T2" fmla="*/ 37900 w 45"/>
                    <a:gd name="T3" fmla="*/ 15644 h 38"/>
                    <a:gd name="T4" fmla="*/ 38289 w 45"/>
                    <a:gd name="T5" fmla="*/ 24736 h 38"/>
                    <a:gd name="T6" fmla="*/ 33838 w 45"/>
                    <a:gd name="T7" fmla="*/ 18301 h 38"/>
                    <a:gd name="T8" fmla="*/ 33838 w 45"/>
                    <a:gd name="T9" fmla="*/ 12933 h 38"/>
                    <a:gd name="T10" fmla="*/ 29268 w 45"/>
                    <a:gd name="T11" fmla="*/ 12250 h 38"/>
                    <a:gd name="T12" fmla="*/ 26222 w 45"/>
                    <a:gd name="T13" fmla="*/ 12250 h 38"/>
                    <a:gd name="T14" fmla="*/ 25221 w 45"/>
                    <a:gd name="T15" fmla="*/ 15644 h 38"/>
                    <a:gd name="T16" fmla="*/ 19244 w 45"/>
                    <a:gd name="T17" fmla="*/ 21276 h 38"/>
                    <a:gd name="T18" fmla="*/ 9584 w 45"/>
                    <a:gd name="T19" fmla="*/ 31786 h 38"/>
                    <a:gd name="T20" fmla="*/ 4266 w 45"/>
                    <a:gd name="T21" fmla="*/ 42963 h 38"/>
                    <a:gd name="T22" fmla="*/ 2630 w 45"/>
                    <a:gd name="T23" fmla="*/ 55207 h 38"/>
                    <a:gd name="T24" fmla="*/ 5271 w 45"/>
                    <a:gd name="T25" fmla="*/ 74620 h 38"/>
                    <a:gd name="T26" fmla="*/ 8551 w 45"/>
                    <a:gd name="T27" fmla="*/ 83721 h 38"/>
                    <a:gd name="T28" fmla="*/ 5908 w 45"/>
                    <a:gd name="T29" fmla="*/ 86698 h 38"/>
                    <a:gd name="T30" fmla="*/ 2630 w 45"/>
                    <a:gd name="T31" fmla="*/ 72947 h 38"/>
                    <a:gd name="T32" fmla="*/ 0 w 45"/>
                    <a:gd name="T33" fmla="*/ 58365 h 38"/>
                    <a:gd name="T34" fmla="*/ 999 w 45"/>
                    <a:gd name="T35" fmla="*/ 42963 h 38"/>
                    <a:gd name="T36" fmla="*/ 4266 w 45"/>
                    <a:gd name="T37" fmla="*/ 33604 h 38"/>
                    <a:gd name="T38" fmla="*/ 11226 w 45"/>
                    <a:gd name="T39" fmla="*/ 22463 h 38"/>
                    <a:gd name="T40" fmla="*/ 18211 w 45"/>
                    <a:gd name="T41" fmla="*/ 15644 h 38"/>
                    <a:gd name="T42" fmla="*/ 23603 w 45"/>
                    <a:gd name="T43" fmla="*/ 12250 h 38"/>
                    <a:gd name="T44" fmla="*/ 23603 w 45"/>
                    <a:gd name="T45" fmla="*/ 7053 h 38"/>
                    <a:gd name="T46" fmla="*/ 29268 w 45"/>
                    <a:gd name="T47" fmla="*/ 4061 h 38"/>
                    <a:gd name="T48" fmla="*/ 33838 w 45"/>
                    <a:gd name="T49" fmla="*/ 7053 h 38"/>
                    <a:gd name="T50" fmla="*/ 33838 w 45"/>
                    <a:gd name="T51" fmla="*/ 0 h 38"/>
                    <a:gd name="T52" fmla="*/ 36505 w 45"/>
                    <a:gd name="T53" fmla="*/ 0 h 38"/>
                    <a:gd name="T54" fmla="*/ 36505 w 45"/>
                    <a:gd name="T55" fmla="*/ 4061 h 38"/>
                    <a:gd name="T56" fmla="*/ 39147 w 45"/>
                    <a:gd name="T57" fmla="*/ 9007 h 3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45" h="38">
                      <a:moveTo>
                        <a:pt x="45" y="4"/>
                      </a:moveTo>
                      <a:lnTo>
                        <a:pt x="43" y="7"/>
                      </a:lnTo>
                      <a:lnTo>
                        <a:pt x="44" y="11"/>
                      </a:lnTo>
                      <a:lnTo>
                        <a:pt x="39" y="8"/>
                      </a:lnTo>
                      <a:lnTo>
                        <a:pt x="39" y="6"/>
                      </a:lnTo>
                      <a:lnTo>
                        <a:pt x="33" y="5"/>
                      </a:lnTo>
                      <a:lnTo>
                        <a:pt x="30" y="5"/>
                      </a:lnTo>
                      <a:lnTo>
                        <a:pt x="29" y="7"/>
                      </a:lnTo>
                      <a:lnTo>
                        <a:pt x="22" y="9"/>
                      </a:lnTo>
                      <a:lnTo>
                        <a:pt x="11" y="14"/>
                      </a:lnTo>
                      <a:lnTo>
                        <a:pt x="5" y="19"/>
                      </a:lnTo>
                      <a:lnTo>
                        <a:pt x="3" y="24"/>
                      </a:lnTo>
                      <a:lnTo>
                        <a:pt x="6" y="33"/>
                      </a:lnTo>
                      <a:lnTo>
                        <a:pt x="10" y="37"/>
                      </a:lnTo>
                      <a:lnTo>
                        <a:pt x="7" y="38"/>
                      </a:lnTo>
                      <a:lnTo>
                        <a:pt x="3" y="32"/>
                      </a:lnTo>
                      <a:lnTo>
                        <a:pt x="0" y="26"/>
                      </a:lnTo>
                      <a:lnTo>
                        <a:pt x="1" y="19"/>
                      </a:lnTo>
                      <a:lnTo>
                        <a:pt x="5" y="15"/>
                      </a:lnTo>
                      <a:lnTo>
                        <a:pt x="13" y="10"/>
                      </a:lnTo>
                      <a:lnTo>
                        <a:pt x="21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33" y="2"/>
                      </a:lnTo>
                      <a:lnTo>
                        <a:pt x="39" y="3"/>
                      </a:lnTo>
                      <a:lnTo>
                        <a:pt x="39" y="0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88" name="Freeform 123"/>
                <p:cNvSpPr>
                  <a:spLocks/>
                </p:cNvSpPr>
                <p:nvPr/>
              </p:nvSpPr>
              <p:spPr bwMode="auto">
                <a:xfrm>
                  <a:off x="2002" y="1566"/>
                  <a:ext cx="66" cy="44"/>
                </a:xfrm>
                <a:custGeom>
                  <a:avLst/>
                  <a:gdLst>
                    <a:gd name="T0" fmla="*/ 1625 w 39"/>
                    <a:gd name="T1" fmla="*/ 60775 h 25"/>
                    <a:gd name="T2" fmla="*/ 7876 w 39"/>
                    <a:gd name="T3" fmla="*/ 57330 h 25"/>
                    <a:gd name="T4" fmla="*/ 13329 w 39"/>
                    <a:gd name="T5" fmla="*/ 57330 h 25"/>
                    <a:gd name="T6" fmla="*/ 32035 w 39"/>
                    <a:gd name="T7" fmla="*/ 68212 h 25"/>
                    <a:gd name="T8" fmla="*/ 43929 w 39"/>
                    <a:gd name="T9" fmla="*/ 68212 h 25"/>
                    <a:gd name="T10" fmla="*/ 58979 w 39"/>
                    <a:gd name="T11" fmla="*/ 61589 h 25"/>
                    <a:gd name="T12" fmla="*/ 62018 w 39"/>
                    <a:gd name="T13" fmla="*/ 54778 h 25"/>
                    <a:gd name="T14" fmla="*/ 62018 w 39"/>
                    <a:gd name="T15" fmla="*/ 46879 h 25"/>
                    <a:gd name="T16" fmla="*/ 54213 w 39"/>
                    <a:gd name="T17" fmla="*/ 0 h 25"/>
                    <a:gd name="T18" fmla="*/ 47540 w 39"/>
                    <a:gd name="T19" fmla="*/ 3395 h 25"/>
                    <a:gd name="T20" fmla="*/ 55102 w 39"/>
                    <a:gd name="T21" fmla="*/ 49632 h 25"/>
                    <a:gd name="T22" fmla="*/ 42947 w 39"/>
                    <a:gd name="T23" fmla="*/ 57330 h 25"/>
                    <a:gd name="T24" fmla="*/ 28092 w 39"/>
                    <a:gd name="T25" fmla="*/ 57330 h 25"/>
                    <a:gd name="T26" fmla="*/ 17570 w 39"/>
                    <a:gd name="T27" fmla="*/ 49632 h 25"/>
                    <a:gd name="T28" fmla="*/ 17570 w 39"/>
                    <a:gd name="T29" fmla="*/ 34994 h 25"/>
                    <a:gd name="T30" fmla="*/ 13329 w 39"/>
                    <a:gd name="T31" fmla="*/ 29179 h 25"/>
                    <a:gd name="T32" fmla="*/ 11186 w 39"/>
                    <a:gd name="T33" fmla="*/ 34994 h 25"/>
                    <a:gd name="T34" fmla="*/ 6610 w 39"/>
                    <a:gd name="T35" fmla="*/ 38757 h 25"/>
                    <a:gd name="T36" fmla="*/ 2750 w 39"/>
                    <a:gd name="T37" fmla="*/ 38757 h 25"/>
                    <a:gd name="T38" fmla="*/ 0 w 39"/>
                    <a:gd name="T39" fmla="*/ 46879 h 25"/>
                    <a:gd name="T40" fmla="*/ 1625 w 39"/>
                    <a:gd name="T41" fmla="*/ 60775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39" h="25">
                      <a:moveTo>
                        <a:pt x="1" y="22"/>
                      </a:moveTo>
                      <a:lnTo>
                        <a:pt x="5" y="21"/>
                      </a:lnTo>
                      <a:lnTo>
                        <a:pt x="8" y="21"/>
                      </a:lnTo>
                      <a:lnTo>
                        <a:pt x="20" y="25"/>
                      </a:lnTo>
                      <a:lnTo>
                        <a:pt x="28" y="25"/>
                      </a:lnTo>
                      <a:lnTo>
                        <a:pt x="37" y="23"/>
                      </a:lnTo>
                      <a:lnTo>
                        <a:pt x="39" y="20"/>
                      </a:lnTo>
                      <a:lnTo>
                        <a:pt x="39" y="17"/>
                      </a:lnTo>
                      <a:lnTo>
                        <a:pt x="34" y="0"/>
                      </a:lnTo>
                      <a:lnTo>
                        <a:pt x="30" y="1"/>
                      </a:lnTo>
                      <a:lnTo>
                        <a:pt x="35" y="18"/>
                      </a:lnTo>
                      <a:lnTo>
                        <a:pt x="27" y="21"/>
                      </a:lnTo>
                      <a:lnTo>
                        <a:pt x="18" y="21"/>
                      </a:lnTo>
                      <a:lnTo>
                        <a:pt x="11" y="18"/>
                      </a:lnTo>
                      <a:lnTo>
                        <a:pt x="11" y="13"/>
                      </a:lnTo>
                      <a:lnTo>
                        <a:pt x="8" y="11"/>
                      </a:lnTo>
                      <a:lnTo>
                        <a:pt x="7" y="13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2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59489" name="Freeform 124"/>
                <p:cNvSpPr>
                  <a:spLocks/>
                </p:cNvSpPr>
                <p:nvPr/>
              </p:nvSpPr>
              <p:spPr bwMode="auto">
                <a:xfrm flipH="1">
                  <a:off x="1958" y="1602"/>
                  <a:ext cx="20" cy="53"/>
                </a:xfrm>
                <a:custGeom>
                  <a:avLst/>
                  <a:gdLst>
                    <a:gd name="T0" fmla="*/ 0 w 54"/>
                    <a:gd name="T1" fmla="*/ 0 h 33"/>
                    <a:gd name="T2" fmla="*/ 0 w 54"/>
                    <a:gd name="T3" fmla="*/ 0 h 33"/>
                    <a:gd name="T4" fmla="*/ 0 w 54"/>
                    <a:gd name="T5" fmla="*/ 0 h 33"/>
                    <a:gd name="T6" fmla="*/ 0 w 54"/>
                    <a:gd name="T7" fmla="*/ 0 h 33"/>
                    <a:gd name="T8" fmla="*/ 0 w 54"/>
                    <a:gd name="T9" fmla="*/ 0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33">
                      <a:moveTo>
                        <a:pt x="7" y="33"/>
                      </a:moveTo>
                      <a:lnTo>
                        <a:pt x="54" y="18"/>
                      </a:lnTo>
                      <a:lnTo>
                        <a:pt x="49" y="0"/>
                      </a:lnTo>
                      <a:lnTo>
                        <a:pt x="0" y="12"/>
                      </a:lnTo>
                      <a:lnTo>
                        <a:pt x="7" y="33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59418" name="Line 125"/>
            <p:cNvSpPr>
              <a:spLocks noChangeShapeType="1"/>
            </p:cNvSpPr>
            <p:nvPr/>
          </p:nvSpPr>
          <p:spPr bwMode="auto">
            <a:xfrm flipV="1">
              <a:off x="672" y="3120"/>
              <a:ext cx="484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9419" name="Rectangle 130"/>
            <p:cNvSpPr>
              <a:spLocks noChangeArrowheads="1"/>
            </p:cNvSpPr>
            <p:nvPr/>
          </p:nvSpPr>
          <p:spPr bwMode="auto">
            <a:xfrm>
              <a:off x="3696" y="3168"/>
              <a:ext cx="576" cy="24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20" name="Rectangle 131"/>
            <p:cNvSpPr>
              <a:spLocks noChangeArrowheads="1"/>
            </p:cNvSpPr>
            <p:nvPr/>
          </p:nvSpPr>
          <p:spPr bwMode="auto">
            <a:xfrm>
              <a:off x="4272" y="3168"/>
              <a:ext cx="576" cy="24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21" name="Rectangle 132"/>
            <p:cNvSpPr>
              <a:spLocks noChangeArrowheads="1"/>
            </p:cNvSpPr>
            <p:nvPr/>
          </p:nvSpPr>
          <p:spPr bwMode="auto">
            <a:xfrm>
              <a:off x="4848" y="3168"/>
              <a:ext cx="576" cy="24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22" name="Text Box 133"/>
            <p:cNvSpPr txBox="1">
              <a:spLocks noChangeArrowheads="1"/>
            </p:cNvSpPr>
            <p:nvPr/>
          </p:nvSpPr>
          <p:spPr bwMode="auto">
            <a:xfrm>
              <a:off x="3744" y="3168"/>
              <a:ext cx="480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>
                  <a:solidFill>
                    <a:schemeClr val="tx1"/>
                  </a:solidFill>
                  <a:latin typeface="Arial" panose="020B0604020202020204" pitchFamily="34" charset="0"/>
                </a:rPr>
                <a:t>＃６</a:t>
              </a:r>
            </a:p>
          </p:txBody>
        </p:sp>
        <p:sp>
          <p:nvSpPr>
            <p:cNvPr id="59423" name="Text Box 134"/>
            <p:cNvSpPr txBox="1">
              <a:spLocks noChangeArrowheads="1"/>
            </p:cNvSpPr>
            <p:nvPr/>
          </p:nvSpPr>
          <p:spPr bwMode="auto">
            <a:xfrm>
              <a:off x="4320" y="3168"/>
              <a:ext cx="480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>
                  <a:solidFill>
                    <a:schemeClr val="tx1"/>
                  </a:solidFill>
                  <a:latin typeface="Arial" panose="020B0604020202020204" pitchFamily="34" charset="0"/>
                </a:rPr>
                <a:t>＃７</a:t>
              </a:r>
            </a:p>
          </p:txBody>
        </p:sp>
        <p:sp>
          <p:nvSpPr>
            <p:cNvPr id="59424" name="Text Box 135"/>
            <p:cNvSpPr txBox="1">
              <a:spLocks noChangeArrowheads="1"/>
            </p:cNvSpPr>
            <p:nvPr/>
          </p:nvSpPr>
          <p:spPr bwMode="auto">
            <a:xfrm>
              <a:off x="4896" y="3168"/>
              <a:ext cx="480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>
                  <a:solidFill>
                    <a:schemeClr val="tx1"/>
                  </a:solidFill>
                  <a:latin typeface="Arial" panose="020B0604020202020204" pitchFamily="34" charset="0"/>
                </a:rPr>
                <a:t>＃８</a:t>
              </a:r>
            </a:p>
          </p:txBody>
        </p:sp>
        <p:sp>
          <p:nvSpPr>
            <p:cNvPr id="59425" name="Rectangle 137"/>
            <p:cNvSpPr>
              <a:spLocks noChangeArrowheads="1"/>
            </p:cNvSpPr>
            <p:nvPr/>
          </p:nvSpPr>
          <p:spPr bwMode="auto">
            <a:xfrm>
              <a:off x="864" y="2907"/>
              <a:ext cx="432" cy="330"/>
            </a:xfrm>
            <a:prstGeom prst="rect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26" name="Rectangle 138"/>
            <p:cNvSpPr>
              <a:spLocks noChangeArrowheads="1"/>
            </p:cNvSpPr>
            <p:nvPr/>
          </p:nvSpPr>
          <p:spPr bwMode="auto">
            <a:xfrm>
              <a:off x="3744" y="1779"/>
              <a:ext cx="432" cy="330"/>
            </a:xfrm>
            <a:prstGeom prst="rect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27" name="Line 139"/>
            <p:cNvSpPr>
              <a:spLocks noChangeShapeType="1"/>
            </p:cNvSpPr>
            <p:nvPr/>
          </p:nvSpPr>
          <p:spPr bwMode="auto">
            <a:xfrm>
              <a:off x="672" y="624"/>
              <a:ext cx="11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59428" name="Text Box 141"/>
            <p:cNvSpPr txBox="1">
              <a:spLocks noChangeArrowheads="1"/>
            </p:cNvSpPr>
            <p:nvPr/>
          </p:nvSpPr>
          <p:spPr bwMode="auto">
            <a:xfrm>
              <a:off x="336" y="528"/>
              <a:ext cx="36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 sz="1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150</a:t>
              </a:r>
            </a:p>
          </p:txBody>
        </p:sp>
        <p:sp>
          <p:nvSpPr>
            <p:cNvPr id="59429" name="Text Box 142"/>
            <p:cNvSpPr txBox="1">
              <a:spLocks noChangeArrowheads="1"/>
            </p:cNvSpPr>
            <p:nvPr/>
          </p:nvSpPr>
          <p:spPr bwMode="auto">
            <a:xfrm>
              <a:off x="328" y="1007"/>
              <a:ext cx="399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ja-JP"/>
              </a:defPPr>
              <a:lvl1pPr eaLnBrk="1" hangingPunct="1">
                <a:defRPr sz="1400">
                  <a:solidFill>
                    <a:schemeClr val="tx1"/>
                  </a:solidFill>
                  <a:ea typeface="HG丸ｺﾞｼｯｸM-PRO" panose="020F0600000000000000" pitchFamily="50" charset="-128"/>
                </a:defRPr>
              </a:lvl1pPr>
              <a:lvl2pPr marL="742950" indent="-285750"/>
              <a:lvl3pPr marL="1143000" indent="-228600"/>
              <a:lvl4pPr marL="1600200" indent="-228600"/>
              <a:lvl5pPr marL="2057400" indent="-228600"/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</a:lvl9pPr>
            </a:lstStyle>
            <a:p>
              <a:r>
                <a:rPr lang="en-US" altLang="ja-JP" dirty="0"/>
                <a:t>1</a:t>
              </a:r>
              <a:r>
                <a:rPr lang="ja-JP" altLang="en-US" dirty="0"/>
                <a:t>２</a:t>
              </a:r>
              <a:r>
                <a:rPr lang="en-US" altLang="ja-JP" dirty="0"/>
                <a:t>0</a:t>
              </a:r>
            </a:p>
          </p:txBody>
        </p:sp>
        <p:sp>
          <p:nvSpPr>
            <p:cNvPr id="59430" name="Text Box 143"/>
            <p:cNvSpPr txBox="1">
              <a:spLocks noChangeArrowheads="1"/>
            </p:cNvSpPr>
            <p:nvPr/>
          </p:nvSpPr>
          <p:spPr bwMode="auto">
            <a:xfrm>
              <a:off x="384" y="1536"/>
              <a:ext cx="314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ja-JP"/>
              </a:defPPr>
              <a:lvl1pPr eaLnBrk="1" hangingPunct="1">
                <a:defRPr sz="1400">
                  <a:solidFill>
                    <a:schemeClr val="tx1"/>
                  </a:solidFill>
                  <a:ea typeface="HG丸ｺﾞｼｯｸM-PRO" panose="020F0600000000000000" pitchFamily="50" charset="-128"/>
                </a:defRPr>
              </a:lvl1pPr>
              <a:lvl2pPr marL="742950" indent="-285750"/>
              <a:lvl3pPr marL="1143000" indent="-228600"/>
              <a:lvl4pPr marL="1600200" indent="-228600"/>
              <a:lvl5pPr marL="2057400" indent="-228600"/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</a:lvl9pPr>
            </a:lstStyle>
            <a:p>
              <a:r>
                <a:rPr lang="ja-JP" altLang="en-US" dirty="0"/>
                <a:t>９</a:t>
              </a:r>
              <a:r>
                <a:rPr lang="en-US" altLang="ja-JP" dirty="0"/>
                <a:t>0</a:t>
              </a:r>
            </a:p>
          </p:txBody>
        </p:sp>
        <p:sp>
          <p:nvSpPr>
            <p:cNvPr id="59431" name="Text Box 144"/>
            <p:cNvSpPr txBox="1">
              <a:spLocks noChangeArrowheads="1"/>
            </p:cNvSpPr>
            <p:nvPr/>
          </p:nvSpPr>
          <p:spPr bwMode="auto">
            <a:xfrm>
              <a:off x="384" y="2064"/>
              <a:ext cx="314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ja-JP"/>
              </a:defPPr>
              <a:lvl1pPr eaLnBrk="1" hangingPunct="1">
                <a:defRPr sz="1400">
                  <a:solidFill>
                    <a:schemeClr val="tx1"/>
                  </a:solidFill>
                  <a:ea typeface="HG丸ｺﾞｼｯｸM-PRO" panose="020F0600000000000000" pitchFamily="50" charset="-128"/>
                </a:defRPr>
              </a:lvl1pPr>
              <a:lvl2pPr marL="742950" indent="-285750"/>
              <a:lvl3pPr marL="1143000" indent="-228600"/>
              <a:lvl4pPr marL="1600200" indent="-228600"/>
              <a:lvl5pPr marL="2057400" indent="-228600"/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</a:lvl9pPr>
            </a:lstStyle>
            <a:p>
              <a:r>
                <a:rPr lang="ja-JP" altLang="en-US" dirty="0"/>
                <a:t>６</a:t>
              </a:r>
              <a:r>
                <a:rPr lang="en-US" altLang="ja-JP" dirty="0"/>
                <a:t>0</a:t>
              </a:r>
            </a:p>
          </p:txBody>
        </p:sp>
        <p:sp>
          <p:nvSpPr>
            <p:cNvPr id="59432" name="Text Box 145"/>
            <p:cNvSpPr txBox="1">
              <a:spLocks noChangeArrowheads="1"/>
            </p:cNvSpPr>
            <p:nvPr/>
          </p:nvSpPr>
          <p:spPr bwMode="auto">
            <a:xfrm>
              <a:off x="384" y="2592"/>
              <a:ext cx="314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ja-JP"/>
              </a:defPPr>
              <a:lvl1pPr eaLnBrk="1" hangingPunct="1">
                <a:defRPr sz="1400">
                  <a:solidFill>
                    <a:schemeClr val="tx1"/>
                  </a:solidFill>
                  <a:ea typeface="HG丸ｺﾞｼｯｸM-PRO" panose="020F0600000000000000" pitchFamily="50" charset="-128"/>
                </a:defRPr>
              </a:lvl1pPr>
              <a:lvl2pPr marL="742950" indent="-285750"/>
              <a:lvl3pPr marL="1143000" indent="-228600"/>
              <a:lvl4pPr marL="1600200" indent="-228600"/>
              <a:lvl5pPr marL="2057400" indent="-228600"/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</a:lvl9pPr>
            </a:lstStyle>
            <a:p>
              <a:r>
                <a:rPr lang="ja-JP" altLang="en-US" dirty="0"/>
                <a:t>３</a:t>
              </a:r>
              <a:r>
                <a:rPr lang="en-US" altLang="ja-JP" dirty="0"/>
                <a:t>0</a:t>
              </a:r>
            </a:p>
          </p:txBody>
        </p:sp>
        <p:sp>
          <p:nvSpPr>
            <p:cNvPr id="59433" name="Text Box 146"/>
            <p:cNvSpPr txBox="1">
              <a:spLocks noChangeArrowheads="1"/>
            </p:cNvSpPr>
            <p:nvPr/>
          </p:nvSpPr>
          <p:spPr bwMode="auto">
            <a:xfrm>
              <a:off x="384" y="3024"/>
              <a:ext cx="314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1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　</a:t>
              </a:r>
              <a:r>
                <a:rPr lang="en-US" altLang="ja-JP" sz="1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0</a:t>
              </a:r>
            </a:p>
          </p:txBody>
        </p:sp>
        <p:sp>
          <p:nvSpPr>
            <p:cNvPr id="59434" name="Text Box 147"/>
            <p:cNvSpPr txBox="1">
              <a:spLocks noChangeArrowheads="1"/>
            </p:cNvSpPr>
            <p:nvPr/>
          </p:nvSpPr>
          <p:spPr bwMode="auto">
            <a:xfrm>
              <a:off x="142" y="1619"/>
              <a:ext cx="310" cy="5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0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不良数</a:t>
              </a:r>
            </a:p>
          </p:txBody>
        </p:sp>
        <p:sp>
          <p:nvSpPr>
            <p:cNvPr id="59435" name="Rectangle 148"/>
            <p:cNvSpPr>
              <a:spLocks noChangeArrowheads="1"/>
            </p:cNvSpPr>
            <p:nvPr/>
          </p:nvSpPr>
          <p:spPr bwMode="auto">
            <a:xfrm>
              <a:off x="1440" y="2931"/>
              <a:ext cx="432" cy="330"/>
            </a:xfrm>
            <a:prstGeom prst="rect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36" name="Rectangle 149"/>
            <p:cNvSpPr>
              <a:spLocks noChangeArrowheads="1"/>
            </p:cNvSpPr>
            <p:nvPr/>
          </p:nvSpPr>
          <p:spPr bwMode="auto">
            <a:xfrm>
              <a:off x="2016" y="2907"/>
              <a:ext cx="432" cy="330"/>
            </a:xfrm>
            <a:prstGeom prst="rect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37" name="Rectangle 151"/>
            <p:cNvSpPr>
              <a:spLocks noChangeArrowheads="1"/>
            </p:cNvSpPr>
            <p:nvPr/>
          </p:nvSpPr>
          <p:spPr bwMode="auto">
            <a:xfrm>
              <a:off x="3168" y="2907"/>
              <a:ext cx="432" cy="330"/>
            </a:xfrm>
            <a:prstGeom prst="rect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38" name="Rectangle 152"/>
            <p:cNvSpPr>
              <a:spLocks noChangeArrowheads="1"/>
            </p:cNvSpPr>
            <p:nvPr/>
          </p:nvSpPr>
          <p:spPr bwMode="auto">
            <a:xfrm>
              <a:off x="4320" y="2931"/>
              <a:ext cx="432" cy="330"/>
            </a:xfrm>
            <a:prstGeom prst="rect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39" name="Rectangle 153"/>
            <p:cNvSpPr>
              <a:spLocks noChangeArrowheads="1"/>
            </p:cNvSpPr>
            <p:nvPr/>
          </p:nvSpPr>
          <p:spPr bwMode="auto">
            <a:xfrm>
              <a:off x="4896" y="2907"/>
              <a:ext cx="432" cy="330"/>
            </a:xfrm>
            <a:prstGeom prst="rect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9440" name="Text Box 154"/>
            <p:cNvSpPr txBox="1">
              <a:spLocks noChangeArrowheads="1"/>
            </p:cNvSpPr>
            <p:nvPr/>
          </p:nvSpPr>
          <p:spPr bwMode="auto">
            <a:xfrm>
              <a:off x="5483" y="3168"/>
              <a:ext cx="27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0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穴</a:t>
              </a:r>
            </a:p>
          </p:txBody>
        </p:sp>
      </p:grpSp>
      <p:sp>
        <p:nvSpPr>
          <p:cNvPr id="59394" name="AutoShape 2"/>
          <p:cNvSpPr>
            <a:spLocks noChangeArrowheads="1"/>
          </p:cNvSpPr>
          <p:nvPr/>
        </p:nvSpPr>
        <p:spPr bwMode="auto">
          <a:xfrm>
            <a:off x="1524000" y="76200"/>
            <a:ext cx="24384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現状把握 ⑤</a:t>
            </a:r>
          </a:p>
        </p:txBody>
      </p:sp>
      <p:sp>
        <p:nvSpPr>
          <p:cNvPr id="59395" name="Text Box 3"/>
          <p:cNvSpPr txBox="1">
            <a:spLocks noChangeArrowheads="1"/>
          </p:cNvSpPr>
          <p:nvPr/>
        </p:nvSpPr>
        <p:spPr bwMode="auto">
          <a:xfrm>
            <a:off x="3962400" y="228601"/>
            <a:ext cx="6705600" cy="461665"/>
          </a:xfrm>
          <a:prstGeom prst="rect">
            <a:avLst/>
          </a:prstGeom>
          <a:solidFill>
            <a:srgbClr val="FFFF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＃６穴と、他のバルブ穴とのＮＧ率の違いは？</a:t>
            </a:r>
          </a:p>
        </p:txBody>
      </p:sp>
      <p:sp>
        <p:nvSpPr>
          <p:cNvPr id="59396" name="Oval 5"/>
          <p:cNvSpPr>
            <a:spLocks noChangeArrowheads="1"/>
          </p:cNvSpPr>
          <p:nvPr/>
        </p:nvSpPr>
        <p:spPr bwMode="auto">
          <a:xfrm>
            <a:off x="1130896" y="6477001"/>
            <a:ext cx="865584" cy="129929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59397" name="Text Box 6"/>
          <p:cNvSpPr txBox="1">
            <a:spLocks noChangeArrowheads="1"/>
          </p:cNvSpPr>
          <p:nvPr/>
        </p:nvSpPr>
        <p:spPr bwMode="auto">
          <a:xfrm>
            <a:off x="2362200" y="1066800"/>
            <a:ext cx="8461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600" dirty="0">
                <a:solidFill>
                  <a:schemeClr val="tx1"/>
                </a:solidFill>
                <a:latin typeface="Arial" panose="020B0604020202020204" pitchFamily="34" charset="0"/>
              </a:rPr>
              <a:t>（個）</a:t>
            </a:r>
          </a:p>
        </p:txBody>
      </p:sp>
      <p:sp>
        <p:nvSpPr>
          <p:cNvPr id="420990" name="AutoShape 126"/>
          <p:cNvSpPr>
            <a:spLocks noChangeArrowheads="1"/>
          </p:cNvSpPr>
          <p:nvPr/>
        </p:nvSpPr>
        <p:spPr bwMode="auto">
          <a:xfrm>
            <a:off x="3810000" y="2286001"/>
            <a:ext cx="4572000" cy="1419225"/>
          </a:xfrm>
          <a:prstGeom prst="wedgeRoundRectCallout">
            <a:avLst>
              <a:gd name="adj1" fmla="val 63579"/>
              <a:gd name="adj2" fmla="val 38255"/>
              <a:gd name="adj3" fmla="val 16667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>
                <a:solidFill>
                  <a:schemeClr val="tx1"/>
                </a:solidFill>
                <a:latin typeface="Arial" panose="020B0604020202020204" pitchFamily="34" charset="0"/>
              </a:rPr>
              <a:t>＃６穴が極端に多い。</a:t>
            </a:r>
          </a:p>
          <a:p>
            <a:pPr eaLnBrk="1" hangingPunct="1"/>
            <a:r>
              <a:rPr lang="ja-JP" altLang="en-US">
                <a:solidFill>
                  <a:schemeClr val="tx1"/>
                </a:solidFill>
                <a:latin typeface="Arial" panose="020B0604020202020204" pitchFamily="34" charset="0"/>
              </a:rPr>
              <a:t>どこが違うんだろう・・・・</a:t>
            </a:r>
          </a:p>
        </p:txBody>
      </p:sp>
      <p:sp>
        <p:nvSpPr>
          <p:cNvPr id="100" name="Text Box 26"/>
          <p:cNvSpPr txBox="1">
            <a:spLocks noChangeArrowheads="1"/>
          </p:cNvSpPr>
          <p:nvPr/>
        </p:nvSpPr>
        <p:spPr bwMode="auto">
          <a:xfrm>
            <a:off x="4191000" y="1295400"/>
            <a:ext cx="2133600" cy="947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1600" dirty="0">
                <a:solidFill>
                  <a:schemeClr val="bg1"/>
                </a:solidFill>
                <a:latin typeface="Arial" panose="020B0604020202020204" pitchFamily="34" charset="0"/>
              </a:rPr>
              <a:t>‘</a:t>
            </a:r>
            <a:r>
              <a:rPr lang="ja-JP" altLang="en-US" sz="1600" dirty="0">
                <a:latin typeface="Arial" panose="020B0604020202020204" pitchFamily="34" charset="0"/>
              </a:rPr>
              <a:t>ｎ＝</a:t>
            </a:r>
            <a:r>
              <a:rPr lang="en-US" altLang="ja-JP" sz="1600" dirty="0">
                <a:latin typeface="Arial" panose="020B0604020202020204" pitchFamily="34" charset="0"/>
              </a:rPr>
              <a:t>300</a:t>
            </a:r>
            <a:r>
              <a:rPr lang="ja-JP" altLang="en-US" sz="1600" dirty="0">
                <a:latin typeface="Arial" panose="020B0604020202020204" pitchFamily="34" charset="0"/>
              </a:rPr>
              <a:t>　　　　　　　　期間　　’</a:t>
            </a:r>
            <a:r>
              <a:rPr lang="en-US" altLang="ja-JP" sz="1600" dirty="0">
                <a:latin typeface="Arial" panose="020B0604020202020204" pitchFamily="34" charset="0"/>
              </a:rPr>
              <a:t>05/4</a:t>
            </a:r>
            <a:r>
              <a:rPr lang="ja-JP" altLang="en-US" sz="1600" dirty="0">
                <a:latin typeface="Arial" panose="020B0604020202020204" pitchFamily="34" charset="0"/>
              </a:rPr>
              <a:t>～</a:t>
            </a:r>
            <a:r>
              <a:rPr lang="en-US" altLang="ja-JP" sz="1600" dirty="0">
                <a:latin typeface="Arial" panose="020B0604020202020204" pitchFamily="34" charset="0"/>
              </a:rPr>
              <a:t>8</a:t>
            </a:r>
            <a:r>
              <a:rPr lang="ja-JP" altLang="en-US" sz="1600" dirty="0">
                <a:latin typeface="Arial" panose="020B0604020202020204" pitchFamily="34" charset="0"/>
              </a:rPr>
              <a:t>月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600" dirty="0">
                <a:latin typeface="Arial" panose="020B0604020202020204" pitchFamily="34" charset="0"/>
              </a:rPr>
              <a:t>作成者　梅田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420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0990" grpId="0" animBg="1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" name="表 25"/>
          <p:cNvGraphicFramePr>
            <a:graphicFrameLocks noGrp="1"/>
          </p:cNvGraphicFramePr>
          <p:nvPr/>
        </p:nvGraphicFramePr>
        <p:xfrm>
          <a:off x="1709738" y="750889"/>
          <a:ext cx="8729662" cy="5984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01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86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004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003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776">
                <a:tc rowSpan="2"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6">
                <a:tc v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53323"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0501" name="Text Box 5"/>
          <p:cNvSpPr txBox="1">
            <a:spLocks noChangeArrowheads="1"/>
          </p:cNvSpPr>
          <p:nvPr/>
        </p:nvSpPr>
        <p:spPr bwMode="auto">
          <a:xfrm>
            <a:off x="1749426" y="427039"/>
            <a:ext cx="9810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0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ｸﾞﾙｰﾌﾟ№</a:t>
            </a:r>
          </a:p>
        </p:txBody>
      </p:sp>
      <p:sp>
        <p:nvSpPr>
          <p:cNvPr id="20502" name="Text Box 6"/>
          <p:cNvSpPr txBox="1">
            <a:spLocks noChangeArrowheads="1"/>
          </p:cNvSpPr>
          <p:nvPr/>
        </p:nvSpPr>
        <p:spPr bwMode="auto">
          <a:xfrm>
            <a:off x="5791200" y="476250"/>
            <a:ext cx="4419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リーダー：　　　　　　書記：　　　　　　発表者：　　　　　</a:t>
            </a:r>
          </a:p>
        </p:txBody>
      </p:sp>
      <p:sp>
        <p:nvSpPr>
          <p:cNvPr id="20503" name="Text Box 7"/>
          <p:cNvSpPr txBox="1">
            <a:spLocks noChangeArrowheads="1"/>
          </p:cNvSpPr>
          <p:nvPr/>
        </p:nvSpPr>
        <p:spPr bwMode="auto">
          <a:xfrm>
            <a:off x="1981201" y="904875"/>
            <a:ext cx="7905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手　順</a:t>
            </a:r>
          </a:p>
        </p:txBody>
      </p:sp>
      <p:sp>
        <p:nvSpPr>
          <p:cNvPr id="20504" name="Text Box 10"/>
          <p:cNvSpPr txBox="1">
            <a:spLocks noChangeArrowheads="1"/>
          </p:cNvSpPr>
          <p:nvPr/>
        </p:nvSpPr>
        <p:spPr bwMode="auto">
          <a:xfrm>
            <a:off x="3213100" y="1201739"/>
            <a:ext cx="1066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ページ</a:t>
            </a:r>
          </a:p>
        </p:txBody>
      </p:sp>
      <p:sp>
        <p:nvSpPr>
          <p:cNvPr id="20505" name="Text Box 12"/>
          <p:cNvSpPr txBox="1">
            <a:spLocks noChangeArrowheads="1"/>
          </p:cNvSpPr>
          <p:nvPr/>
        </p:nvSpPr>
        <p:spPr bwMode="auto">
          <a:xfrm>
            <a:off x="5073650" y="1179514"/>
            <a:ext cx="1143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理　　　由　</a:t>
            </a:r>
          </a:p>
        </p:txBody>
      </p:sp>
      <p:sp>
        <p:nvSpPr>
          <p:cNvPr id="20506" name="Text Box 14"/>
          <p:cNvSpPr txBox="1">
            <a:spLocks noChangeArrowheads="1"/>
          </p:cNvSpPr>
          <p:nvPr/>
        </p:nvSpPr>
        <p:spPr bwMode="auto">
          <a:xfrm>
            <a:off x="8229600" y="1146175"/>
            <a:ext cx="1371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改　善　内　容</a:t>
            </a:r>
          </a:p>
        </p:txBody>
      </p:sp>
      <p:sp>
        <p:nvSpPr>
          <p:cNvPr id="20507" name="Text Box 15"/>
          <p:cNvSpPr txBox="1">
            <a:spLocks noChangeArrowheads="1"/>
          </p:cNvSpPr>
          <p:nvPr/>
        </p:nvSpPr>
        <p:spPr bwMode="auto">
          <a:xfrm>
            <a:off x="9677401" y="0"/>
            <a:ext cx="7905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</a:rPr>
              <a:t>様式３</a:t>
            </a:r>
            <a:r>
              <a:rPr lang="en-US" altLang="ja-JP" sz="1200" b="0">
                <a:solidFill>
                  <a:srgbClr val="000000"/>
                </a:solidFill>
              </a:rPr>
              <a:t>-</a:t>
            </a:r>
            <a:r>
              <a:rPr lang="ja-JP" altLang="en-US" sz="1200" b="0">
                <a:solidFill>
                  <a:srgbClr val="000000"/>
                </a:solidFill>
              </a:rPr>
              <a:t>２</a:t>
            </a:r>
          </a:p>
        </p:txBody>
      </p:sp>
      <p:sp>
        <p:nvSpPr>
          <p:cNvPr id="20508" name="Text Box 29"/>
          <p:cNvSpPr txBox="1">
            <a:spLocks noChangeArrowheads="1"/>
          </p:cNvSpPr>
          <p:nvPr/>
        </p:nvSpPr>
        <p:spPr bwMode="auto">
          <a:xfrm>
            <a:off x="2022444" y="1555751"/>
            <a:ext cx="65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ja-JP" sz="1100" b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20509" name="Text Box 30"/>
          <p:cNvSpPr txBox="1">
            <a:spLocks noChangeArrowheads="1"/>
          </p:cNvSpPr>
          <p:nvPr/>
        </p:nvSpPr>
        <p:spPr bwMode="auto">
          <a:xfrm>
            <a:off x="1830389" y="2492376"/>
            <a:ext cx="896937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要因の解析</a:t>
            </a:r>
          </a:p>
        </p:txBody>
      </p:sp>
      <p:sp>
        <p:nvSpPr>
          <p:cNvPr id="20510" name="Text Box 31"/>
          <p:cNvSpPr txBox="1">
            <a:spLocks noChangeArrowheads="1"/>
          </p:cNvSpPr>
          <p:nvPr/>
        </p:nvSpPr>
        <p:spPr bwMode="auto">
          <a:xfrm>
            <a:off x="1727200" y="1485900"/>
            <a:ext cx="846138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活動計画</a:t>
            </a:r>
          </a:p>
        </p:txBody>
      </p:sp>
      <p:sp>
        <p:nvSpPr>
          <p:cNvPr id="20511" name="Text Box 32"/>
          <p:cNvSpPr txBox="1">
            <a:spLocks noChangeArrowheads="1"/>
          </p:cNvSpPr>
          <p:nvPr/>
        </p:nvSpPr>
        <p:spPr bwMode="auto">
          <a:xfrm>
            <a:off x="1804988" y="1752600"/>
            <a:ext cx="1547812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期間の適切さ　□ </a:t>
            </a:r>
          </a:p>
        </p:txBody>
      </p:sp>
      <p:sp>
        <p:nvSpPr>
          <p:cNvPr id="20512" name="Text Box 33"/>
          <p:cNvSpPr txBox="1">
            <a:spLocks noChangeArrowheads="1"/>
          </p:cNvSpPr>
          <p:nvPr/>
        </p:nvSpPr>
        <p:spPr bwMode="auto">
          <a:xfrm>
            <a:off x="1797050" y="1979614"/>
            <a:ext cx="142875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役割分担の</a:t>
            </a:r>
            <a:endParaRPr lang="en-US" altLang="ja-JP" sz="1200" b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適切さ、工夫    □ </a:t>
            </a:r>
          </a:p>
        </p:txBody>
      </p:sp>
      <p:sp>
        <p:nvSpPr>
          <p:cNvPr id="20513" name="Text Box 34"/>
          <p:cNvSpPr txBox="1">
            <a:spLocks noChangeArrowheads="1"/>
          </p:cNvSpPr>
          <p:nvPr/>
        </p:nvSpPr>
        <p:spPr bwMode="auto">
          <a:xfrm>
            <a:off x="1739901" y="3162300"/>
            <a:ext cx="14763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推定要因の整理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　       　□</a:t>
            </a:r>
          </a:p>
        </p:txBody>
      </p:sp>
      <p:sp>
        <p:nvSpPr>
          <p:cNvPr id="20514" name="Text Box 35"/>
          <p:cNvSpPr txBox="1">
            <a:spLocks noChangeArrowheads="1"/>
          </p:cNvSpPr>
          <p:nvPr/>
        </p:nvSpPr>
        <p:spPr bwMode="auto">
          <a:xfrm>
            <a:off x="1739900" y="3646489"/>
            <a:ext cx="1778000" cy="554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仮説の設定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ja-JP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</a:t>
            </a: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特徴との結び付き）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　　　　　  □</a:t>
            </a:r>
          </a:p>
        </p:txBody>
      </p:sp>
      <p:sp>
        <p:nvSpPr>
          <p:cNvPr id="20515" name="Text Box 36"/>
          <p:cNvSpPr txBox="1">
            <a:spLocks noChangeArrowheads="1"/>
          </p:cNvSpPr>
          <p:nvPr/>
        </p:nvSpPr>
        <p:spPr bwMode="auto">
          <a:xfrm>
            <a:off x="1739901" y="4344988"/>
            <a:ext cx="1438275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仮説の検証　   □</a:t>
            </a:r>
          </a:p>
        </p:txBody>
      </p:sp>
      <p:sp>
        <p:nvSpPr>
          <p:cNvPr id="20516" name="Text Box 37"/>
          <p:cNvSpPr txBox="1">
            <a:spLocks noChangeArrowheads="1"/>
          </p:cNvSpPr>
          <p:nvPr/>
        </p:nvSpPr>
        <p:spPr bwMode="auto">
          <a:xfrm>
            <a:off x="1739900" y="5289550"/>
            <a:ext cx="1563688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考察の適切さ   □</a:t>
            </a:r>
          </a:p>
        </p:txBody>
      </p:sp>
      <p:sp>
        <p:nvSpPr>
          <p:cNvPr id="20517" name="Text Box 38"/>
          <p:cNvSpPr txBox="1">
            <a:spLocks noChangeArrowheads="1"/>
          </p:cNvSpPr>
          <p:nvPr/>
        </p:nvSpPr>
        <p:spPr bwMode="auto">
          <a:xfrm>
            <a:off x="1739901" y="4794250"/>
            <a:ext cx="1376363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検証の仕方　   □</a:t>
            </a:r>
          </a:p>
        </p:txBody>
      </p:sp>
      <p:sp>
        <p:nvSpPr>
          <p:cNvPr id="24" name="Text Box 114"/>
          <p:cNvSpPr txBox="1">
            <a:spLocks noChangeArrowheads="1"/>
          </p:cNvSpPr>
          <p:nvPr/>
        </p:nvSpPr>
        <p:spPr bwMode="auto">
          <a:xfrm>
            <a:off x="3152775" y="1636714"/>
            <a:ext cx="730250" cy="257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活動計画</a:t>
            </a:r>
          </a:p>
        </p:txBody>
      </p:sp>
      <p:sp>
        <p:nvSpPr>
          <p:cNvPr id="20519" name="Text Box 115"/>
          <p:cNvSpPr txBox="1">
            <a:spLocks noChangeArrowheads="1"/>
          </p:cNvSpPr>
          <p:nvPr/>
        </p:nvSpPr>
        <p:spPr bwMode="auto">
          <a:xfrm>
            <a:off x="4043363" y="1636714"/>
            <a:ext cx="3236912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▲ｻｰｸﾙ</a:t>
            </a: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評価の結果が役割等に</a:t>
            </a:r>
            <a:endParaRPr lang="en-US" altLang="ja-JP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反映されているとよい</a:t>
            </a:r>
          </a:p>
        </p:txBody>
      </p:sp>
      <p:sp>
        <p:nvSpPr>
          <p:cNvPr id="20520" name="Text Box 4"/>
          <p:cNvSpPr txBox="1">
            <a:spLocks noChangeArrowheads="1"/>
          </p:cNvSpPr>
          <p:nvPr/>
        </p:nvSpPr>
        <p:spPr bwMode="auto">
          <a:xfrm>
            <a:off x="4114801" y="2460625"/>
            <a:ext cx="266541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重要要因を絞り込んだプロセス・理由がわかりにくい</a:t>
            </a:r>
          </a:p>
        </p:txBody>
      </p:sp>
      <p:sp>
        <p:nvSpPr>
          <p:cNvPr id="28" name="Text Box 5"/>
          <p:cNvSpPr txBox="1">
            <a:spLocks noChangeArrowheads="1"/>
          </p:cNvSpPr>
          <p:nvPr/>
        </p:nvSpPr>
        <p:spPr bwMode="auto">
          <a:xfrm>
            <a:off x="3179764" y="2476501"/>
            <a:ext cx="1368425" cy="42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要因の</a:t>
            </a:r>
            <a:endParaRPr lang="en-US" altLang="ja-JP" sz="1069" dirty="0">
              <a:solidFill>
                <a:srgbClr val="000000"/>
              </a:solidFill>
              <a:ea typeface="HG丸ｺﾞｼｯｸM-PRO" panose="020F0600000000000000" pitchFamily="50" charset="-128"/>
            </a:endParaRPr>
          </a:p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絞り込み</a:t>
            </a:r>
          </a:p>
        </p:txBody>
      </p:sp>
      <p:sp>
        <p:nvSpPr>
          <p:cNvPr id="20522" name="Text Box 6"/>
          <p:cNvSpPr txBox="1">
            <a:spLocks noChangeArrowheads="1"/>
          </p:cNvSpPr>
          <p:nvPr/>
        </p:nvSpPr>
        <p:spPr bwMode="auto">
          <a:xfrm>
            <a:off x="7229475" y="2371725"/>
            <a:ext cx="321468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・特性要因図に現状把握から得た事実を整理し、マトリックスで要因と現象を説明し、発生ﾒｶﾆｽﾞﾑを仮定する。</a:t>
            </a:r>
          </a:p>
        </p:txBody>
      </p:sp>
      <p:sp>
        <p:nvSpPr>
          <p:cNvPr id="20523" name="Text Box 7"/>
          <p:cNvSpPr txBox="1">
            <a:spLocks noChangeArrowheads="1"/>
          </p:cNvSpPr>
          <p:nvPr/>
        </p:nvSpPr>
        <p:spPr bwMode="auto">
          <a:xfrm>
            <a:off x="3977642" y="4661852"/>
            <a:ext cx="348773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刃具振れ影響の検証方法・数が不適切</a:t>
            </a:r>
            <a:endParaRPr lang="en-US" altLang="ja-JP" sz="1400" dirty="0">
              <a:solidFill>
                <a:srgbClr val="FF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（月10台の発生で</a:t>
            </a:r>
            <a:r>
              <a:rPr lang="en-US" altLang="ja-JP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200</a:t>
            </a:r>
            <a:r>
              <a:rPr lang="ja-JP" altLang="en-US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台の調査では</a:t>
            </a:r>
            <a:endParaRPr lang="en-US" altLang="ja-JP" sz="1400" dirty="0">
              <a:solidFill>
                <a:srgbClr val="FF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判らない）</a:t>
            </a:r>
          </a:p>
        </p:txBody>
      </p:sp>
      <p:sp>
        <p:nvSpPr>
          <p:cNvPr id="20524" name="Text Box 8"/>
          <p:cNvSpPr txBox="1">
            <a:spLocks noChangeArrowheads="1"/>
          </p:cNvSpPr>
          <p:nvPr/>
        </p:nvSpPr>
        <p:spPr bwMode="auto">
          <a:xfrm>
            <a:off x="7210425" y="3066885"/>
            <a:ext cx="33401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・検証のやり方例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</a:t>
            </a:r>
          </a:p>
        </p:txBody>
      </p:sp>
      <p:sp>
        <p:nvSpPr>
          <p:cNvPr id="32" name="Text Box 9"/>
          <p:cNvSpPr txBox="1">
            <a:spLocks noChangeArrowheads="1"/>
          </p:cNvSpPr>
          <p:nvPr/>
        </p:nvSpPr>
        <p:spPr bwMode="auto">
          <a:xfrm>
            <a:off x="3199512" y="3171032"/>
            <a:ext cx="1370013" cy="42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要因の検証</a:t>
            </a:r>
            <a:endParaRPr lang="en-US" altLang="ja-JP" sz="1069" dirty="0">
              <a:solidFill>
                <a:srgbClr val="000000"/>
              </a:solidFill>
              <a:ea typeface="HG丸ｺﾞｼｯｸM-PRO" panose="020F0600000000000000" pitchFamily="50" charset="-128"/>
            </a:endParaRPr>
          </a:p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（切粉）</a:t>
            </a:r>
          </a:p>
        </p:txBody>
      </p:sp>
      <p:sp>
        <p:nvSpPr>
          <p:cNvPr id="33" name="Text Box 13"/>
          <p:cNvSpPr txBox="1">
            <a:spLocks noChangeArrowheads="1"/>
          </p:cNvSpPr>
          <p:nvPr/>
        </p:nvSpPr>
        <p:spPr bwMode="auto">
          <a:xfrm>
            <a:off x="3197226" y="4379914"/>
            <a:ext cx="1755775" cy="420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要因の検証</a:t>
            </a:r>
            <a:endParaRPr lang="en-US" altLang="ja-JP" sz="1069" dirty="0">
              <a:solidFill>
                <a:srgbClr val="000000"/>
              </a:solidFill>
              <a:ea typeface="HG丸ｺﾞｼｯｸM-PRO" panose="020F0600000000000000" pitchFamily="50" charset="-128"/>
            </a:endParaRPr>
          </a:p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（たわみ）</a:t>
            </a:r>
          </a:p>
        </p:txBody>
      </p:sp>
      <p:sp>
        <p:nvSpPr>
          <p:cNvPr id="20527" name="Text Box 14"/>
          <p:cNvSpPr txBox="1">
            <a:spLocks noChangeArrowheads="1"/>
          </p:cNvSpPr>
          <p:nvPr/>
        </p:nvSpPr>
        <p:spPr bwMode="auto">
          <a:xfrm>
            <a:off x="3981133" y="5273616"/>
            <a:ext cx="33401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○＃６穴の「ランド」別にヒストグラムを作成しているところは良い</a:t>
            </a:r>
            <a:r>
              <a:rPr lang="en-US" altLang="ja-JP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endParaRPr lang="ja-JP" altLang="en-US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20528" name="Text Box 11"/>
          <p:cNvSpPr txBox="1">
            <a:spLocks noChangeArrowheads="1"/>
          </p:cNvSpPr>
          <p:nvPr/>
        </p:nvSpPr>
        <p:spPr bwMode="auto">
          <a:xfrm>
            <a:off x="3977642" y="5725503"/>
            <a:ext cx="34448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ヒストｸﾞﾗﾑの説明が弱い</a:t>
            </a:r>
            <a:endParaRPr lang="en-US" altLang="ja-JP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工法上、通常は正規分布になる？</a:t>
            </a:r>
          </a:p>
        </p:txBody>
      </p:sp>
      <p:sp>
        <p:nvSpPr>
          <p:cNvPr id="20529" name="Text Box 12"/>
          <p:cNvSpPr txBox="1">
            <a:spLocks noChangeArrowheads="1"/>
          </p:cNvSpPr>
          <p:nvPr/>
        </p:nvSpPr>
        <p:spPr bwMode="auto">
          <a:xfrm>
            <a:off x="7189471" y="5037296"/>
            <a:ext cx="3235325" cy="1169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・見方は、「径の差の有無」</a:t>
            </a:r>
            <a:endParaRPr lang="en-US" altLang="ja-JP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（たわみなら先の方が小さい）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・また、現象の出方から見てたわみ</a:t>
            </a:r>
            <a:endParaRPr lang="en-US" altLang="ja-JP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なら全数でるので要因ではない</a:t>
            </a:r>
            <a:endParaRPr lang="en-US" altLang="ja-JP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⇒要因から外す事を明記する</a:t>
            </a:r>
          </a:p>
        </p:txBody>
      </p:sp>
      <p:sp>
        <p:nvSpPr>
          <p:cNvPr id="37" name="Text Box 17"/>
          <p:cNvSpPr txBox="1">
            <a:spLocks noChangeArrowheads="1"/>
          </p:cNvSpPr>
          <p:nvPr/>
        </p:nvSpPr>
        <p:spPr bwMode="auto">
          <a:xfrm>
            <a:off x="3178176" y="3741044"/>
            <a:ext cx="1546225" cy="42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要因の検証</a:t>
            </a:r>
            <a:endParaRPr lang="en-US" altLang="ja-JP" sz="1069" dirty="0">
              <a:solidFill>
                <a:srgbClr val="000000"/>
              </a:solidFill>
              <a:ea typeface="HG丸ｺﾞｼｯｸM-PRO" panose="020F0600000000000000" pitchFamily="50" charset="-128"/>
            </a:endParaRPr>
          </a:p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（振れ）</a:t>
            </a:r>
          </a:p>
        </p:txBody>
      </p:sp>
      <p:sp>
        <p:nvSpPr>
          <p:cNvPr id="20531" name="Text Box 18"/>
          <p:cNvSpPr txBox="1">
            <a:spLocks noChangeArrowheads="1"/>
          </p:cNvSpPr>
          <p:nvPr/>
        </p:nvSpPr>
        <p:spPr bwMode="auto">
          <a:xfrm>
            <a:off x="3997327" y="3937079"/>
            <a:ext cx="309562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▲主軸が振れて</a:t>
            </a:r>
            <a:r>
              <a:rPr lang="ja-JP" altLang="en-US" sz="1400" dirty="0" err="1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いないの</a:t>
            </a: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判断基準が不明（秘匿であれば、ＳＰＥＣに対する割合でも可）</a:t>
            </a:r>
          </a:p>
        </p:txBody>
      </p:sp>
      <p:sp>
        <p:nvSpPr>
          <p:cNvPr id="20532" name="Text Box 19"/>
          <p:cNvSpPr txBox="1">
            <a:spLocks noChangeArrowheads="1"/>
          </p:cNvSpPr>
          <p:nvPr/>
        </p:nvSpPr>
        <p:spPr bwMode="auto">
          <a:xfrm>
            <a:off x="10515600" y="5420201"/>
            <a:ext cx="3233738" cy="954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・振れはいくつまで問題ないか、</a:t>
            </a:r>
            <a:endParaRPr lang="en-US" altLang="ja-JP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実際の振れはいくつか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・また、現象の出方から見て振れなら</a:t>
            </a:r>
            <a:endParaRPr lang="en-US" altLang="ja-JP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全数でるので要因ではない⇒外す</a:t>
            </a:r>
          </a:p>
        </p:txBody>
      </p:sp>
      <p:sp>
        <p:nvSpPr>
          <p:cNvPr id="20533" name="Text Box 21"/>
          <p:cNvSpPr txBox="1">
            <a:spLocks noChangeArrowheads="1"/>
          </p:cNvSpPr>
          <p:nvPr/>
        </p:nvSpPr>
        <p:spPr bwMode="auto">
          <a:xfrm>
            <a:off x="7210426" y="6384926"/>
            <a:ext cx="3305175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・要因のまとめ（真因）を明確に書く</a:t>
            </a:r>
          </a:p>
        </p:txBody>
      </p:sp>
      <p:sp>
        <p:nvSpPr>
          <p:cNvPr id="20534" name="Text Box 22"/>
          <p:cNvSpPr txBox="1">
            <a:spLocks noChangeArrowheads="1"/>
          </p:cNvSpPr>
          <p:nvPr/>
        </p:nvSpPr>
        <p:spPr bwMode="auto">
          <a:xfrm>
            <a:off x="3977642" y="6362530"/>
            <a:ext cx="3082925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真因が明確に記載されていない</a:t>
            </a:r>
          </a:p>
        </p:txBody>
      </p:sp>
      <p:cxnSp>
        <p:nvCxnSpPr>
          <p:cNvPr id="44" name="直線コネクタ 43"/>
          <p:cNvCxnSpPr/>
          <p:nvPr/>
        </p:nvCxnSpPr>
        <p:spPr>
          <a:xfrm flipV="1">
            <a:off x="1676401" y="2366963"/>
            <a:ext cx="8791575" cy="25400"/>
          </a:xfrm>
          <a:prstGeom prst="line">
            <a:avLst/>
          </a:prstGeom>
          <a:ln w="952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36" name="Text Box 7"/>
          <p:cNvSpPr txBox="1">
            <a:spLocks noChangeArrowheads="1"/>
          </p:cNvSpPr>
          <p:nvPr/>
        </p:nvSpPr>
        <p:spPr bwMode="auto">
          <a:xfrm>
            <a:off x="2771775" y="0"/>
            <a:ext cx="65484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2000" b="0">
                <a:solidFill>
                  <a:srgbClr val="000000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ＧＤ－３「ＱＣサークル活動の体験談に学ぼう」</a:t>
            </a:r>
          </a:p>
        </p:txBody>
      </p:sp>
      <p:sp>
        <p:nvSpPr>
          <p:cNvPr id="20537" name="Text Box 4"/>
          <p:cNvSpPr txBox="1">
            <a:spLocks noChangeArrowheads="1"/>
          </p:cNvSpPr>
          <p:nvPr/>
        </p:nvSpPr>
        <p:spPr bwMode="auto">
          <a:xfrm>
            <a:off x="3151188" y="414339"/>
            <a:ext cx="24066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ＧＤまとめ用シート　</a:t>
            </a:r>
            <a:r>
              <a:rPr lang="en-US" altLang="ja-JP" sz="16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2</a:t>
            </a:r>
          </a:p>
        </p:txBody>
      </p:sp>
      <p:sp>
        <p:nvSpPr>
          <p:cNvPr id="20538" name="Text Box 11"/>
          <p:cNvSpPr txBox="1">
            <a:spLocks noChangeArrowheads="1"/>
          </p:cNvSpPr>
          <p:nvPr/>
        </p:nvSpPr>
        <p:spPr bwMode="auto">
          <a:xfrm>
            <a:off x="3509964" y="795338"/>
            <a:ext cx="60150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　よくやられている点　　▲　もっと工夫　　</a:t>
            </a:r>
            <a:r>
              <a:rPr lang="en-US" altLang="ja-JP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改善してほしい点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en-US" sz="12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41" name="AutoShape 8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841611" y="3137344"/>
            <a:ext cx="457200" cy="414337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42" name="AutoShape 8">
            <a:hlinkClick r:id="rId4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825460" y="3650987"/>
            <a:ext cx="457200" cy="414337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43" name="AutoShape 8">
            <a:hlinkClick r:id="rId5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782120" y="4557581"/>
            <a:ext cx="457200" cy="414337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45" name="Text Box 6"/>
          <p:cNvSpPr txBox="1">
            <a:spLocks noChangeArrowheads="1"/>
          </p:cNvSpPr>
          <p:nvPr/>
        </p:nvSpPr>
        <p:spPr bwMode="auto">
          <a:xfrm>
            <a:off x="7308849" y="3484223"/>
            <a:ext cx="235151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切粉の影響を証明と反証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で見る</a:t>
            </a:r>
          </a:p>
        </p:txBody>
      </p:sp>
      <p:sp>
        <p:nvSpPr>
          <p:cNvPr id="46" name="Text Box 8"/>
          <p:cNvSpPr txBox="1">
            <a:spLocks noChangeArrowheads="1"/>
          </p:cNvSpPr>
          <p:nvPr/>
        </p:nvSpPr>
        <p:spPr bwMode="auto">
          <a:xfrm>
            <a:off x="10424795" y="3320162"/>
            <a:ext cx="3340100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・検証のやり方例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１）切粉残留物の径大発生率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２）荒加工後の切粉残留率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AutoShape 2"/>
          <p:cNvSpPr>
            <a:spLocks noChangeArrowheads="1"/>
          </p:cNvSpPr>
          <p:nvPr/>
        </p:nvSpPr>
        <p:spPr bwMode="auto">
          <a:xfrm>
            <a:off x="1600200" y="76200"/>
            <a:ext cx="24384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現状把握 ⑤</a:t>
            </a:r>
          </a:p>
        </p:txBody>
      </p:sp>
      <p:sp>
        <p:nvSpPr>
          <p:cNvPr id="61443" name="Text Box 3"/>
          <p:cNvSpPr txBox="1">
            <a:spLocks noChangeArrowheads="1"/>
          </p:cNvSpPr>
          <p:nvPr/>
        </p:nvSpPr>
        <p:spPr bwMode="auto">
          <a:xfrm>
            <a:off x="4191000" y="152400"/>
            <a:ext cx="6477000" cy="457200"/>
          </a:xfrm>
          <a:prstGeom prst="rect">
            <a:avLst/>
          </a:prstGeom>
          <a:solidFill>
            <a:srgbClr val="FFFF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バルブ穴（＃６とそれ以外）の違いは？</a:t>
            </a:r>
          </a:p>
        </p:txBody>
      </p:sp>
      <p:sp>
        <p:nvSpPr>
          <p:cNvPr id="61444" name="Oval 5"/>
          <p:cNvSpPr>
            <a:spLocks noChangeArrowheads="1"/>
          </p:cNvSpPr>
          <p:nvPr/>
        </p:nvSpPr>
        <p:spPr bwMode="auto">
          <a:xfrm>
            <a:off x="1130896" y="6477001"/>
            <a:ext cx="865584" cy="129929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61445" name="Group 23"/>
          <p:cNvGrpSpPr>
            <a:grpSpLocks/>
          </p:cNvGrpSpPr>
          <p:nvPr/>
        </p:nvGrpSpPr>
        <p:grpSpPr bwMode="auto">
          <a:xfrm>
            <a:off x="8534400" y="2971800"/>
            <a:ext cx="1752600" cy="2057400"/>
            <a:chOff x="4517" y="1488"/>
            <a:chExt cx="1104" cy="1296"/>
          </a:xfrm>
        </p:grpSpPr>
        <p:sp>
          <p:nvSpPr>
            <p:cNvPr id="61469" name="Freeform 24"/>
            <p:cNvSpPr>
              <a:spLocks noChangeAspect="1"/>
            </p:cNvSpPr>
            <p:nvPr/>
          </p:nvSpPr>
          <p:spPr bwMode="auto">
            <a:xfrm rot="1075798" flipH="1">
              <a:off x="4926" y="1603"/>
              <a:ext cx="41" cy="51"/>
            </a:xfrm>
            <a:custGeom>
              <a:avLst/>
              <a:gdLst>
                <a:gd name="T0" fmla="*/ 8 w 45"/>
                <a:gd name="T1" fmla="*/ 1 h 71"/>
                <a:gd name="T2" fmla="*/ 5 w 45"/>
                <a:gd name="T3" fmla="*/ 0 h 71"/>
                <a:gd name="T4" fmla="*/ 5 w 45"/>
                <a:gd name="T5" fmla="*/ 1 h 71"/>
                <a:gd name="T6" fmla="*/ 0 w 45"/>
                <a:gd name="T7" fmla="*/ 1 h 71"/>
                <a:gd name="T8" fmla="*/ 0 w 45"/>
                <a:gd name="T9" fmla="*/ 1 h 71"/>
                <a:gd name="T10" fmla="*/ 5 w 45"/>
                <a:gd name="T11" fmla="*/ 1 h 71"/>
                <a:gd name="T12" fmla="*/ 5 w 45"/>
                <a:gd name="T13" fmla="*/ 1 h 71"/>
                <a:gd name="T14" fmla="*/ 7 w 45"/>
                <a:gd name="T15" fmla="*/ 1 h 71"/>
                <a:gd name="T16" fmla="*/ 11 w 45"/>
                <a:gd name="T17" fmla="*/ 1 h 71"/>
                <a:gd name="T18" fmla="*/ 13 w 45"/>
                <a:gd name="T19" fmla="*/ 1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1">
                  <a:moveTo>
                    <a:pt x="29" y="5"/>
                  </a:moveTo>
                  <a:lnTo>
                    <a:pt x="19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4"/>
                  </a:lnTo>
                  <a:lnTo>
                    <a:pt x="6" y="50"/>
                  </a:lnTo>
                  <a:lnTo>
                    <a:pt x="14" y="63"/>
                  </a:lnTo>
                  <a:lnTo>
                    <a:pt x="27" y="71"/>
                  </a:lnTo>
                  <a:lnTo>
                    <a:pt x="37" y="71"/>
                  </a:lnTo>
                  <a:lnTo>
                    <a:pt x="45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70" name="Freeform 25"/>
            <p:cNvSpPr>
              <a:spLocks noChangeAspect="1"/>
            </p:cNvSpPr>
            <p:nvPr/>
          </p:nvSpPr>
          <p:spPr bwMode="auto">
            <a:xfrm rot="1075798" flipH="1">
              <a:off x="4806" y="1725"/>
              <a:ext cx="605" cy="414"/>
            </a:xfrm>
            <a:custGeom>
              <a:avLst/>
              <a:gdLst>
                <a:gd name="T0" fmla="*/ 531 w 606"/>
                <a:gd name="T1" fmla="*/ 2 h 535"/>
                <a:gd name="T2" fmla="*/ 544 w 606"/>
                <a:gd name="T3" fmla="*/ 2 h 535"/>
                <a:gd name="T4" fmla="*/ 561 w 606"/>
                <a:gd name="T5" fmla="*/ 3 h 535"/>
                <a:gd name="T6" fmla="*/ 587 w 606"/>
                <a:gd name="T7" fmla="*/ 4 h 535"/>
                <a:gd name="T8" fmla="*/ 585 w 606"/>
                <a:gd name="T9" fmla="*/ 5 h 535"/>
                <a:gd name="T10" fmla="*/ 555 w 606"/>
                <a:gd name="T11" fmla="*/ 7 h 535"/>
                <a:gd name="T12" fmla="*/ 533 w 606"/>
                <a:gd name="T13" fmla="*/ 8 h 535"/>
                <a:gd name="T14" fmla="*/ 527 w 606"/>
                <a:gd name="T15" fmla="*/ 9 h 535"/>
                <a:gd name="T16" fmla="*/ 495 w 606"/>
                <a:gd name="T17" fmla="*/ 11 h 535"/>
                <a:gd name="T18" fmla="*/ 436 w 606"/>
                <a:gd name="T19" fmla="*/ 12 h 535"/>
                <a:gd name="T20" fmla="*/ 367 w 606"/>
                <a:gd name="T21" fmla="*/ 12 h 535"/>
                <a:gd name="T22" fmla="*/ 374 w 606"/>
                <a:gd name="T23" fmla="*/ 13 h 535"/>
                <a:gd name="T24" fmla="*/ 348 w 606"/>
                <a:gd name="T25" fmla="*/ 15 h 535"/>
                <a:gd name="T26" fmla="*/ 305 w 606"/>
                <a:gd name="T27" fmla="*/ 15 h 535"/>
                <a:gd name="T28" fmla="*/ 276 w 606"/>
                <a:gd name="T29" fmla="*/ 15 h 535"/>
                <a:gd name="T30" fmla="*/ 248 w 606"/>
                <a:gd name="T31" fmla="*/ 13 h 535"/>
                <a:gd name="T32" fmla="*/ 250 w 606"/>
                <a:gd name="T33" fmla="*/ 12 h 535"/>
                <a:gd name="T34" fmla="*/ 230 w 606"/>
                <a:gd name="T35" fmla="*/ 12 h 535"/>
                <a:gd name="T36" fmla="*/ 181 w 606"/>
                <a:gd name="T37" fmla="*/ 10 h 535"/>
                <a:gd name="T38" fmla="*/ 131 w 606"/>
                <a:gd name="T39" fmla="*/ 9 h 535"/>
                <a:gd name="T40" fmla="*/ 73 w 606"/>
                <a:gd name="T41" fmla="*/ 9 h 535"/>
                <a:gd name="T42" fmla="*/ 28 w 606"/>
                <a:gd name="T43" fmla="*/ 7 h 535"/>
                <a:gd name="T44" fmla="*/ 6 w 606"/>
                <a:gd name="T45" fmla="*/ 5 h 535"/>
                <a:gd name="T46" fmla="*/ 0 w 606"/>
                <a:gd name="T47" fmla="*/ 4 h 535"/>
                <a:gd name="T48" fmla="*/ 23 w 606"/>
                <a:gd name="T49" fmla="*/ 3 h 535"/>
                <a:gd name="T50" fmla="*/ 69 w 606"/>
                <a:gd name="T51" fmla="*/ 2 h 535"/>
                <a:gd name="T52" fmla="*/ 114 w 606"/>
                <a:gd name="T53" fmla="*/ 3 h 535"/>
                <a:gd name="T54" fmla="*/ 148 w 606"/>
                <a:gd name="T55" fmla="*/ 5 h 535"/>
                <a:gd name="T56" fmla="*/ 174 w 606"/>
                <a:gd name="T57" fmla="*/ 4 h 535"/>
                <a:gd name="T58" fmla="*/ 179 w 606"/>
                <a:gd name="T59" fmla="*/ 2 h 535"/>
                <a:gd name="T60" fmla="*/ 187 w 606"/>
                <a:gd name="T61" fmla="*/ 2 h 535"/>
                <a:gd name="T62" fmla="*/ 271 w 606"/>
                <a:gd name="T63" fmla="*/ 2 h 535"/>
                <a:gd name="T64" fmla="*/ 400 w 606"/>
                <a:gd name="T65" fmla="*/ 2 h 535"/>
                <a:gd name="T66" fmla="*/ 514 w 606"/>
                <a:gd name="T67" fmla="*/ 2 h 5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6" h="535">
                  <a:moveTo>
                    <a:pt x="528" y="2"/>
                  </a:moveTo>
                  <a:lnTo>
                    <a:pt x="545" y="24"/>
                  </a:lnTo>
                  <a:lnTo>
                    <a:pt x="556" y="47"/>
                  </a:lnTo>
                  <a:lnTo>
                    <a:pt x="558" y="76"/>
                  </a:lnTo>
                  <a:lnTo>
                    <a:pt x="552" y="101"/>
                  </a:lnTo>
                  <a:lnTo>
                    <a:pt x="575" y="114"/>
                  </a:lnTo>
                  <a:lnTo>
                    <a:pt x="593" y="134"/>
                  </a:lnTo>
                  <a:lnTo>
                    <a:pt x="601" y="158"/>
                  </a:lnTo>
                  <a:lnTo>
                    <a:pt x="606" y="181"/>
                  </a:lnTo>
                  <a:lnTo>
                    <a:pt x="599" y="207"/>
                  </a:lnTo>
                  <a:lnTo>
                    <a:pt x="586" y="229"/>
                  </a:lnTo>
                  <a:lnTo>
                    <a:pt x="569" y="246"/>
                  </a:lnTo>
                  <a:lnTo>
                    <a:pt x="545" y="257"/>
                  </a:lnTo>
                  <a:lnTo>
                    <a:pt x="547" y="285"/>
                  </a:lnTo>
                  <a:lnTo>
                    <a:pt x="547" y="313"/>
                  </a:lnTo>
                  <a:lnTo>
                    <a:pt x="541" y="341"/>
                  </a:lnTo>
                  <a:lnTo>
                    <a:pt x="530" y="367"/>
                  </a:lnTo>
                  <a:lnTo>
                    <a:pt x="509" y="393"/>
                  </a:lnTo>
                  <a:lnTo>
                    <a:pt x="481" y="414"/>
                  </a:lnTo>
                  <a:lnTo>
                    <a:pt x="450" y="429"/>
                  </a:lnTo>
                  <a:lnTo>
                    <a:pt x="416" y="438"/>
                  </a:lnTo>
                  <a:lnTo>
                    <a:pt x="381" y="438"/>
                  </a:lnTo>
                  <a:lnTo>
                    <a:pt x="388" y="462"/>
                  </a:lnTo>
                  <a:lnTo>
                    <a:pt x="388" y="483"/>
                  </a:lnTo>
                  <a:lnTo>
                    <a:pt x="377" y="505"/>
                  </a:lnTo>
                  <a:lnTo>
                    <a:pt x="362" y="522"/>
                  </a:lnTo>
                  <a:lnTo>
                    <a:pt x="340" y="533"/>
                  </a:lnTo>
                  <a:lnTo>
                    <a:pt x="319" y="535"/>
                  </a:lnTo>
                  <a:lnTo>
                    <a:pt x="295" y="533"/>
                  </a:lnTo>
                  <a:lnTo>
                    <a:pt x="276" y="522"/>
                  </a:lnTo>
                  <a:lnTo>
                    <a:pt x="258" y="505"/>
                  </a:lnTo>
                  <a:lnTo>
                    <a:pt x="248" y="486"/>
                  </a:lnTo>
                  <a:lnTo>
                    <a:pt x="248" y="468"/>
                  </a:lnTo>
                  <a:lnTo>
                    <a:pt x="250" y="451"/>
                  </a:lnTo>
                  <a:lnTo>
                    <a:pt x="261" y="436"/>
                  </a:lnTo>
                  <a:lnTo>
                    <a:pt x="230" y="412"/>
                  </a:lnTo>
                  <a:lnTo>
                    <a:pt x="202" y="386"/>
                  </a:lnTo>
                  <a:lnTo>
                    <a:pt x="181" y="354"/>
                  </a:lnTo>
                  <a:lnTo>
                    <a:pt x="163" y="319"/>
                  </a:lnTo>
                  <a:lnTo>
                    <a:pt x="131" y="322"/>
                  </a:lnTo>
                  <a:lnTo>
                    <a:pt x="101" y="317"/>
                  </a:lnTo>
                  <a:lnTo>
                    <a:pt x="73" y="304"/>
                  </a:lnTo>
                  <a:lnTo>
                    <a:pt x="47" y="287"/>
                  </a:lnTo>
                  <a:lnTo>
                    <a:pt x="28" y="263"/>
                  </a:lnTo>
                  <a:lnTo>
                    <a:pt x="12" y="235"/>
                  </a:lnTo>
                  <a:lnTo>
                    <a:pt x="6" y="203"/>
                  </a:lnTo>
                  <a:lnTo>
                    <a:pt x="0" y="181"/>
                  </a:lnTo>
                  <a:lnTo>
                    <a:pt x="0" y="155"/>
                  </a:lnTo>
                  <a:lnTo>
                    <a:pt x="8" y="134"/>
                  </a:lnTo>
                  <a:lnTo>
                    <a:pt x="23" y="114"/>
                  </a:lnTo>
                  <a:lnTo>
                    <a:pt x="45" y="101"/>
                  </a:lnTo>
                  <a:lnTo>
                    <a:pt x="69" y="97"/>
                  </a:lnTo>
                  <a:lnTo>
                    <a:pt x="92" y="99"/>
                  </a:lnTo>
                  <a:lnTo>
                    <a:pt x="114" y="108"/>
                  </a:lnTo>
                  <a:lnTo>
                    <a:pt x="131" y="125"/>
                  </a:lnTo>
                  <a:lnTo>
                    <a:pt x="148" y="181"/>
                  </a:lnTo>
                  <a:lnTo>
                    <a:pt x="179" y="181"/>
                  </a:lnTo>
                  <a:lnTo>
                    <a:pt x="174" y="153"/>
                  </a:lnTo>
                  <a:lnTo>
                    <a:pt x="174" y="123"/>
                  </a:lnTo>
                  <a:lnTo>
                    <a:pt x="179" y="95"/>
                  </a:lnTo>
                  <a:lnTo>
                    <a:pt x="179" y="78"/>
                  </a:lnTo>
                  <a:lnTo>
                    <a:pt x="187" y="63"/>
                  </a:lnTo>
                  <a:lnTo>
                    <a:pt x="200" y="54"/>
                  </a:lnTo>
                  <a:lnTo>
                    <a:pt x="271" y="32"/>
                  </a:lnTo>
                  <a:lnTo>
                    <a:pt x="340" y="15"/>
                  </a:lnTo>
                  <a:lnTo>
                    <a:pt x="414" y="4"/>
                  </a:lnTo>
                  <a:lnTo>
                    <a:pt x="485" y="0"/>
                  </a:lnTo>
                  <a:lnTo>
                    <a:pt x="528" y="2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71" name="Freeform 26"/>
            <p:cNvSpPr>
              <a:spLocks noChangeAspect="1"/>
            </p:cNvSpPr>
            <p:nvPr/>
          </p:nvSpPr>
          <p:spPr bwMode="auto">
            <a:xfrm rot="1075798" flipH="1">
              <a:off x="5277" y="1946"/>
              <a:ext cx="40" cy="51"/>
            </a:xfrm>
            <a:custGeom>
              <a:avLst/>
              <a:gdLst>
                <a:gd name="T0" fmla="*/ 71 w 37"/>
                <a:gd name="T1" fmla="*/ 3 h 61"/>
                <a:gd name="T2" fmla="*/ 43 w 37"/>
                <a:gd name="T3" fmla="*/ 0 h 61"/>
                <a:gd name="T4" fmla="*/ 23 w 37"/>
                <a:gd name="T5" fmla="*/ 3 h 61"/>
                <a:gd name="T6" fmla="*/ 2 w 37"/>
                <a:gd name="T7" fmla="*/ 3 h 61"/>
                <a:gd name="T8" fmla="*/ 0 w 37"/>
                <a:gd name="T9" fmla="*/ 3 h 61"/>
                <a:gd name="T10" fmla="*/ 5 w 37"/>
                <a:gd name="T11" fmla="*/ 4 h 61"/>
                <a:gd name="T12" fmla="*/ 37 w 37"/>
                <a:gd name="T13" fmla="*/ 5 h 61"/>
                <a:gd name="T14" fmla="*/ 66 w 37"/>
                <a:gd name="T15" fmla="*/ 6 h 61"/>
                <a:gd name="T16" fmla="*/ 90 w 37"/>
                <a:gd name="T17" fmla="*/ 5 h 61"/>
                <a:gd name="T18" fmla="*/ 109 w 37"/>
                <a:gd name="T19" fmla="*/ 5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61">
                  <a:moveTo>
                    <a:pt x="24" y="5"/>
                  </a:moveTo>
                  <a:lnTo>
                    <a:pt x="15" y="0"/>
                  </a:lnTo>
                  <a:lnTo>
                    <a:pt x="7" y="5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5" y="44"/>
                  </a:lnTo>
                  <a:lnTo>
                    <a:pt x="13" y="54"/>
                  </a:lnTo>
                  <a:lnTo>
                    <a:pt x="22" y="61"/>
                  </a:lnTo>
                  <a:lnTo>
                    <a:pt x="30" y="59"/>
                  </a:lnTo>
                  <a:lnTo>
                    <a:pt x="37" y="5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72" name="Freeform 27"/>
            <p:cNvSpPr>
              <a:spLocks noChangeAspect="1"/>
            </p:cNvSpPr>
            <p:nvPr/>
          </p:nvSpPr>
          <p:spPr bwMode="auto">
            <a:xfrm rot="1075798" flipH="1">
              <a:off x="4856" y="1743"/>
              <a:ext cx="8" cy="32"/>
            </a:xfrm>
            <a:custGeom>
              <a:avLst/>
              <a:gdLst>
                <a:gd name="T0" fmla="*/ 0 w 19"/>
                <a:gd name="T1" fmla="*/ 1 h 54"/>
                <a:gd name="T2" fmla="*/ 0 w 19"/>
                <a:gd name="T3" fmla="*/ 0 h 54"/>
                <a:gd name="T4" fmla="*/ 0 w 19"/>
                <a:gd name="T5" fmla="*/ 1 h 54"/>
                <a:gd name="T6" fmla="*/ 0 w 19"/>
                <a:gd name="T7" fmla="*/ 1 h 54"/>
                <a:gd name="T8" fmla="*/ 0 w 19"/>
                <a:gd name="T9" fmla="*/ 1 h 54"/>
                <a:gd name="T10" fmla="*/ 0 w 19"/>
                <a:gd name="T11" fmla="*/ 1 h 54"/>
                <a:gd name="T12" fmla="*/ 0 w 19"/>
                <a:gd name="T13" fmla="*/ 1 h 54"/>
                <a:gd name="T14" fmla="*/ 0 w 19"/>
                <a:gd name="T15" fmla="*/ 1 h 54"/>
                <a:gd name="T16" fmla="*/ 0 w 19"/>
                <a:gd name="T17" fmla="*/ 1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4">
                  <a:moveTo>
                    <a:pt x="0" y="4"/>
                  </a:moveTo>
                  <a:lnTo>
                    <a:pt x="6" y="0"/>
                  </a:lnTo>
                  <a:lnTo>
                    <a:pt x="12" y="4"/>
                  </a:lnTo>
                  <a:lnTo>
                    <a:pt x="17" y="15"/>
                  </a:lnTo>
                  <a:lnTo>
                    <a:pt x="19" y="28"/>
                  </a:lnTo>
                  <a:lnTo>
                    <a:pt x="17" y="41"/>
                  </a:lnTo>
                  <a:lnTo>
                    <a:pt x="12" y="51"/>
                  </a:lnTo>
                  <a:lnTo>
                    <a:pt x="6" y="54"/>
                  </a:lnTo>
                  <a:lnTo>
                    <a:pt x="0" y="5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73" name="Freeform 28"/>
            <p:cNvSpPr>
              <a:spLocks noChangeAspect="1"/>
            </p:cNvSpPr>
            <p:nvPr/>
          </p:nvSpPr>
          <p:spPr bwMode="auto">
            <a:xfrm rot="1075798" flipH="1">
              <a:off x="4889" y="1732"/>
              <a:ext cx="7" cy="69"/>
            </a:xfrm>
            <a:custGeom>
              <a:avLst/>
              <a:gdLst>
                <a:gd name="T0" fmla="*/ 0 w 2"/>
                <a:gd name="T1" fmla="*/ 0 h 86"/>
                <a:gd name="T2" fmla="*/ 0 w 2"/>
                <a:gd name="T3" fmla="*/ 2 h 86"/>
                <a:gd name="T4" fmla="*/ 0 w 2"/>
                <a:gd name="T5" fmla="*/ 2 h 86"/>
                <a:gd name="T6" fmla="*/ 84966760 w 2"/>
                <a:gd name="T7" fmla="*/ 4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6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" y="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74" name="Freeform 29"/>
            <p:cNvSpPr>
              <a:spLocks noChangeAspect="1"/>
            </p:cNvSpPr>
            <p:nvPr/>
          </p:nvSpPr>
          <p:spPr bwMode="auto">
            <a:xfrm rot="1075798" flipH="1">
              <a:off x="4873" y="1793"/>
              <a:ext cx="122" cy="69"/>
            </a:xfrm>
            <a:custGeom>
              <a:avLst/>
              <a:gdLst>
                <a:gd name="T0" fmla="*/ 0 w 121"/>
                <a:gd name="T1" fmla="*/ 0 h 91"/>
                <a:gd name="T2" fmla="*/ 8 w 121"/>
                <a:gd name="T3" fmla="*/ 2 h 91"/>
                <a:gd name="T4" fmla="*/ 41 w 121"/>
                <a:gd name="T5" fmla="*/ 2 h 91"/>
                <a:gd name="T6" fmla="*/ 87 w 121"/>
                <a:gd name="T7" fmla="*/ 2 h 91"/>
                <a:gd name="T8" fmla="*/ 117 w 121"/>
                <a:gd name="T9" fmla="*/ 2 h 91"/>
                <a:gd name="T10" fmla="*/ 128 w 121"/>
                <a:gd name="T11" fmla="*/ 2 h 91"/>
                <a:gd name="T12" fmla="*/ 135 w 121"/>
                <a:gd name="T13" fmla="*/ 2 h 91"/>
                <a:gd name="T14" fmla="*/ 135 w 121"/>
                <a:gd name="T15" fmla="*/ 2 h 91"/>
                <a:gd name="T16" fmla="*/ 128 w 121"/>
                <a:gd name="T17" fmla="*/ 2 h 91"/>
                <a:gd name="T18" fmla="*/ 117 w 121"/>
                <a:gd name="T19" fmla="*/ 2 h 91"/>
                <a:gd name="T20" fmla="*/ 56 w 121"/>
                <a:gd name="T21" fmla="*/ 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91">
                  <a:moveTo>
                    <a:pt x="0" y="0"/>
                  </a:moveTo>
                  <a:lnTo>
                    <a:pt x="8" y="11"/>
                  </a:lnTo>
                  <a:lnTo>
                    <a:pt x="41" y="9"/>
                  </a:lnTo>
                  <a:lnTo>
                    <a:pt x="73" y="13"/>
                  </a:lnTo>
                  <a:lnTo>
                    <a:pt x="103" y="22"/>
                  </a:lnTo>
                  <a:lnTo>
                    <a:pt x="114" y="28"/>
                  </a:lnTo>
                  <a:lnTo>
                    <a:pt x="121" y="39"/>
                  </a:lnTo>
                  <a:lnTo>
                    <a:pt x="121" y="52"/>
                  </a:lnTo>
                  <a:lnTo>
                    <a:pt x="114" y="63"/>
                  </a:lnTo>
                  <a:lnTo>
                    <a:pt x="103" y="67"/>
                  </a:lnTo>
                  <a:lnTo>
                    <a:pt x="56" y="9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75" name="Freeform 30"/>
            <p:cNvSpPr>
              <a:spLocks noChangeAspect="1"/>
            </p:cNvSpPr>
            <p:nvPr/>
          </p:nvSpPr>
          <p:spPr bwMode="auto">
            <a:xfrm rot="1075798" flipH="1">
              <a:off x="5079" y="1786"/>
              <a:ext cx="115" cy="13"/>
            </a:xfrm>
            <a:custGeom>
              <a:avLst/>
              <a:gdLst>
                <a:gd name="T0" fmla="*/ 0 w 121"/>
                <a:gd name="T1" fmla="*/ 36 h 12"/>
                <a:gd name="T2" fmla="*/ 16 w 121"/>
                <a:gd name="T3" fmla="*/ 4 h 12"/>
                <a:gd name="T4" fmla="*/ 29 w 121"/>
                <a:gd name="T5" fmla="*/ 0 h 12"/>
                <a:gd name="T6" fmla="*/ 45 w 121"/>
                <a:gd name="T7" fmla="*/ 2 h 12"/>
                <a:gd name="T8" fmla="*/ 60 w 121"/>
                <a:gd name="T9" fmla="*/ 3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2">
                  <a:moveTo>
                    <a:pt x="0" y="12"/>
                  </a:moveTo>
                  <a:lnTo>
                    <a:pt x="30" y="4"/>
                  </a:lnTo>
                  <a:lnTo>
                    <a:pt x="61" y="0"/>
                  </a:lnTo>
                  <a:lnTo>
                    <a:pt x="91" y="2"/>
                  </a:lnTo>
                  <a:lnTo>
                    <a:pt x="121" y="1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76" name="Freeform 31"/>
            <p:cNvSpPr>
              <a:spLocks noChangeAspect="1"/>
            </p:cNvSpPr>
            <p:nvPr/>
          </p:nvSpPr>
          <p:spPr bwMode="auto">
            <a:xfrm rot="1075798" flipH="1">
              <a:off x="5082" y="1807"/>
              <a:ext cx="48" cy="56"/>
            </a:xfrm>
            <a:custGeom>
              <a:avLst/>
              <a:gdLst>
                <a:gd name="T0" fmla="*/ 21 w 51"/>
                <a:gd name="T1" fmla="*/ 2 h 71"/>
                <a:gd name="T2" fmla="*/ 22 w 51"/>
                <a:gd name="T3" fmla="*/ 2 h 71"/>
                <a:gd name="T4" fmla="*/ 21 w 51"/>
                <a:gd name="T5" fmla="*/ 2 h 71"/>
                <a:gd name="T6" fmla="*/ 19 w 51"/>
                <a:gd name="T7" fmla="*/ 2 h 71"/>
                <a:gd name="T8" fmla="*/ 14 w 51"/>
                <a:gd name="T9" fmla="*/ 0 h 71"/>
                <a:gd name="T10" fmla="*/ 8 w 51"/>
                <a:gd name="T11" fmla="*/ 2 h 71"/>
                <a:gd name="T12" fmla="*/ 8 w 51"/>
                <a:gd name="T13" fmla="*/ 2 h 71"/>
                <a:gd name="T14" fmla="*/ 4 w 51"/>
                <a:gd name="T15" fmla="*/ 2 h 71"/>
                <a:gd name="T16" fmla="*/ 0 w 51"/>
                <a:gd name="T17" fmla="*/ 2 h 71"/>
                <a:gd name="T18" fmla="*/ 2 w 51"/>
                <a:gd name="T19" fmla="*/ 2 h 71"/>
                <a:gd name="T20" fmla="*/ 8 w 51"/>
                <a:gd name="T21" fmla="*/ 2 h 71"/>
                <a:gd name="T22" fmla="*/ 8 w 51"/>
                <a:gd name="T23" fmla="*/ 2 h 71"/>
                <a:gd name="T24" fmla="*/ 13 w 51"/>
                <a:gd name="T25" fmla="*/ 2 h 71"/>
                <a:gd name="T26" fmla="*/ 17 w 51"/>
                <a:gd name="T27" fmla="*/ 2 h 71"/>
                <a:gd name="T28" fmla="*/ 21 w 51"/>
                <a:gd name="T29" fmla="*/ 2 h 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71">
                  <a:moveTo>
                    <a:pt x="47" y="43"/>
                  </a:moveTo>
                  <a:lnTo>
                    <a:pt x="51" y="28"/>
                  </a:lnTo>
                  <a:lnTo>
                    <a:pt x="49" y="15"/>
                  </a:lnTo>
                  <a:lnTo>
                    <a:pt x="43" y="5"/>
                  </a:lnTo>
                  <a:lnTo>
                    <a:pt x="32" y="0"/>
                  </a:lnTo>
                  <a:lnTo>
                    <a:pt x="21" y="5"/>
                  </a:lnTo>
                  <a:lnTo>
                    <a:pt x="10" y="15"/>
                  </a:lnTo>
                  <a:lnTo>
                    <a:pt x="4" y="28"/>
                  </a:lnTo>
                  <a:lnTo>
                    <a:pt x="0" y="43"/>
                  </a:lnTo>
                  <a:lnTo>
                    <a:pt x="2" y="58"/>
                  </a:lnTo>
                  <a:lnTo>
                    <a:pt x="8" y="67"/>
                  </a:lnTo>
                  <a:lnTo>
                    <a:pt x="19" y="71"/>
                  </a:lnTo>
                  <a:lnTo>
                    <a:pt x="30" y="67"/>
                  </a:lnTo>
                  <a:lnTo>
                    <a:pt x="38" y="58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77" name="Freeform 32"/>
            <p:cNvSpPr>
              <a:spLocks noChangeAspect="1"/>
            </p:cNvSpPr>
            <p:nvPr/>
          </p:nvSpPr>
          <p:spPr bwMode="auto">
            <a:xfrm rot="1075798" flipH="1">
              <a:off x="5079" y="1822"/>
              <a:ext cx="21" cy="32"/>
            </a:xfrm>
            <a:custGeom>
              <a:avLst/>
              <a:gdLst>
                <a:gd name="T0" fmla="*/ 1 w 30"/>
                <a:gd name="T1" fmla="*/ 2 h 41"/>
                <a:gd name="T2" fmla="*/ 1 w 30"/>
                <a:gd name="T3" fmla="*/ 2 h 41"/>
                <a:gd name="T4" fmla="*/ 1 w 30"/>
                <a:gd name="T5" fmla="*/ 2 h 41"/>
                <a:gd name="T6" fmla="*/ 1 w 30"/>
                <a:gd name="T7" fmla="*/ 0 h 41"/>
                <a:gd name="T8" fmla="*/ 1 w 30"/>
                <a:gd name="T9" fmla="*/ 0 h 41"/>
                <a:gd name="T10" fmla="*/ 1 w 30"/>
                <a:gd name="T11" fmla="*/ 2 h 41"/>
                <a:gd name="T12" fmla="*/ 1 w 30"/>
                <a:gd name="T13" fmla="*/ 2 h 41"/>
                <a:gd name="T14" fmla="*/ 0 w 30"/>
                <a:gd name="T15" fmla="*/ 2 h 41"/>
                <a:gd name="T16" fmla="*/ 1 w 30"/>
                <a:gd name="T17" fmla="*/ 2 h 41"/>
                <a:gd name="T18" fmla="*/ 1 w 30"/>
                <a:gd name="T19" fmla="*/ 2 h 41"/>
                <a:gd name="T20" fmla="*/ 1 w 30"/>
                <a:gd name="T21" fmla="*/ 2 h 41"/>
                <a:gd name="T22" fmla="*/ 1 w 30"/>
                <a:gd name="T23" fmla="*/ 2 h 41"/>
                <a:gd name="T24" fmla="*/ 1 w 30"/>
                <a:gd name="T25" fmla="*/ 2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1">
                  <a:moveTo>
                    <a:pt x="28" y="26"/>
                  </a:moveTo>
                  <a:lnTo>
                    <a:pt x="30" y="15"/>
                  </a:lnTo>
                  <a:lnTo>
                    <a:pt x="28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6" y="6"/>
                  </a:lnTo>
                  <a:lnTo>
                    <a:pt x="2" y="15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6" y="41"/>
                  </a:lnTo>
                  <a:lnTo>
                    <a:pt x="15" y="41"/>
                  </a:lnTo>
                  <a:lnTo>
                    <a:pt x="21" y="34"/>
                  </a:lnTo>
                  <a:lnTo>
                    <a:pt x="28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78" name="Freeform 33"/>
            <p:cNvSpPr>
              <a:spLocks noChangeAspect="1"/>
            </p:cNvSpPr>
            <p:nvPr/>
          </p:nvSpPr>
          <p:spPr bwMode="auto">
            <a:xfrm rot="1075798" flipH="1">
              <a:off x="4920" y="1728"/>
              <a:ext cx="47" cy="57"/>
            </a:xfrm>
            <a:custGeom>
              <a:avLst/>
              <a:gdLst>
                <a:gd name="T0" fmla="*/ 29 w 48"/>
                <a:gd name="T1" fmla="*/ 5 h 67"/>
                <a:gd name="T2" fmla="*/ 34 w 48"/>
                <a:gd name="T3" fmla="*/ 3 h 67"/>
                <a:gd name="T4" fmla="*/ 31 w 48"/>
                <a:gd name="T5" fmla="*/ 3 h 67"/>
                <a:gd name="T6" fmla="*/ 25 w 48"/>
                <a:gd name="T7" fmla="*/ 3 h 67"/>
                <a:gd name="T8" fmla="*/ 24 w 48"/>
                <a:gd name="T9" fmla="*/ 0 h 67"/>
                <a:gd name="T10" fmla="*/ 19 w 48"/>
                <a:gd name="T11" fmla="*/ 3 h 67"/>
                <a:gd name="T12" fmla="*/ 11 w 48"/>
                <a:gd name="T13" fmla="*/ 3 h 67"/>
                <a:gd name="T14" fmla="*/ 4 w 48"/>
                <a:gd name="T15" fmla="*/ 3 h 67"/>
                <a:gd name="T16" fmla="*/ 0 w 48"/>
                <a:gd name="T17" fmla="*/ 5 h 67"/>
                <a:gd name="T18" fmla="*/ 2 w 48"/>
                <a:gd name="T19" fmla="*/ 6 h 67"/>
                <a:gd name="T20" fmla="*/ 9 w 48"/>
                <a:gd name="T21" fmla="*/ 7 h 67"/>
                <a:gd name="T22" fmla="*/ 17 w 48"/>
                <a:gd name="T23" fmla="*/ 8 h 67"/>
                <a:gd name="T24" fmla="*/ 24 w 48"/>
                <a:gd name="T25" fmla="*/ 7 h 67"/>
                <a:gd name="T26" fmla="*/ 24 w 48"/>
                <a:gd name="T27" fmla="*/ 6 h 67"/>
                <a:gd name="T28" fmla="*/ 29 w 48"/>
                <a:gd name="T29" fmla="*/ 5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67">
                  <a:moveTo>
                    <a:pt x="43" y="41"/>
                  </a:moveTo>
                  <a:lnTo>
                    <a:pt x="48" y="26"/>
                  </a:lnTo>
                  <a:lnTo>
                    <a:pt x="45" y="13"/>
                  </a:lnTo>
                  <a:lnTo>
                    <a:pt x="39" y="5"/>
                  </a:lnTo>
                  <a:lnTo>
                    <a:pt x="30" y="0"/>
                  </a:lnTo>
                  <a:lnTo>
                    <a:pt x="19" y="5"/>
                  </a:lnTo>
                  <a:lnTo>
                    <a:pt x="11" y="13"/>
                  </a:lnTo>
                  <a:lnTo>
                    <a:pt x="4" y="26"/>
                  </a:lnTo>
                  <a:lnTo>
                    <a:pt x="0" y="41"/>
                  </a:lnTo>
                  <a:lnTo>
                    <a:pt x="2" y="54"/>
                  </a:lnTo>
                  <a:lnTo>
                    <a:pt x="9" y="63"/>
                  </a:lnTo>
                  <a:lnTo>
                    <a:pt x="17" y="67"/>
                  </a:lnTo>
                  <a:lnTo>
                    <a:pt x="28" y="63"/>
                  </a:lnTo>
                  <a:lnTo>
                    <a:pt x="37" y="54"/>
                  </a:lnTo>
                  <a:lnTo>
                    <a:pt x="4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79" name="Freeform 34"/>
            <p:cNvSpPr>
              <a:spLocks noChangeAspect="1"/>
            </p:cNvSpPr>
            <p:nvPr/>
          </p:nvSpPr>
          <p:spPr bwMode="auto">
            <a:xfrm rot="1075798" flipH="1">
              <a:off x="4927" y="1754"/>
              <a:ext cx="34" cy="32"/>
            </a:xfrm>
            <a:custGeom>
              <a:avLst/>
              <a:gdLst>
                <a:gd name="T0" fmla="*/ 398 w 28"/>
                <a:gd name="T1" fmla="*/ 2 h 41"/>
                <a:gd name="T2" fmla="*/ 424 w 28"/>
                <a:gd name="T3" fmla="*/ 2 h 41"/>
                <a:gd name="T4" fmla="*/ 398 w 28"/>
                <a:gd name="T5" fmla="*/ 2 h 41"/>
                <a:gd name="T6" fmla="*/ 282 w 28"/>
                <a:gd name="T7" fmla="*/ 0 h 41"/>
                <a:gd name="T8" fmla="*/ 132 w 28"/>
                <a:gd name="T9" fmla="*/ 2 h 41"/>
                <a:gd name="T10" fmla="*/ 2 w 28"/>
                <a:gd name="T11" fmla="*/ 2 h 41"/>
                <a:gd name="T12" fmla="*/ 0 w 28"/>
                <a:gd name="T13" fmla="*/ 2 h 41"/>
                <a:gd name="T14" fmla="*/ 74 w 28"/>
                <a:gd name="T15" fmla="*/ 2 h 41"/>
                <a:gd name="T16" fmla="*/ 160 w 28"/>
                <a:gd name="T17" fmla="*/ 2 h 41"/>
                <a:gd name="T18" fmla="*/ 298 w 28"/>
                <a:gd name="T19" fmla="*/ 2 h 41"/>
                <a:gd name="T20" fmla="*/ 398 w 28"/>
                <a:gd name="T21" fmla="*/ 2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26" y="25"/>
                  </a:moveTo>
                  <a:lnTo>
                    <a:pt x="28" y="13"/>
                  </a:lnTo>
                  <a:lnTo>
                    <a:pt x="26" y="4"/>
                  </a:lnTo>
                  <a:lnTo>
                    <a:pt x="18" y="0"/>
                  </a:lnTo>
                  <a:lnTo>
                    <a:pt x="9" y="6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5" y="38"/>
                  </a:lnTo>
                  <a:lnTo>
                    <a:pt x="11" y="41"/>
                  </a:lnTo>
                  <a:lnTo>
                    <a:pt x="20" y="36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80" name="Freeform 35"/>
            <p:cNvSpPr>
              <a:spLocks noChangeAspect="1"/>
            </p:cNvSpPr>
            <p:nvPr/>
          </p:nvSpPr>
          <p:spPr bwMode="auto">
            <a:xfrm rot="1075798" flipH="1">
              <a:off x="4833" y="1523"/>
              <a:ext cx="605" cy="300"/>
            </a:xfrm>
            <a:custGeom>
              <a:avLst/>
              <a:gdLst>
                <a:gd name="T0" fmla="*/ 388 w 619"/>
                <a:gd name="T1" fmla="*/ 4 h 395"/>
                <a:gd name="T2" fmla="*/ 435 w 619"/>
                <a:gd name="T3" fmla="*/ 5 h 395"/>
                <a:gd name="T4" fmla="*/ 444 w 619"/>
                <a:gd name="T5" fmla="*/ 5 h 395"/>
                <a:gd name="T6" fmla="*/ 450 w 619"/>
                <a:gd name="T7" fmla="*/ 5 h 395"/>
                <a:gd name="T8" fmla="*/ 448 w 619"/>
                <a:gd name="T9" fmla="*/ 5 h 395"/>
                <a:gd name="T10" fmla="*/ 442 w 619"/>
                <a:gd name="T11" fmla="*/ 6 h 395"/>
                <a:gd name="T12" fmla="*/ 434 w 619"/>
                <a:gd name="T13" fmla="*/ 6 h 395"/>
                <a:gd name="T14" fmla="*/ 396 w 619"/>
                <a:gd name="T15" fmla="*/ 6 h 395"/>
                <a:gd name="T16" fmla="*/ 386 w 619"/>
                <a:gd name="T17" fmla="*/ 6 h 395"/>
                <a:gd name="T18" fmla="*/ 370 w 619"/>
                <a:gd name="T19" fmla="*/ 5 h 395"/>
                <a:gd name="T20" fmla="*/ 354 w 619"/>
                <a:gd name="T21" fmla="*/ 5 h 395"/>
                <a:gd name="T22" fmla="*/ 335 w 619"/>
                <a:gd name="T23" fmla="*/ 5 h 395"/>
                <a:gd name="T24" fmla="*/ 317 w 619"/>
                <a:gd name="T25" fmla="*/ 5 h 395"/>
                <a:gd name="T26" fmla="*/ 249 w 619"/>
                <a:gd name="T27" fmla="*/ 6 h 395"/>
                <a:gd name="T28" fmla="*/ 182 w 619"/>
                <a:gd name="T29" fmla="*/ 6 h 395"/>
                <a:gd name="T30" fmla="*/ 116 w 619"/>
                <a:gd name="T31" fmla="*/ 7 h 395"/>
                <a:gd name="T32" fmla="*/ 36 w 619"/>
                <a:gd name="T33" fmla="*/ 8 h 395"/>
                <a:gd name="T34" fmla="*/ 22 w 619"/>
                <a:gd name="T35" fmla="*/ 8 h 395"/>
                <a:gd name="T36" fmla="*/ 11 w 619"/>
                <a:gd name="T37" fmla="*/ 7 h 395"/>
                <a:gd name="T38" fmla="*/ 4 w 619"/>
                <a:gd name="T39" fmla="*/ 6 h 395"/>
                <a:gd name="T40" fmla="*/ 0 w 619"/>
                <a:gd name="T41" fmla="*/ 5 h 395"/>
                <a:gd name="T42" fmla="*/ 4 w 619"/>
                <a:gd name="T43" fmla="*/ 5 h 395"/>
                <a:gd name="T44" fmla="*/ 15 w 619"/>
                <a:gd name="T45" fmla="*/ 4 h 395"/>
                <a:gd name="T46" fmla="*/ 22 w 619"/>
                <a:gd name="T47" fmla="*/ 4 h 395"/>
                <a:gd name="T48" fmla="*/ 38 w 619"/>
                <a:gd name="T49" fmla="*/ 3 h 395"/>
                <a:gd name="T50" fmla="*/ 71 w 619"/>
                <a:gd name="T51" fmla="*/ 2 h 395"/>
                <a:gd name="T52" fmla="*/ 109 w 619"/>
                <a:gd name="T53" fmla="*/ 2 h 395"/>
                <a:gd name="T54" fmla="*/ 150 w 619"/>
                <a:gd name="T55" fmla="*/ 2 h 395"/>
                <a:gd name="T56" fmla="*/ 192 w 619"/>
                <a:gd name="T57" fmla="*/ 2 h 395"/>
                <a:gd name="T58" fmla="*/ 235 w 619"/>
                <a:gd name="T59" fmla="*/ 2 h 395"/>
                <a:gd name="T60" fmla="*/ 279 w 619"/>
                <a:gd name="T61" fmla="*/ 0 h 395"/>
                <a:gd name="T62" fmla="*/ 323 w 619"/>
                <a:gd name="T63" fmla="*/ 2 h 395"/>
                <a:gd name="T64" fmla="*/ 342 w 619"/>
                <a:gd name="T65" fmla="*/ 2 h 395"/>
                <a:gd name="T66" fmla="*/ 358 w 619"/>
                <a:gd name="T67" fmla="*/ 2 h 395"/>
                <a:gd name="T68" fmla="*/ 368 w 619"/>
                <a:gd name="T69" fmla="*/ 2 h 395"/>
                <a:gd name="T70" fmla="*/ 376 w 619"/>
                <a:gd name="T71" fmla="*/ 2 h 395"/>
                <a:gd name="T72" fmla="*/ 380 w 619"/>
                <a:gd name="T73" fmla="*/ 2 h 395"/>
                <a:gd name="T74" fmla="*/ 388 w 619"/>
                <a:gd name="T75" fmla="*/ 4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9" h="395">
                  <a:moveTo>
                    <a:pt x="535" y="188"/>
                  </a:moveTo>
                  <a:lnTo>
                    <a:pt x="600" y="210"/>
                  </a:lnTo>
                  <a:lnTo>
                    <a:pt x="613" y="218"/>
                  </a:lnTo>
                  <a:lnTo>
                    <a:pt x="619" y="231"/>
                  </a:lnTo>
                  <a:lnTo>
                    <a:pt x="617" y="251"/>
                  </a:lnTo>
                  <a:lnTo>
                    <a:pt x="608" y="268"/>
                  </a:lnTo>
                  <a:lnTo>
                    <a:pt x="596" y="279"/>
                  </a:lnTo>
                  <a:lnTo>
                    <a:pt x="546" y="292"/>
                  </a:lnTo>
                  <a:lnTo>
                    <a:pt x="531" y="270"/>
                  </a:lnTo>
                  <a:lnTo>
                    <a:pt x="511" y="253"/>
                  </a:lnTo>
                  <a:lnTo>
                    <a:pt x="488" y="242"/>
                  </a:lnTo>
                  <a:lnTo>
                    <a:pt x="462" y="238"/>
                  </a:lnTo>
                  <a:lnTo>
                    <a:pt x="436" y="242"/>
                  </a:lnTo>
                  <a:lnTo>
                    <a:pt x="343" y="266"/>
                  </a:lnTo>
                  <a:lnTo>
                    <a:pt x="250" y="296"/>
                  </a:lnTo>
                  <a:lnTo>
                    <a:pt x="160" y="335"/>
                  </a:lnTo>
                  <a:lnTo>
                    <a:pt x="50" y="395"/>
                  </a:lnTo>
                  <a:lnTo>
                    <a:pt x="28" y="359"/>
                  </a:lnTo>
                  <a:lnTo>
                    <a:pt x="11" y="320"/>
                  </a:lnTo>
                  <a:lnTo>
                    <a:pt x="4" y="277"/>
                  </a:lnTo>
                  <a:lnTo>
                    <a:pt x="0" y="244"/>
                  </a:lnTo>
                  <a:lnTo>
                    <a:pt x="4" y="212"/>
                  </a:lnTo>
                  <a:lnTo>
                    <a:pt x="15" y="182"/>
                  </a:lnTo>
                  <a:lnTo>
                    <a:pt x="30" y="154"/>
                  </a:lnTo>
                  <a:lnTo>
                    <a:pt x="52" y="128"/>
                  </a:lnTo>
                  <a:lnTo>
                    <a:pt x="99" y="91"/>
                  </a:lnTo>
                  <a:lnTo>
                    <a:pt x="151" y="59"/>
                  </a:lnTo>
                  <a:lnTo>
                    <a:pt x="207" y="35"/>
                  </a:lnTo>
                  <a:lnTo>
                    <a:pt x="265" y="15"/>
                  </a:lnTo>
                  <a:lnTo>
                    <a:pt x="324" y="5"/>
                  </a:lnTo>
                  <a:lnTo>
                    <a:pt x="384" y="0"/>
                  </a:lnTo>
                  <a:lnTo>
                    <a:pt x="445" y="5"/>
                  </a:lnTo>
                  <a:lnTo>
                    <a:pt x="470" y="15"/>
                  </a:lnTo>
                  <a:lnTo>
                    <a:pt x="492" y="35"/>
                  </a:lnTo>
                  <a:lnTo>
                    <a:pt x="507" y="56"/>
                  </a:lnTo>
                  <a:lnTo>
                    <a:pt x="518" y="82"/>
                  </a:lnTo>
                  <a:lnTo>
                    <a:pt x="524" y="110"/>
                  </a:lnTo>
                  <a:lnTo>
                    <a:pt x="53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81" name="Freeform 36"/>
            <p:cNvSpPr>
              <a:spLocks noChangeAspect="1"/>
            </p:cNvSpPr>
            <p:nvPr/>
          </p:nvSpPr>
          <p:spPr bwMode="auto">
            <a:xfrm rot="1075798" flipH="1">
              <a:off x="4873" y="1597"/>
              <a:ext cx="130" cy="25"/>
            </a:xfrm>
            <a:custGeom>
              <a:avLst/>
              <a:gdLst>
                <a:gd name="T0" fmla="*/ 59 w 138"/>
                <a:gd name="T1" fmla="*/ 6 h 28"/>
                <a:gd name="T2" fmla="*/ 55 w 138"/>
                <a:gd name="T3" fmla="*/ 4 h 28"/>
                <a:gd name="T4" fmla="*/ 49 w 138"/>
                <a:gd name="T5" fmla="*/ 2 h 28"/>
                <a:gd name="T6" fmla="*/ 42 w 138"/>
                <a:gd name="T7" fmla="*/ 0 h 28"/>
                <a:gd name="T8" fmla="*/ 35 w 138"/>
                <a:gd name="T9" fmla="*/ 2 h 28"/>
                <a:gd name="T10" fmla="*/ 0 w 138"/>
                <a:gd name="T11" fmla="*/ 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8">
                  <a:moveTo>
                    <a:pt x="138" y="28"/>
                  </a:moveTo>
                  <a:lnTo>
                    <a:pt x="127" y="13"/>
                  </a:lnTo>
                  <a:lnTo>
                    <a:pt x="114" y="2"/>
                  </a:lnTo>
                  <a:lnTo>
                    <a:pt x="97" y="0"/>
                  </a:lnTo>
                  <a:lnTo>
                    <a:pt x="80" y="2"/>
                  </a:lnTo>
                  <a:lnTo>
                    <a:pt x="0" y="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82" name="Freeform 37"/>
            <p:cNvSpPr>
              <a:spLocks noChangeAspect="1"/>
            </p:cNvSpPr>
            <p:nvPr/>
          </p:nvSpPr>
          <p:spPr bwMode="auto">
            <a:xfrm rot="1075798" flipH="1">
              <a:off x="4918" y="1637"/>
              <a:ext cx="362" cy="113"/>
            </a:xfrm>
            <a:custGeom>
              <a:avLst/>
              <a:gdLst>
                <a:gd name="T0" fmla="*/ 388 w 360"/>
                <a:gd name="T1" fmla="*/ 2 h 149"/>
                <a:gd name="T2" fmla="*/ 343 w 360"/>
                <a:gd name="T3" fmla="*/ 2 h 149"/>
                <a:gd name="T4" fmla="*/ 298 w 360"/>
                <a:gd name="T5" fmla="*/ 0 h 149"/>
                <a:gd name="T6" fmla="*/ 238 w 360"/>
                <a:gd name="T7" fmla="*/ 2 h 149"/>
                <a:gd name="T8" fmla="*/ 193 w 360"/>
                <a:gd name="T9" fmla="*/ 2 h 149"/>
                <a:gd name="T10" fmla="*/ 141 w 360"/>
                <a:gd name="T11" fmla="*/ 2 h 149"/>
                <a:gd name="T12" fmla="*/ 80 w 360"/>
                <a:gd name="T13" fmla="*/ 2 h 149"/>
                <a:gd name="T14" fmla="*/ 37 w 360"/>
                <a:gd name="T15" fmla="*/ 2 h 149"/>
                <a:gd name="T16" fmla="*/ 0 w 360"/>
                <a:gd name="T17" fmla="*/ 3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0" h="149">
                  <a:moveTo>
                    <a:pt x="360" y="13"/>
                  </a:moveTo>
                  <a:lnTo>
                    <a:pt x="315" y="2"/>
                  </a:lnTo>
                  <a:lnTo>
                    <a:pt x="270" y="0"/>
                  </a:lnTo>
                  <a:lnTo>
                    <a:pt x="224" y="4"/>
                  </a:lnTo>
                  <a:lnTo>
                    <a:pt x="179" y="15"/>
                  </a:lnTo>
                  <a:lnTo>
                    <a:pt x="127" y="39"/>
                  </a:lnTo>
                  <a:lnTo>
                    <a:pt x="80" y="69"/>
                  </a:lnTo>
                  <a:lnTo>
                    <a:pt x="37" y="106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83" name="Freeform 38"/>
            <p:cNvSpPr>
              <a:spLocks noChangeAspect="1"/>
            </p:cNvSpPr>
            <p:nvPr/>
          </p:nvSpPr>
          <p:spPr bwMode="auto">
            <a:xfrm rot="1075798" flipH="1">
              <a:off x="5004" y="1488"/>
              <a:ext cx="68" cy="131"/>
            </a:xfrm>
            <a:custGeom>
              <a:avLst/>
              <a:gdLst>
                <a:gd name="T0" fmla="*/ 0 w 66"/>
                <a:gd name="T1" fmla="*/ 0 h 172"/>
                <a:gd name="T2" fmla="*/ 35 w 66"/>
                <a:gd name="T3" fmla="*/ 2 h 172"/>
                <a:gd name="T4" fmla="*/ 54 w 66"/>
                <a:gd name="T5" fmla="*/ 2 h 172"/>
                <a:gd name="T6" fmla="*/ 76 w 66"/>
                <a:gd name="T7" fmla="*/ 2 h 172"/>
                <a:gd name="T8" fmla="*/ 84 w 66"/>
                <a:gd name="T9" fmla="*/ 2 h 172"/>
                <a:gd name="T10" fmla="*/ 99 w 66"/>
                <a:gd name="T11" fmla="*/ 4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72">
                  <a:moveTo>
                    <a:pt x="0" y="0"/>
                  </a:moveTo>
                  <a:lnTo>
                    <a:pt x="21" y="17"/>
                  </a:lnTo>
                  <a:lnTo>
                    <a:pt x="38" y="41"/>
                  </a:lnTo>
                  <a:lnTo>
                    <a:pt x="49" y="67"/>
                  </a:lnTo>
                  <a:lnTo>
                    <a:pt x="56" y="97"/>
                  </a:lnTo>
                  <a:lnTo>
                    <a:pt x="66" y="1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84" name="Freeform 39"/>
            <p:cNvSpPr>
              <a:spLocks noChangeAspect="1"/>
            </p:cNvSpPr>
            <p:nvPr/>
          </p:nvSpPr>
          <p:spPr bwMode="auto">
            <a:xfrm rot="1075798" flipH="1">
              <a:off x="5155" y="1605"/>
              <a:ext cx="163" cy="113"/>
            </a:xfrm>
            <a:custGeom>
              <a:avLst/>
              <a:gdLst>
                <a:gd name="T0" fmla="*/ 0 w 175"/>
                <a:gd name="T1" fmla="*/ 0 h 142"/>
                <a:gd name="T2" fmla="*/ 11 w 175"/>
                <a:gd name="T3" fmla="*/ 2 h 142"/>
                <a:gd name="T4" fmla="*/ 21 w 175"/>
                <a:gd name="T5" fmla="*/ 2 h 142"/>
                <a:gd name="T6" fmla="*/ 32 w 175"/>
                <a:gd name="T7" fmla="*/ 2 h 142"/>
                <a:gd name="T8" fmla="*/ 40 w 175"/>
                <a:gd name="T9" fmla="*/ 2 h 142"/>
                <a:gd name="T10" fmla="*/ 46 w 175"/>
                <a:gd name="T11" fmla="*/ 3 h 142"/>
                <a:gd name="T12" fmla="*/ 65 w 175"/>
                <a:gd name="T13" fmla="*/ 6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42">
                  <a:moveTo>
                    <a:pt x="0" y="0"/>
                  </a:moveTo>
                  <a:lnTo>
                    <a:pt x="30" y="2"/>
                  </a:lnTo>
                  <a:lnTo>
                    <a:pt x="58" y="11"/>
                  </a:lnTo>
                  <a:lnTo>
                    <a:pt x="86" y="26"/>
                  </a:lnTo>
                  <a:lnTo>
                    <a:pt x="108" y="45"/>
                  </a:lnTo>
                  <a:lnTo>
                    <a:pt x="125" y="71"/>
                  </a:lnTo>
                  <a:lnTo>
                    <a:pt x="175" y="1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85" name="Freeform 40"/>
            <p:cNvSpPr>
              <a:spLocks noChangeAspect="1"/>
            </p:cNvSpPr>
            <p:nvPr/>
          </p:nvSpPr>
          <p:spPr bwMode="auto">
            <a:xfrm rot="1075798" flipH="1">
              <a:off x="5066" y="1532"/>
              <a:ext cx="245" cy="51"/>
            </a:xfrm>
            <a:custGeom>
              <a:avLst/>
              <a:gdLst>
                <a:gd name="T0" fmla="*/ 162 w 253"/>
                <a:gd name="T1" fmla="*/ 1 h 74"/>
                <a:gd name="T2" fmla="*/ 135 w 253"/>
                <a:gd name="T3" fmla="*/ 0 h 74"/>
                <a:gd name="T4" fmla="*/ 109 w 253"/>
                <a:gd name="T5" fmla="*/ 0 h 74"/>
                <a:gd name="T6" fmla="*/ 83 w 253"/>
                <a:gd name="T7" fmla="*/ 1 h 74"/>
                <a:gd name="T8" fmla="*/ 57 w 253"/>
                <a:gd name="T9" fmla="*/ 1 h 74"/>
                <a:gd name="T10" fmla="*/ 35 w 253"/>
                <a:gd name="T11" fmla="*/ 1 h 74"/>
                <a:gd name="T12" fmla="*/ 0 w 253"/>
                <a:gd name="T13" fmla="*/ 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74">
                  <a:moveTo>
                    <a:pt x="253" y="7"/>
                  </a:moveTo>
                  <a:lnTo>
                    <a:pt x="212" y="0"/>
                  </a:lnTo>
                  <a:lnTo>
                    <a:pt x="171" y="0"/>
                  </a:lnTo>
                  <a:lnTo>
                    <a:pt x="130" y="9"/>
                  </a:lnTo>
                  <a:lnTo>
                    <a:pt x="89" y="22"/>
                  </a:lnTo>
                  <a:lnTo>
                    <a:pt x="52" y="41"/>
                  </a:lnTo>
                  <a:lnTo>
                    <a:pt x="0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86" name="Freeform 41"/>
            <p:cNvSpPr>
              <a:spLocks noChangeAspect="1"/>
            </p:cNvSpPr>
            <p:nvPr/>
          </p:nvSpPr>
          <p:spPr bwMode="auto">
            <a:xfrm rot="1075798" flipH="1">
              <a:off x="5162" y="1702"/>
              <a:ext cx="224" cy="126"/>
            </a:xfrm>
            <a:custGeom>
              <a:avLst/>
              <a:gdLst>
                <a:gd name="T0" fmla="*/ 211 w 225"/>
                <a:gd name="T1" fmla="*/ 0 h 157"/>
                <a:gd name="T2" fmla="*/ 140 w 225"/>
                <a:gd name="T3" fmla="*/ 2 h 157"/>
                <a:gd name="T4" fmla="*/ 82 w 225"/>
                <a:gd name="T5" fmla="*/ 5 h 157"/>
                <a:gd name="T6" fmla="*/ 0 w 225"/>
                <a:gd name="T7" fmla="*/ 7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157">
                  <a:moveTo>
                    <a:pt x="225" y="0"/>
                  </a:moveTo>
                  <a:lnTo>
                    <a:pt x="154" y="56"/>
                  </a:lnTo>
                  <a:lnTo>
                    <a:pt x="82" y="114"/>
                  </a:lnTo>
                  <a:lnTo>
                    <a:pt x="0" y="15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1487" name="Group 42"/>
            <p:cNvGrpSpPr>
              <a:grpSpLocks/>
            </p:cNvGrpSpPr>
            <p:nvPr/>
          </p:nvGrpSpPr>
          <p:grpSpPr bwMode="auto">
            <a:xfrm rot="1574019" flipH="1">
              <a:off x="4877" y="1742"/>
              <a:ext cx="326" cy="25"/>
              <a:chOff x="3076" y="2476"/>
              <a:chExt cx="246" cy="23"/>
            </a:xfrm>
          </p:grpSpPr>
          <p:sp>
            <p:nvSpPr>
              <p:cNvPr id="61518" name="Freeform 43"/>
              <p:cNvSpPr>
                <a:spLocks noChangeAspect="1"/>
              </p:cNvSpPr>
              <p:nvPr/>
            </p:nvSpPr>
            <p:spPr bwMode="auto">
              <a:xfrm rot="498222">
                <a:off x="3076" y="2476"/>
                <a:ext cx="88" cy="9"/>
              </a:xfrm>
              <a:custGeom>
                <a:avLst/>
                <a:gdLst>
                  <a:gd name="T0" fmla="*/ 0 w 121"/>
                  <a:gd name="T1" fmla="*/ 2 h 12"/>
                  <a:gd name="T2" fmla="*/ 1 w 121"/>
                  <a:gd name="T3" fmla="*/ 2 h 12"/>
                  <a:gd name="T4" fmla="*/ 1 w 121"/>
                  <a:gd name="T5" fmla="*/ 0 h 12"/>
                  <a:gd name="T6" fmla="*/ 1 w 121"/>
                  <a:gd name="T7" fmla="*/ 2 h 12"/>
                  <a:gd name="T8" fmla="*/ 1 w 121"/>
                  <a:gd name="T9" fmla="*/ 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">
                    <a:moveTo>
                      <a:pt x="0" y="12"/>
                    </a:moveTo>
                    <a:lnTo>
                      <a:pt x="30" y="4"/>
                    </a:lnTo>
                    <a:lnTo>
                      <a:pt x="61" y="0"/>
                    </a:lnTo>
                    <a:lnTo>
                      <a:pt x="91" y="2"/>
                    </a:lnTo>
                    <a:lnTo>
                      <a:pt x="121" y="10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19" name="Freeform 44"/>
              <p:cNvSpPr>
                <a:spLocks noChangeAspect="1"/>
              </p:cNvSpPr>
              <p:nvPr/>
            </p:nvSpPr>
            <p:spPr bwMode="auto">
              <a:xfrm rot="498222">
                <a:off x="3236" y="2487"/>
                <a:ext cx="86" cy="12"/>
              </a:xfrm>
              <a:custGeom>
                <a:avLst/>
                <a:gdLst>
                  <a:gd name="T0" fmla="*/ 1 w 119"/>
                  <a:gd name="T1" fmla="*/ 2 h 16"/>
                  <a:gd name="T2" fmla="*/ 1 w 119"/>
                  <a:gd name="T3" fmla="*/ 0 h 16"/>
                  <a:gd name="T4" fmla="*/ 1 w 119"/>
                  <a:gd name="T5" fmla="*/ 0 h 16"/>
                  <a:gd name="T6" fmla="*/ 1 w 119"/>
                  <a:gd name="T7" fmla="*/ 2 h 16"/>
                  <a:gd name="T8" fmla="*/ 0 w 119"/>
                  <a:gd name="T9" fmla="*/ 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">
                    <a:moveTo>
                      <a:pt x="119" y="7"/>
                    </a:moveTo>
                    <a:lnTo>
                      <a:pt x="89" y="0"/>
                    </a:lnTo>
                    <a:lnTo>
                      <a:pt x="59" y="0"/>
                    </a:lnTo>
                    <a:lnTo>
                      <a:pt x="28" y="5"/>
                    </a:lnTo>
                    <a:lnTo>
                      <a:pt x="0" y="16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1488" name="Freeform 45"/>
            <p:cNvSpPr>
              <a:spLocks noChangeAspect="1"/>
            </p:cNvSpPr>
            <p:nvPr/>
          </p:nvSpPr>
          <p:spPr bwMode="auto">
            <a:xfrm rot="1574019">
              <a:off x="4811" y="1699"/>
              <a:ext cx="544" cy="145"/>
            </a:xfrm>
            <a:custGeom>
              <a:avLst/>
              <a:gdLst>
                <a:gd name="T0" fmla="*/ 2998 w 428"/>
                <a:gd name="T1" fmla="*/ 0 h 152"/>
                <a:gd name="T2" fmla="*/ 1590 w 428"/>
                <a:gd name="T3" fmla="*/ 10 h 152"/>
                <a:gd name="T4" fmla="*/ 553 w 428"/>
                <a:gd name="T5" fmla="*/ 26 h 152"/>
                <a:gd name="T6" fmla="*/ 0 w 428"/>
                <a:gd name="T7" fmla="*/ 50 h 152"/>
                <a:gd name="T8" fmla="*/ 1399 w 428"/>
                <a:gd name="T9" fmla="*/ 29 h 152"/>
                <a:gd name="T10" fmla="*/ 1861 w 428"/>
                <a:gd name="T11" fmla="*/ 38 h 152"/>
                <a:gd name="T12" fmla="*/ 1908 w 428"/>
                <a:gd name="T13" fmla="*/ 44 h 152"/>
                <a:gd name="T14" fmla="*/ 2688 w 428"/>
                <a:gd name="T15" fmla="*/ 28 h 152"/>
                <a:gd name="T16" fmla="*/ 3917 w 428"/>
                <a:gd name="T17" fmla="*/ 24 h 152"/>
                <a:gd name="T18" fmla="*/ 2832 w 428"/>
                <a:gd name="T19" fmla="*/ 59 h 152"/>
                <a:gd name="T20" fmla="*/ 3574 w 428"/>
                <a:gd name="T21" fmla="*/ 38 h 152"/>
                <a:gd name="T22" fmla="*/ 4642 w 428"/>
                <a:gd name="T23" fmla="*/ 25 h 152"/>
                <a:gd name="T24" fmla="*/ 4788 w 428"/>
                <a:gd name="T25" fmla="*/ 28 h 152"/>
                <a:gd name="T26" fmla="*/ 4249 w 428"/>
                <a:gd name="T27" fmla="*/ 46 h 152"/>
                <a:gd name="T28" fmla="*/ 4576 w 428"/>
                <a:gd name="T29" fmla="*/ 46 h 152"/>
                <a:gd name="T30" fmla="*/ 5722 w 428"/>
                <a:gd name="T31" fmla="*/ 30 h 152"/>
                <a:gd name="T32" fmla="*/ 7066 w 428"/>
                <a:gd name="T33" fmla="*/ 23 h 152"/>
                <a:gd name="T34" fmla="*/ 6157 w 428"/>
                <a:gd name="T35" fmla="*/ 46 h 152"/>
                <a:gd name="T36" fmla="*/ 7113 w 428"/>
                <a:gd name="T37" fmla="*/ 29 h 152"/>
                <a:gd name="T38" fmla="*/ 8447 w 428"/>
                <a:gd name="T39" fmla="*/ 25 h 152"/>
                <a:gd name="T40" fmla="*/ 7846 w 428"/>
                <a:gd name="T41" fmla="*/ 32 h 152"/>
                <a:gd name="T42" fmla="*/ 7547 w 428"/>
                <a:gd name="T43" fmla="*/ 47 h 152"/>
                <a:gd name="T44" fmla="*/ 8070 w 428"/>
                <a:gd name="T45" fmla="*/ 31 h 152"/>
                <a:gd name="T46" fmla="*/ 8919 w 428"/>
                <a:gd name="T47" fmla="*/ 29 h 152"/>
                <a:gd name="T48" fmla="*/ 9831 w 428"/>
                <a:gd name="T49" fmla="*/ 37 h 152"/>
                <a:gd name="T50" fmla="*/ 10185 w 428"/>
                <a:gd name="T51" fmla="*/ 64 h 152"/>
                <a:gd name="T52" fmla="*/ 11362 w 428"/>
                <a:gd name="T53" fmla="*/ 73 h 152"/>
                <a:gd name="T54" fmla="*/ 11786 w 428"/>
                <a:gd name="T55" fmla="*/ 42 h 152"/>
                <a:gd name="T56" fmla="*/ 11856 w 428"/>
                <a:gd name="T57" fmla="*/ 41 h 152"/>
                <a:gd name="T58" fmla="*/ 10623 w 428"/>
                <a:gd name="T59" fmla="*/ 28 h 152"/>
                <a:gd name="T60" fmla="*/ 7232 w 428"/>
                <a:gd name="T61" fmla="*/ 10 h 152"/>
                <a:gd name="T62" fmla="*/ 3697 w 428"/>
                <a:gd name="T63" fmla="*/ 1 h 1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8" h="152">
                  <a:moveTo>
                    <a:pt x="129" y="1"/>
                  </a:moveTo>
                  <a:lnTo>
                    <a:pt x="104" y="0"/>
                  </a:lnTo>
                  <a:lnTo>
                    <a:pt x="79" y="4"/>
                  </a:lnTo>
                  <a:lnTo>
                    <a:pt x="56" y="14"/>
                  </a:lnTo>
                  <a:lnTo>
                    <a:pt x="37" y="29"/>
                  </a:lnTo>
                  <a:lnTo>
                    <a:pt x="19" y="48"/>
                  </a:lnTo>
                  <a:lnTo>
                    <a:pt x="8" y="69"/>
                  </a:lnTo>
                  <a:lnTo>
                    <a:pt x="0" y="95"/>
                  </a:lnTo>
                  <a:lnTo>
                    <a:pt x="22" y="73"/>
                  </a:lnTo>
                  <a:lnTo>
                    <a:pt x="49" y="54"/>
                  </a:lnTo>
                  <a:lnTo>
                    <a:pt x="78" y="44"/>
                  </a:lnTo>
                  <a:lnTo>
                    <a:pt x="65" y="73"/>
                  </a:lnTo>
                  <a:lnTo>
                    <a:pt x="59" y="106"/>
                  </a:lnTo>
                  <a:lnTo>
                    <a:pt x="66" y="84"/>
                  </a:lnTo>
                  <a:lnTo>
                    <a:pt x="78" y="67"/>
                  </a:lnTo>
                  <a:lnTo>
                    <a:pt x="94" y="53"/>
                  </a:lnTo>
                  <a:lnTo>
                    <a:pt x="113" y="44"/>
                  </a:lnTo>
                  <a:lnTo>
                    <a:pt x="136" y="45"/>
                  </a:lnTo>
                  <a:lnTo>
                    <a:pt x="114" y="79"/>
                  </a:lnTo>
                  <a:lnTo>
                    <a:pt x="98" y="114"/>
                  </a:lnTo>
                  <a:lnTo>
                    <a:pt x="109" y="94"/>
                  </a:lnTo>
                  <a:lnTo>
                    <a:pt x="124" y="73"/>
                  </a:lnTo>
                  <a:lnTo>
                    <a:pt x="141" y="59"/>
                  </a:lnTo>
                  <a:lnTo>
                    <a:pt x="161" y="46"/>
                  </a:lnTo>
                  <a:lnTo>
                    <a:pt x="182" y="38"/>
                  </a:lnTo>
                  <a:lnTo>
                    <a:pt x="167" y="52"/>
                  </a:lnTo>
                  <a:lnTo>
                    <a:pt x="155" y="68"/>
                  </a:lnTo>
                  <a:lnTo>
                    <a:pt x="148" y="88"/>
                  </a:lnTo>
                  <a:lnTo>
                    <a:pt x="145" y="108"/>
                  </a:lnTo>
                  <a:lnTo>
                    <a:pt x="159" y="88"/>
                  </a:lnTo>
                  <a:lnTo>
                    <a:pt x="177" y="71"/>
                  </a:lnTo>
                  <a:lnTo>
                    <a:pt x="199" y="57"/>
                  </a:lnTo>
                  <a:lnTo>
                    <a:pt x="221" y="47"/>
                  </a:lnTo>
                  <a:lnTo>
                    <a:pt x="246" y="43"/>
                  </a:lnTo>
                  <a:lnTo>
                    <a:pt x="228" y="63"/>
                  </a:lnTo>
                  <a:lnTo>
                    <a:pt x="214" y="89"/>
                  </a:lnTo>
                  <a:lnTo>
                    <a:pt x="229" y="69"/>
                  </a:lnTo>
                  <a:lnTo>
                    <a:pt x="248" y="55"/>
                  </a:lnTo>
                  <a:lnTo>
                    <a:pt x="271" y="49"/>
                  </a:lnTo>
                  <a:lnTo>
                    <a:pt x="294" y="47"/>
                  </a:lnTo>
                  <a:lnTo>
                    <a:pt x="280" y="52"/>
                  </a:lnTo>
                  <a:lnTo>
                    <a:pt x="273" y="63"/>
                  </a:lnTo>
                  <a:lnTo>
                    <a:pt x="266" y="76"/>
                  </a:lnTo>
                  <a:lnTo>
                    <a:pt x="263" y="90"/>
                  </a:lnTo>
                  <a:lnTo>
                    <a:pt x="268" y="75"/>
                  </a:lnTo>
                  <a:lnTo>
                    <a:pt x="281" y="62"/>
                  </a:lnTo>
                  <a:lnTo>
                    <a:pt x="295" y="56"/>
                  </a:lnTo>
                  <a:lnTo>
                    <a:pt x="311" y="55"/>
                  </a:lnTo>
                  <a:lnTo>
                    <a:pt x="328" y="60"/>
                  </a:lnTo>
                  <a:lnTo>
                    <a:pt x="342" y="71"/>
                  </a:lnTo>
                  <a:lnTo>
                    <a:pt x="349" y="97"/>
                  </a:lnTo>
                  <a:lnTo>
                    <a:pt x="355" y="124"/>
                  </a:lnTo>
                  <a:lnTo>
                    <a:pt x="358" y="152"/>
                  </a:lnTo>
                  <a:lnTo>
                    <a:pt x="396" y="140"/>
                  </a:lnTo>
                  <a:lnTo>
                    <a:pt x="396" y="110"/>
                  </a:lnTo>
                  <a:lnTo>
                    <a:pt x="411" y="80"/>
                  </a:lnTo>
                  <a:lnTo>
                    <a:pt x="400" y="84"/>
                  </a:lnTo>
                  <a:lnTo>
                    <a:pt x="412" y="78"/>
                  </a:lnTo>
                  <a:lnTo>
                    <a:pt x="428" y="76"/>
                  </a:lnTo>
                  <a:lnTo>
                    <a:pt x="370" y="53"/>
                  </a:lnTo>
                  <a:lnTo>
                    <a:pt x="312" y="34"/>
                  </a:lnTo>
                  <a:lnTo>
                    <a:pt x="252" y="18"/>
                  </a:lnTo>
                  <a:lnTo>
                    <a:pt x="192" y="7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89" name="Freeform 46"/>
            <p:cNvSpPr>
              <a:spLocks/>
            </p:cNvSpPr>
            <p:nvPr/>
          </p:nvSpPr>
          <p:spPr bwMode="auto">
            <a:xfrm rot="1574019">
              <a:off x="4858" y="1638"/>
              <a:ext cx="435" cy="82"/>
            </a:xfrm>
            <a:custGeom>
              <a:avLst/>
              <a:gdLst>
                <a:gd name="T0" fmla="*/ 8842 w 345"/>
                <a:gd name="T1" fmla="*/ 59 h 84"/>
                <a:gd name="T2" fmla="*/ 7392 w 345"/>
                <a:gd name="T3" fmla="*/ 21 h 84"/>
                <a:gd name="T4" fmla="*/ 5637 w 345"/>
                <a:gd name="T5" fmla="*/ 10 h 84"/>
                <a:gd name="T6" fmla="*/ 3825 w 345"/>
                <a:gd name="T7" fmla="*/ 0 h 84"/>
                <a:gd name="T8" fmla="*/ 2128 w 345"/>
                <a:gd name="T9" fmla="*/ 1 h 84"/>
                <a:gd name="T10" fmla="*/ 951 w 345"/>
                <a:gd name="T11" fmla="*/ 6 h 84"/>
                <a:gd name="T12" fmla="*/ 0 w 345"/>
                <a:gd name="T13" fmla="*/ 21 h 84"/>
                <a:gd name="T14" fmla="*/ 1792 w 345"/>
                <a:gd name="T15" fmla="*/ 29 h 84"/>
                <a:gd name="T16" fmla="*/ 4817 w 345"/>
                <a:gd name="T17" fmla="*/ 35 h 84"/>
                <a:gd name="T18" fmla="*/ 8842 w 345"/>
                <a:gd name="T19" fmla="*/ 59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5" h="84">
                  <a:moveTo>
                    <a:pt x="345" y="84"/>
                  </a:moveTo>
                  <a:lnTo>
                    <a:pt x="288" y="33"/>
                  </a:lnTo>
                  <a:lnTo>
                    <a:pt x="220" y="10"/>
                  </a:lnTo>
                  <a:lnTo>
                    <a:pt x="149" y="0"/>
                  </a:lnTo>
                  <a:lnTo>
                    <a:pt x="83" y="1"/>
                  </a:lnTo>
                  <a:lnTo>
                    <a:pt x="37" y="6"/>
                  </a:lnTo>
                  <a:lnTo>
                    <a:pt x="0" y="33"/>
                  </a:lnTo>
                  <a:lnTo>
                    <a:pt x="70" y="43"/>
                  </a:lnTo>
                  <a:lnTo>
                    <a:pt x="187" y="49"/>
                  </a:lnTo>
                  <a:lnTo>
                    <a:pt x="345" y="84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90" name="Freeform 47"/>
            <p:cNvSpPr>
              <a:spLocks/>
            </p:cNvSpPr>
            <p:nvPr/>
          </p:nvSpPr>
          <p:spPr bwMode="auto">
            <a:xfrm rot="1574019">
              <a:off x="4865" y="1596"/>
              <a:ext cx="130" cy="56"/>
            </a:xfrm>
            <a:custGeom>
              <a:avLst/>
              <a:gdLst>
                <a:gd name="T0" fmla="*/ 1442 w 108"/>
                <a:gd name="T1" fmla="*/ 12 h 57"/>
                <a:gd name="T2" fmla="*/ 969 w 108"/>
                <a:gd name="T3" fmla="*/ 28 h 57"/>
                <a:gd name="T4" fmla="*/ 525 w 108"/>
                <a:gd name="T5" fmla="*/ 43 h 57"/>
                <a:gd name="T6" fmla="*/ 237 w 108"/>
                <a:gd name="T7" fmla="*/ 31 h 57"/>
                <a:gd name="T8" fmla="*/ 371 w 108"/>
                <a:gd name="T9" fmla="*/ 0 h 57"/>
                <a:gd name="T10" fmla="*/ 0 w 108"/>
                <a:gd name="T11" fmla="*/ 10 h 57"/>
                <a:gd name="T12" fmla="*/ 761 w 108"/>
                <a:gd name="T13" fmla="*/ 3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57">
                  <a:moveTo>
                    <a:pt x="108" y="12"/>
                  </a:moveTo>
                  <a:lnTo>
                    <a:pt x="72" y="33"/>
                  </a:lnTo>
                  <a:lnTo>
                    <a:pt x="39" y="57"/>
                  </a:lnTo>
                  <a:lnTo>
                    <a:pt x="18" y="45"/>
                  </a:lnTo>
                  <a:lnTo>
                    <a:pt x="27" y="0"/>
                  </a:lnTo>
                  <a:lnTo>
                    <a:pt x="0" y="10"/>
                  </a:lnTo>
                  <a:lnTo>
                    <a:pt x="57" y="3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491" name="Freeform 48"/>
            <p:cNvSpPr>
              <a:spLocks/>
            </p:cNvSpPr>
            <p:nvPr/>
          </p:nvSpPr>
          <p:spPr bwMode="auto">
            <a:xfrm rot="1574019" flipH="1">
              <a:off x="4893" y="1775"/>
              <a:ext cx="217" cy="330"/>
            </a:xfrm>
            <a:custGeom>
              <a:avLst/>
              <a:gdLst>
                <a:gd name="T0" fmla="*/ 0 w 159"/>
                <a:gd name="T1" fmla="*/ 91 h 107"/>
                <a:gd name="T2" fmla="*/ 8114 w 159"/>
                <a:gd name="T3" fmla="*/ 87 h 107"/>
                <a:gd name="T4" fmla="*/ 12347 w 159"/>
                <a:gd name="T5" fmla="*/ 105 h 107"/>
                <a:gd name="T6" fmla="*/ 8557 w 159"/>
                <a:gd name="T7" fmla="*/ 198 h 107"/>
                <a:gd name="T8" fmla="*/ 4007 w 159"/>
                <a:gd name="T9" fmla="*/ 196 h 107"/>
                <a:gd name="T10" fmla="*/ 0 w 159"/>
                <a:gd name="T11" fmla="*/ 91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107">
                  <a:moveTo>
                    <a:pt x="0" y="48"/>
                  </a:moveTo>
                  <a:cubicBezTo>
                    <a:pt x="3" y="0"/>
                    <a:pt x="57" y="71"/>
                    <a:pt x="104" y="46"/>
                  </a:cubicBezTo>
                  <a:cubicBezTo>
                    <a:pt x="151" y="56"/>
                    <a:pt x="143" y="16"/>
                    <a:pt x="159" y="55"/>
                  </a:cubicBezTo>
                  <a:cubicBezTo>
                    <a:pt x="146" y="87"/>
                    <a:pt x="138" y="81"/>
                    <a:pt x="110" y="105"/>
                  </a:cubicBezTo>
                  <a:cubicBezTo>
                    <a:pt x="100" y="102"/>
                    <a:pt x="60" y="107"/>
                    <a:pt x="51" y="103"/>
                  </a:cubicBezTo>
                  <a:cubicBezTo>
                    <a:pt x="40" y="99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grpSp>
          <p:nvGrpSpPr>
            <p:cNvPr id="61492" name="Group 49"/>
            <p:cNvGrpSpPr>
              <a:grpSpLocks/>
            </p:cNvGrpSpPr>
            <p:nvPr/>
          </p:nvGrpSpPr>
          <p:grpSpPr bwMode="auto">
            <a:xfrm>
              <a:off x="4517" y="1688"/>
              <a:ext cx="1104" cy="1096"/>
              <a:chOff x="1932" y="1525"/>
              <a:chExt cx="162" cy="175"/>
            </a:xfrm>
          </p:grpSpPr>
          <p:sp>
            <p:nvSpPr>
              <p:cNvPr id="61493" name="Freeform 50"/>
              <p:cNvSpPr>
                <a:spLocks noChangeAspect="1"/>
              </p:cNvSpPr>
              <p:nvPr/>
            </p:nvSpPr>
            <p:spPr bwMode="auto">
              <a:xfrm rot="349371">
                <a:off x="2062" y="1554"/>
                <a:ext cx="3" cy="3"/>
              </a:xfrm>
              <a:custGeom>
                <a:avLst/>
                <a:gdLst>
                  <a:gd name="T0" fmla="*/ 0 w 24"/>
                  <a:gd name="T1" fmla="*/ 0 h 21"/>
                  <a:gd name="T2" fmla="*/ 0 w 24"/>
                  <a:gd name="T3" fmla="*/ 0 h 21"/>
                  <a:gd name="T4" fmla="*/ 0 w 24"/>
                  <a:gd name="T5" fmla="*/ 0 h 21"/>
                  <a:gd name="T6" fmla="*/ 0 w 24"/>
                  <a:gd name="T7" fmla="*/ 0 h 21"/>
                  <a:gd name="T8" fmla="*/ 0 w 24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0" y="8"/>
                    </a:moveTo>
                    <a:lnTo>
                      <a:pt x="11" y="18"/>
                    </a:lnTo>
                    <a:lnTo>
                      <a:pt x="19" y="21"/>
                    </a:lnTo>
                    <a:lnTo>
                      <a:pt x="24" y="13"/>
                    </a:lnTo>
                    <a:lnTo>
                      <a:pt x="24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494" name="Freeform 51"/>
              <p:cNvSpPr>
                <a:spLocks noChangeAspect="1"/>
              </p:cNvSpPr>
              <p:nvPr/>
            </p:nvSpPr>
            <p:spPr bwMode="auto">
              <a:xfrm>
                <a:off x="2054" y="1525"/>
                <a:ext cx="23" cy="41"/>
              </a:xfrm>
              <a:custGeom>
                <a:avLst/>
                <a:gdLst>
                  <a:gd name="T0" fmla="*/ 13608 w 14"/>
                  <a:gd name="T1" fmla="*/ 43405 h 24"/>
                  <a:gd name="T2" fmla="*/ 14628 w 14"/>
                  <a:gd name="T3" fmla="*/ 38309 h 24"/>
                  <a:gd name="T4" fmla="*/ 13608 w 14"/>
                  <a:gd name="T5" fmla="*/ 32850 h 24"/>
                  <a:gd name="T6" fmla="*/ 12717 w 14"/>
                  <a:gd name="T7" fmla="*/ 28662 h 24"/>
                  <a:gd name="T8" fmla="*/ 13608 w 14"/>
                  <a:gd name="T9" fmla="*/ 23578 h 24"/>
                  <a:gd name="T10" fmla="*/ 14628 w 14"/>
                  <a:gd name="T11" fmla="*/ 19962 h 24"/>
                  <a:gd name="T12" fmla="*/ 13608 w 14"/>
                  <a:gd name="T13" fmla="*/ 15894 h 24"/>
                  <a:gd name="T14" fmla="*/ 12717 w 14"/>
                  <a:gd name="T15" fmla="*/ 10535 h 24"/>
                  <a:gd name="T16" fmla="*/ 10186 w 14"/>
                  <a:gd name="T17" fmla="*/ 7684 h 24"/>
                  <a:gd name="T18" fmla="*/ 9601 w 14"/>
                  <a:gd name="T19" fmla="*/ 3188 h 24"/>
                  <a:gd name="T20" fmla="*/ 9601 w 14"/>
                  <a:gd name="T21" fmla="*/ 3188 h 24"/>
                  <a:gd name="T22" fmla="*/ 7741 w 14"/>
                  <a:gd name="T23" fmla="*/ 0 h 24"/>
                  <a:gd name="T24" fmla="*/ 6200 w 14"/>
                  <a:gd name="T25" fmla="*/ 5446 h 24"/>
                  <a:gd name="T26" fmla="*/ 6200 w 14"/>
                  <a:gd name="T27" fmla="*/ 9304 h 24"/>
                  <a:gd name="T28" fmla="*/ 6200 w 14"/>
                  <a:gd name="T29" fmla="*/ 14873 h 24"/>
                  <a:gd name="T30" fmla="*/ 5042 w 14"/>
                  <a:gd name="T31" fmla="*/ 15894 h 24"/>
                  <a:gd name="T32" fmla="*/ 3069 w 14"/>
                  <a:gd name="T33" fmla="*/ 19962 h 24"/>
                  <a:gd name="T34" fmla="*/ 0 w 14"/>
                  <a:gd name="T35" fmla="*/ 22425 h 24"/>
                  <a:gd name="T36" fmla="*/ 1868 w 14"/>
                  <a:gd name="T37" fmla="*/ 22425 h 24"/>
                  <a:gd name="T38" fmla="*/ 3069 w 14"/>
                  <a:gd name="T39" fmla="*/ 25408 h 24"/>
                  <a:gd name="T40" fmla="*/ 4712 w 14"/>
                  <a:gd name="T41" fmla="*/ 27152 h 24"/>
                  <a:gd name="T42" fmla="*/ 5042 w 14"/>
                  <a:gd name="T43" fmla="*/ 28662 h 24"/>
                  <a:gd name="T44" fmla="*/ 5042 w 14"/>
                  <a:gd name="T45" fmla="*/ 32850 h 24"/>
                  <a:gd name="T46" fmla="*/ 4712 w 14"/>
                  <a:gd name="T47" fmla="*/ 35841 h 24"/>
                  <a:gd name="T48" fmla="*/ 4712 w 14"/>
                  <a:gd name="T49" fmla="*/ 40279 h 24"/>
                  <a:gd name="T50" fmla="*/ 3069 w 14"/>
                  <a:gd name="T51" fmla="*/ 41290 h 24"/>
                  <a:gd name="T52" fmla="*/ 3069 w 14"/>
                  <a:gd name="T53" fmla="*/ 43405 h 24"/>
                  <a:gd name="T54" fmla="*/ 5042 w 14"/>
                  <a:gd name="T55" fmla="*/ 41290 h 24"/>
                  <a:gd name="T56" fmla="*/ 8283 w 14"/>
                  <a:gd name="T57" fmla="*/ 41290 h 24"/>
                  <a:gd name="T58" fmla="*/ 10186 w 14"/>
                  <a:gd name="T59" fmla="*/ 41290 h 24"/>
                  <a:gd name="T60" fmla="*/ 13608 w 14"/>
                  <a:gd name="T61" fmla="*/ 43405 h 2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4" h="24">
                    <a:moveTo>
                      <a:pt x="13" y="24"/>
                    </a:moveTo>
                    <a:lnTo>
                      <a:pt x="14" y="21"/>
                    </a:lnTo>
                    <a:lnTo>
                      <a:pt x="13" y="18"/>
                    </a:lnTo>
                    <a:lnTo>
                      <a:pt x="12" y="16"/>
                    </a:lnTo>
                    <a:lnTo>
                      <a:pt x="13" y="13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495" name="Freeform 52"/>
              <p:cNvSpPr>
                <a:spLocks noChangeAspect="1"/>
              </p:cNvSpPr>
              <p:nvPr/>
            </p:nvSpPr>
            <p:spPr bwMode="auto">
              <a:xfrm rot="349371">
                <a:off x="2062" y="1535"/>
                <a:ext cx="8" cy="4"/>
              </a:xfrm>
              <a:custGeom>
                <a:avLst/>
                <a:gdLst>
                  <a:gd name="T0" fmla="*/ 0 w 52"/>
                  <a:gd name="T1" fmla="*/ 0 h 27"/>
                  <a:gd name="T2" fmla="*/ 0 w 52"/>
                  <a:gd name="T3" fmla="*/ 0 h 27"/>
                  <a:gd name="T4" fmla="*/ 0 w 52"/>
                  <a:gd name="T5" fmla="*/ 0 h 27"/>
                  <a:gd name="T6" fmla="*/ 0 w 52"/>
                  <a:gd name="T7" fmla="*/ 0 h 27"/>
                  <a:gd name="T8" fmla="*/ 0 w 5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0" y="27"/>
                    </a:moveTo>
                    <a:lnTo>
                      <a:pt x="10" y="11"/>
                    </a:lnTo>
                    <a:lnTo>
                      <a:pt x="21" y="3"/>
                    </a:lnTo>
                    <a:lnTo>
                      <a:pt x="34" y="0"/>
                    </a:lnTo>
                    <a:lnTo>
                      <a:pt x="52" y="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496" name="Freeform 53"/>
              <p:cNvSpPr>
                <a:spLocks noChangeAspect="1"/>
              </p:cNvSpPr>
              <p:nvPr/>
            </p:nvSpPr>
            <p:spPr bwMode="auto">
              <a:xfrm rot="349371">
                <a:off x="2054" y="1545"/>
                <a:ext cx="3" cy="3"/>
              </a:xfrm>
              <a:custGeom>
                <a:avLst/>
                <a:gdLst>
                  <a:gd name="T0" fmla="*/ 0 w 24"/>
                  <a:gd name="T1" fmla="*/ 0 h 35"/>
                  <a:gd name="T2" fmla="*/ 0 w 24"/>
                  <a:gd name="T3" fmla="*/ 0 h 35"/>
                  <a:gd name="T4" fmla="*/ 0 w 24"/>
                  <a:gd name="T5" fmla="*/ 0 h 35"/>
                  <a:gd name="T6" fmla="*/ 0 w 24"/>
                  <a:gd name="T7" fmla="*/ 0 h 35"/>
                  <a:gd name="T8" fmla="*/ 0 w 24"/>
                  <a:gd name="T9" fmla="*/ 0 h 35"/>
                  <a:gd name="T10" fmla="*/ 0 w 24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5">
                    <a:moveTo>
                      <a:pt x="19" y="0"/>
                    </a:moveTo>
                    <a:lnTo>
                      <a:pt x="16" y="13"/>
                    </a:lnTo>
                    <a:lnTo>
                      <a:pt x="19" y="27"/>
                    </a:lnTo>
                    <a:lnTo>
                      <a:pt x="24" y="35"/>
                    </a:lnTo>
                    <a:lnTo>
                      <a:pt x="16" y="27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497" name="Freeform 54"/>
              <p:cNvSpPr>
                <a:spLocks noChangeAspect="1"/>
              </p:cNvSpPr>
              <p:nvPr/>
            </p:nvSpPr>
            <p:spPr bwMode="auto">
              <a:xfrm rot="349371">
                <a:off x="1932" y="1559"/>
                <a:ext cx="162" cy="141"/>
              </a:xfrm>
              <a:custGeom>
                <a:avLst/>
                <a:gdLst>
                  <a:gd name="T0" fmla="*/ 0 w 1256"/>
                  <a:gd name="T1" fmla="*/ 0 h 1291"/>
                  <a:gd name="T2" fmla="*/ 0 w 1256"/>
                  <a:gd name="T3" fmla="*/ 0 h 1291"/>
                  <a:gd name="T4" fmla="*/ 0 w 1256"/>
                  <a:gd name="T5" fmla="*/ 0 h 1291"/>
                  <a:gd name="T6" fmla="*/ 0 w 1256"/>
                  <a:gd name="T7" fmla="*/ 0 h 1291"/>
                  <a:gd name="T8" fmla="*/ 0 w 1256"/>
                  <a:gd name="T9" fmla="*/ 0 h 1291"/>
                  <a:gd name="T10" fmla="*/ 0 w 1256"/>
                  <a:gd name="T11" fmla="*/ 0 h 1291"/>
                  <a:gd name="T12" fmla="*/ 0 w 1256"/>
                  <a:gd name="T13" fmla="*/ 0 h 1291"/>
                  <a:gd name="T14" fmla="*/ 0 w 1256"/>
                  <a:gd name="T15" fmla="*/ 0 h 1291"/>
                  <a:gd name="T16" fmla="*/ 0 w 1256"/>
                  <a:gd name="T17" fmla="*/ 0 h 1291"/>
                  <a:gd name="T18" fmla="*/ 0 w 1256"/>
                  <a:gd name="T19" fmla="*/ 0 h 1291"/>
                  <a:gd name="T20" fmla="*/ 0 w 1256"/>
                  <a:gd name="T21" fmla="*/ 0 h 1291"/>
                  <a:gd name="T22" fmla="*/ 0 w 1256"/>
                  <a:gd name="T23" fmla="*/ 0 h 1291"/>
                  <a:gd name="T24" fmla="*/ 0 w 1256"/>
                  <a:gd name="T25" fmla="*/ 0 h 1291"/>
                  <a:gd name="T26" fmla="*/ 0 w 1256"/>
                  <a:gd name="T27" fmla="*/ 0 h 1291"/>
                  <a:gd name="T28" fmla="*/ 0 w 1256"/>
                  <a:gd name="T29" fmla="*/ 0 h 1291"/>
                  <a:gd name="T30" fmla="*/ 0 w 1256"/>
                  <a:gd name="T31" fmla="*/ 0 h 1291"/>
                  <a:gd name="T32" fmla="*/ 0 w 1256"/>
                  <a:gd name="T33" fmla="*/ 0 h 1291"/>
                  <a:gd name="T34" fmla="*/ 0 w 1256"/>
                  <a:gd name="T35" fmla="*/ 0 h 1291"/>
                  <a:gd name="T36" fmla="*/ 0 w 1256"/>
                  <a:gd name="T37" fmla="*/ 0 h 1291"/>
                  <a:gd name="T38" fmla="*/ 0 w 1256"/>
                  <a:gd name="T39" fmla="*/ 0 h 1291"/>
                  <a:gd name="T40" fmla="*/ 0 w 1256"/>
                  <a:gd name="T41" fmla="*/ 0 h 1291"/>
                  <a:gd name="T42" fmla="*/ 0 w 1256"/>
                  <a:gd name="T43" fmla="*/ 0 h 1291"/>
                  <a:gd name="T44" fmla="*/ 0 w 1256"/>
                  <a:gd name="T45" fmla="*/ 0 h 1291"/>
                  <a:gd name="T46" fmla="*/ 0 w 1256"/>
                  <a:gd name="T47" fmla="*/ 0 h 1291"/>
                  <a:gd name="T48" fmla="*/ 0 w 1256"/>
                  <a:gd name="T49" fmla="*/ 0 h 1291"/>
                  <a:gd name="T50" fmla="*/ 0 w 1256"/>
                  <a:gd name="T51" fmla="*/ 0 h 1291"/>
                  <a:gd name="T52" fmla="*/ 0 w 1256"/>
                  <a:gd name="T53" fmla="*/ 0 h 1291"/>
                  <a:gd name="T54" fmla="*/ 0 w 1256"/>
                  <a:gd name="T55" fmla="*/ 0 h 1291"/>
                  <a:gd name="T56" fmla="*/ 0 w 1256"/>
                  <a:gd name="T57" fmla="*/ 0 h 1291"/>
                  <a:gd name="T58" fmla="*/ 0 w 1256"/>
                  <a:gd name="T59" fmla="*/ 0 h 1291"/>
                  <a:gd name="T60" fmla="*/ 0 w 1256"/>
                  <a:gd name="T61" fmla="*/ 0 h 1291"/>
                  <a:gd name="T62" fmla="*/ 0 w 1256"/>
                  <a:gd name="T63" fmla="*/ 0 h 1291"/>
                  <a:gd name="T64" fmla="*/ 0 w 1256"/>
                  <a:gd name="T65" fmla="*/ 0 h 1291"/>
                  <a:gd name="T66" fmla="*/ 0 w 1256"/>
                  <a:gd name="T67" fmla="*/ 0 h 1291"/>
                  <a:gd name="T68" fmla="*/ 0 w 1256"/>
                  <a:gd name="T69" fmla="*/ 0 h 1291"/>
                  <a:gd name="T70" fmla="*/ 0 w 1256"/>
                  <a:gd name="T71" fmla="*/ 0 h 12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56" h="1291">
                    <a:moveTo>
                      <a:pt x="463" y="318"/>
                    </a:moveTo>
                    <a:lnTo>
                      <a:pt x="465" y="259"/>
                    </a:lnTo>
                    <a:lnTo>
                      <a:pt x="489" y="251"/>
                    </a:lnTo>
                    <a:lnTo>
                      <a:pt x="516" y="249"/>
                    </a:lnTo>
                    <a:lnTo>
                      <a:pt x="516" y="288"/>
                    </a:lnTo>
                    <a:lnTo>
                      <a:pt x="537" y="299"/>
                    </a:lnTo>
                    <a:lnTo>
                      <a:pt x="561" y="302"/>
                    </a:lnTo>
                    <a:lnTo>
                      <a:pt x="582" y="296"/>
                    </a:lnTo>
                    <a:lnTo>
                      <a:pt x="603" y="283"/>
                    </a:lnTo>
                    <a:lnTo>
                      <a:pt x="619" y="265"/>
                    </a:lnTo>
                    <a:lnTo>
                      <a:pt x="619" y="257"/>
                    </a:lnTo>
                    <a:lnTo>
                      <a:pt x="624" y="249"/>
                    </a:lnTo>
                    <a:lnTo>
                      <a:pt x="640" y="249"/>
                    </a:lnTo>
                    <a:lnTo>
                      <a:pt x="650" y="254"/>
                    </a:lnTo>
                    <a:lnTo>
                      <a:pt x="658" y="265"/>
                    </a:lnTo>
                    <a:lnTo>
                      <a:pt x="658" y="333"/>
                    </a:lnTo>
                    <a:lnTo>
                      <a:pt x="703" y="355"/>
                    </a:lnTo>
                    <a:lnTo>
                      <a:pt x="754" y="371"/>
                    </a:lnTo>
                    <a:lnTo>
                      <a:pt x="801" y="376"/>
                    </a:lnTo>
                    <a:lnTo>
                      <a:pt x="852" y="373"/>
                    </a:lnTo>
                    <a:lnTo>
                      <a:pt x="902" y="363"/>
                    </a:lnTo>
                    <a:lnTo>
                      <a:pt x="947" y="344"/>
                    </a:lnTo>
                    <a:lnTo>
                      <a:pt x="989" y="318"/>
                    </a:lnTo>
                    <a:lnTo>
                      <a:pt x="899" y="45"/>
                    </a:lnTo>
                    <a:lnTo>
                      <a:pt x="928" y="21"/>
                    </a:lnTo>
                    <a:lnTo>
                      <a:pt x="963" y="5"/>
                    </a:lnTo>
                    <a:lnTo>
                      <a:pt x="1000" y="0"/>
                    </a:lnTo>
                    <a:lnTo>
                      <a:pt x="1037" y="3"/>
                    </a:lnTo>
                    <a:lnTo>
                      <a:pt x="1071" y="13"/>
                    </a:lnTo>
                    <a:lnTo>
                      <a:pt x="1103" y="34"/>
                    </a:lnTo>
                    <a:lnTo>
                      <a:pt x="1249" y="368"/>
                    </a:lnTo>
                    <a:lnTo>
                      <a:pt x="1256" y="405"/>
                    </a:lnTo>
                    <a:lnTo>
                      <a:pt x="1254" y="445"/>
                    </a:lnTo>
                    <a:lnTo>
                      <a:pt x="1243" y="479"/>
                    </a:lnTo>
                    <a:lnTo>
                      <a:pt x="1222" y="511"/>
                    </a:lnTo>
                    <a:lnTo>
                      <a:pt x="1145" y="558"/>
                    </a:lnTo>
                    <a:lnTo>
                      <a:pt x="1066" y="598"/>
                    </a:lnTo>
                    <a:lnTo>
                      <a:pt x="984" y="635"/>
                    </a:lnTo>
                    <a:lnTo>
                      <a:pt x="928" y="659"/>
                    </a:lnTo>
                    <a:lnTo>
                      <a:pt x="878" y="688"/>
                    </a:lnTo>
                    <a:lnTo>
                      <a:pt x="830" y="722"/>
                    </a:lnTo>
                    <a:lnTo>
                      <a:pt x="785" y="762"/>
                    </a:lnTo>
                    <a:lnTo>
                      <a:pt x="767" y="924"/>
                    </a:lnTo>
                    <a:lnTo>
                      <a:pt x="756" y="1085"/>
                    </a:lnTo>
                    <a:lnTo>
                      <a:pt x="754" y="1249"/>
                    </a:lnTo>
                    <a:lnTo>
                      <a:pt x="666" y="1273"/>
                    </a:lnTo>
                    <a:lnTo>
                      <a:pt x="579" y="1286"/>
                    </a:lnTo>
                    <a:lnTo>
                      <a:pt x="489" y="1291"/>
                    </a:lnTo>
                    <a:lnTo>
                      <a:pt x="399" y="1286"/>
                    </a:lnTo>
                    <a:lnTo>
                      <a:pt x="309" y="1276"/>
                    </a:lnTo>
                    <a:lnTo>
                      <a:pt x="222" y="1252"/>
                    </a:lnTo>
                    <a:lnTo>
                      <a:pt x="137" y="1223"/>
                    </a:lnTo>
                    <a:lnTo>
                      <a:pt x="140" y="887"/>
                    </a:lnTo>
                    <a:lnTo>
                      <a:pt x="113" y="916"/>
                    </a:lnTo>
                    <a:lnTo>
                      <a:pt x="71" y="868"/>
                    </a:lnTo>
                    <a:lnTo>
                      <a:pt x="37" y="818"/>
                    </a:lnTo>
                    <a:lnTo>
                      <a:pt x="10" y="762"/>
                    </a:lnTo>
                    <a:lnTo>
                      <a:pt x="2" y="722"/>
                    </a:lnTo>
                    <a:lnTo>
                      <a:pt x="0" y="683"/>
                    </a:lnTo>
                    <a:lnTo>
                      <a:pt x="5" y="646"/>
                    </a:lnTo>
                    <a:lnTo>
                      <a:pt x="18" y="606"/>
                    </a:lnTo>
                    <a:lnTo>
                      <a:pt x="47" y="558"/>
                    </a:lnTo>
                    <a:lnTo>
                      <a:pt x="84" y="513"/>
                    </a:lnTo>
                    <a:lnTo>
                      <a:pt x="129" y="476"/>
                    </a:lnTo>
                    <a:lnTo>
                      <a:pt x="185" y="431"/>
                    </a:lnTo>
                    <a:lnTo>
                      <a:pt x="246" y="394"/>
                    </a:lnTo>
                    <a:lnTo>
                      <a:pt x="312" y="363"/>
                    </a:lnTo>
                    <a:lnTo>
                      <a:pt x="314" y="344"/>
                    </a:lnTo>
                    <a:lnTo>
                      <a:pt x="322" y="328"/>
                    </a:lnTo>
                    <a:lnTo>
                      <a:pt x="336" y="318"/>
                    </a:lnTo>
                    <a:lnTo>
                      <a:pt x="378" y="310"/>
                    </a:lnTo>
                    <a:lnTo>
                      <a:pt x="420" y="310"/>
                    </a:lnTo>
                    <a:lnTo>
                      <a:pt x="463" y="3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498" name="Freeform 55"/>
              <p:cNvSpPr>
                <a:spLocks noChangeAspect="1"/>
              </p:cNvSpPr>
              <p:nvPr/>
            </p:nvSpPr>
            <p:spPr bwMode="auto">
              <a:xfrm rot="349371">
                <a:off x="1952" y="1600"/>
                <a:ext cx="24" cy="52"/>
              </a:xfrm>
              <a:custGeom>
                <a:avLst/>
                <a:gdLst>
                  <a:gd name="T0" fmla="*/ 0 w 199"/>
                  <a:gd name="T1" fmla="*/ 0 h 487"/>
                  <a:gd name="T2" fmla="*/ 0 w 199"/>
                  <a:gd name="T3" fmla="*/ 0 h 487"/>
                  <a:gd name="T4" fmla="*/ 0 w 199"/>
                  <a:gd name="T5" fmla="*/ 0 h 487"/>
                  <a:gd name="T6" fmla="*/ 0 w 199"/>
                  <a:gd name="T7" fmla="*/ 0 h 487"/>
                  <a:gd name="T8" fmla="*/ 0 w 199"/>
                  <a:gd name="T9" fmla="*/ 0 h 487"/>
                  <a:gd name="T10" fmla="*/ 0 w 199"/>
                  <a:gd name="T11" fmla="*/ 0 h 487"/>
                  <a:gd name="T12" fmla="*/ 0 w 199"/>
                  <a:gd name="T13" fmla="*/ 0 h 487"/>
                  <a:gd name="T14" fmla="*/ 0 w 199"/>
                  <a:gd name="T15" fmla="*/ 0 h 487"/>
                  <a:gd name="T16" fmla="*/ 0 w 199"/>
                  <a:gd name="T17" fmla="*/ 0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487">
                    <a:moveTo>
                      <a:pt x="199" y="0"/>
                    </a:moveTo>
                    <a:lnTo>
                      <a:pt x="143" y="48"/>
                    </a:lnTo>
                    <a:lnTo>
                      <a:pt x="95" y="101"/>
                    </a:lnTo>
                    <a:lnTo>
                      <a:pt x="58" y="156"/>
                    </a:lnTo>
                    <a:lnTo>
                      <a:pt x="29" y="215"/>
                    </a:lnTo>
                    <a:lnTo>
                      <a:pt x="11" y="278"/>
                    </a:lnTo>
                    <a:lnTo>
                      <a:pt x="0" y="344"/>
                    </a:lnTo>
                    <a:lnTo>
                      <a:pt x="0" y="416"/>
                    </a:lnTo>
                    <a:lnTo>
                      <a:pt x="11" y="48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499" name="Freeform 56"/>
              <p:cNvSpPr>
                <a:spLocks noChangeAspect="1"/>
              </p:cNvSpPr>
              <p:nvPr/>
            </p:nvSpPr>
            <p:spPr bwMode="auto">
              <a:xfrm rot="349371">
                <a:off x="1943" y="1624"/>
                <a:ext cx="12" cy="8"/>
              </a:xfrm>
              <a:custGeom>
                <a:avLst/>
                <a:gdLst>
                  <a:gd name="T0" fmla="*/ 0 w 87"/>
                  <a:gd name="T1" fmla="*/ 0 h 72"/>
                  <a:gd name="T2" fmla="*/ 0 w 87"/>
                  <a:gd name="T3" fmla="*/ 0 h 72"/>
                  <a:gd name="T4" fmla="*/ 0 w 87"/>
                  <a:gd name="T5" fmla="*/ 0 h 72"/>
                  <a:gd name="T6" fmla="*/ 0 w 87"/>
                  <a:gd name="T7" fmla="*/ 0 h 72"/>
                  <a:gd name="T8" fmla="*/ 0 w 87"/>
                  <a:gd name="T9" fmla="*/ 0 h 72"/>
                  <a:gd name="T10" fmla="*/ 0 w 87"/>
                  <a:gd name="T11" fmla="*/ 0 h 72"/>
                  <a:gd name="T12" fmla="*/ 0 w 87"/>
                  <a:gd name="T13" fmla="*/ 0 h 72"/>
                  <a:gd name="T14" fmla="*/ 0 w 87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72">
                    <a:moveTo>
                      <a:pt x="0" y="0"/>
                    </a:moveTo>
                    <a:lnTo>
                      <a:pt x="0" y="30"/>
                    </a:lnTo>
                    <a:lnTo>
                      <a:pt x="2" y="51"/>
                    </a:lnTo>
                    <a:lnTo>
                      <a:pt x="13" y="67"/>
                    </a:lnTo>
                    <a:lnTo>
                      <a:pt x="26" y="72"/>
                    </a:lnTo>
                    <a:lnTo>
                      <a:pt x="45" y="72"/>
                    </a:lnTo>
                    <a:lnTo>
                      <a:pt x="66" y="61"/>
                    </a:lnTo>
                    <a:lnTo>
                      <a:pt x="87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00" name="Freeform 57"/>
              <p:cNvSpPr>
                <a:spLocks noChangeAspect="1"/>
              </p:cNvSpPr>
              <p:nvPr/>
            </p:nvSpPr>
            <p:spPr bwMode="auto">
              <a:xfrm rot="349371">
                <a:off x="1944" y="1631"/>
                <a:ext cx="9" cy="3"/>
              </a:xfrm>
              <a:custGeom>
                <a:avLst/>
                <a:gdLst>
                  <a:gd name="T0" fmla="*/ 0 w 59"/>
                  <a:gd name="T1" fmla="*/ 0 h 29"/>
                  <a:gd name="T2" fmla="*/ 0 w 59"/>
                  <a:gd name="T3" fmla="*/ 0 h 29"/>
                  <a:gd name="T4" fmla="*/ 0 w 59"/>
                  <a:gd name="T5" fmla="*/ 0 h 29"/>
                  <a:gd name="T6" fmla="*/ 0 w 59"/>
                  <a:gd name="T7" fmla="*/ 0 h 29"/>
                  <a:gd name="T8" fmla="*/ 0 w 59"/>
                  <a:gd name="T9" fmla="*/ 0 h 29"/>
                  <a:gd name="T10" fmla="*/ 0 w 59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29">
                    <a:moveTo>
                      <a:pt x="0" y="0"/>
                    </a:moveTo>
                    <a:lnTo>
                      <a:pt x="8" y="19"/>
                    </a:lnTo>
                    <a:lnTo>
                      <a:pt x="22" y="29"/>
                    </a:lnTo>
                    <a:lnTo>
                      <a:pt x="35" y="29"/>
                    </a:lnTo>
                    <a:lnTo>
                      <a:pt x="48" y="19"/>
                    </a:lnTo>
                    <a:lnTo>
                      <a:pt x="5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01" name="Freeform 58"/>
              <p:cNvSpPr>
                <a:spLocks noChangeAspect="1"/>
              </p:cNvSpPr>
              <p:nvPr/>
            </p:nvSpPr>
            <p:spPr bwMode="auto">
              <a:xfrm rot="349371">
                <a:off x="1946" y="1634"/>
                <a:ext cx="7" cy="0"/>
              </a:xfrm>
              <a:custGeom>
                <a:avLst/>
                <a:gdLst>
                  <a:gd name="T0" fmla="*/ 0 w 43"/>
                  <a:gd name="T1" fmla="*/ 0 h 8"/>
                  <a:gd name="T2" fmla="*/ 0 w 43"/>
                  <a:gd name="T3" fmla="*/ 0 h 8"/>
                  <a:gd name="T4" fmla="*/ 0 w 43"/>
                  <a:gd name="T5" fmla="*/ 0 h 8"/>
                  <a:gd name="T6" fmla="*/ 0 w 4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8">
                    <a:moveTo>
                      <a:pt x="0" y="0"/>
                    </a:moveTo>
                    <a:lnTo>
                      <a:pt x="13" y="8"/>
                    </a:lnTo>
                    <a:lnTo>
                      <a:pt x="29" y="8"/>
                    </a:lnTo>
                    <a:lnTo>
                      <a:pt x="4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02" name="Freeform 59"/>
              <p:cNvSpPr>
                <a:spLocks noChangeAspect="1"/>
              </p:cNvSpPr>
              <p:nvPr/>
            </p:nvSpPr>
            <p:spPr bwMode="auto">
              <a:xfrm rot="349371">
                <a:off x="2062" y="1604"/>
                <a:ext cx="8" cy="8"/>
              </a:xfrm>
              <a:custGeom>
                <a:avLst/>
                <a:gdLst>
                  <a:gd name="T0" fmla="*/ 0 w 42"/>
                  <a:gd name="T1" fmla="*/ 0 h 76"/>
                  <a:gd name="T2" fmla="*/ 0 w 42"/>
                  <a:gd name="T3" fmla="*/ 0 h 76"/>
                  <a:gd name="T4" fmla="*/ 0 w 42"/>
                  <a:gd name="T5" fmla="*/ 0 h 76"/>
                  <a:gd name="T6" fmla="*/ 0 w 42"/>
                  <a:gd name="T7" fmla="*/ 0 h 76"/>
                  <a:gd name="T8" fmla="*/ 0 w 42"/>
                  <a:gd name="T9" fmla="*/ 0 h 76"/>
                  <a:gd name="T10" fmla="*/ 0 w 4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76">
                    <a:moveTo>
                      <a:pt x="8" y="0"/>
                    </a:moveTo>
                    <a:lnTo>
                      <a:pt x="3" y="21"/>
                    </a:lnTo>
                    <a:lnTo>
                      <a:pt x="0" y="39"/>
                    </a:lnTo>
                    <a:lnTo>
                      <a:pt x="8" y="55"/>
                    </a:lnTo>
                    <a:lnTo>
                      <a:pt x="21" y="68"/>
                    </a:lnTo>
                    <a:lnTo>
                      <a:pt x="42" y="7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03" name="Freeform 60"/>
              <p:cNvSpPr>
                <a:spLocks noChangeAspect="1"/>
              </p:cNvSpPr>
              <p:nvPr/>
            </p:nvSpPr>
            <p:spPr bwMode="auto">
              <a:xfrm rot="349371">
                <a:off x="2059" y="1605"/>
                <a:ext cx="6" cy="7"/>
              </a:xfrm>
              <a:custGeom>
                <a:avLst/>
                <a:gdLst>
                  <a:gd name="T0" fmla="*/ 0 w 55"/>
                  <a:gd name="T1" fmla="*/ 0 h 63"/>
                  <a:gd name="T2" fmla="*/ 0 w 55"/>
                  <a:gd name="T3" fmla="*/ 0 h 63"/>
                  <a:gd name="T4" fmla="*/ 0 w 55"/>
                  <a:gd name="T5" fmla="*/ 0 h 63"/>
                  <a:gd name="T6" fmla="*/ 0 w 55"/>
                  <a:gd name="T7" fmla="*/ 0 h 63"/>
                  <a:gd name="T8" fmla="*/ 0 w 55"/>
                  <a:gd name="T9" fmla="*/ 0 h 63"/>
                  <a:gd name="T10" fmla="*/ 0 w 55"/>
                  <a:gd name="T11" fmla="*/ 0 h 63"/>
                  <a:gd name="T12" fmla="*/ 0 w 55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13" y="0"/>
                    </a:moveTo>
                    <a:lnTo>
                      <a:pt x="2" y="21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16" y="61"/>
                    </a:lnTo>
                    <a:lnTo>
                      <a:pt x="32" y="63"/>
                    </a:lnTo>
                    <a:lnTo>
                      <a:pt x="55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04" name="Freeform 61"/>
              <p:cNvSpPr>
                <a:spLocks noChangeAspect="1"/>
              </p:cNvSpPr>
              <p:nvPr/>
            </p:nvSpPr>
            <p:spPr bwMode="auto">
              <a:xfrm rot="349371">
                <a:off x="2059" y="1608"/>
                <a:ext cx="1" cy="4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w 21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43">
                    <a:moveTo>
                      <a:pt x="2" y="0"/>
                    </a:moveTo>
                    <a:lnTo>
                      <a:pt x="0" y="16"/>
                    </a:lnTo>
                    <a:lnTo>
                      <a:pt x="5" y="32"/>
                    </a:lnTo>
                    <a:lnTo>
                      <a:pt x="21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05" name="Freeform 62"/>
              <p:cNvSpPr>
                <a:spLocks noChangeAspect="1"/>
              </p:cNvSpPr>
              <p:nvPr/>
            </p:nvSpPr>
            <p:spPr bwMode="auto">
              <a:xfrm rot="349371">
                <a:off x="2021" y="1642"/>
                <a:ext cx="12" cy="11"/>
              </a:xfrm>
              <a:custGeom>
                <a:avLst/>
                <a:gdLst>
                  <a:gd name="T0" fmla="*/ 0 w 95"/>
                  <a:gd name="T1" fmla="*/ 0 h 95"/>
                  <a:gd name="T2" fmla="*/ 0 w 95"/>
                  <a:gd name="T3" fmla="*/ 0 h 95"/>
                  <a:gd name="T4" fmla="*/ 0 w 95"/>
                  <a:gd name="T5" fmla="*/ 0 h 95"/>
                  <a:gd name="T6" fmla="*/ 0 w 95"/>
                  <a:gd name="T7" fmla="*/ 0 h 95"/>
                  <a:gd name="T8" fmla="*/ 0 w 95"/>
                  <a:gd name="T9" fmla="*/ 0 h 95"/>
                  <a:gd name="T10" fmla="*/ 0 w 95"/>
                  <a:gd name="T11" fmla="*/ 0 h 95"/>
                  <a:gd name="T12" fmla="*/ 0 w 95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95">
                    <a:moveTo>
                      <a:pt x="95" y="0"/>
                    </a:moveTo>
                    <a:lnTo>
                      <a:pt x="63" y="0"/>
                    </a:lnTo>
                    <a:lnTo>
                      <a:pt x="37" y="5"/>
                    </a:lnTo>
                    <a:lnTo>
                      <a:pt x="18" y="18"/>
                    </a:lnTo>
                    <a:lnTo>
                      <a:pt x="5" y="39"/>
                    </a:lnTo>
                    <a:lnTo>
                      <a:pt x="0" y="63"/>
                    </a:lnTo>
                    <a:lnTo>
                      <a:pt x="0" y="9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06" name="Freeform 63"/>
              <p:cNvSpPr>
                <a:spLocks noChangeAspect="1"/>
              </p:cNvSpPr>
              <p:nvPr/>
            </p:nvSpPr>
            <p:spPr bwMode="auto">
              <a:xfrm rot="349371">
                <a:off x="1985" y="1689"/>
                <a:ext cx="37" cy="9"/>
              </a:xfrm>
              <a:custGeom>
                <a:avLst/>
                <a:gdLst>
                  <a:gd name="T0" fmla="*/ 0 w 283"/>
                  <a:gd name="T1" fmla="*/ 0 h 72"/>
                  <a:gd name="T2" fmla="*/ 0 w 283"/>
                  <a:gd name="T3" fmla="*/ 0 h 72"/>
                  <a:gd name="T4" fmla="*/ 0 w 283"/>
                  <a:gd name="T5" fmla="*/ 0 h 72"/>
                  <a:gd name="T6" fmla="*/ 0 w 283"/>
                  <a:gd name="T7" fmla="*/ 0 h 72"/>
                  <a:gd name="T8" fmla="*/ 0 w 283"/>
                  <a:gd name="T9" fmla="*/ 0 h 72"/>
                  <a:gd name="T10" fmla="*/ 0 w 283"/>
                  <a:gd name="T11" fmla="*/ 0 h 72"/>
                  <a:gd name="T12" fmla="*/ 0 w 283"/>
                  <a:gd name="T13" fmla="*/ 0 h 72"/>
                  <a:gd name="T14" fmla="*/ 0 w 283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3" h="72">
                    <a:moveTo>
                      <a:pt x="283" y="0"/>
                    </a:moveTo>
                    <a:lnTo>
                      <a:pt x="246" y="29"/>
                    </a:lnTo>
                    <a:lnTo>
                      <a:pt x="209" y="50"/>
                    </a:lnTo>
                    <a:lnTo>
                      <a:pt x="169" y="64"/>
                    </a:lnTo>
                    <a:lnTo>
                      <a:pt x="127" y="72"/>
                    </a:lnTo>
                    <a:lnTo>
                      <a:pt x="84" y="69"/>
                    </a:lnTo>
                    <a:lnTo>
                      <a:pt x="42" y="61"/>
                    </a:lnTo>
                    <a:lnTo>
                      <a:pt x="0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07" name="Freeform 64"/>
              <p:cNvSpPr>
                <a:spLocks noChangeAspect="1"/>
              </p:cNvSpPr>
              <p:nvPr/>
            </p:nvSpPr>
            <p:spPr bwMode="auto">
              <a:xfrm rot="349371">
                <a:off x="2022" y="1648"/>
                <a:ext cx="6" cy="7"/>
              </a:xfrm>
              <a:custGeom>
                <a:avLst/>
                <a:gdLst>
                  <a:gd name="T0" fmla="*/ 0 w 48"/>
                  <a:gd name="T1" fmla="*/ 0 h 61"/>
                  <a:gd name="T2" fmla="*/ 0 w 48"/>
                  <a:gd name="T3" fmla="*/ 0 h 61"/>
                  <a:gd name="T4" fmla="*/ 0 w 48"/>
                  <a:gd name="T5" fmla="*/ 0 h 61"/>
                  <a:gd name="T6" fmla="*/ 0 w 48"/>
                  <a:gd name="T7" fmla="*/ 0 h 61"/>
                  <a:gd name="T8" fmla="*/ 0 w 48"/>
                  <a:gd name="T9" fmla="*/ 0 h 61"/>
                  <a:gd name="T10" fmla="*/ 0 w 48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61">
                    <a:moveTo>
                      <a:pt x="48" y="0"/>
                    </a:moveTo>
                    <a:lnTo>
                      <a:pt x="26" y="3"/>
                    </a:lnTo>
                    <a:lnTo>
                      <a:pt x="11" y="11"/>
                    </a:lnTo>
                    <a:lnTo>
                      <a:pt x="3" y="24"/>
                    </a:lnTo>
                    <a:lnTo>
                      <a:pt x="0" y="40"/>
                    </a:lnTo>
                    <a:lnTo>
                      <a:pt x="5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08" name="Freeform 65"/>
              <p:cNvSpPr>
                <a:spLocks noChangeAspect="1"/>
              </p:cNvSpPr>
              <p:nvPr/>
            </p:nvSpPr>
            <p:spPr bwMode="auto">
              <a:xfrm rot="349371">
                <a:off x="2001" y="1592"/>
                <a:ext cx="1" cy="13"/>
              </a:xfrm>
              <a:custGeom>
                <a:avLst/>
                <a:gdLst>
                  <a:gd name="T0" fmla="*/ 0 w 15"/>
                  <a:gd name="T1" fmla="*/ 0 h 103"/>
                  <a:gd name="T2" fmla="*/ 0 w 15"/>
                  <a:gd name="T3" fmla="*/ 0 h 103"/>
                  <a:gd name="T4" fmla="*/ 0 w 15"/>
                  <a:gd name="T5" fmla="*/ 0 h 103"/>
                  <a:gd name="T6" fmla="*/ 0 w 15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2" y="34"/>
                    </a:lnTo>
                    <a:lnTo>
                      <a:pt x="0" y="69"/>
                    </a:lnTo>
                    <a:lnTo>
                      <a:pt x="7" y="10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09" name="Freeform 66"/>
              <p:cNvSpPr>
                <a:spLocks noChangeAspect="1"/>
              </p:cNvSpPr>
              <p:nvPr/>
            </p:nvSpPr>
            <p:spPr bwMode="auto">
              <a:xfrm rot="349371">
                <a:off x="2010" y="1598"/>
                <a:ext cx="9" cy="6"/>
              </a:xfrm>
              <a:custGeom>
                <a:avLst/>
                <a:gdLst>
                  <a:gd name="T0" fmla="*/ 0 w 84"/>
                  <a:gd name="T1" fmla="*/ 0 h 45"/>
                  <a:gd name="T2" fmla="*/ 0 w 84"/>
                  <a:gd name="T3" fmla="*/ 0 h 45"/>
                  <a:gd name="T4" fmla="*/ 0 w 84"/>
                  <a:gd name="T5" fmla="*/ 0 h 45"/>
                  <a:gd name="T6" fmla="*/ 0 w 84"/>
                  <a:gd name="T7" fmla="*/ 0 h 45"/>
                  <a:gd name="T8" fmla="*/ 0 w 8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45">
                    <a:moveTo>
                      <a:pt x="0" y="45"/>
                    </a:moveTo>
                    <a:lnTo>
                      <a:pt x="26" y="43"/>
                    </a:lnTo>
                    <a:lnTo>
                      <a:pt x="47" y="35"/>
                    </a:lnTo>
                    <a:lnTo>
                      <a:pt x="69" y="22"/>
                    </a:lnTo>
                    <a:lnTo>
                      <a:pt x="84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10" name="Freeform 67"/>
              <p:cNvSpPr>
                <a:spLocks noChangeAspect="1"/>
              </p:cNvSpPr>
              <p:nvPr/>
            </p:nvSpPr>
            <p:spPr bwMode="auto">
              <a:xfrm rot="349371">
                <a:off x="1995" y="1595"/>
                <a:ext cx="4" cy="7"/>
              </a:xfrm>
              <a:custGeom>
                <a:avLst/>
                <a:gdLst>
                  <a:gd name="T0" fmla="*/ 0 w 26"/>
                  <a:gd name="T1" fmla="*/ 0 h 45"/>
                  <a:gd name="T2" fmla="*/ 0 w 26"/>
                  <a:gd name="T3" fmla="*/ 0 h 45"/>
                  <a:gd name="T4" fmla="*/ 0 w 26"/>
                  <a:gd name="T5" fmla="*/ 0 h 45"/>
                  <a:gd name="T6" fmla="*/ 0 w 26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5">
                    <a:moveTo>
                      <a:pt x="0" y="0"/>
                    </a:moveTo>
                    <a:lnTo>
                      <a:pt x="5" y="19"/>
                    </a:lnTo>
                    <a:lnTo>
                      <a:pt x="13" y="32"/>
                    </a:lnTo>
                    <a:lnTo>
                      <a:pt x="26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11" name="Freeform 68"/>
              <p:cNvSpPr>
                <a:spLocks noChangeAspect="1"/>
              </p:cNvSpPr>
              <p:nvPr/>
            </p:nvSpPr>
            <p:spPr bwMode="auto">
              <a:xfrm rot="349371">
                <a:off x="1976" y="1605"/>
                <a:ext cx="22" cy="91"/>
              </a:xfrm>
              <a:custGeom>
                <a:avLst/>
                <a:gdLst>
                  <a:gd name="T0" fmla="*/ 0 w 161"/>
                  <a:gd name="T1" fmla="*/ 0 h 852"/>
                  <a:gd name="T2" fmla="*/ 0 w 161"/>
                  <a:gd name="T3" fmla="*/ 0 h 852"/>
                  <a:gd name="T4" fmla="*/ 0 w 161"/>
                  <a:gd name="T5" fmla="*/ 0 h 852"/>
                  <a:gd name="T6" fmla="*/ 0 w 161"/>
                  <a:gd name="T7" fmla="*/ 0 h 852"/>
                  <a:gd name="T8" fmla="*/ 0 w 161"/>
                  <a:gd name="T9" fmla="*/ 0 h 852"/>
                  <a:gd name="T10" fmla="*/ 0 w 161"/>
                  <a:gd name="T11" fmla="*/ 0 h 852"/>
                  <a:gd name="T12" fmla="*/ 0 w 161"/>
                  <a:gd name="T13" fmla="*/ 0 h 852"/>
                  <a:gd name="T14" fmla="*/ 0 w 161"/>
                  <a:gd name="T15" fmla="*/ 0 h 852"/>
                  <a:gd name="T16" fmla="*/ 0 w 161"/>
                  <a:gd name="T17" fmla="*/ 0 h 852"/>
                  <a:gd name="T18" fmla="*/ 0 w 161"/>
                  <a:gd name="T19" fmla="*/ 0 h 8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1" h="852">
                    <a:moveTo>
                      <a:pt x="161" y="0"/>
                    </a:moveTo>
                    <a:lnTo>
                      <a:pt x="111" y="87"/>
                    </a:lnTo>
                    <a:lnTo>
                      <a:pt x="72" y="180"/>
                    </a:lnTo>
                    <a:lnTo>
                      <a:pt x="40" y="272"/>
                    </a:lnTo>
                    <a:lnTo>
                      <a:pt x="16" y="365"/>
                    </a:lnTo>
                    <a:lnTo>
                      <a:pt x="3" y="460"/>
                    </a:lnTo>
                    <a:lnTo>
                      <a:pt x="0" y="558"/>
                    </a:lnTo>
                    <a:lnTo>
                      <a:pt x="3" y="656"/>
                    </a:lnTo>
                    <a:lnTo>
                      <a:pt x="19" y="754"/>
                    </a:lnTo>
                    <a:lnTo>
                      <a:pt x="40" y="85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12" name="Freeform 69"/>
              <p:cNvSpPr>
                <a:spLocks noChangeAspect="1"/>
              </p:cNvSpPr>
              <p:nvPr/>
            </p:nvSpPr>
            <p:spPr bwMode="auto">
              <a:xfrm rot="349371">
                <a:off x="1934" y="1649"/>
                <a:ext cx="12" cy="29"/>
              </a:xfrm>
              <a:custGeom>
                <a:avLst/>
                <a:gdLst>
                  <a:gd name="T0" fmla="*/ 0 w 101"/>
                  <a:gd name="T1" fmla="*/ 0 h 262"/>
                  <a:gd name="T2" fmla="*/ 0 w 101"/>
                  <a:gd name="T3" fmla="*/ 0 h 262"/>
                  <a:gd name="T4" fmla="*/ 0 w 101"/>
                  <a:gd name="T5" fmla="*/ 0 h 262"/>
                  <a:gd name="T6" fmla="*/ 0 w 101"/>
                  <a:gd name="T7" fmla="*/ 0 h 262"/>
                  <a:gd name="T8" fmla="*/ 0 w 101"/>
                  <a:gd name="T9" fmla="*/ 0 h 262"/>
                  <a:gd name="T10" fmla="*/ 0 w 101"/>
                  <a:gd name="T11" fmla="*/ 0 h 262"/>
                  <a:gd name="T12" fmla="*/ 0 w 101"/>
                  <a:gd name="T13" fmla="*/ 0 h 262"/>
                  <a:gd name="T14" fmla="*/ 0 w 101"/>
                  <a:gd name="T15" fmla="*/ 0 h 262"/>
                  <a:gd name="T16" fmla="*/ 0 w 101"/>
                  <a:gd name="T17" fmla="*/ 0 h 262"/>
                  <a:gd name="T18" fmla="*/ 0 w 101"/>
                  <a:gd name="T19" fmla="*/ 0 h 262"/>
                  <a:gd name="T20" fmla="*/ 0 w 101"/>
                  <a:gd name="T21" fmla="*/ 0 h 262"/>
                  <a:gd name="T22" fmla="*/ 0 w 101"/>
                  <a:gd name="T23" fmla="*/ 0 h 262"/>
                  <a:gd name="T24" fmla="*/ 0 w 101"/>
                  <a:gd name="T25" fmla="*/ 0 h 262"/>
                  <a:gd name="T26" fmla="*/ 0 w 101"/>
                  <a:gd name="T27" fmla="*/ 0 h 262"/>
                  <a:gd name="T28" fmla="*/ 0 w 101"/>
                  <a:gd name="T29" fmla="*/ 0 h 262"/>
                  <a:gd name="T30" fmla="*/ 0 w 101"/>
                  <a:gd name="T31" fmla="*/ 0 h 262"/>
                  <a:gd name="T32" fmla="*/ 0 w 101"/>
                  <a:gd name="T33" fmla="*/ 0 h 262"/>
                  <a:gd name="T34" fmla="*/ 0 w 101"/>
                  <a:gd name="T35" fmla="*/ 0 h 262"/>
                  <a:gd name="T36" fmla="*/ 0 w 101"/>
                  <a:gd name="T37" fmla="*/ 0 h 2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1" h="262">
                    <a:moveTo>
                      <a:pt x="74" y="24"/>
                    </a:moveTo>
                    <a:lnTo>
                      <a:pt x="80" y="58"/>
                    </a:lnTo>
                    <a:lnTo>
                      <a:pt x="80" y="69"/>
                    </a:lnTo>
                    <a:lnTo>
                      <a:pt x="72" y="77"/>
                    </a:lnTo>
                    <a:lnTo>
                      <a:pt x="61" y="79"/>
                    </a:lnTo>
                    <a:lnTo>
                      <a:pt x="50" y="74"/>
                    </a:lnTo>
                    <a:lnTo>
                      <a:pt x="35" y="71"/>
                    </a:lnTo>
                    <a:lnTo>
                      <a:pt x="21" y="77"/>
                    </a:lnTo>
                    <a:lnTo>
                      <a:pt x="11" y="87"/>
                    </a:lnTo>
                    <a:lnTo>
                      <a:pt x="6" y="100"/>
                    </a:lnTo>
                    <a:lnTo>
                      <a:pt x="0" y="127"/>
                    </a:lnTo>
                    <a:lnTo>
                      <a:pt x="0" y="151"/>
                    </a:lnTo>
                    <a:lnTo>
                      <a:pt x="6" y="177"/>
                    </a:lnTo>
                    <a:lnTo>
                      <a:pt x="19" y="204"/>
                    </a:lnTo>
                    <a:lnTo>
                      <a:pt x="37" y="227"/>
                    </a:lnTo>
                    <a:lnTo>
                      <a:pt x="64" y="249"/>
                    </a:lnTo>
                    <a:lnTo>
                      <a:pt x="90" y="262"/>
                    </a:lnTo>
                    <a:lnTo>
                      <a:pt x="101" y="0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13" name="Freeform 70"/>
              <p:cNvSpPr>
                <a:spLocks noChangeAspect="1"/>
              </p:cNvSpPr>
              <p:nvPr/>
            </p:nvSpPr>
            <p:spPr bwMode="auto">
              <a:xfrm rot="349371">
                <a:off x="1938" y="1658"/>
                <a:ext cx="6" cy="10"/>
              </a:xfrm>
              <a:custGeom>
                <a:avLst/>
                <a:gdLst>
                  <a:gd name="T0" fmla="*/ 0 w 58"/>
                  <a:gd name="T1" fmla="*/ 0 h 93"/>
                  <a:gd name="T2" fmla="*/ 0 w 58"/>
                  <a:gd name="T3" fmla="*/ 0 h 93"/>
                  <a:gd name="T4" fmla="*/ 0 w 58"/>
                  <a:gd name="T5" fmla="*/ 0 h 93"/>
                  <a:gd name="T6" fmla="*/ 0 w 58"/>
                  <a:gd name="T7" fmla="*/ 0 h 93"/>
                  <a:gd name="T8" fmla="*/ 0 w 58"/>
                  <a:gd name="T9" fmla="*/ 0 h 93"/>
                  <a:gd name="T10" fmla="*/ 0 w 58"/>
                  <a:gd name="T11" fmla="*/ 0 h 93"/>
                  <a:gd name="T12" fmla="*/ 0 w 58"/>
                  <a:gd name="T13" fmla="*/ 0 h 93"/>
                  <a:gd name="T14" fmla="*/ 0 w 58"/>
                  <a:gd name="T15" fmla="*/ 0 h 93"/>
                  <a:gd name="T16" fmla="*/ 0 w 58"/>
                  <a:gd name="T17" fmla="*/ 0 h 93"/>
                  <a:gd name="T18" fmla="*/ 0 w 58"/>
                  <a:gd name="T19" fmla="*/ 0 h 93"/>
                  <a:gd name="T20" fmla="*/ 0 w 58"/>
                  <a:gd name="T21" fmla="*/ 0 h 93"/>
                  <a:gd name="T22" fmla="*/ 0 w 58"/>
                  <a:gd name="T23" fmla="*/ 0 h 93"/>
                  <a:gd name="T24" fmla="*/ 0 w 58"/>
                  <a:gd name="T25" fmla="*/ 0 h 93"/>
                  <a:gd name="T26" fmla="*/ 0 w 58"/>
                  <a:gd name="T27" fmla="*/ 0 h 93"/>
                  <a:gd name="T28" fmla="*/ 0 w 58"/>
                  <a:gd name="T29" fmla="*/ 0 h 93"/>
                  <a:gd name="T30" fmla="*/ 0 w 58"/>
                  <a:gd name="T31" fmla="*/ 0 h 9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93">
                    <a:moveTo>
                      <a:pt x="18" y="0"/>
                    </a:moveTo>
                    <a:lnTo>
                      <a:pt x="26" y="18"/>
                    </a:lnTo>
                    <a:lnTo>
                      <a:pt x="24" y="40"/>
                    </a:lnTo>
                    <a:lnTo>
                      <a:pt x="16" y="61"/>
                    </a:lnTo>
                    <a:lnTo>
                      <a:pt x="0" y="74"/>
                    </a:lnTo>
                    <a:lnTo>
                      <a:pt x="16" y="71"/>
                    </a:lnTo>
                    <a:lnTo>
                      <a:pt x="24" y="61"/>
                    </a:lnTo>
                    <a:lnTo>
                      <a:pt x="24" y="93"/>
                    </a:lnTo>
                    <a:lnTo>
                      <a:pt x="32" y="61"/>
                    </a:lnTo>
                    <a:lnTo>
                      <a:pt x="37" y="45"/>
                    </a:lnTo>
                    <a:lnTo>
                      <a:pt x="53" y="34"/>
                    </a:lnTo>
                    <a:lnTo>
                      <a:pt x="48" y="21"/>
                    </a:lnTo>
                    <a:lnTo>
                      <a:pt x="50" y="11"/>
                    </a:lnTo>
                    <a:lnTo>
                      <a:pt x="58" y="0"/>
                    </a:lnTo>
                    <a:lnTo>
                      <a:pt x="37" y="24"/>
                    </a:lnTo>
                    <a:lnTo>
                      <a:pt x="24" y="5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14" name="Freeform 71"/>
              <p:cNvSpPr>
                <a:spLocks/>
              </p:cNvSpPr>
              <p:nvPr/>
            </p:nvSpPr>
            <p:spPr bwMode="auto">
              <a:xfrm>
                <a:off x="1964" y="1632"/>
                <a:ext cx="11" cy="23"/>
              </a:xfrm>
              <a:custGeom>
                <a:avLst/>
                <a:gdLst>
                  <a:gd name="T0" fmla="*/ 1161 w 7"/>
                  <a:gd name="T1" fmla="*/ 0 h 13"/>
                  <a:gd name="T2" fmla="*/ 0 w 7"/>
                  <a:gd name="T3" fmla="*/ 19467 h 13"/>
                  <a:gd name="T4" fmla="*/ 0 w 7"/>
                  <a:gd name="T5" fmla="*/ 34442 h 13"/>
                  <a:gd name="T6" fmla="*/ 2866 w 7"/>
                  <a:gd name="T7" fmla="*/ 38674 h 13"/>
                  <a:gd name="T8" fmla="*/ 2866 w 7"/>
                  <a:gd name="T9" fmla="*/ 23435 h 13"/>
                  <a:gd name="T10" fmla="*/ 3852 w 7"/>
                  <a:gd name="T11" fmla="*/ 3515 h 13"/>
                  <a:gd name="T12" fmla="*/ 1161 w 7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5" y="13"/>
                    </a:lnTo>
                    <a:lnTo>
                      <a:pt x="5" y="8"/>
                    </a:lnTo>
                    <a:lnTo>
                      <a:pt x="7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15" name="Freeform 72"/>
              <p:cNvSpPr>
                <a:spLocks/>
              </p:cNvSpPr>
              <p:nvPr/>
            </p:nvSpPr>
            <p:spPr bwMode="auto">
              <a:xfrm>
                <a:off x="1932" y="1586"/>
                <a:ext cx="73" cy="66"/>
              </a:xfrm>
              <a:custGeom>
                <a:avLst/>
                <a:gdLst>
                  <a:gd name="T0" fmla="*/ 39147 w 45"/>
                  <a:gd name="T1" fmla="*/ 9007 h 38"/>
                  <a:gd name="T2" fmla="*/ 37900 w 45"/>
                  <a:gd name="T3" fmla="*/ 15644 h 38"/>
                  <a:gd name="T4" fmla="*/ 38289 w 45"/>
                  <a:gd name="T5" fmla="*/ 24736 h 38"/>
                  <a:gd name="T6" fmla="*/ 33838 w 45"/>
                  <a:gd name="T7" fmla="*/ 18301 h 38"/>
                  <a:gd name="T8" fmla="*/ 33838 w 45"/>
                  <a:gd name="T9" fmla="*/ 12933 h 38"/>
                  <a:gd name="T10" fmla="*/ 29268 w 45"/>
                  <a:gd name="T11" fmla="*/ 12250 h 38"/>
                  <a:gd name="T12" fmla="*/ 26222 w 45"/>
                  <a:gd name="T13" fmla="*/ 12250 h 38"/>
                  <a:gd name="T14" fmla="*/ 25221 w 45"/>
                  <a:gd name="T15" fmla="*/ 15644 h 38"/>
                  <a:gd name="T16" fmla="*/ 19244 w 45"/>
                  <a:gd name="T17" fmla="*/ 21276 h 38"/>
                  <a:gd name="T18" fmla="*/ 9584 w 45"/>
                  <a:gd name="T19" fmla="*/ 31786 h 38"/>
                  <a:gd name="T20" fmla="*/ 4266 w 45"/>
                  <a:gd name="T21" fmla="*/ 42963 h 38"/>
                  <a:gd name="T22" fmla="*/ 2630 w 45"/>
                  <a:gd name="T23" fmla="*/ 55207 h 38"/>
                  <a:gd name="T24" fmla="*/ 5271 w 45"/>
                  <a:gd name="T25" fmla="*/ 74620 h 38"/>
                  <a:gd name="T26" fmla="*/ 8551 w 45"/>
                  <a:gd name="T27" fmla="*/ 83721 h 38"/>
                  <a:gd name="T28" fmla="*/ 5908 w 45"/>
                  <a:gd name="T29" fmla="*/ 86698 h 38"/>
                  <a:gd name="T30" fmla="*/ 2630 w 45"/>
                  <a:gd name="T31" fmla="*/ 72947 h 38"/>
                  <a:gd name="T32" fmla="*/ 0 w 45"/>
                  <a:gd name="T33" fmla="*/ 58365 h 38"/>
                  <a:gd name="T34" fmla="*/ 999 w 45"/>
                  <a:gd name="T35" fmla="*/ 42963 h 38"/>
                  <a:gd name="T36" fmla="*/ 4266 w 45"/>
                  <a:gd name="T37" fmla="*/ 33604 h 38"/>
                  <a:gd name="T38" fmla="*/ 11226 w 45"/>
                  <a:gd name="T39" fmla="*/ 22463 h 38"/>
                  <a:gd name="T40" fmla="*/ 18211 w 45"/>
                  <a:gd name="T41" fmla="*/ 15644 h 38"/>
                  <a:gd name="T42" fmla="*/ 23603 w 45"/>
                  <a:gd name="T43" fmla="*/ 12250 h 38"/>
                  <a:gd name="T44" fmla="*/ 23603 w 45"/>
                  <a:gd name="T45" fmla="*/ 7053 h 38"/>
                  <a:gd name="T46" fmla="*/ 29268 w 45"/>
                  <a:gd name="T47" fmla="*/ 4061 h 38"/>
                  <a:gd name="T48" fmla="*/ 33838 w 45"/>
                  <a:gd name="T49" fmla="*/ 7053 h 38"/>
                  <a:gd name="T50" fmla="*/ 33838 w 45"/>
                  <a:gd name="T51" fmla="*/ 0 h 38"/>
                  <a:gd name="T52" fmla="*/ 36505 w 45"/>
                  <a:gd name="T53" fmla="*/ 0 h 38"/>
                  <a:gd name="T54" fmla="*/ 36505 w 45"/>
                  <a:gd name="T55" fmla="*/ 4061 h 38"/>
                  <a:gd name="T56" fmla="*/ 39147 w 45"/>
                  <a:gd name="T57" fmla="*/ 9007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5" h="38">
                    <a:moveTo>
                      <a:pt x="45" y="4"/>
                    </a:moveTo>
                    <a:lnTo>
                      <a:pt x="43" y="7"/>
                    </a:lnTo>
                    <a:lnTo>
                      <a:pt x="44" y="11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3" y="5"/>
                    </a:lnTo>
                    <a:lnTo>
                      <a:pt x="30" y="5"/>
                    </a:lnTo>
                    <a:lnTo>
                      <a:pt x="29" y="7"/>
                    </a:lnTo>
                    <a:lnTo>
                      <a:pt x="22" y="9"/>
                    </a:lnTo>
                    <a:lnTo>
                      <a:pt x="11" y="14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6" y="33"/>
                    </a:lnTo>
                    <a:lnTo>
                      <a:pt x="10" y="37"/>
                    </a:lnTo>
                    <a:lnTo>
                      <a:pt x="7" y="38"/>
                    </a:lnTo>
                    <a:lnTo>
                      <a:pt x="3" y="32"/>
                    </a:lnTo>
                    <a:lnTo>
                      <a:pt x="0" y="26"/>
                    </a:lnTo>
                    <a:lnTo>
                      <a:pt x="1" y="19"/>
                    </a:lnTo>
                    <a:lnTo>
                      <a:pt x="5" y="15"/>
                    </a:lnTo>
                    <a:lnTo>
                      <a:pt x="13" y="10"/>
                    </a:lnTo>
                    <a:lnTo>
                      <a:pt x="21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16" name="Freeform 73"/>
              <p:cNvSpPr>
                <a:spLocks/>
              </p:cNvSpPr>
              <p:nvPr/>
            </p:nvSpPr>
            <p:spPr bwMode="auto">
              <a:xfrm>
                <a:off x="2002" y="1566"/>
                <a:ext cx="66" cy="44"/>
              </a:xfrm>
              <a:custGeom>
                <a:avLst/>
                <a:gdLst>
                  <a:gd name="T0" fmla="*/ 1625 w 39"/>
                  <a:gd name="T1" fmla="*/ 60775 h 25"/>
                  <a:gd name="T2" fmla="*/ 7876 w 39"/>
                  <a:gd name="T3" fmla="*/ 57330 h 25"/>
                  <a:gd name="T4" fmla="*/ 13329 w 39"/>
                  <a:gd name="T5" fmla="*/ 57330 h 25"/>
                  <a:gd name="T6" fmla="*/ 32035 w 39"/>
                  <a:gd name="T7" fmla="*/ 68212 h 25"/>
                  <a:gd name="T8" fmla="*/ 43929 w 39"/>
                  <a:gd name="T9" fmla="*/ 68212 h 25"/>
                  <a:gd name="T10" fmla="*/ 58979 w 39"/>
                  <a:gd name="T11" fmla="*/ 61589 h 25"/>
                  <a:gd name="T12" fmla="*/ 62018 w 39"/>
                  <a:gd name="T13" fmla="*/ 54778 h 25"/>
                  <a:gd name="T14" fmla="*/ 62018 w 39"/>
                  <a:gd name="T15" fmla="*/ 46879 h 25"/>
                  <a:gd name="T16" fmla="*/ 54213 w 39"/>
                  <a:gd name="T17" fmla="*/ 0 h 25"/>
                  <a:gd name="T18" fmla="*/ 47540 w 39"/>
                  <a:gd name="T19" fmla="*/ 3395 h 25"/>
                  <a:gd name="T20" fmla="*/ 55102 w 39"/>
                  <a:gd name="T21" fmla="*/ 49632 h 25"/>
                  <a:gd name="T22" fmla="*/ 42947 w 39"/>
                  <a:gd name="T23" fmla="*/ 57330 h 25"/>
                  <a:gd name="T24" fmla="*/ 28092 w 39"/>
                  <a:gd name="T25" fmla="*/ 57330 h 25"/>
                  <a:gd name="T26" fmla="*/ 17570 w 39"/>
                  <a:gd name="T27" fmla="*/ 49632 h 25"/>
                  <a:gd name="T28" fmla="*/ 17570 w 39"/>
                  <a:gd name="T29" fmla="*/ 34994 h 25"/>
                  <a:gd name="T30" fmla="*/ 13329 w 39"/>
                  <a:gd name="T31" fmla="*/ 29179 h 25"/>
                  <a:gd name="T32" fmla="*/ 11186 w 39"/>
                  <a:gd name="T33" fmla="*/ 34994 h 25"/>
                  <a:gd name="T34" fmla="*/ 6610 w 39"/>
                  <a:gd name="T35" fmla="*/ 38757 h 25"/>
                  <a:gd name="T36" fmla="*/ 2750 w 39"/>
                  <a:gd name="T37" fmla="*/ 38757 h 25"/>
                  <a:gd name="T38" fmla="*/ 0 w 39"/>
                  <a:gd name="T39" fmla="*/ 46879 h 25"/>
                  <a:gd name="T40" fmla="*/ 1625 w 39"/>
                  <a:gd name="T41" fmla="*/ 60775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" h="25">
                    <a:moveTo>
                      <a:pt x="1" y="22"/>
                    </a:moveTo>
                    <a:lnTo>
                      <a:pt x="5" y="21"/>
                    </a:lnTo>
                    <a:lnTo>
                      <a:pt x="8" y="21"/>
                    </a:lnTo>
                    <a:lnTo>
                      <a:pt x="20" y="25"/>
                    </a:lnTo>
                    <a:lnTo>
                      <a:pt x="28" y="25"/>
                    </a:lnTo>
                    <a:lnTo>
                      <a:pt x="37" y="23"/>
                    </a:lnTo>
                    <a:lnTo>
                      <a:pt x="39" y="20"/>
                    </a:lnTo>
                    <a:lnTo>
                      <a:pt x="39" y="17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35" y="18"/>
                    </a:lnTo>
                    <a:lnTo>
                      <a:pt x="27" y="21"/>
                    </a:lnTo>
                    <a:lnTo>
                      <a:pt x="18" y="21"/>
                    </a:lnTo>
                    <a:lnTo>
                      <a:pt x="11" y="18"/>
                    </a:lnTo>
                    <a:lnTo>
                      <a:pt x="11" y="13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517" name="Freeform 74"/>
              <p:cNvSpPr>
                <a:spLocks/>
              </p:cNvSpPr>
              <p:nvPr/>
            </p:nvSpPr>
            <p:spPr bwMode="auto">
              <a:xfrm flipH="1">
                <a:off x="1958" y="1602"/>
                <a:ext cx="20" cy="53"/>
              </a:xfrm>
              <a:custGeom>
                <a:avLst/>
                <a:gdLst>
                  <a:gd name="T0" fmla="*/ 0 w 54"/>
                  <a:gd name="T1" fmla="*/ 0 h 33"/>
                  <a:gd name="T2" fmla="*/ 0 w 54"/>
                  <a:gd name="T3" fmla="*/ 0 h 33"/>
                  <a:gd name="T4" fmla="*/ 0 w 54"/>
                  <a:gd name="T5" fmla="*/ 0 h 33"/>
                  <a:gd name="T6" fmla="*/ 0 w 54"/>
                  <a:gd name="T7" fmla="*/ 0 h 33"/>
                  <a:gd name="T8" fmla="*/ 0 w 54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7" y="33"/>
                    </a:moveTo>
                    <a:lnTo>
                      <a:pt x="54" y="18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7" y="33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ja-JP" altLang="en-US"/>
              </a:p>
            </p:txBody>
          </p:sp>
        </p:grpSp>
      </p:grpSp>
      <p:sp>
        <p:nvSpPr>
          <p:cNvPr id="61447" name="Text Box 99"/>
          <p:cNvSpPr txBox="1">
            <a:spLocks noChangeArrowheads="1"/>
          </p:cNvSpPr>
          <p:nvPr/>
        </p:nvSpPr>
        <p:spPr bwMode="auto">
          <a:xfrm>
            <a:off x="4419600" y="914401"/>
            <a:ext cx="1295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20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他の穴</a:t>
            </a:r>
          </a:p>
        </p:txBody>
      </p:sp>
      <p:grpSp>
        <p:nvGrpSpPr>
          <p:cNvPr id="61448" name="Group 101"/>
          <p:cNvGrpSpPr>
            <a:grpSpLocks/>
          </p:cNvGrpSpPr>
          <p:nvPr/>
        </p:nvGrpSpPr>
        <p:grpSpPr bwMode="auto">
          <a:xfrm>
            <a:off x="2362200" y="1409700"/>
            <a:ext cx="990600" cy="4038600"/>
            <a:chOff x="3648" y="1008"/>
            <a:chExt cx="624" cy="2544"/>
          </a:xfrm>
        </p:grpSpPr>
        <p:sp>
          <p:nvSpPr>
            <p:cNvPr id="61458" name="Rectangle 102"/>
            <p:cNvSpPr>
              <a:spLocks noChangeArrowheads="1"/>
            </p:cNvSpPr>
            <p:nvPr/>
          </p:nvSpPr>
          <p:spPr bwMode="auto">
            <a:xfrm>
              <a:off x="3816" y="1008"/>
              <a:ext cx="276" cy="85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59" name="AutoShape 103"/>
            <p:cNvSpPr>
              <a:spLocks noChangeArrowheads="1"/>
            </p:cNvSpPr>
            <p:nvPr/>
          </p:nvSpPr>
          <p:spPr bwMode="auto">
            <a:xfrm>
              <a:off x="3708" y="1865"/>
              <a:ext cx="480" cy="127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60" name="Rectangle 104"/>
            <p:cNvSpPr>
              <a:spLocks noChangeArrowheads="1"/>
            </p:cNvSpPr>
            <p:nvPr/>
          </p:nvSpPr>
          <p:spPr bwMode="auto">
            <a:xfrm>
              <a:off x="3816" y="1992"/>
              <a:ext cx="276" cy="19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61" name="AutoShape 105"/>
            <p:cNvSpPr>
              <a:spLocks noChangeArrowheads="1"/>
            </p:cNvSpPr>
            <p:nvPr/>
          </p:nvSpPr>
          <p:spPr bwMode="auto">
            <a:xfrm>
              <a:off x="3648" y="3046"/>
              <a:ext cx="624" cy="127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62" name="AutoShape 106"/>
            <p:cNvSpPr>
              <a:spLocks noChangeArrowheads="1"/>
            </p:cNvSpPr>
            <p:nvPr/>
          </p:nvSpPr>
          <p:spPr bwMode="auto">
            <a:xfrm>
              <a:off x="3678" y="2723"/>
              <a:ext cx="552" cy="154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63" name="Rectangle 107"/>
            <p:cNvSpPr>
              <a:spLocks noChangeArrowheads="1"/>
            </p:cNvSpPr>
            <p:nvPr/>
          </p:nvSpPr>
          <p:spPr bwMode="auto">
            <a:xfrm>
              <a:off x="3816" y="2301"/>
              <a:ext cx="276" cy="16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64" name="AutoShape 108"/>
            <p:cNvSpPr>
              <a:spLocks noChangeArrowheads="1"/>
            </p:cNvSpPr>
            <p:nvPr/>
          </p:nvSpPr>
          <p:spPr bwMode="auto">
            <a:xfrm>
              <a:off x="3708" y="2175"/>
              <a:ext cx="480" cy="126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65" name="AutoShape 109"/>
            <p:cNvSpPr>
              <a:spLocks noChangeArrowheads="1"/>
            </p:cNvSpPr>
            <p:nvPr/>
          </p:nvSpPr>
          <p:spPr bwMode="auto">
            <a:xfrm>
              <a:off x="3708" y="2470"/>
              <a:ext cx="480" cy="126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66" name="Rectangle 110"/>
            <p:cNvSpPr>
              <a:spLocks noChangeArrowheads="1"/>
            </p:cNvSpPr>
            <p:nvPr/>
          </p:nvSpPr>
          <p:spPr bwMode="auto">
            <a:xfrm>
              <a:off x="3792" y="2596"/>
              <a:ext cx="324" cy="12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67" name="Rectangle 111"/>
            <p:cNvSpPr>
              <a:spLocks noChangeArrowheads="1"/>
            </p:cNvSpPr>
            <p:nvPr/>
          </p:nvSpPr>
          <p:spPr bwMode="auto">
            <a:xfrm>
              <a:off x="3768" y="2877"/>
              <a:ext cx="384" cy="16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68" name="Rectangle 112"/>
            <p:cNvSpPr>
              <a:spLocks noChangeArrowheads="1"/>
            </p:cNvSpPr>
            <p:nvPr/>
          </p:nvSpPr>
          <p:spPr bwMode="auto">
            <a:xfrm>
              <a:off x="3732" y="3173"/>
              <a:ext cx="450" cy="37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61449" name="Group 125"/>
          <p:cNvGrpSpPr>
            <a:grpSpLocks/>
          </p:cNvGrpSpPr>
          <p:nvPr/>
        </p:nvGrpSpPr>
        <p:grpSpPr bwMode="auto">
          <a:xfrm>
            <a:off x="4343400" y="1447800"/>
            <a:ext cx="990600" cy="3962400"/>
            <a:chOff x="1152" y="1056"/>
            <a:chExt cx="624" cy="2496"/>
          </a:xfrm>
        </p:grpSpPr>
        <p:sp>
          <p:nvSpPr>
            <p:cNvPr id="61452" name="Rectangle 122"/>
            <p:cNvSpPr>
              <a:spLocks noChangeArrowheads="1"/>
            </p:cNvSpPr>
            <p:nvPr/>
          </p:nvSpPr>
          <p:spPr bwMode="auto">
            <a:xfrm>
              <a:off x="1236" y="1056"/>
              <a:ext cx="450" cy="249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53" name="AutoShape 123"/>
            <p:cNvSpPr>
              <a:spLocks noChangeArrowheads="1"/>
            </p:cNvSpPr>
            <p:nvPr/>
          </p:nvSpPr>
          <p:spPr bwMode="auto">
            <a:xfrm>
              <a:off x="1152" y="1872"/>
              <a:ext cx="624" cy="141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54" name="AutoShape 118"/>
            <p:cNvSpPr>
              <a:spLocks noChangeArrowheads="1"/>
            </p:cNvSpPr>
            <p:nvPr/>
          </p:nvSpPr>
          <p:spPr bwMode="auto">
            <a:xfrm>
              <a:off x="1176" y="2160"/>
              <a:ext cx="576" cy="141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55" name="AutoShape 119"/>
            <p:cNvSpPr>
              <a:spLocks noChangeArrowheads="1"/>
            </p:cNvSpPr>
            <p:nvPr/>
          </p:nvSpPr>
          <p:spPr bwMode="auto">
            <a:xfrm>
              <a:off x="1176" y="2448"/>
              <a:ext cx="576" cy="148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56" name="AutoShape 116"/>
            <p:cNvSpPr>
              <a:spLocks noChangeArrowheads="1"/>
            </p:cNvSpPr>
            <p:nvPr/>
          </p:nvSpPr>
          <p:spPr bwMode="auto">
            <a:xfrm>
              <a:off x="1182" y="2723"/>
              <a:ext cx="552" cy="154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1457" name="AutoShape 115"/>
            <p:cNvSpPr>
              <a:spLocks noChangeArrowheads="1"/>
            </p:cNvSpPr>
            <p:nvPr/>
          </p:nvSpPr>
          <p:spPr bwMode="auto">
            <a:xfrm>
              <a:off x="1152" y="3046"/>
              <a:ext cx="624" cy="127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61450" name="Text Box 127"/>
          <p:cNvSpPr txBox="1">
            <a:spLocks noChangeArrowheads="1"/>
          </p:cNvSpPr>
          <p:nvPr/>
        </p:nvSpPr>
        <p:spPr bwMode="auto">
          <a:xfrm>
            <a:off x="2438401" y="838201"/>
            <a:ext cx="111280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24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＃６穴</a:t>
            </a:r>
          </a:p>
        </p:txBody>
      </p:sp>
      <p:sp>
        <p:nvSpPr>
          <p:cNvPr id="434304" name="AutoShape 128"/>
          <p:cNvSpPr>
            <a:spLocks noChangeArrowheads="1"/>
          </p:cNvSpPr>
          <p:nvPr/>
        </p:nvSpPr>
        <p:spPr bwMode="auto">
          <a:xfrm>
            <a:off x="5867400" y="1143001"/>
            <a:ext cx="4572000" cy="1419225"/>
          </a:xfrm>
          <a:prstGeom prst="wedgeRoundRectCallout">
            <a:avLst>
              <a:gd name="adj1" fmla="val 19412"/>
              <a:gd name="adj2" fmla="val 81097"/>
              <a:gd name="adj3" fmla="val 16667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>
                <a:solidFill>
                  <a:schemeClr val="tx1"/>
                </a:solidFill>
                <a:latin typeface="Arial" panose="020B0604020202020204" pitchFamily="34" charset="0"/>
              </a:rPr>
              <a:t>＃６穴は、奥が細くなる。</a:t>
            </a:r>
          </a:p>
          <a:p>
            <a:pPr eaLnBrk="1" hangingPunct="1"/>
            <a:r>
              <a:rPr lang="ja-JP" altLang="en-US">
                <a:solidFill>
                  <a:schemeClr val="tx1"/>
                </a:solidFill>
                <a:latin typeface="Arial" panose="020B0604020202020204" pitchFamily="34" charset="0"/>
              </a:rPr>
              <a:t>他の穴は　ストレートだな。</a:t>
            </a:r>
          </a:p>
        </p:txBody>
      </p:sp>
      <p:grpSp>
        <p:nvGrpSpPr>
          <p:cNvPr id="2" name="グループ化 1"/>
          <p:cNvGrpSpPr/>
          <p:nvPr/>
        </p:nvGrpSpPr>
        <p:grpSpPr>
          <a:xfrm>
            <a:off x="1714500" y="1414340"/>
            <a:ext cx="8763000" cy="5111356"/>
            <a:chOff x="190500" y="1414340"/>
            <a:chExt cx="8763000" cy="5111356"/>
          </a:xfrm>
        </p:grpSpPr>
        <p:sp>
          <p:nvSpPr>
            <p:cNvPr id="434252" name="AutoShape 76"/>
            <p:cNvSpPr>
              <a:spLocks noChangeArrowheads="1"/>
            </p:cNvSpPr>
            <p:nvPr/>
          </p:nvSpPr>
          <p:spPr bwMode="auto">
            <a:xfrm>
              <a:off x="190500" y="5742503"/>
              <a:ext cx="8763000" cy="783193"/>
            </a:xfrm>
            <a:prstGeom prst="flowChartAlternateProcess">
              <a:avLst/>
            </a:prstGeom>
            <a:solidFill>
              <a:srgbClr val="CCFF99"/>
            </a:solidFill>
            <a:ln w="114300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square" anchor="ctr" anchorCtr="1">
              <a:spAutoFit/>
            </a:bodyPr>
            <a:lstStyle/>
            <a:p>
              <a:pPr eaLnBrk="1" hangingPunct="1">
                <a:spcBef>
                  <a:spcPct val="50000"/>
                </a:spcBef>
              </a:pPr>
              <a:r>
                <a:rPr lang="ja-JP" altLang="en-US" sz="40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違いは、穴の形状</a:t>
              </a:r>
            </a:p>
          </p:txBody>
        </p:sp>
        <p:sp>
          <p:nvSpPr>
            <p:cNvPr id="80" name="Oval 61"/>
            <p:cNvSpPr>
              <a:spLocks noChangeArrowheads="1"/>
            </p:cNvSpPr>
            <p:nvPr/>
          </p:nvSpPr>
          <p:spPr bwMode="auto">
            <a:xfrm>
              <a:off x="590550" y="1431525"/>
              <a:ext cx="1524000" cy="1403235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/>
            </a:p>
          </p:txBody>
        </p:sp>
        <p:sp>
          <p:nvSpPr>
            <p:cNvPr id="81" name="Oval 61"/>
            <p:cNvSpPr>
              <a:spLocks noChangeArrowheads="1"/>
            </p:cNvSpPr>
            <p:nvPr/>
          </p:nvSpPr>
          <p:spPr bwMode="auto">
            <a:xfrm>
              <a:off x="2522821" y="1414340"/>
              <a:ext cx="1524000" cy="1403235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/>
            </a:p>
          </p:txBody>
        </p:sp>
      </p:grp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434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4304" grpId="0" animBg="1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AutoShape 2"/>
          <p:cNvSpPr>
            <a:spLocks noChangeArrowheads="1"/>
          </p:cNvSpPr>
          <p:nvPr/>
        </p:nvSpPr>
        <p:spPr bwMode="auto">
          <a:xfrm>
            <a:off x="1600200" y="76200"/>
            <a:ext cx="24384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現状把握 </a:t>
            </a:r>
          </a:p>
        </p:txBody>
      </p:sp>
      <p:sp>
        <p:nvSpPr>
          <p:cNvPr id="63491" name="Text Box 3"/>
          <p:cNvSpPr txBox="1">
            <a:spLocks noChangeArrowheads="1"/>
          </p:cNvSpPr>
          <p:nvPr/>
        </p:nvSpPr>
        <p:spPr bwMode="auto">
          <a:xfrm>
            <a:off x="4724400" y="228600"/>
            <a:ext cx="4800600" cy="457200"/>
          </a:xfrm>
          <a:prstGeom prst="rect">
            <a:avLst/>
          </a:prstGeom>
          <a:solidFill>
            <a:srgbClr val="FFFF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現状把握のまとめ</a:t>
            </a:r>
          </a:p>
        </p:txBody>
      </p:sp>
      <p:sp>
        <p:nvSpPr>
          <p:cNvPr id="63492" name="Oval 4"/>
          <p:cNvSpPr>
            <a:spLocks noChangeArrowheads="1"/>
          </p:cNvSpPr>
          <p:nvPr/>
        </p:nvSpPr>
        <p:spPr bwMode="auto">
          <a:xfrm>
            <a:off x="1130896" y="6477001"/>
            <a:ext cx="865584" cy="129929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63493" name="Group 5"/>
          <p:cNvGrpSpPr>
            <a:grpSpLocks/>
          </p:cNvGrpSpPr>
          <p:nvPr/>
        </p:nvGrpSpPr>
        <p:grpSpPr bwMode="auto">
          <a:xfrm>
            <a:off x="8610600" y="4495800"/>
            <a:ext cx="1752600" cy="2057400"/>
            <a:chOff x="4517" y="1488"/>
            <a:chExt cx="1104" cy="1296"/>
          </a:xfrm>
        </p:grpSpPr>
        <p:sp>
          <p:nvSpPr>
            <p:cNvPr id="63497" name="Freeform 6"/>
            <p:cNvSpPr>
              <a:spLocks noChangeAspect="1"/>
            </p:cNvSpPr>
            <p:nvPr/>
          </p:nvSpPr>
          <p:spPr bwMode="auto">
            <a:xfrm rot="1075798" flipH="1">
              <a:off x="4926" y="1603"/>
              <a:ext cx="41" cy="51"/>
            </a:xfrm>
            <a:custGeom>
              <a:avLst/>
              <a:gdLst>
                <a:gd name="T0" fmla="*/ 8 w 45"/>
                <a:gd name="T1" fmla="*/ 1 h 71"/>
                <a:gd name="T2" fmla="*/ 5 w 45"/>
                <a:gd name="T3" fmla="*/ 0 h 71"/>
                <a:gd name="T4" fmla="*/ 5 w 45"/>
                <a:gd name="T5" fmla="*/ 1 h 71"/>
                <a:gd name="T6" fmla="*/ 0 w 45"/>
                <a:gd name="T7" fmla="*/ 1 h 71"/>
                <a:gd name="T8" fmla="*/ 0 w 45"/>
                <a:gd name="T9" fmla="*/ 1 h 71"/>
                <a:gd name="T10" fmla="*/ 5 w 45"/>
                <a:gd name="T11" fmla="*/ 1 h 71"/>
                <a:gd name="T12" fmla="*/ 5 w 45"/>
                <a:gd name="T13" fmla="*/ 1 h 71"/>
                <a:gd name="T14" fmla="*/ 7 w 45"/>
                <a:gd name="T15" fmla="*/ 1 h 71"/>
                <a:gd name="T16" fmla="*/ 11 w 45"/>
                <a:gd name="T17" fmla="*/ 1 h 71"/>
                <a:gd name="T18" fmla="*/ 13 w 45"/>
                <a:gd name="T19" fmla="*/ 1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1">
                  <a:moveTo>
                    <a:pt x="29" y="5"/>
                  </a:moveTo>
                  <a:lnTo>
                    <a:pt x="19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4"/>
                  </a:lnTo>
                  <a:lnTo>
                    <a:pt x="6" y="50"/>
                  </a:lnTo>
                  <a:lnTo>
                    <a:pt x="14" y="63"/>
                  </a:lnTo>
                  <a:lnTo>
                    <a:pt x="27" y="71"/>
                  </a:lnTo>
                  <a:lnTo>
                    <a:pt x="37" y="71"/>
                  </a:lnTo>
                  <a:lnTo>
                    <a:pt x="45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498" name="Freeform 7"/>
            <p:cNvSpPr>
              <a:spLocks noChangeAspect="1"/>
            </p:cNvSpPr>
            <p:nvPr/>
          </p:nvSpPr>
          <p:spPr bwMode="auto">
            <a:xfrm rot="1075798" flipH="1">
              <a:off x="4806" y="1725"/>
              <a:ext cx="605" cy="414"/>
            </a:xfrm>
            <a:custGeom>
              <a:avLst/>
              <a:gdLst>
                <a:gd name="T0" fmla="*/ 531 w 606"/>
                <a:gd name="T1" fmla="*/ 2 h 535"/>
                <a:gd name="T2" fmla="*/ 544 w 606"/>
                <a:gd name="T3" fmla="*/ 2 h 535"/>
                <a:gd name="T4" fmla="*/ 561 w 606"/>
                <a:gd name="T5" fmla="*/ 3 h 535"/>
                <a:gd name="T6" fmla="*/ 587 w 606"/>
                <a:gd name="T7" fmla="*/ 4 h 535"/>
                <a:gd name="T8" fmla="*/ 585 w 606"/>
                <a:gd name="T9" fmla="*/ 5 h 535"/>
                <a:gd name="T10" fmla="*/ 555 w 606"/>
                <a:gd name="T11" fmla="*/ 7 h 535"/>
                <a:gd name="T12" fmla="*/ 533 w 606"/>
                <a:gd name="T13" fmla="*/ 8 h 535"/>
                <a:gd name="T14" fmla="*/ 527 w 606"/>
                <a:gd name="T15" fmla="*/ 9 h 535"/>
                <a:gd name="T16" fmla="*/ 495 w 606"/>
                <a:gd name="T17" fmla="*/ 11 h 535"/>
                <a:gd name="T18" fmla="*/ 436 w 606"/>
                <a:gd name="T19" fmla="*/ 12 h 535"/>
                <a:gd name="T20" fmla="*/ 367 w 606"/>
                <a:gd name="T21" fmla="*/ 12 h 535"/>
                <a:gd name="T22" fmla="*/ 374 w 606"/>
                <a:gd name="T23" fmla="*/ 13 h 535"/>
                <a:gd name="T24" fmla="*/ 348 w 606"/>
                <a:gd name="T25" fmla="*/ 15 h 535"/>
                <a:gd name="T26" fmla="*/ 305 w 606"/>
                <a:gd name="T27" fmla="*/ 15 h 535"/>
                <a:gd name="T28" fmla="*/ 276 w 606"/>
                <a:gd name="T29" fmla="*/ 15 h 535"/>
                <a:gd name="T30" fmla="*/ 248 w 606"/>
                <a:gd name="T31" fmla="*/ 13 h 535"/>
                <a:gd name="T32" fmla="*/ 250 w 606"/>
                <a:gd name="T33" fmla="*/ 12 h 535"/>
                <a:gd name="T34" fmla="*/ 230 w 606"/>
                <a:gd name="T35" fmla="*/ 12 h 535"/>
                <a:gd name="T36" fmla="*/ 181 w 606"/>
                <a:gd name="T37" fmla="*/ 10 h 535"/>
                <a:gd name="T38" fmla="*/ 131 w 606"/>
                <a:gd name="T39" fmla="*/ 9 h 535"/>
                <a:gd name="T40" fmla="*/ 73 w 606"/>
                <a:gd name="T41" fmla="*/ 9 h 535"/>
                <a:gd name="T42" fmla="*/ 28 w 606"/>
                <a:gd name="T43" fmla="*/ 7 h 535"/>
                <a:gd name="T44" fmla="*/ 6 w 606"/>
                <a:gd name="T45" fmla="*/ 5 h 535"/>
                <a:gd name="T46" fmla="*/ 0 w 606"/>
                <a:gd name="T47" fmla="*/ 4 h 535"/>
                <a:gd name="T48" fmla="*/ 23 w 606"/>
                <a:gd name="T49" fmla="*/ 3 h 535"/>
                <a:gd name="T50" fmla="*/ 69 w 606"/>
                <a:gd name="T51" fmla="*/ 2 h 535"/>
                <a:gd name="T52" fmla="*/ 114 w 606"/>
                <a:gd name="T53" fmla="*/ 3 h 535"/>
                <a:gd name="T54" fmla="*/ 148 w 606"/>
                <a:gd name="T55" fmla="*/ 5 h 535"/>
                <a:gd name="T56" fmla="*/ 174 w 606"/>
                <a:gd name="T57" fmla="*/ 4 h 535"/>
                <a:gd name="T58" fmla="*/ 179 w 606"/>
                <a:gd name="T59" fmla="*/ 2 h 535"/>
                <a:gd name="T60" fmla="*/ 187 w 606"/>
                <a:gd name="T61" fmla="*/ 2 h 535"/>
                <a:gd name="T62" fmla="*/ 271 w 606"/>
                <a:gd name="T63" fmla="*/ 2 h 535"/>
                <a:gd name="T64" fmla="*/ 400 w 606"/>
                <a:gd name="T65" fmla="*/ 2 h 535"/>
                <a:gd name="T66" fmla="*/ 514 w 606"/>
                <a:gd name="T67" fmla="*/ 2 h 5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6" h="535">
                  <a:moveTo>
                    <a:pt x="528" y="2"/>
                  </a:moveTo>
                  <a:lnTo>
                    <a:pt x="545" y="24"/>
                  </a:lnTo>
                  <a:lnTo>
                    <a:pt x="556" y="47"/>
                  </a:lnTo>
                  <a:lnTo>
                    <a:pt x="558" y="76"/>
                  </a:lnTo>
                  <a:lnTo>
                    <a:pt x="552" y="101"/>
                  </a:lnTo>
                  <a:lnTo>
                    <a:pt x="575" y="114"/>
                  </a:lnTo>
                  <a:lnTo>
                    <a:pt x="593" y="134"/>
                  </a:lnTo>
                  <a:lnTo>
                    <a:pt x="601" y="158"/>
                  </a:lnTo>
                  <a:lnTo>
                    <a:pt x="606" y="181"/>
                  </a:lnTo>
                  <a:lnTo>
                    <a:pt x="599" y="207"/>
                  </a:lnTo>
                  <a:lnTo>
                    <a:pt x="586" y="229"/>
                  </a:lnTo>
                  <a:lnTo>
                    <a:pt x="569" y="246"/>
                  </a:lnTo>
                  <a:lnTo>
                    <a:pt x="545" y="257"/>
                  </a:lnTo>
                  <a:lnTo>
                    <a:pt x="547" y="285"/>
                  </a:lnTo>
                  <a:lnTo>
                    <a:pt x="547" y="313"/>
                  </a:lnTo>
                  <a:lnTo>
                    <a:pt x="541" y="341"/>
                  </a:lnTo>
                  <a:lnTo>
                    <a:pt x="530" y="367"/>
                  </a:lnTo>
                  <a:lnTo>
                    <a:pt x="509" y="393"/>
                  </a:lnTo>
                  <a:lnTo>
                    <a:pt x="481" y="414"/>
                  </a:lnTo>
                  <a:lnTo>
                    <a:pt x="450" y="429"/>
                  </a:lnTo>
                  <a:lnTo>
                    <a:pt x="416" y="438"/>
                  </a:lnTo>
                  <a:lnTo>
                    <a:pt x="381" y="438"/>
                  </a:lnTo>
                  <a:lnTo>
                    <a:pt x="388" y="462"/>
                  </a:lnTo>
                  <a:lnTo>
                    <a:pt x="388" y="483"/>
                  </a:lnTo>
                  <a:lnTo>
                    <a:pt x="377" y="505"/>
                  </a:lnTo>
                  <a:lnTo>
                    <a:pt x="362" y="522"/>
                  </a:lnTo>
                  <a:lnTo>
                    <a:pt x="340" y="533"/>
                  </a:lnTo>
                  <a:lnTo>
                    <a:pt x="319" y="535"/>
                  </a:lnTo>
                  <a:lnTo>
                    <a:pt x="295" y="533"/>
                  </a:lnTo>
                  <a:lnTo>
                    <a:pt x="276" y="522"/>
                  </a:lnTo>
                  <a:lnTo>
                    <a:pt x="258" y="505"/>
                  </a:lnTo>
                  <a:lnTo>
                    <a:pt x="248" y="486"/>
                  </a:lnTo>
                  <a:lnTo>
                    <a:pt x="248" y="468"/>
                  </a:lnTo>
                  <a:lnTo>
                    <a:pt x="250" y="451"/>
                  </a:lnTo>
                  <a:lnTo>
                    <a:pt x="261" y="436"/>
                  </a:lnTo>
                  <a:lnTo>
                    <a:pt x="230" y="412"/>
                  </a:lnTo>
                  <a:lnTo>
                    <a:pt x="202" y="386"/>
                  </a:lnTo>
                  <a:lnTo>
                    <a:pt x="181" y="354"/>
                  </a:lnTo>
                  <a:lnTo>
                    <a:pt x="163" y="319"/>
                  </a:lnTo>
                  <a:lnTo>
                    <a:pt x="131" y="322"/>
                  </a:lnTo>
                  <a:lnTo>
                    <a:pt x="101" y="317"/>
                  </a:lnTo>
                  <a:lnTo>
                    <a:pt x="73" y="304"/>
                  </a:lnTo>
                  <a:lnTo>
                    <a:pt x="47" y="287"/>
                  </a:lnTo>
                  <a:lnTo>
                    <a:pt x="28" y="263"/>
                  </a:lnTo>
                  <a:lnTo>
                    <a:pt x="12" y="235"/>
                  </a:lnTo>
                  <a:lnTo>
                    <a:pt x="6" y="203"/>
                  </a:lnTo>
                  <a:lnTo>
                    <a:pt x="0" y="181"/>
                  </a:lnTo>
                  <a:lnTo>
                    <a:pt x="0" y="155"/>
                  </a:lnTo>
                  <a:lnTo>
                    <a:pt x="8" y="134"/>
                  </a:lnTo>
                  <a:lnTo>
                    <a:pt x="23" y="114"/>
                  </a:lnTo>
                  <a:lnTo>
                    <a:pt x="45" y="101"/>
                  </a:lnTo>
                  <a:lnTo>
                    <a:pt x="69" y="97"/>
                  </a:lnTo>
                  <a:lnTo>
                    <a:pt x="92" y="99"/>
                  </a:lnTo>
                  <a:lnTo>
                    <a:pt x="114" y="108"/>
                  </a:lnTo>
                  <a:lnTo>
                    <a:pt x="131" y="125"/>
                  </a:lnTo>
                  <a:lnTo>
                    <a:pt x="148" y="181"/>
                  </a:lnTo>
                  <a:lnTo>
                    <a:pt x="179" y="181"/>
                  </a:lnTo>
                  <a:lnTo>
                    <a:pt x="174" y="153"/>
                  </a:lnTo>
                  <a:lnTo>
                    <a:pt x="174" y="123"/>
                  </a:lnTo>
                  <a:lnTo>
                    <a:pt x="179" y="95"/>
                  </a:lnTo>
                  <a:lnTo>
                    <a:pt x="179" y="78"/>
                  </a:lnTo>
                  <a:lnTo>
                    <a:pt x="187" y="63"/>
                  </a:lnTo>
                  <a:lnTo>
                    <a:pt x="200" y="54"/>
                  </a:lnTo>
                  <a:lnTo>
                    <a:pt x="271" y="32"/>
                  </a:lnTo>
                  <a:lnTo>
                    <a:pt x="340" y="15"/>
                  </a:lnTo>
                  <a:lnTo>
                    <a:pt x="414" y="4"/>
                  </a:lnTo>
                  <a:lnTo>
                    <a:pt x="485" y="0"/>
                  </a:lnTo>
                  <a:lnTo>
                    <a:pt x="528" y="2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499" name="Freeform 8"/>
            <p:cNvSpPr>
              <a:spLocks noChangeAspect="1"/>
            </p:cNvSpPr>
            <p:nvPr/>
          </p:nvSpPr>
          <p:spPr bwMode="auto">
            <a:xfrm rot="1075798" flipH="1">
              <a:off x="5277" y="1946"/>
              <a:ext cx="40" cy="51"/>
            </a:xfrm>
            <a:custGeom>
              <a:avLst/>
              <a:gdLst>
                <a:gd name="T0" fmla="*/ 71 w 37"/>
                <a:gd name="T1" fmla="*/ 3 h 61"/>
                <a:gd name="T2" fmla="*/ 43 w 37"/>
                <a:gd name="T3" fmla="*/ 0 h 61"/>
                <a:gd name="T4" fmla="*/ 23 w 37"/>
                <a:gd name="T5" fmla="*/ 3 h 61"/>
                <a:gd name="T6" fmla="*/ 2 w 37"/>
                <a:gd name="T7" fmla="*/ 3 h 61"/>
                <a:gd name="T8" fmla="*/ 0 w 37"/>
                <a:gd name="T9" fmla="*/ 3 h 61"/>
                <a:gd name="T10" fmla="*/ 5 w 37"/>
                <a:gd name="T11" fmla="*/ 4 h 61"/>
                <a:gd name="T12" fmla="*/ 37 w 37"/>
                <a:gd name="T13" fmla="*/ 5 h 61"/>
                <a:gd name="T14" fmla="*/ 66 w 37"/>
                <a:gd name="T15" fmla="*/ 6 h 61"/>
                <a:gd name="T16" fmla="*/ 90 w 37"/>
                <a:gd name="T17" fmla="*/ 5 h 61"/>
                <a:gd name="T18" fmla="*/ 109 w 37"/>
                <a:gd name="T19" fmla="*/ 5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61">
                  <a:moveTo>
                    <a:pt x="24" y="5"/>
                  </a:moveTo>
                  <a:lnTo>
                    <a:pt x="15" y="0"/>
                  </a:lnTo>
                  <a:lnTo>
                    <a:pt x="7" y="5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5" y="44"/>
                  </a:lnTo>
                  <a:lnTo>
                    <a:pt x="13" y="54"/>
                  </a:lnTo>
                  <a:lnTo>
                    <a:pt x="22" y="61"/>
                  </a:lnTo>
                  <a:lnTo>
                    <a:pt x="30" y="59"/>
                  </a:lnTo>
                  <a:lnTo>
                    <a:pt x="37" y="5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00" name="Freeform 9"/>
            <p:cNvSpPr>
              <a:spLocks noChangeAspect="1"/>
            </p:cNvSpPr>
            <p:nvPr/>
          </p:nvSpPr>
          <p:spPr bwMode="auto">
            <a:xfrm rot="1075798" flipH="1">
              <a:off x="4856" y="1743"/>
              <a:ext cx="8" cy="32"/>
            </a:xfrm>
            <a:custGeom>
              <a:avLst/>
              <a:gdLst>
                <a:gd name="T0" fmla="*/ 0 w 19"/>
                <a:gd name="T1" fmla="*/ 1 h 54"/>
                <a:gd name="T2" fmla="*/ 0 w 19"/>
                <a:gd name="T3" fmla="*/ 0 h 54"/>
                <a:gd name="T4" fmla="*/ 0 w 19"/>
                <a:gd name="T5" fmla="*/ 1 h 54"/>
                <a:gd name="T6" fmla="*/ 0 w 19"/>
                <a:gd name="T7" fmla="*/ 1 h 54"/>
                <a:gd name="T8" fmla="*/ 0 w 19"/>
                <a:gd name="T9" fmla="*/ 1 h 54"/>
                <a:gd name="T10" fmla="*/ 0 w 19"/>
                <a:gd name="T11" fmla="*/ 1 h 54"/>
                <a:gd name="T12" fmla="*/ 0 w 19"/>
                <a:gd name="T13" fmla="*/ 1 h 54"/>
                <a:gd name="T14" fmla="*/ 0 w 19"/>
                <a:gd name="T15" fmla="*/ 1 h 54"/>
                <a:gd name="T16" fmla="*/ 0 w 19"/>
                <a:gd name="T17" fmla="*/ 1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4">
                  <a:moveTo>
                    <a:pt x="0" y="4"/>
                  </a:moveTo>
                  <a:lnTo>
                    <a:pt x="6" y="0"/>
                  </a:lnTo>
                  <a:lnTo>
                    <a:pt x="12" y="4"/>
                  </a:lnTo>
                  <a:lnTo>
                    <a:pt x="17" y="15"/>
                  </a:lnTo>
                  <a:lnTo>
                    <a:pt x="19" y="28"/>
                  </a:lnTo>
                  <a:lnTo>
                    <a:pt x="17" y="41"/>
                  </a:lnTo>
                  <a:lnTo>
                    <a:pt x="12" y="51"/>
                  </a:lnTo>
                  <a:lnTo>
                    <a:pt x="6" y="54"/>
                  </a:lnTo>
                  <a:lnTo>
                    <a:pt x="0" y="5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01" name="Freeform 10"/>
            <p:cNvSpPr>
              <a:spLocks noChangeAspect="1"/>
            </p:cNvSpPr>
            <p:nvPr/>
          </p:nvSpPr>
          <p:spPr bwMode="auto">
            <a:xfrm rot="1075798" flipH="1">
              <a:off x="4889" y="1732"/>
              <a:ext cx="7" cy="69"/>
            </a:xfrm>
            <a:custGeom>
              <a:avLst/>
              <a:gdLst>
                <a:gd name="T0" fmla="*/ 0 w 2"/>
                <a:gd name="T1" fmla="*/ 0 h 86"/>
                <a:gd name="T2" fmla="*/ 0 w 2"/>
                <a:gd name="T3" fmla="*/ 2 h 86"/>
                <a:gd name="T4" fmla="*/ 0 w 2"/>
                <a:gd name="T5" fmla="*/ 2 h 86"/>
                <a:gd name="T6" fmla="*/ 84966760 w 2"/>
                <a:gd name="T7" fmla="*/ 4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6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" y="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02" name="Freeform 11"/>
            <p:cNvSpPr>
              <a:spLocks noChangeAspect="1"/>
            </p:cNvSpPr>
            <p:nvPr/>
          </p:nvSpPr>
          <p:spPr bwMode="auto">
            <a:xfrm rot="1075798" flipH="1">
              <a:off x="4873" y="1793"/>
              <a:ext cx="122" cy="69"/>
            </a:xfrm>
            <a:custGeom>
              <a:avLst/>
              <a:gdLst>
                <a:gd name="T0" fmla="*/ 0 w 121"/>
                <a:gd name="T1" fmla="*/ 0 h 91"/>
                <a:gd name="T2" fmla="*/ 8 w 121"/>
                <a:gd name="T3" fmla="*/ 2 h 91"/>
                <a:gd name="T4" fmla="*/ 41 w 121"/>
                <a:gd name="T5" fmla="*/ 2 h 91"/>
                <a:gd name="T6" fmla="*/ 87 w 121"/>
                <a:gd name="T7" fmla="*/ 2 h 91"/>
                <a:gd name="T8" fmla="*/ 117 w 121"/>
                <a:gd name="T9" fmla="*/ 2 h 91"/>
                <a:gd name="T10" fmla="*/ 128 w 121"/>
                <a:gd name="T11" fmla="*/ 2 h 91"/>
                <a:gd name="T12" fmla="*/ 135 w 121"/>
                <a:gd name="T13" fmla="*/ 2 h 91"/>
                <a:gd name="T14" fmla="*/ 135 w 121"/>
                <a:gd name="T15" fmla="*/ 2 h 91"/>
                <a:gd name="T16" fmla="*/ 128 w 121"/>
                <a:gd name="T17" fmla="*/ 2 h 91"/>
                <a:gd name="T18" fmla="*/ 117 w 121"/>
                <a:gd name="T19" fmla="*/ 2 h 91"/>
                <a:gd name="T20" fmla="*/ 56 w 121"/>
                <a:gd name="T21" fmla="*/ 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91">
                  <a:moveTo>
                    <a:pt x="0" y="0"/>
                  </a:moveTo>
                  <a:lnTo>
                    <a:pt x="8" y="11"/>
                  </a:lnTo>
                  <a:lnTo>
                    <a:pt x="41" y="9"/>
                  </a:lnTo>
                  <a:lnTo>
                    <a:pt x="73" y="13"/>
                  </a:lnTo>
                  <a:lnTo>
                    <a:pt x="103" y="22"/>
                  </a:lnTo>
                  <a:lnTo>
                    <a:pt x="114" y="28"/>
                  </a:lnTo>
                  <a:lnTo>
                    <a:pt x="121" y="39"/>
                  </a:lnTo>
                  <a:lnTo>
                    <a:pt x="121" y="52"/>
                  </a:lnTo>
                  <a:lnTo>
                    <a:pt x="114" y="63"/>
                  </a:lnTo>
                  <a:lnTo>
                    <a:pt x="103" y="67"/>
                  </a:lnTo>
                  <a:lnTo>
                    <a:pt x="56" y="9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03" name="Freeform 12"/>
            <p:cNvSpPr>
              <a:spLocks noChangeAspect="1"/>
            </p:cNvSpPr>
            <p:nvPr/>
          </p:nvSpPr>
          <p:spPr bwMode="auto">
            <a:xfrm rot="1075798" flipH="1">
              <a:off x="5079" y="1786"/>
              <a:ext cx="115" cy="13"/>
            </a:xfrm>
            <a:custGeom>
              <a:avLst/>
              <a:gdLst>
                <a:gd name="T0" fmla="*/ 0 w 121"/>
                <a:gd name="T1" fmla="*/ 36 h 12"/>
                <a:gd name="T2" fmla="*/ 16 w 121"/>
                <a:gd name="T3" fmla="*/ 4 h 12"/>
                <a:gd name="T4" fmla="*/ 29 w 121"/>
                <a:gd name="T5" fmla="*/ 0 h 12"/>
                <a:gd name="T6" fmla="*/ 45 w 121"/>
                <a:gd name="T7" fmla="*/ 2 h 12"/>
                <a:gd name="T8" fmla="*/ 60 w 121"/>
                <a:gd name="T9" fmla="*/ 3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2">
                  <a:moveTo>
                    <a:pt x="0" y="12"/>
                  </a:moveTo>
                  <a:lnTo>
                    <a:pt x="30" y="4"/>
                  </a:lnTo>
                  <a:lnTo>
                    <a:pt x="61" y="0"/>
                  </a:lnTo>
                  <a:lnTo>
                    <a:pt x="91" y="2"/>
                  </a:lnTo>
                  <a:lnTo>
                    <a:pt x="121" y="1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04" name="Freeform 13"/>
            <p:cNvSpPr>
              <a:spLocks noChangeAspect="1"/>
            </p:cNvSpPr>
            <p:nvPr/>
          </p:nvSpPr>
          <p:spPr bwMode="auto">
            <a:xfrm rot="1075798" flipH="1">
              <a:off x="5082" y="1807"/>
              <a:ext cx="48" cy="56"/>
            </a:xfrm>
            <a:custGeom>
              <a:avLst/>
              <a:gdLst>
                <a:gd name="T0" fmla="*/ 21 w 51"/>
                <a:gd name="T1" fmla="*/ 2 h 71"/>
                <a:gd name="T2" fmla="*/ 22 w 51"/>
                <a:gd name="T3" fmla="*/ 2 h 71"/>
                <a:gd name="T4" fmla="*/ 21 w 51"/>
                <a:gd name="T5" fmla="*/ 2 h 71"/>
                <a:gd name="T6" fmla="*/ 19 w 51"/>
                <a:gd name="T7" fmla="*/ 2 h 71"/>
                <a:gd name="T8" fmla="*/ 14 w 51"/>
                <a:gd name="T9" fmla="*/ 0 h 71"/>
                <a:gd name="T10" fmla="*/ 8 w 51"/>
                <a:gd name="T11" fmla="*/ 2 h 71"/>
                <a:gd name="T12" fmla="*/ 8 w 51"/>
                <a:gd name="T13" fmla="*/ 2 h 71"/>
                <a:gd name="T14" fmla="*/ 4 w 51"/>
                <a:gd name="T15" fmla="*/ 2 h 71"/>
                <a:gd name="T16" fmla="*/ 0 w 51"/>
                <a:gd name="T17" fmla="*/ 2 h 71"/>
                <a:gd name="T18" fmla="*/ 2 w 51"/>
                <a:gd name="T19" fmla="*/ 2 h 71"/>
                <a:gd name="T20" fmla="*/ 8 w 51"/>
                <a:gd name="T21" fmla="*/ 2 h 71"/>
                <a:gd name="T22" fmla="*/ 8 w 51"/>
                <a:gd name="T23" fmla="*/ 2 h 71"/>
                <a:gd name="T24" fmla="*/ 13 w 51"/>
                <a:gd name="T25" fmla="*/ 2 h 71"/>
                <a:gd name="T26" fmla="*/ 17 w 51"/>
                <a:gd name="T27" fmla="*/ 2 h 71"/>
                <a:gd name="T28" fmla="*/ 21 w 51"/>
                <a:gd name="T29" fmla="*/ 2 h 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71">
                  <a:moveTo>
                    <a:pt x="47" y="43"/>
                  </a:moveTo>
                  <a:lnTo>
                    <a:pt x="51" y="28"/>
                  </a:lnTo>
                  <a:lnTo>
                    <a:pt x="49" y="15"/>
                  </a:lnTo>
                  <a:lnTo>
                    <a:pt x="43" y="5"/>
                  </a:lnTo>
                  <a:lnTo>
                    <a:pt x="32" y="0"/>
                  </a:lnTo>
                  <a:lnTo>
                    <a:pt x="21" y="5"/>
                  </a:lnTo>
                  <a:lnTo>
                    <a:pt x="10" y="15"/>
                  </a:lnTo>
                  <a:lnTo>
                    <a:pt x="4" y="28"/>
                  </a:lnTo>
                  <a:lnTo>
                    <a:pt x="0" y="43"/>
                  </a:lnTo>
                  <a:lnTo>
                    <a:pt x="2" y="58"/>
                  </a:lnTo>
                  <a:lnTo>
                    <a:pt x="8" y="67"/>
                  </a:lnTo>
                  <a:lnTo>
                    <a:pt x="19" y="71"/>
                  </a:lnTo>
                  <a:lnTo>
                    <a:pt x="30" y="67"/>
                  </a:lnTo>
                  <a:lnTo>
                    <a:pt x="38" y="58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05" name="Freeform 14"/>
            <p:cNvSpPr>
              <a:spLocks noChangeAspect="1"/>
            </p:cNvSpPr>
            <p:nvPr/>
          </p:nvSpPr>
          <p:spPr bwMode="auto">
            <a:xfrm rot="1075798" flipH="1">
              <a:off x="5079" y="1822"/>
              <a:ext cx="21" cy="32"/>
            </a:xfrm>
            <a:custGeom>
              <a:avLst/>
              <a:gdLst>
                <a:gd name="T0" fmla="*/ 1 w 30"/>
                <a:gd name="T1" fmla="*/ 2 h 41"/>
                <a:gd name="T2" fmla="*/ 1 w 30"/>
                <a:gd name="T3" fmla="*/ 2 h 41"/>
                <a:gd name="T4" fmla="*/ 1 w 30"/>
                <a:gd name="T5" fmla="*/ 2 h 41"/>
                <a:gd name="T6" fmla="*/ 1 w 30"/>
                <a:gd name="T7" fmla="*/ 0 h 41"/>
                <a:gd name="T8" fmla="*/ 1 w 30"/>
                <a:gd name="T9" fmla="*/ 0 h 41"/>
                <a:gd name="T10" fmla="*/ 1 w 30"/>
                <a:gd name="T11" fmla="*/ 2 h 41"/>
                <a:gd name="T12" fmla="*/ 1 w 30"/>
                <a:gd name="T13" fmla="*/ 2 h 41"/>
                <a:gd name="T14" fmla="*/ 0 w 30"/>
                <a:gd name="T15" fmla="*/ 2 h 41"/>
                <a:gd name="T16" fmla="*/ 1 w 30"/>
                <a:gd name="T17" fmla="*/ 2 h 41"/>
                <a:gd name="T18" fmla="*/ 1 w 30"/>
                <a:gd name="T19" fmla="*/ 2 h 41"/>
                <a:gd name="T20" fmla="*/ 1 w 30"/>
                <a:gd name="T21" fmla="*/ 2 h 41"/>
                <a:gd name="T22" fmla="*/ 1 w 30"/>
                <a:gd name="T23" fmla="*/ 2 h 41"/>
                <a:gd name="T24" fmla="*/ 1 w 30"/>
                <a:gd name="T25" fmla="*/ 2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1">
                  <a:moveTo>
                    <a:pt x="28" y="26"/>
                  </a:moveTo>
                  <a:lnTo>
                    <a:pt x="30" y="15"/>
                  </a:lnTo>
                  <a:lnTo>
                    <a:pt x="28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6" y="6"/>
                  </a:lnTo>
                  <a:lnTo>
                    <a:pt x="2" y="15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6" y="41"/>
                  </a:lnTo>
                  <a:lnTo>
                    <a:pt x="15" y="41"/>
                  </a:lnTo>
                  <a:lnTo>
                    <a:pt x="21" y="34"/>
                  </a:lnTo>
                  <a:lnTo>
                    <a:pt x="28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06" name="Freeform 15"/>
            <p:cNvSpPr>
              <a:spLocks noChangeAspect="1"/>
            </p:cNvSpPr>
            <p:nvPr/>
          </p:nvSpPr>
          <p:spPr bwMode="auto">
            <a:xfrm rot="1075798" flipH="1">
              <a:off x="4920" y="1728"/>
              <a:ext cx="47" cy="57"/>
            </a:xfrm>
            <a:custGeom>
              <a:avLst/>
              <a:gdLst>
                <a:gd name="T0" fmla="*/ 29 w 48"/>
                <a:gd name="T1" fmla="*/ 5 h 67"/>
                <a:gd name="T2" fmla="*/ 34 w 48"/>
                <a:gd name="T3" fmla="*/ 3 h 67"/>
                <a:gd name="T4" fmla="*/ 31 w 48"/>
                <a:gd name="T5" fmla="*/ 3 h 67"/>
                <a:gd name="T6" fmla="*/ 25 w 48"/>
                <a:gd name="T7" fmla="*/ 3 h 67"/>
                <a:gd name="T8" fmla="*/ 24 w 48"/>
                <a:gd name="T9" fmla="*/ 0 h 67"/>
                <a:gd name="T10" fmla="*/ 19 w 48"/>
                <a:gd name="T11" fmla="*/ 3 h 67"/>
                <a:gd name="T12" fmla="*/ 11 w 48"/>
                <a:gd name="T13" fmla="*/ 3 h 67"/>
                <a:gd name="T14" fmla="*/ 4 w 48"/>
                <a:gd name="T15" fmla="*/ 3 h 67"/>
                <a:gd name="T16" fmla="*/ 0 w 48"/>
                <a:gd name="T17" fmla="*/ 5 h 67"/>
                <a:gd name="T18" fmla="*/ 2 w 48"/>
                <a:gd name="T19" fmla="*/ 6 h 67"/>
                <a:gd name="T20" fmla="*/ 9 w 48"/>
                <a:gd name="T21" fmla="*/ 7 h 67"/>
                <a:gd name="T22" fmla="*/ 17 w 48"/>
                <a:gd name="T23" fmla="*/ 8 h 67"/>
                <a:gd name="T24" fmla="*/ 24 w 48"/>
                <a:gd name="T25" fmla="*/ 7 h 67"/>
                <a:gd name="T26" fmla="*/ 24 w 48"/>
                <a:gd name="T27" fmla="*/ 6 h 67"/>
                <a:gd name="T28" fmla="*/ 29 w 48"/>
                <a:gd name="T29" fmla="*/ 5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67">
                  <a:moveTo>
                    <a:pt x="43" y="41"/>
                  </a:moveTo>
                  <a:lnTo>
                    <a:pt x="48" y="26"/>
                  </a:lnTo>
                  <a:lnTo>
                    <a:pt x="45" y="13"/>
                  </a:lnTo>
                  <a:lnTo>
                    <a:pt x="39" y="5"/>
                  </a:lnTo>
                  <a:lnTo>
                    <a:pt x="30" y="0"/>
                  </a:lnTo>
                  <a:lnTo>
                    <a:pt x="19" y="5"/>
                  </a:lnTo>
                  <a:lnTo>
                    <a:pt x="11" y="13"/>
                  </a:lnTo>
                  <a:lnTo>
                    <a:pt x="4" y="26"/>
                  </a:lnTo>
                  <a:lnTo>
                    <a:pt x="0" y="41"/>
                  </a:lnTo>
                  <a:lnTo>
                    <a:pt x="2" y="54"/>
                  </a:lnTo>
                  <a:lnTo>
                    <a:pt x="9" y="63"/>
                  </a:lnTo>
                  <a:lnTo>
                    <a:pt x="17" y="67"/>
                  </a:lnTo>
                  <a:lnTo>
                    <a:pt x="28" y="63"/>
                  </a:lnTo>
                  <a:lnTo>
                    <a:pt x="37" y="54"/>
                  </a:lnTo>
                  <a:lnTo>
                    <a:pt x="4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07" name="Freeform 16"/>
            <p:cNvSpPr>
              <a:spLocks noChangeAspect="1"/>
            </p:cNvSpPr>
            <p:nvPr/>
          </p:nvSpPr>
          <p:spPr bwMode="auto">
            <a:xfrm rot="1075798" flipH="1">
              <a:off x="4927" y="1754"/>
              <a:ext cx="34" cy="32"/>
            </a:xfrm>
            <a:custGeom>
              <a:avLst/>
              <a:gdLst>
                <a:gd name="T0" fmla="*/ 398 w 28"/>
                <a:gd name="T1" fmla="*/ 2 h 41"/>
                <a:gd name="T2" fmla="*/ 424 w 28"/>
                <a:gd name="T3" fmla="*/ 2 h 41"/>
                <a:gd name="T4" fmla="*/ 398 w 28"/>
                <a:gd name="T5" fmla="*/ 2 h 41"/>
                <a:gd name="T6" fmla="*/ 282 w 28"/>
                <a:gd name="T7" fmla="*/ 0 h 41"/>
                <a:gd name="T8" fmla="*/ 132 w 28"/>
                <a:gd name="T9" fmla="*/ 2 h 41"/>
                <a:gd name="T10" fmla="*/ 2 w 28"/>
                <a:gd name="T11" fmla="*/ 2 h 41"/>
                <a:gd name="T12" fmla="*/ 0 w 28"/>
                <a:gd name="T13" fmla="*/ 2 h 41"/>
                <a:gd name="T14" fmla="*/ 74 w 28"/>
                <a:gd name="T15" fmla="*/ 2 h 41"/>
                <a:gd name="T16" fmla="*/ 160 w 28"/>
                <a:gd name="T17" fmla="*/ 2 h 41"/>
                <a:gd name="T18" fmla="*/ 298 w 28"/>
                <a:gd name="T19" fmla="*/ 2 h 41"/>
                <a:gd name="T20" fmla="*/ 398 w 28"/>
                <a:gd name="T21" fmla="*/ 2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26" y="25"/>
                  </a:moveTo>
                  <a:lnTo>
                    <a:pt x="28" y="13"/>
                  </a:lnTo>
                  <a:lnTo>
                    <a:pt x="26" y="4"/>
                  </a:lnTo>
                  <a:lnTo>
                    <a:pt x="18" y="0"/>
                  </a:lnTo>
                  <a:lnTo>
                    <a:pt x="9" y="6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5" y="38"/>
                  </a:lnTo>
                  <a:lnTo>
                    <a:pt x="11" y="41"/>
                  </a:lnTo>
                  <a:lnTo>
                    <a:pt x="20" y="36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08" name="Freeform 17"/>
            <p:cNvSpPr>
              <a:spLocks noChangeAspect="1"/>
            </p:cNvSpPr>
            <p:nvPr/>
          </p:nvSpPr>
          <p:spPr bwMode="auto">
            <a:xfrm rot="1075798" flipH="1">
              <a:off x="4833" y="1523"/>
              <a:ext cx="605" cy="300"/>
            </a:xfrm>
            <a:custGeom>
              <a:avLst/>
              <a:gdLst>
                <a:gd name="T0" fmla="*/ 388 w 619"/>
                <a:gd name="T1" fmla="*/ 4 h 395"/>
                <a:gd name="T2" fmla="*/ 435 w 619"/>
                <a:gd name="T3" fmla="*/ 5 h 395"/>
                <a:gd name="T4" fmla="*/ 444 w 619"/>
                <a:gd name="T5" fmla="*/ 5 h 395"/>
                <a:gd name="T6" fmla="*/ 450 w 619"/>
                <a:gd name="T7" fmla="*/ 5 h 395"/>
                <a:gd name="T8" fmla="*/ 448 w 619"/>
                <a:gd name="T9" fmla="*/ 5 h 395"/>
                <a:gd name="T10" fmla="*/ 442 w 619"/>
                <a:gd name="T11" fmla="*/ 6 h 395"/>
                <a:gd name="T12" fmla="*/ 434 w 619"/>
                <a:gd name="T13" fmla="*/ 6 h 395"/>
                <a:gd name="T14" fmla="*/ 396 w 619"/>
                <a:gd name="T15" fmla="*/ 6 h 395"/>
                <a:gd name="T16" fmla="*/ 386 w 619"/>
                <a:gd name="T17" fmla="*/ 6 h 395"/>
                <a:gd name="T18" fmla="*/ 370 w 619"/>
                <a:gd name="T19" fmla="*/ 5 h 395"/>
                <a:gd name="T20" fmla="*/ 354 w 619"/>
                <a:gd name="T21" fmla="*/ 5 h 395"/>
                <a:gd name="T22" fmla="*/ 335 w 619"/>
                <a:gd name="T23" fmla="*/ 5 h 395"/>
                <a:gd name="T24" fmla="*/ 317 w 619"/>
                <a:gd name="T25" fmla="*/ 5 h 395"/>
                <a:gd name="T26" fmla="*/ 249 w 619"/>
                <a:gd name="T27" fmla="*/ 6 h 395"/>
                <a:gd name="T28" fmla="*/ 182 w 619"/>
                <a:gd name="T29" fmla="*/ 6 h 395"/>
                <a:gd name="T30" fmla="*/ 116 w 619"/>
                <a:gd name="T31" fmla="*/ 7 h 395"/>
                <a:gd name="T32" fmla="*/ 36 w 619"/>
                <a:gd name="T33" fmla="*/ 8 h 395"/>
                <a:gd name="T34" fmla="*/ 22 w 619"/>
                <a:gd name="T35" fmla="*/ 8 h 395"/>
                <a:gd name="T36" fmla="*/ 11 w 619"/>
                <a:gd name="T37" fmla="*/ 7 h 395"/>
                <a:gd name="T38" fmla="*/ 4 w 619"/>
                <a:gd name="T39" fmla="*/ 6 h 395"/>
                <a:gd name="T40" fmla="*/ 0 w 619"/>
                <a:gd name="T41" fmla="*/ 5 h 395"/>
                <a:gd name="T42" fmla="*/ 4 w 619"/>
                <a:gd name="T43" fmla="*/ 5 h 395"/>
                <a:gd name="T44" fmla="*/ 15 w 619"/>
                <a:gd name="T45" fmla="*/ 4 h 395"/>
                <a:gd name="T46" fmla="*/ 22 w 619"/>
                <a:gd name="T47" fmla="*/ 4 h 395"/>
                <a:gd name="T48" fmla="*/ 38 w 619"/>
                <a:gd name="T49" fmla="*/ 3 h 395"/>
                <a:gd name="T50" fmla="*/ 71 w 619"/>
                <a:gd name="T51" fmla="*/ 2 h 395"/>
                <a:gd name="T52" fmla="*/ 109 w 619"/>
                <a:gd name="T53" fmla="*/ 2 h 395"/>
                <a:gd name="T54" fmla="*/ 150 w 619"/>
                <a:gd name="T55" fmla="*/ 2 h 395"/>
                <a:gd name="T56" fmla="*/ 192 w 619"/>
                <a:gd name="T57" fmla="*/ 2 h 395"/>
                <a:gd name="T58" fmla="*/ 235 w 619"/>
                <a:gd name="T59" fmla="*/ 2 h 395"/>
                <a:gd name="T60" fmla="*/ 279 w 619"/>
                <a:gd name="T61" fmla="*/ 0 h 395"/>
                <a:gd name="T62" fmla="*/ 323 w 619"/>
                <a:gd name="T63" fmla="*/ 2 h 395"/>
                <a:gd name="T64" fmla="*/ 342 w 619"/>
                <a:gd name="T65" fmla="*/ 2 h 395"/>
                <a:gd name="T66" fmla="*/ 358 w 619"/>
                <a:gd name="T67" fmla="*/ 2 h 395"/>
                <a:gd name="T68" fmla="*/ 368 w 619"/>
                <a:gd name="T69" fmla="*/ 2 h 395"/>
                <a:gd name="T70" fmla="*/ 376 w 619"/>
                <a:gd name="T71" fmla="*/ 2 h 395"/>
                <a:gd name="T72" fmla="*/ 380 w 619"/>
                <a:gd name="T73" fmla="*/ 2 h 395"/>
                <a:gd name="T74" fmla="*/ 388 w 619"/>
                <a:gd name="T75" fmla="*/ 4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9" h="395">
                  <a:moveTo>
                    <a:pt x="535" y="188"/>
                  </a:moveTo>
                  <a:lnTo>
                    <a:pt x="600" y="210"/>
                  </a:lnTo>
                  <a:lnTo>
                    <a:pt x="613" y="218"/>
                  </a:lnTo>
                  <a:lnTo>
                    <a:pt x="619" y="231"/>
                  </a:lnTo>
                  <a:lnTo>
                    <a:pt x="617" y="251"/>
                  </a:lnTo>
                  <a:lnTo>
                    <a:pt x="608" y="268"/>
                  </a:lnTo>
                  <a:lnTo>
                    <a:pt x="596" y="279"/>
                  </a:lnTo>
                  <a:lnTo>
                    <a:pt x="546" y="292"/>
                  </a:lnTo>
                  <a:lnTo>
                    <a:pt x="531" y="270"/>
                  </a:lnTo>
                  <a:lnTo>
                    <a:pt x="511" y="253"/>
                  </a:lnTo>
                  <a:lnTo>
                    <a:pt x="488" y="242"/>
                  </a:lnTo>
                  <a:lnTo>
                    <a:pt x="462" y="238"/>
                  </a:lnTo>
                  <a:lnTo>
                    <a:pt x="436" y="242"/>
                  </a:lnTo>
                  <a:lnTo>
                    <a:pt x="343" y="266"/>
                  </a:lnTo>
                  <a:lnTo>
                    <a:pt x="250" y="296"/>
                  </a:lnTo>
                  <a:lnTo>
                    <a:pt x="160" y="335"/>
                  </a:lnTo>
                  <a:lnTo>
                    <a:pt x="50" y="395"/>
                  </a:lnTo>
                  <a:lnTo>
                    <a:pt x="28" y="359"/>
                  </a:lnTo>
                  <a:lnTo>
                    <a:pt x="11" y="320"/>
                  </a:lnTo>
                  <a:lnTo>
                    <a:pt x="4" y="277"/>
                  </a:lnTo>
                  <a:lnTo>
                    <a:pt x="0" y="244"/>
                  </a:lnTo>
                  <a:lnTo>
                    <a:pt x="4" y="212"/>
                  </a:lnTo>
                  <a:lnTo>
                    <a:pt x="15" y="182"/>
                  </a:lnTo>
                  <a:lnTo>
                    <a:pt x="30" y="154"/>
                  </a:lnTo>
                  <a:lnTo>
                    <a:pt x="52" y="128"/>
                  </a:lnTo>
                  <a:lnTo>
                    <a:pt x="99" y="91"/>
                  </a:lnTo>
                  <a:lnTo>
                    <a:pt x="151" y="59"/>
                  </a:lnTo>
                  <a:lnTo>
                    <a:pt x="207" y="35"/>
                  </a:lnTo>
                  <a:lnTo>
                    <a:pt x="265" y="15"/>
                  </a:lnTo>
                  <a:lnTo>
                    <a:pt x="324" y="5"/>
                  </a:lnTo>
                  <a:lnTo>
                    <a:pt x="384" y="0"/>
                  </a:lnTo>
                  <a:lnTo>
                    <a:pt x="445" y="5"/>
                  </a:lnTo>
                  <a:lnTo>
                    <a:pt x="470" y="15"/>
                  </a:lnTo>
                  <a:lnTo>
                    <a:pt x="492" y="35"/>
                  </a:lnTo>
                  <a:lnTo>
                    <a:pt x="507" y="56"/>
                  </a:lnTo>
                  <a:lnTo>
                    <a:pt x="518" y="82"/>
                  </a:lnTo>
                  <a:lnTo>
                    <a:pt x="524" y="110"/>
                  </a:lnTo>
                  <a:lnTo>
                    <a:pt x="53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09" name="Freeform 18"/>
            <p:cNvSpPr>
              <a:spLocks noChangeAspect="1"/>
            </p:cNvSpPr>
            <p:nvPr/>
          </p:nvSpPr>
          <p:spPr bwMode="auto">
            <a:xfrm rot="1075798" flipH="1">
              <a:off x="4873" y="1597"/>
              <a:ext cx="130" cy="25"/>
            </a:xfrm>
            <a:custGeom>
              <a:avLst/>
              <a:gdLst>
                <a:gd name="T0" fmla="*/ 59 w 138"/>
                <a:gd name="T1" fmla="*/ 6 h 28"/>
                <a:gd name="T2" fmla="*/ 55 w 138"/>
                <a:gd name="T3" fmla="*/ 4 h 28"/>
                <a:gd name="T4" fmla="*/ 49 w 138"/>
                <a:gd name="T5" fmla="*/ 2 h 28"/>
                <a:gd name="T6" fmla="*/ 42 w 138"/>
                <a:gd name="T7" fmla="*/ 0 h 28"/>
                <a:gd name="T8" fmla="*/ 35 w 138"/>
                <a:gd name="T9" fmla="*/ 2 h 28"/>
                <a:gd name="T10" fmla="*/ 0 w 138"/>
                <a:gd name="T11" fmla="*/ 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8">
                  <a:moveTo>
                    <a:pt x="138" y="28"/>
                  </a:moveTo>
                  <a:lnTo>
                    <a:pt x="127" y="13"/>
                  </a:lnTo>
                  <a:lnTo>
                    <a:pt x="114" y="2"/>
                  </a:lnTo>
                  <a:lnTo>
                    <a:pt x="97" y="0"/>
                  </a:lnTo>
                  <a:lnTo>
                    <a:pt x="80" y="2"/>
                  </a:lnTo>
                  <a:lnTo>
                    <a:pt x="0" y="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10" name="Freeform 19"/>
            <p:cNvSpPr>
              <a:spLocks noChangeAspect="1"/>
            </p:cNvSpPr>
            <p:nvPr/>
          </p:nvSpPr>
          <p:spPr bwMode="auto">
            <a:xfrm rot="1075798" flipH="1">
              <a:off x="4918" y="1637"/>
              <a:ext cx="362" cy="113"/>
            </a:xfrm>
            <a:custGeom>
              <a:avLst/>
              <a:gdLst>
                <a:gd name="T0" fmla="*/ 388 w 360"/>
                <a:gd name="T1" fmla="*/ 2 h 149"/>
                <a:gd name="T2" fmla="*/ 343 w 360"/>
                <a:gd name="T3" fmla="*/ 2 h 149"/>
                <a:gd name="T4" fmla="*/ 298 w 360"/>
                <a:gd name="T5" fmla="*/ 0 h 149"/>
                <a:gd name="T6" fmla="*/ 238 w 360"/>
                <a:gd name="T7" fmla="*/ 2 h 149"/>
                <a:gd name="T8" fmla="*/ 193 w 360"/>
                <a:gd name="T9" fmla="*/ 2 h 149"/>
                <a:gd name="T10" fmla="*/ 141 w 360"/>
                <a:gd name="T11" fmla="*/ 2 h 149"/>
                <a:gd name="T12" fmla="*/ 80 w 360"/>
                <a:gd name="T13" fmla="*/ 2 h 149"/>
                <a:gd name="T14" fmla="*/ 37 w 360"/>
                <a:gd name="T15" fmla="*/ 2 h 149"/>
                <a:gd name="T16" fmla="*/ 0 w 360"/>
                <a:gd name="T17" fmla="*/ 3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0" h="149">
                  <a:moveTo>
                    <a:pt x="360" y="13"/>
                  </a:moveTo>
                  <a:lnTo>
                    <a:pt x="315" y="2"/>
                  </a:lnTo>
                  <a:lnTo>
                    <a:pt x="270" y="0"/>
                  </a:lnTo>
                  <a:lnTo>
                    <a:pt x="224" y="4"/>
                  </a:lnTo>
                  <a:lnTo>
                    <a:pt x="179" y="15"/>
                  </a:lnTo>
                  <a:lnTo>
                    <a:pt x="127" y="39"/>
                  </a:lnTo>
                  <a:lnTo>
                    <a:pt x="80" y="69"/>
                  </a:lnTo>
                  <a:lnTo>
                    <a:pt x="37" y="106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11" name="Freeform 20"/>
            <p:cNvSpPr>
              <a:spLocks noChangeAspect="1"/>
            </p:cNvSpPr>
            <p:nvPr/>
          </p:nvSpPr>
          <p:spPr bwMode="auto">
            <a:xfrm rot="1075798" flipH="1">
              <a:off x="5004" y="1488"/>
              <a:ext cx="68" cy="131"/>
            </a:xfrm>
            <a:custGeom>
              <a:avLst/>
              <a:gdLst>
                <a:gd name="T0" fmla="*/ 0 w 66"/>
                <a:gd name="T1" fmla="*/ 0 h 172"/>
                <a:gd name="T2" fmla="*/ 35 w 66"/>
                <a:gd name="T3" fmla="*/ 2 h 172"/>
                <a:gd name="T4" fmla="*/ 54 w 66"/>
                <a:gd name="T5" fmla="*/ 2 h 172"/>
                <a:gd name="T6" fmla="*/ 76 w 66"/>
                <a:gd name="T7" fmla="*/ 2 h 172"/>
                <a:gd name="T8" fmla="*/ 84 w 66"/>
                <a:gd name="T9" fmla="*/ 2 h 172"/>
                <a:gd name="T10" fmla="*/ 99 w 66"/>
                <a:gd name="T11" fmla="*/ 4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72">
                  <a:moveTo>
                    <a:pt x="0" y="0"/>
                  </a:moveTo>
                  <a:lnTo>
                    <a:pt x="21" y="17"/>
                  </a:lnTo>
                  <a:lnTo>
                    <a:pt x="38" y="41"/>
                  </a:lnTo>
                  <a:lnTo>
                    <a:pt x="49" y="67"/>
                  </a:lnTo>
                  <a:lnTo>
                    <a:pt x="56" y="97"/>
                  </a:lnTo>
                  <a:lnTo>
                    <a:pt x="66" y="1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12" name="Freeform 21"/>
            <p:cNvSpPr>
              <a:spLocks noChangeAspect="1"/>
            </p:cNvSpPr>
            <p:nvPr/>
          </p:nvSpPr>
          <p:spPr bwMode="auto">
            <a:xfrm rot="1075798" flipH="1">
              <a:off x="5155" y="1605"/>
              <a:ext cx="163" cy="113"/>
            </a:xfrm>
            <a:custGeom>
              <a:avLst/>
              <a:gdLst>
                <a:gd name="T0" fmla="*/ 0 w 175"/>
                <a:gd name="T1" fmla="*/ 0 h 142"/>
                <a:gd name="T2" fmla="*/ 11 w 175"/>
                <a:gd name="T3" fmla="*/ 2 h 142"/>
                <a:gd name="T4" fmla="*/ 21 w 175"/>
                <a:gd name="T5" fmla="*/ 2 h 142"/>
                <a:gd name="T6" fmla="*/ 32 w 175"/>
                <a:gd name="T7" fmla="*/ 2 h 142"/>
                <a:gd name="T8" fmla="*/ 40 w 175"/>
                <a:gd name="T9" fmla="*/ 2 h 142"/>
                <a:gd name="T10" fmla="*/ 46 w 175"/>
                <a:gd name="T11" fmla="*/ 3 h 142"/>
                <a:gd name="T12" fmla="*/ 65 w 175"/>
                <a:gd name="T13" fmla="*/ 6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42">
                  <a:moveTo>
                    <a:pt x="0" y="0"/>
                  </a:moveTo>
                  <a:lnTo>
                    <a:pt x="30" y="2"/>
                  </a:lnTo>
                  <a:lnTo>
                    <a:pt x="58" y="11"/>
                  </a:lnTo>
                  <a:lnTo>
                    <a:pt x="86" y="26"/>
                  </a:lnTo>
                  <a:lnTo>
                    <a:pt x="108" y="45"/>
                  </a:lnTo>
                  <a:lnTo>
                    <a:pt x="125" y="71"/>
                  </a:lnTo>
                  <a:lnTo>
                    <a:pt x="175" y="1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13" name="Freeform 22"/>
            <p:cNvSpPr>
              <a:spLocks noChangeAspect="1"/>
            </p:cNvSpPr>
            <p:nvPr/>
          </p:nvSpPr>
          <p:spPr bwMode="auto">
            <a:xfrm rot="1075798" flipH="1">
              <a:off x="5066" y="1532"/>
              <a:ext cx="245" cy="51"/>
            </a:xfrm>
            <a:custGeom>
              <a:avLst/>
              <a:gdLst>
                <a:gd name="T0" fmla="*/ 162 w 253"/>
                <a:gd name="T1" fmla="*/ 1 h 74"/>
                <a:gd name="T2" fmla="*/ 135 w 253"/>
                <a:gd name="T3" fmla="*/ 0 h 74"/>
                <a:gd name="T4" fmla="*/ 109 w 253"/>
                <a:gd name="T5" fmla="*/ 0 h 74"/>
                <a:gd name="T6" fmla="*/ 83 w 253"/>
                <a:gd name="T7" fmla="*/ 1 h 74"/>
                <a:gd name="T8" fmla="*/ 57 w 253"/>
                <a:gd name="T9" fmla="*/ 1 h 74"/>
                <a:gd name="T10" fmla="*/ 35 w 253"/>
                <a:gd name="T11" fmla="*/ 1 h 74"/>
                <a:gd name="T12" fmla="*/ 0 w 253"/>
                <a:gd name="T13" fmla="*/ 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74">
                  <a:moveTo>
                    <a:pt x="253" y="7"/>
                  </a:moveTo>
                  <a:lnTo>
                    <a:pt x="212" y="0"/>
                  </a:lnTo>
                  <a:lnTo>
                    <a:pt x="171" y="0"/>
                  </a:lnTo>
                  <a:lnTo>
                    <a:pt x="130" y="9"/>
                  </a:lnTo>
                  <a:lnTo>
                    <a:pt x="89" y="22"/>
                  </a:lnTo>
                  <a:lnTo>
                    <a:pt x="52" y="41"/>
                  </a:lnTo>
                  <a:lnTo>
                    <a:pt x="0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14" name="Freeform 23"/>
            <p:cNvSpPr>
              <a:spLocks noChangeAspect="1"/>
            </p:cNvSpPr>
            <p:nvPr/>
          </p:nvSpPr>
          <p:spPr bwMode="auto">
            <a:xfrm rot="1075798" flipH="1">
              <a:off x="5162" y="1702"/>
              <a:ext cx="224" cy="126"/>
            </a:xfrm>
            <a:custGeom>
              <a:avLst/>
              <a:gdLst>
                <a:gd name="T0" fmla="*/ 211 w 225"/>
                <a:gd name="T1" fmla="*/ 0 h 157"/>
                <a:gd name="T2" fmla="*/ 140 w 225"/>
                <a:gd name="T3" fmla="*/ 2 h 157"/>
                <a:gd name="T4" fmla="*/ 82 w 225"/>
                <a:gd name="T5" fmla="*/ 5 h 157"/>
                <a:gd name="T6" fmla="*/ 0 w 225"/>
                <a:gd name="T7" fmla="*/ 7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157">
                  <a:moveTo>
                    <a:pt x="225" y="0"/>
                  </a:moveTo>
                  <a:lnTo>
                    <a:pt x="154" y="56"/>
                  </a:lnTo>
                  <a:lnTo>
                    <a:pt x="82" y="114"/>
                  </a:lnTo>
                  <a:lnTo>
                    <a:pt x="0" y="15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3515" name="Group 24"/>
            <p:cNvGrpSpPr>
              <a:grpSpLocks/>
            </p:cNvGrpSpPr>
            <p:nvPr/>
          </p:nvGrpSpPr>
          <p:grpSpPr bwMode="auto">
            <a:xfrm rot="1574019" flipH="1">
              <a:off x="4877" y="1742"/>
              <a:ext cx="326" cy="25"/>
              <a:chOff x="3076" y="2476"/>
              <a:chExt cx="246" cy="23"/>
            </a:xfrm>
          </p:grpSpPr>
          <p:sp>
            <p:nvSpPr>
              <p:cNvPr id="63546" name="Freeform 25"/>
              <p:cNvSpPr>
                <a:spLocks noChangeAspect="1"/>
              </p:cNvSpPr>
              <p:nvPr/>
            </p:nvSpPr>
            <p:spPr bwMode="auto">
              <a:xfrm rot="498222">
                <a:off x="3076" y="2476"/>
                <a:ext cx="88" cy="9"/>
              </a:xfrm>
              <a:custGeom>
                <a:avLst/>
                <a:gdLst>
                  <a:gd name="T0" fmla="*/ 0 w 121"/>
                  <a:gd name="T1" fmla="*/ 2 h 12"/>
                  <a:gd name="T2" fmla="*/ 1 w 121"/>
                  <a:gd name="T3" fmla="*/ 2 h 12"/>
                  <a:gd name="T4" fmla="*/ 1 w 121"/>
                  <a:gd name="T5" fmla="*/ 0 h 12"/>
                  <a:gd name="T6" fmla="*/ 1 w 121"/>
                  <a:gd name="T7" fmla="*/ 2 h 12"/>
                  <a:gd name="T8" fmla="*/ 1 w 121"/>
                  <a:gd name="T9" fmla="*/ 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">
                    <a:moveTo>
                      <a:pt x="0" y="12"/>
                    </a:moveTo>
                    <a:lnTo>
                      <a:pt x="30" y="4"/>
                    </a:lnTo>
                    <a:lnTo>
                      <a:pt x="61" y="0"/>
                    </a:lnTo>
                    <a:lnTo>
                      <a:pt x="91" y="2"/>
                    </a:lnTo>
                    <a:lnTo>
                      <a:pt x="121" y="10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47" name="Freeform 26"/>
              <p:cNvSpPr>
                <a:spLocks noChangeAspect="1"/>
              </p:cNvSpPr>
              <p:nvPr/>
            </p:nvSpPr>
            <p:spPr bwMode="auto">
              <a:xfrm rot="498222">
                <a:off x="3236" y="2487"/>
                <a:ext cx="86" cy="12"/>
              </a:xfrm>
              <a:custGeom>
                <a:avLst/>
                <a:gdLst>
                  <a:gd name="T0" fmla="*/ 1 w 119"/>
                  <a:gd name="T1" fmla="*/ 2 h 16"/>
                  <a:gd name="T2" fmla="*/ 1 w 119"/>
                  <a:gd name="T3" fmla="*/ 0 h 16"/>
                  <a:gd name="T4" fmla="*/ 1 w 119"/>
                  <a:gd name="T5" fmla="*/ 0 h 16"/>
                  <a:gd name="T6" fmla="*/ 1 w 119"/>
                  <a:gd name="T7" fmla="*/ 2 h 16"/>
                  <a:gd name="T8" fmla="*/ 0 w 119"/>
                  <a:gd name="T9" fmla="*/ 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">
                    <a:moveTo>
                      <a:pt x="119" y="7"/>
                    </a:moveTo>
                    <a:lnTo>
                      <a:pt x="89" y="0"/>
                    </a:lnTo>
                    <a:lnTo>
                      <a:pt x="59" y="0"/>
                    </a:lnTo>
                    <a:lnTo>
                      <a:pt x="28" y="5"/>
                    </a:lnTo>
                    <a:lnTo>
                      <a:pt x="0" y="16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3516" name="Freeform 27"/>
            <p:cNvSpPr>
              <a:spLocks noChangeAspect="1"/>
            </p:cNvSpPr>
            <p:nvPr/>
          </p:nvSpPr>
          <p:spPr bwMode="auto">
            <a:xfrm rot="1574019">
              <a:off x="4811" y="1699"/>
              <a:ext cx="544" cy="145"/>
            </a:xfrm>
            <a:custGeom>
              <a:avLst/>
              <a:gdLst>
                <a:gd name="T0" fmla="*/ 2998 w 428"/>
                <a:gd name="T1" fmla="*/ 0 h 152"/>
                <a:gd name="T2" fmla="*/ 1590 w 428"/>
                <a:gd name="T3" fmla="*/ 10 h 152"/>
                <a:gd name="T4" fmla="*/ 553 w 428"/>
                <a:gd name="T5" fmla="*/ 26 h 152"/>
                <a:gd name="T6" fmla="*/ 0 w 428"/>
                <a:gd name="T7" fmla="*/ 50 h 152"/>
                <a:gd name="T8" fmla="*/ 1399 w 428"/>
                <a:gd name="T9" fmla="*/ 29 h 152"/>
                <a:gd name="T10" fmla="*/ 1861 w 428"/>
                <a:gd name="T11" fmla="*/ 38 h 152"/>
                <a:gd name="T12" fmla="*/ 1908 w 428"/>
                <a:gd name="T13" fmla="*/ 44 h 152"/>
                <a:gd name="T14" fmla="*/ 2688 w 428"/>
                <a:gd name="T15" fmla="*/ 28 h 152"/>
                <a:gd name="T16" fmla="*/ 3917 w 428"/>
                <a:gd name="T17" fmla="*/ 24 h 152"/>
                <a:gd name="T18" fmla="*/ 2832 w 428"/>
                <a:gd name="T19" fmla="*/ 59 h 152"/>
                <a:gd name="T20" fmla="*/ 3574 w 428"/>
                <a:gd name="T21" fmla="*/ 38 h 152"/>
                <a:gd name="T22" fmla="*/ 4642 w 428"/>
                <a:gd name="T23" fmla="*/ 25 h 152"/>
                <a:gd name="T24" fmla="*/ 4788 w 428"/>
                <a:gd name="T25" fmla="*/ 28 h 152"/>
                <a:gd name="T26" fmla="*/ 4249 w 428"/>
                <a:gd name="T27" fmla="*/ 46 h 152"/>
                <a:gd name="T28" fmla="*/ 4576 w 428"/>
                <a:gd name="T29" fmla="*/ 46 h 152"/>
                <a:gd name="T30" fmla="*/ 5722 w 428"/>
                <a:gd name="T31" fmla="*/ 30 h 152"/>
                <a:gd name="T32" fmla="*/ 7066 w 428"/>
                <a:gd name="T33" fmla="*/ 23 h 152"/>
                <a:gd name="T34" fmla="*/ 6157 w 428"/>
                <a:gd name="T35" fmla="*/ 46 h 152"/>
                <a:gd name="T36" fmla="*/ 7113 w 428"/>
                <a:gd name="T37" fmla="*/ 29 h 152"/>
                <a:gd name="T38" fmla="*/ 8447 w 428"/>
                <a:gd name="T39" fmla="*/ 25 h 152"/>
                <a:gd name="T40" fmla="*/ 7846 w 428"/>
                <a:gd name="T41" fmla="*/ 32 h 152"/>
                <a:gd name="T42" fmla="*/ 7547 w 428"/>
                <a:gd name="T43" fmla="*/ 47 h 152"/>
                <a:gd name="T44" fmla="*/ 8070 w 428"/>
                <a:gd name="T45" fmla="*/ 31 h 152"/>
                <a:gd name="T46" fmla="*/ 8919 w 428"/>
                <a:gd name="T47" fmla="*/ 29 h 152"/>
                <a:gd name="T48" fmla="*/ 9831 w 428"/>
                <a:gd name="T49" fmla="*/ 37 h 152"/>
                <a:gd name="T50" fmla="*/ 10185 w 428"/>
                <a:gd name="T51" fmla="*/ 64 h 152"/>
                <a:gd name="T52" fmla="*/ 11362 w 428"/>
                <a:gd name="T53" fmla="*/ 73 h 152"/>
                <a:gd name="T54" fmla="*/ 11786 w 428"/>
                <a:gd name="T55" fmla="*/ 42 h 152"/>
                <a:gd name="T56" fmla="*/ 11856 w 428"/>
                <a:gd name="T57" fmla="*/ 41 h 152"/>
                <a:gd name="T58" fmla="*/ 10623 w 428"/>
                <a:gd name="T59" fmla="*/ 28 h 152"/>
                <a:gd name="T60" fmla="*/ 7232 w 428"/>
                <a:gd name="T61" fmla="*/ 10 h 152"/>
                <a:gd name="T62" fmla="*/ 3697 w 428"/>
                <a:gd name="T63" fmla="*/ 1 h 1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8" h="152">
                  <a:moveTo>
                    <a:pt x="129" y="1"/>
                  </a:moveTo>
                  <a:lnTo>
                    <a:pt x="104" y="0"/>
                  </a:lnTo>
                  <a:lnTo>
                    <a:pt x="79" y="4"/>
                  </a:lnTo>
                  <a:lnTo>
                    <a:pt x="56" y="14"/>
                  </a:lnTo>
                  <a:lnTo>
                    <a:pt x="37" y="29"/>
                  </a:lnTo>
                  <a:lnTo>
                    <a:pt x="19" y="48"/>
                  </a:lnTo>
                  <a:lnTo>
                    <a:pt x="8" y="69"/>
                  </a:lnTo>
                  <a:lnTo>
                    <a:pt x="0" y="95"/>
                  </a:lnTo>
                  <a:lnTo>
                    <a:pt x="22" y="73"/>
                  </a:lnTo>
                  <a:lnTo>
                    <a:pt x="49" y="54"/>
                  </a:lnTo>
                  <a:lnTo>
                    <a:pt x="78" y="44"/>
                  </a:lnTo>
                  <a:lnTo>
                    <a:pt x="65" y="73"/>
                  </a:lnTo>
                  <a:lnTo>
                    <a:pt x="59" y="106"/>
                  </a:lnTo>
                  <a:lnTo>
                    <a:pt x="66" y="84"/>
                  </a:lnTo>
                  <a:lnTo>
                    <a:pt x="78" y="67"/>
                  </a:lnTo>
                  <a:lnTo>
                    <a:pt x="94" y="53"/>
                  </a:lnTo>
                  <a:lnTo>
                    <a:pt x="113" y="44"/>
                  </a:lnTo>
                  <a:lnTo>
                    <a:pt x="136" y="45"/>
                  </a:lnTo>
                  <a:lnTo>
                    <a:pt x="114" y="79"/>
                  </a:lnTo>
                  <a:lnTo>
                    <a:pt x="98" y="114"/>
                  </a:lnTo>
                  <a:lnTo>
                    <a:pt x="109" y="94"/>
                  </a:lnTo>
                  <a:lnTo>
                    <a:pt x="124" y="73"/>
                  </a:lnTo>
                  <a:lnTo>
                    <a:pt x="141" y="59"/>
                  </a:lnTo>
                  <a:lnTo>
                    <a:pt x="161" y="46"/>
                  </a:lnTo>
                  <a:lnTo>
                    <a:pt x="182" y="38"/>
                  </a:lnTo>
                  <a:lnTo>
                    <a:pt x="167" y="52"/>
                  </a:lnTo>
                  <a:lnTo>
                    <a:pt x="155" y="68"/>
                  </a:lnTo>
                  <a:lnTo>
                    <a:pt x="148" y="88"/>
                  </a:lnTo>
                  <a:lnTo>
                    <a:pt x="145" y="108"/>
                  </a:lnTo>
                  <a:lnTo>
                    <a:pt x="159" y="88"/>
                  </a:lnTo>
                  <a:lnTo>
                    <a:pt x="177" y="71"/>
                  </a:lnTo>
                  <a:lnTo>
                    <a:pt x="199" y="57"/>
                  </a:lnTo>
                  <a:lnTo>
                    <a:pt x="221" y="47"/>
                  </a:lnTo>
                  <a:lnTo>
                    <a:pt x="246" y="43"/>
                  </a:lnTo>
                  <a:lnTo>
                    <a:pt x="228" y="63"/>
                  </a:lnTo>
                  <a:lnTo>
                    <a:pt x="214" y="89"/>
                  </a:lnTo>
                  <a:lnTo>
                    <a:pt x="229" y="69"/>
                  </a:lnTo>
                  <a:lnTo>
                    <a:pt x="248" y="55"/>
                  </a:lnTo>
                  <a:lnTo>
                    <a:pt x="271" y="49"/>
                  </a:lnTo>
                  <a:lnTo>
                    <a:pt x="294" y="47"/>
                  </a:lnTo>
                  <a:lnTo>
                    <a:pt x="280" y="52"/>
                  </a:lnTo>
                  <a:lnTo>
                    <a:pt x="273" y="63"/>
                  </a:lnTo>
                  <a:lnTo>
                    <a:pt x="266" y="76"/>
                  </a:lnTo>
                  <a:lnTo>
                    <a:pt x="263" y="90"/>
                  </a:lnTo>
                  <a:lnTo>
                    <a:pt x="268" y="75"/>
                  </a:lnTo>
                  <a:lnTo>
                    <a:pt x="281" y="62"/>
                  </a:lnTo>
                  <a:lnTo>
                    <a:pt x="295" y="56"/>
                  </a:lnTo>
                  <a:lnTo>
                    <a:pt x="311" y="55"/>
                  </a:lnTo>
                  <a:lnTo>
                    <a:pt x="328" y="60"/>
                  </a:lnTo>
                  <a:lnTo>
                    <a:pt x="342" y="71"/>
                  </a:lnTo>
                  <a:lnTo>
                    <a:pt x="349" y="97"/>
                  </a:lnTo>
                  <a:lnTo>
                    <a:pt x="355" y="124"/>
                  </a:lnTo>
                  <a:lnTo>
                    <a:pt x="358" y="152"/>
                  </a:lnTo>
                  <a:lnTo>
                    <a:pt x="396" y="140"/>
                  </a:lnTo>
                  <a:lnTo>
                    <a:pt x="396" y="110"/>
                  </a:lnTo>
                  <a:lnTo>
                    <a:pt x="411" y="80"/>
                  </a:lnTo>
                  <a:lnTo>
                    <a:pt x="400" y="84"/>
                  </a:lnTo>
                  <a:lnTo>
                    <a:pt x="412" y="78"/>
                  </a:lnTo>
                  <a:lnTo>
                    <a:pt x="428" y="76"/>
                  </a:lnTo>
                  <a:lnTo>
                    <a:pt x="370" y="53"/>
                  </a:lnTo>
                  <a:lnTo>
                    <a:pt x="312" y="34"/>
                  </a:lnTo>
                  <a:lnTo>
                    <a:pt x="252" y="18"/>
                  </a:lnTo>
                  <a:lnTo>
                    <a:pt x="192" y="7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17" name="Freeform 28"/>
            <p:cNvSpPr>
              <a:spLocks/>
            </p:cNvSpPr>
            <p:nvPr/>
          </p:nvSpPr>
          <p:spPr bwMode="auto">
            <a:xfrm rot="1574019">
              <a:off x="4858" y="1638"/>
              <a:ext cx="435" cy="82"/>
            </a:xfrm>
            <a:custGeom>
              <a:avLst/>
              <a:gdLst>
                <a:gd name="T0" fmla="*/ 8842 w 345"/>
                <a:gd name="T1" fmla="*/ 59 h 84"/>
                <a:gd name="T2" fmla="*/ 7392 w 345"/>
                <a:gd name="T3" fmla="*/ 21 h 84"/>
                <a:gd name="T4" fmla="*/ 5637 w 345"/>
                <a:gd name="T5" fmla="*/ 10 h 84"/>
                <a:gd name="T6" fmla="*/ 3825 w 345"/>
                <a:gd name="T7" fmla="*/ 0 h 84"/>
                <a:gd name="T8" fmla="*/ 2128 w 345"/>
                <a:gd name="T9" fmla="*/ 1 h 84"/>
                <a:gd name="T10" fmla="*/ 951 w 345"/>
                <a:gd name="T11" fmla="*/ 6 h 84"/>
                <a:gd name="T12" fmla="*/ 0 w 345"/>
                <a:gd name="T13" fmla="*/ 21 h 84"/>
                <a:gd name="T14" fmla="*/ 1792 w 345"/>
                <a:gd name="T15" fmla="*/ 29 h 84"/>
                <a:gd name="T16" fmla="*/ 4817 w 345"/>
                <a:gd name="T17" fmla="*/ 35 h 84"/>
                <a:gd name="T18" fmla="*/ 8842 w 345"/>
                <a:gd name="T19" fmla="*/ 59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5" h="84">
                  <a:moveTo>
                    <a:pt x="345" y="84"/>
                  </a:moveTo>
                  <a:lnTo>
                    <a:pt x="288" y="33"/>
                  </a:lnTo>
                  <a:lnTo>
                    <a:pt x="220" y="10"/>
                  </a:lnTo>
                  <a:lnTo>
                    <a:pt x="149" y="0"/>
                  </a:lnTo>
                  <a:lnTo>
                    <a:pt x="83" y="1"/>
                  </a:lnTo>
                  <a:lnTo>
                    <a:pt x="37" y="6"/>
                  </a:lnTo>
                  <a:lnTo>
                    <a:pt x="0" y="33"/>
                  </a:lnTo>
                  <a:lnTo>
                    <a:pt x="70" y="43"/>
                  </a:lnTo>
                  <a:lnTo>
                    <a:pt x="187" y="49"/>
                  </a:lnTo>
                  <a:lnTo>
                    <a:pt x="345" y="84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18" name="Freeform 29"/>
            <p:cNvSpPr>
              <a:spLocks/>
            </p:cNvSpPr>
            <p:nvPr/>
          </p:nvSpPr>
          <p:spPr bwMode="auto">
            <a:xfrm rot="1574019">
              <a:off x="4865" y="1596"/>
              <a:ext cx="130" cy="56"/>
            </a:xfrm>
            <a:custGeom>
              <a:avLst/>
              <a:gdLst>
                <a:gd name="T0" fmla="*/ 1442 w 108"/>
                <a:gd name="T1" fmla="*/ 12 h 57"/>
                <a:gd name="T2" fmla="*/ 969 w 108"/>
                <a:gd name="T3" fmla="*/ 28 h 57"/>
                <a:gd name="T4" fmla="*/ 525 w 108"/>
                <a:gd name="T5" fmla="*/ 43 h 57"/>
                <a:gd name="T6" fmla="*/ 237 w 108"/>
                <a:gd name="T7" fmla="*/ 31 h 57"/>
                <a:gd name="T8" fmla="*/ 371 w 108"/>
                <a:gd name="T9" fmla="*/ 0 h 57"/>
                <a:gd name="T10" fmla="*/ 0 w 108"/>
                <a:gd name="T11" fmla="*/ 10 h 57"/>
                <a:gd name="T12" fmla="*/ 761 w 108"/>
                <a:gd name="T13" fmla="*/ 3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57">
                  <a:moveTo>
                    <a:pt x="108" y="12"/>
                  </a:moveTo>
                  <a:lnTo>
                    <a:pt x="72" y="33"/>
                  </a:lnTo>
                  <a:lnTo>
                    <a:pt x="39" y="57"/>
                  </a:lnTo>
                  <a:lnTo>
                    <a:pt x="18" y="45"/>
                  </a:lnTo>
                  <a:lnTo>
                    <a:pt x="27" y="0"/>
                  </a:lnTo>
                  <a:lnTo>
                    <a:pt x="0" y="10"/>
                  </a:lnTo>
                  <a:lnTo>
                    <a:pt x="57" y="3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519" name="Freeform 30"/>
            <p:cNvSpPr>
              <a:spLocks/>
            </p:cNvSpPr>
            <p:nvPr/>
          </p:nvSpPr>
          <p:spPr bwMode="auto">
            <a:xfrm rot="1574019" flipH="1">
              <a:off x="4893" y="1775"/>
              <a:ext cx="217" cy="330"/>
            </a:xfrm>
            <a:custGeom>
              <a:avLst/>
              <a:gdLst>
                <a:gd name="T0" fmla="*/ 0 w 159"/>
                <a:gd name="T1" fmla="*/ 91 h 107"/>
                <a:gd name="T2" fmla="*/ 8114 w 159"/>
                <a:gd name="T3" fmla="*/ 87 h 107"/>
                <a:gd name="T4" fmla="*/ 12347 w 159"/>
                <a:gd name="T5" fmla="*/ 105 h 107"/>
                <a:gd name="T6" fmla="*/ 8557 w 159"/>
                <a:gd name="T7" fmla="*/ 198 h 107"/>
                <a:gd name="T8" fmla="*/ 4007 w 159"/>
                <a:gd name="T9" fmla="*/ 196 h 107"/>
                <a:gd name="T10" fmla="*/ 0 w 159"/>
                <a:gd name="T11" fmla="*/ 91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107">
                  <a:moveTo>
                    <a:pt x="0" y="48"/>
                  </a:moveTo>
                  <a:cubicBezTo>
                    <a:pt x="3" y="0"/>
                    <a:pt x="57" y="71"/>
                    <a:pt x="104" y="46"/>
                  </a:cubicBezTo>
                  <a:cubicBezTo>
                    <a:pt x="151" y="56"/>
                    <a:pt x="143" y="16"/>
                    <a:pt x="159" y="55"/>
                  </a:cubicBezTo>
                  <a:cubicBezTo>
                    <a:pt x="146" y="87"/>
                    <a:pt x="138" y="81"/>
                    <a:pt x="110" y="105"/>
                  </a:cubicBezTo>
                  <a:cubicBezTo>
                    <a:pt x="100" y="102"/>
                    <a:pt x="60" y="107"/>
                    <a:pt x="51" y="103"/>
                  </a:cubicBezTo>
                  <a:cubicBezTo>
                    <a:pt x="40" y="99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grpSp>
          <p:nvGrpSpPr>
            <p:cNvPr id="63520" name="Group 31"/>
            <p:cNvGrpSpPr>
              <a:grpSpLocks/>
            </p:cNvGrpSpPr>
            <p:nvPr/>
          </p:nvGrpSpPr>
          <p:grpSpPr bwMode="auto">
            <a:xfrm>
              <a:off x="4517" y="1688"/>
              <a:ext cx="1104" cy="1096"/>
              <a:chOff x="1932" y="1525"/>
              <a:chExt cx="162" cy="175"/>
            </a:xfrm>
          </p:grpSpPr>
          <p:sp>
            <p:nvSpPr>
              <p:cNvPr id="63521" name="Freeform 32"/>
              <p:cNvSpPr>
                <a:spLocks noChangeAspect="1"/>
              </p:cNvSpPr>
              <p:nvPr/>
            </p:nvSpPr>
            <p:spPr bwMode="auto">
              <a:xfrm rot="349371">
                <a:off x="2062" y="1554"/>
                <a:ext cx="3" cy="3"/>
              </a:xfrm>
              <a:custGeom>
                <a:avLst/>
                <a:gdLst>
                  <a:gd name="T0" fmla="*/ 0 w 24"/>
                  <a:gd name="T1" fmla="*/ 0 h 21"/>
                  <a:gd name="T2" fmla="*/ 0 w 24"/>
                  <a:gd name="T3" fmla="*/ 0 h 21"/>
                  <a:gd name="T4" fmla="*/ 0 w 24"/>
                  <a:gd name="T5" fmla="*/ 0 h 21"/>
                  <a:gd name="T6" fmla="*/ 0 w 24"/>
                  <a:gd name="T7" fmla="*/ 0 h 21"/>
                  <a:gd name="T8" fmla="*/ 0 w 24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0" y="8"/>
                    </a:moveTo>
                    <a:lnTo>
                      <a:pt x="11" y="18"/>
                    </a:lnTo>
                    <a:lnTo>
                      <a:pt x="19" y="21"/>
                    </a:lnTo>
                    <a:lnTo>
                      <a:pt x="24" y="13"/>
                    </a:lnTo>
                    <a:lnTo>
                      <a:pt x="24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22" name="Freeform 33"/>
              <p:cNvSpPr>
                <a:spLocks noChangeAspect="1"/>
              </p:cNvSpPr>
              <p:nvPr/>
            </p:nvSpPr>
            <p:spPr bwMode="auto">
              <a:xfrm>
                <a:off x="2054" y="1525"/>
                <a:ext cx="23" cy="41"/>
              </a:xfrm>
              <a:custGeom>
                <a:avLst/>
                <a:gdLst>
                  <a:gd name="T0" fmla="*/ 13608 w 14"/>
                  <a:gd name="T1" fmla="*/ 43405 h 24"/>
                  <a:gd name="T2" fmla="*/ 14628 w 14"/>
                  <a:gd name="T3" fmla="*/ 38309 h 24"/>
                  <a:gd name="T4" fmla="*/ 13608 w 14"/>
                  <a:gd name="T5" fmla="*/ 32850 h 24"/>
                  <a:gd name="T6" fmla="*/ 12717 w 14"/>
                  <a:gd name="T7" fmla="*/ 28662 h 24"/>
                  <a:gd name="T8" fmla="*/ 13608 w 14"/>
                  <a:gd name="T9" fmla="*/ 23578 h 24"/>
                  <a:gd name="T10" fmla="*/ 14628 w 14"/>
                  <a:gd name="T11" fmla="*/ 19962 h 24"/>
                  <a:gd name="T12" fmla="*/ 13608 w 14"/>
                  <a:gd name="T13" fmla="*/ 15894 h 24"/>
                  <a:gd name="T14" fmla="*/ 12717 w 14"/>
                  <a:gd name="T15" fmla="*/ 10535 h 24"/>
                  <a:gd name="T16" fmla="*/ 10186 w 14"/>
                  <a:gd name="T17" fmla="*/ 7684 h 24"/>
                  <a:gd name="T18" fmla="*/ 9601 w 14"/>
                  <a:gd name="T19" fmla="*/ 3188 h 24"/>
                  <a:gd name="T20" fmla="*/ 9601 w 14"/>
                  <a:gd name="T21" fmla="*/ 3188 h 24"/>
                  <a:gd name="T22" fmla="*/ 7741 w 14"/>
                  <a:gd name="T23" fmla="*/ 0 h 24"/>
                  <a:gd name="T24" fmla="*/ 6200 w 14"/>
                  <a:gd name="T25" fmla="*/ 5446 h 24"/>
                  <a:gd name="T26" fmla="*/ 6200 w 14"/>
                  <a:gd name="T27" fmla="*/ 9304 h 24"/>
                  <a:gd name="T28" fmla="*/ 6200 w 14"/>
                  <a:gd name="T29" fmla="*/ 14873 h 24"/>
                  <a:gd name="T30" fmla="*/ 5042 w 14"/>
                  <a:gd name="T31" fmla="*/ 15894 h 24"/>
                  <a:gd name="T32" fmla="*/ 3069 w 14"/>
                  <a:gd name="T33" fmla="*/ 19962 h 24"/>
                  <a:gd name="T34" fmla="*/ 0 w 14"/>
                  <a:gd name="T35" fmla="*/ 22425 h 24"/>
                  <a:gd name="T36" fmla="*/ 1868 w 14"/>
                  <a:gd name="T37" fmla="*/ 22425 h 24"/>
                  <a:gd name="T38" fmla="*/ 3069 w 14"/>
                  <a:gd name="T39" fmla="*/ 25408 h 24"/>
                  <a:gd name="T40" fmla="*/ 4712 w 14"/>
                  <a:gd name="T41" fmla="*/ 27152 h 24"/>
                  <a:gd name="T42" fmla="*/ 5042 w 14"/>
                  <a:gd name="T43" fmla="*/ 28662 h 24"/>
                  <a:gd name="T44" fmla="*/ 5042 w 14"/>
                  <a:gd name="T45" fmla="*/ 32850 h 24"/>
                  <a:gd name="T46" fmla="*/ 4712 w 14"/>
                  <a:gd name="T47" fmla="*/ 35841 h 24"/>
                  <a:gd name="T48" fmla="*/ 4712 w 14"/>
                  <a:gd name="T49" fmla="*/ 40279 h 24"/>
                  <a:gd name="T50" fmla="*/ 3069 w 14"/>
                  <a:gd name="T51" fmla="*/ 41290 h 24"/>
                  <a:gd name="T52" fmla="*/ 3069 w 14"/>
                  <a:gd name="T53" fmla="*/ 43405 h 24"/>
                  <a:gd name="T54" fmla="*/ 5042 w 14"/>
                  <a:gd name="T55" fmla="*/ 41290 h 24"/>
                  <a:gd name="T56" fmla="*/ 8283 w 14"/>
                  <a:gd name="T57" fmla="*/ 41290 h 24"/>
                  <a:gd name="T58" fmla="*/ 10186 w 14"/>
                  <a:gd name="T59" fmla="*/ 41290 h 24"/>
                  <a:gd name="T60" fmla="*/ 13608 w 14"/>
                  <a:gd name="T61" fmla="*/ 43405 h 2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4" h="24">
                    <a:moveTo>
                      <a:pt x="13" y="24"/>
                    </a:moveTo>
                    <a:lnTo>
                      <a:pt x="14" y="21"/>
                    </a:lnTo>
                    <a:lnTo>
                      <a:pt x="13" y="18"/>
                    </a:lnTo>
                    <a:lnTo>
                      <a:pt x="12" y="16"/>
                    </a:lnTo>
                    <a:lnTo>
                      <a:pt x="13" y="13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23" name="Freeform 34"/>
              <p:cNvSpPr>
                <a:spLocks noChangeAspect="1"/>
              </p:cNvSpPr>
              <p:nvPr/>
            </p:nvSpPr>
            <p:spPr bwMode="auto">
              <a:xfrm rot="349371">
                <a:off x="2062" y="1535"/>
                <a:ext cx="8" cy="4"/>
              </a:xfrm>
              <a:custGeom>
                <a:avLst/>
                <a:gdLst>
                  <a:gd name="T0" fmla="*/ 0 w 52"/>
                  <a:gd name="T1" fmla="*/ 0 h 27"/>
                  <a:gd name="T2" fmla="*/ 0 w 52"/>
                  <a:gd name="T3" fmla="*/ 0 h 27"/>
                  <a:gd name="T4" fmla="*/ 0 w 52"/>
                  <a:gd name="T5" fmla="*/ 0 h 27"/>
                  <a:gd name="T6" fmla="*/ 0 w 52"/>
                  <a:gd name="T7" fmla="*/ 0 h 27"/>
                  <a:gd name="T8" fmla="*/ 0 w 5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0" y="27"/>
                    </a:moveTo>
                    <a:lnTo>
                      <a:pt x="10" y="11"/>
                    </a:lnTo>
                    <a:lnTo>
                      <a:pt x="21" y="3"/>
                    </a:lnTo>
                    <a:lnTo>
                      <a:pt x="34" y="0"/>
                    </a:lnTo>
                    <a:lnTo>
                      <a:pt x="52" y="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24" name="Freeform 35"/>
              <p:cNvSpPr>
                <a:spLocks noChangeAspect="1"/>
              </p:cNvSpPr>
              <p:nvPr/>
            </p:nvSpPr>
            <p:spPr bwMode="auto">
              <a:xfrm rot="349371">
                <a:off x="2054" y="1545"/>
                <a:ext cx="3" cy="3"/>
              </a:xfrm>
              <a:custGeom>
                <a:avLst/>
                <a:gdLst>
                  <a:gd name="T0" fmla="*/ 0 w 24"/>
                  <a:gd name="T1" fmla="*/ 0 h 35"/>
                  <a:gd name="T2" fmla="*/ 0 w 24"/>
                  <a:gd name="T3" fmla="*/ 0 h 35"/>
                  <a:gd name="T4" fmla="*/ 0 w 24"/>
                  <a:gd name="T5" fmla="*/ 0 h 35"/>
                  <a:gd name="T6" fmla="*/ 0 w 24"/>
                  <a:gd name="T7" fmla="*/ 0 h 35"/>
                  <a:gd name="T8" fmla="*/ 0 w 24"/>
                  <a:gd name="T9" fmla="*/ 0 h 35"/>
                  <a:gd name="T10" fmla="*/ 0 w 24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5">
                    <a:moveTo>
                      <a:pt x="19" y="0"/>
                    </a:moveTo>
                    <a:lnTo>
                      <a:pt x="16" y="13"/>
                    </a:lnTo>
                    <a:lnTo>
                      <a:pt x="19" y="27"/>
                    </a:lnTo>
                    <a:lnTo>
                      <a:pt x="24" y="35"/>
                    </a:lnTo>
                    <a:lnTo>
                      <a:pt x="16" y="27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25" name="Freeform 36"/>
              <p:cNvSpPr>
                <a:spLocks noChangeAspect="1"/>
              </p:cNvSpPr>
              <p:nvPr/>
            </p:nvSpPr>
            <p:spPr bwMode="auto">
              <a:xfrm rot="349371">
                <a:off x="1932" y="1559"/>
                <a:ext cx="162" cy="141"/>
              </a:xfrm>
              <a:custGeom>
                <a:avLst/>
                <a:gdLst>
                  <a:gd name="T0" fmla="*/ 0 w 1256"/>
                  <a:gd name="T1" fmla="*/ 0 h 1291"/>
                  <a:gd name="T2" fmla="*/ 0 w 1256"/>
                  <a:gd name="T3" fmla="*/ 0 h 1291"/>
                  <a:gd name="T4" fmla="*/ 0 w 1256"/>
                  <a:gd name="T5" fmla="*/ 0 h 1291"/>
                  <a:gd name="T6" fmla="*/ 0 w 1256"/>
                  <a:gd name="T7" fmla="*/ 0 h 1291"/>
                  <a:gd name="T8" fmla="*/ 0 w 1256"/>
                  <a:gd name="T9" fmla="*/ 0 h 1291"/>
                  <a:gd name="T10" fmla="*/ 0 w 1256"/>
                  <a:gd name="T11" fmla="*/ 0 h 1291"/>
                  <a:gd name="T12" fmla="*/ 0 w 1256"/>
                  <a:gd name="T13" fmla="*/ 0 h 1291"/>
                  <a:gd name="T14" fmla="*/ 0 w 1256"/>
                  <a:gd name="T15" fmla="*/ 0 h 1291"/>
                  <a:gd name="T16" fmla="*/ 0 w 1256"/>
                  <a:gd name="T17" fmla="*/ 0 h 1291"/>
                  <a:gd name="T18" fmla="*/ 0 w 1256"/>
                  <a:gd name="T19" fmla="*/ 0 h 1291"/>
                  <a:gd name="T20" fmla="*/ 0 w 1256"/>
                  <a:gd name="T21" fmla="*/ 0 h 1291"/>
                  <a:gd name="T22" fmla="*/ 0 w 1256"/>
                  <a:gd name="T23" fmla="*/ 0 h 1291"/>
                  <a:gd name="T24" fmla="*/ 0 w 1256"/>
                  <a:gd name="T25" fmla="*/ 0 h 1291"/>
                  <a:gd name="T26" fmla="*/ 0 w 1256"/>
                  <a:gd name="T27" fmla="*/ 0 h 1291"/>
                  <a:gd name="T28" fmla="*/ 0 w 1256"/>
                  <a:gd name="T29" fmla="*/ 0 h 1291"/>
                  <a:gd name="T30" fmla="*/ 0 w 1256"/>
                  <a:gd name="T31" fmla="*/ 0 h 1291"/>
                  <a:gd name="T32" fmla="*/ 0 w 1256"/>
                  <a:gd name="T33" fmla="*/ 0 h 1291"/>
                  <a:gd name="T34" fmla="*/ 0 w 1256"/>
                  <a:gd name="T35" fmla="*/ 0 h 1291"/>
                  <a:gd name="T36" fmla="*/ 0 w 1256"/>
                  <a:gd name="T37" fmla="*/ 0 h 1291"/>
                  <a:gd name="T38" fmla="*/ 0 w 1256"/>
                  <a:gd name="T39" fmla="*/ 0 h 1291"/>
                  <a:gd name="T40" fmla="*/ 0 w 1256"/>
                  <a:gd name="T41" fmla="*/ 0 h 1291"/>
                  <a:gd name="T42" fmla="*/ 0 w 1256"/>
                  <a:gd name="T43" fmla="*/ 0 h 1291"/>
                  <a:gd name="T44" fmla="*/ 0 w 1256"/>
                  <a:gd name="T45" fmla="*/ 0 h 1291"/>
                  <a:gd name="T46" fmla="*/ 0 w 1256"/>
                  <a:gd name="T47" fmla="*/ 0 h 1291"/>
                  <a:gd name="T48" fmla="*/ 0 w 1256"/>
                  <a:gd name="T49" fmla="*/ 0 h 1291"/>
                  <a:gd name="T50" fmla="*/ 0 w 1256"/>
                  <a:gd name="T51" fmla="*/ 0 h 1291"/>
                  <a:gd name="T52" fmla="*/ 0 w 1256"/>
                  <a:gd name="T53" fmla="*/ 0 h 1291"/>
                  <a:gd name="T54" fmla="*/ 0 w 1256"/>
                  <a:gd name="T55" fmla="*/ 0 h 1291"/>
                  <a:gd name="T56" fmla="*/ 0 w 1256"/>
                  <a:gd name="T57" fmla="*/ 0 h 1291"/>
                  <a:gd name="T58" fmla="*/ 0 w 1256"/>
                  <a:gd name="T59" fmla="*/ 0 h 1291"/>
                  <a:gd name="T60" fmla="*/ 0 w 1256"/>
                  <a:gd name="T61" fmla="*/ 0 h 1291"/>
                  <a:gd name="T62" fmla="*/ 0 w 1256"/>
                  <a:gd name="T63" fmla="*/ 0 h 1291"/>
                  <a:gd name="T64" fmla="*/ 0 w 1256"/>
                  <a:gd name="T65" fmla="*/ 0 h 1291"/>
                  <a:gd name="T66" fmla="*/ 0 w 1256"/>
                  <a:gd name="T67" fmla="*/ 0 h 1291"/>
                  <a:gd name="T68" fmla="*/ 0 w 1256"/>
                  <a:gd name="T69" fmla="*/ 0 h 1291"/>
                  <a:gd name="T70" fmla="*/ 0 w 1256"/>
                  <a:gd name="T71" fmla="*/ 0 h 12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56" h="1291">
                    <a:moveTo>
                      <a:pt x="463" y="318"/>
                    </a:moveTo>
                    <a:lnTo>
                      <a:pt x="465" y="259"/>
                    </a:lnTo>
                    <a:lnTo>
                      <a:pt x="489" y="251"/>
                    </a:lnTo>
                    <a:lnTo>
                      <a:pt x="516" y="249"/>
                    </a:lnTo>
                    <a:lnTo>
                      <a:pt x="516" y="288"/>
                    </a:lnTo>
                    <a:lnTo>
                      <a:pt x="537" y="299"/>
                    </a:lnTo>
                    <a:lnTo>
                      <a:pt x="561" y="302"/>
                    </a:lnTo>
                    <a:lnTo>
                      <a:pt x="582" y="296"/>
                    </a:lnTo>
                    <a:lnTo>
                      <a:pt x="603" y="283"/>
                    </a:lnTo>
                    <a:lnTo>
                      <a:pt x="619" y="265"/>
                    </a:lnTo>
                    <a:lnTo>
                      <a:pt x="619" y="257"/>
                    </a:lnTo>
                    <a:lnTo>
                      <a:pt x="624" y="249"/>
                    </a:lnTo>
                    <a:lnTo>
                      <a:pt x="640" y="249"/>
                    </a:lnTo>
                    <a:lnTo>
                      <a:pt x="650" y="254"/>
                    </a:lnTo>
                    <a:lnTo>
                      <a:pt x="658" y="265"/>
                    </a:lnTo>
                    <a:lnTo>
                      <a:pt x="658" y="333"/>
                    </a:lnTo>
                    <a:lnTo>
                      <a:pt x="703" y="355"/>
                    </a:lnTo>
                    <a:lnTo>
                      <a:pt x="754" y="371"/>
                    </a:lnTo>
                    <a:lnTo>
                      <a:pt x="801" y="376"/>
                    </a:lnTo>
                    <a:lnTo>
                      <a:pt x="852" y="373"/>
                    </a:lnTo>
                    <a:lnTo>
                      <a:pt x="902" y="363"/>
                    </a:lnTo>
                    <a:lnTo>
                      <a:pt x="947" y="344"/>
                    </a:lnTo>
                    <a:lnTo>
                      <a:pt x="989" y="318"/>
                    </a:lnTo>
                    <a:lnTo>
                      <a:pt x="899" y="45"/>
                    </a:lnTo>
                    <a:lnTo>
                      <a:pt x="928" y="21"/>
                    </a:lnTo>
                    <a:lnTo>
                      <a:pt x="963" y="5"/>
                    </a:lnTo>
                    <a:lnTo>
                      <a:pt x="1000" y="0"/>
                    </a:lnTo>
                    <a:lnTo>
                      <a:pt x="1037" y="3"/>
                    </a:lnTo>
                    <a:lnTo>
                      <a:pt x="1071" y="13"/>
                    </a:lnTo>
                    <a:lnTo>
                      <a:pt x="1103" y="34"/>
                    </a:lnTo>
                    <a:lnTo>
                      <a:pt x="1249" y="368"/>
                    </a:lnTo>
                    <a:lnTo>
                      <a:pt x="1256" y="405"/>
                    </a:lnTo>
                    <a:lnTo>
                      <a:pt x="1254" y="445"/>
                    </a:lnTo>
                    <a:lnTo>
                      <a:pt x="1243" y="479"/>
                    </a:lnTo>
                    <a:lnTo>
                      <a:pt x="1222" y="511"/>
                    </a:lnTo>
                    <a:lnTo>
                      <a:pt x="1145" y="558"/>
                    </a:lnTo>
                    <a:lnTo>
                      <a:pt x="1066" y="598"/>
                    </a:lnTo>
                    <a:lnTo>
                      <a:pt x="984" y="635"/>
                    </a:lnTo>
                    <a:lnTo>
                      <a:pt x="928" y="659"/>
                    </a:lnTo>
                    <a:lnTo>
                      <a:pt x="878" y="688"/>
                    </a:lnTo>
                    <a:lnTo>
                      <a:pt x="830" y="722"/>
                    </a:lnTo>
                    <a:lnTo>
                      <a:pt x="785" y="762"/>
                    </a:lnTo>
                    <a:lnTo>
                      <a:pt x="767" y="924"/>
                    </a:lnTo>
                    <a:lnTo>
                      <a:pt x="756" y="1085"/>
                    </a:lnTo>
                    <a:lnTo>
                      <a:pt x="754" y="1249"/>
                    </a:lnTo>
                    <a:lnTo>
                      <a:pt x="666" y="1273"/>
                    </a:lnTo>
                    <a:lnTo>
                      <a:pt x="579" y="1286"/>
                    </a:lnTo>
                    <a:lnTo>
                      <a:pt x="489" y="1291"/>
                    </a:lnTo>
                    <a:lnTo>
                      <a:pt x="399" y="1286"/>
                    </a:lnTo>
                    <a:lnTo>
                      <a:pt x="309" y="1276"/>
                    </a:lnTo>
                    <a:lnTo>
                      <a:pt x="222" y="1252"/>
                    </a:lnTo>
                    <a:lnTo>
                      <a:pt x="137" y="1223"/>
                    </a:lnTo>
                    <a:lnTo>
                      <a:pt x="140" y="887"/>
                    </a:lnTo>
                    <a:lnTo>
                      <a:pt x="113" y="916"/>
                    </a:lnTo>
                    <a:lnTo>
                      <a:pt x="71" y="868"/>
                    </a:lnTo>
                    <a:lnTo>
                      <a:pt x="37" y="818"/>
                    </a:lnTo>
                    <a:lnTo>
                      <a:pt x="10" y="762"/>
                    </a:lnTo>
                    <a:lnTo>
                      <a:pt x="2" y="722"/>
                    </a:lnTo>
                    <a:lnTo>
                      <a:pt x="0" y="683"/>
                    </a:lnTo>
                    <a:lnTo>
                      <a:pt x="5" y="646"/>
                    </a:lnTo>
                    <a:lnTo>
                      <a:pt x="18" y="606"/>
                    </a:lnTo>
                    <a:lnTo>
                      <a:pt x="47" y="558"/>
                    </a:lnTo>
                    <a:lnTo>
                      <a:pt x="84" y="513"/>
                    </a:lnTo>
                    <a:lnTo>
                      <a:pt x="129" y="476"/>
                    </a:lnTo>
                    <a:lnTo>
                      <a:pt x="185" y="431"/>
                    </a:lnTo>
                    <a:lnTo>
                      <a:pt x="246" y="394"/>
                    </a:lnTo>
                    <a:lnTo>
                      <a:pt x="312" y="363"/>
                    </a:lnTo>
                    <a:lnTo>
                      <a:pt x="314" y="344"/>
                    </a:lnTo>
                    <a:lnTo>
                      <a:pt x="322" y="328"/>
                    </a:lnTo>
                    <a:lnTo>
                      <a:pt x="336" y="318"/>
                    </a:lnTo>
                    <a:lnTo>
                      <a:pt x="378" y="310"/>
                    </a:lnTo>
                    <a:lnTo>
                      <a:pt x="420" y="310"/>
                    </a:lnTo>
                    <a:lnTo>
                      <a:pt x="463" y="3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26" name="Freeform 37"/>
              <p:cNvSpPr>
                <a:spLocks noChangeAspect="1"/>
              </p:cNvSpPr>
              <p:nvPr/>
            </p:nvSpPr>
            <p:spPr bwMode="auto">
              <a:xfrm rot="349371">
                <a:off x="1952" y="1600"/>
                <a:ext cx="24" cy="52"/>
              </a:xfrm>
              <a:custGeom>
                <a:avLst/>
                <a:gdLst>
                  <a:gd name="T0" fmla="*/ 0 w 199"/>
                  <a:gd name="T1" fmla="*/ 0 h 487"/>
                  <a:gd name="T2" fmla="*/ 0 w 199"/>
                  <a:gd name="T3" fmla="*/ 0 h 487"/>
                  <a:gd name="T4" fmla="*/ 0 w 199"/>
                  <a:gd name="T5" fmla="*/ 0 h 487"/>
                  <a:gd name="T6" fmla="*/ 0 w 199"/>
                  <a:gd name="T7" fmla="*/ 0 h 487"/>
                  <a:gd name="T8" fmla="*/ 0 w 199"/>
                  <a:gd name="T9" fmla="*/ 0 h 487"/>
                  <a:gd name="T10" fmla="*/ 0 w 199"/>
                  <a:gd name="T11" fmla="*/ 0 h 487"/>
                  <a:gd name="T12" fmla="*/ 0 w 199"/>
                  <a:gd name="T13" fmla="*/ 0 h 487"/>
                  <a:gd name="T14" fmla="*/ 0 w 199"/>
                  <a:gd name="T15" fmla="*/ 0 h 487"/>
                  <a:gd name="T16" fmla="*/ 0 w 199"/>
                  <a:gd name="T17" fmla="*/ 0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487">
                    <a:moveTo>
                      <a:pt x="199" y="0"/>
                    </a:moveTo>
                    <a:lnTo>
                      <a:pt x="143" y="48"/>
                    </a:lnTo>
                    <a:lnTo>
                      <a:pt x="95" y="101"/>
                    </a:lnTo>
                    <a:lnTo>
                      <a:pt x="58" y="156"/>
                    </a:lnTo>
                    <a:lnTo>
                      <a:pt x="29" y="215"/>
                    </a:lnTo>
                    <a:lnTo>
                      <a:pt x="11" y="278"/>
                    </a:lnTo>
                    <a:lnTo>
                      <a:pt x="0" y="344"/>
                    </a:lnTo>
                    <a:lnTo>
                      <a:pt x="0" y="416"/>
                    </a:lnTo>
                    <a:lnTo>
                      <a:pt x="11" y="48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27" name="Freeform 38"/>
              <p:cNvSpPr>
                <a:spLocks noChangeAspect="1"/>
              </p:cNvSpPr>
              <p:nvPr/>
            </p:nvSpPr>
            <p:spPr bwMode="auto">
              <a:xfrm rot="349371">
                <a:off x="1943" y="1624"/>
                <a:ext cx="12" cy="8"/>
              </a:xfrm>
              <a:custGeom>
                <a:avLst/>
                <a:gdLst>
                  <a:gd name="T0" fmla="*/ 0 w 87"/>
                  <a:gd name="T1" fmla="*/ 0 h 72"/>
                  <a:gd name="T2" fmla="*/ 0 w 87"/>
                  <a:gd name="T3" fmla="*/ 0 h 72"/>
                  <a:gd name="T4" fmla="*/ 0 w 87"/>
                  <a:gd name="T5" fmla="*/ 0 h 72"/>
                  <a:gd name="T6" fmla="*/ 0 w 87"/>
                  <a:gd name="T7" fmla="*/ 0 h 72"/>
                  <a:gd name="T8" fmla="*/ 0 w 87"/>
                  <a:gd name="T9" fmla="*/ 0 h 72"/>
                  <a:gd name="T10" fmla="*/ 0 w 87"/>
                  <a:gd name="T11" fmla="*/ 0 h 72"/>
                  <a:gd name="T12" fmla="*/ 0 w 87"/>
                  <a:gd name="T13" fmla="*/ 0 h 72"/>
                  <a:gd name="T14" fmla="*/ 0 w 87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72">
                    <a:moveTo>
                      <a:pt x="0" y="0"/>
                    </a:moveTo>
                    <a:lnTo>
                      <a:pt x="0" y="30"/>
                    </a:lnTo>
                    <a:lnTo>
                      <a:pt x="2" y="51"/>
                    </a:lnTo>
                    <a:lnTo>
                      <a:pt x="13" y="67"/>
                    </a:lnTo>
                    <a:lnTo>
                      <a:pt x="26" y="72"/>
                    </a:lnTo>
                    <a:lnTo>
                      <a:pt x="45" y="72"/>
                    </a:lnTo>
                    <a:lnTo>
                      <a:pt x="66" y="61"/>
                    </a:lnTo>
                    <a:lnTo>
                      <a:pt x="87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28" name="Freeform 39"/>
              <p:cNvSpPr>
                <a:spLocks noChangeAspect="1"/>
              </p:cNvSpPr>
              <p:nvPr/>
            </p:nvSpPr>
            <p:spPr bwMode="auto">
              <a:xfrm rot="349371">
                <a:off x="1944" y="1631"/>
                <a:ext cx="9" cy="3"/>
              </a:xfrm>
              <a:custGeom>
                <a:avLst/>
                <a:gdLst>
                  <a:gd name="T0" fmla="*/ 0 w 59"/>
                  <a:gd name="T1" fmla="*/ 0 h 29"/>
                  <a:gd name="T2" fmla="*/ 0 w 59"/>
                  <a:gd name="T3" fmla="*/ 0 h 29"/>
                  <a:gd name="T4" fmla="*/ 0 w 59"/>
                  <a:gd name="T5" fmla="*/ 0 h 29"/>
                  <a:gd name="T6" fmla="*/ 0 w 59"/>
                  <a:gd name="T7" fmla="*/ 0 h 29"/>
                  <a:gd name="T8" fmla="*/ 0 w 59"/>
                  <a:gd name="T9" fmla="*/ 0 h 29"/>
                  <a:gd name="T10" fmla="*/ 0 w 59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29">
                    <a:moveTo>
                      <a:pt x="0" y="0"/>
                    </a:moveTo>
                    <a:lnTo>
                      <a:pt x="8" y="19"/>
                    </a:lnTo>
                    <a:lnTo>
                      <a:pt x="22" y="29"/>
                    </a:lnTo>
                    <a:lnTo>
                      <a:pt x="35" y="29"/>
                    </a:lnTo>
                    <a:lnTo>
                      <a:pt x="48" y="19"/>
                    </a:lnTo>
                    <a:lnTo>
                      <a:pt x="5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29" name="Freeform 40"/>
              <p:cNvSpPr>
                <a:spLocks noChangeAspect="1"/>
              </p:cNvSpPr>
              <p:nvPr/>
            </p:nvSpPr>
            <p:spPr bwMode="auto">
              <a:xfrm rot="349371">
                <a:off x="1946" y="1634"/>
                <a:ext cx="7" cy="0"/>
              </a:xfrm>
              <a:custGeom>
                <a:avLst/>
                <a:gdLst>
                  <a:gd name="T0" fmla="*/ 0 w 43"/>
                  <a:gd name="T1" fmla="*/ 0 h 8"/>
                  <a:gd name="T2" fmla="*/ 0 w 43"/>
                  <a:gd name="T3" fmla="*/ 0 h 8"/>
                  <a:gd name="T4" fmla="*/ 0 w 43"/>
                  <a:gd name="T5" fmla="*/ 0 h 8"/>
                  <a:gd name="T6" fmla="*/ 0 w 4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8">
                    <a:moveTo>
                      <a:pt x="0" y="0"/>
                    </a:moveTo>
                    <a:lnTo>
                      <a:pt x="13" y="8"/>
                    </a:lnTo>
                    <a:lnTo>
                      <a:pt x="29" y="8"/>
                    </a:lnTo>
                    <a:lnTo>
                      <a:pt x="4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30" name="Freeform 41"/>
              <p:cNvSpPr>
                <a:spLocks noChangeAspect="1"/>
              </p:cNvSpPr>
              <p:nvPr/>
            </p:nvSpPr>
            <p:spPr bwMode="auto">
              <a:xfrm rot="349371">
                <a:off x="2062" y="1604"/>
                <a:ext cx="8" cy="8"/>
              </a:xfrm>
              <a:custGeom>
                <a:avLst/>
                <a:gdLst>
                  <a:gd name="T0" fmla="*/ 0 w 42"/>
                  <a:gd name="T1" fmla="*/ 0 h 76"/>
                  <a:gd name="T2" fmla="*/ 0 w 42"/>
                  <a:gd name="T3" fmla="*/ 0 h 76"/>
                  <a:gd name="T4" fmla="*/ 0 w 42"/>
                  <a:gd name="T5" fmla="*/ 0 h 76"/>
                  <a:gd name="T6" fmla="*/ 0 w 42"/>
                  <a:gd name="T7" fmla="*/ 0 h 76"/>
                  <a:gd name="T8" fmla="*/ 0 w 42"/>
                  <a:gd name="T9" fmla="*/ 0 h 76"/>
                  <a:gd name="T10" fmla="*/ 0 w 4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76">
                    <a:moveTo>
                      <a:pt x="8" y="0"/>
                    </a:moveTo>
                    <a:lnTo>
                      <a:pt x="3" y="21"/>
                    </a:lnTo>
                    <a:lnTo>
                      <a:pt x="0" y="39"/>
                    </a:lnTo>
                    <a:lnTo>
                      <a:pt x="8" y="55"/>
                    </a:lnTo>
                    <a:lnTo>
                      <a:pt x="21" y="68"/>
                    </a:lnTo>
                    <a:lnTo>
                      <a:pt x="42" y="7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31" name="Freeform 42"/>
              <p:cNvSpPr>
                <a:spLocks noChangeAspect="1"/>
              </p:cNvSpPr>
              <p:nvPr/>
            </p:nvSpPr>
            <p:spPr bwMode="auto">
              <a:xfrm rot="349371">
                <a:off x="2059" y="1605"/>
                <a:ext cx="6" cy="7"/>
              </a:xfrm>
              <a:custGeom>
                <a:avLst/>
                <a:gdLst>
                  <a:gd name="T0" fmla="*/ 0 w 55"/>
                  <a:gd name="T1" fmla="*/ 0 h 63"/>
                  <a:gd name="T2" fmla="*/ 0 w 55"/>
                  <a:gd name="T3" fmla="*/ 0 h 63"/>
                  <a:gd name="T4" fmla="*/ 0 w 55"/>
                  <a:gd name="T5" fmla="*/ 0 h 63"/>
                  <a:gd name="T6" fmla="*/ 0 w 55"/>
                  <a:gd name="T7" fmla="*/ 0 h 63"/>
                  <a:gd name="T8" fmla="*/ 0 w 55"/>
                  <a:gd name="T9" fmla="*/ 0 h 63"/>
                  <a:gd name="T10" fmla="*/ 0 w 55"/>
                  <a:gd name="T11" fmla="*/ 0 h 63"/>
                  <a:gd name="T12" fmla="*/ 0 w 55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13" y="0"/>
                    </a:moveTo>
                    <a:lnTo>
                      <a:pt x="2" y="21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16" y="61"/>
                    </a:lnTo>
                    <a:lnTo>
                      <a:pt x="32" y="63"/>
                    </a:lnTo>
                    <a:lnTo>
                      <a:pt x="55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32" name="Freeform 43"/>
              <p:cNvSpPr>
                <a:spLocks noChangeAspect="1"/>
              </p:cNvSpPr>
              <p:nvPr/>
            </p:nvSpPr>
            <p:spPr bwMode="auto">
              <a:xfrm rot="349371">
                <a:off x="2059" y="1608"/>
                <a:ext cx="1" cy="4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w 21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43">
                    <a:moveTo>
                      <a:pt x="2" y="0"/>
                    </a:moveTo>
                    <a:lnTo>
                      <a:pt x="0" y="16"/>
                    </a:lnTo>
                    <a:lnTo>
                      <a:pt x="5" y="32"/>
                    </a:lnTo>
                    <a:lnTo>
                      <a:pt x="21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33" name="Freeform 44"/>
              <p:cNvSpPr>
                <a:spLocks noChangeAspect="1"/>
              </p:cNvSpPr>
              <p:nvPr/>
            </p:nvSpPr>
            <p:spPr bwMode="auto">
              <a:xfrm rot="349371">
                <a:off x="2021" y="1642"/>
                <a:ext cx="12" cy="11"/>
              </a:xfrm>
              <a:custGeom>
                <a:avLst/>
                <a:gdLst>
                  <a:gd name="T0" fmla="*/ 0 w 95"/>
                  <a:gd name="T1" fmla="*/ 0 h 95"/>
                  <a:gd name="T2" fmla="*/ 0 w 95"/>
                  <a:gd name="T3" fmla="*/ 0 h 95"/>
                  <a:gd name="T4" fmla="*/ 0 w 95"/>
                  <a:gd name="T5" fmla="*/ 0 h 95"/>
                  <a:gd name="T6" fmla="*/ 0 w 95"/>
                  <a:gd name="T7" fmla="*/ 0 h 95"/>
                  <a:gd name="T8" fmla="*/ 0 w 95"/>
                  <a:gd name="T9" fmla="*/ 0 h 95"/>
                  <a:gd name="T10" fmla="*/ 0 w 95"/>
                  <a:gd name="T11" fmla="*/ 0 h 95"/>
                  <a:gd name="T12" fmla="*/ 0 w 95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95">
                    <a:moveTo>
                      <a:pt x="95" y="0"/>
                    </a:moveTo>
                    <a:lnTo>
                      <a:pt x="63" y="0"/>
                    </a:lnTo>
                    <a:lnTo>
                      <a:pt x="37" y="5"/>
                    </a:lnTo>
                    <a:lnTo>
                      <a:pt x="18" y="18"/>
                    </a:lnTo>
                    <a:lnTo>
                      <a:pt x="5" y="39"/>
                    </a:lnTo>
                    <a:lnTo>
                      <a:pt x="0" y="63"/>
                    </a:lnTo>
                    <a:lnTo>
                      <a:pt x="0" y="9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34" name="Freeform 45"/>
              <p:cNvSpPr>
                <a:spLocks noChangeAspect="1"/>
              </p:cNvSpPr>
              <p:nvPr/>
            </p:nvSpPr>
            <p:spPr bwMode="auto">
              <a:xfrm rot="349371">
                <a:off x="1985" y="1689"/>
                <a:ext cx="37" cy="9"/>
              </a:xfrm>
              <a:custGeom>
                <a:avLst/>
                <a:gdLst>
                  <a:gd name="T0" fmla="*/ 0 w 283"/>
                  <a:gd name="T1" fmla="*/ 0 h 72"/>
                  <a:gd name="T2" fmla="*/ 0 w 283"/>
                  <a:gd name="T3" fmla="*/ 0 h 72"/>
                  <a:gd name="T4" fmla="*/ 0 w 283"/>
                  <a:gd name="T5" fmla="*/ 0 h 72"/>
                  <a:gd name="T6" fmla="*/ 0 w 283"/>
                  <a:gd name="T7" fmla="*/ 0 h 72"/>
                  <a:gd name="T8" fmla="*/ 0 w 283"/>
                  <a:gd name="T9" fmla="*/ 0 h 72"/>
                  <a:gd name="T10" fmla="*/ 0 w 283"/>
                  <a:gd name="T11" fmla="*/ 0 h 72"/>
                  <a:gd name="T12" fmla="*/ 0 w 283"/>
                  <a:gd name="T13" fmla="*/ 0 h 72"/>
                  <a:gd name="T14" fmla="*/ 0 w 283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3" h="72">
                    <a:moveTo>
                      <a:pt x="283" y="0"/>
                    </a:moveTo>
                    <a:lnTo>
                      <a:pt x="246" y="29"/>
                    </a:lnTo>
                    <a:lnTo>
                      <a:pt x="209" y="50"/>
                    </a:lnTo>
                    <a:lnTo>
                      <a:pt x="169" y="64"/>
                    </a:lnTo>
                    <a:lnTo>
                      <a:pt x="127" y="72"/>
                    </a:lnTo>
                    <a:lnTo>
                      <a:pt x="84" y="69"/>
                    </a:lnTo>
                    <a:lnTo>
                      <a:pt x="42" y="61"/>
                    </a:lnTo>
                    <a:lnTo>
                      <a:pt x="0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35" name="Freeform 46"/>
              <p:cNvSpPr>
                <a:spLocks noChangeAspect="1"/>
              </p:cNvSpPr>
              <p:nvPr/>
            </p:nvSpPr>
            <p:spPr bwMode="auto">
              <a:xfrm rot="349371">
                <a:off x="2022" y="1648"/>
                <a:ext cx="6" cy="7"/>
              </a:xfrm>
              <a:custGeom>
                <a:avLst/>
                <a:gdLst>
                  <a:gd name="T0" fmla="*/ 0 w 48"/>
                  <a:gd name="T1" fmla="*/ 0 h 61"/>
                  <a:gd name="T2" fmla="*/ 0 w 48"/>
                  <a:gd name="T3" fmla="*/ 0 h 61"/>
                  <a:gd name="T4" fmla="*/ 0 w 48"/>
                  <a:gd name="T5" fmla="*/ 0 h 61"/>
                  <a:gd name="T6" fmla="*/ 0 w 48"/>
                  <a:gd name="T7" fmla="*/ 0 h 61"/>
                  <a:gd name="T8" fmla="*/ 0 w 48"/>
                  <a:gd name="T9" fmla="*/ 0 h 61"/>
                  <a:gd name="T10" fmla="*/ 0 w 48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61">
                    <a:moveTo>
                      <a:pt x="48" y="0"/>
                    </a:moveTo>
                    <a:lnTo>
                      <a:pt x="26" y="3"/>
                    </a:lnTo>
                    <a:lnTo>
                      <a:pt x="11" y="11"/>
                    </a:lnTo>
                    <a:lnTo>
                      <a:pt x="3" y="24"/>
                    </a:lnTo>
                    <a:lnTo>
                      <a:pt x="0" y="40"/>
                    </a:lnTo>
                    <a:lnTo>
                      <a:pt x="5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36" name="Freeform 47"/>
              <p:cNvSpPr>
                <a:spLocks noChangeAspect="1"/>
              </p:cNvSpPr>
              <p:nvPr/>
            </p:nvSpPr>
            <p:spPr bwMode="auto">
              <a:xfrm rot="349371">
                <a:off x="2001" y="1592"/>
                <a:ext cx="1" cy="13"/>
              </a:xfrm>
              <a:custGeom>
                <a:avLst/>
                <a:gdLst>
                  <a:gd name="T0" fmla="*/ 0 w 15"/>
                  <a:gd name="T1" fmla="*/ 0 h 103"/>
                  <a:gd name="T2" fmla="*/ 0 w 15"/>
                  <a:gd name="T3" fmla="*/ 0 h 103"/>
                  <a:gd name="T4" fmla="*/ 0 w 15"/>
                  <a:gd name="T5" fmla="*/ 0 h 103"/>
                  <a:gd name="T6" fmla="*/ 0 w 15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2" y="34"/>
                    </a:lnTo>
                    <a:lnTo>
                      <a:pt x="0" y="69"/>
                    </a:lnTo>
                    <a:lnTo>
                      <a:pt x="7" y="10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37" name="Freeform 48"/>
              <p:cNvSpPr>
                <a:spLocks noChangeAspect="1"/>
              </p:cNvSpPr>
              <p:nvPr/>
            </p:nvSpPr>
            <p:spPr bwMode="auto">
              <a:xfrm rot="349371">
                <a:off x="2010" y="1598"/>
                <a:ext cx="9" cy="6"/>
              </a:xfrm>
              <a:custGeom>
                <a:avLst/>
                <a:gdLst>
                  <a:gd name="T0" fmla="*/ 0 w 84"/>
                  <a:gd name="T1" fmla="*/ 0 h 45"/>
                  <a:gd name="T2" fmla="*/ 0 w 84"/>
                  <a:gd name="T3" fmla="*/ 0 h 45"/>
                  <a:gd name="T4" fmla="*/ 0 w 84"/>
                  <a:gd name="T5" fmla="*/ 0 h 45"/>
                  <a:gd name="T6" fmla="*/ 0 w 84"/>
                  <a:gd name="T7" fmla="*/ 0 h 45"/>
                  <a:gd name="T8" fmla="*/ 0 w 8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45">
                    <a:moveTo>
                      <a:pt x="0" y="45"/>
                    </a:moveTo>
                    <a:lnTo>
                      <a:pt x="26" y="43"/>
                    </a:lnTo>
                    <a:lnTo>
                      <a:pt x="47" y="35"/>
                    </a:lnTo>
                    <a:lnTo>
                      <a:pt x="69" y="22"/>
                    </a:lnTo>
                    <a:lnTo>
                      <a:pt x="84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38" name="Freeform 49"/>
              <p:cNvSpPr>
                <a:spLocks noChangeAspect="1"/>
              </p:cNvSpPr>
              <p:nvPr/>
            </p:nvSpPr>
            <p:spPr bwMode="auto">
              <a:xfrm rot="349371">
                <a:off x="1995" y="1595"/>
                <a:ext cx="4" cy="7"/>
              </a:xfrm>
              <a:custGeom>
                <a:avLst/>
                <a:gdLst>
                  <a:gd name="T0" fmla="*/ 0 w 26"/>
                  <a:gd name="T1" fmla="*/ 0 h 45"/>
                  <a:gd name="T2" fmla="*/ 0 w 26"/>
                  <a:gd name="T3" fmla="*/ 0 h 45"/>
                  <a:gd name="T4" fmla="*/ 0 w 26"/>
                  <a:gd name="T5" fmla="*/ 0 h 45"/>
                  <a:gd name="T6" fmla="*/ 0 w 26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5">
                    <a:moveTo>
                      <a:pt x="0" y="0"/>
                    </a:moveTo>
                    <a:lnTo>
                      <a:pt x="5" y="19"/>
                    </a:lnTo>
                    <a:lnTo>
                      <a:pt x="13" y="32"/>
                    </a:lnTo>
                    <a:lnTo>
                      <a:pt x="26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39" name="Freeform 50"/>
              <p:cNvSpPr>
                <a:spLocks noChangeAspect="1"/>
              </p:cNvSpPr>
              <p:nvPr/>
            </p:nvSpPr>
            <p:spPr bwMode="auto">
              <a:xfrm rot="349371">
                <a:off x="1976" y="1605"/>
                <a:ext cx="22" cy="91"/>
              </a:xfrm>
              <a:custGeom>
                <a:avLst/>
                <a:gdLst>
                  <a:gd name="T0" fmla="*/ 0 w 161"/>
                  <a:gd name="T1" fmla="*/ 0 h 852"/>
                  <a:gd name="T2" fmla="*/ 0 w 161"/>
                  <a:gd name="T3" fmla="*/ 0 h 852"/>
                  <a:gd name="T4" fmla="*/ 0 w 161"/>
                  <a:gd name="T5" fmla="*/ 0 h 852"/>
                  <a:gd name="T6" fmla="*/ 0 w 161"/>
                  <a:gd name="T7" fmla="*/ 0 h 852"/>
                  <a:gd name="T8" fmla="*/ 0 w 161"/>
                  <a:gd name="T9" fmla="*/ 0 h 852"/>
                  <a:gd name="T10" fmla="*/ 0 w 161"/>
                  <a:gd name="T11" fmla="*/ 0 h 852"/>
                  <a:gd name="T12" fmla="*/ 0 w 161"/>
                  <a:gd name="T13" fmla="*/ 0 h 852"/>
                  <a:gd name="T14" fmla="*/ 0 w 161"/>
                  <a:gd name="T15" fmla="*/ 0 h 852"/>
                  <a:gd name="T16" fmla="*/ 0 w 161"/>
                  <a:gd name="T17" fmla="*/ 0 h 852"/>
                  <a:gd name="T18" fmla="*/ 0 w 161"/>
                  <a:gd name="T19" fmla="*/ 0 h 8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1" h="852">
                    <a:moveTo>
                      <a:pt x="161" y="0"/>
                    </a:moveTo>
                    <a:lnTo>
                      <a:pt x="111" y="87"/>
                    </a:lnTo>
                    <a:lnTo>
                      <a:pt x="72" y="180"/>
                    </a:lnTo>
                    <a:lnTo>
                      <a:pt x="40" y="272"/>
                    </a:lnTo>
                    <a:lnTo>
                      <a:pt x="16" y="365"/>
                    </a:lnTo>
                    <a:lnTo>
                      <a:pt x="3" y="460"/>
                    </a:lnTo>
                    <a:lnTo>
                      <a:pt x="0" y="558"/>
                    </a:lnTo>
                    <a:lnTo>
                      <a:pt x="3" y="656"/>
                    </a:lnTo>
                    <a:lnTo>
                      <a:pt x="19" y="754"/>
                    </a:lnTo>
                    <a:lnTo>
                      <a:pt x="40" y="85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40" name="Freeform 51"/>
              <p:cNvSpPr>
                <a:spLocks noChangeAspect="1"/>
              </p:cNvSpPr>
              <p:nvPr/>
            </p:nvSpPr>
            <p:spPr bwMode="auto">
              <a:xfrm rot="349371">
                <a:off x="1934" y="1649"/>
                <a:ext cx="12" cy="29"/>
              </a:xfrm>
              <a:custGeom>
                <a:avLst/>
                <a:gdLst>
                  <a:gd name="T0" fmla="*/ 0 w 101"/>
                  <a:gd name="T1" fmla="*/ 0 h 262"/>
                  <a:gd name="T2" fmla="*/ 0 w 101"/>
                  <a:gd name="T3" fmla="*/ 0 h 262"/>
                  <a:gd name="T4" fmla="*/ 0 w 101"/>
                  <a:gd name="T5" fmla="*/ 0 h 262"/>
                  <a:gd name="T6" fmla="*/ 0 w 101"/>
                  <a:gd name="T7" fmla="*/ 0 h 262"/>
                  <a:gd name="T8" fmla="*/ 0 w 101"/>
                  <a:gd name="T9" fmla="*/ 0 h 262"/>
                  <a:gd name="T10" fmla="*/ 0 w 101"/>
                  <a:gd name="T11" fmla="*/ 0 h 262"/>
                  <a:gd name="T12" fmla="*/ 0 w 101"/>
                  <a:gd name="T13" fmla="*/ 0 h 262"/>
                  <a:gd name="T14" fmla="*/ 0 w 101"/>
                  <a:gd name="T15" fmla="*/ 0 h 262"/>
                  <a:gd name="T16" fmla="*/ 0 w 101"/>
                  <a:gd name="T17" fmla="*/ 0 h 262"/>
                  <a:gd name="T18" fmla="*/ 0 w 101"/>
                  <a:gd name="T19" fmla="*/ 0 h 262"/>
                  <a:gd name="T20" fmla="*/ 0 w 101"/>
                  <a:gd name="T21" fmla="*/ 0 h 262"/>
                  <a:gd name="T22" fmla="*/ 0 w 101"/>
                  <a:gd name="T23" fmla="*/ 0 h 262"/>
                  <a:gd name="T24" fmla="*/ 0 w 101"/>
                  <a:gd name="T25" fmla="*/ 0 h 262"/>
                  <a:gd name="T26" fmla="*/ 0 w 101"/>
                  <a:gd name="T27" fmla="*/ 0 h 262"/>
                  <a:gd name="T28" fmla="*/ 0 w 101"/>
                  <a:gd name="T29" fmla="*/ 0 h 262"/>
                  <a:gd name="T30" fmla="*/ 0 w 101"/>
                  <a:gd name="T31" fmla="*/ 0 h 262"/>
                  <a:gd name="T32" fmla="*/ 0 w 101"/>
                  <a:gd name="T33" fmla="*/ 0 h 262"/>
                  <a:gd name="T34" fmla="*/ 0 w 101"/>
                  <a:gd name="T35" fmla="*/ 0 h 262"/>
                  <a:gd name="T36" fmla="*/ 0 w 101"/>
                  <a:gd name="T37" fmla="*/ 0 h 2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1" h="262">
                    <a:moveTo>
                      <a:pt x="74" y="24"/>
                    </a:moveTo>
                    <a:lnTo>
                      <a:pt x="80" y="58"/>
                    </a:lnTo>
                    <a:lnTo>
                      <a:pt x="80" y="69"/>
                    </a:lnTo>
                    <a:lnTo>
                      <a:pt x="72" y="77"/>
                    </a:lnTo>
                    <a:lnTo>
                      <a:pt x="61" y="79"/>
                    </a:lnTo>
                    <a:lnTo>
                      <a:pt x="50" y="74"/>
                    </a:lnTo>
                    <a:lnTo>
                      <a:pt x="35" y="71"/>
                    </a:lnTo>
                    <a:lnTo>
                      <a:pt x="21" y="77"/>
                    </a:lnTo>
                    <a:lnTo>
                      <a:pt x="11" y="87"/>
                    </a:lnTo>
                    <a:lnTo>
                      <a:pt x="6" y="100"/>
                    </a:lnTo>
                    <a:lnTo>
                      <a:pt x="0" y="127"/>
                    </a:lnTo>
                    <a:lnTo>
                      <a:pt x="0" y="151"/>
                    </a:lnTo>
                    <a:lnTo>
                      <a:pt x="6" y="177"/>
                    </a:lnTo>
                    <a:lnTo>
                      <a:pt x="19" y="204"/>
                    </a:lnTo>
                    <a:lnTo>
                      <a:pt x="37" y="227"/>
                    </a:lnTo>
                    <a:lnTo>
                      <a:pt x="64" y="249"/>
                    </a:lnTo>
                    <a:lnTo>
                      <a:pt x="90" y="262"/>
                    </a:lnTo>
                    <a:lnTo>
                      <a:pt x="101" y="0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41" name="Freeform 52"/>
              <p:cNvSpPr>
                <a:spLocks noChangeAspect="1"/>
              </p:cNvSpPr>
              <p:nvPr/>
            </p:nvSpPr>
            <p:spPr bwMode="auto">
              <a:xfrm rot="349371">
                <a:off x="1938" y="1658"/>
                <a:ext cx="6" cy="10"/>
              </a:xfrm>
              <a:custGeom>
                <a:avLst/>
                <a:gdLst>
                  <a:gd name="T0" fmla="*/ 0 w 58"/>
                  <a:gd name="T1" fmla="*/ 0 h 93"/>
                  <a:gd name="T2" fmla="*/ 0 w 58"/>
                  <a:gd name="T3" fmla="*/ 0 h 93"/>
                  <a:gd name="T4" fmla="*/ 0 w 58"/>
                  <a:gd name="T5" fmla="*/ 0 h 93"/>
                  <a:gd name="T6" fmla="*/ 0 w 58"/>
                  <a:gd name="T7" fmla="*/ 0 h 93"/>
                  <a:gd name="T8" fmla="*/ 0 w 58"/>
                  <a:gd name="T9" fmla="*/ 0 h 93"/>
                  <a:gd name="T10" fmla="*/ 0 w 58"/>
                  <a:gd name="T11" fmla="*/ 0 h 93"/>
                  <a:gd name="T12" fmla="*/ 0 w 58"/>
                  <a:gd name="T13" fmla="*/ 0 h 93"/>
                  <a:gd name="T14" fmla="*/ 0 w 58"/>
                  <a:gd name="T15" fmla="*/ 0 h 93"/>
                  <a:gd name="T16" fmla="*/ 0 w 58"/>
                  <a:gd name="T17" fmla="*/ 0 h 93"/>
                  <a:gd name="T18" fmla="*/ 0 w 58"/>
                  <a:gd name="T19" fmla="*/ 0 h 93"/>
                  <a:gd name="T20" fmla="*/ 0 w 58"/>
                  <a:gd name="T21" fmla="*/ 0 h 93"/>
                  <a:gd name="T22" fmla="*/ 0 w 58"/>
                  <a:gd name="T23" fmla="*/ 0 h 93"/>
                  <a:gd name="T24" fmla="*/ 0 w 58"/>
                  <a:gd name="T25" fmla="*/ 0 h 93"/>
                  <a:gd name="T26" fmla="*/ 0 w 58"/>
                  <a:gd name="T27" fmla="*/ 0 h 93"/>
                  <a:gd name="T28" fmla="*/ 0 w 58"/>
                  <a:gd name="T29" fmla="*/ 0 h 93"/>
                  <a:gd name="T30" fmla="*/ 0 w 58"/>
                  <a:gd name="T31" fmla="*/ 0 h 9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93">
                    <a:moveTo>
                      <a:pt x="18" y="0"/>
                    </a:moveTo>
                    <a:lnTo>
                      <a:pt x="26" y="18"/>
                    </a:lnTo>
                    <a:lnTo>
                      <a:pt x="24" y="40"/>
                    </a:lnTo>
                    <a:lnTo>
                      <a:pt x="16" y="61"/>
                    </a:lnTo>
                    <a:lnTo>
                      <a:pt x="0" y="74"/>
                    </a:lnTo>
                    <a:lnTo>
                      <a:pt x="16" y="71"/>
                    </a:lnTo>
                    <a:lnTo>
                      <a:pt x="24" y="61"/>
                    </a:lnTo>
                    <a:lnTo>
                      <a:pt x="24" y="93"/>
                    </a:lnTo>
                    <a:lnTo>
                      <a:pt x="32" y="61"/>
                    </a:lnTo>
                    <a:lnTo>
                      <a:pt x="37" y="45"/>
                    </a:lnTo>
                    <a:lnTo>
                      <a:pt x="53" y="34"/>
                    </a:lnTo>
                    <a:lnTo>
                      <a:pt x="48" y="21"/>
                    </a:lnTo>
                    <a:lnTo>
                      <a:pt x="50" y="11"/>
                    </a:lnTo>
                    <a:lnTo>
                      <a:pt x="58" y="0"/>
                    </a:lnTo>
                    <a:lnTo>
                      <a:pt x="37" y="24"/>
                    </a:lnTo>
                    <a:lnTo>
                      <a:pt x="24" y="5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42" name="Freeform 53"/>
              <p:cNvSpPr>
                <a:spLocks/>
              </p:cNvSpPr>
              <p:nvPr/>
            </p:nvSpPr>
            <p:spPr bwMode="auto">
              <a:xfrm>
                <a:off x="1964" y="1632"/>
                <a:ext cx="11" cy="23"/>
              </a:xfrm>
              <a:custGeom>
                <a:avLst/>
                <a:gdLst>
                  <a:gd name="T0" fmla="*/ 1161 w 7"/>
                  <a:gd name="T1" fmla="*/ 0 h 13"/>
                  <a:gd name="T2" fmla="*/ 0 w 7"/>
                  <a:gd name="T3" fmla="*/ 19467 h 13"/>
                  <a:gd name="T4" fmla="*/ 0 w 7"/>
                  <a:gd name="T5" fmla="*/ 34442 h 13"/>
                  <a:gd name="T6" fmla="*/ 2866 w 7"/>
                  <a:gd name="T7" fmla="*/ 38674 h 13"/>
                  <a:gd name="T8" fmla="*/ 2866 w 7"/>
                  <a:gd name="T9" fmla="*/ 23435 h 13"/>
                  <a:gd name="T10" fmla="*/ 3852 w 7"/>
                  <a:gd name="T11" fmla="*/ 3515 h 13"/>
                  <a:gd name="T12" fmla="*/ 1161 w 7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5" y="13"/>
                    </a:lnTo>
                    <a:lnTo>
                      <a:pt x="5" y="8"/>
                    </a:lnTo>
                    <a:lnTo>
                      <a:pt x="7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43" name="Freeform 54"/>
              <p:cNvSpPr>
                <a:spLocks/>
              </p:cNvSpPr>
              <p:nvPr/>
            </p:nvSpPr>
            <p:spPr bwMode="auto">
              <a:xfrm>
                <a:off x="1932" y="1586"/>
                <a:ext cx="73" cy="66"/>
              </a:xfrm>
              <a:custGeom>
                <a:avLst/>
                <a:gdLst>
                  <a:gd name="T0" fmla="*/ 39147 w 45"/>
                  <a:gd name="T1" fmla="*/ 9007 h 38"/>
                  <a:gd name="T2" fmla="*/ 37900 w 45"/>
                  <a:gd name="T3" fmla="*/ 15644 h 38"/>
                  <a:gd name="T4" fmla="*/ 38289 w 45"/>
                  <a:gd name="T5" fmla="*/ 24736 h 38"/>
                  <a:gd name="T6" fmla="*/ 33838 w 45"/>
                  <a:gd name="T7" fmla="*/ 18301 h 38"/>
                  <a:gd name="T8" fmla="*/ 33838 w 45"/>
                  <a:gd name="T9" fmla="*/ 12933 h 38"/>
                  <a:gd name="T10" fmla="*/ 29268 w 45"/>
                  <a:gd name="T11" fmla="*/ 12250 h 38"/>
                  <a:gd name="T12" fmla="*/ 26222 w 45"/>
                  <a:gd name="T13" fmla="*/ 12250 h 38"/>
                  <a:gd name="T14" fmla="*/ 25221 w 45"/>
                  <a:gd name="T15" fmla="*/ 15644 h 38"/>
                  <a:gd name="T16" fmla="*/ 19244 w 45"/>
                  <a:gd name="T17" fmla="*/ 21276 h 38"/>
                  <a:gd name="T18" fmla="*/ 9584 w 45"/>
                  <a:gd name="T19" fmla="*/ 31786 h 38"/>
                  <a:gd name="T20" fmla="*/ 4266 w 45"/>
                  <a:gd name="T21" fmla="*/ 42963 h 38"/>
                  <a:gd name="T22" fmla="*/ 2630 w 45"/>
                  <a:gd name="T23" fmla="*/ 55207 h 38"/>
                  <a:gd name="T24" fmla="*/ 5271 w 45"/>
                  <a:gd name="T25" fmla="*/ 74620 h 38"/>
                  <a:gd name="T26" fmla="*/ 8551 w 45"/>
                  <a:gd name="T27" fmla="*/ 83721 h 38"/>
                  <a:gd name="T28" fmla="*/ 5908 w 45"/>
                  <a:gd name="T29" fmla="*/ 86698 h 38"/>
                  <a:gd name="T30" fmla="*/ 2630 w 45"/>
                  <a:gd name="T31" fmla="*/ 72947 h 38"/>
                  <a:gd name="T32" fmla="*/ 0 w 45"/>
                  <a:gd name="T33" fmla="*/ 58365 h 38"/>
                  <a:gd name="T34" fmla="*/ 999 w 45"/>
                  <a:gd name="T35" fmla="*/ 42963 h 38"/>
                  <a:gd name="T36" fmla="*/ 4266 w 45"/>
                  <a:gd name="T37" fmla="*/ 33604 h 38"/>
                  <a:gd name="T38" fmla="*/ 11226 w 45"/>
                  <a:gd name="T39" fmla="*/ 22463 h 38"/>
                  <a:gd name="T40" fmla="*/ 18211 w 45"/>
                  <a:gd name="T41" fmla="*/ 15644 h 38"/>
                  <a:gd name="T42" fmla="*/ 23603 w 45"/>
                  <a:gd name="T43" fmla="*/ 12250 h 38"/>
                  <a:gd name="T44" fmla="*/ 23603 w 45"/>
                  <a:gd name="T45" fmla="*/ 7053 h 38"/>
                  <a:gd name="T46" fmla="*/ 29268 w 45"/>
                  <a:gd name="T47" fmla="*/ 4061 h 38"/>
                  <a:gd name="T48" fmla="*/ 33838 w 45"/>
                  <a:gd name="T49" fmla="*/ 7053 h 38"/>
                  <a:gd name="T50" fmla="*/ 33838 w 45"/>
                  <a:gd name="T51" fmla="*/ 0 h 38"/>
                  <a:gd name="T52" fmla="*/ 36505 w 45"/>
                  <a:gd name="T53" fmla="*/ 0 h 38"/>
                  <a:gd name="T54" fmla="*/ 36505 w 45"/>
                  <a:gd name="T55" fmla="*/ 4061 h 38"/>
                  <a:gd name="T56" fmla="*/ 39147 w 45"/>
                  <a:gd name="T57" fmla="*/ 9007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5" h="38">
                    <a:moveTo>
                      <a:pt x="45" y="4"/>
                    </a:moveTo>
                    <a:lnTo>
                      <a:pt x="43" y="7"/>
                    </a:lnTo>
                    <a:lnTo>
                      <a:pt x="44" y="11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3" y="5"/>
                    </a:lnTo>
                    <a:lnTo>
                      <a:pt x="30" y="5"/>
                    </a:lnTo>
                    <a:lnTo>
                      <a:pt x="29" y="7"/>
                    </a:lnTo>
                    <a:lnTo>
                      <a:pt x="22" y="9"/>
                    </a:lnTo>
                    <a:lnTo>
                      <a:pt x="11" y="14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6" y="33"/>
                    </a:lnTo>
                    <a:lnTo>
                      <a:pt x="10" y="37"/>
                    </a:lnTo>
                    <a:lnTo>
                      <a:pt x="7" y="38"/>
                    </a:lnTo>
                    <a:lnTo>
                      <a:pt x="3" y="32"/>
                    </a:lnTo>
                    <a:lnTo>
                      <a:pt x="0" y="26"/>
                    </a:lnTo>
                    <a:lnTo>
                      <a:pt x="1" y="19"/>
                    </a:lnTo>
                    <a:lnTo>
                      <a:pt x="5" y="15"/>
                    </a:lnTo>
                    <a:lnTo>
                      <a:pt x="13" y="10"/>
                    </a:lnTo>
                    <a:lnTo>
                      <a:pt x="21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44" name="Freeform 55"/>
              <p:cNvSpPr>
                <a:spLocks/>
              </p:cNvSpPr>
              <p:nvPr/>
            </p:nvSpPr>
            <p:spPr bwMode="auto">
              <a:xfrm>
                <a:off x="2002" y="1566"/>
                <a:ext cx="66" cy="44"/>
              </a:xfrm>
              <a:custGeom>
                <a:avLst/>
                <a:gdLst>
                  <a:gd name="T0" fmla="*/ 1625 w 39"/>
                  <a:gd name="T1" fmla="*/ 60775 h 25"/>
                  <a:gd name="T2" fmla="*/ 7876 w 39"/>
                  <a:gd name="T3" fmla="*/ 57330 h 25"/>
                  <a:gd name="T4" fmla="*/ 13329 w 39"/>
                  <a:gd name="T5" fmla="*/ 57330 h 25"/>
                  <a:gd name="T6" fmla="*/ 32035 w 39"/>
                  <a:gd name="T7" fmla="*/ 68212 h 25"/>
                  <a:gd name="T8" fmla="*/ 43929 w 39"/>
                  <a:gd name="T9" fmla="*/ 68212 h 25"/>
                  <a:gd name="T10" fmla="*/ 58979 w 39"/>
                  <a:gd name="T11" fmla="*/ 61589 h 25"/>
                  <a:gd name="T12" fmla="*/ 62018 w 39"/>
                  <a:gd name="T13" fmla="*/ 54778 h 25"/>
                  <a:gd name="T14" fmla="*/ 62018 w 39"/>
                  <a:gd name="T15" fmla="*/ 46879 h 25"/>
                  <a:gd name="T16" fmla="*/ 54213 w 39"/>
                  <a:gd name="T17" fmla="*/ 0 h 25"/>
                  <a:gd name="T18" fmla="*/ 47540 w 39"/>
                  <a:gd name="T19" fmla="*/ 3395 h 25"/>
                  <a:gd name="T20" fmla="*/ 55102 w 39"/>
                  <a:gd name="T21" fmla="*/ 49632 h 25"/>
                  <a:gd name="T22" fmla="*/ 42947 w 39"/>
                  <a:gd name="T23" fmla="*/ 57330 h 25"/>
                  <a:gd name="T24" fmla="*/ 28092 w 39"/>
                  <a:gd name="T25" fmla="*/ 57330 h 25"/>
                  <a:gd name="T26" fmla="*/ 17570 w 39"/>
                  <a:gd name="T27" fmla="*/ 49632 h 25"/>
                  <a:gd name="T28" fmla="*/ 17570 w 39"/>
                  <a:gd name="T29" fmla="*/ 34994 h 25"/>
                  <a:gd name="T30" fmla="*/ 13329 w 39"/>
                  <a:gd name="T31" fmla="*/ 29179 h 25"/>
                  <a:gd name="T32" fmla="*/ 11186 w 39"/>
                  <a:gd name="T33" fmla="*/ 34994 h 25"/>
                  <a:gd name="T34" fmla="*/ 6610 w 39"/>
                  <a:gd name="T35" fmla="*/ 38757 h 25"/>
                  <a:gd name="T36" fmla="*/ 2750 w 39"/>
                  <a:gd name="T37" fmla="*/ 38757 h 25"/>
                  <a:gd name="T38" fmla="*/ 0 w 39"/>
                  <a:gd name="T39" fmla="*/ 46879 h 25"/>
                  <a:gd name="T40" fmla="*/ 1625 w 39"/>
                  <a:gd name="T41" fmla="*/ 60775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" h="25">
                    <a:moveTo>
                      <a:pt x="1" y="22"/>
                    </a:moveTo>
                    <a:lnTo>
                      <a:pt x="5" y="21"/>
                    </a:lnTo>
                    <a:lnTo>
                      <a:pt x="8" y="21"/>
                    </a:lnTo>
                    <a:lnTo>
                      <a:pt x="20" y="25"/>
                    </a:lnTo>
                    <a:lnTo>
                      <a:pt x="28" y="25"/>
                    </a:lnTo>
                    <a:lnTo>
                      <a:pt x="37" y="23"/>
                    </a:lnTo>
                    <a:lnTo>
                      <a:pt x="39" y="20"/>
                    </a:lnTo>
                    <a:lnTo>
                      <a:pt x="39" y="17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35" y="18"/>
                    </a:lnTo>
                    <a:lnTo>
                      <a:pt x="27" y="21"/>
                    </a:lnTo>
                    <a:lnTo>
                      <a:pt x="18" y="21"/>
                    </a:lnTo>
                    <a:lnTo>
                      <a:pt x="11" y="18"/>
                    </a:lnTo>
                    <a:lnTo>
                      <a:pt x="11" y="13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545" name="Freeform 56"/>
              <p:cNvSpPr>
                <a:spLocks/>
              </p:cNvSpPr>
              <p:nvPr/>
            </p:nvSpPr>
            <p:spPr bwMode="auto">
              <a:xfrm flipH="1">
                <a:off x="1958" y="1602"/>
                <a:ext cx="20" cy="53"/>
              </a:xfrm>
              <a:custGeom>
                <a:avLst/>
                <a:gdLst>
                  <a:gd name="T0" fmla="*/ 0 w 54"/>
                  <a:gd name="T1" fmla="*/ 0 h 33"/>
                  <a:gd name="T2" fmla="*/ 0 w 54"/>
                  <a:gd name="T3" fmla="*/ 0 h 33"/>
                  <a:gd name="T4" fmla="*/ 0 w 54"/>
                  <a:gd name="T5" fmla="*/ 0 h 33"/>
                  <a:gd name="T6" fmla="*/ 0 w 54"/>
                  <a:gd name="T7" fmla="*/ 0 h 33"/>
                  <a:gd name="T8" fmla="*/ 0 w 54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7" y="33"/>
                    </a:moveTo>
                    <a:lnTo>
                      <a:pt x="54" y="18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7" y="33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ja-JP" altLang="en-US"/>
              </a:p>
            </p:txBody>
          </p:sp>
        </p:grpSp>
      </p:grpSp>
      <p:sp>
        <p:nvSpPr>
          <p:cNvPr id="440399" name="AutoShape 79"/>
          <p:cNvSpPr>
            <a:spLocks noChangeArrowheads="1"/>
          </p:cNvSpPr>
          <p:nvPr/>
        </p:nvSpPr>
        <p:spPr bwMode="auto">
          <a:xfrm>
            <a:off x="2667000" y="4724401"/>
            <a:ext cx="4572000" cy="1419225"/>
          </a:xfrm>
          <a:prstGeom prst="wedgeRoundRectCallout">
            <a:avLst>
              <a:gd name="adj1" fmla="val 84620"/>
              <a:gd name="adj2" fmla="val -27630"/>
              <a:gd name="adj3" fmla="val 16667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>
                <a:solidFill>
                  <a:schemeClr val="tx1"/>
                </a:solidFill>
                <a:latin typeface="Arial" panose="020B0604020202020204" pitchFamily="34" charset="0"/>
              </a:rPr>
              <a:t>いろいろと特徴が</a:t>
            </a:r>
          </a:p>
          <a:p>
            <a:pPr eaLnBrk="1" hangingPunct="1"/>
            <a:r>
              <a:rPr lang="ja-JP" altLang="en-US">
                <a:solidFill>
                  <a:schemeClr val="tx1"/>
                </a:solidFill>
                <a:latin typeface="Arial" panose="020B0604020202020204" pitchFamily="34" charset="0"/>
              </a:rPr>
              <a:t>判って来たな</a:t>
            </a:r>
          </a:p>
        </p:txBody>
      </p:sp>
      <p:sp>
        <p:nvSpPr>
          <p:cNvPr id="63495" name="AutoShape 80"/>
          <p:cNvSpPr>
            <a:spLocks noChangeArrowheads="1"/>
          </p:cNvSpPr>
          <p:nvPr/>
        </p:nvSpPr>
        <p:spPr bwMode="auto">
          <a:xfrm>
            <a:off x="1828800" y="1095307"/>
            <a:ext cx="8686800" cy="3040201"/>
          </a:xfrm>
          <a:prstGeom prst="foldedCorner">
            <a:avLst>
              <a:gd name="adj" fmla="val 12500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/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en-US" altLang="ja-JP" dirty="0">
              <a:solidFill>
                <a:srgbClr val="0000FF"/>
              </a:solidFill>
            </a:endParaRPr>
          </a:p>
          <a:p>
            <a:pPr eaLnBrk="1" hangingPunct="1"/>
            <a:r>
              <a:rPr lang="ja-JP" altLang="en-US" dirty="0">
                <a:solidFill>
                  <a:schemeClr val="tx1"/>
                </a:solidFill>
              </a:rPr>
              <a:t>・</a:t>
            </a:r>
            <a:r>
              <a:rPr lang="en-US" altLang="ja-JP" dirty="0">
                <a:solidFill>
                  <a:schemeClr val="tx1"/>
                </a:solidFill>
              </a:rPr>
              <a:t>6</a:t>
            </a:r>
            <a:r>
              <a:rPr lang="ja-JP" altLang="en-US" dirty="0">
                <a:solidFill>
                  <a:schemeClr val="tx1"/>
                </a:solidFill>
              </a:rPr>
              <a:t>月末に荒加工後の洗浄設備を入れ替え後、減少した。</a:t>
            </a:r>
          </a:p>
          <a:p>
            <a:pPr eaLnBrk="1" hangingPunct="1"/>
            <a:r>
              <a:rPr lang="ja-JP" altLang="en-US" dirty="0">
                <a:solidFill>
                  <a:schemeClr val="tx1"/>
                </a:solidFill>
              </a:rPr>
              <a:t>・発生は偶発的（連続していない）。</a:t>
            </a:r>
          </a:p>
          <a:p>
            <a:pPr eaLnBrk="1" hangingPunct="1"/>
            <a:r>
              <a:rPr lang="ja-JP" altLang="en-US" dirty="0">
                <a:solidFill>
                  <a:schemeClr val="tx1"/>
                </a:solidFill>
              </a:rPr>
              <a:t>・</a:t>
            </a:r>
            <a:r>
              <a:rPr lang="en-US" altLang="ja-JP" dirty="0">
                <a:solidFill>
                  <a:schemeClr val="tx1"/>
                </a:solidFill>
              </a:rPr>
              <a:t>NG</a:t>
            </a:r>
            <a:r>
              <a:rPr lang="ja-JP" altLang="en-US" dirty="0">
                <a:solidFill>
                  <a:schemeClr val="tx1"/>
                </a:solidFill>
              </a:rPr>
              <a:t>品の内径は極端に大きい。</a:t>
            </a:r>
          </a:p>
          <a:p>
            <a:pPr eaLnBrk="1" hangingPunct="1"/>
            <a:r>
              <a:rPr lang="ja-JP" altLang="en-US" dirty="0">
                <a:solidFill>
                  <a:schemeClr val="tx1"/>
                </a:solidFill>
              </a:rPr>
              <a:t>・＃６穴のみ、奥が細い穴形状をしている。</a:t>
            </a:r>
          </a:p>
          <a:p>
            <a:pPr eaLnBrk="1" hangingPunct="1"/>
            <a:r>
              <a:rPr lang="ja-JP" altLang="en-US" dirty="0">
                <a:solidFill>
                  <a:schemeClr val="tx1"/>
                </a:solidFill>
              </a:rPr>
              <a:t>・作業習熟、型での差はない。</a:t>
            </a:r>
          </a:p>
        </p:txBody>
      </p:sp>
      <p:sp>
        <p:nvSpPr>
          <p:cNvPr id="63496" name="AutoShape 81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7751764" y="6114584"/>
            <a:ext cx="720725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440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99" grpId="0" animBg="1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2"/>
          <p:cNvSpPr txBox="1">
            <a:spLocks noChangeArrowheads="1"/>
          </p:cNvSpPr>
          <p:nvPr/>
        </p:nvSpPr>
        <p:spPr bwMode="auto">
          <a:xfrm>
            <a:off x="9785649" y="1676400"/>
            <a:ext cx="461665" cy="3962400"/>
          </a:xfrm>
          <a:prstGeom prst="rect">
            <a:avLst/>
          </a:prstGeom>
          <a:solidFill>
            <a:schemeClr val="bg1"/>
          </a:solidFill>
          <a:ln w="349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eaVert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800">
                <a:ea typeface="HG丸ｺﾞｼｯｸM-PRO" panose="020F0600000000000000" pitchFamily="50" charset="-128"/>
              </a:rPr>
              <a:t>＃６穴径大不良が発生する</a:t>
            </a:r>
          </a:p>
        </p:txBody>
      </p:sp>
      <p:sp>
        <p:nvSpPr>
          <p:cNvPr id="37891" name="Line 3"/>
          <p:cNvSpPr>
            <a:spLocks noChangeShapeType="1"/>
          </p:cNvSpPr>
          <p:nvPr/>
        </p:nvSpPr>
        <p:spPr bwMode="auto">
          <a:xfrm>
            <a:off x="2133600" y="3733800"/>
            <a:ext cx="7543800" cy="0"/>
          </a:xfrm>
          <a:prstGeom prst="line">
            <a:avLst/>
          </a:prstGeom>
          <a:noFill/>
          <a:ln w="57150">
            <a:solidFill>
              <a:srgbClr val="00808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892" name="Line 4"/>
          <p:cNvSpPr>
            <a:spLocks noChangeShapeType="1"/>
          </p:cNvSpPr>
          <p:nvPr/>
        </p:nvSpPr>
        <p:spPr bwMode="auto">
          <a:xfrm flipH="1">
            <a:off x="7588250" y="3733800"/>
            <a:ext cx="762000" cy="1905000"/>
          </a:xfrm>
          <a:prstGeom prst="line">
            <a:avLst/>
          </a:prstGeom>
          <a:noFill/>
          <a:ln w="3810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893" name="Line 5"/>
          <p:cNvSpPr>
            <a:spLocks noChangeShapeType="1"/>
          </p:cNvSpPr>
          <p:nvPr/>
        </p:nvSpPr>
        <p:spPr bwMode="auto">
          <a:xfrm>
            <a:off x="7239000" y="2209800"/>
            <a:ext cx="685800" cy="1524000"/>
          </a:xfrm>
          <a:prstGeom prst="line">
            <a:avLst/>
          </a:prstGeom>
          <a:noFill/>
          <a:ln w="38100">
            <a:solidFill>
              <a:srgbClr val="0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894" name="Line 6"/>
          <p:cNvSpPr>
            <a:spLocks noChangeShapeType="1"/>
          </p:cNvSpPr>
          <p:nvPr/>
        </p:nvSpPr>
        <p:spPr bwMode="auto">
          <a:xfrm flipH="1">
            <a:off x="4114800" y="3733800"/>
            <a:ext cx="838200" cy="2057400"/>
          </a:xfrm>
          <a:prstGeom prst="line">
            <a:avLst/>
          </a:prstGeom>
          <a:noFill/>
          <a:ln w="3810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895" name="Line 7"/>
          <p:cNvSpPr>
            <a:spLocks noChangeShapeType="1"/>
          </p:cNvSpPr>
          <p:nvPr/>
        </p:nvSpPr>
        <p:spPr bwMode="auto">
          <a:xfrm>
            <a:off x="3962400" y="2209800"/>
            <a:ext cx="685800" cy="1524000"/>
          </a:xfrm>
          <a:prstGeom prst="line">
            <a:avLst/>
          </a:prstGeom>
          <a:noFill/>
          <a:ln w="38100">
            <a:solidFill>
              <a:srgbClr val="0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896" name="Text Box 8"/>
          <p:cNvSpPr txBox="1">
            <a:spLocks noChangeArrowheads="1"/>
          </p:cNvSpPr>
          <p:nvPr/>
        </p:nvSpPr>
        <p:spPr bwMode="auto">
          <a:xfrm>
            <a:off x="8410576" y="4648200"/>
            <a:ext cx="9382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素材が悪い</a:t>
            </a:r>
          </a:p>
        </p:txBody>
      </p:sp>
      <p:sp>
        <p:nvSpPr>
          <p:cNvPr id="37897" name="Line 9"/>
          <p:cNvSpPr>
            <a:spLocks noChangeShapeType="1"/>
          </p:cNvSpPr>
          <p:nvPr/>
        </p:nvSpPr>
        <p:spPr bwMode="auto">
          <a:xfrm flipV="1">
            <a:off x="7620000" y="3078163"/>
            <a:ext cx="838200" cy="0"/>
          </a:xfrm>
          <a:prstGeom prst="line">
            <a:avLst/>
          </a:prstGeom>
          <a:noFill/>
          <a:ln w="28575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898" name="Line 10"/>
          <p:cNvSpPr>
            <a:spLocks noChangeShapeType="1"/>
          </p:cNvSpPr>
          <p:nvPr/>
        </p:nvSpPr>
        <p:spPr bwMode="auto">
          <a:xfrm flipV="1">
            <a:off x="7162800" y="3352800"/>
            <a:ext cx="609600" cy="0"/>
          </a:xfrm>
          <a:prstGeom prst="line">
            <a:avLst/>
          </a:prstGeom>
          <a:noFill/>
          <a:ln w="28575">
            <a:solidFill>
              <a:srgbClr val="0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899" name="Line 11"/>
          <p:cNvSpPr>
            <a:spLocks noChangeShapeType="1"/>
          </p:cNvSpPr>
          <p:nvPr/>
        </p:nvSpPr>
        <p:spPr bwMode="auto">
          <a:xfrm flipV="1">
            <a:off x="4038600" y="2286000"/>
            <a:ext cx="533400" cy="0"/>
          </a:xfrm>
          <a:prstGeom prst="line">
            <a:avLst/>
          </a:prstGeom>
          <a:noFill/>
          <a:ln w="28575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00" name="Line 12"/>
          <p:cNvSpPr>
            <a:spLocks noChangeShapeType="1"/>
          </p:cNvSpPr>
          <p:nvPr/>
        </p:nvSpPr>
        <p:spPr bwMode="auto">
          <a:xfrm flipH="1">
            <a:off x="4419600" y="5105400"/>
            <a:ext cx="533400" cy="0"/>
          </a:xfrm>
          <a:prstGeom prst="line">
            <a:avLst/>
          </a:prstGeom>
          <a:noFill/>
          <a:ln w="28575">
            <a:solidFill>
              <a:srgbClr val="0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01" name="Line 13"/>
          <p:cNvSpPr>
            <a:spLocks noChangeShapeType="1"/>
          </p:cNvSpPr>
          <p:nvPr/>
        </p:nvSpPr>
        <p:spPr bwMode="auto">
          <a:xfrm>
            <a:off x="3657600" y="4572000"/>
            <a:ext cx="914400" cy="0"/>
          </a:xfrm>
          <a:prstGeom prst="line">
            <a:avLst/>
          </a:prstGeom>
          <a:noFill/>
          <a:ln w="28575">
            <a:solidFill>
              <a:srgbClr val="0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02" name="Line 14"/>
          <p:cNvSpPr>
            <a:spLocks noChangeShapeType="1"/>
          </p:cNvSpPr>
          <p:nvPr/>
        </p:nvSpPr>
        <p:spPr bwMode="auto">
          <a:xfrm flipV="1">
            <a:off x="7900988" y="4800600"/>
            <a:ext cx="533400" cy="0"/>
          </a:xfrm>
          <a:prstGeom prst="line">
            <a:avLst/>
          </a:prstGeom>
          <a:noFill/>
          <a:ln w="28575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03" name="Line 15"/>
          <p:cNvSpPr>
            <a:spLocks noChangeShapeType="1"/>
          </p:cNvSpPr>
          <p:nvPr/>
        </p:nvSpPr>
        <p:spPr bwMode="auto">
          <a:xfrm flipV="1">
            <a:off x="4724400" y="4343400"/>
            <a:ext cx="609600" cy="0"/>
          </a:xfrm>
          <a:prstGeom prst="line">
            <a:avLst/>
          </a:prstGeom>
          <a:noFill/>
          <a:ln w="28575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04" name="Line 16"/>
          <p:cNvSpPr>
            <a:spLocks noChangeShapeType="1"/>
          </p:cNvSpPr>
          <p:nvPr/>
        </p:nvSpPr>
        <p:spPr bwMode="auto">
          <a:xfrm>
            <a:off x="3429000" y="5105400"/>
            <a:ext cx="914400" cy="0"/>
          </a:xfrm>
          <a:prstGeom prst="line">
            <a:avLst/>
          </a:prstGeom>
          <a:noFill/>
          <a:ln w="28575">
            <a:solidFill>
              <a:srgbClr val="0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05" name="Rectangle 17"/>
          <p:cNvSpPr>
            <a:spLocks noChangeArrowheads="1"/>
          </p:cNvSpPr>
          <p:nvPr/>
        </p:nvSpPr>
        <p:spPr bwMode="auto">
          <a:xfrm>
            <a:off x="3276600" y="1600200"/>
            <a:ext cx="914400" cy="5334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2400">
                <a:ea typeface="HG丸ｺﾞｼｯｸM-PRO" panose="020F0600000000000000" pitchFamily="50" charset="-128"/>
              </a:rPr>
              <a:t>設備</a:t>
            </a:r>
          </a:p>
        </p:txBody>
      </p:sp>
      <p:sp>
        <p:nvSpPr>
          <p:cNvPr id="37906" name="Rectangle 18"/>
          <p:cNvSpPr>
            <a:spLocks noChangeArrowheads="1"/>
          </p:cNvSpPr>
          <p:nvPr/>
        </p:nvSpPr>
        <p:spPr bwMode="auto">
          <a:xfrm>
            <a:off x="7239000" y="5562600"/>
            <a:ext cx="914400" cy="5334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素材</a:t>
            </a:r>
          </a:p>
        </p:txBody>
      </p:sp>
      <p:sp>
        <p:nvSpPr>
          <p:cNvPr id="37907" name="Rectangle 19"/>
          <p:cNvSpPr>
            <a:spLocks noChangeArrowheads="1"/>
          </p:cNvSpPr>
          <p:nvPr/>
        </p:nvSpPr>
        <p:spPr bwMode="auto">
          <a:xfrm>
            <a:off x="6477000" y="1676400"/>
            <a:ext cx="1143000" cy="5334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作業者</a:t>
            </a:r>
          </a:p>
        </p:txBody>
      </p:sp>
      <p:sp>
        <p:nvSpPr>
          <p:cNvPr id="37908" name="AutoShape 20"/>
          <p:cNvSpPr>
            <a:spLocks noChangeArrowheads="1"/>
          </p:cNvSpPr>
          <p:nvPr/>
        </p:nvSpPr>
        <p:spPr bwMode="auto">
          <a:xfrm>
            <a:off x="1600200" y="0"/>
            <a:ext cx="3124200" cy="10668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>
                <a:ea typeface="HGS創英角ﾎﾟｯﾌﾟ体" panose="040B0A00000000000000" pitchFamily="50" charset="-128"/>
              </a:rPr>
              <a:t>要因の解析　①</a:t>
            </a:r>
          </a:p>
        </p:txBody>
      </p:sp>
      <p:sp>
        <p:nvSpPr>
          <p:cNvPr id="191509" name="Rectangle 21"/>
          <p:cNvSpPr>
            <a:spLocks noChangeArrowheads="1"/>
          </p:cNvSpPr>
          <p:nvPr/>
        </p:nvSpPr>
        <p:spPr bwMode="auto">
          <a:xfrm>
            <a:off x="4876800" y="381001"/>
            <a:ext cx="4953000" cy="461665"/>
          </a:xfrm>
          <a:prstGeom prst="rect">
            <a:avLst/>
          </a:prstGeom>
          <a:solidFill>
            <a:srgbClr val="FFFF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特性要因図による解析</a:t>
            </a:r>
          </a:p>
        </p:txBody>
      </p:sp>
      <p:sp>
        <p:nvSpPr>
          <p:cNvPr id="37910" name="Rectangle 22"/>
          <p:cNvSpPr>
            <a:spLocks noChangeArrowheads="1"/>
          </p:cNvSpPr>
          <p:nvPr/>
        </p:nvSpPr>
        <p:spPr bwMode="auto">
          <a:xfrm>
            <a:off x="3657600" y="5791200"/>
            <a:ext cx="914400" cy="5334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方法</a:t>
            </a:r>
          </a:p>
        </p:txBody>
      </p:sp>
      <p:sp>
        <p:nvSpPr>
          <p:cNvPr id="37911" name="Text Box 23"/>
          <p:cNvSpPr txBox="1">
            <a:spLocks noChangeArrowheads="1"/>
          </p:cNvSpPr>
          <p:nvPr/>
        </p:nvSpPr>
        <p:spPr bwMode="auto">
          <a:xfrm>
            <a:off x="4572000" y="1905000"/>
            <a:ext cx="1188146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ｸｰﾗﾝﾄが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かかっていない</a:t>
            </a:r>
          </a:p>
        </p:txBody>
      </p:sp>
      <p:sp>
        <p:nvSpPr>
          <p:cNvPr id="37912" name="Text Box 24"/>
          <p:cNvSpPr txBox="1">
            <a:spLocks noChangeArrowheads="1"/>
          </p:cNvSpPr>
          <p:nvPr/>
        </p:nvSpPr>
        <p:spPr bwMode="auto">
          <a:xfrm>
            <a:off x="4960939" y="4860925"/>
            <a:ext cx="1034257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切削条件ﾞが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合っていない</a:t>
            </a:r>
          </a:p>
        </p:txBody>
      </p:sp>
      <p:sp>
        <p:nvSpPr>
          <p:cNvPr id="37913" name="Text Box 25"/>
          <p:cNvSpPr txBox="1">
            <a:spLocks noChangeArrowheads="1"/>
          </p:cNvSpPr>
          <p:nvPr/>
        </p:nvSpPr>
        <p:spPr bwMode="auto">
          <a:xfrm>
            <a:off x="2657476" y="4419600"/>
            <a:ext cx="10763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取代が少ない</a:t>
            </a:r>
          </a:p>
        </p:txBody>
      </p:sp>
      <p:sp>
        <p:nvSpPr>
          <p:cNvPr id="37914" name="Line 26"/>
          <p:cNvSpPr>
            <a:spLocks noChangeShapeType="1"/>
          </p:cNvSpPr>
          <p:nvPr/>
        </p:nvSpPr>
        <p:spPr bwMode="auto">
          <a:xfrm flipV="1">
            <a:off x="3276600" y="3048000"/>
            <a:ext cx="1066800" cy="0"/>
          </a:xfrm>
          <a:prstGeom prst="line">
            <a:avLst/>
          </a:prstGeom>
          <a:noFill/>
          <a:ln w="28575">
            <a:solidFill>
              <a:srgbClr val="0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15" name="Text Box 27"/>
          <p:cNvSpPr txBox="1">
            <a:spLocks noChangeArrowheads="1"/>
          </p:cNvSpPr>
          <p:nvPr/>
        </p:nvSpPr>
        <p:spPr bwMode="auto">
          <a:xfrm>
            <a:off x="3024188" y="3886200"/>
            <a:ext cx="93821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取代が多い</a:t>
            </a:r>
          </a:p>
        </p:txBody>
      </p:sp>
      <p:sp>
        <p:nvSpPr>
          <p:cNvPr id="37916" name="Line 28"/>
          <p:cNvSpPr>
            <a:spLocks noChangeShapeType="1"/>
          </p:cNvSpPr>
          <p:nvPr/>
        </p:nvSpPr>
        <p:spPr bwMode="auto">
          <a:xfrm flipH="1" flipV="1">
            <a:off x="3886200" y="4114800"/>
            <a:ext cx="228600" cy="4572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17" name="Text Box 29"/>
          <p:cNvSpPr txBox="1">
            <a:spLocks noChangeArrowheads="1"/>
          </p:cNvSpPr>
          <p:nvPr/>
        </p:nvSpPr>
        <p:spPr bwMode="auto">
          <a:xfrm>
            <a:off x="6553201" y="4906964"/>
            <a:ext cx="78581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型が悪い</a:t>
            </a:r>
          </a:p>
        </p:txBody>
      </p:sp>
      <p:sp>
        <p:nvSpPr>
          <p:cNvPr id="37918" name="Line 30"/>
          <p:cNvSpPr>
            <a:spLocks noChangeShapeType="1"/>
          </p:cNvSpPr>
          <p:nvPr/>
        </p:nvSpPr>
        <p:spPr bwMode="auto">
          <a:xfrm flipH="1" flipV="1">
            <a:off x="7315200" y="5029200"/>
            <a:ext cx="457200" cy="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19" name="Text Box 31"/>
          <p:cNvSpPr txBox="1">
            <a:spLocks noChangeArrowheads="1"/>
          </p:cNvSpPr>
          <p:nvPr/>
        </p:nvSpPr>
        <p:spPr bwMode="auto">
          <a:xfrm>
            <a:off x="8382000" y="2803526"/>
            <a:ext cx="12509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刃物定期交換が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出来ていない</a:t>
            </a:r>
          </a:p>
        </p:txBody>
      </p:sp>
      <p:sp>
        <p:nvSpPr>
          <p:cNvPr id="37920" name="Text Box 32"/>
          <p:cNvSpPr txBox="1">
            <a:spLocks noChangeArrowheads="1"/>
          </p:cNvSpPr>
          <p:nvPr/>
        </p:nvSpPr>
        <p:spPr bwMode="auto">
          <a:xfrm>
            <a:off x="8001000" y="2041525"/>
            <a:ext cx="1324402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ﾌﾞｯｼｭ定期交換が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出来ていない</a:t>
            </a:r>
          </a:p>
        </p:txBody>
      </p:sp>
      <p:sp>
        <p:nvSpPr>
          <p:cNvPr id="37921" name="Line 33"/>
          <p:cNvSpPr>
            <a:spLocks noChangeShapeType="1"/>
          </p:cNvSpPr>
          <p:nvPr/>
        </p:nvSpPr>
        <p:spPr bwMode="auto">
          <a:xfrm flipV="1">
            <a:off x="7924800" y="2590800"/>
            <a:ext cx="304800" cy="4572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22" name="Text Box 34"/>
          <p:cNvSpPr txBox="1">
            <a:spLocks noChangeArrowheads="1"/>
          </p:cNvSpPr>
          <p:nvPr/>
        </p:nvSpPr>
        <p:spPr bwMode="auto">
          <a:xfrm>
            <a:off x="2362201" y="2803526"/>
            <a:ext cx="10191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切粉が除去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されていない</a:t>
            </a:r>
          </a:p>
        </p:txBody>
      </p:sp>
      <p:sp>
        <p:nvSpPr>
          <p:cNvPr id="37923" name="Text Box 35"/>
          <p:cNvSpPr txBox="1">
            <a:spLocks noChangeArrowheads="1"/>
          </p:cNvSpPr>
          <p:nvPr/>
        </p:nvSpPr>
        <p:spPr bwMode="auto">
          <a:xfrm>
            <a:off x="2057400" y="2057401"/>
            <a:ext cx="12509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荒工程の切粉が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残っている</a:t>
            </a:r>
          </a:p>
        </p:txBody>
      </p:sp>
      <p:sp>
        <p:nvSpPr>
          <p:cNvPr id="37924" name="Line 36"/>
          <p:cNvSpPr>
            <a:spLocks noChangeShapeType="1"/>
          </p:cNvSpPr>
          <p:nvPr/>
        </p:nvSpPr>
        <p:spPr bwMode="auto">
          <a:xfrm flipH="1" flipV="1">
            <a:off x="3048000" y="2438400"/>
            <a:ext cx="609600" cy="6096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25" name="Text Box 37"/>
          <p:cNvSpPr txBox="1">
            <a:spLocks noChangeArrowheads="1"/>
          </p:cNvSpPr>
          <p:nvPr/>
        </p:nvSpPr>
        <p:spPr bwMode="auto">
          <a:xfrm>
            <a:off x="4964114" y="2819400"/>
            <a:ext cx="12080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軸が振れている</a:t>
            </a:r>
          </a:p>
        </p:txBody>
      </p:sp>
      <p:sp>
        <p:nvSpPr>
          <p:cNvPr id="37926" name="Line 38"/>
          <p:cNvSpPr>
            <a:spLocks noChangeShapeType="1"/>
          </p:cNvSpPr>
          <p:nvPr/>
        </p:nvSpPr>
        <p:spPr bwMode="auto">
          <a:xfrm flipV="1">
            <a:off x="4343400" y="2971800"/>
            <a:ext cx="609600" cy="0"/>
          </a:xfrm>
          <a:prstGeom prst="line">
            <a:avLst/>
          </a:prstGeom>
          <a:noFill/>
          <a:ln w="28575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27" name="Line 39"/>
          <p:cNvSpPr>
            <a:spLocks noChangeShapeType="1"/>
          </p:cNvSpPr>
          <p:nvPr/>
        </p:nvSpPr>
        <p:spPr bwMode="auto">
          <a:xfrm>
            <a:off x="4724400" y="2971800"/>
            <a:ext cx="304800" cy="4572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28" name="Text Box 40"/>
          <p:cNvSpPr txBox="1">
            <a:spLocks noChangeArrowheads="1"/>
          </p:cNvSpPr>
          <p:nvPr/>
        </p:nvSpPr>
        <p:spPr bwMode="auto">
          <a:xfrm>
            <a:off x="5022850" y="3200401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主軸が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振れている</a:t>
            </a:r>
          </a:p>
        </p:txBody>
      </p:sp>
      <p:sp>
        <p:nvSpPr>
          <p:cNvPr id="37929" name="Text Box 41"/>
          <p:cNvSpPr txBox="1">
            <a:spLocks noChangeArrowheads="1"/>
          </p:cNvSpPr>
          <p:nvPr/>
        </p:nvSpPr>
        <p:spPr bwMode="auto">
          <a:xfrm>
            <a:off x="4953000" y="5562600"/>
            <a:ext cx="1360488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加工ｽﾋﾟｰﾄﾞが速い</a:t>
            </a:r>
          </a:p>
        </p:txBody>
      </p:sp>
      <p:sp>
        <p:nvSpPr>
          <p:cNvPr id="37930" name="Line 42"/>
          <p:cNvSpPr>
            <a:spLocks noChangeShapeType="1"/>
          </p:cNvSpPr>
          <p:nvPr/>
        </p:nvSpPr>
        <p:spPr bwMode="auto">
          <a:xfrm>
            <a:off x="4724400" y="5105400"/>
            <a:ext cx="381000" cy="5334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31" name="Text Box 43"/>
          <p:cNvSpPr txBox="1">
            <a:spLocks noChangeArrowheads="1"/>
          </p:cNvSpPr>
          <p:nvPr/>
        </p:nvSpPr>
        <p:spPr bwMode="auto">
          <a:xfrm>
            <a:off x="5310188" y="4191000"/>
            <a:ext cx="139541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刃物の形状が悪い</a:t>
            </a:r>
          </a:p>
        </p:txBody>
      </p:sp>
      <p:sp>
        <p:nvSpPr>
          <p:cNvPr id="37932" name="Text Box 44"/>
          <p:cNvSpPr txBox="1">
            <a:spLocks noChangeArrowheads="1"/>
          </p:cNvSpPr>
          <p:nvPr/>
        </p:nvSpPr>
        <p:spPr bwMode="auto">
          <a:xfrm>
            <a:off x="6248401" y="3048001"/>
            <a:ext cx="1052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刃物セットの</a:t>
            </a:r>
          </a:p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やり方が悪い</a:t>
            </a:r>
          </a:p>
        </p:txBody>
      </p:sp>
      <p:sp>
        <p:nvSpPr>
          <p:cNvPr id="37933" name="Text Box 45"/>
          <p:cNvSpPr txBox="1">
            <a:spLocks noChangeArrowheads="1"/>
          </p:cNvSpPr>
          <p:nvPr/>
        </p:nvSpPr>
        <p:spPr bwMode="auto">
          <a:xfrm>
            <a:off x="2330450" y="4800601"/>
            <a:ext cx="12509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刃物交換条件が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合っていない</a:t>
            </a:r>
          </a:p>
        </p:txBody>
      </p:sp>
      <p:sp>
        <p:nvSpPr>
          <p:cNvPr id="37934" name="Text Box 46"/>
          <p:cNvSpPr txBox="1">
            <a:spLocks noChangeArrowheads="1"/>
          </p:cNvSpPr>
          <p:nvPr/>
        </p:nvSpPr>
        <p:spPr bwMode="auto">
          <a:xfrm>
            <a:off x="4800600" y="4495800"/>
            <a:ext cx="1360488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回転ｽﾋﾟｰﾄﾞが遅い</a:t>
            </a:r>
          </a:p>
        </p:txBody>
      </p:sp>
      <p:sp>
        <p:nvSpPr>
          <p:cNvPr id="37935" name="Line 47"/>
          <p:cNvSpPr>
            <a:spLocks noChangeShapeType="1"/>
          </p:cNvSpPr>
          <p:nvPr/>
        </p:nvSpPr>
        <p:spPr bwMode="auto">
          <a:xfrm flipV="1">
            <a:off x="4648200" y="4724400"/>
            <a:ext cx="304800" cy="3810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36" name="Text Box 48"/>
          <p:cNvSpPr txBox="1">
            <a:spLocks noChangeArrowheads="1"/>
          </p:cNvSpPr>
          <p:nvPr/>
        </p:nvSpPr>
        <p:spPr bwMode="auto">
          <a:xfrm>
            <a:off x="2209800" y="5486400"/>
            <a:ext cx="1324402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ﾌﾞｯｼｭ交換条件が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合っていない</a:t>
            </a:r>
          </a:p>
        </p:txBody>
      </p:sp>
      <p:sp>
        <p:nvSpPr>
          <p:cNvPr id="37937" name="Line 49"/>
          <p:cNvSpPr>
            <a:spLocks noChangeShapeType="1"/>
          </p:cNvSpPr>
          <p:nvPr/>
        </p:nvSpPr>
        <p:spPr bwMode="auto">
          <a:xfrm flipH="1">
            <a:off x="3505200" y="5105400"/>
            <a:ext cx="381000" cy="5334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38" name="Line 50"/>
          <p:cNvSpPr>
            <a:spLocks noChangeShapeType="1"/>
          </p:cNvSpPr>
          <p:nvPr/>
        </p:nvSpPr>
        <p:spPr bwMode="auto">
          <a:xfrm flipH="1" flipV="1">
            <a:off x="6934200" y="2514600"/>
            <a:ext cx="533400" cy="8382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39" name="Text Box 51"/>
          <p:cNvSpPr txBox="1">
            <a:spLocks noChangeArrowheads="1"/>
          </p:cNvSpPr>
          <p:nvPr/>
        </p:nvSpPr>
        <p:spPr bwMode="auto">
          <a:xfrm>
            <a:off x="6400800" y="2286000"/>
            <a:ext cx="7937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習熟不足</a:t>
            </a:r>
          </a:p>
        </p:txBody>
      </p:sp>
      <p:sp>
        <p:nvSpPr>
          <p:cNvPr id="37940" name="Line 52"/>
          <p:cNvSpPr>
            <a:spLocks noChangeShapeType="1"/>
          </p:cNvSpPr>
          <p:nvPr/>
        </p:nvSpPr>
        <p:spPr bwMode="auto">
          <a:xfrm>
            <a:off x="8205788" y="4800600"/>
            <a:ext cx="228600" cy="3810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41" name="Text Box 53"/>
          <p:cNvSpPr txBox="1">
            <a:spLocks noChangeArrowheads="1"/>
          </p:cNvSpPr>
          <p:nvPr/>
        </p:nvSpPr>
        <p:spPr bwMode="auto">
          <a:xfrm>
            <a:off x="8229600" y="5181601"/>
            <a:ext cx="12271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素材の鋳抜き穴</a:t>
            </a:r>
          </a:p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が小さい</a:t>
            </a:r>
          </a:p>
        </p:txBody>
      </p:sp>
      <p:sp>
        <p:nvSpPr>
          <p:cNvPr id="37942" name="Text Box 54"/>
          <p:cNvSpPr txBox="1">
            <a:spLocks noChangeArrowheads="1"/>
          </p:cNvSpPr>
          <p:nvPr/>
        </p:nvSpPr>
        <p:spPr bwMode="auto">
          <a:xfrm>
            <a:off x="8467725" y="4022726"/>
            <a:ext cx="10985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素材の硬度が</a:t>
            </a:r>
          </a:p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硬い</a:t>
            </a:r>
          </a:p>
        </p:txBody>
      </p:sp>
      <p:sp>
        <p:nvSpPr>
          <p:cNvPr id="37943" name="Line 55"/>
          <p:cNvSpPr>
            <a:spLocks noChangeShapeType="1"/>
          </p:cNvSpPr>
          <p:nvPr/>
        </p:nvSpPr>
        <p:spPr bwMode="auto">
          <a:xfrm flipV="1">
            <a:off x="8153400" y="4343400"/>
            <a:ext cx="304800" cy="4572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44" name="Line 56"/>
          <p:cNvSpPr>
            <a:spLocks noChangeShapeType="1"/>
          </p:cNvSpPr>
          <p:nvPr/>
        </p:nvSpPr>
        <p:spPr bwMode="auto">
          <a:xfrm flipH="1" flipV="1">
            <a:off x="7239000" y="4419600"/>
            <a:ext cx="228600" cy="6096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45" name="Text Box 57"/>
          <p:cNvSpPr txBox="1">
            <a:spLocks noChangeArrowheads="1"/>
          </p:cNvSpPr>
          <p:nvPr/>
        </p:nvSpPr>
        <p:spPr bwMode="auto">
          <a:xfrm>
            <a:off x="6945313" y="4114800"/>
            <a:ext cx="78581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型の違い</a:t>
            </a:r>
          </a:p>
        </p:txBody>
      </p:sp>
      <p:sp>
        <p:nvSpPr>
          <p:cNvPr id="37946" name="Text Box 58"/>
          <p:cNvSpPr txBox="1">
            <a:spLocks noChangeArrowheads="1"/>
          </p:cNvSpPr>
          <p:nvPr/>
        </p:nvSpPr>
        <p:spPr bwMode="auto">
          <a:xfrm>
            <a:off x="3048000" y="3352800"/>
            <a:ext cx="12255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ｴｱｰﾌﾞﾛｰが弱い</a:t>
            </a:r>
          </a:p>
        </p:txBody>
      </p:sp>
      <p:sp>
        <p:nvSpPr>
          <p:cNvPr id="37947" name="Line 59"/>
          <p:cNvSpPr>
            <a:spLocks noChangeShapeType="1"/>
          </p:cNvSpPr>
          <p:nvPr/>
        </p:nvSpPr>
        <p:spPr bwMode="auto">
          <a:xfrm flipH="1">
            <a:off x="3581400" y="3048000"/>
            <a:ext cx="304800" cy="3048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48" name="Oval 60"/>
          <p:cNvSpPr>
            <a:spLocks noChangeArrowheads="1"/>
          </p:cNvSpPr>
          <p:nvPr/>
        </p:nvSpPr>
        <p:spPr bwMode="auto">
          <a:xfrm>
            <a:off x="4800600" y="3143250"/>
            <a:ext cx="1295400" cy="5715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ja-JP" altLang="en-US" sz="2400"/>
          </a:p>
        </p:txBody>
      </p:sp>
      <p:sp>
        <p:nvSpPr>
          <p:cNvPr id="37949" name="Oval 61"/>
          <p:cNvSpPr>
            <a:spLocks noChangeArrowheads="1"/>
          </p:cNvSpPr>
          <p:nvPr/>
        </p:nvSpPr>
        <p:spPr bwMode="auto">
          <a:xfrm>
            <a:off x="1828800" y="1981200"/>
            <a:ext cx="1600200" cy="6858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ja-JP" altLang="en-US" sz="2400"/>
          </a:p>
        </p:txBody>
      </p:sp>
      <p:sp>
        <p:nvSpPr>
          <p:cNvPr id="37950" name="Text Box 62"/>
          <p:cNvSpPr txBox="1">
            <a:spLocks noChangeArrowheads="1"/>
          </p:cNvSpPr>
          <p:nvPr/>
        </p:nvSpPr>
        <p:spPr bwMode="auto">
          <a:xfrm>
            <a:off x="5943600" y="2590800"/>
            <a:ext cx="7937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/>
              <a:t>経験不足</a:t>
            </a:r>
          </a:p>
        </p:txBody>
      </p:sp>
      <p:sp>
        <p:nvSpPr>
          <p:cNvPr id="37951" name="Line 63"/>
          <p:cNvSpPr>
            <a:spLocks noChangeShapeType="1"/>
          </p:cNvSpPr>
          <p:nvPr/>
        </p:nvSpPr>
        <p:spPr bwMode="auto">
          <a:xfrm flipH="1" flipV="1">
            <a:off x="6705600" y="2743200"/>
            <a:ext cx="457200" cy="1524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52" name="Text Box 66"/>
          <p:cNvSpPr txBox="1">
            <a:spLocks noChangeArrowheads="1"/>
          </p:cNvSpPr>
          <p:nvPr/>
        </p:nvSpPr>
        <p:spPr bwMode="auto">
          <a:xfrm>
            <a:off x="4770962" y="2462660"/>
            <a:ext cx="12954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200" dirty="0"/>
              <a:t>仕上げ刃具がたわむ</a:t>
            </a:r>
          </a:p>
        </p:txBody>
      </p:sp>
      <p:sp>
        <p:nvSpPr>
          <p:cNvPr id="37953" name="Line 67"/>
          <p:cNvSpPr>
            <a:spLocks noChangeShapeType="1"/>
          </p:cNvSpPr>
          <p:nvPr/>
        </p:nvSpPr>
        <p:spPr bwMode="auto">
          <a:xfrm flipV="1">
            <a:off x="4648200" y="2590800"/>
            <a:ext cx="228600" cy="381000"/>
          </a:xfrm>
          <a:prstGeom prst="line">
            <a:avLst/>
          </a:prstGeom>
          <a:noFill/>
          <a:ln w="19050">
            <a:solidFill>
              <a:srgbClr val="00808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7954" name="Oval 68"/>
          <p:cNvSpPr>
            <a:spLocks noChangeArrowheads="1"/>
          </p:cNvSpPr>
          <p:nvPr/>
        </p:nvSpPr>
        <p:spPr bwMode="auto">
          <a:xfrm>
            <a:off x="4708823" y="2402334"/>
            <a:ext cx="1310212" cy="509141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ja-JP" altLang="en-US" sz="2400"/>
          </a:p>
        </p:txBody>
      </p:sp>
    </p:spTree>
    <p:extLst>
      <p:ext uri="{BB962C8B-B14F-4D97-AF65-F5344CB8AC3E}">
        <p14:creationId xmlns:p14="http://schemas.microsoft.com/office/powerpoint/2010/main" val="3768905416"/>
      </p:ext>
    </p:extLst>
  </p:cSld>
  <p:clrMapOvr>
    <a:masterClrMapping/>
  </p:clrMapOvr>
  <p:transition>
    <p:fade thruBlk="1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Text Box 2"/>
          <p:cNvSpPr txBox="1">
            <a:spLocks noChangeArrowheads="1"/>
          </p:cNvSpPr>
          <p:nvPr/>
        </p:nvSpPr>
        <p:spPr bwMode="auto">
          <a:xfrm>
            <a:off x="1524000" y="6019801"/>
            <a:ext cx="90057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dirty="0">
                <a:solidFill>
                  <a:srgbClr val="FE2508"/>
                </a:solidFill>
                <a:latin typeface="Arial" panose="020B0604020202020204" pitchFamily="34" charset="0"/>
              </a:rPr>
              <a:t>荒工程の切粉残り・設備主軸振れ・仕上げ刃具振れ</a:t>
            </a:r>
            <a:br>
              <a:rPr lang="ja-JP" altLang="en-US" dirty="0">
                <a:solidFill>
                  <a:srgbClr val="FE2508"/>
                </a:solidFill>
                <a:latin typeface="Arial" panose="020B0604020202020204" pitchFamily="34" charset="0"/>
              </a:rPr>
            </a:br>
            <a:r>
              <a:rPr lang="ja-JP" altLang="en-US" dirty="0">
                <a:solidFill>
                  <a:schemeClr val="tx1"/>
                </a:solidFill>
                <a:latin typeface="Arial" panose="020B0604020202020204" pitchFamily="34" charset="0"/>
              </a:rPr>
              <a:t>が原因ではないか？</a:t>
            </a:r>
          </a:p>
        </p:txBody>
      </p:sp>
      <p:sp>
        <p:nvSpPr>
          <p:cNvPr id="71683" name="AutoShape 6"/>
          <p:cNvSpPr>
            <a:spLocks noChangeArrowheads="1"/>
          </p:cNvSpPr>
          <p:nvPr/>
        </p:nvSpPr>
        <p:spPr bwMode="auto">
          <a:xfrm>
            <a:off x="4952206" y="-2475"/>
            <a:ext cx="22860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要因解析 ②</a:t>
            </a:r>
          </a:p>
        </p:txBody>
      </p:sp>
      <p:sp>
        <p:nvSpPr>
          <p:cNvPr id="414727" name="Rectangle 7"/>
          <p:cNvSpPr>
            <a:spLocks noChangeArrowheads="1"/>
          </p:cNvSpPr>
          <p:nvPr/>
        </p:nvSpPr>
        <p:spPr bwMode="auto">
          <a:xfrm>
            <a:off x="7274092" y="59859"/>
            <a:ext cx="2553884" cy="461665"/>
          </a:xfrm>
          <a:prstGeom prst="rect">
            <a:avLst/>
          </a:prstGeom>
          <a:solidFill>
            <a:srgbClr val="FFFF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要因の推定</a:t>
            </a:r>
          </a:p>
        </p:txBody>
      </p:sp>
      <p:sp>
        <p:nvSpPr>
          <p:cNvPr id="71685" name="Text Box 8"/>
          <p:cNvSpPr txBox="1">
            <a:spLocks noChangeArrowheads="1"/>
          </p:cNvSpPr>
          <p:nvPr/>
        </p:nvSpPr>
        <p:spPr bwMode="auto">
          <a:xfrm>
            <a:off x="4963192" y="773739"/>
            <a:ext cx="4843462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dirty="0">
                <a:solidFill>
                  <a:srgbClr val="FE2508"/>
                </a:solidFill>
                <a:latin typeface="Arial" panose="020B0604020202020204" pitchFamily="34" charset="0"/>
              </a:rPr>
              <a:t>現象の特徴から</a:t>
            </a:r>
            <a:br>
              <a:rPr lang="ja-JP" altLang="en-US" dirty="0">
                <a:solidFill>
                  <a:srgbClr val="FE2508"/>
                </a:solidFill>
                <a:latin typeface="Arial" panose="020B0604020202020204" pitchFamily="34" charset="0"/>
              </a:rPr>
            </a:br>
            <a:r>
              <a:rPr lang="ja-JP" altLang="en-US" dirty="0">
                <a:solidFill>
                  <a:srgbClr val="FE2508"/>
                </a:solidFill>
                <a:latin typeface="Arial" panose="020B0604020202020204" pitchFamily="34" charset="0"/>
              </a:rPr>
              <a:t>要因（メカニズム）を仮説</a:t>
            </a:r>
            <a:endParaRPr lang="ja-JP" altLang="en-US" dirty="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sp>
        <p:nvSpPr>
          <p:cNvPr id="414729" name="AutoShape 9"/>
          <p:cNvSpPr>
            <a:spLocks noChangeArrowheads="1"/>
          </p:cNvSpPr>
          <p:nvPr/>
        </p:nvSpPr>
        <p:spPr bwMode="auto">
          <a:xfrm>
            <a:off x="5638800" y="1905000"/>
            <a:ext cx="952500" cy="6096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 sz="2400" dirty="0">
                <a:solidFill>
                  <a:schemeClr val="tx1"/>
                </a:solidFill>
                <a:ea typeface="HG丸ｺﾞｼｯｸM-PRO" pitchFamily="50" charset="-128"/>
              </a:rPr>
              <a:t>偶発</a:t>
            </a:r>
          </a:p>
        </p:txBody>
      </p:sp>
      <p:sp>
        <p:nvSpPr>
          <p:cNvPr id="414730" name="AutoShape 10"/>
          <p:cNvSpPr>
            <a:spLocks noChangeArrowheads="1"/>
          </p:cNvSpPr>
          <p:nvPr/>
        </p:nvSpPr>
        <p:spPr bwMode="auto">
          <a:xfrm>
            <a:off x="6934200" y="1752600"/>
            <a:ext cx="1143000" cy="7620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eaLnBrk="1" hangingPunct="1">
              <a:defRPr/>
            </a:pPr>
            <a:r>
              <a:rPr lang="ja-JP" altLang="en-US" sz="2400" dirty="0">
                <a:solidFill>
                  <a:schemeClr val="tx1"/>
                </a:solidFill>
                <a:ea typeface="HG丸ｺﾞｼｯｸM-PRO" pitchFamily="50" charset="-128"/>
              </a:rPr>
              <a:t>洗浄</a:t>
            </a:r>
          </a:p>
          <a:p>
            <a:pPr eaLnBrk="1" hangingPunct="1">
              <a:defRPr/>
            </a:pPr>
            <a:r>
              <a:rPr lang="ja-JP" altLang="en-US" sz="2400" dirty="0">
                <a:solidFill>
                  <a:schemeClr val="tx1"/>
                </a:solidFill>
                <a:ea typeface="HG丸ｺﾞｼｯｸM-PRO" pitchFamily="50" charset="-128"/>
              </a:rPr>
              <a:t>効果</a:t>
            </a:r>
          </a:p>
        </p:txBody>
      </p:sp>
      <p:sp>
        <p:nvSpPr>
          <p:cNvPr id="414731" name="AutoShape 11"/>
          <p:cNvSpPr>
            <a:spLocks noChangeArrowheads="1"/>
          </p:cNvSpPr>
          <p:nvPr/>
        </p:nvSpPr>
        <p:spPr bwMode="auto">
          <a:xfrm>
            <a:off x="8153400" y="1676400"/>
            <a:ext cx="1143000" cy="8382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eaLnBrk="1" hangingPunct="1">
              <a:defRPr/>
            </a:pPr>
            <a:r>
              <a:rPr lang="ja-JP" altLang="en-US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ea typeface="HG丸ｺﾞｼｯｸM-PRO" pitchFamily="50" charset="-128"/>
              </a:rPr>
              <a:t>穴奥</a:t>
            </a:r>
          </a:p>
          <a:p>
            <a:pPr eaLnBrk="1" hangingPunct="1">
              <a:defRPr/>
            </a:pPr>
            <a:r>
              <a:rPr lang="ja-JP" altLang="en-US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ea typeface="HG丸ｺﾞｼｯｸM-PRO" pitchFamily="50" charset="-128"/>
              </a:rPr>
              <a:t>細い</a:t>
            </a:r>
          </a:p>
        </p:txBody>
      </p:sp>
      <p:sp>
        <p:nvSpPr>
          <p:cNvPr id="71689" name="Rectangle 12"/>
          <p:cNvSpPr>
            <a:spLocks noChangeArrowheads="1"/>
          </p:cNvSpPr>
          <p:nvPr/>
        </p:nvSpPr>
        <p:spPr bwMode="auto">
          <a:xfrm>
            <a:off x="2664729" y="3187337"/>
            <a:ext cx="1143000" cy="5334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作業者</a:t>
            </a:r>
          </a:p>
        </p:txBody>
      </p:sp>
      <p:sp>
        <p:nvSpPr>
          <p:cNvPr id="71690" name="Rectangle 13"/>
          <p:cNvSpPr>
            <a:spLocks noChangeArrowheads="1"/>
          </p:cNvSpPr>
          <p:nvPr/>
        </p:nvSpPr>
        <p:spPr bwMode="auto">
          <a:xfrm>
            <a:off x="2647146" y="3917156"/>
            <a:ext cx="1143000" cy="5334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設備</a:t>
            </a:r>
          </a:p>
        </p:txBody>
      </p:sp>
      <p:sp>
        <p:nvSpPr>
          <p:cNvPr id="71691" name="Rectangle 14"/>
          <p:cNvSpPr>
            <a:spLocks noChangeArrowheads="1"/>
          </p:cNvSpPr>
          <p:nvPr/>
        </p:nvSpPr>
        <p:spPr bwMode="auto">
          <a:xfrm>
            <a:off x="2633439" y="4876800"/>
            <a:ext cx="1143000" cy="5334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方法</a:t>
            </a:r>
          </a:p>
        </p:txBody>
      </p:sp>
      <p:sp>
        <p:nvSpPr>
          <p:cNvPr id="71692" name="Rectangle 15"/>
          <p:cNvSpPr>
            <a:spLocks noChangeArrowheads="1"/>
          </p:cNvSpPr>
          <p:nvPr/>
        </p:nvSpPr>
        <p:spPr bwMode="auto">
          <a:xfrm>
            <a:off x="2639616" y="5486400"/>
            <a:ext cx="1143000" cy="5334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素材</a:t>
            </a:r>
          </a:p>
        </p:txBody>
      </p:sp>
      <p:sp>
        <p:nvSpPr>
          <p:cNvPr id="71693" name="Text Box 16"/>
          <p:cNvSpPr txBox="1">
            <a:spLocks noChangeArrowheads="1"/>
          </p:cNvSpPr>
          <p:nvPr/>
        </p:nvSpPr>
        <p:spPr bwMode="auto">
          <a:xfrm>
            <a:off x="1939430" y="2501186"/>
            <a:ext cx="461665" cy="3581400"/>
          </a:xfrm>
          <a:prstGeom prst="rect">
            <a:avLst/>
          </a:prstGeom>
          <a:solidFill>
            <a:schemeClr val="bg1"/>
          </a:solidFill>
          <a:ln w="349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＃６穴径大不良が発生する</a:t>
            </a:r>
          </a:p>
        </p:txBody>
      </p:sp>
      <p:sp>
        <p:nvSpPr>
          <p:cNvPr id="71694" name="Rectangle 17"/>
          <p:cNvSpPr>
            <a:spLocks noChangeArrowheads="1"/>
          </p:cNvSpPr>
          <p:nvPr/>
        </p:nvSpPr>
        <p:spPr bwMode="auto">
          <a:xfrm>
            <a:off x="3957252" y="3630227"/>
            <a:ext cx="1295400" cy="381000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切粉残り</a:t>
            </a:r>
          </a:p>
        </p:txBody>
      </p:sp>
      <p:sp>
        <p:nvSpPr>
          <p:cNvPr id="71695" name="Rectangle 18"/>
          <p:cNvSpPr>
            <a:spLocks noChangeArrowheads="1"/>
          </p:cNvSpPr>
          <p:nvPr/>
        </p:nvSpPr>
        <p:spPr bwMode="auto">
          <a:xfrm>
            <a:off x="3923726" y="4075662"/>
            <a:ext cx="1295400" cy="381000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主軸振れ</a:t>
            </a:r>
          </a:p>
        </p:txBody>
      </p:sp>
      <p:sp>
        <p:nvSpPr>
          <p:cNvPr id="71696" name="Rectangle 19"/>
          <p:cNvSpPr>
            <a:spLocks noChangeArrowheads="1"/>
          </p:cNvSpPr>
          <p:nvPr/>
        </p:nvSpPr>
        <p:spPr bwMode="auto">
          <a:xfrm>
            <a:off x="3953064" y="2744202"/>
            <a:ext cx="12954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刃具未交換</a:t>
            </a:r>
          </a:p>
        </p:txBody>
      </p:sp>
      <p:sp>
        <p:nvSpPr>
          <p:cNvPr id="71697" name="Rectangle 20"/>
          <p:cNvSpPr>
            <a:spLocks noChangeArrowheads="1"/>
          </p:cNvSpPr>
          <p:nvPr/>
        </p:nvSpPr>
        <p:spPr bwMode="auto">
          <a:xfrm>
            <a:off x="3957252" y="3188022"/>
            <a:ext cx="12954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刃具セット</a:t>
            </a:r>
          </a:p>
        </p:txBody>
      </p:sp>
      <p:sp>
        <p:nvSpPr>
          <p:cNvPr id="71698" name="Rectangle 21"/>
          <p:cNvSpPr>
            <a:spLocks noChangeArrowheads="1"/>
          </p:cNvSpPr>
          <p:nvPr/>
        </p:nvSpPr>
        <p:spPr bwMode="auto">
          <a:xfrm>
            <a:off x="3901975" y="4988748"/>
            <a:ext cx="12954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ｸｰﾗﾝﾄかかり</a:t>
            </a:r>
          </a:p>
        </p:txBody>
      </p:sp>
      <p:sp>
        <p:nvSpPr>
          <p:cNvPr id="71699" name="Line 22"/>
          <p:cNvSpPr>
            <a:spLocks noChangeShapeType="1"/>
          </p:cNvSpPr>
          <p:nvPr/>
        </p:nvSpPr>
        <p:spPr bwMode="auto">
          <a:xfrm>
            <a:off x="5486400" y="2667000"/>
            <a:ext cx="5181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00" name="Line 25"/>
          <p:cNvSpPr>
            <a:spLocks noChangeShapeType="1"/>
          </p:cNvSpPr>
          <p:nvPr/>
        </p:nvSpPr>
        <p:spPr bwMode="auto">
          <a:xfrm>
            <a:off x="5486400" y="3124200"/>
            <a:ext cx="5181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01" name="Line 26"/>
          <p:cNvSpPr>
            <a:spLocks noChangeShapeType="1"/>
          </p:cNvSpPr>
          <p:nvPr/>
        </p:nvSpPr>
        <p:spPr bwMode="auto">
          <a:xfrm>
            <a:off x="5486400" y="3581400"/>
            <a:ext cx="5181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02" name="Line 27"/>
          <p:cNvSpPr>
            <a:spLocks noChangeShapeType="1"/>
          </p:cNvSpPr>
          <p:nvPr/>
        </p:nvSpPr>
        <p:spPr bwMode="auto">
          <a:xfrm>
            <a:off x="5486400" y="4038600"/>
            <a:ext cx="5181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03" name="Line 28"/>
          <p:cNvSpPr>
            <a:spLocks noChangeShapeType="1"/>
          </p:cNvSpPr>
          <p:nvPr/>
        </p:nvSpPr>
        <p:spPr bwMode="auto">
          <a:xfrm>
            <a:off x="5486400" y="4495800"/>
            <a:ext cx="5181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04" name="Line 29"/>
          <p:cNvSpPr>
            <a:spLocks noChangeShapeType="1"/>
          </p:cNvSpPr>
          <p:nvPr/>
        </p:nvSpPr>
        <p:spPr bwMode="auto">
          <a:xfrm>
            <a:off x="5486400" y="4953000"/>
            <a:ext cx="5181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05" name="Line 30"/>
          <p:cNvSpPr>
            <a:spLocks noChangeShapeType="1"/>
          </p:cNvSpPr>
          <p:nvPr/>
        </p:nvSpPr>
        <p:spPr bwMode="auto">
          <a:xfrm>
            <a:off x="5486400" y="5410200"/>
            <a:ext cx="5181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06" name="Line 31"/>
          <p:cNvSpPr>
            <a:spLocks noChangeShapeType="1"/>
          </p:cNvSpPr>
          <p:nvPr/>
        </p:nvSpPr>
        <p:spPr bwMode="auto">
          <a:xfrm>
            <a:off x="5486400" y="5949236"/>
            <a:ext cx="5181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07" name="Line 32"/>
          <p:cNvSpPr>
            <a:spLocks noChangeShapeType="1"/>
          </p:cNvSpPr>
          <p:nvPr/>
        </p:nvSpPr>
        <p:spPr bwMode="auto">
          <a:xfrm>
            <a:off x="6705600" y="1981200"/>
            <a:ext cx="0" cy="3962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08" name="Line 33"/>
          <p:cNvSpPr>
            <a:spLocks noChangeShapeType="1"/>
          </p:cNvSpPr>
          <p:nvPr/>
        </p:nvSpPr>
        <p:spPr bwMode="auto">
          <a:xfrm>
            <a:off x="5486400" y="1981200"/>
            <a:ext cx="0" cy="3962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09" name="Line 34"/>
          <p:cNvSpPr>
            <a:spLocks noChangeShapeType="1"/>
          </p:cNvSpPr>
          <p:nvPr/>
        </p:nvSpPr>
        <p:spPr bwMode="auto">
          <a:xfrm>
            <a:off x="8077200" y="1981200"/>
            <a:ext cx="0" cy="3962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10" name="Line 35"/>
          <p:cNvSpPr>
            <a:spLocks noChangeShapeType="1"/>
          </p:cNvSpPr>
          <p:nvPr/>
        </p:nvSpPr>
        <p:spPr bwMode="auto">
          <a:xfrm>
            <a:off x="9372600" y="1981200"/>
            <a:ext cx="0" cy="3962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11" name="Line 36"/>
          <p:cNvSpPr>
            <a:spLocks noChangeShapeType="1"/>
          </p:cNvSpPr>
          <p:nvPr/>
        </p:nvSpPr>
        <p:spPr bwMode="auto">
          <a:xfrm>
            <a:off x="9448800" y="1981200"/>
            <a:ext cx="0" cy="3962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71712" name="Text Box 38"/>
          <p:cNvSpPr txBox="1">
            <a:spLocks noChangeArrowheads="1"/>
          </p:cNvSpPr>
          <p:nvPr/>
        </p:nvSpPr>
        <p:spPr bwMode="auto">
          <a:xfrm>
            <a:off x="5824538" y="3581400"/>
            <a:ext cx="54534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○</a:t>
            </a:r>
            <a:endParaRPr lang="en-US" altLang="ja-JP" dirty="0">
              <a:solidFill>
                <a:schemeClr val="tx1"/>
              </a:solidFill>
              <a:ea typeface="HG丸ｺﾞｼｯｸM-PRO" panose="020F0600000000000000" pitchFamily="50" charset="-128"/>
            </a:endParaRPr>
          </a:p>
        </p:txBody>
      </p:sp>
      <p:sp>
        <p:nvSpPr>
          <p:cNvPr id="71713" name="Text Box 40"/>
          <p:cNvSpPr txBox="1">
            <a:spLocks noChangeArrowheads="1"/>
          </p:cNvSpPr>
          <p:nvPr/>
        </p:nvSpPr>
        <p:spPr bwMode="auto">
          <a:xfrm>
            <a:off x="5824539" y="3962401"/>
            <a:ext cx="54133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△</a:t>
            </a:r>
          </a:p>
        </p:txBody>
      </p:sp>
      <p:sp>
        <p:nvSpPr>
          <p:cNvPr id="71716" name="Text Box 44"/>
          <p:cNvSpPr txBox="1">
            <a:spLocks noChangeArrowheads="1"/>
          </p:cNvSpPr>
          <p:nvPr/>
        </p:nvSpPr>
        <p:spPr bwMode="auto">
          <a:xfrm>
            <a:off x="5824539" y="3168651"/>
            <a:ext cx="54133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×</a:t>
            </a:r>
          </a:p>
        </p:txBody>
      </p:sp>
      <p:sp>
        <p:nvSpPr>
          <p:cNvPr id="71717" name="Text Box 45"/>
          <p:cNvSpPr txBox="1">
            <a:spLocks noChangeArrowheads="1"/>
          </p:cNvSpPr>
          <p:nvPr/>
        </p:nvSpPr>
        <p:spPr bwMode="auto">
          <a:xfrm>
            <a:off x="7162800" y="3962401"/>
            <a:ext cx="541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×</a:t>
            </a:r>
          </a:p>
        </p:txBody>
      </p:sp>
      <p:sp>
        <p:nvSpPr>
          <p:cNvPr id="71719" name="Text Box 47"/>
          <p:cNvSpPr txBox="1">
            <a:spLocks noChangeArrowheads="1"/>
          </p:cNvSpPr>
          <p:nvPr/>
        </p:nvSpPr>
        <p:spPr bwMode="auto">
          <a:xfrm>
            <a:off x="8466037" y="4907756"/>
            <a:ext cx="541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△</a:t>
            </a:r>
          </a:p>
        </p:txBody>
      </p:sp>
      <p:sp>
        <p:nvSpPr>
          <p:cNvPr id="71721" name="Text Box 49"/>
          <p:cNvSpPr txBox="1">
            <a:spLocks noChangeArrowheads="1"/>
          </p:cNvSpPr>
          <p:nvPr/>
        </p:nvSpPr>
        <p:spPr bwMode="auto">
          <a:xfrm>
            <a:off x="7162800" y="3168651"/>
            <a:ext cx="541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×</a:t>
            </a:r>
          </a:p>
        </p:txBody>
      </p:sp>
      <p:sp>
        <p:nvSpPr>
          <p:cNvPr id="71722" name="Text Box 50"/>
          <p:cNvSpPr txBox="1">
            <a:spLocks noChangeArrowheads="1"/>
          </p:cNvSpPr>
          <p:nvPr/>
        </p:nvSpPr>
        <p:spPr bwMode="auto">
          <a:xfrm>
            <a:off x="8458200" y="3168651"/>
            <a:ext cx="541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×</a:t>
            </a:r>
          </a:p>
        </p:txBody>
      </p:sp>
      <p:sp>
        <p:nvSpPr>
          <p:cNvPr id="71723" name="Text Box 51"/>
          <p:cNvSpPr txBox="1">
            <a:spLocks noChangeArrowheads="1"/>
          </p:cNvSpPr>
          <p:nvPr/>
        </p:nvSpPr>
        <p:spPr bwMode="auto">
          <a:xfrm>
            <a:off x="5824539" y="2667001"/>
            <a:ext cx="54133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△</a:t>
            </a:r>
          </a:p>
        </p:txBody>
      </p:sp>
      <p:sp>
        <p:nvSpPr>
          <p:cNvPr id="71724" name="Text Box 52"/>
          <p:cNvSpPr txBox="1">
            <a:spLocks noChangeArrowheads="1"/>
          </p:cNvSpPr>
          <p:nvPr/>
        </p:nvSpPr>
        <p:spPr bwMode="auto">
          <a:xfrm>
            <a:off x="7162800" y="2667001"/>
            <a:ext cx="541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×</a:t>
            </a:r>
          </a:p>
        </p:txBody>
      </p:sp>
      <p:sp>
        <p:nvSpPr>
          <p:cNvPr id="71725" name="Text Box 53"/>
          <p:cNvSpPr txBox="1">
            <a:spLocks noChangeArrowheads="1"/>
          </p:cNvSpPr>
          <p:nvPr/>
        </p:nvSpPr>
        <p:spPr bwMode="auto">
          <a:xfrm>
            <a:off x="8458200" y="2667001"/>
            <a:ext cx="541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△</a:t>
            </a:r>
          </a:p>
        </p:txBody>
      </p:sp>
      <p:sp>
        <p:nvSpPr>
          <p:cNvPr id="71726" name="Text Box 54"/>
          <p:cNvSpPr txBox="1">
            <a:spLocks noChangeArrowheads="1"/>
          </p:cNvSpPr>
          <p:nvPr/>
        </p:nvSpPr>
        <p:spPr bwMode="auto">
          <a:xfrm>
            <a:off x="5824539" y="4495801"/>
            <a:ext cx="54133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△</a:t>
            </a:r>
          </a:p>
        </p:txBody>
      </p:sp>
      <p:sp>
        <p:nvSpPr>
          <p:cNvPr id="414775" name="AutoShape 55"/>
          <p:cNvSpPr>
            <a:spLocks noChangeArrowheads="1"/>
          </p:cNvSpPr>
          <p:nvPr/>
        </p:nvSpPr>
        <p:spPr bwMode="auto">
          <a:xfrm>
            <a:off x="9525000" y="1905000"/>
            <a:ext cx="952500" cy="609600"/>
          </a:xfrm>
          <a:prstGeom prst="roundRect">
            <a:avLst>
              <a:gd name="adj" fmla="val 16667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99CC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要因の</a:t>
            </a:r>
          </a:p>
          <a:p>
            <a:pPr algn="ctr" eaLnBrk="1" hangingPunct="1">
              <a:defRPr/>
            </a:pPr>
            <a:r>
              <a:rPr lang="ja-JP" alt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可能性</a:t>
            </a:r>
          </a:p>
        </p:txBody>
      </p:sp>
      <p:sp>
        <p:nvSpPr>
          <p:cNvPr id="71728" name="Text Box 56"/>
          <p:cNvSpPr txBox="1">
            <a:spLocks noChangeArrowheads="1"/>
          </p:cNvSpPr>
          <p:nvPr/>
        </p:nvSpPr>
        <p:spPr bwMode="auto">
          <a:xfrm>
            <a:off x="9753601" y="3581400"/>
            <a:ext cx="81304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rgbClr val="FF0000"/>
                </a:solidFill>
                <a:ea typeface="HG丸ｺﾞｼｯｸM-PRO" panose="020F0600000000000000" pitchFamily="50" charset="-128"/>
              </a:rPr>
              <a:t>★1</a:t>
            </a:r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8829" y="16555"/>
            <a:ext cx="3332704" cy="2408431"/>
          </a:xfrm>
          <a:prstGeom prst="rect">
            <a:avLst/>
          </a:prstGeom>
        </p:spPr>
      </p:pic>
      <p:sp>
        <p:nvSpPr>
          <p:cNvPr id="50" name="Rectangle 21"/>
          <p:cNvSpPr>
            <a:spLocks noChangeArrowheads="1"/>
          </p:cNvSpPr>
          <p:nvPr/>
        </p:nvSpPr>
        <p:spPr bwMode="auto">
          <a:xfrm>
            <a:off x="3890740" y="4552951"/>
            <a:ext cx="1518923" cy="354805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r>
              <a:rPr lang="ja-JP" altLang="en-US" sz="1600" dirty="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仕上げ刃具振れ</a:t>
            </a:r>
          </a:p>
        </p:txBody>
      </p:sp>
      <p:sp>
        <p:nvSpPr>
          <p:cNvPr id="51" name="Text Box 54"/>
          <p:cNvSpPr txBox="1">
            <a:spLocks noChangeArrowheads="1"/>
          </p:cNvSpPr>
          <p:nvPr/>
        </p:nvSpPr>
        <p:spPr bwMode="auto">
          <a:xfrm>
            <a:off x="5836446" y="4864895"/>
            <a:ext cx="54133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△</a:t>
            </a:r>
          </a:p>
        </p:txBody>
      </p:sp>
      <p:sp>
        <p:nvSpPr>
          <p:cNvPr id="52" name="Text Box 45"/>
          <p:cNvSpPr txBox="1">
            <a:spLocks noChangeArrowheads="1"/>
          </p:cNvSpPr>
          <p:nvPr/>
        </p:nvSpPr>
        <p:spPr bwMode="auto">
          <a:xfrm>
            <a:off x="7170637" y="4450557"/>
            <a:ext cx="541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×</a:t>
            </a:r>
          </a:p>
        </p:txBody>
      </p:sp>
      <p:sp>
        <p:nvSpPr>
          <p:cNvPr id="55" name="Text Box 56"/>
          <p:cNvSpPr txBox="1">
            <a:spLocks noChangeArrowheads="1"/>
          </p:cNvSpPr>
          <p:nvPr/>
        </p:nvSpPr>
        <p:spPr bwMode="auto">
          <a:xfrm>
            <a:off x="9737827" y="3977670"/>
            <a:ext cx="81304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rgbClr val="FF0000"/>
                </a:solidFill>
                <a:ea typeface="HG丸ｺﾞｼｯｸM-PRO" panose="020F0600000000000000" pitchFamily="50" charset="-128"/>
              </a:rPr>
              <a:t>★2</a:t>
            </a:r>
          </a:p>
        </p:txBody>
      </p:sp>
      <p:sp>
        <p:nvSpPr>
          <p:cNvPr id="56" name="Text Box 56"/>
          <p:cNvSpPr txBox="1">
            <a:spLocks noChangeArrowheads="1"/>
          </p:cNvSpPr>
          <p:nvPr/>
        </p:nvSpPr>
        <p:spPr bwMode="auto">
          <a:xfrm>
            <a:off x="9716685" y="4440648"/>
            <a:ext cx="81304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rgbClr val="FF0000"/>
                </a:solidFill>
                <a:ea typeface="HG丸ｺﾞｼｯｸM-PRO" panose="020F0600000000000000" pitchFamily="50" charset="-128"/>
              </a:rPr>
              <a:t>★3</a:t>
            </a:r>
          </a:p>
        </p:txBody>
      </p:sp>
      <p:sp>
        <p:nvSpPr>
          <p:cNvPr id="57" name="AutoShape 81">
            <a:hlinkClick r:id="rId4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890458" y="150367"/>
            <a:ext cx="720725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58" name="Group 4"/>
          <p:cNvGrpSpPr>
            <a:grpSpLocks/>
          </p:cNvGrpSpPr>
          <p:nvPr/>
        </p:nvGrpSpPr>
        <p:grpSpPr bwMode="auto">
          <a:xfrm>
            <a:off x="9448801" y="962055"/>
            <a:ext cx="1040337" cy="899021"/>
            <a:chOff x="3937" y="288"/>
            <a:chExt cx="896" cy="884"/>
          </a:xfrm>
        </p:grpSpPr>
        <p:sp>
          <p:nvSpPr>
            <p:cNvPr id="59" name="Rectangle 5"/>
            <p:cNvSpPr>
              <a:spLocks noChangeArrowheads="1"/>
            </p:cNvSpPr>
            <p:nvPr/>
          </p:nvSpPr>
          <p:spPr bwMode="auto">
            <a:xfrm>
              <a:off x="3937" y="288"/>
              <a:ext cx="895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○･･･</a:t>
              </a:r>
              <a:r>
                <a:rPr lang="en-US" altLang="ja-JP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3</a:t>
              </a:r>
              <a:r>
                <a:rPr lang="ja-JP" altLang="en-US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点</a:t>
              </a:r>
              <a:endParaRPr lang="ja-JP" altLang="en-US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Rectangle 6"/>
            <p:cNvSpPr>
              <a:spLocks noChangeArrowheads="1"/>
            </p:cNvSpPr>
            <p:nvPr/>
          </p:nvSpPr>
          <p:spPr bwMode="auto">
            <a:xfrm>
              <a:off x="3938" y="576"/>
              <a:ext cx="895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△･･･</a:t>
              </a:r>
              <a:r>
                <a:rPr lang="en-US" altLang="ja-JP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1</a:t>
              </a:r>
              <a:r>
                <a:rPr lang="ja-JP" altLang="en-US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点</a:t>
              </a:r>
              <a:endParaRPr lang="ja-JP" altLang="en-US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Rectangle 7"/>
            <p:cNvSpPr>
              <a:spLocks noChangeArrowheads="1"/>
            </p:cNvSpPr>
            <p:nvPr/>
          </p:nvSpPr>
          <p:spPr bwMode="auto">
            <a:xfrm>
              <a:off x="3938" y="854"/>
              <a:ext cx="895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en-US" altLang="ja-JP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×</a:t>
              </a:r>
              <a:r>
                <a:rPr lang="ja-JP" altLang="en-US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･･･</a:t>
              </a:r>
              <a:r>
                <a:rPr lang="en-US" altLang="ja-JP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0</a:t>
              </a:r>
              <a:r>
                <a:rPr lang="ja-JP" altLang="en-US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点</a:t>
              </a:r>
              <a:endParaRPr lang="ja-JP" altLang="en-US" sz="2400" i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64" name="Text Box 38"/>
          <p:cNvSpPr txBox="1">
            <a:spLocks noChangeArrowheads="1"/>
          </p:cNvSpPr>
          <p:nvPr/>
        </p:nvSpPr>
        <p:spPr bwMode="auto">
          <a:xfrm>
            <a:off x="7158796" y="3542765"/>
            <a:ext cx="54534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○</a:t>
            </a:r>
            <a:endParaRPr lang="en-US" altLang="ja-JP" dirty="0">
              <a:solidFill>
                <a:schemeClr val="tx1"/>
              </a:solidFill>
              <a:ea typeface="HG丸ｺﾞｼｯｸM-PRO" panose="020F0600000000000000" pitchFamily="50" charset="-128"/>
            </a:endParaRPr>
          </a:p>
        </p:txBody>
      </p:sp>
      <p:sp>
        <p:nvSpPr>
          <p:cNvPr id="65" name="Text Box 38"/>
          <p:cNvSpPr txBox="1">
            <a:spLocks noChangeArrowheads="1"/>
          </p:cNvSpPr>
          <p:nvPr/>
        </p:nvSpPr>
        <p:spPr bwMode="auto">
          <a:xfrm>
            <a:off x="8491088" y="3581400"/>
            <a:ext cx="54534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○</a:t>
            </a:r>
            <a:endParaRPr lang="en-US" altLang="ja-JP" dirty="0">
              <a:solidFill>
                <a:schemeClr val="tx1"/>
              </a:solidFill>
              <a:ea typeface="HG丸ｺﾞｼｯｸM-PRO" panose="020F0600000000000000" pitchFamily="50" charset="-128"/>
            </a:endParaRPr>
          </a:p>
        </p:txBody>
      </p:sp>
      <p:sp>
        <p:nvSpPr>
          <p:cNvPr id="66" name="Text Box 38"/>
          <p:cNvSpPr txBox="1">
            <a:spLocks noChangeArrowheads="1"/>
          </p:cNvSpPr>
          <p:nvPr/>
        </p:nvSpPr>
        <p:spPr bwMode="auto">
          <a:xfrm>
            <a:off x="7186919" y="4877485"/>
            <a:ext cx="54534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×</a:t>
            </a:r>
          </a:p>
        </p:txBody>
      </p:sp>
      <p:sp>
        <p:nvSpPr>
          <p:cNvPr id="67" name="Text Box 38"/>
          <p:cNvSpPr txBox="1">
            <a:spLocks noChangeArrowheads="1"/>
          </p:cNvSpPr>
          <p:nvPr/>
        </p:nvSpPr>
        <p:spPr bwMode="auto">
          <a:xfrm>
            <a:off x="8502604" y="4446449"/>
            <a:ext cx="54534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○</a:t>
            </a:r>
            <a:endParaRPr lang="en-US" altLang="ja-JP" dirty="0">
              <a:solidFill>
                <a:schemeClr val="tx1"/>
              </a:solidFill>
              <a:ea typeface="HG丸ｺﾞｼｯｸM-PRO" panose="020F0600000000000000" pitchFamily="50" charset="-128"/>
            </a:endParaRPr>
          </a:p>
        </p:txBody>
      </p:sp>
      <p:sp>
        <p:nvSpPr>
          <p:cNvPr id="68" name="Text Box 38"/>
          <p:cNvSpPr txBox="1">
            <a:spLocks noChangeArrowheads="1"/>
          </p:cNvSpPr>
          <p:nvPr/>
        </p:nvSpPr>
        <p:spPr bwMode="auto">
          <a:xfrm>
            <a:off x="8496846" y="4011227"/>
            <a:ext cx="54534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○</a:t>
            </a:r>
            <a:endParaRPr lang="en-US" altLang="ja-JP" dirty="0">
              <a:solidFill>
                <a:schemeClr val="tx1"/>
              </a:solidFill>
              <a:ea typeface="HG丸ｺﾞｼｯｸM-PRO" panose="020F0600000000000000" pitchFamily="50" charset="-128"/>
            </a:endParaRPr>
          </a:p>
        </p:txBody>
      </p:sp>
      <p:sp>
        <p:nvSpPr>
          <p:cNvPr id="62" name="Text Box 45"/>
          <p:cNvSpPr txBox="1">
            <a:spLocks noChangeArrowheads="1"/>
          </p:cNvSpPr>
          <p:nvPr/>
        </p:nvSpPr>
        <p:spPr bwMode="auto">
          <a:xfrm>
            <a:off x="5822121" y="5400486"/>
            <a:ext cx="541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×</a:t>
            </a:r>
          </a:p>
        </p:txBody>
      </p:sp>
      <p:sp>
        <p:nvSpPr>
          <p:cNvPr id="63" name="Text Box 45"/>
          <p:cNvSpPr txBox="1">
            <a:spLocks noChangeArrowheads="1"/>
          </p:cNvSpPr>
          <p:nvPr/>
        </p:nvSpPr>
        <p:spPr bwMode="auto">
          <a:xfrm>
            <a:off x="7183336" y="5369749"/>
            <a:ext cx="541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×</a:t>
            </a:r>
          </a:p>
        </p:txBody>
      </p:sp>
      <p:sp>
        <p:nvSpPr>
          <p:cNvPr id="69" name="Text Box 47"/>
          <p:cNvSpPr txBox="1">
            <a:spLocks noChangeArrowheads="1"/>
          </p:cNvSpPr>
          <p:nvPr/>
        </p:nvSpPr>
        <p:spPr bwMode="auto">
          <a:xfrm>
            <a:off x="8478475" y="5371736"/>
            <a:ext cx="541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△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414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722" grpId="0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4"/>
          <p:cNvSpPr txBox="1">
            <a:spLocks noChangeArrowheads="1"/>
          </p:cNvSpPr>
          <p:nvPr/>
        </p:nvSpPr>
        <p:spPr bwMode="auto">
          <a:xfrm>
            <a:off x="1524000" y="1752600"/>
            <a:ext cx="9144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3600">
                <a:solidFill>
                  <a:srgbClr val="180B77"/>
                </a:solidFill>
                <a:latin typeface="Arial" panose="020B0604020202020204" pitchFamily="34" charset="0"/>
              </a:rPr>
              <a:t>　</a:t>
            </a:r>
            <a:r>
              <a:rPr lang="ja-JP" altLang="en-US" sz="3600">
                <a:solidFill>
                  <a:srgbClr val="FE2508"/>
                </a:solidFill>
                <a:latin typeface="Arial" panose="020B0604020202020204" pitchFamily="34" charset="0"/>
              </a:rPr>
              <a:t>仮説（残った切粉の仕上加工での巻き込み）</a:t>
            </a:r>
            <a:endParaRPr lang="ja-JP" altLang="en-US" sz="3600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grpSp>
        <p:nvGrpSpPr>
          <p:cNvPr id="73731" name="Group 15"/>
          <p:cNvGrpSpPr>
            <a:grpSpLocks/>
          </p:cNvGrpSpPr>
          <p:nvPr/>
        </p:nvGrpSpPr>
        <p:grpSpPr bwMode="auto">
          <a:xfrm>
            <a:off x="1752600" y="3429001"/>
            <a:ext cx="7391400" cy="3051175"/>
            <a:chOff x="672" y="2016"/>
            <a:chExt cx="4656" cy="1922"/>
          </a:xfrm>
        </p:grpSpPr>
        <p:pic>
          <p:nvPicPr>
            <p:cNvPr id="73748" name="Object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" y="2304"/>
              <a:ext cx="1728" cy="1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73749" name="AutoShape 9"/>
            <p:cNvSpPr>
              <a:spLocks noChangeArrowheads="1"/>
            </p:cNvSpPr>
            <p:nvPr/>
          </p:nvSpPr>
          <p:spPr bwMode="auto">
            <a:xfrm>
              <a:off x="2640" y="2016"/>
              <a:ext cx="2688" cy="1094"/>
            </a:xfrm>
            <a:prstGeom prst="wedgeRoundRectCallout">
              <a:avLst>
                <a:gd name="adj1" fmla="val -91106"/>
                <a:gd name="adj2" fmla="val 50190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よし！</a:t>
              </a:r>
            </a:p>
            <a:p>
              <a:pPr eaLnBrk="1" hangingPunct="1">
                <a:spcBef>
                  <a:spcPct val="50000"/>
                </a:spcBef>
              </a:pPr>
              <a:r>
                <a:rPr lang="ja-JP" altLang="en-US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実際に切粉が残っているか</a:t>
              </a:r>
            </a:p>
            <a:p>
              <a:pPr eaLnBrk="1" hangingPunct="1">
                <a:spcBef>
                  <a:spcPct val="50000"/>
                </a:spcBef>
              </a:pPr>
              <a:r>
                <a:rPr lang="ja-JP" altLang="en-US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現場に行って観て見よう！</a:t>
              </a:r>
            </a:p>
          </p:txBody>
        </p:sp>
      </p:grpSp>
      <p:sp>
        <p:nvSpPr>
          <p:cNvPr id="73732" name="AutoShape 11"/>
          <p:cNvSpPr>
            <a:spLocks noChangeArrowheads="1"/>
          </p:cNvSpPr>
          <p:nvPr/>
        </p:nvSpPr>
        <p:spPr bwMode="auto">
          <a:xfrm>
            <a:off x="1600200" y="76200"/>
            <a:ext cx="22860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要因解析 ③</a:t>
            </a:r>
          </a:p>
        </p:txBody>
      </p:sp>
      <p:sp>
        <p:nvSpPr>
          <p:cNvPr id="230413" name="Rectangle 13"/>
          <p:cNvSpPr>
            <a:spLocks noChangeArrowheads="1"/>
          </p:cNvSpPr>
          <p:nvPr/>
        </p:nvSpPr>
        <p:spPr bwMode="auto">
          <a:xfrm>
            <a:off x="2819400" y="990600"/>
            <a:ext cx="6553200" cy="609600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 anchorCtr="1"/>
          <a:lstStyle/>
          <a:p>
            <a:pPr algn="ctr" eaLnBrk="1" hangingPunct="1">
              <a:defRPr/>
            </a:pPr>
            <a:r>
              <a:rPr lang="ja-JP" altLang="en-US" sz="3600">
                <a:effectLst>
                  <a:outerShdw blurRad="38100" dist="38100" dir="2700000" algn="tl">
                    <a:srgbClr val="FFFFFF"/>
                  </a:outerShdw>
                </a:effectLst>
                <a:ea typeface="HG丸ｺﾞｼｯｸM-PRO" pitchFamily="50" charset="-128"/>
              </a:rPr>
              <a:t>要因（仮説）の検証</a:t>
            </a:r>
          </a:p>
        </p:txBody>
      </p:sp>
      <p:grpSp>
        <p:nvGrpSpPr>
          <p:cNvPr id="73734" name="Group 17"/>
          <p:cNvGrpSpPr>
            <a:grpSpLocks/>
          </p:cNvGrpSpPr>
          <p:nvPr/>
        </p:nvGrpSpPr>
        <p:grpSpPr bwMode="auto">
          <a:xfrm>
            <a:off x="9144000" y="2438400"/>
            <a:ext cx="990600" cy="4038600"/>
            <a:chOff x="3936" y="1344"/>
            <a:chExt cx="624" cy="2544"/>
          </a:xfrm>
        </p:grpSpPr>
        <p:grpSp>
          <p:nvGrpSpPr>
            <p:cNvPr id="73735" name="Group 18"/>
            <p:cNvGrpSpPr>
              <a:grpSpLocks/>
            </p:cNvGrpSpPr>
            <p:nvPr/>
          </p:nvGrpSpPr>
          <p:grpSpPr bwMode="auto">
            <a:xfrm>
              <a:off x="3936" y="1344"/>
              <a:ext cx="624" cy="2544"/>
              <a:chOff x="3648" y="1008"/>
              <a:chExt cx="624" cy="2544"/>
            </a:xfrm>
          </p:grpSpPr>
          <p:sp>
            <p:nvSpPr>
              <p:cNvPr id="73737" name="Rectangle 19"/>
              <p:cNvSpPr>
                <a:spLocks noChangeArrowheads="1"/>
              </p:cNvSpPr>
              <p:nvPr/>
            </p:nvSpPr>
            <p:spPr bwMode="auto">
              <a:xfrm>
                <a:off x="3816" y="1008"/>
                <a:ext cx="276" cy="85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3738" name="AutoShape 20"/>
              <p:cNvSpPr>
                <a:spLocks noChangeArrowheads="1"/>
              </p:cNvSpPr>
              <p:nvPr/>
            </p:nvSpPr>
            <p:spPr bwMode="auto">
              <a:xfrm>
                <a:off x="3708" y="1865"/>
                <a:ext cx="480" cy="127"/>
              </a:xfrm>
              <a:prstGeom prst="roundRect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3739" name="Rectangle 21"/>
              <p:cNvSpPr>
                <a:spLocks noChangeArrowheads="1"/>
              </p:cNvSpPr>
              <p:nvPr/>
            </p:nvSpPr>
            <p:spPr bwMode="auto">
              <a:xfrm>
                <a:off x="3816" y="1992"/>
                <a:ext cx="276" cy="19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3740" name="AutoShape 22"/>
              <p:cNvSpPr>
                <a:spLocks noChangeArrowheads="1"/>
              </p:cNvSpPr>
              <p:nvPr/>
            </p:nvSpPr>
            <p:spPr bwMode="auto">
              <a:xfrm>
                <a:off x="3648" y="3046"/>
                <a:ext cx="624" cy="127"/>
              </a:xfrm>
              <a:prstGeom prst="roundRect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3741" name="AutoShape 23"/>
              <p:cNvSpPr>
                <a:spLocks noChangeArrowheads="1"/>
              </p:cNvSpPr>
              <p:nvPr/>
            </p:nvSpPr>
            <p:spPr bwMode="auto">
              <a:xfrm>
                <a:off x="3678" y="2723"/>
                <a:ext cx="552" cy="154"/>
              </a:xfrm>
              <a:prstGeom prst="roundRect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3742" name="Rectangle 24"/>
              <p:cNvSpPr>
                <a:spLocks noChangeArrowheads="1"/>
              </p:cNvSpPr>
              <p:nvPr/>
            </p:nvSpPr>
            <p:spPr bwMode="auto">
              <a:xfrm>
                <a:off x="3816" y="2301"/>
                <a:ext cx="276" cy="16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3743" name="AutoShape 25"/>
              <p:cNvSpPr>
                <a:spLocks noChangeArrowheads="1"/>
              </p:cNvSpPr>
              <p:nvPr/>
            </p:nvSpPr>
            <p:spPr bwMode="auto">
              <a:xfrm>
                <a:off x="3708" y="2175"/>
                <a:ext cx="480" cy="126"/>
              </a:xfrm>
              <a:prstGeom prst="roundRect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3744" name="AutoShape 26"/>
              <p:cNvSpPr>
                <a:spLocks noChangeArrowheads="1"/>
              </p:cNvSpPr>
              <p:nvPr/>
            </p:nvSpPr>
            <p:spPr bwMode="auto">
              <a:xfrm>
                <a:off x="3708" y="2470"/>
                <a:ext cx="480" cy="126"/>
              </a:xfrm>
              <a:prstGeom prst="roundRect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3745" name="Rectangle 27"/>
              <p:cNvSpPr>
                <a:spLocks noChangeArrowheads="1"/>
              </p:cNvSpPr>
              <p:nvPr/>
            </p:nvSpPr>
            <p:spPr bwMode="auto">
              <a:xfrm>
                <a:off x="3792" y="2596"/>
                <a:ext cx="324" cy="12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3746" name="Rectangle 28"/>
              <p:cNvSpPr>
                <a:spLocks noChangeArrowheads="1"/>
              </p:cNvSpPr>
              <p:nvPr/>
            </p:nvSpPr>
            <p:spPr bwMode="auto">
              <a:xfrm>
                <a:off x="3768" y="2877"/>
                <a:ext cx="384" cy="169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3747" name="Rectangle 29"/>
              <p:cNvSpPr>
                <a:spLocks noChangeArrowheads="1"/>
              </p:cNvSpPr>
              <p:nvPr/>
            </p:nvSpPr>
            <p:spPr bwMode="auto">
              <a:xfrm>
                <a:off x="3732" y="3173"/>
                <a:ext cx="450" cy="379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73736" name="Freeform 30"/>
            <p:cNvSpPr>
              <a:spLocks/>
            </p:cNvSpPr>
            <p:nvPr/>
          </p:nvSpPr>
          <p:spPr bwMode="auto">
            <a:xfrm rot="5073911">
              <a:off x="3840" y="2736"/>
              <a:ext cx="768" cy="288"/>
            </a:xfrm>
            <a:custGeom>
              <a:avLst/>
              <a:gdLst>
                <a:gd name="T0" fmla="*/ 2147483646 w 63"/>
                <a:gd name="T1" fmla="*/ 2147483646 h 23"/>
                <a:gd name="T2" fmla="*/ 2147483646 w 63"/>
                <a:gd name="T3" fmla="*/ 2147483646 h 23"/>
                <a:gd name="T4" fmla="*/ 2147483646 w 63"/>
                <a:gd name="T5" fmla="*/ 2147483646 h 23"/>
                <a:gd name="T6" fmla="*/ 2147483646 w 63"/>
                <a:gd name="T7" fmla="*/ 2147483646 h 23"/>
                <a:gd name="T8" fmla="*/ 2147483646 w 63"/>
                <a:gd name="T9" fmla="*/ 2147483646 h 23"/>
                <a:gd name="T10" fmla="*/ 2147483646 w 63"/>
                <a:gd name="T11" fmla="*/ 2147483646 h 23"/>
                <a:gd name="T12" fmla="*/ 2147483646 w 63"/>
                <a:gd name="T13" fmla="*/ 214748364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23">
                  <a:moveTo>
                    <a:pt x="2" y="8"/>
                  </a:moveTo>
                  <a:cubicBezTo>
                    <a:pt x="1" y="4"/>
                    <a:pt x="0" y="0"/>
                    <a:pt x="2" y="2"/>
                  </a:cubicBezTo>
                  <a:cubicBezTo>
                    <a:pt x="4" y="4"/>
                    <a:pt x="11" y="19"/>
                    <a:pt x="16" y="19"/>
                  </a:cubicBezTo>
                  <a:cubicBezTo>
                    <a:pt x="21" y="19"/>
                    <a:pt x="26" y="0"/>
                    <a:pt x="30" y="1"/>
                  </a:cubicBezTo>
                  <a:cubicBezTo>
                    <a:pt x="34" y="2"/>
                    <a:pt x="39" y="23"/>
                    <a:pt x="43" y="23"/>
                  </a:cubicBezTo>
                  <a:cubicBezTo>
                    <a:pt x="47" y="23"/>
                    <a:pt x="52" y="3"/>
                    <a:pt x="55" y="2"/>
                  </a:cubicBezTo>
                  <a:cubicBezTo>
                    <a:pt x="58" y="1"/>
                    <a:pt x="62" y="16"/>
                    <a:pt x="63" y="19"/>
                  </a:cubicBezTo>
                </a:path>
              </a:pathLst>
            </a:custGeom>
            <a:noFill/>
            <a:ln w="88900" cap="flat" cmpd="sng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1027"/>
          <p:cNvSpPr>
            <a:spLocks noGrp="1" noChangeArrowheads="1"/>
          </p:cNvSpPr>
          <p:nvPr>
            <p:ph type="ctrTitle"/>
          </p:nvPr>
        </p:nvSpPr>
        <p:spPr>
          <a:xfrm>
            <a:off x="5054433" y="0"/>
            <a:ext cx="4876967" cy="838200"/>
          </a:xfrm>
        </p:spPr>
        <p:txBody>
          <a:bodyPr vert="horz" wrap="square" lIns="92075" tIns="46038" rIns="92075" bIns="46038" numCol="1" anchor="b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ja-JP" altLang="en-US" sz="4000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要因の検証　①</a:t>
            </a:r>
          </a:p>
        </p:txBody>
      </p:sp>
      <p:sp>
        <p:nvSpPr>
          <p:cNvPr id="276883" name="AutoShape 1427"/>
          <p:cNvSpPr>
            <a:spLocks noChangeArrowheads="1"/>
          </p:cNvSpPr>
          <p:nvPr/>
        </p:nvSpPr>
        <p:spPr bwMode="auto">
          <a:xfrm>
            <a:off x="5054432" y="805185"/>
            <a:ext cx="5461169" cy="4572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 sz="1600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荒加工後の切粉残留率　５０／２００個（２５％）</a:t>
            </a:r>
          </a:p>
        </p:txBody>
      </p:sp>
      <p:sp>
        <p:nvSpPr>
          <p:cNvPr id="276884" name="AutoShape 1428"/>
          <p:cNvSpPr>
            <a:spLocks noChangeArrowheads="1"/>
          </p:cNvSpPr>
          <p:nvPr/>
        </p:nvSpPr>
        <p:spPr bwMode="auto">
          <a:xfrm>
            <a:off x="5054432" y="1295400"/>
            <a:ext cx="5461168" cy="4572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 sz="1600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洗浄後の切粉残留率　３／２０００個（１．５％）</a:t>
            </a:r>
          </a:p>
        </p:txBody>
      </p:sp>
      <p:pic>
        <p:nvPicPr>
          <p:cNvPr id="91" name="図 9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61428" y="14437"/>
            <a:ext cx="3272576" cy="2710872"/>
          </a:xfrm>
          <a:prstGeom prst="rect">
            <a:avLst/>
          </a:prstGeom>
        </p:spPr>
      </p:pic>
      <p:grpSp>
        <p:nvGrpSpPr>
          <p:cNvPr id="276882" name="Group 1426"/>
          <p:cNvGrpSpPr>
            <a:grpSpLocks/>
          </p:cNvGrpSpPr>
          <p:nvPr/>
        </p:nvGrpSpPr>
        <p:grpSpPr bwMode="auto">
          <a:xfrm>
            <a:off x="3197716" y="1843217"/>
            <a:ext cx="7089284" cy="4324865"/>
            <a:chOff x="480" y="536"/>
            <a:chExt cx="5040" cy="3360"/>
          </a:xfrm>
        </p:grpSpPr>
        <p:sp>
          <p:nvSpPr>
            <p:cNvPr id="75814" name="Rectangle 1315"/>
            <p:cNvSpPr>
              <a:spLocks noChangeArrowheads="1"/>
            </p:cNvSpPr>
            <p:nvPr/>
          </p:nvSpPr>
          <p:spPr bwMode="auto">
            <a:xfrm flipH="1" flipV="1">
              <a:off x="4359" y="1463"/>
              <a:ext cx="825" cy="1248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15" name="Rectangle 1093"/>
            <p:cNvSpPr>
              <a:spLocks noChangeArrowheads="1"/>
            </p:cNvSpPr>
            <p:nvPr/>
          </p:nvSpPr>
          <p:spPr bwMode="auto">
            <a:xfrm flipH="1" flipV="1">
              <a:off x="710" y="1463"/>
              <a:ext cx="825" cy="1248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16" name="Rectangle 1094"/>
            <p:cNvSpPr>
              <a:spLocks noChangeArrowheads="1"/>
            </p:cNvSpPr>
            <p:nvPr/>
          </p:nvSpPr>
          <p:spPr bwMode="auto">
            <a:xfrm flipH="1" flipV="1">
              <a:off x="1800" y="1756"/>
              <a:ext cx="372" cy="955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17" name="Freeform 1122"/>
            <p:cNvSpPr>
              <a:spLocks/>
            </p:cNvSpPr>
            <p:nvPr/>
          </p:nvSpPr>
          <p:spPr bwMode="auto">
            <a:xfrm flipH="1" flipV="1">
              <a:off x="2529" y="1771"/>
              <a:ext cx="962" cy="940"/>
            </a:xfrm>
            <a:custGeom>
              <a:avLst/>
              <a:gdLst>
                <a:gd name="T0" fmla="*/ 2147483646 w 44"/>
                <a:gd name="T1" fmla="*/ 0 h 47"/>
                <a:gd name="T2" fmla="*/ 2147483646 w 44"/>
                <a:gd name="T3" fmla="*/ 2147483646 h 47"/>
                <a:gd name="T4" fmla="*/ 2147483646 w 44"/>
                <a:gd name="T5" fmla="*/ 2147483646 h 47"/>
                <a:gd name="T6" fmla="*/ 2147483646 w 44"/>
                <a:gd name="T7" fmla="*/ 2147483646 h 47"/>
                <a:gd name="T8" fmla="*/ 0 w 44"/>
                <a:gd name="T9" fmla="*/ 2147483646 h 47"/>
                <a:gd name="T10" fmla="*/ 0 w 44"/>
                <a:gd name="T11" fmla="*/ 2147483646 h 47"/>
                <a:gd name="T12" fmla="*/ 2147483646 w 44"/>
                <a:gd name="T13" fmla="*/ 2147483646 h 47"/>
                <a:gd name="T14" fmla="*/ 2147483646 w 44"/>
                <a:gd name="T15" fmla="*/ 2147483646 h 47"/>
                <a:gd name="T16" fmla="*/ 2147483646 w 44"/>
                <a:gd name="T17" fmla="*/ 2147483646 h 47"/>
                <a:gd name="T18" fmla="*/ 2147483646 w 44"/>
                <a:gd name="T19" fmla="*/ 2147483646 h 47"/>
                <a:gd name="T20" fmla="*/ 2147483646 w 44"/>
                <a:gd name="T21" fmla="*/ 2147483646 h 47"/>
                <a:gd name="T22" fmla="*/ 2147483646 w 44"/>
                <a:gd name="T23" fmla="*/ 0 h 47"/>
                <a:gd name="T24" fmla="*/ 2147483646 w 44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47">
                  <a:moveTo>
                    <a:pt x="44" y="0"/>
                  </a:moveTo>
                  <a:lnTo>
                    <a:pt x="44" y="47"/>
                  </a:lnTo>
                  <a:lnTo>
                    <a:pt x="8" y="47"/>
                  </a:lnTo>
                  <a:lnTo>
                    <a:pt x="8" y="40"/>
                  </a:lnTo>
                  <a:lnTo>
                    <a:pt x="0" y="40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8" y="9"/>
                  </a:lnTo>
                  <a:lnTo>
                    <a:pt x="22" y="9"/>
                  </a:lnTo>
                  <a:lnTo>
                    <a:pt x="22" y="16"/>
                  </a:lnTo>
                  <a:lnTo>
                    <a:pt x="31" y="16"/>
                  </a:lnTo>
                  <a:lnTo>
                    <a:pt x="31" y="0"/>
                  </a:lnTo>
                  <a:lnTo>
                    <a:pt x="44" y="0"/>
                  </a:lnTo>
                  <a:close/>
                </a:path>
              </a:pathLst>
            </a:cu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818" name="Rectangle 1137"/>
            <p:cNvSpPr>
              <a:spLocks noChangeArrowheads="1"/>
            </p:cNvSpPr>
            <p:nvPr/>
          </p:nvSpPr>
          <p:spPr bwMode="auto">
            <a:xfrm flipH="1" flipV="1">
              <a:off x="480" y="1977"/>
              <a:ext cx="4886" cy="220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19" name="Freeform 1314"/>
            <p:cNvSpPr>
              <a:spLocks/>
            </p:cNvSpPr>
            <p:nvPr/>
          </p:nvSpPr>
          <p:spPr bwMode="auto">
            <a:xfrm>
              <a:off x="806" y="1847"/>
              <a:ext cx="624" cy="480"/>
            </a:xfrm>
            <a:custGeom>
              <a:avLst/>
              <a:gdLst>
                <a:gd name="T0" fmla="*/ 17509 w 422"/>
                <a:gd name="T1" fmla="*/ 2558 h 338"/>
                <a:gd name="T2" fmla="*/ 22579 w 422"/>
                <a:gd name="T3" fmla="*/ 0 h 338"/>
                <a:gd name="T4" fmla="*/ 38283 w 422"/>
                <a:gd name="T5" fmla="*/ 619 h 338"/>
                <a:gd name="T6" fmla="*/ 44266 w 422"/>
                <a:gd name="T7" fmla="*/ 619 h 338"/>
                <a:gd name="T8" fmla="*/ 55925 w 422"/>
                <a:gd name="T9" fmla="*/ 0 h 338"/>
                <a:gd name="T10" fmla="*/ 72350 w 422"/>
                <a:gd name="T11" fmla="*/ 619 h 338"/>
                <a:gd name="T12" fmla="*/ 77219 w 422"/>
                <a:gd name="T13" fmla="*/ 1248 h 338"/>
                <a:gd name="T14" fmla="*/ 79010 w 422"/>
                <a:gd name="T15" fmla="*/ 3410 h 338"/>
                <a:gd name="T16" fmla="*/ 84948 w 422"/>
                <a:gd name="T17" fmla="*/ 2516 h 338"/>
                <a:gd name="T18" fmla="*/ 90323 w 422"/>
                <a:gd name="T19" fmla="*/ 3573 h 338"/>
                <a:gd name="T20" fmla="*/ 88756 w 422"/>
                <a:gd name="T21" fmla="*/ 7676 h 338"/>
                <a:gd name="T22" fmla="*/ 89798 w 422"/>
                <a:gd name="T23" fmla="*/ 12207 h 338"/>
                <a:gd name="T24" fmla="*/ 99686 w 422"/>
                <a:gd name="T25" fmla="*/ 22797 h 338"/>
                <a:gd name="T26" fmla="*/ 100840 w 422"/>
                <a:gd name="T27" fmla="*/ 25484 h 338"/>
                <a:gd name="T28" fmla="*/ 98842 w 422"/>
                <a:gd name="T29" fmla="*/ 33165 h 338"/>
                <a:gd name="T30" fmla="*/ 100840 w 422"/>
                <a:gd name="T31" fmla="*/ 39090 h 338"/>
                <a:gd name="T32" fmla="*/ 96787 w 422"/>
                <a:gd name="T33" fmla="*/ 41611 h 338"/>
                <a:gd name="T34" fmla="*/ 67842 w 422"/>
                <a:gd name="T35" fmla="*/ 42430 h 338"/>
                <a:gd name="T36" fmla="*/ 64859 w 422"/>
                <a:gd name="T37" fmla="*/ 45315 h 338"/>
                <a:gd name="T38" fmla="*/ 43343 w 422"/>
                <a:gd name="T39" fmla="*/ 45192 h 338"/>
                <a:gd name="T40" fmla="*/ 37484 w 422"/>
                <a:gd name="T41" fmla="*/ 44863 h 338"/>
                <a:gd name="T42" fmla="*/ 26734 w 422"/>
                <a:gd name="T43" fmla="*/ 45752 h 338"/>
                <a:gd name="T44" fmla="*/ 19344 w 422"/>
                <a:gd name="T45" fmla="*/ 43200 h 338"/>
                <a:gd name="T46" fmla="*/ 16941 w 422"/>
                <a:gd name="T47" fmla="*/ 41144 h 338"/>
                <a:gd name="T48" fmla="*/ 7430 w 422"/>
                <a:gd name="T49" fmla="*/ 34299 h 338"/>
                <a:gd name="T50" fmla="*/ 15532 w 422"/>
                <a:gd name="T51" fmla="*/ 33165 h 338"/>
                <a:gd name="T52" fmla="*/ 12137 w 422"/>
                <a:gd name="T53" fmla="*/ 30753 h 338"/>
                <a:gd name="T54" fmla="*/ 10504 w 422"/>
                <a:gd name="T55" fmla="*/ 27526 h 338"/>
                <a:gd name="T56" fmla="*/ 12555 w 422"/>
                <a:gd name="T57" fmla="*/ 21901 h 338"/>
                <a:gd name="T58" fmla="*/ 9826 w 422"/>
                <a:gd name="T59" fmla="*/ 18611 h 338"/>
                <a:gd name="T60" fmla="*/ 12845 w 422"/>
                <a:gd name="T61" fmla="*/ 16826 h 338"/>
                <a:gd name="T62" fmla="*/ 2614 w 422"/>
                <a:gd name="T63" fmla="*/ 14918 h 338"/>
                <a:gd name="T64" fmla="*/ 14844 w 422"/>
                <a:gd name="T65" fmla="*/ 12060 h 338"/>
                <a:gd name="T66" fmla="*/ 16941 w 422"/>
                <a:gd name="T67" fmla="*/ 8947 h 338"/>
                <a:gd name="T68" fmla="*/ 12845 w 422"/>
                <a:gd name="T69" fmla="*/ 7326 h 338"/>
                <a:gd name="T70" fmla="*/ 0 w 422"/>
                <a:gd name="T71" fmla="*/ 5431 h 338"/>
                <a:gd name="T72" fmla="*/ 1995 w 422"/>
                <a:gd name="T73" fmla="*/ 2516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820" name="Rectangle 1316"/>
            <p:cNvSpPr>
              <a:spLocks noChangeArrowheads="1"/>
            </p:cNvSpPr>
            <p:nvPr/>
          </p:nvSpPr>
          <p:spPr bwMode="auto">
            <a:xfrm>
              <a:off x="902" y="1079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21" name="Rectangle 1317"/>
            <p:cNvSpPr>
              <a:spLocks noChangeArrowheads="1"/>
            </p:cNvSpPr>
            <p:nvPr/>
          </p:nvSpPr>
          <p:spPr bwMode="auto">
            <a:xfrm>
              <a:off x="950" y="1307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22" name="Rectangle 1318"/>
            <p:cNvSpPr>
              <a:spLocks noChangeArrowheads="1"/>
            </p:cNvSpPr>
            <p:nvPr/>
          </p:nvSpPr>
          <p:spPr bwMode="auto">
            <a:xfrm>
              <a:off x="980" y="845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75823" name="Group 1319"/>
            <p:cNvGrpSpPr>
              <a:grpSpLocks/>
            </p:cNvGrpSpPr>
            <p:nvPr/>
          </p:nvGrpSpPr>
          <p:grpSpPr bwMode="auto">
            <a:xfrm>
              <a:off x="1058" y="1625"/>
              <a:ext cx="120" cy="270"/>
              <a:chOff x="846" y="279"/>
              <a:chExt cx="29" cy="93"/>
            </a:xfrm>
          </p:grpSpPr>
          <p:sp>
            <p:nvSpPr>
              <p:cNvPr id="75865" name="AutoShape 1320"/>
              <p:cNvSpPr>
                <a:spLocks noChangeArrowheads="1"/>
              </p:cNvSpPr>
              <p:nvPr/>
            </p:nvSpPr>
            <p:spPr bwMode="auto">
              <a:xfrm rot="5400000">
                <a:off x="803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866" name="AutoShape 1321"/>
              <p:cNvSpPr>
                <a:spLocks noChangeArrowheads="1"/>
              </p:cNvSpPr>
              <p:nvPr/>
            </p:nvSpPr>
            <p:spPr bwMode="auto">
              <a:xfrm rot="5400000">
                <a:off x="824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75824" name="Rectangle 1323"/>
            <p:cNvSpPr>
              <a:spLocks noChangeArrowheads="1"/>
            </p:cNvSpPr>
            <p:nvPr/>
          </p:nvSpPr>
          <p:spPr bwMode="auto">
            <a:xfrm flipV="1">
              <a:off x="912" y="2799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25" name="Rectangle 1324"/>
            <p:cNvSpPr>
              <a:spLocks noChangeArrowheads="1"/>
            </p:cNvSpPr>
            <p:nvPr/>
          </p:nvSpPr>
          <p:spPr bwMode="auto">
            <a:xfrm flipV="1">
              <a:off x="960" y="2679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26" name="Rectangle 1325"/>
            <p:cNvSpPr>
              <a:spLocks noChangeArrowheads="1"/>
            </p:cNvSpPr>
            <p:nvPr/>
          </p:nvSpPr>
          <p:spPr bwMode="auto">
            <a:xfrm flipV="1">
              <a:off x="990" y="3225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75827" name="Group 1331"/>
            <p:cNvGrpSpPr>
              <a:grpSpLocks/>
            </p:cNvGrpSpPr>
            <p:nvPr/>
          </p:nvGrpSpPr>
          <p:grpSpPr bwMode="auto">
            <a:xfrm>
              <a:off x="1008" y="2409"/>
              <a:ext cx="228" cy="270"/>
              <a:chOff x="1068" y="2640"/>
              <a:chExt cx="228" cy="270"/>
            </a:xfrm>
          </p:grpSpPr>
          <p:sp>
            <p:nvSpPr>
              <p:cNvPr id="75862" name="AutoShape 1327"/>
              <p:cNvSpPr>
                <a:spLocks noChangeArrowheads="1"/>
              </p:cNvSpPr>
              <p:nvPr/>
            </p:nvSpPr>
            <p:spPr bwMode="auto">
              <a:xfrm rot="16200000" flipV="1">
                <a:off x="950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863" name="AutoShape 1328"/>
              <p:cNvSpPr>
                <a:spLocks noChangeArrowheads="1"/>
              </p:cNvSpPr>
              <p:nvPr/>
            </p:nvSpPr>
            <p:spPr bwMode="auto">
              <a:xfrm rot="16200000" flipV="1">
                <a:off x="1037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864" name="AutoShape 1330"/>
              <p:cNvSpPr>
                <a:spLocks noChangeArrowheads="1"/>
              </p:cNvSpPr>
              <p:nvPr/>
            </p:nvSpPr>
            <p:spPr bwMode="auto">
              <a:xfrm rot="16200000" flipV="1">
                <a:off x="1145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75828" name="Freeform 1332"/>
            <p:cNvSpPr>
              <a:spLocks/>
            </p:cNvSpPr>
            <p:nvPr/>
          </p:nvSpPr>
          <p:spPr bwMode="auto">
            <a:xfrm>
              <a:off x="1824" y="1929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829" name="Freeform 1333"/>
            <p:cNvSpPr>
              <a:spLocks/>
            </p:cNvSpPr>
            <p:nvPr/>
          </p:nvSpPr>
          <p:spPr bwMode="auto">
            <a:xfrm>
              <a:off x="2208" y="1929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830" name="Freeform 1334"/>
            <p:cNvSpPr>
              <a:spLocks/>
            </p:cNvSpPr>
            <p:nvPr/>
          </p:nvSpPr>
          <p:spPr bwMode="auto">
            <a:xfrm>
              <a:off x="2592" y="1929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831" name="Freeform 1335"/>
            <p:cNvSpPr>
              <a:spLocks/>
            </p:cNvSpPr>
            <p:nvPr/>
          </p:nvSpPr>
          <p:spPr bwMode="auto">
            <a:xfrm>
              <a:off x="2976" y="1929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832" name="Freeform 1336"/>
            <p:cNvSpPr>
              <a:spLocks/>
            </p:cNvSpPr>
            <p:nvPr/>
          </p:nvSpPr>
          <p:spPr bwMode="auto">
            <a:xfrm>
              <a:off x="3360" y="1929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833" name="Freeform 1338"/>
            <p:cNvSpPr>
              <a:spLocks/>
            </p:cNvSpPr>
            <p:nvPr/>
          </p:nvSpPr>
          <p:spPr bwMode="auto">
            <a:xfrm>
              <a:off x="4464" y="1845"/>
              <a:ext cx="624" cy="480"/>
            </a:xfrm>
            <a:custGeom>
              <a:avLst/>
              <a:gdLst>
                <a:gd name="T0" fmla="*/ 17509 w 422"/>
                <a:gd name="T1" fmla="*/ 2558 h 338"/>
                <a:gd name="T2" fmla="*/ 22579 w 422"/>
                <a:gd name="T3" fmla="*/ 0 h 338"/>
                <a:gd name="T4" fmla="*/ 38283 w 422"/>
                <a:gd name="T5" fmla="*/ 619 h 338"/>
                <a:gd name="T6" fmla="*/ 44266 w 422"/>
                <a:gd name="T7" fmla="*/ 619 h 338"/>
                <a:gd name="T8" fmla="*/ 55925 w 422"/>
                <a:gd name="T9" fmla="*/ 0 h 338"/>
                <a:gd name="T10" fmla="*/ 72350 w 422"/>
                <a:gd name="T11" fmla="*/ 619 h 338"/>
                <a:gd name="T12" fmla="*/ 77219 w 422"/>
                <a:gd name="T13" fmla="*/ 1248 h 338"/>
                <a:gd name="T14" fmla="*/ 79010 w 422"/>
                <a:gd name="T15" fmla="*/ 3410 h 338"/>
                <a:gd name="T16" fmla="*/ 84948 w 422"/>
                <a:gd name="T17" fmla="*/ 2516 h 338"/>
                <a:gd name="T18" fmla="*/ 90323 w 422"/>
                <a:gd name="T19" fmla="*/ 3573 h 338"/>
                <a:gd name="T20" fmla="*/ 88756 w 422"/>
                <a:gd name="T21" fmla="*/ 7676 h 338"/>
                <a:gd name="T22" fmla="*/ 89798 w 422"/>
                <a:gd name="T23" fmla="*/ 12207 h 338"/>
                <a:gd name="T24" fmla="*/ 99686 w 422"/>
                <a:gd name="T25" fmla="*/ 22797 h 338"/>
                <a:gd name="T26" fmla="*/ 100840 w 422"/>
                <a:gd name="T27" fmla="*/ 25484 h 338"/>
                <a:gd name="T28" fmla="*/ 98842 w 422"/>
                <a:gd name="T29" fmla="*/ 33165 h 338"/>
                <a:gd name="T30" fmla="*/ 100840 w 422"/>
                <a:gd name="T31" fmla="*/ 39090 h 338"/>
                <a:gd name="T32" fmla="*/ 96787 w 422"/>
                <a:gd name="T33" fmla="*/ 41611 h 338"/>
                <a:gd name="T34" fmla="*/ 67842 w 422"/>
                <a:gd name="T35" fmla="*/ 42430 h 338"/>
                <a:gd name="T36" fmla="*/ 64859 w 422"/>
                <a:gd name="T37" fmla="*/ 45315 h 338"/>
                <a:gd name="T38" fmla="*/ 43343 w 422"/>
                <a:gd name="T39" fmla="*/ 45192 h 338"/>
                <a:gd name="T40" fmla="*/ 37484 w 422"/>
                <a:gd name="T41" fmla="*/ 44863 h 338"/>
                <a:gd name="T42" fmla="*/ 26734 w 422"/>
                <a:gd name="T43" fmla="*/ 45752 h 338"/>
                <a:gd name="T44" fmla="*/ 19344 w 422"/>
                <a:gd name="T45" fmla="*/ 43200 h 338"/>
                <a:gd name="T46" fmla="*/ 16941 w 422"/>
                <a:gd name="T47" fmla="*/ 41144 h 338"/>
                <a:gd name="T48" fmla="*/ 7430 w 422"/>
                <a:gd name="T49" fmla="*/ 34299 h 338"/>
                <a:gd name="T50" fmla="*/ 15532 w 422"/>
                <a:gd name="T51" fmla="*/ 33165 h 338"/>
                <a:gd name="T52" fmla="*/ 12137 w 422"/>
                <a:gd name="T53" fmla="*/ 30753 h 338"/>
                <a:gd name="T54" fmla="*/ 10504 w 422"/>
                <a:gd name="T55" fmla="*/ 27526 h 338"/>
                <a:gd name="T56" fmla="*/ 12555 w 422"/>
                <a:gd name="T57" fmla="*/ 21901 h 338"/>
                <a:gd name="T58" fmla="*/ 9826 w 422"/>
                <a:gd name="T59" fmla="*/ 18611 h 338"/>
                <a:gd name="T60" fmla="*/ 12845 w 422"/>
                <a:gd name="T61" fmla="*/ 16826 h 338"/>
                <a:gd name="T62" fmla="*/ 2614 w 422"/>
                <a:gd name="T63" fmla="*/ 14918 h 338"/>
                <a:gd name="T64" fmla="*/ 14844 w 422"/>
                <a:gd name="T65" fmla="*/ 12060 h 338"/>
                <a:gd name="T66" fmla="*/ 16941 w 422"/>
                <a:gd name="T67" fmla="*/ 8947 h 338"/>
                <a:gd name="T68" fmla="*/ 12845 w 422"/>
                <a:gd name="T69" fmla="*/ 7326 h 338"/>
                <a:gd name="T70" fmla="*/ 0 w 422"/>
                <a:gd name="T71" fmla="*/ 5431 h 338"/>
                <a:gd name="T72" fmla="*/ 1995 w 422"/>
                <a:gd name="T73" fmla="*/ 2516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834" name="Rectangle 1339"/>
            <p:cNvSpPr>
              <a:spLocks noChangeArrowheads="1"/>
            </p:cNvSpPr>
            <p:nvPr/>
          </p:nvSpPr>
          <p:spPr bwMode="auto">
            <a:xfrm>
              <a:off x="4560" y="1077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35" name="Rectangle 1340"/>
            <p:cNvSpPr>
              <a:spLocks noChangeArrowheads="1"/>
            </p:cNvSpPr>
            <p:nvPr/>
          </p:nvSpPr>
          <p:spPr bwMode="auto">
            <a:xfrm>
              <a:off x="4608" y="1305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36" name="Rectangle 1341"/>
            <p:cNvSpPr>
              <a:spLocks noChangeArrowheads="1"/>
            </p:cNvSpPr>
            <p:nvPr/>
          </p:nvSpPr>
          <p:spPr bwMode="auto">
            <a:xfrm>
              <a:off x="4638" y="843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75837" name="Group 1342"/>
            <p:cNvGrpSpPr>
              <a:grpSpLocks/>
            </p:cNvGrpSpPr>
            <p:nvPr/>
          </p:nvGrpSpPr>
          <p:grpSpPr bwMode="auto">
            <a:xfrm>
              <a:off x="4716" y="1623"/>
              <a:ext cx="120" cy="270"/>
              <a:chOff x="846" y="279"/>
              <a:chExt cx="29" cy="93"/>
            </a:xfrm>
          </p:grpSpPr>
          <p:sp>
            <p:nvSpPr>
              <p:cNvPr id="75860" name="AutoShape 1343"/>
              <p:cNvSpPr>
                <a:spLocks noChangeArrowheads="1"/>
              </p:cNvSpPr>
              <p:nvPr/>
            </p:nvSpPr>
            <p:spPr bwMode="auto">
              <a:xfrm rot="5400000">
                <a:off x="803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861" name="AutoShape 1344"/>
              <p:cNvSpPr>
                <a:spLocks noChangeArrowheads="1"/>
              </p:cNvSpPr>
              <p:nvPr/>
            </p:nvSpPr>
            <p:spPr bwMode="auto">
              <a:xfrm rot="5400000">
                <a:off x="824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75838" name="Rectangle 1345"/>
            <p:cNvSpPr>
              <a:spLocks noChangeArrowheads="1"/>
            </p:cNvSpPr>
            <p:nvPr/>
          </p:nvSpPr>
          <p:spPr bwMode="auto">
            <a:xfrm flipV="1">
              <a:off x="4570" y="2797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39" name="Rectangle 1346"/>
            <p:cNvSpPr>
              <a:spLocks noChangeArrowheads="1"/>
            </p:cNvSpPr>
            <p:nvPr/>
          </p:nvSpPr>
          <p:spPr bwMode="auto">
            <a:xfrm flipV="1">
              <a:off x="4618" y="2677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40" name="Rectangle 1347"/>
            <p:cNvSpPr>
              <a:spLocks noChangeArrowheads="1"/>
            </p:cNvSpPr>
            <p:nvPr/>
          </p:nvSpPr>
          <p:spPr bwMode="auto">
            <a:xfrm flipV="1">
              <a:off x="4648" y="3223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75841" name="Group 1348"/>
            <p:cNvGrpSpPr>
              <a:grpSpLocks/>
            </p:cNvGrpSpPr>
            <p:nvPr/>
          </p:nvGrpSpPr>
          <p:grpSpPr bwMode="auto">
            <a:xfrm>
              <a:off x="4666" y="2407"/>
              <a:ext cx="228" cy="270"/>
              <a:chOff x="1068" y="2640"/>
              <a:chExt cx="228" cy="270"/>
            </a:xfrm>
          </p:grpSpPr>
          <p:sp>
            <p:nvSpPr>
              <p:cNvPr id="75857" name="AutoShape 1349"/>
              <p:cNvSpPr>
                <a:spLocks noChangeArrowheads="1"/>
              </p:cNvSpPr>
              <p:nvPr/>
            </p:nvSpPr>
            <p:spPr bwMode="auto">
              <a:xfrm rot="16200000" flipV="1">
                <a:off x="950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858" name="AutoShape 1350"/>
              <p:cNvSpPr>
                <a:spLocks noChangeArrowheads="1"/>
              </p:cNvSpPr>
              <p:nvPr/>
            </p:nvSpPr>
            <p:spPr bwMode="auto">
              <a:xfrm rot="16200000" flipV="1">
                <a:off x="1037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859" name="AutoShape 1351"/>
              <p:cNvSpPr>
                <a:spLocks noChangeArrowheads="1"/>
              </p:cNvSpPr>
              <p:nvPr/>
            </p:nvSpPr>
            <p:spPr bwMode="auto">
              <a:xfrm rot="16200000" flipV="1">
                <a:off x="1145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75842" name="Group 1359"/>
            <p:cNvGrpSpPr>
              <a:grpSpLocks/>
            </p:cNvGrpSpPr>
            <p:nvPr/>
          </p:nvGrpSpPr>
          <p:grpSpPr bwMode="auto">
            <a:xfrm>
              <a:off x="576" y="3321"/>
              <a:ext cx="1104" cy="240"/>
              <a:chOff x="960" y="576"/>
              <a:chExt cx="3456" cy="384"/>
            </a:xfrm>
          </p:grpSpPr>
          <p:sp>
            <p:nvSpPr>
              <p:cNvPr id="75854" name="Line 1353"/>
              <p:cNvSpPr>
                <a:spLocks noChangeShapeType="1"/>
              </p:cNvSpPr>
              <p:nvPr/>
            </p:nvSpPr>
            <p:spPr bwMode="auto">
              <a:xfrm>
                <a:off x="960" y="960"/>
                <a:ext cx="3456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sp>
            <p:nvSpPr>
              <p:cNvPr id="75855" name="Line 1354"/>
              <p:cNvSpPr>
                <a:spLocks noChangeShapeType="1"/>
              </p:cNvSpPr>
              <p:nvPr/>
            </p:nvSpPr>
            <p:spPr bwMode="auto">
              <a:xfrm>
                <a:off x="4416" y="576"/>
                <a:ext cx="0" cy="38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sp>
            <p:nvSpPr>
              <p:cNvPr id="75856" name="Line 1358"/>
              <p:cNvSpPr>
                <a:spLocks noChangeShapeType="1"/>
              </p:cNvSpPr>
              <p:nvPr/>
            </p:nvSpPr>
            <p:spPr bwMode="auto">
              <a:xfrm>
                <a:off x="960" y="576"/>
                <a:ext cx="0" cy="38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</p:grpSp>
        <p:sp>
          <p:nvSpPr>
            <p:cNvPr id="75843" name="Text Box 1360"/>
            <p:cNvSpPr txBox="1">
              <a:spLocks noChangeArrowheads="1"/>
            </p:cNvSpPr>
            <p:nvPr/>
          </p:nvSpPr>
          <p:spPr bwMode="auto">
            <a:xfrm>
              <a:off x="528" y="3609"/>
              <a:ext cx="115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800" dirty="0">
                  <a:solidFill>
                    <a:schemeClr val="tx1"/>
                  </a:solidFill>
                  <a:latin typeface="Times New Roman" panose="02020603050405020304" pitchFamily="18" charset="0"/>
                </a:rPr>
                <a:t>荒ドリル工程</a:t>
              </a:r>
            </a:p>
          </p:txBody>
        </p:sp>
        <p:grpSp>
          <p:nvGrpSpPr>
            <p:cNvPr id="75844" name="Group 1361"/>
            <p:cNvGrpSpPr>
              <a:grpSpLocks/>
            </p:cNvGrpSpPr>
            <p:nvPr/>
          </p:nvGrpSpPr>
          <p:grpSpPr bwMode="auto">
            <a:xfrm>
              <a:off x="4224" y="3321"/>
              <a:ext cx="1104" cy="240"/>
              <a:chOff x="960" y="576"/>
              <a:chExt cx="3456" cy="384"/>
            </a:xfrm>
          </p:grpSpPr>
          <p:sp>
            <p:nvSpPr>
              <p:cNvPr id="75851" name="Line 1362"/>
              <p:cNvSpPr>
                <a:spLocks noChangeShapeType="1"/>
              </p:cNvSpPr>
              <p:nvPr/>
            </p:nvSpPr>
            <p:spPr bwMode="auto">
              <a:xfrm>
                <a:off x="960" y="960"/>
                <a:ext cx="3456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sp>
            <p:nvSpPr>
              <p:cNvPr id="75852" name="Line 1363"/>
              <p:cNvSpPr>
                <a:spLocks noChangeShapeType="1"/>
              </p:cNvSpPr>
              <p:nvPr/>
            </p:nvSpPr>
            <p:spPr bwMode="auto">
              <a:xfrm>
                <a:off x="4416" y="576"/>
                <a:ext cx="0" cy="38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sp>
            <p:nvSpPr>
              <p:cNvPr id="75853" name="Line 1364"/>
              <p:cNvSpPr>
                <a:spLocks noChangeShapeType="1"/>
              </p:cNvSpPr>
              <p:nvPr/>
            </p:nvSpPr>
            <p:spPr bwMode="auto">
              <a:xfrm>
                <a:off x="960" y="576"/>
                <a:ext cx="0" cy="38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</p:grpSp>
        <p:sp>
          <p:nvSpPr>
            <p:cNvPr id="75845" name="Text Box 1365"/>
            <p:cNvSpPr txBox="1">
              <a:spLocks noChangeArrowheads="1"/>
            </p:cNvSpPr>
            <p:nvPr/>
          </p:nvSpPr>
          <p:spPr bwMode="auto">
            <a:xfrm>
              <a:off x="4032" y="3588"/>
              <a:ext cx="148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800" dirty="0">
                  <a:solidFill>
                    <a:schemeClr val="tx1"/>
                  </a:solidFill>
                  <a:latin typeface="Times New Roman" panose="02020603050405020304" pitchFamily="18" charset="0"/>
                </a:rPr>
                <a:t>仕上リーマ工程</a:t>
              </a:r>
            </a:p>
          </p:txBody>
        </p:sp>
        <p:sp>
          <p:nvSpPr>
            <p:cNvPr id="75846" name="AutoShape 1367"/>
            <p:cNvSpPr>
              <a:spLocks noChangeArrowheads="1"/>
            </p:cNvSpPr>
            <p:nvPr/>
          </p:nvSpPr>
          <p:spPr bwMode="auto">
            <a:xfrm>
              <a:off x="1968" y="1248"/>
              <a:ext cx="1776" cy="2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81 w 21600"/>
                <a:gd name="T13" fmla="*/ 6225 h 21600"/>
                <a:gd name="T14" fmla="*/ 19897 w 21600"/>
                <a:gd name="T15" fmla="*/ 1537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7585" y="0"/>
                  </a:moveTo>
                  <a:lnTo>
                    <a:pt x="17585" y="6236"/>
                  </a:lnTo>
                  <a:lnTo>
                    <a:pt x="3375" y="6236"/>
                  </a:lnTo>
                  <a:lnTo>
                    <a:pt x="3375" y="15364"/>
                  </a:lnTo>
                  <a:lnTo>
                    <a:pt x="17585" y="15364"/>
                  </a:lnTo>
                  <a:lnTo>
                    <a:pt x="17585" y="21600"/>
                  </a:lnTo>
                  <a:lnTo>
                    <a:pt x="21600" y="10800"/>
                  </a:lnTo>
                  <a:lnTo>
                    <a:pt x="17585" y="0"/>
                  </a:lnTo>
                  <a:close/>
                </a:path>
                <a:path w="21600" h="21600">
                  <a:moveTo>
                    <a:pt x="1350" y="6236"/>
                  </a:moveTo>
                  <a:lnTo>
                    <a:pt x="1350" y="15364"/>
                  </a:lnTo>
                  <a:lnTo>
                    <a:pt x="2700" y="15364"/>
                  </a:lnTo>
                  <a:lnTo>
                    <a:pt x="2700" y="6236"/>
                  </a:lnTo>
                  <a:lnTo>
                    <a:pt x="1350" y="6236"/>
                  </a:lnTo>
                  <a:close/>
                </a:path>
                <a:path w="21600" h="21600">
                  <a:moveTo>
                    <a:pt x="0" y="6236"/>
                  </a:moveTo>
                  <a:lnTo>
                    <a:pt x="0" y="15364"/>
                  </a:lnTo>
                  <a:lnTo>
                    <a:pt x="675" y="15364"/>
                  </a:lnTo>
                  <a:lnTo>
                    <a:pt x="675" y="6236"/>
                  </a:lnTo>
                  <a:lnTo>
                    <a:pt x="0" y="6236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5847" name="Text Box 1368"/>
            <p:cNvSpPr txBox="1">
              <a:spLocks noChangeArrowheads="1"/>
            </p:cNvSpPr>
            <p:nvPr/>
          </p:nvSpPr>
          <p:spPr bwMode="auto">
            <a:xfrm>
              <a:off x="2208" y="1056"/>
              <a:ext cx="1152" cy="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 dirty="0">
                  <a:solidFill>
                    <a:schemeClr val="tx1"/>
                  </a:solidFill>
                  <a:latin typeface="Times New Roman" panose="02020603050405020304" pitchFamily="18" charset="0"/>
                </a:rPr>
                <a:t>ﾜｰｸの流れ</a:t>
              </a:r>
            </a:p>
          </p:txBody>
        </p:sp>
        <p:sp>
          <p:nvSpPr>
            <p:cNvPr id="75848" name="Freeform 1337"/>
            <p:cNvSpPr>
              <a:spLocks/>
            </p:cNvSpPr>
            <p:nvPr/>
          </p:nvSpPr>
          <p:spPr bwMode="auto">
            <a:xfrm>
              <a:off x="3744" y="1929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849" name="Rectangle 1411"/>
            <p:cNvSpPr>
              <a:spLocks noChangeArrowheads="1"/>
            </p:cNvSpPr>
            <p:nvPr/>
          </p:nvSpPr>
          <p:spPr bwMode="auto">
            <a:xfrm>
              <a:off x="3381" y="2139"/>
              <a:ext cx="438" cy="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50" name="Text Box 1422"/>
            <p:cNvSpPr txBox="1">
              <a:spLocks noChangeArrowheads="1"/>
            </p:cNvSpPr>
            <p:nvPr/>
          </p:nvSpPr>
          <p:spPr bwMode="auto">
            <a:xfrm>
              <a:off x="1271" y="536"/>
              <a:ext cx="1056" cy="4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200" dirty="0">
                  <a:solidFill>
                    <a:schemeClr val="tx1"/>
                  </a:solidFill>
                  <a:latin typeface="Arial" panose="020B0604020202020204" pitchFamily="34" charset="0"/>
                </a:rPr>
                <a:t>２工程</a:t>
              </a:r>
            </a:p>
          </p:txBody>
        </p:sp>
      </p:grpSp>
      <p:grpSp>
        <p:nvGrpSpPr>
          <p:cNvPr id="276880" name="Group 1424"/>
          <p:cNvGrpSpPr>
            <a:grpSpLocks/>
          </p:cNvGrpSpPr>
          <p:nvPr/>
        </p:nvGrpSpPr>
        <p:grpSpPr bwMode="auto">
          <a:xfrm>
            <a:off x="1675248" y="3355246"/>
            <a:ext cx="3909601" cy="3448025"/>
            <a:chOff x="240" y="1584"/>
            <a:chExt cx="2880" cy="2496"/>
          </a:xfrm>
        </p:grpSpPr>
        <p:grpSp>
          <p:nvGrpSpPr>
            <p:cNvPr id="75800" name="Group 1423"/>
            <p:cNvGrpSpPr>
              <a:grpSpLocks/>
            </p:cNvGrpSpPr>
            <p:nvPr/>
          </p:nvGrpSpPr>
          <p:grpSpPr bwMode="auto">
            <a:xfrm>
              <a:off x="240" y="1584"/>
              <a:ext cx="2880" cy="2496"/>
              <a:chOff x="240" y="1574"/>
              <a:chExt cx="2880" cy="2496"/>
            </a:xfrm>
          </p:grpSpPr>
          <p:sp>
            <p:nvSpPr>
              <p:cNvPr id="75812" name="AutoShape 1369"/>
              <p:cNvSpPr>
                <a:spLocks noChangeArrowheads="1"/>
              </p:cNvSpPr>
              <p:nvPr/>
            </p:nvSpPr>
            <p:spPr bwMode="auto">
              <a:xfrm>
                <a:off x="240" y="1574"/>
                <a:ext cx="2880" cy="2496"/>
              </a:xfrm>
              <a:prstGeom prst="wedgeRectCallout">
                <a:avLst>
                  <a:gd name="adj1" fmla="val 73284"/>
                  <a:gd name="adj2" fmla="val -33631"/>
                </a:avLst>
              </a:prstGeom>
              <a:solidFill>
                <a:srgbClr val="FFFF0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None/>
                </a:pPr>
                <a:endParaRPr lang="ja-JP" altLang="ja-JP" sz="3600">
                  <a:solidFill>
                    <a:schemeClr val="tx1"/>
                  </a:solidFill>
                  <a:ea typeface="HG丸ｺﾞｼｯｸM-PRO" panose="020F0600000000000000" pitchFamily="50" charset="-128"/>
                </a:endParaRPr>
              </a:p>
            </p:txBody>
          </p:sp>
          <p:pic>
            <p:nvPicPr>
              <p:cNvPr id="75813" name="Picture 1366" descr="P1010009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8" y="1640"/>
                <a:ext cx="2764" cy="2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5801" name="Rectangle 1374"/>
            <p:cNvSpPr>
              <a:spLocks noChangeArrowheads="1"/>
            </p:cNvSpPr>
            <p:nvPr/>
          </p:nvSpPr>
          <p:spPr bwMode="auto">
            <a:xfrm>
              <a:off x="2020" y="2966"/>
              <a:ext cx="85" cy="2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02" name="AutoShape 1375"/>
            <p:cNvSpPr>
              <a:spLocks noChangeArrowheads="1"/>
            </p:cNvSpPr>
            <p:nvPr/>
          </p:nvSpPr>
          <p:spPr bwMode="auto">
            <a:xfrm>
              <a:off x="1986" y="3241"/>
              <a:ext cx="148" cy="41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03" name="Rectangle 1376"/>
            <p:cNvSpPr>
              <a:spLocks noChangeArrowheads="1"/>
            </p:cNvSpPr>
            <p:nvPr/>
          </p:nvSpPr>
          <p:spPr bwMode="auto">
            <a:xfrm>
              <a:off x="2020" y="3282"/>
              <a:ext cx="85" cy="6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04" name="AutoShape 1377"/>
            <p:cNvSpPr>
              <a:spLocks noChangeArrowheads="1"/>
            </p:cNvSpPr>
            <p:nvPr/>
          </p:nvSpPr>
          <p:spPr bwMode="auto">
            <a:xfrm>
              <a:off x="1968" y="3620"/>
              <a:ext cx="192" cy="4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05" name="AutoShape 1378"/>
            <p:cNvSpPr>
              <a:spLocks noChangeArrowheads="1"/>
            </p:cNvSpPr>
            <p:nvPr/>
          </p:nvSpPr>
          <p:spPr bwMode="auto">
            <a:xfrm>
              <a:off x="1977" y="3516"/>
              <a:ext cx="170" cy="5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06" name="Rectangle 1379"/>
            <p:cNvSpPr>
              <a:spLocks noChangeArrowheads="1"/>
            </p:cNvSpPr>
            <p:nvPr/>
          </p:nvSpPr>
          <p:spPr bwMode="auto">
            <a:xfrm>
              <a:off x="2020" y="3381"/>
              <a:ext cx="85" cy="5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07" name="AutoShape 1380"/>
            <p:cNvSpPr>
              <a:spLocks noChangeArrowheads="1"/>
            </p:cNvSpPr>
            <p:nvPr/>
          </p:nvSpPr>
          <p:spPr bwMode="auto">
            <a:xfrm>
              <a:off x="1986" y="3340"/>
              <a:ext cx="148" cy="41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08" name="AutoShape 1381"/>
            <p:cNvSpPr>
              <a:spLocks noChangeArrowheads="1"/>
            </p:cNvSpPr>
            <p:nvPr/>
          </p:nvSpPr>
          <p:spPr bwMode="auto">
            <a:xfrm>
              <a:off x="1986" y="3435"/>
              <a:ext cx="148" cy="4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09" name="Rectangle 1382"/>
            <p:cNvSpPr>
              <a:spLocks noChangeArrowheads="1"/>
            </p:cNvSpPr>
            <p:nvPr/>
          </p:nvSpPr>
          <p:spPr bwMode="auto">
            <a:xfrm>
              <a:off x="2012" y="3475"/>
              <a:ext cx="100" cy="4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10" name="Rectangle 1383"/>
            <p:cNvSpPr>
              <a:spLocks noChangeArrowheads="1"/>
            </p:cNvSpPr>
            <p:nvPr/>
          </p:nvSpPr>
          <p:spPr bwMode="auto">
            <a:xfrm>
              <a:off x="2005" y="3566"/>
              <a:ext cx="118" cy="5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5811" name="Rectangle 1384"/>
            <p:cNvSpPr>
              <a:spLocks noChangeArrowheads="1"/>
            </p:cNvSpPr>
            <p:nvPr/>
          </p:nvSpPr>
          <p:spPr bwMode="auto">
            <a:xfrm>
              <a:off x="1994" y="3660"/>
              <a:ext cx="138" cy="12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276875" name="Group 1419"/>
          <p:cNvGrpSpPr>
            <a:grpSpLocks/>
          </p:cNvGrpSpPr>
          <p:nvPr/>
        </p:nvGrpSpPr>
        <p:grpSpPr bwMode="auto">
          <a:xfrm>
            <a:off x="7286350" y="1720421"/>
            <a:ext cx="2743200" cy="4495800"/>
            <a:chOff x="3600" y="1344"/>
            <a:chExt cx="1728" cy="2832"/>
          </a:xfrm>
        </p:grpSpPr>
        <p:sp>
          <p:nvSpPr>
            <p:cNvPr id="75787" name="AutoShape 1385"/>
            <p:cNvSpPr>
              <a:spLocks noChangeArrowheads="1"/>
            </p:cNvSpPr>
            <p:nvPr/>
          </p:nvSpPr>
          <p:spPr bwMode="auto">
            <a:xfrm>
              <a:off x="3600" y="1344"/>
              <a:ext cx="1728" cy="2832"/>
            </a:xfrm>
            <a:prstGeom prst="wedgeRoundRectCallout">
              <a:avLst>
                <a:gd name="adj1" fmla="val -162388"/>
                <a:gd name="adj2" fmla="val 37001"/>
                <a:gd name="adj3" fmla="val 16667"/>
              </a:avLst>
            </a:prstGeom>
            <a:solidFill>
              <a:schemeClr val="fol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ja-JP" sz="4000" i="1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75788" name="Group 1413"/>
            <p:cNvGrpSpPr>
              <a:grpSpLocks/>
            </p:cNvGrpSpPr>
            <p:nvPr/>
          </p:nvGrpSpPr>
          <p:grpSpPr bwMode="auto">
            <a:xfrm>
              <a:off x="4128" y="1536"/>
              <a:ext cx="624" cy="2544"/>
              <a:chOff x="3648" y="1008"/>
              <a:chExt cx="624" cy="2544"/>
            </a:xfrm>
          </p:grpSpPr>
          <p:sp>
            <p:nvSpPr>
              <p:cNvPr id="75789" name="Rectangle 1398"/>
              <p:cNvSpPr>
                <a:spLocks noChangeArrowheads="1"/>
              </p:cNvSpPr>
              <p:nvPr/>
            </p:nvSpPr>
            <p:spPr bwMode="auto">
              <a:xfrm>
                <a:off x="3816" y="1008"/>
                <a:ext cx="276" cy="85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790" name="AutoShape 1399"/>
              <p:cNvSpPr>
                <a:spLocks noChangeArrowheads="1"/>
              </p:cNvSpPr>
              <p:nvPr/>
            </p:nvSpPr>
            <p:spPr bwMode="auto">
              <a:xfrm>
                <a:off x="3708" y="1865"/>
                <a:ext cx="480" cy="127"/>
              </a:xfrm>
              <a:prstGeom prst="roundRect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791" name="Rectangle 1400"/>
              <p:cNvSpPr>
                <a:spLocks noChangeArrowheads="1"/>
              </p:cNvSpPr>
              <p:nvPr/>
            </p:nvSpPr>
            <p:spPr bwMode="auto">
              <a:xfrm>
                <a:off x="3816" y="1992"/>
                <a:ext cx="276" cy="19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792" name="AutoShape 1401"/>
              <p:cNvSpPr>
                <a:spLocks noChangeArrowheads="1"/>
              </p:cNvSpPr>
              <p:nvPr/>
            </p:nvSpPr>
            <p:spPr bwMode="auto">
              <a:xfrm>
                <a:off x="3648" y="3046"/>
                <a:ext cx="624" cy="127"/>
              </a:xfrm>
              <a:prstGeom prst="roundRect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793" name="AutoShape 1402"/>
              <p:cNvSpPr>
                <a:spLocks noChangeArrowheads="1"/>
              </p:cNvSpPr>
              <p:nvPr/>
            </p:nvSpPr>
            <p:spPr bwMode="auto">
              <a:xfrm>
                <a:off x="3678" y="2723"/>
                <a:ext cx="552" cy="154"/>
              </a:xfrm>
              <a:prstGeom prst="roundRect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794" name="Rectangle 1403"/>
              <p:cNvSpPr>
                <a:spLocks noChangeArrowheads="1"/>
              </p:cNvSpPr>
              <p:nvPr/>
            </p:nvSpPr>
            <p:spPr bwMode="auto">
              <a:xfrm>
                <a:off x="3816" y="2301"/>
                <a:ext cx="276" cy="16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795" name="AutoShape 1404"/>
              <p:cNvSpPr>
                <a:spLocks noChangeArrowheads="1"/>
              </p:cNvSpPr>
              <p:nvPr/>
            </p:nvSpPr>
            <p:spPr bwMode="auto">
              <a:xfrm>
                <a:off x="3708" y="2175"/>
                <a:ext cx="480" cy="126"/>
              </a:xfrm>
              <a:prstGeom prst="roundRect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796" name="AutoShape 1405"/>
              <p:cNvSpPr>
                <a:spLocks noChangeArrowheads="1"/>
              </p:cNvSpPr>
              <p:nvPr/>
            </p:nvSpPr>
            <p:spPr bwMode="auto">
              <a:xfrm>
                <a:off x="3708" y="2470"/>
                <a:ext cx="480" cy="126"/>
              </a:xfrm>
              <a:prstGeom prst="roundRect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797" name="Rectangle 1406"/>
              <p:cNvSpPr>
                <a:spLocks noChangeArrowheads="1"/>
              </p:cNvSpPr>
              <p:nvPr/>
            </p:nvSpPr>
            <p:spPr bwMode="auto">
              <a:xfrm>
                <a:off x="3792" y="2596"/>
                <a:ext cx="324" cy="12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798" name="Rectangle 1407"/>
              <p:cNvSpPr>
                <a:spLocks noChangeArrowheads="1"/>
              </p:cNvSpPr>
              <p:nvPr/>
            </p:nvSpPr>
            <p:spPr bwMode="auto">
              <a:xfrm>
                <a:off x="3768" y="2877"/>
                <a:ext cx="384" cy="169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5799" name="Rectangle 1408"/>
              <p:cNvSpPr>
                <a:spLocks noChangeArrowheads="1"/>
              </p:cNvSpPr>
              <p:nvPr/>
            </p:nvSpPr>
            <p:spPr bwMode="auto">
              <a:xfrm>
                <a:off x="3732" y="3173"/>
                <a:ext cx="450" cy="379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276881" name="Group 1425"/>
          <p:cNvGrpSpPr>
            <a:grpSpLocks/>
          </p:cNvGrpSpPr>
          <p:nvPr/>
        </p:nvGrpSpPr>
        <p:grpSpPr bwMode="auto">
          <a:xfrm>
            <a:off x="6400482" y="4086224"/>
            <a:ext cx="4267200" cy="2659062"/>
            <a:chOff x="2880" y="2403"/>
            <a:chExt cx="2688" cy="1675"/>
          </a:xfrm>
        </p:grpSpPr>
        <p:sp>
          <p:nvSpPr>
            <p:cNvPr id="75785" name="Freeform 1414"/>
            <p:cNvSpPr>
              <a:spLocks/>
            </p:cNvSpPr>
            <p:nvPr/>
          </p:nvSpPr>
          <p:spPr bwMode="auto">
            <a:xfrm rot="5073911">
              <a:off x="3889" y="2643"/>
              <a:ext cx="768" cy="288"/>
            </a:xfrm>
            <a:custGeom>
              <a:avLst/>
              <a:gdLst>
                <a:gd name="T0" fmla="*/ 2147483646 w 63"/>
                <a:gd name="T1" fmla="*/ 2147483646 h 23"/>
                <a:gd name="T2" fmla="*/ 2147483646 w 63"/>
                <a:gd name="T3" fmla="*/ 2147483646 h 23"/>
                <a:gd name="T4" fmla="*/ 2147483646 w 63"/>
                <a:gd name="T5" fmla="*/ 2147483646 h 23"/>
                <a:gd name="T6" fmla="*/ 2147483646 w 63"/>
                <a:gd name="T7" fmla="*/ 2147483646 h 23"/>
                <a:gd name="T8" fmla="*/ 2147483646 w 63"/>
                <a:gd name="T9" fmla="*/ 2147483646 h 23"/>
                <a:gd name="T10" fmla="*/ 2147483646 w 63"/>
                <a:gd name="T11" fmla="*/ 2147483646 h 23"/>
                <a:gd name="T12" fmla="*/ 2147483646 w 63"/>
                <a:gd name="T13" fmla="*/ 214748364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23">
                  <a:moveTo>
                    <a:pt x="2" y="8"/>
                  </a:moveTo>
                  <a:cubicBezTo>
                    <a:pt x="1" y="4"/>
                    <a:pt x="0" y="0"/>
                    <a:pt x="2" y="2"/>
                  </a:cubicBezTo>
                  <a:cubicBezTo>
                    <a:pt x="4" y="4"/>
                    <a:pt x="11" y="19"/>
                    <a:pt x="16" y="19"/>
                  </a:cubicBezTo>
                  <a:cubicBezTo>
                    <a:pt x="21" y="19"/>
                    <a:pt x="26" y="0"/>
                    <a:pt x="30" y="1"/>
                  </a:cubicBezTo>
                  <a:cubicBezTo>
                    <a:pt x="34" y="2"/>
                    <a:pt x="39" y="23"/>
                    <a:pt x="43" y="23"/>
                  </a:cubicBezTo>
                  <a:cubicBezTo>
                    <a:pt x="47" y="23"/>
                    <a:pt x="52" y="3"/>
                    <a:pt x="55" y="2"/>
                  </a:cubicBezTo>
                  <a:cubicBezTo>
                    <a:pt x="58" y="1"/>
                    <a:pt x="62" y="16"/>
                    <a:pt x="63" y="19"/>
                  </a:cubicBezTo>
                </a:path>
              </a:pathLst>
            </a:custGeom>
            <a:noFill/>
            <a:ln w="88900" cap="flat" cmpd="sng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786" name="Text Box 1417"/>
            <p:cNvSpPr txBox="1">
              <a:spLocks noChangeArrowheads="1"/>
            </p:cNvSpPr>
            <p:nvPr/>
          </p:nvSpPr>
          <p:spPr bwMode="auto">
            <a:xfrm>
              <a:off x="2880" y="3632"/>
              <a:ext cx="2688" cy="446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螺旋形状の切粉がスプリングのように残っている（厚さ</a:t>
              </a:r>
              <a:r>
                <a:rPr lang="en-US" altLang="ja-JP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0.03</a:t>
              </a:r>
              <a:r>
                <a:rPr lang="ja-JP" altLang="en-US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～</a:t>
              </a:r>
              <a:r>
                <a:rPr lang="en-US" altLang="ja-JP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0.1</a:t>
              </a:r>
              <a:r>
                <a:rPr lang="ja-JP" altLang="en-US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）</a:t>
              </a:r>
            </a:p>
          </p:txBody>
        </p:sp>
      </p:grp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6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6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3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68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68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8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6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800"/>
                            </p:stCondLst>
                            <p:childTnLst>
                              <p:par>
                                <p:cTn id="19" presetID="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6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6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800"/>
                            </p:stCondLst>
                            <p:childTnLst>
                              <p:par>
                                <p:cTn id="24" presetID="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6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6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883" grpId="0" animBg="1" autoUpdateAnimBg="0"/>
      <p:bldP spid="276884" grpId="0" animBg="1" autoUpdateAnimBg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16164"/>
            <a:ext cx="3272576" cy="2710872"/>
          </a:xfrm>
          <a:prstGeom prst="rect">
            <a:avLst/>
          </a:prstGeom>
        </p:spPr>
      </p:pic>
      <p:sp>
        <p:nvSpPr>
          <p:cNvPr id="7782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433887" y="-76200"/>
            <a:ext cx="5548313" cy="1143000"/>
          </a:xfrm>
        </p:spPr>
        <p:txBody>
          <a:bodyPr/>
          <a:lstStyle/>
          <a:p>
            <a:pPr eaLnBrk="1" hangingPunct="1"/>
            <a:r>
              <a:rPr lang="ja-JP" altLang="en-US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要因の検証　②</a:t>
            </a:r>
          </a:p>
        </p:txBody>
      </p:sp>
      <p:sp>
        <p:nvSpPr>
          <p:cNvPr id="233735" name="AutoShape 263"/>
          <p:cNvSpPr>
            <a:spLocks noChangeArrowheads="1"/>
          </p:cNvSpPr>
          <p:nvPr/>
        </p:nvSpPr>
        <p:spPr bwMode="auto">
          <a:xfrm>
            <a:off x="4798958" y="3836990"/>
            <a:ext cx="4205277" cy="1292470"/>
          </a:xfrm>
          <a:custGeom>
            <a:avLst/>
            <a:gdLst>
              <a:gd name="T0" fmla="*/ 2147483646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2147483646 w 21600"/>
              <a:gd name="T7" fmla="*/ 2147483646 h 21600"/>
              <a:gd name="T8" fmla="*/ 2147483646 w 21600"/>
              <a:gd name="T9" fmla="*/ 2147483646 h 21600"/>
              <a:gd name="T10" fmla="*/ 2147483646 w 21600"/>
              <a:gd name="T11" fmla="*/ 2147483646 h 21600"/>
              <a:gd name="T12" fmla="*/ 17694720 60000 65536"/>
              <a:gd name="T13" fmla="*/ 11796480 60000 65536"/>
              <a:gd name="T14" fmla="*/ 11796480 60000 65536"/>
              <a:gd name="T15" fmla="*/ 5898240 60000 65536"/>
              <a:gd name="T16" fmla="*/ 0 60000 65536"/>
              <a:gd name="T17" fmla="*/ 0 60000 65536"/>
              <a:gd name="T18" fmla="*/ 0 w 21600"/>
              <a:gd name="T19" fmla="*/ 16274 h 21600"/>
              <a:gd name="T20" fmla="*/ 16425 w 21600"/>
              <a:gd name="T21" fmla="*/ 21600 h 21600"/>
              <a:gd name="connsiteX0" fmla="*/ 18812 w 26012"/>
              <a:gd name="connsiteY0" fmla="*/ 0 h 21600"/>
              <a:gd name="connsiteX1" fmla="*/ 11612 w 26012"/>
              <a:gd name="connsiteY1" fmla="*/ 7200 h 21600"/>
              <a:gd name="connsiteX2" fmla="*/ 16787 w 26012"/>
              <a:gd name="connsiteY2" fmla="*/ 7200 h 21600"/>
              <a:gd name="connsiteX3" fmla="*/ 16787 w 26012"/>
              <a:gd name="connsiteY3" fmla="*/ 16274 h 21600"/>
              <a:gd name="connsiteX4" fmla="*/ 0 w 26012"/>
              <a:gd name="connsiteY4" fmla="*/ 16529 h 21600"/>
              <a:gd name="connsiteX5" fmla="*/ 4412 w 26012"/>
              <a:gd name="connsiteY5" fmla="*/ 21600 h 21600"/>
              <a:gd name="connsiteX6" fmla="*/ 20837 w 26012"/>
              <a:gd name="connsiteY6" fmla="*/ 21600 h 21600"/>
              <a:gd name="connsiteX7" fmla="*/ 20837 w 26012"/>
              <a:gd name="connsiteY7" fmla="*/ 7200 h 21600"/>
              <a:gd name="connsiteX8" fmla="*/ 26012 w 26012"/>
              <a:gd name="connsiteY8" fmla="*/ 7200 h 21600"/>
              <a:gd name="connsiteX9" fmla="*/ 18812 w 26012"/>
              <a:gd name="connsiteY9" fmla="*/ 0 h 21600"/>
              <a:gd name="connsiteX0" fmla="*/ 18812 w 26012"/>
              <a:gd name="connsiteY0" fmla="*/ 0 h 21600"/>
              <a:gd name="connsiteX1" fmla="*/ 11612 w 26012"/>
              <a:gd name="connsiteY1" fmla="*/ 7200 h 21600"/>
              <a:gd name="connsiteX2" fmla="*/ 16787 w 26012"/>
              <a:gd name="connsiteY2" fmla="*/ 7200 h 21600"/>
              <a:gd name="connsiteX3" fmla="*/ 16787 w 26012"/>
              <a:gd name="connsiteY3" fmla="*/ 16274 h 21600"/>
              <a:gd name="connsiteX4" fmla="*/ 0 w 26012"/>
              <a:gd name="connsiteY4" fmla="*/ 16529 h 21600"/>
              <a:gd name="connsiteX5" fmla="*/ 4412 w 26012"/>
              <a:gd name="connsiteY5" fmla="*/ 21600 h 21600"/>
              <a:gd name="connsiteX6" fmla="*/ 20837 w 26012"/>
              <a:gd name="connsiteY6" fmla="*/ 21600 h 21600"/>
              <a:gd name="connsiteX7" fmla="*/ 20837 w 26012"/>
              <a:gd name="connsiteY7" fmla="*/ 7200 h 21600"/>
              <a:gd name="connsiteX8" fmla="*/ 26012 w 26012"/>
              <a:gd name="connsiteY8" fmla="*/ 7200 h 21600"/>
              <a:gd name="connsiteX9" fmla="*/ 18812 w 26012"/>
              <a:gd name="connsiteY9" fmla="*/ 0 h 21600"/>
              <a:gd name="connsiteX0" fmla="*/ 19044 w 26244"/>
              <a:gd name="connsiteY0" fmla="*/ 0 h 21600"/>
              <a:gd name="connsiteX1" fmla="*/ 11844 w 26244"/>
              <a:gd name="connsiteY1" fmla="*/ 7200 h 21600"/>
              <a:gd name="connsiteX2" fmla="*/ 17019 w 26244"/>
              <a:gd name="connsiteY2" fmla="*/ 7200 h 21600"/>
              <a:gd name="connsiteX3" fmla="*/ 17019 w 26244"/>
              <a:gd name="connsiteY3" fmla="*/ 16274 h 21600"/>
              <a:gd name="connsiteX4" fmla="*/ 232 w 26244"/>
              <a:gd name="connsiteY4" fmla="*/ 16529 h 21600"/>
              <a:gd name="connsiteX5" fmla="*/ 834 w 26244"/>
              <a:gd name="connsiteY5" fmla="*/ 21345 h 21600"/>
              <a:gd name="connsiteX6" fmla="*/ 21069 w 26244"/>
              <a:gd name="connsiteY6" fmla="*/ 21600 h 21600"/>
              <a:gd name="connsiteX7" fmla="*/ 21069 w 26244"/>
              <a:gd name="connsiteY7" fmla="*/ 7200 h 21600"/>
              <a:gd name="connsiteX8" fmla="*/ 26244 w 26244"/>
              <a:gd name="connsiteY8" fmla="*/ 7200 h 21600"/>
              <a:gd name="connsiteX9" fmla="*/ 19044 w 26244"/>
              <a:gd name="connsiteY9" fmla="*/ 0 h 21600"/>
              <a:gd name="connsiteX0" fmla="*/ 47942 w 55142"/>
              <a:gd name="connsiteY0" fmla="*/ 0 h 21600"/>
              <a:gd name="connsiteX1" fmla="*/ 40742 w 55142"/>
              <a:gd name="connsiteY1" fmla="*/ 7200 h 21600"/>
              <a:gd name="connsiteX2" fmla="*/ 45917 w 55142"/>
              <a:gd name="connsiteY2" fmla="*/ 7200 h 21600"/>
              <a:gd name="connsiteX3" fmla="*/ 45917 w 55142"/>
              <a:gd name="connsiteY3" fmla="*/ 16274 h 21600"/>
              <a:gd name="connsiteX4" fmla="*/ 29130 w 55142"/>
              <a:gd name="connsiteY4" fmla="*/ 16529 h 21600"/>
              <a:gd name="connsiteX5" fmla="*/ 51 w 55142"/>
              <a:gd name="connsiteY5" fmla="*/ 21600 h 21600"/>
              <a:gd name="connsiteX6" fmla="*/ 49967 w 55142"/>
              <a:gd name="connsiteY6" fmla="*/ 21600 h 21600"/>
              <a:gd name="connsiteX7" fmla="*/ 49967 w 55142"/>
              <a:gd name="connsiteY7" fmla="*/ 7200 h 21600"/>
              <a:gd name="connsiteX8" fmla="*/ 55142 w 55142"/>
              <a:gd name="connsiteY8" fmla="*/ 7200 h 21600"/>
              <a:gd name="connsiteX9" fmla="*/ 47942 w 55142"/>
              <a:gd name="connsiteY9" fmla="*/ 0 h 21600"/>
              <a:gd name="connsiteX0" fmla="*/ 48139 w 55339"/>
              <a:gd name="connsiteY0" fmla="*/ 0 h 21600"/>
              <a:gd name="connsiteX1" fmla="*/ 40939 w 55339"/>
              <a:gd name="connsiteY1" fmla="*/ 7200 h 21600"/>
              <a:gd name="connsiteX2" fmla="*/ 46114 w 55339"/>
              <a:gd name="connsiteY2" fmla="*/ 7200 h 21600"/>
              <a:gd name="connsiteX3" fmla="*/ 46114 w 55339"/>
              <a:gd name="connsiteY3" fmla="*/ 16274 h 21600"/>
              <a:gd name="connsiteX4" fmla="*/ 4258 w 55339"/>
              <a:gd name="connsiteY4" fmla="*/ 15765 h 21600"/>
              <a:gd name="connsiteX5" fmla="*/ 248 w 55339"/>
              <a:gd name="connsiteY5" fmla="*/ 21600 h 21600"/>
              <a:gd name="connsiteX6" fmla="*/ 50164 w 55339"/>
              <a:gd name="connsiteY6" fmla="*/ 21600 h 21600"/>
              <a:gd name="connsiteX7" fmla="*/ 50164 w 55339"/>
              <a:gd name="connsiteY7" fmla="*/ 7200 h 21600"/>
              <a:gd name="connsiteX8" fmla="*/ 55339 w 55339"/>
              <a:gd name="connsiteY8" fmla="*/ 7200 h 21600"/>
              <a:gd name="connsiteX9" fmla="*/ 48139 w 55339"/>
              <a:gd name="connsiteY9" fmla="*/ 0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339" h="21600">
                <a:moveTo>
                  <a:pt x="48139" y="0"/>
                </a:moveTo>
                <a:lnTo>
                  <a:pt x="40939" y="7200"/>
                </a:lnTo>
                <a:lnTo>
                  <a:pt x="46114" y="7200"/>
                </a:lnTo>
                <a:lnTo>
                  <a:pt x="46114" y="16274"/>
                </a:lnTo>
                <a:lnTo>
                  <a:pt x="4258" y="15765"/>
                </a:lnTo>
                <a:cubicBezTo>
                  <a:pt x="4325" y="22039"/>
                  <a:pt x="-1223" y="19910"/>
                  <a:pt x="248" y="21600"/>
                </a:cubicBezTo>
                <a:lnTo>
                  <a:pt x="50164" y="21600"/>
                </a:lnTo>
                <a:lnTo>
                  <a:pt x="50164" y="7200"/>
                </a:lnTo>
                <a:lnTo>
                  <a:pt x="55339" y="7200"/>
                </a:lnTo>
                <a:lnTo>
                  <a:pt x="48139" y="0"/>
                </a:lnTo>
                <a:close/>
              </a:path>
            </a:pathLst>
          </a:custGeom>
          <a:solidFill>
            <a:srgbClr val="00FFFF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233756" name="Group 284"/>
          <p:cNvGrpSpPr>
            <a:grpSpLocks/>
          </p:cNvGrpSpPr>
          <p:nvPr/>
        </p:nvGrpSpPr>
        <p:grpSpPr bwMode="auto">
          <a:xfrm>
            <a:off x="1627464" y="4359230"/>
            <a:ext cx="2965912" cy="2589111"/>
            <a:chOff x="432" y="2064"/>
            <a:chExt cx="2934" cy="2246"/>
          </a:xfrm>
        </p:grpSpPr>
        <p:pic>
          <p:nvPicPr>
            <p:cNvPr id="77833" name="Picture 259" descr="P819000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2064"/>
              <a:ext cx="2928" cy="19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834" name="Text Box 260"/>
            <p:cNvSpPr txBox="1">
              <a:spLocks noChangeArrowheads="1"/>
            </p:cNvSpPr>
            <p:nvPr/>
          </p:nvSpPr>
          <p:spPr bwMode="auto">
            <a:xfrm>
              <a:off x="438" y="3696"/>
              <a:ext cx="2928" cy="61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 dirty="0">
                  <a:solidFill>
                    <a:schemeClr val="tx1"/>
                  </a:solidFill>
                  <a:latin typeface="Arial" panose="020B0604020202020204" pitchFamily="34" charset="0"/>
                </a:rPr>
                <a:t>エアブローして切粉を</a:t>
              </a:r>
              <a:br>
                <a:rPr lang="ja-JP" altLang="en-US" sz="2000" dirty="0">
                  <a:solidFill>
                    <a:schemeClr val="tx1"/>
                  </a:solidFill>
                  <a:latin typeface="Arial" panose="020B0604020202020204" pitchFamily="34" charset="0"/>
                </a:rPr>
              </a:br>
              <a:r>
                <a:rPr lang="ja-JP" altLang="en-US" sz="2000" dirty="0">
                  <a:solidFill>
                    <a:schemeClr val="tx1"/>
                  </a:solidFill>
                  <a:latin typeface="Arial" panose="020B0604020202020204" pitchFamily="34" charset="0"/>
                </a:rPr>
                <a:t>完全に除去</a:t>
              </a:r>
            </a:p>
          </p:txBody>
        </p:sp>
      </p:grpSp>
      <p:sp>
        <p:nvSpPr>
          <p:cNvPr id="233738" name="AutoShape 266"/>
          <p:cNvSpPr>
            <a:spLocks noChangeArrowheads="1"/>
          </p:cNvSpPr>
          <p:nvPr/>
        </p:nvSpPr>
        <p:spPr bwMode="auto">
          <a:xfrm>
            <a:off x="4585215" y="5539884"/>
            <a:ext cx="5908160" cy="11430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None/>
            </a:pPr>
            <a:r>
              <a:rPr lang="ja-JP" altLang="en-US" sz="3200" dirty="0">
                <a:solidFill>
                  <a:schemeClr val="tx1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一週間加工</a:t>
            </a:r>
            <a:r>
              <a:rPr lang="en-US" altLang="ja-JP" sz="3200" dirty="0">
                <a:solidFill>
                  <a:schemeClr val="tx1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(4000</a:t>
            </a:r>
            <a:r>
              <a:rPr lang="ja-JP" altLang="en-US" sz="3200" dirty="0">
                <a:solidFill>
                  <a:schemeClr val="tx1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個）</a:t>
            </a:r>
            <a:r>
              <a:rPr lang="ja-JP" altLang="en-US" sz="3200" dirty="0">
                <a:solidFill>
                  <a:srgbClr val="FF3300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“径大”</a:t>
            </a:r>
            <a:r>
              <a:rPr lang="ja-JP" altLang="en-US" sz="3200" dirty="0">
                <a:solidFill>
                  <a:schemeClr val="tx1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はゼロ！</a:t>
            </a:r>
          </a:p>
        </p:txBody>
      </p:sp>
      <p:grpSp>
        <p:nvGrpSpPr>
          <p:cNvPr id="3" name="グループ化 2"/>
          <p:cNvGrpSpPr/>
          <p:nvPr/>
        </p:nvGrpSpPr>
        <p:grpSpPr>
          <a:xfrm>
            <a:off x="2939350" y="1607630"/>
            <a:ext cx="7756525" cy="4152900"/>
            <a:chOff x="1585912" y="1713160"/>
            <a:chExt cx="7756525" cy="4152900"/>
          </a:xfrm>
        </p:grpSpPr>
        <p:grpSp>
          <p:nvGrpSpPr>
            <p:cNvPr id="77827" name="Group 283"/>
            <p:cNvGrpSpPr>
              <a:grpSpLocks/>
            </p:cNvGrpSpPr>
            <p:nvPr/>
          </p:nvGrpSpPr>
          <p:grpSpPr bwMode="auto">
            <a:xfrm>
              <a:off x="1585912" y="1713160"/>
              <a:ext cx="7756525" cy="4152900"/>
              <a:chOff x="480" y="192"/>
              <a:chExt cx="4886" cy="2616"/>
            </a:xfrm>
          </p:grpSpPr>
          <p:sp>
            <p:nvSpPr>
              <p:cNvPr id="77835" name="Rectangle 175"/>
              <p:cNvSpPr>
                <a:spLocks noChangeArrowheads="1"/>
              </p:cNvSpPr>
              <p:nvPr/>
            </p:nvSpPr>
            <p:spPr bwMode="auto">
              <a:xfrm flipH="1" flipV="1">
                <a:off x="4359" y="812"/>
                <a:ext cx="825" cy="1248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36" name="Rectangle 176"/>
              <p:cNvSpPr>
                <a:spLocks noChangeArrowheads="1"/>
              </p:cNvSpPr>
              <p:nvPr/>
            </p:nvSpPr>
            <p:spPr bwMode="auto">
              <a:xfrm flipH="1" flipV="1">
                <a:off x="710" y="812"/>
                <a:ext cx="825" cy="1248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37" name="Rectangle 177"/>
              <p:cNvSpPr>
                <a:spLocks noChangeArrowheads="1"/>
              </p:cNvSpPr>
              <p:nvPr/>
            </p:nvSpPr>
            <p:spPr bwMode="auto">
              <a:xfrm flipH="1" flipV="1">
                <a:off x="1800" y="1105"/>
                <a:ext cx="372" cy="955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38" name="Freeform 178"/>
              <p:cNvSpPr>
                <a:spLocks/>
              </p:cNvSpPr>
              <p:nvPr/>
            </p:nvSpPr>
            <p:spPr bwMode="auto">
              <a:xfrm flipH="1" flipV="1">
                <a:off x="2529" y="1120"/>
                <a:ext cx="962" cy="940"/>
              </a:xfrm>
              <a:custGeom>
                <a:avLst/>
                <a:gdLst>
                  <a:gd name="T0" fmla="*/ 2147483646 w 44"/>
                  <a:gd name="T1" fmla="*/ 0 h 47"/>
                  <a:gd name="T2" fmla="*/ 2147483646 w 44"/>
                  <a:gd name="T3" fmla="*/ 2147483646 h 47"/>
                  <a:gd name="T4" fmla="*/ 2147483646 w 44"/>
                  <a:gd name="T5" fmla="*/ 2147483646 h 47"/>
                  <a:gd name="T6" fmla="*/ 2147483646 w 44"/>
                  <a:gd name="T7" fmla="*/ 2147483646 h 47"/>
                  <a:gd name="T8" fmla="*/ 0 w 44"/>
                  <a:gd name="T9" fmla="*/ 2147483646 h 47"/>
                  <a:gd name="T10" fmla="*/ 0 w 44"/>
                  <a:gd name="T11" fmla="*/ 2147483646 h 47"/>
                  <a:gd name="T12" fmla="*/ 2147483646 w 44"/>
                  <a:gd name="T13" fmla="*/ 2147483646 h 47"/>
                  <a:gd name="T14" fmla="*/ 2147483646 w 44"/>
                  <a:gd name="T15" fmla="*/ 2147483646 h 47"/>
                  <a:gd name="T16" fmla="*/ 2147483646 w 44"/>
                  <a:gd name="T17" fmla="*/ 2147483646 h 47"/>
                  <a:gd name="T18" fmla="*/ 2147483646 w 44"/>
                  <a:gd name="T19" fmla="*/ 2147483646 h 47"/>
                  <a:gd name="T20" fmla="*/ 2147483646 w 44"/>
                  <a:gd name="T21" fmla="*/ 2147483646 h 47"/>
                  <a:gd name="T22" fmla="*/ 2147483646 w 44"/>
                  <a:gd name="T23" fmla="*/ 0 h 47"/>
                  <a:gd name="T24" fmla="*/ 2147483646 w 44"/>
                  <a:gd name="T25" fmla="*/ 0 h 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" h="47">
                    <a:moveTo>
                      <a:pt x="44" y="0"/>
                    </a:moveTo>
                    <a:lnTo>
                      <a:pt x="44" y="47"/>
                    </a:lnTo>
                    <a:lnTo>
                      <a:pt x="8" y="47"/>
                    </a:lnTo>
                    <a:lnTo>
                      <a:pt x="8" y="40"/>
                    </a:lnTo>
                    <a:lnTo>
                      <a:pt x="0" y="40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9"/>
                    </a:lnTo>
                    <a:lnTo>
                      <a:pt x="22" y="9"/>
                    </a:lnTo>
                    <a:lnTo>
                      <a:pt x="22" y="16"/>
                    </a:lnTo>
                    <a:lnTo>
                      <a:pt x="31" y="16"/>
                    </a:lnTo>
                    <a:lnTo>
                      <a:pt x="31" y="0"/>
                    </a:lnTo>
                    <a:lnTo>
                      <a:pt x="4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839" name="Rectangle 179"/>
              <p:cNvSpPr>
                <a:spLocks noChangeArrowheads="1"/>
              </p:cNvSpPr>
              <p:nvPr/>
            </p:nvSpPr>
            <p:spPr bwMode="auto">
              <a:xfrm flipH="1" flipV="1">
                <a:off x="480" y="1326"/>
                <a:ext cx="4886" cy="220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40" name="Freeform 180"/>
              <p:cNvSpPr>
                <a:spLocks/>
              </p:cNvSpPr>
              <p:nvPr/>
            </p:nvSpPr>
            <p:spPr bwMode="auto">
              <a:xfrm>
                <a:off x="806" y="1196"/>
                <a:ext cx="624" cy="480"/>
              </a:xfrm>
              <a:custGeom>
                <a:avLst/>
                <a:gdLst>
                  <a:gd name="T0" fmla="*/ 17509 w 422"/>
                  <a:gd name="T1" fmla="*/ 2558 h 338"/>
                  <a:gd name="T2" fmla="*/ 22579 w 422"/>
                  <a:gd name="T3" fmla="*/ 0 h 338"/>
                  <a:gd name="T4" fmla="*/ 38283 w 422"/>
                  <a:gd name="T5" fmla="*/ 619 h 338"/>
                  <a:gd name="T6" fmla="*/ 44266 w 422"/>
                  <a:gd name="T7" fmla="*/ 619 h 338"/>
                  <a:gd name="T8" fmla="*/ 55925 w 422"/>
                  <a:gd name="T9" fmla="*/ 0 h 338"/>
                  <a:gd name="T10" fmla="*/ 72350 w 422"/>
                  <a:gd name="T11" fmla="*/ 619 h 338"/>
                  <a:gd name="T12" fmla="*/ 77219 w 422"/>
                  <a:gd name="T13" fmla="*/ 1248 h 338"/>
                  <a:gd name="T14" fmla="*/ 79010 w 422"/>
                  <a:gd name="T15" fmla="*/ 3410 h 338"/>
                  <a:gd name="T16" fmla="*/ 84948 w 422"/>
                  <a:gd name="T17" fmla="*/ 2516 h 338"/>
                  <a:gd name="T18" fmla="*/ 90323 w 422"/>
                  <a:gd name="T19" fmla="*/ 3573 h 338"/>
                  <a:gd name="T20" fmla="*/ 88756 w 422"/>
                  <a:gd name="T21" fmla="*/ 7676 h 338"/>
                  <a:gd name="T22" fmla="*/ 89798 w 422"/>
                  <a:gd name="T23" fmla="*/ 12207 h 338"/>
                  <a:gd name="T24" fmla="*/ 99686 w 422"/>
                  <a:gd name="T25" fmla="*/ 22797 h 338"/>
                  <a:gd name="T26" fmla="*/ 100840 w 422"/>
                  <a:gd name="T27" fmla="*/ 25484 h 338"/>
                  <a:gd name="T28" fmla="*/ 98842 w 422"/>
                  <a:gd name="T29" fmla="*/ 33165 h 338"/>
                  <a:gd name="T30" fmla="*/ 100840 w 422"/>
                  <a:gd name="T31" fmla="*/ 39090 h 338"/>
                  <a:gd name="T32" fmla="*/ 96787 w 422"/>
                  <a:gd name="T33" fmla="*/ 41611 h 338"/>
                  <a:gd name="T34" fmla="*/ 67842 w 422"/>
                  <a:gd name="T35" fmla="*/ 42430 h 338"/>
                  <a:gd name="T36" fmla="*/ 64859 w 422"/>
                  <a:gd name="T37" fmla="*/ 45315 h 338"/>
                  <a:gd name="T38" fmla="*/ 43343 w 422"/>
                  <a:gd name="T39" fmla="*/ 45192 h 338"/>
                  <a:gd name="T40" fmla="*/ 37484 w 422"/>
                  <a:gd name="T41" fmla="*/ 44863 h 338"/>
                  <a:gd name="T42" fmla="*/ 26734 w 422"/>
                  <a:gd name="T43" fmla="*/ 45752 h 338"/>
                  <a:gd name="T44" fmla="*/ 19344 w 422"/>
                  <a:gd name="T45" fmla="*/ 43200 h 338"/>
                  <a:gd name="T46" fmla="*/ 16941 w 422"/>
                  <a:gd name="T47" fmla="*/ 41144 h 338"/>
                  <a:gd name="T48" fmla="*/ 7430 w 422"/>
                  <a:gd name="T49" fmla="*/ 34299 h 338"/>
                  <a:gd name="T50" fmla="*/ 15532 w 422"/>
                  <a:gd name="T51" fmla="*/ 33165 h 338"/>
                  <a:gd name="T52" fmla="*/ 12137 w 422"/>
                  <a:gd name="T53" fmla="*/ 30753 h 338"/>
                  <a:gd name="T54" fmla="*/ 10504 w 422"/>
                  <a:gd name="T55" fmla="*/ 27526 h 338"/>
                  <a:gd name="T56" fmla="*/ 12555 w 422"/>
                  <a:gd name="T57" fmla="*/ 21901 h 338"/>
                  <a:gd name="T58" fmla="*/ 9826 w 422"/>
                  <a:gd name="T59" fmla="*/ 18611 h 338"/>
                  <a:gd name="T60" fmla="*/ 12845 w 422"/>
                  <a:gd name="T61" fmla="*/ 16826 h 338"/>
                  <a:gd name="T62" fmla="*/ 2614 w 422"/>
                  <a:gd name="T63" fmla="*/ 14918 h 338"/>
                  <a:gd name="T64" fmla="*/ 14844 w 422"/>
                  <a:gd name="T65" fmla="*/ 12060 h 338"/>
                  <a:gd name="T66" fmla="*/ 16941 w 422"/>
                  <a:gd name="T67" fmla="*/ 8947 h 338"/>
                  <a:gd name="T68" fmla="*/ 12845 w 422"/>
                  <a:gd name="T69" fmla="*/ 7326 h 338"/>
                  <a:gd name="T70" fmla="*/ 0 w 422"/>
                  <a:gd name="T71" fmla="*/ 5431 h 338"/>
                  <a:gd name="T72" fmla="*/ 1995 w 422"/>
                  <a:gd name="T73" fmla="*/ 2516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2" h="338">
                    <a:moveTo>
                      <a:pt x="9" y="18"/>
                    </a:moveTo>
                    <a:lnTo>
                      <a:pt x="73" y="19"/>
                    </a:lnTo>
                    <a:lnTo>
                      <a:pt x="84" y="4"/>
                    </a:lnTo>
                    <a:lnTo>
                      <a:pt x="95" y="0"/>
                    </a:lnTo>
                    <a:lnTo>
                      <a:pt x="110" y="4"/>
                    </a:lnTo>
                    <a:lnTo>
                      <a:pt x="160" y="4"/>
                    </a:lnTo>
                    <a:lnTo>
                      <a:pt x="171" y="0"/>
                    </a:lnTo>
                    <a:lnTo>
                      <a:pt x="185" y="4"/>
                    </a:lnTo>
                    <a:lnTo>
                      <a:pt x="220" y="4"/>
                    </a:lnTo>
                    <a:lnTo>
                      <a:pt x="234" y="0"/>
                    </a:lnTo>
                    <a:lnTo>
                      <a:pt x="247" y="4"/>
                    </a:lnTo>
                    <a:lnTo>
                      <a:pt x="303" y="4"/>
                    </a:lnTo>
                    <a:lnTo>
                      <a:pt x="312" y="0"/>
                    </a:lnTo>
                    <a:lnTo>
                      <a:pt x="323" y="9"/>
                    </a:lnTo>
                    <a:lnTo>
                      <a:pt x="322" y="20"/>
                    </a:lnTo>
                    <a:lnTo>
                      <a:pt x="331" y="25"/>
                    </a:lnTo>
                    <a:lnTo>
                      <a:pt x="348" y="26"/>
                    </a:lnTo>
                    <a:lnTo>
                      <a:pt x="356" y="18"/>
                    </a:lnTo>
                    <a:lnTo>
                      <a:pt x="367" y="16"/>
                    </a:lnTo>
                    <a:lnTo>
                      <a:pt x="378" y="26"/>
                    </a:lnTo>
                    <a:lnTo>
                      <a:pt x="373" y="44"/>
                    </a:lnTo>
                    <a:lnTo>
                      <a:pt x="371" y="56"/>
                    </a:lnTo>
                    <a:lnTo>
                      <a:pt x="372" y="83"/>
                    </a:lnTo>
                    <a:lnTo>
                      <a:pt x="376" y="90"/>
                    </a:lnTo>
                    <a:lnTo>
                      <a:pt x="378" y="100"/>
                    </a:lnTo>
                    <a:lnTo>
                      <a:pt x="417" y="168"/>
                    </a:lnTo>
                    <a:lnTo>
                      <a:pt x="418" y="179"/>
                    </a:lnTo>
                    <a:lnTo>
                      <a:pt x="422" y="188"/>
                    </a:lnTo>
                    <a:lnTo>
                      <a:pt x="422" y="240"/>
                    </a:lnTo>
                    <a:lnTo>
                      <a:pt x="414" y="244"/>
                    </a:lnTo>
                    <a:lnTo>
                      <a:pt x="414" y="282"/>
                    </a:lnTo>
                    <a:lnTo>
                      <a:pt x="422" y="288"/>
                    </a:lnTo>
                    <a:lnTo>
                      <a:pt x="420" y="305"/>
                    </a:lnTo>
                    <a:lnTo>
                      <a:pt x="405" y="306"/>
                    </a:lnTo>
                    <a:lnTo>
                      <a:pt x="399" y="312"/>
                    </a:lnTo>
                    <a:lnTo>
                      <a:pt x="284" y="313"/>
                    </a:lnTo>
                    <a:lnTo>
                      <a:pt x="283" y="327"/>
                    </a:lnTo>
                    <a:lnTo>
                      <a:pt x="272" y="334"/>
                    </a:lnTo>
                    <a:lnTo>
                      <a:pt x="256" y="332"/>
                    </a:lnTo>
                    <a:lnTo>
                      <a:pt x="181" y="333"/>
                    </a:lnTo>
                    <a:lnTo>
                      <a:pt x="171" y="336"/>
                    </a:lnTo>
                    <a:lnTo>
                      <a:pt x="157" y="331"/>
                    </a:lnTo>
                    <a:lnTo>
                      <a:pt x="125" y="332"/>
                    </a:lnTo>
                    <a:lnTo>
                      <a:pt x="112" y="337"/>
                    </a:lnTo>
                    <a:lnTo>
                      <a:pt x="80" y="338"/>
                    </a:lnTo>
                    <a:lnTo>
                      <a:pt x="81" y="318"/>
                    </a:lnTo>
                    <a:lnTo>
                      <a:pt x="81" y="308"/>
                    </a:lnTo>
                    <a:lnTo>
                      <a:pt x="71" y="303"/>
                    </a:lnTo>
                    <a:lnTo>
                      <a:pt x="32" y="304"/>
                    </a:lnTo>
                    <a:lnTo>
                      <a:pt x="31" y="253"/>
                    </a:lnTo>
                    <a:lnTo>
                      <a:pt x="62" y="253"/>
                    </a:lnTo>
                    <a:lnTo>
                      <a:pt x="65" y="244"/>
                    </a:lnTo>
                    <a:lnTo>
                      <a:pt x="52" y="235"/>
                    </a:lnTo>
                    <a:lnTo>
                      <a:pt x="51" y="227"/>
                    </a:lnTo>
                    <a:lnTo>
                      <a:pt x="41" y="216"/>
                    </a:lnTo>
                    <a:lnTo>
                      <a:pt x="44" y="203"/>
                    </a:lnTo>
                    <a:lnTo>
                      <a:pt x="53" y="197"/>
                    </a:lnTo>
                    <a:lnTo>
                      <a:pt x="53" y="161"/>
                    </a:lnTo>
                    <a:lnTo>
                      <a:pt x="44" y="149"/>
                    </a:lnTo>
                    <a:lnTo>
                      <a:pt x="41" y="137"/>
                    </a:lnTo>
                    <a:lnTo>
                      <a:pt x="49" y="128"/>
                    </a:lnTo>
                    <a:lnTo>
                      <a:pt x="54" y="124"/>
                    </a:lnTo>
                    <a:lnTo>
                      <a:pt x="55" y="109"/>
                    </a:lnTo>
                    <a:lnTo>
                      <a:pt x="11" y="110"/>
                    </a:lnTo>
                    <a:lnTo>
                      <a:pt x="11" y="90"/>
                    </a:lnTo>
                    <a:lnTo>
                      <a:pt x="62" y="89"/>
                    </a:lnTo>
                    <a:lnTo>
                      <a:pt x="71" y="78"/>
                    </a:lnTo>
                    <a:lnTo>
                      <a:pt x="71" y="66"/>
                    </a:lnTo>
                    <a:lnTo>
                      <a:pt x="66" y="56"/>
                    </a:lnTo>
                    <a:lnTo>
                      <a:pt x="54" y="54"/>
                    </a:lnTo>
                    <a:lnTo>
                      <a:pt x="10" y="53"/>
                    </a:lnTo>
                    <a:lnTo>
                      <a:pt x="0" y="40"/>
                    </a:lnTo>
                    <a:lnTo>
                      <a:pt x="1" y="27"/>
                    </a:lnTo>
                    <a:lnTo>
                      <a:pt x="8" y="18"/>
                    </a:lnTo>
                  </a:path>
                </a:pathLst>
              </a:custGeom>
              <a:solidFill>
                <a:srgbClr val="C0C0C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841" name="Rectangle 181"/>
              <p:cNvSpPr>
                <a:spLocks noChangeArrowheads="1"/>
              </p:cNvSpPr>
              <p:nvPr/>
            </p:nvSpPr>
            <p:spPr bwMode="auto">
              <a:xfrm>
                <a:off x="902" y="428"/>
                <a:ext cx="402" cy="426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42" name="Rectangle 182"/>
              <p:cNvSpPr>
                <a:spLocks noChangeArrowheads="1"/>
              </p:cNvSpPr>
              <p:nvPr/>
            </p:nvSpPr>
            <p:spPr bwMode="auto">
              <a:xfrm>
                <a:off x="950" y="656"/>
                <a:ext cx="312" cy="318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43" name="Rectangle 183"/>
              <p:cNvSpPr>
                <a:spLocks noChangeArrowheads="1"/>
              </p:cNvSpPr>
              <p:nvPr/>
            </p:nvSpPr>
            <p:spPr bwMode="auto">
              <a:xfrm>
                <a:off x="980" y="194"/>
                <a:ext cx="258" cy="234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77844" name="Group 184"/>
              <p:cNvGrpSpPr>
                <a:grpSpLocks/>
              </p:cNvGrpSpPr>
              <p:nvPr/>
            </p:nvGrpSpPr>
            <p:grpSpPr bwMode="auto">
              <a:xfrm>
                <a:off x="1058" y="974"/>
                <a:ext cx="120" cy="270"/>
                <a:chOff x="846" y="279"/>
                <a:chExt cx="29" cy="93"/>
              </a:xfrm>
            </p:grpSpPr>
            <p:sp>
              <p:nvSpPr>
                <p:cNvPr id="77873" name="AutoShape 185"/>
                <p:cNvSpPr>
                  <a:spLocks noChangeArrowheads="1"/>
                </p:cNvSpPr>
                <p:nvPr/>
              </p:nvSpPr>
              <p:spPr bwMode="auto">
                <a:xfrm rot="5400000">
                  <a:off x="803" y="322"/>
                  <a:ext cx="93" cy="8"/>
                </a:xfrm>
                <a:prstGeom prst="homePlate">
                  <a:avLst>
                    <a:gd name="adj" fmla="val 149995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77874" name="AutoShape 186"/>
                <p:cNvSpPr>
                  <a:spLocks noChangeArrowheads="1"/>
                </p:cNvSpPr>
                <p:nvPr/>
              </p:nvSpPr>
              <p:spPr bwMode="auto">
                <a:xfrm rot="5400000">
                  <a:off x="824" y="322"/>
                  <a:ext cx="93" cy="8"/>
                </a:xfrm>
                <a:prstGeom prst="homePlate">
                  <a:avLst>
                    <a:gd name="adj" fmla="val 149995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sp>
            <p:nvSpPr>
              <p:cNvPr id="77845" name="Rectangle 187"/>
              <p:cNvSpPr>
                <a:spLocks noChangeArrowheads="1"/>
              </p:cNvSpPr>
              <p:nvPr/>
            </p:nvSpPr>
            <p:spPr bwMode="auto">
              <a:xfrm flipV="1">
                <a:off x="912" y="2148"/>
                <a:ext cx="402" cy="426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46" name="Rectangle 188"/>
              <p:cNvSpPr>
                <a:spLocks noChangeArrowheads="1"/>
              </p:cNvSpPr>
              <p:nvPr/>
            </p:nvSpPr>
            <p:spPr bwMode="auto">
              <a:xfrm flipV="1">
                <a:off x="960" y="2028"/>
                <a:ext cx="312" cy="318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47" name="Rectangle 189"/>
              <p:cNvSpPr>
                <a:spLocks noChangeArrowheads="1"/>
              </p:cNvSpPr>
              <p:nvPr/>
            </p:nvSpPr>
            <p:spPr bwMode="auto">
              <a:xfrm flipV="1">
                <a:off x="990" y="2574"/>
                <a:ext cx="258" cy="234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77848" name="Group 190"/>
              <p:cNvGrpSpPr>
                <a:grpSpLocks/>
              </p:cNvGrpSpPr>
              <p:nvPr/>
            </p:nvGrpSpPr>
            <p:grpSpPr bwMode="auto">
              <a:xfrm>
                <a:off x="1008" y="1758"/>
                <a:ext cx="228" cy="270"/>
                <a:chOff x="1068" y="2640"/>
                <a:chExt cx="228" cy="270"/>
              </a:xfrm>
            </p:grpSpPr>
            <p:sp>
              <p:nvSpPr>
                <p:cNvPr id="77870" name="AutoShape 191"/>
                <p:cNvSpPr>
                  <a:spLocks noChangeArrowheads="1"/>
                </p:cNvSpPr>
                <p:nvPr/>
              </p:nvSpPr>
              <p:spPr bwMode="auto">
                <a:xfrm rot="16200000" flipV="1">
                  <a:off x="950" y="2758"/>
                  <a:ext cx="270" cy="33"/>
                </a:xfrm>
                <a:prstGeom prst="homePlate">
                  <a:avLst>
                    <a:gd name="adj" fmla="val 105568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77871" name="AutoShape 192"/>
                <p:cNvSpPr>
                  <a:spLocks noChangeArrowheads="1"/>
                </p:cNvSpPr>
                <p:nvPr/>
              </p:nvSpPr>
              <p:spPr bwMode="auto">
                <a:xfrm rot="16200000" flipV="1">
                  <a:off x="1037" y="2758"/>
                  <a:ext cx="270" cy="33"/>
                </a:xfrm>
                <a:prstGeom prst="homePlate">
                  <a:avLst>
                    <a:gd name="adj" fmla="val 105568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77872" name="AutoShape 193"/>
                <p:cNvSpPr>
                  <a:spLocks noChangeArrowheads="1"/>
                </p:cNvSpPr>
                <p:nvPr/>
              </p:nvSpPr>
              <p:spPr bwMode="auto">
                <a:xfrm rot="16200000" flipV="1">
                  <a:off x="1145" y="2758"/>
                  <a:ext cx="270" cy="33"/>
                </a:xfrm>
                <a:prstGeom prst="homePlate">
                  <a:avLst>
                    <a:gd name="adj" fmla="val 105568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sp>
            <p:nvSpPr>
              <p:cNvPr id="77849" name="Freeform 194"/>
              <p:cNvSpPr>
                <a:spLocks/>
              </p:cNvSpPr>
              <p:nvPr/>
            </p:nvSpPr>
            <p:spPr bwMode="auto">
              <a:xfrm>
                <a:off x="1824" y="1278"/>
                <a:ext cx="336" cy="258"/>
              </a:xfrm>
              <a:custGeom>
                <a:avLst/>
                <a:gdLst>
                  <a:gd name="T0" fmla="*/ 3 w 422"/>
                  <a:gd name="T1" fmla="*/ 2 h 338"/>
                  <a:gd name="T2" fmla="*/ 4 w 422"/>
                  <a:gd name="T3" fmla="*/ 0 h 338"/>
                  <a:gd name="T4" fmla="*/ 7 w 422"/>
                  <a:gd name="T5" fmla="*/ 2 h 338"/>
                  <a:gd name="T6" fmla="*/ 7 w 422"/>
                  <a:gd name="T7" fmla="*/ 2 h 338"/>
                  <a:gd name="T8" fmla="*/ 10 w 422"/>
                  <a:gd name="T9" fmla="*/ 0 h 338"/>
                  <a:gd name="T10" fmla="*/ 13 w 422"/>
                  <a:gd name="T11" fmla="*/ 2 h 338"/>
                  <a:gd name="T12" fmla="*/ 14 w 422"/>
                  <a:gd name="T13" fmla="*/ 2 h 338"/>
                  <a:gd name="T14" fmla="*/ 14 w 422"/>
                  <a:gd name="T15" fmla="*/ 2 h 338"/>
                  <a:gd name="T16" fmla="*/ 14 w 422"/>
                  <a:gd name="T17" fmla="*/ 2 h 338"/>
                  <a:gd name="T18" fmla="*/ 16 w 422"/>
                  <a:gd name="T19" fmla="*/ 2 h 338"/>
                  <a:gd name="T20" fmla="*/ 16 w 422"/>
                  <a:gd name="T21" fmla="*/ 2 h 338"/>
                  <a:gd name="T22" fmla="*/ 16 w 422"/>
                  <a:gd name="T23" fmla="*/ 2 h 338"/>
                  <a:gd name="T24" fmla="*/ 17 w 422"/>
                  <a:gd name="T25" fmla="*/ 4 h 338"/>
                  <a:gd name="T26" fmla="*/ 17 w 422"/>
                  <a:gd name="T27" fmla="*/ 4 h 338"/>
                  <a:gd name="T28" fmla="*/ 17 w 422"/>
                  <a:gd name="T29" fmla="*/ 5 h 338"/>
                  <a:gd name="T30" fmla="*/ 17 w 422"/>
                  <a:gd name="T31" fmla="*/ 6 h 338"/>
                  <a:gd name="T32" fmla="*/ 17 w 422"/>
                  <a:gd name="T33" fmla="*/ 7 h 338"/>
                  <a:gd name="T34" fmla="*/ 11 w 422"/>
                  <a:gd name="T35" fmla="*/ 7 h 338"/>
                  <a:gd name="T36" fmla="*/ 11 w 422"/>
                  <a:gd name="T37" fmla="*/ 8 h 338"/>
                  <a:gd name="T38" fmla="*/ 7 w 422"/>
                  <a:gd name="T39" fmla="*/ 8 h 338"/>
                  <a:gd name="T40" fmla="*/ 7 w 422"/>
                  <a:gd name="T41" fmla="*/ 8 h 338"/>
                  <a:gd name="T42" fmla="*/ 5 w 422"/>
                  <a:gd name="T43" fmla="*/ 8 h 338"/>
                  <a:gd name="T44" fmla="*/ 4 w 422"/>
                  <a:gd name="T45" fmla="*/ 7 h 338"/>
                  <a:gd name="T46" fmla="*/ 3 w 422"/>
                  <a:gd name="T47" fmla="*/ 7 h 338"/>
                  <a:gd name="T48" fmla="*/ 2 w 422"/>
                  <a:gd name="T49" fmla="*/ 6 h 338"/>
                  <a:gd name="T50" fmla="*/ 3 w 422"/>
                  <a:gd name="T51" fmla="*/ 5 h 338"/>
                  <a:gd name="T52" fmla="*/ 2 w 422"/>
                  <a:gd name="T53" fmla="*/ 5 h 338"/>
                  <a:gd name="T54" fmla="*/ 2 w 422"/>
                  <a:gd name="T55" fmla="*/ 5 h 338"/>
                  <a:gd name="T56" fmla="*/ 2 w 422"/>
                  <a:gd name="T57" fmla="*/ 4 h 338"/>
                  <a:gd name="T58" fmla="*/ 2 w 422"/>
                  <a:gd name="T59" fmla="*/ 3 h 338"/>
                  <a:gd name="T60" fmla="*/ 2 w 422"/>
                  <a:gd name="T61" fmla="*/ 3 h 338"/>
                  <a:gd name="T62" fmla="*/ 2 w 422"/>
                  <a:gd name="T63" fmla="*/ 2 h 338"/>
                  <a:gd name="T64" fmla="*/ 2 w 422"/>
                  <a:gd name="T65" fmla="*/ 2 h 338"/>
                  <a:gd name="T66" fmla="*/ 3 w 422"/>
                  <a:gd name="T67" fmla="*/ 2 h 338"/>
                  <a:gd name="T68" fmla="*/ 2 w 422"/>
                  <a:gd name="T69" fmla="*/ 2 h 338"/>
                  <a:gd name="T70" fmla="*/ 0 w 422"/>
                  <a:gd name="T71" fmla="*/ 2 h 338"/>
                  <a:gd name="T72" fmla="*/ 2 w 422"/>
                  <a:gd name="T73" fmla="*/ 2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2" h="338">
                    <a:moveTo>
                      <a:pt x="9" y="18"/>
                    </a:moveTo>
                    <a:lnTo>
                      <a:pt x="73" y="19"/>
                    </a:lnTo>
                    <a:lnTo>
                      <a:pt x="84" y="4"/>
                    </a:lnTo>
                    <a:lnTo>
                      <a:pt x="95" y="0"/>
                    </a:lnTo>
                    <a:lnTo>
                      <a:pt x="110" y="4"/>
                    </a:lnTo>
                    <a:lnTo>
                      <a:pt x="160" y="4"/>
                    </a:lnTo>
                    <a:lnTo>
                      <a:pt x="171" y="0"/>
                    </a:lnTo>
                    <a:lnTo>
                      <a:pt x="185" y="4"/>
                    </a:lnTo>
                    <a:lnTo>
                      <a:pt x="220" y="4"/>
                    </a:lnTo>
                    <a:lnTo>
                      <a:pt x="234" y="0"/>
                    </a:lnTo>
                    <a:lnTo>
                      <a:pt x="247" y="4"/>
                    </a:lnTo>
                    <a:lnTo>
                      <a:pt x="303" y="4"/>
                    </a:lnTo>
                    <a:lnTo>
                      <a:pt x="312" y="0"/>
                    </a:lnTo>
                    <a:lnTo>
                      <a:pt x="323" y="9"/>
                    </a:lnTo>
                    <a:lnTo>
                      <a:pt x="322" y="20"/>
                    </a:lnTo>
                    <a:lnTo>
                      <a:pt x="331" y="25"/>
                    </a:lnTo>
                    <a:lnTo>
                      <a:pt x="348" y="26"/>
                    </a:lnTo>
                    <a:lnTo>
                      <a:pt x="356" y="18"/>
                    </a:lnTo>
                    <a:lnTo>
                      <a:pt x="367" y="16"/>
                    </a:lnTo>
                    <a:lnTo>
                      <a:pt x="378" y="26"/>
                    </a:lnTo>
                    <a:lnTo>
                      <a:pt x="373" y="44"/>
                    </a:lnTo>
                    <a:lnTo>
                      <a:pt x="371" y="56"/>
                    </a:lnTo>
                    <a:lnTo>
                      <a:pt x="372" y="83"/>
                    </a:lnTo>
                    <a:lnTo>
                      <a:pt x="376" y="90"/>
                    </a:lnTo>
                    <a:lnTo>
                      <a:pt x="378" y="100"/>
                    </a:lnTo>
                    <a:lnTo>
                      <a:pt x="417" y="168"/>
                    </a:lnTo>
                    <a:lnTo>
                      <a:pt x="418" y="179"/>
                    </a:lnTo>
                    <a:lnTo>
                      <a:pt x="422" y="188"/>
                    </a:lnTo>
                    <a:lnTo>
                      <a:pt x="422" y="240"/>
                    </a:lnTo>
                    <a:lnTo>
                      <a:pt x="414" y="244"/>
                    </a:lnTo>
                    <a:lnTo>
                      <a:pt x="414" y="282"/>
                    </a:lnTo>
                    <a:lnTo>
                      <a:pt x="422" y="288"/>
                    </a:lnTo>
                    <a:lnTo>
                      <a:pt x="420" y="305"/>
                    </a:lnTo>
                    <a:lnTo>
                      <a:pt x="405" y="306"/>
                    </a:lnTo>
                    <a:lnTo>
                      <a:pt x="399" y="312"/>
                    </a:lnTo>
                    <a:lnTo>
                      <a:pt x="284" y="313"/>
                    </a:lnTo>
                    <a:lnTo>
                      <a:pt x="283" y="327"/>
                    </a:lnTo>
                    <a:lnTo>
                      <a:pt x="272" y="334"/>
                    </a:lnTo>
                    <a:lnTo>
                      <a:pt x="256" y="332"/>
                    </a:lnTo>
                    <a:lnTo>
                      <a:pt x="181" y="333"/>
                    </a:lnTo>
                    <a:lnTo>
                      <a:pt x="171" y="336"/>
                    </a:lnTo>
                    <a:lnTo>
                      <a:pt x="157" y="331"/>
                    </a:lnTo>
                    <a:lnTo>
                      <a:pt x="125" y="332"/>
                    </a:lnTo>
                    <a:lnTo>
                      <a:pt x="112" y="337"/>
                    </a:lnTo>
                    <a:lnTo>
                      <a:pt x="80" y="338"/>
                    </a:lnTo>
                    <a:lnTo>
                      <a:pt x="81" y="318"/>
                    </a:lnTo>
                    <a:lnTo>
                      <a:pt x="81" y="308"/>
                    </a:lnTo>
                    <a:lnTo>
                      <a:pt x="71" y="303"/>
                    </a:lnTo>
                    <a:lnTo>
                      <a:pt x="32" y="304"/>
                    </a:lnTo>
                    <a:lnTo>
                      <a:pt x="31" y="253"/>
                    </a:lnTo>
                    <a:lnTo>
                      <a:pt x="62" y="253"/>
                    </a:lnTo>
                    <a:lnTo>
                      <a:pt x="65" y="244"/>
                    </a:lnTo>
                    <a:lnTo>
                      <a:pt x="52" y="235"/>
                    </a:lnTo>
                    <a:lnTo>
                      <a:pt x="51" y="227"/>
                    </a:lnTo>
                    <a:lnTo>
                      <a:pt x="41" y="216"/>
                    </a:lnTo>
                    <a:lnTo>
                      <a:pt x="44" y="203"/>
                    </a:lnTo>
                    <a:lnTo>
                      <a:pt x="53" y="197"/>
                    </a:lnTo>
                    <a:lnTo>
                      <a:pt x="53" y="161"/>
                    </a:lnTo>
                    <a:lnTo>
                      <a:pt x="44" y="149"/>
                    </a:lnTo>
                    <a:lnTo>
                      <a:pt x="41" y="137"/>
                    </a:lnTo>
                    <a:lnTo>
                      <a:pt x="49" y="128"/>
                    </a:lnTo>
                    <a:lnTo>
                      <a:pt x="54" y="124"/>
                    </a:lnTo>
                    <a:lnTo>
                      <a:pt x="55" y="109"/>
                    </a:lnTo>
                    <a:lnTo>
                      <a:pt x="11" y="110"/>
                    </a:lnTo>
                    <a:lnTo>
                      <a:pt x="11" y="90"/>
                    </a:lnTo>
                    <a:lnTo>
                      <a:pt x="62" y="89"/>
                    </a:lnTo>
                    <a:lnTo>
                      <a:pt x="71" y="78"/>
                    </a:lnTo>
                    <a:lnTo>
                      <a:pt x="71" y="66"/>
                    </a:lnTo>
                    <a:lnTo>
                      <a:pt x="66" y="56"/>
                    </a:lnTo>
                    <a:lnTo>
                      <a:pt x="54" y="54"/>
                    </a:lnTo>
                    <a:lnTo>
                      <a:pt x="10" y="53"/>
                    </a:lnTo>
                    <a:lnTo>
                      <a:pt x="0" y="40"/>
                    </a:lnTo>
                    <a:lnTo>
                      <a:pt x="1" y="27"/>
                    </a:lnTo>
                    <a:lnTo>
                      <a:pt x="8" y="18"/>
                    </a:lnTo>
                  </a:path>
                </a:pathLst>
              </a:custGeom>
              <a:solidFill>
                <a:srgbClr val="C0C0C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850" name="Freeform 195"/>
              <p:cNvSpPr>
                <a:spLocks/>
              </p:cNvSpPr>
              <p:nvPr/>
            </p:nvSpPr>
            <p:spPr bwMode="auto">
              <a:xfrm>
                <a:off x="2208" y="1278"/>
                <a:ext cx="336" cy="258"/>
              </a:xfrm>
              <a:custGeom>
                <a:avLst/>
                <a:gdLst>
                  <a:gd name="T0" fmla="*/ 3 w 422"/>
                  <a:gd name="T1" fmla="*/ 2 h 338"/>
                  <a:gd name="T2" fmla="*/ 4 w 422"/>
                  <a:gd name="T3" fmla="*/ 0 h 338"/>
                  <a:gd name="T4" fmla="*/ 7 w 422"/>
                  <a:gd name="T5" fmla="*/ 2 h 338"/>
                  <a:gd name="T6" fmla="*/ 7 w 422"/>
                  <a:gd name="T7" fmla="*/ 2 h 338"/>
                  <a:gd name="T8" fmla="*/ 10 w 422"/>
                  <a:gd name="T9" fmla="*/ 0 h 338"/>
                  <a:gd name="T10" fmla="*/ 13 w 422"/>
                  <a:gd name="T11" fmla="*/ 2 h 338"/>
                  <a:gd name="T12" fmla="*/ 14 w 422"/>
                  <a:gd name="T13" fmla="*/ 2 h 338"/>
                  <a:gd name="T14" fmla="*/ 14 w 422"/>
                  <a:gd name="T15" fmla="*/ 2 h 338"/>
                  <a:gd name="T16" fmla="*/ 14 w 422"/>
                  <a:gd name="T17" fmla="*/ 2 h 338"/>
                  <a:gd name="T18" fmla="*/ 16 w 422"/>
                  <a:gd name="T19" fmla="*/ 2 h 338"/>
                  <a:gd name="T20" fmla="*/ 16 w 422"/>
                  <a:gd name="T21" fmla="*/ 2 h 338"/>
                  <a:gd name="T22" fmla="*/ 16 w 422"/>
                  <a:gd name="T23" fmla="*/ 2 h 338"/>
                  <a:gd name="T24" fmla="*/ 17 w 422"/>
                  <a:gd name="T25" fmla="*/ 4 h 338"/>
                  <a:gd name="T26" fmla="*/ 17 w 422"/>
                  <a:gd name="T27" fmla="*/ 4 h 338"/>
                  <a:gd name="T28" fmla="*/ 17 w 422"/>
                  <a:gd name="T29" fmla="*/ 5 h 338"/>
                  <a:gd name="T30" fmla="*/ 17 w 422"/>
                  <a:gd name="T31" fmla="*/ 6 h 338"/>
                  <a:gd name="T32" fmla="*/ 17 w 422"/>
                  <a:gd name="T33" fmla="*/ 7 h 338"/>
                  <a:gd name="T34" fmla="*/ 11 w 422"/>
                  <a:gd name="T35" fmla="*/ 7 h 338"/>
                  <a:gd name="T36" fmla="*/ 11 w 422"/>
                  <a:gd name="T37" fmla="*/ 8 h 338"/>
                  <a:gd name="T38" fmla="*/ 7 w 422"/>
                  <a:gd name="T39" fmla="*/ 8 h 338"/>
                  <a:gd name="T40" fmla="*/ 7 w 422"/>
                  <a:gd name="T41" fmla="*/ 8 h 338"/>
                  <a:gd name="T42" fmla="*/ 5 w 422"/>
                  <a:gd name="T43" fmla="*/ 8 h 338"/>
                  <a:gd name="T44" fmla="*/ 4 w 422"/>
                  <a:gd name="T45" fmla="*/ 7 h 338"/>
                  <a:gd name="T46" fmla="*/ 3 w 422"/>
                  <a:gd name="T47" fmla="*/ 7 h 338"/>
                  <a:gd name="T48" fmla="*/ 2 w 422"/>
                  <a:gd name="T49" fmla="*/ 6 h 338"/>
                  <a:gd name="T50" fmla="*/ 3 w 422"/>
                  <a:gd name="T51" fmla="*/ 5 h 338"/>
                  <a:gd name="T52" fmla="*/ 2 w 422"/>
                  <a:gd name="T53" fmla="*/ 5 h 338"/>
                  <a:gd name="T54" fmla="*/ 2 w 422"/>
                  <a:gd name="T55" fmla="*/ 5 h 338"/>
                  <a:gd name="T56" fmla="*/ 2 w 422"/>
                  <a:gd name="T57" fmla="*/ 4 h 338"/>
                  <a:gd name="T58" fmla="*/ 2 w 422"/>
                  <a:gd name="T59" fmla="*/ 3 h 338"/>
                  <a:gd name="T60" fmla="*/ 2 w 422"/>
                  <a:gd name="T61" fmla="*/ 3 h 338"/>
                  <a:gd name="T62" fmla="*/ 2 w 422"/>
                  <a:gd name="T63" fmla="*/ 2 h 338"/>
                  <a:gd name="T64" fmla="*/ 2 w 422"/>
                  <a:gd name="T65" fmla="*/ 2 h 338"/>
                  <a:gd name="T66" fmla="*/ 3 w 422"/>
                  <a:gd name="T67" fmla="*/ 2 h 338"/>
                  <a:gd name="T68" fmla="*/ 2 w 422"/>
                  <a:gd name="T69" fmla="*/ 2 h 338"/>
                  <a:gd name="T70" fmla="*/ 0 w 422"/>
                  <a:gd name="T71" fmla="*/ 2 h 338"/>
                  <a:gd name="T72" fmla="*/ 2 w 422"/>
                  <a:gd name="T73" fmla="*/ 2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2" h="338">
                    <a:moveTo>
                      <a:pt x="9" y="18"/>
                    </a:moveTo>
                    <a:lnTo>
                      <a:pt x="73" y="19"/>
                    </a:lnTo>
                    <a:lnTo>
                      <a:pt x="84" y="4"/>
                    </a:lnTo>
                    <a:lnTo>
                      <a:pt x="95" y="0"/>
                    </a:lnTo>
                    <a:lnTo>
                      <a:pt x="110" y="4"/>
                    </a:lnTo>
                    <a:lnTo>
                      <a:pt x="160" y="4"/>
                    </a:lnTo>
                    <a:lnTo>
                      <a:pt x="171" y="0"/>
                    </a:lnTo>
                    <a:lnTo>
                      <a:pt x="185" y="4"/>
                    </a:lnTo>
                    <a:lnTo>
                      <a:pt x="220" y="4"/>
                    </a:lnTo>
                    <a:lnTo>
                      <a:pt x="234" y="0"/>
                    </a:lnTo>
                    <a:lnTo>
                      <a:pt x="247" y="4"/>
                    </a:lnTo>
                    <a:lnTo>
                      <a:pt x="303" y="4"/>
                    </a:lnTo>
                    <a:lnTo>
                      <a:pt x="312" y="0"/>
                    </a:lnTo>
                    <a:lnTo>
                      <a:pt x="323" y="9"/>
                    </a:lnTo>
                    <a:lnTo>
                      <a:pt x="322" y="20"/>
                    </a:lnTo>
                    <a:lnTo>
                      <a:pt x="331" y="25"/>
                    </a:lnTo>
                    <a:lnTo>
                      <a:pt x="348" y="26"/>
                    </a:lnTo>
                    <a:lnTo>
                      <a:pt x="356" y="18"/>
                    </a:lnTo>
                    <a:lnTo>
                      <a:pt x="367" y="16"/>
                    </a:lnTo>
                    <a:lnTo>
                      <a:pt x="378" y="26"/>
                    </a:lnTo>
                    <a:lnTo>
                      <a:pt x="373" y="44"/>
                    </a:lnTo>
                    <a:lnTo>
                      <a:pt x="371" y="56"/>
                    </a:lnTo>
                    <a:lnTo>
                      <a:pt x="372" y="83"/>
                    </a:lnTo>
                    <a:lnTo>
                      <a:pt x="376" y="90"/>
                    </a:lnTo>
                    <a:lnTo>
                      <a:pt x="378" y="100"/>
                    </a:lnTo>
                    <a:lnTo>
                      <a:pt x="417" y="168"/>
                    </a:lnTo>
                    <a:lnTo>
                      <a:pt x="418" y="179"/>
                    </a:lnTo>
                    <a:lnTo>
                      <a:pt x="422" y="188"/>
                    </a:lnTo>
                    <a:lnTo>
                      <a:pt x="422" y="240"/>
                    </a:lnTo>
                    <a:lnTo>
                      <a:pt x="414" y="244"/>
                    </a:lnTo>
                    <a:lnTo>
                      <a:pt x="414" y="282"/>
                    </a:lnTo>
                    <a:lnTo>
                      <a:pt x="422" y="288"/>
                    </a:lnTo>
                    <a:lnTo>
                      <a:pt x="420" y="305"/>
                    </a:lnTo>
                    <a:lnTo>
                      <a:pt x="405" y="306"/>
                    </a:lnTo>
                    <a:lnTo>
                      <a:pt x="399" y="312"/>
                    </a:lnTo>
                    <a:lnTo>
                      <a:pt x="284" y="313"/>
                    </a:lnTo>
                    <a:lnTo>
                      <a:pt x="283" y="327"/>
                    </a:lnTo>
                    <a:lnTo>
                      <a:pt x="272" y="334"/>
                    </a:lnTo>
                    <a:lnTo>
                      <a:pt x="256" y="332"/>
                    </a:lnTo>
                    <a:lnTo>
                      <a:pt x="181" y="333"/>
                    </a:lnTo>
                    <a:lnTo>
                      <a:pt x="171" y="336"/>
                    </a:lnTo>
                    <a:lnTo>
                      <a:pt x="157" y="331"/>
                    </a:lnTo>
                    <a:lnTo>
                      <a:pt x="125" y="332"/>
                    </a:lnTo>
                    <a:lnTo>
                      <a:pt x="112" y="337"/>
                    </a:lnTo>
                    <a:lnTo>
                      <a:pt x="80" y="338"/>
                    </a:lnTo>
                    <a:lnTo>
                      <a:pt x="81" y="318"/>
                    </a:lnTo>
                    <a:lnTo>
                      <a:pt x="81" y="308"/>
                    </a:lnTo>
                    <a:lnTo>
                      <a:pt x="71" y="303"/>
                    </a:lnTo>
                    <a:lnTo>
                      <a:pt x="32" y="304"/>
                    </a:lnTo>
                    <a:lnTo>
                      <a:pt x="31" y="253"/>
                    </a:lnTo>
                    <a:lnTo>
                      <a:pt x="62" y="253"/>
                    </a:lnTo>
                    <a:lnTo>
                      <a:pt x="65" y="244"/>
                    </a:lnTo>
                    <a:lnTo>
                      <a:pt x="52" y="235"/>
                    </a:lnTo>
                    <a:lnTo>
                      <a:pt x="51" y="227"/>
                    </a:lnTo>
                    <a:lnTo>
                      <a:pt x="41" y="216"/>
                    </a:lnTo>
                    <a:lnTo>
                      <a:pt x="44" y="203"/>
                    </a:lnTo>
                    <a:lnTo>
                      <a:pt x="53" y="197"/>
                    </a:lnTo>
                    <a:lnTo>
                      <a:pt x="53" y="161"/>
                    </a:lnTo>
                    <a:lnTo>
                      <a:pt x="44" y="149"/>
                    </a:lnTo>
                    <a:lnTo>
                      <a:pt x="41" y="137"/>
                    </a:lnTo>
                    <a:lnTo>
                      <a:pt x="49" y="128"/>
                    </a:lnTo>
                    <a:lnTo>
                      <a:pt x="54" y="124"/>
                    </a:lnTo>
                    <a:lnTo>
                      <a:pt x="55" y="109"/>
                    </a:lnTo>
                    <a:lnTo>
                      <a:pt x="11" y="110"/>
                    </a:lnTo>
                    <a:lnTo>
                      <a:pt x="11" y="90"/>
                    </a:lnTo>
                    <a:lnTo>
                      <a:pt x="62" y="89"/>
                    </a:lnTo>
                    <a:lnTo>
                      <a:pt x="71" y="78"/>
                    </a:lnTo>
                    <a:lnTo>
                      <a:pt x="71" y="66"/>
                    </a:lnTo>
                    <a:lnTo>
                      <a:pt x="66" y="56"/>
                    </a:lnTo>
                    <a:lnTo>
                      <a:pt x="54" y="54"/>
                    </a:lnTo>
                    <a:lnTo>
                      <a:pt x="10" y="53"/>
                    </a:lnTo>
                    <a:lnTo>
                      <a:pt x="0" y="40"/>
                    </a:lnTo>
                    <a:lnTo>
                      <a:pt x="1" y="27"/>
                    </a:lnTo>
                    <a:lnTo>
                      <a:pt x="8" y="18"/>
                    </a:lnTo>
                  </a:path>
                </a:pathLst>
              </a:custGeom>
              <a:solidFill>
                <a:srgbClr val="C0C0C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851" name="Freeform 199"/>
              <p:cNvSpPr>
                <a:spLocks/>
              </p:cNvSpPr>
              <p:nvPr/>
            </p:nvSpPr>
            <p:spPr bwMode="auto">
              <a:xfrm>
                <a:off x="4464" y="1194"/>
                <a:ext cx="624" cy="480"/>
              </a:xfrm>
              <a:custGeom>
                <a:avLst/>
                <a:gdLst>
                  <a:gd name="T0" fmla="*/ 17509 w 422"/>
                  <a:gd name="T1" fmla="*/ 2558 h 338"/>
                  <a:gd name="T2" fmla="*/ 22579 w 422"/>
                  <a:gd name="T3" fmla="*/ 0 h 338"/>
                  <a:gd name="T4" fmla="*/ 38283 w 422"/>
                  <a:gd name="T5" fmla="*/ 619 h 338"/>
                  <a:gd name="T6" fmla="*/ 44266 w 422"/>
                  <a:gd name="T7" fmla="*/ 619 h 338"/>
                  <a:gd name="T8" fmla="*/ 55925 w 422"/>
                  <a:gd name="T9" fmla="*/ 0 h 338"/>
                  <a:gd name="T10" fmla="*/ 72350 w 422"/>
                  <a:gd name="T11" fmla="*/ 619 h 338"/>
                  <a:gd name="T12" fmla="*/ 77219 w 422"/>
                  <a:gd name="T13" fmla="*/ 1248 h 338"/>
                  <a:gd name="T14" fmla="*/ 79010 w 422"/>
                  <a:gd name="T15" fmla="*/ 3410 h 338"/>
                  <a:gd name="T16" fmla="*/ 84948 w 422"/>
                  <a:gd name="T17" fmla="*/ 2516 h 338"/>
                  <a:gd name="T18" fmla="*/ 90323 w 422"/>
                  <a:gd name="T19" fmla="*/ 3573 h 338"/>
                  <a:gd name="T20" fmla="*/ 88756 w 422"/>
                  <a:gd name="T21" fmla="*/ 7676 h 338"/>
                  <a:gd name="T22" fmla="*/ 89798 w 422"/>
                  <a:gd name="T23" fmla="*/ 12207 h 338"/>
                  <a:gd name="T24" fmla="*/ 99686 w 422"/>
                  <a:gd name="T25" fmla="*/ 22797 h 338"/>
                  <a:gd name="T26" fmla="*/ 100840 w 422"/>
                  <a:gd name="T27" fmla="*/ 25484 h 338"/>
                  <a:gd name="T28" fmla="*/ 98842 w 422"/>
                  <a:gd name="T29" fmla="*/ 33165 h 338"/>
                  <a:gd name="T30" fmla="*/ 100840 w 422"/>
                  <a:gd name="T31" fmla="*/ 39090 h 338"/>
                  <a:gd name="T32" fmla="*/ 96787 w 422"/>
                  <a:gd name="T33" fmla="*/ 41611 h 338"/>
                  <a:gd name="T34" fmla="*/ 67842 w 422"/>
                  <a:gd name="T35" fmla="*/ 42430 h 338"/>
                  <a:gd name="T36" fmla="*/ 64859 w 422"/>
                  <a:gd name="T37" fmla="*/ 45315 h 338"/>
                  <a:gd name="T38" fmla="*/ 43343 w 422"/>
                  <a:gd name="T39" fmla="*/ 45192 h 338"/>
                  <a:gd name="T40" fmla="*/ 37484 w 422"/>
                  <a:gd name="T41" fmla="*/ 44863 h 338"/>
                  <a:gd name="T42" fmla="*/ 26734 w 422"/>
                  <a:gd name="T43" fmla="*/ 45752 h 338"/>
                  <a:gd name="T44" fmla="*/ 19344 w 422"/>
                  <a:gd name="T45" fmla="*/ 43200 h 338"/>
                  <a:gd name="T46" fmla="*/ 16941 w 422"/>
                  <a:gd name="T47" fmla="*/ 41144 h 338"/>
                  <a:gd name="T48" fmla="*/ 7430 w 422"/>
                  <a:gd name="T49" fmla="*/ 34299 h 338"/>
                  <a:gd name="T50" fmla="*/ 15532 w 422"/>
                  <a:gd name="T51" fmla="*/ 33165 h 338"/>
                  <a:gd name="T52" fmla="*/ 12137 w 422"/>
                  <a:gd name="T53" fmla="*/ 30753 h 338"/>
                  <a:gd name="T54" fmla="*/ 10504 w 422"/>
                  <a:gd name="T55" fmla="*/ 27526 h 338"/>
                  <a:gd name="T56" fmla="*/ 12555 w 422"/>
                  <a:gd name="T57" fmla="*/ 21901 h 338"/>
                  <a:gd name="T58" fmla="*/ 9826 w 422"/>
                  <a:gd name="T59" fmla="*/ 18611 h 338"/>
                  <a:gd name="T60" fmla="*/ 12845 w 422"/>
                  <a:gd name="T61" fmla="*/ 16826 h 338"/>
                  <a:gd name="T62" fmla="*/ 2614 w 422"/>
                  <a:gd name="T63" fmla="*/ 14918 h 338"/>
                  <a:gd name="T64" fmla="*/ 14844 w 422"/>
                  <a:gd name="T65" fmla="*/ 12060 h 338"/>
                  <a:gd name="T66" fmla="*/ 16941 w 422"/>
                  <a:gd name="T67" fmla="*/ 8947 h 338"/>
                  <a:gd name="T68" fmla="*/ 12845 w 422"/>
                  <a:gd name="T69" fmla="*/ 7326 h 338"/>
                  <a:gd name="T70" fmla="*/ 0 w 422"/>
                  <a:gd name="T71" fmla="*/ 5431 h 338"/>
                  <a:gd name="T72" fmla="*/ 1995 w 422"/>
                  <a:gd name="T73" fmla="*/ 2516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2" h="338">
                    <a:moveTo>
                      <a:pt x="9" y="18"/>
                    </a:moveTo>
                    <a:lnTo>
                      <a:pt x="73" y="19"/>
                    </a:lnTo>
                    <a:lnTo>
                      <a:pt x="84" y="4"/>
                    </a:lnTo>
                    <a:lnTo>
                      <a:pt x="95" y="0"/>
                    </a:lnTo>
                    <a:lnTo>
                      <a:pt x="110" y="4"/>
                    </a:lnTo>
                    <a:lnTo>
                      <a:pt x="160" y="4"/>
                    </a:lnTo>
                    <a:lnTo>
                      <a:pt x="171" y="0"/>
                    </a:lnTo>
                    <a:lnTo>
                      <a:pt x="185" y="4"/>
                    </a:lnTo>
                    <a:lnTo>
                      <a:pt x="220" y="4"/>
                    </a:lnTo>
                    <a:lnTo>
                      <a:pt x="234" y="0"/>
                    </a:lnTo>
                    <a:lnTo>
                      <a:pt x="247" y="4"/>
                    </a:lnTo>
                    <a:lnTo>
                      <a:pt x="303" y="4"/>
                    </a:lnTo>
                    <a:lnTo>
                      <a:pt x="312" y="0"/>
                    </a:lnTo>
                    <a:lnTo>
                      <a:pt x="323" y="9"/>
                    </a:lnTo>
                    <a:lnTo>
                      <a:pt x="322" y="20"/>
                    </a:lnTo>
                    <a:lnTo>
                      <a:pt x="331" y="25"/>
                    </a:lnTo>
                    <a:lnTo>
                      <a:pt x="348" y="26"/>
                    </a:lnTo>
                    <a:lnTo>
                      <a:pt x="356" y="18"/>
                    </a:lnTo>
                    <a:lnTo>
                      <a:pt x="367" y="16"/>
                    </a:lnTo>
                    <a:lnTo>
                      <a:pt x="378" y="26"/>
                    </a:lnTo>
                    <a:lnTo>
                      <a:pt x="373" y="44"/>
                    </a:lnTo>
                    <a:lnTo>
                      <a:pt x="371" y="56"/>
                    </a:lnTo>
                    <a:lnTo>
                      <a:pt x="372" y="83"/>
                    </a:lnTo>
                    <a:lnTo>
                      <a:pt x="376" y="90"/>
                    </a:lnTo>
                    <a:lnTo>
                      <a:pt x="378" y="100"/>
                    </a:lnTo>
                    <a:lnTo>
                      <a:pt x="417" y="168"/>
                    </a:lnTo>
                    <a:lnTo>
                      <a:pt x="418" y="179"/>
                    </a:lnTo>
                    <a:lnTo>
                      <a:pt x="422" y="188"/>
                    </a:lnTo>
                    <a:lnTo>
                      <a:pt x="422" y="240"/>
                    </a:lnTo>
                    <a:lnTo>
                      <a:pt x="414" y="244"/>
                    </a:lnTo>
                    <a:lnTo>
                      <a:pt x="414" y="282"/>
                    </a:lnTo>
                    <a:lnTo>
                      <a:pt x="422" y="288"/>
                    </a:lnTo>
                    <a:lnTo>
                      <a:pt x="420" y="305"/>
                    </a:lnTo>
                    <a:lnTo>
                      <a:pt x="405" y="306"/>
                    </a:lnTo>
                    <a:lnTo>
                      <a:pt x="399" y="312"/>
                    </a:lnTo>
                    <a:lnTo>
                      <a:pt x="284" y="313"/>
                    </a:lnTo>
                    <a:lnTo>
                      <a:pt x="283" y="327"/>
                    </a:lnTo>
                    <a:lnTo>
                      <a:pt x="272" y="334"/>
                    </a:lnTo>
                    <a:lnTo>
                      <a:pt x="256" y="332"/>
                    </a:lnTo>
                    <a:lnTo>
                      <a:pt x="181" y="333"/>
                    </a:lnTo>
                    <a:lnTo>
                      <a:pt x="171" y="336"/>
                    </a:lnTo>
                    <a:lnTo>
                      <a:pt x="157" y="331"/>
                    </a:lnTo>
                    <a:lnTo>
                      <a:pt x="125" y="332"/>
                    </a:lnTo>
                    <a:lnTo>
                      <a:pt x="112" y="337"/>
                    </a:lnTo>
                    <a:lnTo>
                      <a:pt x="80" y="338"/>
                    </a:lnTo>
                    <a:lnTo>
                      <a:pt x="81" y="318"/>
                    </a:lnTo>
                    <a:lnTo>
                      <a:pt x="81" y="308"/>
                    </a:lnTo>
                    <a:lnTo>
                      <a:pt x="71" y="303"/>
                    </a:lnTo>
                    <a:lnTo>
                      <a:pt x="32" y="304"/>
                    </a:lnTo>
                    <a:lnTo>
                      <a:pt x="31" y="253"/>
                    </a:lnTo>
                    <a:lnTo>
                      <a:pt x="62" y="253"/>
                    </a:lnTo>
                    <a:lnTo>
                      <a:pt x="65" y="244"/>
                    </a:lnTo>
                    <a:lnTo>
                      <a:pt x="52" y="235"/>
                    </a:lnTo>
                    <a:lnTo>
                      <a:pt x="51" y="227"/>
                    </a:lnTo>
                    <a:lnTo>
                      <a:pt x="41" y="216"/>
                    </a:lnTo>
                    <a:lnTo>
                      <a:pt x="44" y="203"/>
                    </a:lnTo>
                    <a:lnTo>
                      <a:pt x="53" y="197"/>
                    </a:lnTo>
                    <a:lnTo>
                      <a:pt x="53" y="161"/>
                    </a:lnTo>
                    <a:lnTo>
                      <a:pt x="44" y="149"/>
                    </a:lnTo>
                    <a:lnTo>
                      <a:pt x="41" y="137"/>
                    </a:lnTo>
                    <a:lnTo>
                      <a:pt x="49" y="128"/>
                    </a:lnTo>
                    <a:lnTo>
                      <a:pt x="54" y="124"/>
                    </a:lnTo>
                    <a:lnTo>
                      <a:pt x="55" y="109"/>
                    </a:lnTo>
                    <a:lnTo>
                      <a:pt x="11" y="110"/>
                    </a:lnTo>
                    <a:lnTo>
                      <a:pt x="11" y="90"/>
                    </a:lnTo>
                    <a:lnTo>
                      <a:pt x="62" y="89"/>
                    </a:lnTo>
                    <a:lnTo>
                      <a:pt x="71" y="78"/>
                    </a:lnTo>
                    <a:lnTo>
                      <a:pt x="71" y="66"/>
                    </a:lnTo>
                    <a:lnTo>
                      <a:pt x="66" y="56"/>
                    </a:lnTo>
                    <a:lnTo>
                      <a:pt x="54" y="54"/>
                    </a:lnTo>
                    <a:lnTo>
                      <a:pt x="10" y="53"/>
                    </a:lnTo>
                    <a:lnTo>
                      <a:pt x="0" y="40"/>
                    </a:lnTo>
                    <a:lnTo>
                      <a:pt x="1" y="27"/>
                    </a:lnTo>
                    <a:lnTo>
                      <a:pt x="8" y="18"/>
                    </a:lnTo>
                  </a:path>
                </a:pathLst>
              </a:custGeom>
              <a:solidFill>
                <a:srgbClr val="C0C0C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852" name="Rectangle 200"/>
              <p:cNvSpPr>
                <a:spLocks noChangeArrowheads="1"/>
              </p:cNvSpPr>
              <p:nvPr/>
            </p:nvSpPr>
            <p:spPr bwMode="auto">
              <a:xfrm>
                <a:off x="4560" y="426"/>
                <a:ext cx="402" cy="426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53" name="Rectangle 201"/>
              <p:cNvSpPr>
                <a:spLocks noChangeArrowheads="1"/>
              </p:cNvSpPr>
              <p:nvPr/>
            </p:nvSpPr>
            <p:spPr bwMode="auto">
              <a:xfrm>
                <a:off x="4608" y="654"/>
                <a:ext cx="312" cy="318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54" name="Rectangle 202"/>
              <p:cNvSpPr>
                <a:spLocks noChangeArrowheads="1"/>
              </p:cNvSpPr>
              <p:nvPr/>
            </p:nvSpPr>
            <p:spPr bwMode="auto">
              <a:xfrm>
                <a:off x="4638" y="192"/>
                <a:ext cx="258" cy="234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77855" name="Group 203"/>
              <p:cNvGrpSpPr>
                <a:grpSpLocks/>
              </p:cNvGrpSpPr>
              <p:nvPr/>
            </p:nvGrpSpPr>
            <p:grpSpPr bwMode="auto">
              <a:xfrm>
                <a:off x="4716" y="972"/>
                <a:ext cx="120" cy="270"/>
                <a:chOff x="846" y="279"/>
                <a:chExt cx="29" cy="93"/>
              </a:xfrm>
            </p:grpSpPr>
            <p:sp>
              <p:nvSpPr>
                <p:cNvPr id="77868" name="AutoShape 204"/>
                <p:cNvSpPr>
                  <a:spLocks noChangeArrowheads="1"/>
                </p:cNvSpPr>
                <p:nvPr/>
              </p:nvSpPr>
              <p:spPr bwMode="auto">
                <a:xfrm rot="5400000">
                  <a:off x="803" y="322"/>
                  <a:ext cx="93" cy="8"/>
                </a:xfrm>
                <a:prstGeom prst="homePlate">
                  <a:avLst>
                    <a:gd name="adj" fmla="val 149995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77869" name="AutoShape 205"/>
                <p:cNvSpPr>
                  <a:spLocks noChangeArrowheads="1"/>
                </p:cNvSpPr>
                <p:nvPr/>
              </p:nvSpPr>
              <p:spPr bwMode="auto">
                <a:xfrm rot="5400000">
                  <a:off x="824" y="322"/>
                  <a:ext cx="93" cy="8"/>
                </a:xfrm>
                <a:prstGeom prst="homePlate">
                  <a:avLst>
                    <a:gd name="adj" fmla="val 149995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sp>
            <p:nvSpPr>
              <p:cNvPr id="77856" name="Rectangle 206"/>
              <p:cNvSpPr>
                <a:spLocks noChangeArrowheads="1"/>
              </p:cNvSpPr>
              <p:nvPr/>
            </p:nvSpPr>
            <p:spPr bwMode="auto">
              <a:xfrm flipV="1">
                <a:off x="4570" y="2146"/>
                <a:ext cx="402" cy="426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57" name="Rectangle 207"/>
              <p:cNvSpPr>
                <a:spLocks noChangeArrowheads="1"/>
              </p:cNvSpPr>
              <p:nvPr/>
            </p:nvSpPr>
            <p:spPr bwMode="auto">
              <a:xfrm flipV="1">
                <a:off x="4618" y="2026"/>
                <a:ext cx="312" cy="318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58" name="Rectangle 208"/>
              <p:cNvSpPr>
                <a:spLocks noChangeArrowheads="1"/>
              </p:cNvSpPr>
              <p:nvPr/>
            </p:nvSpPr>
            <p:spPr bwMode="auto">
              <a:xfrm flipV="1">
                <a:off x="4648" y="2572"/>
                <a:ext cx="258" cy="234"/>
              </a:xfrm>
              <a:prstGeom prst="rect">
                <a:avLst/>
              </a:prstGeom>
              <a:gradFill rotWithShape="0">
                <a:gsLst>
                  <a:gs pos="0">
                    <a:srgbClr val="005E76"/>
                  </a:gs>
                  <a:gs pos="50000">
                    <a:srgbClr val="00CCFF"/>
                  </a:gs>
                  <a:gs pos="100000">
                    <a:srgbClr val="005E76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77859" name="Group 209"/>
              <p:cNvGrpSpPr>
                <a:grpSpLocks/>
              </p:cNvGrpSpPr>
              <p:nvPr/>
            </p:nvGrpSpPr>
            <p:grpSpPr bwMode="auto">
              <a:xfrm>
                <a:off x="4666" y="1756"/>
                <a:ext cx="228" cy="270"/>
                <a:chOff x="1068" y="2640"/>
                <a:chExt cx="228" cy="270"/>
              </a:xfrm>
            </p:grpSpPr>
            <p:sp>
              <p:nvSpPr>
                <p:cNvPr id="77865" name="AutoShape 210"/>
                <p:cNvSpPr>
                  <a:spLocks noChangeArrowheads="1"/>
                </p:cNvSpPr>
                <p:nvPr/>
              </p:nvSpPr>
              <p:spPr bwMode="auto">
                <a:xfrm rot="16200000" flipV="1">
                  <a:off x="950" y="2758"/>
                  <a:ext cx="270" cy="33"/>
                </a:xfrm>
                <a:prstGeom prst="homePlate">
                  <a:avLst>
                    <a:gd name="adj" fmla="val 105568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77866" name="AutoShape 211"/>
                <p:cNvSpPr>
                  <a:spLocks noChangeArrowheads="1"/>
                </p:cNvSpPr>
                <p:nvPr/>
              </p:nvSpPr>
              <p:spPr bwMode="auto">
                <a:xfrm rot="16200000" flipV="1">
                  <a:off x="1037" y="2758"/>
                  <a:ext cx="270" cy="33"/>
                </a:xfrm>
                <a:prstGeom prst="homePlate">
                  <a:avLst>
                    <a:gd name="adj" fmla="val 105568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77867" name="AutoShape 212"/>
                <p:cNvSpPr>
                  <a:spLocks noChangeArrowheads="1"/>
                </p:cNvSpPr>
                <p:nvPr/>
              </p:nvSpPr>
              <p:spPr bwMode="auto">
                <a:xfrm rot="16200000" flipV="1">
                  <a:off x="1145" y="2758"/>
                  <a:ext cx="270" cy="33"/>
                </a:xfrm>
                <a:prstGeom prst="homePlate">
                  <a:avLst>
                    <a:gd name="adj" fmla="val 105568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sp>
            <p:nvSpPr>
              <p:cNvPr id="77860" name="AutoShape 223"/>
              <p:cNvSpPr>
                <a:spLocks noChangeArrowheads="1"/>
              </p:cNvSpPr>
              <p:nvPr/>
            </p:nvSpPr>
            <p:spPr bwMode="auto">
              <a:xfrm>
                <a:off x="1968" y="816"/>
                <a:ext cx="1776" cy="28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3381 w 21600"/>
                  <a:gd name="T13" fmla="*/ 6225 h 21600"/>
                  <a:gd name="T14" fmla="*/ 19897 w 21600"/>
                  <a:gd name="T15" fmla="*/ 1537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7585" y="0"/>
                    </a:moveTo>
                    <a:lnTo>
                      <a:pt x="17585" y="6236"/>
                    </a:lnTo>
                    <a:lnTo>
                      <a:pt x="3375" y="6236"/>
                    </a:lnTo>
                    <a:lnTo>
                      <a:pt x="3375" y="15364"/>
                    </a:lnTo>
                    <a:lnTo>
                      <a:pt x="17585" y="15364"/>
                    </a:lnTo>
                    <a:lnTo>
                      <a:pt x="17585" y="21600"/>
                    </a:lnTo>
                    <a:lnTo>
                      <a:pt x="21600" y="10800"/>
                    </a:lnTo>
                    <a:lnTo>
                      <a:pt x="17585" y="0"/>
                    </a:lnTo>
                    <a:close/>
                  </a:path>
                  <a:path w="21600" h="21600">
                    <a:moveTo>
                      <a:pt x="1350" y="6236"/>
                    </a:moveTo>
                    <a:lnTo>
                      <a:pt x="1350" y="15364"/>
                    </a:lnTo>
                    <a:lnTo>
                      <a:pt x="2700" y="15364"/>
                    </a:lnTo>
                    <a:lnTo>
                      <a:pt x="2700" y="6236"/>
                    </a:lnTo>
                    <a:lnTo>
                      <a:pt x="1350" y="6236"/>
                    </a:lnTo>
                    <a:close/>
                  </a:path>
                  <a:path w="21600" h="21600">
                    <a:moveTo>
                      <a:pt x="0" y="6236"/>
                    </a:moveTo>
                    <a:lnTo>
                      <a:pt x="0" y="15364"/>
                    </a:lnTo>
                    <a:lnTo>
                      <a:pt x="675" y="15364"/>
                    </a:lnTo>
                    <a:lnTo>
                      <a:pt x="675" y="6236"/>
                    </a:lnTo>
                    <a:lnTo>
                      <a:pt x="0" y="6236"/>
                    </a:lnTo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sp>
            <p:nvSpPr>
              <p:cNvPr id="77861" name="Text Box 224"/>
              <p:cNvSpPr txBox="1">
                <a:spLocks noChangeArrowheads="1"/>
              </p:cNvSpPr>
              <p:nvPr/>
            </p:nvSpPr>
            <p:spPr bwMode="auto">
              <a:xfrm>
                <a:off x="2208" y="624"/>
                <a:ext cx="1152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ja-JP" altLang="en-US" sz="1600" dirty="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ﾜｰｸの流れ</a:t>
                </a:r>
              </a:p>
            </p:txBody>
          </p:sp>
          <p:sp>
            <p:nvSpPr>
              <p:cNvPr id="77862" name="Freeform 225"/>
              <p:cNvSpPr>
                <a:spLocks/>
              </p:cNvSpPr>
              <p:nvPr/>
            </p:nvSpPr>
            <p:spPr bwMode="auto">
              <a:xfrm>
                <a:off x="3744" y="1278"/>
                <a:ext cx="336" cy="258"/>
              </a:xfrm>
              <a:custGeom>
                <a:avLst/>
                <a:gdLst>
                  <a:gd name="T0" fmla="*/ 3 w 422"/>
                  <a:gd name="T1" fmla="*/ 2 h 338"/>
                  <a:gd name="T2" fmla="*/ 4 w 422"/>
                  <a:gd name="T3" fmla="*/ 0 h 338"/>
                  <a:gd name="T4" fmla="*/ 7 w 422"/>
                  <a:gd name="T5" fmla="*/ 2 h 338"/>
                  <a:gd name="T6" fmla="*/ 7 w 422"/>
                  <a:gd name="T7" fmla="*/ 2 h 338"/>
                  <a:gd name="T8" fmla="*/ 10 w 422"/>
                  <a:gd name="T9" fmla="*/ 0 h 338"/>
                  <a:gd name="T10" fmla="*/ 13 w 422"/>
                  <a:gd name="T11" fmla="*/ 2 h 338"/>
                  <a:gd name="T12" fmla="*/ 14 w 422"/>
                  <a:gd name="T13" fmla="*/ 2 h 338"/>
                  <a:gd name="T14" fmla="*/ 14 w 422"/>
                  <a:gd name="T15" fmla="*/ 2 h 338"/>
                  <a:gd name="T16" fmla="*/ 14 w 422"/>
                  <a:gd name="T17" fmla="*/ 2 h 338"/>
                  <a:gd name="T18" fmla="*/ 16 w 422"/>
                  <a:gd name="T19" fmla="*/ 2 h 338"/>
                  <a:gd name="T20" fmla="*/ 16 w 422"/>
                  <a:gd name="T21" fmla="*/ 2 h 338"/>
                  <a:gd name="T22" fmla="*/ 16 w 422"/>
                  <a:gd name="T23" fmla="*/ 2 h 338"/>
                  <a:gd name="T24" fmla="*/ 17 w 422"/>
                  <a:gd name="T25" fmla="*/ 4 h 338"/>
                  <a:gd name="T26" fmla="*/ 17 w 422"/>
                  <a:gd name="T27" fmla="*/ 4 h 338"/>
                  <a:gd name="T28" fmla="*/ 17 w 422"/>
                  <a:gd name="T29" fmla="*/ 5 h 338"/>
                  <a:gd name="T30" fmla="*/ 17 w 422"/>
                  <a:gd name="T31" fmla="*/ 6 h 338"/>
                  <a:gd name="T32" fmla="*/ 17 w 422"/>
                  <a:gd name="T33" fmla="*/ 7 h 338"/>
                  <a:gd name="T34" fmla="*/ 11 w 422"/>
                  <a:gd name="T35" fmla="*/ 7 h 338"/>
                  <a:gd name="T36" fmla="*/ 11 w 422"/>
                  <a:gd name="T37" fmla="*/ 8 h 338"/>
                  <a:gd name="T38" fmla="*/ 7 w 422"/>
                  <a:gd name="T39" fmla="*/ 8 h 338"/>
                  <a:gd name="T40" fmla="*/ 7 w 422"/>
                  <a:gd name="T41" fmla="*/ 8 h 338"/>
                  <a:gd name="T42" fmla="*/ 5 w 422"/>
                  <a:gd name="T43" fmla="*/ 8 h 338"/>
                  <a:gd name="T44" fmla="*/ 4 w 422"/>
                  <a:gd name="T45" fmla="*/ 7 h 338"/>
                  <a:gd name="T46" fmla="*/ 3 w 422"/>
                  <a:gd name="T47" fmla="*/ 7 h 338"/>
                  <a:gd name="T48" fmla="*/ 2 w 422"/>
                  <a:gd name="T49" fmla="*/ 6 h 338"/>
                  <a:gd name="T50" fmla="*/ 3 w 422"/>
                  <a:gd name="T51" fmla="*/ 5 h 338"/>
                  <a:gd name="T52" fmla="*/ 2 w 422"/>
                  <a:gd name="T53" fmla="*/ 5 h 338"/>
                  <a:gd name="T54" fmla="*/ 2 w 422"/>
                  <a:gd name="T55" fmla="*/ 5 h 338"/>
                  <a:gd name="T56" fmla="*/ 2 w 422"/>
                  <a:gd name="T57" fmla="*/ 4 h 338"/>
                  <a:gd name="T58" fmla="*/ 2 w 422"/>
                  <a:gd name="T59" fmla="*/ 3 h 338"/>
                  <a:gd name="T60" fmla="*/ 2 w 422"/>
                  <a:gd name="T61" fmla="*/ 3 h 338"/>
                  <a:gd name="T62" fmla="*/ 2 w 422"/>
                  <a:gd name="T63" fmla="*/ 2 h 338"/>
                  <a:gd name="T64" fmla="*/ 2 w 422"/>
                  <a:gd name="T65" fmla="*/ 2 h 338"/>
                  <a:gd name="T66" fmla="*/ 3 w 422"/>
                  <a:gd name="T67" fmla="*/ 2 h 338"/>
                  <a:gd name="T68" fmla="*/ 2 w 422"/>
                  <a:gd name="T69" fmla="*/ 2 h 338"/>
                  <a:gd name="T70" fmla="*/ 0 w 422"/>
                  <a:gd name="T71" fmla="*/ 2 h 338"/>
                  <a:gd name="T72" fmla="*/ 2 w 422"/>
                  <a:gd name="T73" fmla="*/ 2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2" h="338">
                    <a:moveTo>
                      <a:pt x="9" y="18"/>
                    </a:moveTo>
                    <a:lnTo>
                      <a:pt x="73" y="19"/>
                    </a:lnTo>
                    <a:lnTo>
                      <a:pt x="84" y="4"/>
                    </a:lnTo>
                    <a:lnTo>
                      <a:pt x="95" y="0"/>
                    </a:lnTo>
                    <a:lnTo>
                      <a:pt x="110" y="4"/>
                    </a:lnTo>
                    <a:lnTo>
                      <a:pt x="160" y="4"/>
                    </a:lnTo>
                    <a:lnTo>
                      <a:pt x="171" y="0"/>
                    </a:lnTo>
                    <a:lnTo>
                      <a:pt x="185" y="4"/>
                    </a:lnTo>
                    <a:lnTo>
                      <a:pt x="220" y="4"/>
                    </a:lnTo>
                    <a:lnTo>
                      <a:pt x="234" y="0"/>
                    </a:lnTo>
                    <a:lnTo>
                      <a:pt x="247" y="4"/>
                    </a:lnTo>
                    <a:lnTo>
                      <a:pt x="303" y="4"/>
                    </a:lnTo>
                    <a:lnTo>
                      <a:pt x="312" y="0"/>
                    </a:lnTo>
                    <a:lnTo>
                      <a:pt x="323" y="9"/>
                    </a:lnTo>
                    <a:lnTo>
                      <a:pt x="322" y="20"/>
                    </a:lnTo>
                    <a:lnTo>
                      <a:pt x="331" y="25"/>
                    </a:lnTo>
                    <a:lnTo>
                      <a:pt x="348" y="26"/>
                    </a:lnTo>
                    <a:lnTo>
                      <a:pt x="356" y="18"/>
                    </a:lnTo>
                    <a:lnTo>
                      <a:pt x="367" y="16"/>
                    </a:lnTo>
                    <a:lnTo>
                      <a:pt x="378" y="26"/>
                    </a:lnTo>
                    <a:lnTo>
                      <a:pt x="373" y="44"/>
                    </a:lnTo>
                    <a:lnTo>
                      <a:pt x="371" y="56"/>
                    </a:lnTo>
                    <a:lnTo>
                      <a:pt x="372" y="83"/>
                    </a:lnTo>
                    <a:lnTo>
                      <a:pt x="376" y="90"/>
                    </a:lnTo>
                    <a:lnTo>
                      <a:pt x="378" y="100"/>
                    </a:lnTo>
                    <a:lnTo>
                      <a:pt x="417" y="168"/>
                    </a:lnTo>
                    <a:lnTo>
                      <a:pt x="418" y="179"/>
                    </a:lnTo>
                    <a:lnTo>
                      <a:pt x="422" y="188"/>
                    </a:lnTo>
                    <a:lnTo>
                      <a:pt x="422" y="240"/>
                    </a:lnTo>
                    <a:lnTo>
                      <a:pt x="414" y="244"/>
                    </a:lnTo>
                    <a:lnTo>
                      <a:pt x="414" y="282"/>
                    </a:lnTo>
                    <a:lnTo>
                      <a:pt x="422" y="288"/>
                    </a:lnTo>
                    <a:lnTo>
                      <a:pt x="420" y="305"/>
                    </a:lnTo>
                    <a:lnTo>
                      <a:pt x="405" y="306"/>
                    </a:lnTo>
                    <a:lnTo>
                      <a:pt x="399" y="312"/>
                    </a:lnTo>
                    <a:lnTo>
                      <a:pt x="284" y="313"/>
                    </a:lnTo>
                    <a:lnTo>
                      <a:pt x="283" y="327"/>
                    </a:lnTo>
                    <a:lnTo>
                      <a:pt x="272" y="334"/>
                    </a:lnTo>
                    <a:lnTo>
                      <a:pt x="256" y="332"/>
                    </a:lnTo>
                    <a:lnTo>
                      <a:pt x="181" y="333"/>
                    </a:lnTo>
                    <a:lnTo>
                      <a:pt x="171" y="336"/>
                    </a:lnTo>
                    <a:lnTo>
                      <a:pt x="157" y="331"/>
                    </a:lnTo>
                    <a:lnTo>
                      <a:pt x="125" y="332"/>
                    </a:lnTo>
                    <a:lnTo>
                      <a:pt x="112" y="337"/>
                    </a:lnTo>
                    <a:lnTo>
                      <a:pt x="80" y="338"/>
                    </a:lnTo>
                    <a:lnTo>
                      <a:pt x="81" y="318"/>
                    </a:lnTo>
                    <a:lnTo>
                      <a:pt x="81" y="308"/>
                    </a:lnTo>
                    <a:lnTo>
                      <a:pt x="71" y="303"/>
                    </a:lnTo>
                    <a:lnTo>
                      <a:pt x="32" y="304"/>
                    </a:lnTo>
                    <a:lnTo>
                      <a:pt x="31" y="253"/>
                    </a:lnTo>
                    <a:lnTo>
                      <a:pt x="62" y="253"/>
                    </a:lnTo>
                    <a:lnTo>
                      <a:pt x="65" y="244"/>
                    </a:lnTo>
                    <a:lnTo>
                      <a:pt x="52" y="235"/>
                    </a:lnTo>
                    <a:lnTo>
                      <a:pt x="51" y="227"/>
                    </a:lnTo>
                    <a:lnTo>
                      <a:pt x="41" y="216"/>
                    </a:lnTo>
                    <a:lnTo>
                      <a:pt x="44" y="203"/>
                    </a:lnTo>
                    <a:lnTo>
                      <a:pt x="53" y="197"/>
                    </a:lnTo>
                    <a:lnTo>
                      <a:pt x="53" y="161"/>
                    </a:lnTo>
                    <a:lnTo>
                      <a:pt x="44" y="149"/>
                    </a:lnTo>
                    <a:lnTo>
                      <a:pt x="41" y="137"/>
                    </a:lnTo>
                    <a:lnTo>
                      <a:pt x="49" y="128"/>
                    </a:lnTo>
                    <a:lnTo>
                      <a:pt x="54" y="124"/>
                    </a:lnTo>
                    <a:lnTo>
                      <a:pt x="55" y="109"/>
                    </a:lnTo>
                    <a:lnTo>
                      <a:pt x="11" y="110"/>
                    </a:lnTo>
                    <a:lnTo>
                      <a:pt x="11" y="90"/>
                    </a:lnTo>
                    <a:lnTo>
                      <a:pt x="62" y="89"/>
                    </a:lnTo>
                    <a:lnTo>
                      <a:pt x="71" y="78"/>
                    </a:lnTo>
                    <a:lnTo>
                      <a:pt x="71" y="66"/>
                    </a:lnTo>
                    <a:lnTo>
                      <a:pt x="66" y="56"/>
                    </a:lnTo>
                    <a:lnTo>
                      <a:pt x="54" y="54"/>
                    </a:lnTo>
                    <a:lnTo>
                      <a:pt x="10" y="53"/>
                    </a:lnTo>
                    <a:lnTo>
                      <a:pt x="0" y="40"/>
                    </a:lnTo>
                    <a:lnTo>
                      <a:pt x="1" y="27"/>
                    </a:lnTo>
                    <a:lnTo>
                      <a:pt x="8" y="18"/>
                    </a:lnTo>
                  </a:path>
                </a:pathLst>
              </a:custGeom>
              <a:solidFill>
                <a:srgbClr val="C0C0C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863" name="Rectangle 226"/>
              <p:cNvSpPr>
                <a:spLocks noChangeArrowheads="1"/>
              </p:cNvSpPr>
              <p:nvPr/>
            </p:nvSpPr>
            <p:spPr bwMode="auto">
              <a:xfrm>
                <a:off x="3406" y="1488"/>
                <a:ext cx="388" cy="5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99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 wrap="none" anchor="ctr"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7864" name="Freeform 261"/>
              <p:cNvSpPr>
                <a:spLocks/>
              </p:cNvSpPr>
              <p:nvPr/>
            </p:nvSpPr>
            <p:spPr bwMode="auto">
              <a:xfrm>
                <a:off x="1440" y="1278"/>
                <a:ext cx="336" cy="258"/>
              </a:xfrm>
              <a:custGeom>
                <a:avLst/>
                <a:gdLst>
                  <a:gd name="T0" fmla="*/ 3 w 422"/>
                  <a:gd name="T1" fmla="*/ 2 h 338"/>
                  <a:gd name="T2" fmla="*/ 4 w 422"/>
                  <a:gd name="T3" fmla="*/ 0 h 338"/>
                  <a:gd name="T4" fmla="*/ 7 w 422"/>
                  <a:gd name="T5" fmla="*/ 2 h 338"/>
                  <a:gd name="T6" fmla="*/ 7 w 422"/>
                  <a:gd name="T7" fmla="*/ 2 h 338"/>
                  <a:gd name="T8" fmla="*/ 10 w 422"/>
                  <a:gd name="T9" fmla="*/ 0 h 338"/>
                  <a:gd name="T10" fmla="*/ 13 w 422"/>
                  <a:gd name="T11" fmla="*/ 2 h 338"/>
                  <a:gd name="T12" fmla="*/ 14 w 422"/>
                  <a:gd name="T13" fmla="*/ 2 h 338"/>
                  <a:gd name="T14" fmla="*/ 14 w 422"/>
                  <a:gd name="T15" fmla="*/ 2 h 338"/>
                  <a:gd name="T16" fmla="*/ 14 w 422"/>
                  <a:gd name="T17" fmla="*/ 2 h 338"/>
                  <a:gd name="T18" fmla="*/ 16 w 422"/>
                  <a:gd name="T19" fmla="*/ 2 h 338"/>
                  <a:gd name="T20" fmla="*/ 16 w 422"/>
                  <a:gd name="T21" fmla="*/ 2 h 338"/>
                  <a:gd name="T22" fmla="*/ 16 w 422"/>
                  <a:gd name="T23" fmla="*/ 2 h 338"/>
                  <a:gd name="T24" fmla="*/ 17 w 422"/>
                  <a:gd name="T25" fmla="*/ 4 h 338"/>
                  <a:gd name="T26" fmla="*/ 17 w 422"/>
                  <a:gd name="T27" fmla="*/ 4 h 338"/>
                  <a:gd name="T28" fmla="*/ 17 w 422"/>
                  <a:gd name="T29" fmla="*/ 5 h 338"/>
                  <a:gd name="T30" fmla="*/ 17 w 422"/>
                  <a:gd name="T31" fmla="*/ 6 h 338"/>
                  <a:gd name="T32" fmla="*/ 17 w 422"/>
                  <a:gd name="T33" fmla="*/ 7 h 338"/>
                  <a:gd name="T34" fmla="*/ 11 w 422"/>
                  <a:gd name="T35" fmla="*/ 7 h 338"/>
                  <a:gd name="T36" fmla="*/ 11 w 422"/>
                  <a:gd name="T37" fmla="*/ 8 h 338"/>
                  <a:gd name="T38" fmla="*/ 7 w 422"/>
                  <a:gd name="T39" fmla="*/ 8 h 338"/>
                  <a:gd name="T40" fmla="*/ 7 w 422"/>
                  <a:gd name="T41" fmla="*/ 8 h 338"/>
                  <a:gd name="T42" fmla="*/ 5 w 422"/>
                  <a:gd name="T43" fmla="*/ 8 h 338"/>
                  <a:gd name="T44" fmla="*/ 4 w 422"/>
                  <a:gd name="T45" fmla="*/ 7 h 338"/>
                  <a:gd name="T46" fmla="*/ 3 w 422"/>
                  <a:gd name="T47" fmla="*/ 7 h 338"/>
                  <a:gd name="T48" fmla="*/ 2 w 422"/>
                  <a:gd name="T49" fmla="*/ 6 h 338"/>
                  <a:gd name="T50" fmla="*/ 3 w 422"/>
                  <a:gd name="T51" fmla="*/ 5 h 338"/>
                  <a:gd name="T52" fmla="*/ 2 w 422"/>
                  <a:gd name="T53" fmla="*/ 5 h 338"/>
                  <a:gd name="T54" fmla="*/ 2 w 422"/>
                  <a:gd name="T55" fmla="*/ 5 h 338"/>
                  <a:gd name="T56" fmla="*/ 2 w 422"/>
                  <a:gd name="T57" fmla="*/ 4 h 338"/>
                  <a:gd name="T58" fmla="*/ 2 w 422"/>
                  <a:gd name="T59" fmla="*/ 3 h 338"/>
                  <a:gd name="T60" fmla="*/ 2 w 422"/>
                  <a:gd name="T61" fmla="*/ 3 h 338"/>
                  <a:gd name="T62" fmla="*/ 2 w 422"/>
                  <a:gd name="T63" fmla="*/ 2 h 338"/>
                  <a:gd name="T64" fmla="*/ 2 w 422"/>
                  <a:gd name="T65" fmla="*/ 2 h 338"/>
                  <a:gd name="T66" fmla="*/ 3 w 422"/>
                  <a:gd name="T67" fmla="*/ 2 h 338"/>
                  <a:gd name="T68" fmla="*/ 2 w 422"/>
                  <a:gd name="T69" fmla="*/ 2 h 338"/>
                  <a:gd name="T70" fmla="*/ 0 w 422"/>
                  <a:gd name="T71" fmla="*/ 2 h 338"/>
                  <a:gd name="T72" fmla="*/ 2 w 422"/>
                  <a:gd name="T73" fmla="*/ 2 h 3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2" h="338">
                    <a:moveTo>
                      <a:pt x="9" y="18"/>
                    </a:moveTo>
                    <a:lnTo>
                      <a:pt x="73" y="19"/>
                    </a:lnTo>
                    <a:lnTo>
                      <a:pt x="84" y="4"/>
                    </a:lnTo>
                    <a:lnTo>
                      <a:pt x="95" y="0"/>
                    </a:lnTo>
                    <a:lnTo>
                      <a:pt x="110" y="4"/>
                    </a:lnTo>
                    <a:lnTo>
                      <a:pt x="160" y="4"/>
                    </a:lnTo>
                    <a:lnTo>
                      <a:pt x="171" y="0"/>
                    </a:lnTo>
                    <a:lnTo>
                      <a:pt x="185" y="4"/>
                    </a:lnTo>
                    <a:lnTo>
                      <a:pt x="220" y="4"/>
                    </a:lnTo>
                    <a:lnTo>
                      <a:pt x="234" y="0"/>
                    </a:lnTo>
                    <a:lnTo>
                      <a:pt x="247" y="4"/>
                    </a:lnTo>
                    <a:lnTo>
                      <a:pt x="303" y="4"/>
                    </a:lnTo>
                    <a:lnTo>
                      <a:pt x="312" y="0"/>
                    </a:lnTo>
                    <a:lnTo>
                      <a:pt x="323" y="9"/>
                    </a:lnTo>
                    <a:lnTo>
                      <a:pt x="322" y="20"/>
                    </a:lnTo>
                    <a:lnTo>
                      <a:pt x="331" y="25"/>
                    </a:lnTo>
                    <a:lnTo>
                      <a:pt x="348" y="26"/>
                    </a:lnTo>
                    <a:lnTo>
                      <a:pt x="356" y="18"/>
                    </a:lnTo>
                    <a:lnTo>
                      <a:pt x="367" y="16"/>
                    </a:lnTo>
                    <a:lnTo>
                      <a:pt x="378" y="26"/>
                    </a:lnTo>
                    <a:lnTo>
                      <a:pt x="373" y="44"/>
                    </a:lnTo>
                    <a:lnTo>
                      <a:pt x="371" y="56"/>
                    </a:lnTo>
                    <a:lnTo>
                      <a:pt x="372" y="83"/>
                    </a:lnTo>
                    <a:lnTo>
                      <a:pt x="376" y="90"/>
                    </a:lnTo>
                    <a:lnTo>
                      <a:pt x="378" y="100"/>
                    </a:lnTo>
                    <a:lnTo>
                      <a:pt x="417" y="168"/>
                    </a:lnTo>
                    <a:lnTo>
                      <a:pt x="418" y="179"/>
                    </a:lnTo>
                    <a:lnTo>
                      <a:pt x="422" y="188"/>
                    </a:lnTo>
                    <a:lnTo>
                      <a:pt x="422" y="240"/>
                    </a:lnTo>
                    <a:lnTo>
                      <a:pt x="414" y="244"/>
                    </a:lnTo>
                    <a:lnTo>
                      <a:pt x="414" y="282"/>
                    </a:lnTo>
                    <a:lnTo>
                      <a:pt x="422" y="288"/>
                    </a:lnTo>
                    <a:lnTo>
                      <a:pt x="420" y="305"/>
                    </a:lnTo>
                    <a:lnTo>
                      <a:pt x="405" y="306"/>
                    </a:lnTo>
                    <a:lnTo>
                      <a:pt x="399" y="312"/>
                    </a:lnTo>
                    <a:lnTo>
                      <a:pt x="284" y="313"/>
                    </a:lnTo>
                    <a:lnTo>
                      <a:pt x="283" y="327"/>
                    </a:lnTo>
                    <a:lnTo>
                      <a:pt x="272" y="334"/>
                    </a:lnTo>
                    <a:lnTo>
                      <a:pt x="256" y="332"/>
                    </a:lnTo>
                    <a:lnTo>
                      <a:pt x="181" y="333"/>
                    </a:lnTo>
                    <a:lnTo>
                      <a:pt x="171" y="336"/>
                    </a:lnTo>
                    <a:lnTo>
                      <a:pt x="157" y="331"/>
                    </a:lnTo>
                    <a:lnTo>
                      <a:pt x="125" y="332"/>
                    </a:lnTo>
                    <a:lnTo>
                      <a:pt x="112" y="337"/>
                    </a:lnTo>
                    <a:lnTo>
                      <a:pt x="80" y="338"/>
                    </a:lnTo>
                    <a:lnTo>
                      <a:pt x="81" y="318"/>
                    </a:lnTo>
                    <a:lnTo>
                      <a:pt x="81" y="308"/>
                    </a:lnTo>
                    <a:lnTo>
                      <a:pt x="71" y="303"/>
                    </a:lnTo>
                    <a:lnTo>
                      <a:pt x="32" y="304"/>
                    </a:lnTo>
                    <a:lnTo>
                      <a:pt x="31" y="253"/>
                    </a:lnTo>
                    <a:lnTo>
                      <a:pt x="62" y="253"/>
                    </a:lnTo>
                    <a:lnTo>
                      <a:pt x="65" y="244"/>
                    </a:lnTo>
                    <a:lnTo>
                      <a:pt x="52" y="235"/>
                    </a:lnTo>
                    <a:lnTo>
                      <a:pt x="51" y="227"/>
                    </a:lnTo>
                    <a:lnTo>
                      <a:pt x="41" y="216"/>
                    </a:lnTo>
                    <a:lnTo>
                      <a:pt x="44" y="203"/>
                    </a:lnTo>
                    <a:lnTo>
                      <a:pt x="53" y="197"/>
                    </a:lnTo>
                    <a:lnTo>
                      <a:pt x="53" y="161"/>
                    </a:lnTo>
                    <a:lnTo>
                      <a:pt x="44" y="149"/>
                    </a:lnTo>
                    <a:lnTo>
                      <a:pt x="41" y="137"/>
                    </a:lnTo>
                    <a:lnTo>
                      <a:pt x="49" y="128"/>
                    </a:lnTo>
                    <a:lnTo>
                      <a:pt x="54" y="124"/>
                    </a:lnTo>
                    <a:lnTo>
                      <a:pt x="55" y="109"/>
                    </a:lnTo>
                    <a:lnTo>
                      <a:pt x="11" y="110"/>
                    </a:lnTo>
                    <a:lnTo>
                      <a:pt x="11" y="90"/>
                    </a:lnTo>
                    <a:lnTo>
                      <a:pt x="62" y="89"/>
                    </a:lnTo>
                    <a:lnTo>
                      <a:pt x="71" y="78"/>
                    </a:lnTo>
                    <a:lnTo>
                      <a:pt x="71" y="66"/>
                    </a:lnTo>
                    <a:lnTo>
                      <a:pt x="66" y="56"/>
                    </a:lnTo>
                    <a:lnTo>
                      <a:pt x="54" y="54"/>
                    </a:lnTo>
                    <a:lnTo>
                      <a:pt x="10" y="53"/>
                    </a:lnTo>
                    <a:lnTo>
                      <a:pt x="0" y="40"/>
                    </a:lnTo>
                    <a:lnTo>
                      <a:pt x="1" y="27"/>
                    </a:lnTo>
                    <a:lnTo>
                      <a:pt x="8" y="18"/>
                    </a:lnTo>
                  </a:path>
                </a:pathLst>
              </a:custGeom>
              <a:solidFill>
                <a:srgbClr val="C0C0C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77832" name="Text Box 285"/>
            <p:cNvSpPr txBox="1">
              <a:spLocks noChangeArrowheads="1"/>
            </p:cNvSpPr>
            <p:nvPr/>
          </p:nvSpPr>
          <p:spPr bwMode="auto">
            <a:xfrm>
              <a:off x="3260725" y="2291010"/>
              <a:ext cx="990600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 dirty="0">
                  <a:solidFill>
                    <a:schemeClr val="tx1"/>
                  </a:solidFill>
                  <a:latin typeface="Arial" panose="020B0604020202020204" pitchFamily="34" charset="0"/>
                </a:rPr>
                <a:t>２工程</a:t>
              </a:r>
            </a:p>
          </p:txBody>
        </p:sp>
      </p:grpSp>
      <p:sp>
        <p:nvSpPr>
          <p:cNvPr id="233734" name="AutoShape 262"/>
          <p:cNvSpPr>
            <a:spLocks noChangeArrowheads="1"/>
          </p:cNvSpPr>
          <p:nvPr/>
        </p:nvSpPr>
        <p:spPr bwMode="auto">
          <a:xfrm rot="1844997">
            <a:off x="2793218" y="3855529"/>
            <a:ext cx="762000" cy="990600"/>
          </a:xfrm>
          <a:prstGeom prst="downArrow">
            <a:avLst>
              <a:gd name="adj1" fmla="val 27500"/>
              <a:gd name="adj2" fmla="val 55292"/>
            </a:avLst>
          </a:prstGeom>
          <a:solidFill>
            <a:schemeClr val="folHlink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3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3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3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2337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2000" fill="hold"/>
                                        <p:tgtEl>
                                          <p:spTgt spid="2337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0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33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735" grpId="0" animBg="1"/>
      <p:bldP spid="233738" grpId="0" animBg="1" autoUpdateAnimBg="0"/>
      <p:bldP spid="23373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4" name="Group 72"/>
          <p:cNvGrpSpPr>
            <a:grpSpLocks/>
          </p:cNvGrpSpPr>
          <p:nvPr/>
        </p:nvGrpSpPr>
        <p:grpSpPr bwMode="auto">
          <a:xfrm>
            <a:off x="2286001" y="304800"/>
            <a:ext cx="7756525" cy="4152900"/>
            <a:chOff x="480" y="192"/>
            <a:chExt cx="4886" cy="2616"/>
          </a:xfrm>
        </p:grpSpPr>
        <p:sp>
          <p:nvSpPr>
            <p:cNvPr id="79901" name="Rectangle 3"/>
            <p:cNvSpPr>
              <a:spLocks noChangeArrowheads="1"/>
            </p:cNvSpPr>
            <p:nvPr/>
          </p:nvSpPr>
          <p:spPr bwMode="auto">
            <a:xfrm flipH="1" flipV="1">
              <a:off x="4359" y="812"/>
              <a:ext cx="825" cy="1248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02" name="Rectangle 4"/>
            <p:cNvSpPr>
              <a:spLocks noChangeArrowheads="1"/>
            </p:cNvSpPr>
            <p:nvPr/>
          </p:nvSpPr>
          <p:spPr bwMode="auto">
            <a:xfrm flipH="1" flipV="1">
              <a:off x="710" y="812"/>
              <a:ext cx="825" cy="1248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03" name="Rectangle 5"/>
            <p:cNvSpPr>
              <a:spLocks noChangeArrowheads="1"/>
            </p:cNvSpPr>
            <p:nvPr/>
          </p:nvSpPr>
          <p:spPr bwMode="auto">
            <a:xfrm flipH="1" flipV="1">
              <a:off x="1800" y="1105"/>
              <a:ext cx="372" cy="955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04" name="Freeform 6"/>
            <p:cNvSpPr>
              <a:spLocks/>
            </p:cNvSpPr>
            <p:nvPr/>
          </p:nvSpPr>
          <p:spPr bwMode="auto">
            <a:xfrm flipH="1" flipV="1">
              <a:off x="2529" y="1120"/>
              <a:ext cx="962" cy="940"/>
            </a:xfrm>
            <a:custGeom>
              <a:avLst/>
              <a:gdLst>
                <a:gd name="T0" fmla="*/ 2147483646 w 44"/>
                <a:gd name="T1" fmla="*/ 0 h 47"/>
                <a:gd name="T2" fmla="*/ 2147483646 w 44"/>
                <a:gd name="T3" fmla="*/ 2147483646 h 47"/>
                <a:gd name="T4" fmla="*/ 2147483646 w 44"/>
                <a:gd name="T5" fmla="*/ 2147483646 h 47"/>
                <a:gd name="T6" fmla="*/ 2147483646 w 44"/>
                <a:gd name="T7" fmla="*/ 2147483646 h 47"/>
                <a:gd name="T8" fmla="*/ 0 w 44"/>
                <a:gd name="T9" fmla="*/ 2147483646 h 47"/>
                <a:gd name="T10" fmla="*/ 0 w 44"/>
                <a:gd name="T11" fmla="*/ 2147483646 h 47"/>
                <a:gd name="T12" fmla="*/ 2147483646 w 44"/>
                <a:gd name="T13" fmla="*/ 2147483646 h 47"/>
                <a:gd name="T14" fmla="*/ 2147483646 w 44"/>
                <a:gd name="T15" fmla="*/ 2147483646 h 47"/>
                <a:gd name="T16" fmla="*/ 2147483646 w 44"/>
                <a:gd name="T17" fmla="*/ 2147483646 h 47"/>
                <a:gd name="T18" fmla="*/ 2147483646 w 44"/>
                <a:gd name="T19" fmla="*/ 2147483646 h 47"/>
                <a:gd name="T20" fmla="*/ 2147483646 w 44"/>
                <a:gd name="T21" fmla="*/ 2147483646 h 47"/>
                <a:gd name="T22" fmla="*/ 2147483646 w 44"/>
                <a:gd name="T23" fmla="*/ 0 h 47"/>
                <a:gd name="T24" fmla="*/ 2147483646 w 44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47">
                  <a:moveTo>
                    <a:pt x="44" y="0"/>
                  </a:moveTo>
                  <a:lnTo>
                    <a:pt x="44" y="47"/>
                  </a:lnTo>
                  <a:lnTo>
                    <a:pt x="8" y="47"/>
                  </a:lnTo>
                  <a:lnTo>
                    <a:pt x="8" y="40"/>
                  </a:lnTo>
                  <a:lnTo>
                    <a:pt x="0" y="40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8" y="9"/>
                  </a:lnTo>
                  <a:lnTo>
                    <a:pt x="22" y="9"/>
                  </a:lnTo>
                  <a:lnTo>
                    <a:pt x="22" y="16"/>
                  </a:lnTo>
                  <a:lnTo>
                    <a:pt x="31" y="16"/>
                  </a:lnTo>
                  <a:lnTo>
                    <a:pt x="31" y="0"/>
                  </a:lnTo>
                  <a:lnTo>
                    <a:pt x="44" y="0"/>
                  </a:lnTo>
                  <a:close/>
                </a:path>
              </a:pathLst>
            </a:cu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9905" name="Rectangle 7"/>
            <p:cNvSpPr>
              <a:spLocks noChangeArrowheads="1"/>
            </p:cNvSpPr>
            <p:nvPr/>
          </p:nvSpPr>
          <p:spPr bwMode="auto">
            <a:xfrm flipH="1" flipV="1">
              <a:off x="480" y="1326"/>
              <a:ext cx="4886" cy="220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06" name="Freeform 8"/>
            <p:cNvSpPr>
              <a:spLocks/>
            </p:cNvSpPr>
            <p:nvPr/>
          </p:nvSpPr>
          <p:spPr bwMode="auto">
            <a:xfrm>
              <a:off x="806" y="1196"/>
              <a:ext cx="624" cy="480"/>
            </a:xfrm>
            <a:custGeom>
              <a:avLst/>
              <a:gdLst>
                <a:gd name="T0" fmla="*/ 17509 w 422"/>
                <a:gd name="T1" fmla="*/ 2558 h 338"/>
                <a:gd name="T2" fmla="*/ 22579 w 422"/>
                <a:gd name="T3" fmla="*/ 0 h 338"/>
                <a:gd name="T4" fmla="*/ 38283 w 422"/>
                <a:gd name="T5" fmla="*/ 619 h 338"/>
                <a:gd name="T6" fmla="*/ 44266 w 422"/>
                <a:gd name="T7" fmla="*/ 619 h 338"/>
                <a:gd name="T8" fmla="*/ 55925 w 422"/>
                <a:gd name="T9" fmla="*/ 0 h 338"/>
                <a:gd name="T10" fmla="*/ 72350 w 422"/>
                <a:gd name="T11" fmla="*/ 619 h 338"/>
                <a:gd name="T12" fmla="*/ 77219 w 422"/>
                <a:gd name="T13" fmla="*/ 1248 h 338"/>
                <a:gd name="T14" fmla="*/ 79010 w 422"/>
                <a:gd name="T15" fmla="*/ 3410 h 338"/>
                <a:gd name="T16" fmla="*/ 84948 w 422"/>
                <a:gd name="T17" fmla="*/ 2516 h 338"/>
                <a:gd name="T18" fmla="*/ 90323 w 422"/>
                <a:gd name="T19" fmla="*/ 3573 h 338"/>
                <a:gd name="T20" fmla="*/ 88756 w 422"/>
                <a:gd name="T21" fmla="*/ 7676 h 338"/>
                <a:gd name="T22" fmla="*/ 89798 w 422"/>
                <a:gd name="T23" fmla="*/ 12207 h 338"/>
                <a:gd name="T24" fmla="*/ 99686 w 422"/>
                <a:gd name="T25" fmla="*/ 22797 h 338"/>
                <a:gd name="T26" fmla="*/ 100840 w 422"/>
                <a:gd name="T27" fmla="*/ 25484 h 338"/>
                <a:gd name="T28" fmla="*/ 98842 w 422"/>
                <a:gd name="T29" fmla="*/ 33165 h 338"/>
                <a:gd name="T30" fmla="*/ 100840 w 422"/>
                <a:gd name="T31" fmla="*/ 39090 h 338"/>
                <a:gd name="T32" fmla="*/ 96787 w 422"/>
                <a:gd name="T33" fmla="*/ 41611 h 338"/>
                <a:gd name="T34" fmla="*/ 67842 w 422"/>
                <a:gd name="T35" fmla="*/ 42430 h 338"/>
                <a:gd name="T36" fmla="*/ 64859 w 422"/>
                <a:gd name="T37" fmla="*/ 45315 h 338"/>
                <a:gd name="T38" fmla="*/ 43343 w 422"/>
                <a:gd name="T39" fmla="*/ 45192 h 338"/>
                <a:gd name="T40" fmla="*/ 37484 w 422"/>
                <a:gd name="T41" fmla="*/ 44863 h 338"/>
                <a:gd name="T42" fmla="*/ 26734 w 422"/>
                <a:gd name="T43" fmla="*/ 45752 h 338"/>
                <a:gd name="T44" fmla="*/ 19344 w 422"/>
                <a:gd name="T45" fmla="*/ 43200 h 338"/>
                <a:gd name="T46" fmla="*/ 16941 w 422"/>
                <a:gd name="T47" fmla="*/ 41144 h 338"/>
                <a:gd name="T48" fmla="*/ 7430 w 422"/>
                <a:gd name="T49" fmla="*/ 34299 h 338"/>
                <a:gd name="T50" fmla="*/ 15532 w 422"/>
                <a:gd name="T51" fmla="*/ 33165 h 338"/>
                <a:gd name="T52" fmla="*/ 12137 w 422"/>
                <a:gd name="T53" fmla="*/ 30753 h 338"/>
                <a:gd name="T54" fmla="*/ 10504 w 422"/>
                <a:gd name="T55" fmla="*/ 27526 h 338"/>
                <a:gd name="T56" fmla="*/ 12555 w 422"/>
                <a:gd name="T57" fmla="*/ 21901 h 338"/>
                <a:gd name="T58" fmla="*/ 9826 w 422"/>
                <a:gd name="T59" fmla="*/ 18611 h 338"/>
                <a:gd name="T60" fmla="*/ 12845 w 422"/>
                <a:gd name="T61" fmla="*/ 16826 h 338"/>
                <a:gd name="T62" fmla="*/ 2614 w 422"/>
                <a:gd name="T63" fmla="*/ 14918 h 338"/>
                <a:gd name="T64" fmla="*/ 14844 w 422"/>
                <a:gd name="T65" fmla="*/ 12060 h 338"/>
                <a:gd name="T66" fmla="*/ 16941 w 422"/>
                <a:gd name="T67" fmla="*/ 8947 h 338"/>
                <a:gd name="T68" fmla="*/ 12845 w 422"/>
                <a:gd name="T69" fmla="*/ 7326 h 338"/>
                <a:gd name="T70" fmla="*/ 0 w 422"/>
                <a:gd name="T71" fmla="*/ 5431 h 338"/>
                <a:gd name="T72" fmla="*/ 1995 w 422"/>
                <a:gd name="T73" fmla="*/ 2516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9907" name="Rectangle 9"/>
            <p:cNvSpPr>
              <a:spLocks noChangeArrowheads="1"/>
            </p:cNvSpPr>
            <p:nvPr/>
          </p:nvSpPr>
          <p:spPr bwMode="auto">
            <a:xfrm>
              <a:off x="902" y="428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08" name="Rectangle 10"/>
            <p:cNvSpPr>
              <a:spLocks noChangeArrowheads="1"/>
            </p:cNvSpPr>
            <p:nvPr/>
          </p:nvSpPr>
          <p:spPr bwMode="auto">
            <a:xfrm>
              <a:off x="950" y="656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09" name="Rectangle 11"/>
            <p:cNvSpPr>
              <a:spLocks noChangeArrowheads="1"/>
            </p:cNvSpPr>
            <p:nvPr/>
          </p:nvSpPr>
          <p:spPr bwMode="auto">
            <a:xfrm>
              <a:off x="980" y="194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79910" name="Group 12"/>
            <p:cNvGrpSpPr>
              <a:grpSpLocks/>
            </p:cNvGrpSpPr>
            <p:nvPr/>
          </p:nvGrpSpPr>
          <p:grpSpPr bwMode="auto">
            <a:xfrm>
              <a:off x="1058" y="974"/>
              <a:ext cx="120" cy="270"/>
              <a:chOff x="846" y="279"/>
              <a:chExt cx="29" cy="93"/>
            </a:xfrm>
          </p:grpSpPr>
          <p:sp>
            <p:nvSpPr>
              <p:cNvPr id="79939" name="AutoShape 13"/>
              <p:cNvSpPr>
                <a:spLocks noChangeArrowheads="1"/>
              </p:cNvSpPr>
              <p:nvPr/>
            </p:nvSpPr>
            <p:spPr bwMode="auto">
              <a:xfrm rot="5400000">
                <a:off x="803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9940" name="AutoShape 14"/>
              <p:cNvSpPr>
                <a:spLocks noChangeArrowheads="1"/>
              </p:cNvSpPr>
              <p:nvPr/>
            </p:nvSpPr>
            <p:spPr bwMode="auto">
              <a:xfrm rot="5400000">
                <a:off x="824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79911" name="Rectangle 15"/>
            <p:cNvSpPr>
              <a:spLocks noChangeArrowheads="1"/>
            </p:cNvSpPr>
            <p:nvPr/>
          </p:nvSpPr>
          <p:spPr bwMode="auto">
            <a:xfrm flipV="1">
              <a:off x="912" y="2148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12" name="Rectangle 16"/>
            <p:cNvSpPr>
              <a:spLocks noChangeArrowheads="1"/>
            </p:cNvSpPr>
            <p:nvPr/>
          </p:nvSpPr>
          <p:spPr bwMode="auto">
            <a:xfrm flipV="1">
              <a:off x="960" y="2028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13" name="Rectangle 17"/>
            <p:cNvSpPr>
              <a:spLocks noChangeArrowheads="1"/>
            </p:cNvSpPr>
            <p:nvPr/>
          </p:nvSpPr>
          <p:spPr bwMode="auto">
            <a:xfrm flipV="1">
              <a:off x="990" y="2574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79914" name="Group 18"/>
            <p:cNvGrpSpPr>
              <a:grpSpLocks/>
            </p:cNvGrpSpPr>
            <p:nvPr/>
          </p:nvGrpSpPr>
          <p:grpSpPr bwMode="auto">
            <a:xfrm>
              <a:off x="1008" y="1758"/>
              <a:ext cx="228" cy="270"/>
              <a:chOff x="1068" y="2640"/>
              <a:chExt cx="228" cy="270"/>
            </a:xfrm>
          </p:grpSpPr>
          <p:sp>
            <p:nvSpPr>
              <p:cNvPr id="79936" name="AutoShape 19"/>
              <p:cNvSpPr>
                <a:spLocks noChangeArrowheads="1"/>
              </p:cNvSpPr>
              <p:nvPr/>
            </p:nvSpPr>
            <p:spPr bwMode="auto">
              <a:xfrm rot="16200000" flipV="1">
                <a:off x="950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9937" name="AutoShape 20"/>
              <p:cNvSpPr>
                <a:spLocks noChangeArrowheads="1"/>
              </p:cNvSpPr>
              <p:nvPr/>
            </p:nvSpPr>
            <p:spPr bwMode="auto">
              <a:xfrm rot="16200000" flipV="1">
                <a:off x="1037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9938" name="AutoShape 21"/>
              <p:cNvSpPr>
                <a:spLocks noChangeArrowheads="1"/>
              </p:cNvSpPr>
              <p:nvPr/>
            </p:nvSpPr>
            <p:spPr bwMode="auto">
              <a:xfrm rot="16200000" flipV="1">
                <a:off x="1145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79915" name="Freeform 22"/>
            <p:cNvSpPr>
              <a:spLocks/>
            </p:cNvSpPr>
            <p:nvPr/>
          </p:nvSpPr>
          <p:spPr bwMode="auto">
            <a:xfrm>
              <a:off x="1824" y="1278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9916" name="Freeform 23"/>
            <p:cNvSpPr>
              <a:spLocks/>
            </p:cNvSpPr>
            <p:nvPr/>
          </p:nvSpPr>
          <p:spPr bwMode="auto">
            <a:xfrm>
              <a:off x="2208" y="1278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9917" name="Freeform 24"/>
            <p:cNvSpPr>
              <a:spLocks/>
            </p:cNvSpPr>
            <p:nvPr/>
          </p:nvSpPr>
          <p:spPr bwMode="auto">
            <a:xfrm>
              <a:off x="4464" y="1194"/>
              <a:ext cx="624" cy="480"/>
            </a:xfrm>
            <a:custGeom>
              <a:avLst/>
              <a:gdLst>
                <a:gd name="T0" fmla="*/ 17509 w 422"/>
                <a:gd name="T1" fmla="*/ 2558 h 338"/>
                <a:gd name="T2" fmla="*/ 22579 w 422"/>
                <a:gd name="T3" fmla="*/ 0 h 338"/>
                <a:gd name="T4" fmla="*/ 38283 w 422"/>
                <a:gd name="T5" fmla="*/ 619 h 338"/>
                <a:gd name="T6" fmla="*/ 44266 w 422"/>
                <a:gd name="T7" fmla="*/ 619 h 338"/>
                <a:gd name="T8" fmla="*/ 55925 w 422"/>
                <a:gd name="T9" fmla="*/ 0 h 338"/>
                <a:gd name="T10" fmla="*/ 72350 w 422"/>
                <a:gd name="T11" fmla="*/ 619 h 338"/>
                <a:gd name="T12" fmla="*/ 77219 w 422"/>
                <a:gd name="T13" fmla="*/ 1248 h 338"/>
                <a:gd name="T14" fmla="*/ 79010 w 422"/>
                <a:gd name="T15" fmla="*/ 3410 h 338"/>
                <a:gd name="T16" fmla="*/ 84948 w 422"/>
                <a:gd name="T17" fmla="*/ 2516 h 338"/>
                <a:gd name="T18" fmla="*/ 90323 w 422"/>
                <a:gd name="T19" fmla="*/ 3573 h 338"/>
                <a:gd name="T20" fmla="*/ 88756 w 422"/>
                <a:gd name="T21" fmla="*/ 7676 h 338"/>
                <a:gd name="T22" fmla="*/ 89798 w 422"/>
                <a:gd name="T23" fmla="*/ 12207 h 338"/>
                <a:gd name="T24" fmla="*/ 99686 w 422"/>
                <a:gd name="T25" fmla="*/ 22797 h 338"/>
                <a:gd name="T26" fmla="*/ 100840 w 422"/>
                <a:gd name="T27" fmla="*/ 25484 h 338"/>
                <a:gd name="T28" fmla="*/ 98842 w 422"/>
                <a:gd name="T29" fmla="*/ 33165 h 338"/>
                <a:gd name="T30" fmla="*/ 100840 w 422"/>
                <a:gd name="T31" fmla="*/ 39090 h 338"/>
                <a:gd name="T32" fmla="*/ 96787 w 422"/>
                <a:gd name="T33" fmla="*/ 41611 h 338"/>
                <a:gd name="T34" fmla="*/ 67842 w 422"/>
                <a:gd name="T35" fmla="*/ 42430 h 338"/>
                <a:gd name="T36" fmla="*/ 64859 w 422"/>
                <a:gd name="T37" fmla="*/ 45315 h 338"/>
                <a:gd name="T38" fmla="*/ 43343 w 422"/>
                <a:gd name="T39" fmla="*/ 45192 h 338"/>
                <a:gd name="T40" fmla="*/ 37484 w 422"/>
                <a:gd name="T41" fmla="*/ 44863 h 338"/>
                <a:gd name="T42" fmla="*/ 26734 w 422"/>
                <a:gd name="T43" fmla="*/ 45752 h 338"/>
                <a:gd name="T44" fmla="*/ 19344 w 422"/>
                <a:gd name="T45" fmla="*/ 43200 h 338"/>
                <a:gd name="T46" fmla="*/ 16941 w 422"/>
                <a:gd name="T47" fmla="*/ 41144 h 338"/>
                <a:gd name="T48" fmla="*/ 7430 w 422"/>
                <a:gd name="T49" fmla="*/ 34299 h 338"/>
                <a:gd name="T50" fmla="*/ 15532 w 422"/>
                <a:gd name="T51" fmla="*/ 33165 h 338"/>
                <a:gd name="T52" fmla="*/ 12137 w 422"/>
                <a:gd name="T53" fmla="*/ 30753 h 338"/>
                <a:gd name="T54" fmla="*/ 10504 w 422"/>
                <a:gd name="T55" fmla="*/ 27526 h 338"/>
                <a:gd name="T56" fmla="*/ 12555 w 422"/>
                <a:gd name="T57" fmla="*/ 21901 h 338"/>
                <a:gd name="T58" fmla="*/ 9826 w 422"/>
                <a:gd name="T59" fmla="*/ 18611 h 338"/>
                <a:gd name="T60" fmla="*/ 12845 w 422"/>
                <a:gd name="T61" fmla="*/ 16826 h 338"/>
                <a:gd name="T62" fmla="*/ 2614 w 422"/>
                <a:gd name="T63" fmla="*/ 14918 h 338"/>
                <a:gd name="T64" fmla="*/ 14844 w 422"/>
                <a:gd name="T65" fmla="*/ 12060 h 338"/>
                <a:gd name="T66" fmla="*/ 16941 w 422"/>
                <a:gd name="T67" fmla="*/ 8947 h 338"/>
                <a:gd name="T68" fmla="*/ 12845 w 422"/>
                <a:gd name="T69" fmla="*/ 7326 h 338"/>
                <a:gd name="T70" fmla="*/ 0 w 422"/>
                <a:gd name="T71" fmla="*/ 5431 h 338"/>
                <a:gd name="T72" fmla="*/ 1995 w 422"/>
                <a:gd name="T73" fmla="*/ 2516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9918" name="Rectangle 25"/>
            <p:cNvSpPr>
              <a:spLocks noChangeArrowheads="1"/>
            </p:cNvSpPr>
            <p:nvPr/>
          </p:nvSpPr>
          <p:spPr bwMode="auto">
            <a:xfrm>
              <a:off x="4560" y="426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19" name="Rectangle 26"/>
            <p:cNvSpPr>
              <a:spLocks noChangeArrowheads="1"/>
            </p:cNvSpPr>
            <p:nvPr/>
          </p:nvSpPr>
          <p:spPr bwMode="auto">
            <a:xfrm>
              <a:off x="4608" y="654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20" name="Rectangle 27"/>
            <p:cNvSpPr>
              <a:spLocks noChangeArrowheads="1"/>
            </p:cNvSpPr>
            <p:nvPr/>
          </p:nvSpPr>
          <p:spPr bwMode="auto">
            <a:xfrm>
              <a:off x="4638" y="192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79921" name="Group 28"/>
            <p:cNvGrpSpPr>
              <a:grpSpLocks/>
            </p:cNvGrpSpPr>
            <p:nvPr/>
          </p:nvGrpSpPr>
          <p:grpSpPr bwMode="auto">
            <a:xfrm>
              <a:off x="4716" y="972"/>
              <a:ext cx="120" cy="270"/>
              <a:chOff x="846" y="279"/>
              <a:chExt cx="29" cy="93"/>
            </a:xfrm>
          </p:grpSpPr>
          <p:sp>
            <p:nvSpPr>
              <p:cNvPr id="79934" name="AutoShape 29"/>
              <p:cNvSpPr>
                <a:spLocks noChangeArrowheads="1"/>
              </p:cNvSpPr>
              <p:nvPr/>
            </p:nvSpPr>
            <p:spPr bwMode="auto">
              <a:xfrm rot="5400000">
                <a:off x="803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9935" name="AutoShape 30"/>
              <p:cNvSpPr>
                <a:spLocks noChangeArrowheads="1"/>
              </p:cNvSpPr>
              <p:nvPr/>
            </p:nvSpPr>
            <p:spPr bwMode="auto">
              <a:xfrm rot="5400000">
                <a:off x="824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79922" name="Rectangle 31"/>
            <p:cNvSpPr>
              <a:spLocks noChangeArrowheads="1"/>
            </p:cNvSpPr>
            <p:nvPr/>
          </p:nvSpPr>
          <p:spPr bwMode="auto">
            <a:xfrm flipV="1">
              <a:off x="4570" y="2146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23" name="Rectangle 32"/>
            <p:cNvSpPr>
              <a:spLocks noChangeArrowheads="1"/>
            </p:cNvSpPr>
            <p:nvPr/>
          </p:nvSpPr>
          <p:spPr bwMode="auto">
            <a:xfrm flipV="1">
              <a:off x="4618" y="2026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24" name="Rectangle 33"/>
            <p:cNvSpPr>
              <a:spLocks noChangeArrowheads="1"/>
            </p:cNvSpPr>
            <p:nvPr/>
          </p:nvSpPr>
          <p:spPr bwMode="auto">
            <a:xfrm flipV="1">
              <a:off x="4648" y="2572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79925" name="Group 34"/>
            <p:cNvGrpSpPr>
              <a:grpSpLocks/>
            </p:cNvGrpSpPr>
            <p:nvPr/>
          </p:nvGrpSpPr>
          <p:grpSpPr bwMode="auto">
            <a:xfrm>
              <a:off x="4666" y="1756"/>
              <a:ext cx="228" cy="270"/>
              <a:chOff x="1068" y="2640"/>
              <a:chExt cx="228" cy="270"/>
            </a:xfrm>
          </p:grpSpPr>
          <p:sp>
            <p:nvSpPr>
              <p:cNvPr id="79931" name="AutoShape 35"/>
              <p:cNvSpPr>
                <a:spLocks noChangeArrowheads="1"/>
              </p:cNvSpPr>
              <p:nvPr/>
            </p:nvSpPr>
            <p:spPr bwMode="auto">
              <a:xfrm rot="16200000" flipV="1">
                <a:off x="950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9932" name="AutoShape 36"/>
              <p:cNvSpPr>
                <a:spLocks noChangeArrowheads="1"/>
              </p:cNvSpPr>
              <p:nvPr/>
            </p:nvSpPr>
            <p:spPr bwMode="auto">
              <a:xfrm rot="16200000" flipV="1">
                <a:off x="1037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79933" name="AutoShape 37"/>
              <p:cNvSpPr>
                <a:spLocks noChangeArrowheads="1"/>
              </p:cNvSpPr>
              <p:nvPr/>
            </p:nvSpPr>
            <p:spPr bwMode="auto">
              <a:xfrm rot="16200000" flipV="1">
                <a:off x="1145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79926" name="AutoShape 38"/>
            <p:cNvSpPr>
              <a:spLocks noChangeArrowheads="1"/>
            </p:cNvSpPr>
            <p:nvPr/>
          </p:nvSpPr>
          <p:spPr bwMode="auto">
            <a:xfrm>
              <a:off x="1968" y="816"/>
              <a:ext cx="1776" cy="2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81 w 21600"/>
                <a:gd name="T13" fmla="*/ 6225 h 21600"/>
                <a:gd name="T14" fmla="*/ 19897 w 21600"/>
                <a:gd name="T15" fmla="*/ 1537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7585" y="0"/>
                  </a:moveTo>
                  <a:lnTo>
                    <a:pt x="17585" y="6236"/>
                  </a:lnTo>
                  <a:lnTo>
                    <a:pt x="3375" y="6236"/>
                  </a:lnTo>
                  <a:lnTo>
                    <a:pt x="3375" y="15364"/>
                  </a:lnTo>
                  <a:lnTo>
                    <a:pt x="17585" y="15364"/>
                  </a:lnTo>
                  <a:lnTo>
                    <a:pt x="17585" y="21600"/>
                  </a:lnTo>
                  <a:lnTo>
                    <a:pt x="21600" y="10800"/>
                  </a:lnTo>
                  <a:lnTo>
                    <a:pt x="17585" y="0"/>
                  </a:lnTo>
                  <a:close/>
                </a:path>
                <a:path w="21600" h="21600">
                  <a:moveTo>
                    <a:pt x="1350" y="6236"/>
                  </a:moveTo>
                  <a:lnTo>
                    <a:pt x="1350" y="15364"/>
                  </a:lnTo>
                  <a:lnTo>
                    <a:pt x="2700" y="15364"/>
                  </a:lnTo>
                  <a:lnTo>
                    <a:pt x="2700" y="6236"/>
                  </a:lnTo>
                  <a:lnTo>
                    <a:pt x="1350" y="6236"/>
                  </a:lnTo>
                  <a:close/>
                </a:path>
                <a:path w="21600" h="21600">
                  <a:moveTo>
                    <a:pt x="0" y="6236"/>
                  </a:moveTo>
                  <a:lnTo>
                    <a:pt x="0" y="15364"/>
                  </a:lnTo>
                  <a:lnTo>
                    <a:pt x="675" y="15364"/>
                  </a:lnTo>
                  <a:lnTo>
                    <a:pt x="675" y="6236"/>
                  </a:lnTo>
                  <a:lnTo>
                    <a:pt x="0" y="6236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9927" name="Text Box 39"/>
            <p:cNvSpPr txBox="1">
              <a:spLocks noChangeArrowheads="1"/>
            </p:cNvSpPr>
            <p:nvPr/>
          </p:nvSpPr>
          <p:spPr bwMode="auto">
            <a:xfrm>
              <a:off x="2208" y="624"/>
              <a:ext cx="115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 dirty="0">
                  <a:solidFill>
                    <a:schemeClr val="tx1"/>
                  </a:solidFill>
                  <a:latin typeface="Times New Roman" panose="02020603050405020304" pitchFamily="18" charset="0"/>
                </a:rPr>
                <a:t>ﾜｰｸの流れ</a:t>
              </a:r>
            </a:p>
          </p:txBody>
        </p:sp>
        <p:sp>
          <p:nvSpPr>
            <p:cNvPr id="79928" name="Freeform 40"/>
            <p:cNvSpPr>
              <a:spLocks/>
            </p:cNvSpPr>
            <p:nvPr/>
          </p:nvSpPr>
          <p:spPr bwMode="auto">
            <a:xfrm>
              <a:off x="3744" y="1278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9929" name="Rectangle 41"/>
            <p:cNvSpPr>
              <a:spLocks noChangeArrowheads="1"/>
            </p:cNvSpPr>
            <p:nvPr/>
          </p:nvSpPr>
          <p:spPr bwMode="auto">
            <a:xfrm>
              <a:off x="3406" y="1488"/>
              <a:ext cx="388" cy="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79930" name="Freeform 44"/>
            <p:cNvSpPr>
              <a:spLocks/>
            </p:cNvSpPr>
            <p:nvPr/>
          </p:nvSpPr>
          <p:spPr bwMode="auto">
            <a:xfrm>
              <a:off x="1440" y="1278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278595" name="AutoShape 67"/>
          <p:cNvSpPr>
            <a:spLocks noChangeArrowheads="1"/>
          </p:cNvSpPr>
          <p:nvPr/>
        </p:nvSpPr>
        <p:spPr bwMode="auto">
          <a:xfrm>
            <a:off x="6934200" y="2590800"/>
            <a:ext cx="1219200" cy="1219200"/>
          </a:xfrm>
          <a:custGeom>
            <a:avLst/>
            <a:gdLst>
              <a:gd name="T0" fmla="*/ 2147483646 w 21600"/>
              <a:gd name="T1" fmla="*/ 0 h 21600"/>
              <a:gd name="T2" fmla="*/ 2147483646 w 21600"/>
              <a:gd name="T3" fmla="*/ 2147483646 h 21600"/>
              <a:gd name="T4" fmla="*/ 0 w 21600"/>
              <a:gd name="T5" fmla="*/ 2147483646 h 21600"/>
              <a:gd name="T6" fmla="*/ 2147483646 w 21600"/>
              <a:gd name="T7" fmla="*/ 2147483646 h 21600"/>
              <a:gd name="T8" fmla="*/ 2147483646 w 21600"/>
              <a:gd name="T9" fmla="*/ 2147483646 h 21600"/>
              <a:gd name="T10" fmla="*/ 2147483646 w 21600"/>
              <a:gd name="T11" fmla="*/ 2147483646 h 21600"/>
              <a:gd name="T12" fmla="*/ 17694720 60000 65536"/>
              <a:gd name="T13" fmla="*/ 11796480 60000 65536"/>
              <a:gd name="T14" fmla="*/ 11796480 60000 65536"/>
              <a:gd name="T15" fmla="*/ 5898240 60000 65536"/>
              <a:gd name="T16" fmla="*/ 0 60000 65536"/>
              <a:gd name="T17" fmla="*/ 0 60000 65536"/>
              <a:gd name="T18" fmla="*/ 0 w 21600"/>
              <a:gd name="T19" fmla="*/ 16274 h 21600"/>
              <a:gd name="T20" fmla="*/ 16425 w 21600"/>
              <a:gd name="T21" fmla="*/ 21600 h 216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600" h="21600">
                <a:moveTo>
                  <a:pt x="14400" y="0"/>
                </a:moveTo>
                <a:lnTo>
                  <a:pt x="7200" y="7200"/>
                </a:lnTo>
                <a:lnTo>
                  <a:pt x="12375" y="7200"/>
                </a:lnTo>
                <a:lnTo>
                  <a:pt x="12375" y="16274"/>
                </a:lnTo>
                <a:lnTo>
                  <a:pt x="0" y="16274"/>
                </a:lnTo>
                <a:lnTo>
                  <a:pt x="0" y="21600"/>
                </a:lnTo>
                <a:lnTo>
                  <a:pt x="16425" y="21600"/>
                </a:lnTo>
                <a:lnTo>
                  <a:pt x="16425" y="7200"/>
                </a:lnTo>
                <a:lnTo>
                  <a:pt x="21600" y="7200"/>
                </a:lnTo>
                <a:lnTo>
                  <a:pt x="14400" y="0"/>
                </a:lnTo>
                <a:close/>
              </a:path>
            </a:pathLst>
          </a:custGeom>
          <a:solidFill>
            <a:srgbClr val="00FFFF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7987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209800" y="-76200"/>
            <a:ext cx="7772400" cy="1143000"/>
          </a:xfrm>
        </p:spPr>
        <p:txBody>
          <a:bodyPr/>
          <a:lstStyle/>
          <a:p>
            <a:pPr eaLnBrk="1" hangingPunct="1"/>
            <a:r>
              <a:rPr lang="ja-JP" altLang="en-US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要因の検証　③</a:t>
            </a:r>
          </a:p>
        </p:txBody>
      </p:sp>
      <p:grpSp>
        <p:nvGrpSpPr>
          <p:cNvPr id="278599" name="Group 71"/>
          <p:cNvGrpSpPr>
            <a:grpSpLocks/>
          </p:cNvGrpSpPr>
          <p:nvPr/>
        </p:nvGrpSpPr>
        <p:grpSpPr bwMode="auto">
          <a:xfrm>
            <a:off x="2498725" y="3048001"/>
            <a:ext cx="4038600" cy="3648075"/>
            <a:chOff x="624" y="2064"/>
            <a:chExt cx="2544" cy="2298"/>
          </a:xfrm>
        </p:grpSpPr>
        <p:grpSp>
          <p:nvGrpSpPr>
            <p:cNvPr id="79884" name="Group 69"/>
            <p:cNvGrpSpPr>
              <a:grpSpLocks/>
            </p:cNvGrpSpPr>
            <p:nvPr/>
          </p:nvGrpSpPr>
          <p:grpSpPr bwMode="auto">
            <a:xfrm>
              <a:off x="624" y="2064"/>
              <a:ext cx="2544" cy="2177"/>
              <a:chOff x="624" y="1938"/>
              <a:chExt cx="2544" cy="2177"/>
            </a:xfrm>
          </p:grpSpPr>
          <p:pic>
            <p:nvPicPr>
              <p:cNvPr id="79886" name="Picture 48" descr="P1010009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4" y="1938"/>
                <a:ext cx="2544" cy="2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9887" name="Group 62"/>
              <p:cNvGrpSpPr>
                <a:grpSpLocks/>
              </p:cNvGrpSpPr>
              <p:nvPr/>
            </p:nvGrpSpPr>
            <p:grpSpPr bwMode="auto">
              <a:xfrm>
                <a:off x="2160" y="3168"/>
                <a:ext cx="192" cy="720"/>
                <a:chOff x="2304" y="3264"/>
                <a:chExt cx="192" cy="816"/>
              </a:xfrm>
            </p:grpSpPr>
            <p:grpSp>
              <p:nvGrpSpPr>
                <p:cNvPr id="79888" name="Group 49"/>
                <p:cNvGrpSpPr>
                  <a:grpSpLocks/>
                </p:cNvGrpSpPr>
                <p:nvPr/>
              </p:nvGrpSpPr>
              <p:grpSpPr bwMode="auto">
                <a:xfrm>
                  <a:off x="2304" y="3264"/>
                  <a:ext cx="192" cy="816"/>
                  <a:chOff x="1248" y="306"/>
                  <a:chExt cx="104" cy="362"/>
                </a:xfrm>
              </p:grpSpPr>
              <p:sp>
                <p:nvSpPr>
                  <p:cNvPr id="79890" name="Rectangle 50"/>
                  <p:cNvSpPr>
                    <a:spLocks noChangeArrowheads="1"/>
                  </p:cNvSpPr>
                  <p:nvPr/>
                </p:nvSpPr>
                <p:spPr bwMode="auto">
                  <a:xfrm>
                    <a:off x="1276" y="306"/>
                    <a:ext cx="46" cy="122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79891" name="AutoShape 51"/>
                  <p:cNvSpPr>
                    <a:spLocks noChangeArrowheads="1"/>
                  </p:cNvSpPr>
                  <p:nvPr/>
                </p:nvSpPr>
                <p:spPr bwMode="auto">
                  <a:xfrm>
                    <a:off x="1258" y="428"/>
                    <a:ext cx="80" cy="1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79892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1276" y="446"/>
                    <a:ext cx="46" cy="28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79893" name="AutoShape 53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596"/>
                    <a:ext cx="104" cy="1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79894" name="AutoShape 54"/>
                  <p:cNvSpPr>
                    <a:spLocks noChangeArrowheads="1"/>
                  </p:cNvSpPr>
                  <p:nvPr/>
                </p:nvSpPr>
                <p:spPr bwMode="auto">
                  <a:xfrm>
                    <a:off x="1253" y="550"/>
                    <a:ext cx="92" cy="2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79895" name="Rectangle 55"/>
                  <p:cNvSpPr>
                    <a:spLocks noChangeArrowheads="1"/>
                  </p:cNvSpPr>
                  <p:nvPr/>
                </p:nvSpPr>
                <p:spPr bwMode="auto">
                  <a:xfrm>
                    <a:off x="1276" y="490"/>
                    <a:ext cx="46" cy="24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79896" name="AutoShape 56"/>
                  <p:cNvSpPr>
                    <a:spLocks noChangeArrowheads="1"/>
                  </p:cNvSpPr>
                  <p:nvPr/>
                </p:nvSpPr>
                <p:spPr bwMode="auto">
                  <a:xfrm>
                    <a:off x="1258" y="472"/>
                    <a:ext cx="80" cy="1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79897" name="AutoShape 57"/>
                  <p:cNvSpPr>
                    <a:spLocks noChangeArrowheads="1"/>
                  </p:cNvSpPr>
                  <p:nvPr/>
                </p:nvSpPr>
                <p:spPr bwMode="auto">
                  <a:xfrm>
                    <a:off x="1258" y="514"/>
                    <a:ext cx="80" cy="1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79898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1272" y="532"/>
                    <a:ext cx="54" cy="18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79899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1268" y="572"/>
                    <a:ext cx="64" cy="24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79900" name="Rectangle 60"/>
                  <p:cNvSpPr>
                    <a:spLocks noChangeArrowheads="1"/>
                  </p:cNvSpPr>
                  <p:nvPr/>
                </p:nvSpPr>
                <p:spPr bwMode="auto">
                  <a:xfrm>
                    <a:off x="1262" y="614"/>
                    <a:ext cx="75" cy="54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</p:grpSp>
            <p:sp>
              <p:nvSpPr>
                <p:cNvPr id="79889" name="Freeform 61"/>
                <p:cNvSpPr>
                  <a:spLocks/>
                </p:cNvSpPr>
                <p:nvPr/>
              </p:nvSpPr>
              <p:spPr bwMode="auto">
                <a:xfrm rot="5073911">
                  <a:off x="2280" y="3672"/>
                  <a:ext cx="240" cy="96"/>
                </a:xfrm>
                <a:custGeom>
                  <a:avLst/>
                  <a:gdLst>
                    <a:gd name="T0" fmla="*/ 279324168 w 63"/>
                    <a:gd name="T1" fmla="*/ 2147483646 h 23"/>
                    <a:gd name="T2" fmla="*/ 279324168 w 63"/>
                    <a:gd name="T3" fmla="*/ 924318182 h 23"/>
                    <a:gd name="T4" fmla="*/ 2147483646 w 63"/>
                    <a:gd name="T5" fmla="*/ 2147483646 h 23"/>
                    <a:gd name="T6" fmla="*/ 2147483646 w 63"/>
                    <a:gd name="T7" fmla="*/ 474881159 h 23"/>
                    <a:gd name="T8" fmla="*/ 2147483646 w 63"/>
                    <a:gd name="T9" fmla="*/ 2147483646 h 23"/>
                    <a:gd name="T10" fmla="*/ 2147483646 w 63"/>
                    <a:gd name="T11" fmla="*/ 924318182 h 23"/>
                    <a:gd name="T12" fmla="*/ 2147483646 w 63"/>
                    <a:gd name="T13" fmla="*/ 2147483646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" h="23">
                      <a:moveTo>
                        <a:pt x="2" y="8"/>
                      </a:moveTo>
                      <a:cubicBezTo>
                        <a:pt x="1" y="4"/>
                        <a:pt x="0" y="0"/>
                        <a:pt x="2" y="2"/>
                      </a:cubicBezTo>
                      <a:cubicBezTo>
                        <a:pt x="4" y="4"/>
                        <a:pt x="11" y="19"/>
                        <a:pt x="16" y="19"/>
                      </a:cubicBezTo>
                      <a:cubicBezTo>
                        <a:pt x="21" y="19"/>
                        <a:pt x="26" y="0"/>
                        <a:pt x="30" y="1"/>
                      </a:cubicBezTo>
                      <a:cubicBezTo>
                        <a:pt x="34" y="2"/>
                        <a:pt x="39" y="23"/>
                        <a:pt x="43" y="23"/>
                      </a:cubicBezTo>
                      <a:cubicBezTo>
                        <a:pt x="47" y="23"/>
                        <a:pt x="52" y="3"/>
                        <a:pt x="55" y="2"/>
                      </a:cubicBezTo>
                      <a:cubicBezTo>
                        <a:pt x="58" y="1"/>
                        <a:pt x="62" y="16"/>
                        <a:pt x="63" y="19"/>
                      </a:cubicBezTo>
                    </a:path>
                  </a:pathLst>
                </a:custGeom>
                <a:noFill/>
                <a:ln w="57150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79885" name="Text Box 63"/>
            <p:cNvSpPr txBox="1">
              <a:spLocks noChangeArrowheads="1"/>
            </p:cNvSpPr>
            <p:nvPr/>
          </p:nvSpPr>
          <p:spPr bwMode="auto">
            <a:xfrm>
              <a:off x="624" y="4032"/>
              <a:ext cx="2544" cy="330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>
                  <a:solidFill>
                    <a:schemeClr val="tx1"/>
                  </a:solidFill>
                  <a:latin typeface="Arial" panose="020B0604020202020204" pitchFamily="34" charset="0"/>
                </a:rPr>
                <a:t>荒加工後の切粉残り品</a:t>
              </a:r>
            </a:p>
          </p:txBody>
        </p:sp>
      </p:grpSp>
      <p:sp>
        <p:nvSpPr>
          <p:cNvPr id="278594" name="AutoShape 66"/>
          <p:cNvSpPr>
            <a:spLocks noChangeArrowheads="1"/>
          </p:cNvSpPr>
          <p:nvPr/>
        </p:nvSpPr>
        <p:spPr bwMode="auto">
          <a:xfrm rot="1844997">
            <a:off x="4622800" y="2298700"/>
            <a:ext cx="762000" cy="990600"/>
          </a:xfrm>
          <a:prstGeom prst="downArrow">
            <a:avLst>
              <a:gd name="adj1" fmla="val 27500"/>
              <a:gd name="adj2" fmla="val 55292"/>
            </a:avLst>
          </a:prstGeom>
          <a:solidFill>
            <a:schemeClr val="folHlink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79879" name="Text Box 73"/>
          <p:cNvSpPr txBox="1">
            <a:spLocks noChangeArrowheads="1"/>
          </p:cNvSpPr>
          <p:nvPr/>
        </p:nvSpPr>
        <p:spPr bwMode="auto">
          <a:xfrm>
            <a:off x="1676400" y="669926"/>
            <a:ext cx="990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000" dirty="0">
                <a:solidFill>
                  <a:schemeClr val="tx1"/>
                </a:solidFill>
                <a:latin typeface="Arial" panose="020B0604020202020204" pitchFamily="34" charset="0"/>
              </a:rPr>
              <a:t>２工程</a:t>
            </a:r>
          </a:p>
        </p:txBody>
      </p:sp>
      <p:sp>
        <p:nvSpPr>
          <p:cNvPr id="278602" name="AutoShape 74"/>
          <p:cNvSpPr>
            <a:spLocks noChangeArrowheads="1"/>
          </p:cNvSpPr>
          <p:nvPr/>
        </p:nvSpPr>
        <p:spPr bwMode="auto">
          <a:xfrm>
            <a:off x="3963989" y="3517901"/>
            <a:ext cx="6245225" cy="1450975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None/>
            </a:pPr>
            <a:r>
              <a:rPr lang="ja-JP" altLang="en-US" sz="3600">
                <a:solidFill>
                  <a:schemeClr val="tx1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Ｎ＝５台加工して</a:t>
            </a:r>
          </a:p>
          <a:p>
            <a:pPr algn="ctr" eaLnBrk="1" hangingPunct="1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None/>
            </a:pPr>
            <a:r>
              <a:rPr lang="ja-JP" altLang="en-US" sz="3600">
                <a:solidFill>
                  <a:srgbClr val="FF3300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“径大”</a:t>
            </a:r>
            <a:r>
              <a:rPr lang="ja-JP" altLang="en-US" sz="3600">
                <a:solidFill>
                  <a:schemeClr val="tx1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発生率　</a:t>
            </a:r>
            <a:r>
              <a:rPr lang="ja-JP" altLang="en-US" sz="3600">
                <a:solidFill>
                  <a:srgbClr val="FF0000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４０％！！</a:t>
            </a:r>
          </a:p>
        </p:txBody>
      </p:sp>
      <p:grpSp>
        <p:nvGrpSpPr>
          <p:cNvPr id="2" name="グループ化 1"/>
          <p:cNvGrpSpPr>
            <a:grpSpLocks/>
          </p:cNvGrpSpPr>
          <p:nvPr/>
        </p:nvGrpSpPr>
        <p:grpSpPr bwMode="auto">
          <a:xfrm>
            <a:off x="1711326" y="5213350"/>
            <a:ext cx="8880475" cy="1239510"/>
            <a:chOff x="187325" y="5213350"/>
            <a:chExt cx="8880475" cy="1239510"/>
          </a:xfrm>
        </p:grpSpPr>
        <p:sp>
          <p:nvSpPr>
            <p:cNvPr id="79882" name="AutoShape 68"/>
            <p:cNvSpPr>
              <a:spLocks noChangeArrowheads="1"/>
            </p:cNvSpPr>
            <p:nvPr/>
          </p:nvSpPr>
          <p:spPr bwMode="auto">
            <a:xfrm>
              <a:off x="187325" y="5213350"/>
              <a:ext cx="8077200" cy="1066800"/>
            </a:xfrm>
            <a:prstGeom prst="flowChartAlternateProcess">
              <a:avLst/>
            </a:prstGeom>
            <a:solidFill>
              <a:srgbClr val="CCFF99"/>
            </a:solidFill>
            <a:ln w="6350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4800" b="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要因の可能性大！</a:t>
              </a:r>
            </a:p>
          </p:txBody>
        </p:sp>
        <p:sp>
          <p:nvSpPr>
            <p:cNvPr id="79883" name="AutoShape 76">
              <a:hlinkClick r:id="rId4" action="ppaction://hlinksldjump" highlightClick="1"/>
            </p:cNvPr>
            <p:cNvSpPr>
              <a:spLocks noChangeArrowheads="1"/>
            </p:cNvSpPr>
            <p:nvPr/>
          </p:nvSpPr>
          <p:spPr bwMode="auto">
            <a:xfrm>
              <a:off x="8347075" y="5929640"/>
              <a:ext cx="720725" cy="523220"/>
            </a:xfrm>
            <a:prstGeom prst="actionButtonReturn">
              <a:avLst/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8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8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with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78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withGroup">
                            <p:stCondLst>
                              <p:cond delay="30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8595" grpId="0" animBg="1"/>
      <p:bldP spid="278602" grpId="0" animBg="1" autoUpdateAnimBg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528165" y="-152400"/>
            <a:ext cx="6372225" cy="1143000"/>
          </a:xfrm>
        </p:spPr>
        <p:txBody>
          <a:bodyPr/>
          <a:lstStyle/>
          <a:p>
            <a:pPr eaLnBrk="1" hangingPunct="1">
              <a:defRPr/>
            </a:pPr>
            <a:r>
              <a:rPr lang="ja-JP" altLang="en-US" dirty="0">
                <a:latin typeface="HG正楷書体-PRO" pitchFamily="66" charset="-128"/>
                <a:ea typeface="HG正楷書体-PRO" pitchFamily="66" charset="-128"/>
              </a:rPr>
              <a:t>要因の検証３</a:t>
            </a:r>
          </a:p>
        </p:txBody>
      </p:sp>
      <p:pic>
        <p:nvPicPr>
          <p:cNvPr id="50179" name="Object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3045" y="3623288"/>
            <a:ext cx="2105025" cy="2362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8015" name="AutoShape 15"/>
          <p:cNvSpPr>
            <a:spLocks noChangeArrowheads="1"/>
          </p:cNvSpPr>
          <p:nvPr/>
        </p:nvSpPr>
        <p:spPr bwMode="auto">
          <a:xfrm>
            <a:off x="6168009" y="990600"/>
            <a:ext cx="4312127" cy="1998356"/>
          </a:xfrm>
          <a:prstGeom prst="wedgeRoundRectCallout">
            <a:avLst>
              <a:gd name="adj1" fmla="val 11206"/>
              <a:gd name="adj2" fmla="val 84813"/>
              <a:gd name="adj3" fmla="val 16667"/>
            </a:avLst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2400" i="1" dirty="0">
                <a:latin typeface="Arial" panose="020B0604020202020204" pitchFamily="34" charset="0"/>
              </a:rPr>
              <a:t>工具が本当に振れてるのなら</a:t>
            </a:r>
            <a:r>
              <a:rPr lang="ja-JP" altLang="en-US" i="1" dirty="0">
                <a:solidFill>
                  <a:srgbClr val="0000FF"/>
                </a:solidFill>
                <a:latin typeface="Arial" panose="020B0604020202020204" pitchFamily="34" charset="0"/>
              </a:rPr>
              <a:t>実際にﾃﾞｰﾀを取って</a:t>
            </a:r>
            <a:br>
              <a:rPr lang="en-US" altLang="ja-JP" i="1" dirty="0">
                <a:solidFill>
                  <a:srgbClr val="0000FF"/>
                </a:solidFill>
                <a:latin typeface="Arial" panose="020B0604020202020204" pitchFamily="34" charset="0"/>
              </a:rPr>
            </a:br>
            <a:r>
              <a:rPr lang="ja-JP" altLang="en-US" i="1" dirty="0">
                <a:solidFill>
                  <a:srgbClr val="0000FF"/>
                </a:solidFill>
                <a:latin typeface="Arial" panose="020B0604020202020204" pitchFamily="34" charset="0"/>
              </a:rPr>
              <a:t>ｸﾞﾗﾌ化</a:t>
            </a:r>
            <a:br>
              <a:rPr lang="ja-JP" altLang="en-US" i="1" dirty="0">
                <a:solidFill>
                  <a:srgbClr val="0000FF"/>
                </a:solidFill>
                <a:latin typeface="Arial" panose="020B0604020202020204" pitchFamily="34" charset="0"/>
              </a:rPr>
            </a:br>
            <a:r>
              <a:rPr lang="ja-JP" altLang="en-US" sz="2400" i="1" dirty="0">
                <a:latin typeface="Arial" panose="020B0604020202020204" pitchFamily="34" charset="0"/>
              </a:rPr>
              <a:t>すればわかるんじゃないか？</a:t>
            </a:r>
          </a:p>
        </p:txBody>
      </p:sp>
      <p:pic>
        <p:nvPicPr>
          <p:cNvPr id="128017" name="Object 1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5257800"/>
            <a:ext cx="1358900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8018" name="AutoShape 18"/>
          <p:cNvSpPr>
            <a:spLocks noChangeArrowheads="1"/>
          </p:cNvSpPr>
          <p:nvPr/>
        </p:nvSpPr>
        <p:spPr bwMode="auto">
          <a:xfrm>
            <a:off x="3102921" y="5589240"/>
            <a:ext cx="3629230" cy="1152128"/>
          </a:xfrm>
          <a:prstGeom prst="cloudCallout">
            <a:avLst>
              <a:gd name="adj1" fmla="val -64406"/>
              <a:gd name="adj2" fmla="val 31288"/>
            </a:avLst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2400" i="1" dirty="0">
                <a:latin typeface="Arial" panose="020B0604020202020204" pitchFamily="34" charset="0"/>
              </a:rPr>
              <a:t>じゃ</a:t>
            </a:r>
            <a:r>
              <a:rPr lang="en-US" altLang="ja-JP" i="1" dirty="0">
                <a:solidFill>
                  <a:srgbClr val="FE2508"/>
                </a:solidFill>
                <a:latin typeface="Arial" panose="020B0604020202020204" pitchFamily="34" charset="0"/>
              </a:rPr>
              <a:t>200</a:t>
            </a:r>
            <a:r>
              <a:rPr lang="ja-JP" altLang="en-US" i="1" dirty="0">
                <a:solidFill>
                  <a:srgbClr val="FE2508"/>
                </a:solidFill>
                <a:latin typeface="Arial" panose="020B0604020202020204" pitchFamily="34" charset="0"/>
              </a:rPr>
              <a:t>台</a:t>
            </a:r>
            <a:r>
              <a:rPr lang="ja-JP" altLang="en-US" sz="2400" i="1" dirty="0">
                <a:latin typeface="Arial" panose="020B0604020202020204" pitchFamily="34" charset="0"/>
              </a:rPr>
              <a:t>で</a:t>
            </a:r>
            <a:br>
              <a:rPr lang="en-US" altLang="ja-JP" sz="2400" i="1" dirty="0">
                <a:latin typeface="Arial" panose="020B0604020202020204" pitchFamily="34" charset="0"/>
              </a:rPr>
            </a:br>
            <a:r>
              <a:rPr lang="ja-JP" altLang="en-US" sz="2400" i="1" dirty="0">
                <a:latin typeface="Arial" panose="020B0604020202020204" pitchFamily="34" charset="0"/>
              </a:rPr>
              <a:t>いってみるか</a:t>
            </a:r>
          </a:p>
        </p:txBody>
      </p:sp>
      <p:sp>
        <p:nvSpPr>
          <p:cNvPr id="128019" name="Text Box 19"/>
          <p:cNvSpPr txBox="1">
            <a:spLocks noChangeArrowheads="1"/>
          </p:cNvSpPr>
          <p:nvPr/>
        </p:nvSpPr>
        <p:spPr bwMode="auto">
          <a:xfrm>
            <a:off x="6477000" y="6156008"/>
            <a:ext cx="40386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i="1" dirty="0">
                <a:solidFill>
                  <a:srgbClr val="00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工場長からのアドバイス</a:t>
            </a:r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24001" y="-6674"/>
            <a:ext cx="4477019" cy="3289772"/>
          </a:xfrm>
          <a:prstGeom prst="rect">
            <a:avLst/>
          </a:prstGeom>
        </p:spPr>
      </p:pic>
      <p:grpSp>
        <p:nvGrpSpPr>
          <p:cNvPr id="3" name="グループ化 2"/>
          <p:cNvGrpSpPr/>
          <p:nvPr/>
        </p:nvGrpSpPr>
        <p:grpSpPr>
          <a:xfrm>
            <a:off x="1703512" y="3305766"/>
            <a:ext cx="5904656" cy="2283474"/>
            <a:chOff x="179512" y="3305766"/>
            <a:chExt cx="5904656" cy="2283474"/>
          </a:xfrm>
        </p:grpSpPr>
        <p:sp>
          <p:nvSpPr>
            <p:cNvPr id="128016" name="AutoShape 16"/>
            <p:cNvSpPr>
              <a:spLocks noChangeArrowheads="1"/>
            </p:cNvSpPr>
            <p:nvPr/>
          </p:nvSpPr>
          <p:spPr bwMode="auto">
            <a:xfrm>
              <a:off x="179512" y="3305766"/>
              <a:ext cx="5904656" cy="2283474"/>
            </a:xfrm>
            <a:prstGeom prst="cloudCallout">
              <a:avLst>
                <a:gd name="adj1" fmla="val 58345"/>
                <a:gd name="adj2" fmla="val 24938"/>
              </a:avLst>
            </a:prstGeom>
            <a:solidFill>
              <a:srgbClr val="FFFF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0" rIns="0"/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 i="1" dirty="0">
                <a:latin typeface="Arial" panose="020B0604020202020204" pitchFamily="34" charset="0"/>
              </a:endParaRPr>
            </a:p>
          </p:txBody>
        </p:sp>
        <p:sp>
          <p:nvSpPr>
            <p:cNvPr id="10" name="Text Box 19"/>
            <p:cNvSpPr txBox="1">
              <a:spLocks noChangeArrowheads="1"/>
            </p:cNvSpPr>
            <p:nvPr/>
          </p:nvSpPr>
          <p:spPr bwMode="auto">
            <a:xfrm>
              <a:off x="395536" y="3659540"/>
              <a:ext cx="5394448" cy="1569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E2508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 eaLnBrk="1" hangingPunct="1">
                <a:spcBef>
                  <a:spcPct val="50000"/>
                </a:spcBef>
                <a:defRPr/>
              </a:pPr>
              <a:r>
                <a:rPr lang="en-US" altLang="ja-JP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5</a:t>
              </a:r>
              <a:r>
                <a:rPr lang="ja-JP" altLang="en-US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ヶ月間の不良率は</a:t>
              </a:r>
              <a:r>
                <a:rPr lang="en-US" altLang="ja-JP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0.27%</a:t>
              </a:r>
              <a:r>
                <a:rPr lang="ja-JP" altLang="en-US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だから、</a:t>
              </a:r>
              <a:r>
                <a:rPr lang="en-US" altLang="ja-JP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n=200</a:t>
              </a:r>
              <a:r>
                <a:rPr lang="ja-JP" altLang="en-US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個測定して、ＮＧが出ない</a:t>
              </a:r>
              <a:br>
                <a:rPr lang="en-US" altLang="ja-JP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</a:br>
              <a:r>
                <a:rPr lang="ja-JP" altLang="en-US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確率は、・・・　約 </a:t>
              </a:r>
              <a:r>
                <a:rPr lang="en-US" altLang="ja-JP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58%</a:t>
              </a:r>
              <a:r>
                <a:rPr lang="ja-JP" altLang="en-US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だ。</a:t>
              </a:r>
              <a:br>
                <a:rPr lang="en-US" altLang="ja-JP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</a:br>
              <a:r>
                <a:rPr lang="ja-JP" altLang="en-US" sz="2400" i="1" dirty="0" err="1">
                  <a:solidFill>
                    <a:schemeClr val="tx1"/>
                  </a:solidFill>
                  <a:latin typeface="Arial" panose="020B0604020202020204" pitchFamily="34" charset="0"/>
                </a:rPr>
                <a:t>って</a:t>
              </a:r>
              <a:r>
                <a:rPr lang="ja-JP" altLang="en-US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ことは、</a:t>
              </a:r>
              <a:r>
                <a:rPr lang="en-US" altLang="ja-JP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200</a:t>
              </a:r>
              <a:r>
                <a:rPr lang="ja-JP" altLang="en-US" sz="2400" i="1" dirty="0">
                  <a:solidFill>
                    <a:schemeClr val="tx1"/>
                  </a:solidFill>
                  <a:latin typeface="Arial" panose="020B0604020202020204" pitchFamily="34" charset="0"/>
                </a:rPr>
                <a:t>個じゃ足りないな</a:t>
              </a:r>
              <a:endParaRPr lang="ja-JP" altLang="en-US" sz="2400" i="1" dirty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1115777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メモ 17"/>
          <p:cNvSpPr/>
          <p:nvPr/>
        </p:nvSpPr>
        <p:spPr bwMode="auto">
          <a:xfrm>
            <a:off x="1775520" y="4694700"/>
            <a:ext cx="3096344" cy="2101456"/>
          </a:xfrm>
          <a:prstGeom prst="foldedCorner">
            <a:avLst/>
          </a:prstGeom>
          <a:solidFill>
            <a:srgbClr val="FFFF99"/>
          </a:solidFill>
          <a:ln w="19050">
            <a:solidFill>
              <a:srgbClr val="0000FF"/>
            </a:solidFill>
            <a:round/>
            <a:headEnd/>
            <a:tailEnd/>
          </a:ln>
        </p:spPr>
        <p:txBody>
          <a:bodyPr rtlCol="0" anchor="b"/>
          <a:lstStyle/>
          <a:p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不良率</a:t>
            </a:r>
            <a: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  <a:t>0.27%</a:t>
            </a:r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の母集団から</a:t>
            </a:r>
            <a:b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</a:br>
            <a: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  <a:t>n</a:t>
            </a:r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ヶ抜取った時、</a:t>
            </a:r>
            <a: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  <a:t>NG</a:t>
            </a:r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が </a:t>
            </a:r>
            <a: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  <a:t>0</a:t>
            </a:r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ヶ</a:t>
            </a:r>
            <a:b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</a:br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になる確率を二項分布で算出 </a:t>
            </a:r>
            <a:b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</a:br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 ・ </a:t>
            </a:r>
            <a: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  <a:t>400</a:t>
            </a:r>
            <a:r>
              <a:rPr lang="ja-JP" altLang="en-US" sz="1800" i="1" dirty="0" err="1">
                <a:solidFill>
                  <a:srgbClr val="0000FF"/>
                </a:solidFill>
                <a:latin typeface="Arial" panose="020B0604020202020204" pitchFamily="34" charset="0"/>
              </a:rPr>
              <a:t>ヶの</a:t>
            </a:r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時は　</a:t>
            </a:r>
            <a: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  <a:t>33.9%</a:t>
            </a:r>
          </a:p>
          <a:p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 ・ </a:t>
            </a:r>
            <a: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  <a:t>500</a:t>
            </a:r>
            <a:r>
              <a:rPr lang="ja-JP" altLang="en-US" sz="1800" i="1" dirty="0" err="1">
                <a:solidFill>
                  <a:srgbClr val="0000FF"/>
                </a:solidFill>
                <a:latin typeface="Arial" panose="020B0604020202020204" pitchFamily="34" charset="0"/>
              </a:rPr>
              <a:t>ヶの</a:t>
            </a:r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時は　</a:t>
            </a:r>
            <a: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  <a:t>25.8%</a:t>
            </a:r>
          </a:p>
          <a:p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 ・ </a:t>
            </a:r>
            <a: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  <a:t>800</a:t>
            </a:r>
            <a:r>
              <a:rPr lang="ja-JP" altLang="en-US" sz="1800" i="1" dirty="0" err="1">
                <a:solidFill>
                  <a:srgbClr val="0000FF"/>
                </a:solidFill>
                <a:latin typeface="Arial" panose="020B0604020202020204" pitchFamily="34" charset="0"/>
              </a:rPr>
              <a:t>ヶの</a:t>
            </a:r>
            <a:r>
              <a:rPr lang="ja-JP" altLang="en-US" sz="1800" i="1" dirty="0">
                <a:solidFill>
                  <a:srgbClr val="0000FF"/>
                </a:solidFill>
                <a:latin typeface="Arial" panose="020B0604020202020204" pitchFamily="34" charset="0"/>
              </a:rPr>
              <a:t>時は　</a:t>
            </a:r>
            <a:r>
              <a:rPr lang="en-US" altLang="ja-JP" sz="1800" i="1" dirty="0">
                <a:solidFill>
                  <a:srgbClr val="0000FF"/>
                </a:solidFill>
                <a:latin typeface="Arial" panose="020B0604020202020204" pitchFamily="34" charset="0"/>
              </a:rPr>
              <a:t>11.5%</a:t>
            </a:r>
          </a:p>
        </p:txBody>
      </p:sp>
      <p:pic>
        <p:nvPicPr>
          <p:cNvPr id="22" name="Object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0871" y="5229824"/>
            <a:ext cx="1395805" cy="15663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2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60683888"/>
              </p:ext>
            </p:extLst>
          </p:nvPr>
        </p:nvGraphicFramePr>
        <p:xfrm>
          <a:off x="2334321" y="1530079"/>
          <a:ext cx="7085013" cy="290703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hart" r:id="rId4" imgW="4639056" imgH="2600554" progId="Excel.Chart.8">
                  <p:embed/>
                </p:oleObj>
              </mc:Choice>
              <mc:Fallback>
                <p:oleObj name="Chart" r:id="rId4" imgW="4639056" imgH="2600554" progId="Excel.Char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4321" y="1530079"/>
                        <a:ext cx="7085013" cy="290703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1775520" y="188640"/>
            <a:ext cx="8267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81000" indent="-381000">
              <a:defRPr kumimoji="1" sz="24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571500">
              <a:defRPr kumimoji="1" sz="24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defRPr kumimoji="1" sz="24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defRPr kumimoji="1" sz="24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defRPr kumimoji="1" sz="24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buSzPct val="60000"/>
              <a:buFontTx/>
              <a:buBlip>
                <a:blip r:embed="rId6"/>
              </a:buBlip>
            </a:pPr>
            <a:r>
              <a:rPr lang="ja-JP" altLang="en-US" sz="320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（補足）二項分布</a:t>
            </a:r>
            <a:endParaRPr lang="ja-JP" altLang="en-US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186683" y="888729"/>
            <a:ext cx="7848600" cy="101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77825" indent="-377825">
              <a:spcBef>
                <a:spcPct val="20000"/>
              </a:spcBef>
              <a:buClr>
                <a:schemeClr val="folHlink"/>
              </a:buClr>
              <a:buSzPct val="60000"/>
              <a:buFont typeface="Wingdings" pitchFamily="2" charset="2"/>
              <a:buChar char="n"/>
              <a:defRPr kumimoji="1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ea typeface="ＭＳ Ｐゴシック" pitchFamily="50" charset="-128"/>
              </a:defRPr>
            </a:lvl1pPr>
            <a:lvl2pPr marL="854075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itchFamily="2" charset="2"/>
              <a:buChar char="n"/>
              <a:defRPr kumimoji="1" sz="28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ea typeface="ＭＳ Ｐゴシック" pitchFamily="50" charset="-128"/>
              </a:defRPr>
            </a:lvl2pPr>
            <a:lvl3pPr marL="1273175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itchFamily="2" charset="2"/>
              <a:buChar char="n"/>
              <a:defRPr kumimoji="1" sz="24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ea typeface="ＭＳ Ｐゴシック" pitchFamily="50" charset="-128"/>
              </a:defRPr>
            </a:lvl3pPr>
            <a:lvl4pPr marL="1692275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itchFamily="2" charset="2"/>
              <a:buChar char="n"/>
              <a:defRPr kumimoji="1" sz="20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ea typeface="ＭＳ Ｐゴシック" pitchFamily="50" charset="-128"/>
              </a:defRPr>
            </a:lvl4pPr>
            <a:lvl5pPr marL="2111375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ea typeface="ＭＳ Ｐゴシック" pitchFamily="50" charset="-128"/>
              </a:defRPr>
            </a:lvl5pPr>
            <a:lvl6pPr marL="2568575" indent="-22860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ea typeface="ＭＳ Ｐゴシック" pitchFamily="50" charset="-128"/>
              </a:defRPr>
            </a:lvl6pPr>
            <a:lvl7pPr marL="3025775" indent="-22860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ea typeface="ＭＳ Ｐゴシック" pitchFamily="50" charset="-128"/>
              </a:defRPr>
            </a:lvl7pPr>
            <a:lvl8pPr marL="3482975" indent="-22860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ea typeface="ＭＳ Ｐゴシック" pitchFamily="50" charset="-128"/>
              </a:defRPr>
            </a:lvl8pPr>
            <a:lvl9pPr marL="3940175" indent="-22860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itchFamily="2" charset="2"/>
              <a:buChar char="n"/>
              <a:defRPr kumimoji="1" sz="20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ea typeface="ＭＳ Ｐゴシック" pitchFamily="50" charset="-128"/>
              </a:defRPr>
            </a:lvl9pPr>
          </a:lstStyle>
          <a:p>
            <a:pPr>
              <a:buClr>
                <a:schemeClr val="tx1"/>
              </a:buClr>
              <a:buSzPct val="85000"/>
              <a:buFont typeface="Wingdings" pitchFamily="2" charset="2"/>
              <a:buChar char="Ø"/>
            </a:pPr>
            <a:r>
              <a:rPr lang="ja-JP" altLang="en-US" sz="2400" dirty="0">
                <a:latin typeface="Arial" charset="0"/>
              </a:rPr>
              <a:t>不良率が</a:t>
            </a:r>
            <a:r>
              <a:rPr lang="en-US" altLang="ja-JP" sz="2400" dirty="0">
                <a:latin typeface="Arial" charset="0"/>
              </a:rPr>
              <a:t>P</a:t>
            </a:r>
            <a:r>
              <a:rPr lang="ja-JP" altLang="en-US" sz="2400" dirty="0">
                <a:latin typeface="Arial" charset="0"/>
              </a:rPr>
              <a:t>の母集団から、大きさ</a:t>
            </a:r>
            <a:r>
              <a:rPr lang="en-US" altLang="ja-JP" sz="2400" dirty="0">
                <a:latin typeface="Arial" charset="0"/>
              </a:rPr>
              <a:t>n</a:t>
            </a:r>
            <a:r>
              <a:rPr lang="ja-JP" altLang="en-US" sz="2400" dirty="0" err="1">
                <a:latin typeface="Arial" charset="0"/>
              </a:rPr>
              <a:t>だけ</a:t>
            </a:r>
            <a:r>
              <a:rPr lang="ja-JP" altLang="en-US" sz="2400" dirty="0">
                <a:latin typeface="Arial" charset="0"/>
              </a:rPr>
              <a:t>抜取った時、</a:t>
            </a:r>
            <a:br>
              <a:rPr lang="en-US" altLang="ja-JP" sz="2400" dirty="0">
                <a:latin typeface="Arial" charset="0"/>
              </a:rPr>
            </a:br>
            <a:r>
              <a:rPr lang="ja-JP" altLang="en-US" sz="2400" dirty="0">
                <a:latin typeface="Arial" charset="0"/>
              </a:rPr>
              <a:t>サンプル中の不良品の数が従う分布</a:t>
            </a: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123122" y="2025465"/>
            <a:ext cx="400110" cy="184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>
              <a:spcBef>
                <a:spcPct val="50000"/>
              </a:spcBef>
            </a:pPr>
            <a:r>
              <a:rPr lang="ja-JP" altLang="en-US" sz="1400"/>
              <a:t>個の不良となる確率</a:t>
            </a:r>
          </a:p>
        </p:txBody>
      </p:sp>
      <p:graphicFrame>
        <p:nvGraphicFramePr>
          <p:cNvPr id="6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80860958"/>
              </p:ext>
            </p:extLst>
          </p:nvPr>
        </p:nvGraphicFramePr>
        <p:xfrm>
          <a:off x="2177157" y="1841316"/>
          <a:ext cx="24765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数式" r:id="rId7" imgW="139680" imgH="139680" progId="Equation.3">
                  <p:embed/>
                </p:oleObj>
              </mc:Choice>
              <mc:Fallback>
                <p:oleObj name="数式" r:id="rId7" imgW="139680" imgH="1396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7157" y="1841316"/>
                        <a:ext cx="24765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35450610"/>
              </p:ext>
            </p:extLst>
          </p:nvPr>
        </p:nvGraphicFramePr>
        <p:xfrm>
          <a:off x="9327258" y="4005065"/>
          <a:ext cx="24765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数式" r:id="rId7" imgW="139680" imgH="139680" progId="Equation.3">
                  <p:embed/>
                </p:oleObj>
              </mc:Choice>
              <mc:Fallback>
                <p:oleObj name="数式" r:id="rId7" imgW="139680" imgH="1396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27258" y="4005065"/>
                        <a:ext cx="24765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ext Box 10"/>
          <p:cNvSpPr txBox="1">
            <a:spLocks noChangeArrowheads="1"/>
          </p:cNvSpPr>
          <p:nvPr/>
        </p:nvSpPr>
        <p:spPr bwMode="auto">
          <a:xfrm>
            <a:off x="3707508" y="2009503"/>
            <a:ext cx="1219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i="1">
                <a:latin typeface="Times New Roman" pitchFamily="18" charset="0"/>
              </a:rPr>
              <a:t>P=0.1</a:t>
            </a:r>
            <a:r>
              <a:rPr lang="ja-JP" altLang="en-US" sz="1400" i="1">
                <a:latin typeface="Times New Roman" pitchFamily="18" charset="0"/>
              </a:rPr>
              <a:t>、</a:t>
            </a:r>
            <a:r>
              <a:rPr lang="en-US" altLang="ja-JP" sz="1400" i="1">
                <a:latin typeface="Times New Roman" pitchFamily="18" charset="0"/>
              </a:rPr>
              <a:t>n=20</a:t>
            </a: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4690170" y="2492896"/>
            <a:ext cx="1219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i="1" dirty="0">
                <a:latin typeface="Times New Roman" pitchFamily="18" charset="0"/>
              </a:rPr>
              <a:t>P=0.3</a:t>
            </a:r>
            <a:r>
              <a:rPr lang="ja-JP" altLang="en-US" sz="1400" i="1" dirty="0" err="1">
                <a:latin typeface="Times New Roman" pitchFamily="18" charset="0"/>
              </a:rPr>
              <a:t>、</a:t>
            </a:r>
            <a:r>
              <a:rPr lang="en-US" altLang="ja-JP" sz="1400" i="1" dirty="0">
                <a:latin typeface="Times New Roman" pitchFamily="18" charset="0"/>
              </a:rPr>
              <a:t>n=20</a:t>
            </a:r>
          </a:p>
        </p:txBody>
      </p:sp>
      <p:sp>
        <p:nvSpPr>
          <p:cNvPr id="10" name="Text Box 12"/>
          <p:cNvSpPr txBox="1">
            <a:spLocks noChangeArrowheads="1"/>
          </p:cNvSpPr>
          <p:nvPr/>
        </p:nvSpPr>
        <p:spPr bwMode="auto">
          <a:xfrm>
            <a:off x="7392144" y="3458601"/>
            <a:ext cx="1219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i="1" dirty="0">
                <a:latin typeface="Times New Roman" pitchFamily="18" charset="0"/>
              </a:rPr>
              <a:t>P=0.3</a:t>
            </a:r>
            <a:r>
              <a:rPr lang="ja-JP" altLang="en-US" sz="1400" i="1" dirty="0" err="1">
                <a:latin typeface="Times New Roman" pitchFamily="18" charset="0"/>
              </a:rPr>
              <a:t>、</a:t>
            </a:r>
            <a:r>
              <a:rPr lang="en-US" altLang="ja-JP" sz="1400" i="1" dirty="0">
                <a:latin typeface="Times New Roman" pitchFamily="18" charset="0"/>
              </a:rPr>
              <a:t>n=50</a:t>
            </a:r>
          </a:p>
        </p:txBody>
      </p:sp>
      <p:graphicFrame>
        <p:nvGraphicFramePr>
          <p:cNvPr id="11" name="Object 1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50467343"/>
              </p:ext>
            </p:extLst>
          </p:nvPr>
        </p:nvGraphicFramePr>
        <p:xfrm>
          <a:off x="6422133" y="1911079"/>
          <a:ext cx="2773362" cy="585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数式" r:id="rId10" imgW="1955520" imgH="419040" progId="Equation.3">
                  <p:embed/>
                </p:oleObj>
              </mc:Choice>
              <mc:Fallback>
                <p:oleObj name="数式" r:id="rId10" imgW="1955520" imgH="419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22133" y="1911079"/>
                        <a:ext cx="2773362" cy="585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93058591"/>
              </p:ext>
            </p:extLst>
          </p:nvPr>
        </p:nvGraphicFramePr>
        <p:xfrm>
          <a:off x="7274621" y="2571479"/>
          <a:ext cx="703263" cy="282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数式" r:id="rId12" imgW="495000" imgH="203040" progId="Equation.3">
                  <p:embed/>
                </p:oleObj>
              </mc:Choice>
              <mc:Fallback>
                <p:oleObj name="数式" r:id="rId12" imgW="495000" imgH="203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4621" y="2571479"/>
                        <a:ext cx="703263" cy="282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59417821"/>
              </p:ext>
            </p:extLst>
          </p:nvPr>
        </p:nvGraphicFramePr>
        <p:xfrm>
          <a:off x="7274620" y="2887391"/>
          <a:ext cx="1460500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数式" r:id="rId14" imgW="1028520" imgH="253800" progId="Equation.3">
                  <p:embed/>
                </p:oleObj>
              </mc:Choice>
              <mc:Fallback>
                <p:oleObj name="数式" r:id="rId14" imgW="1028520" imgH="253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4620" y="2887391"/>
                        <a:ext cx="1460500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AutoShape 16"/>
          <p:cNvSpPr>
            <a:spLocks noChangeArrowheads="1"/>
          </p:cNvSpPr>
          <p:nvPr/>
        </p:nvSpPr>
        <p:spPr bwMode="auto">
          <a:xfrm>
            <a:off x="5663952" y="4541494"/>
            <a:ext cx="3888432" cy="2127866"/>
          </a:xfrm>
          <a:prstGeom prst="cloudCallout">
            <a:avLst>
              <a:gd name="adj1" fmla="val 57271"/>
              <a:gd name="adj2" fmla="val 25242"/>
            </a:avLst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None/>
            </a:pPr>
            <a:endParaRPr lang="ja-JP" altLang="en-US" sz="1600" i="1" dirty="0">
              <a:latin typeface="Arial" panose="020B0604020202020204" pitchFamily="34" charset="0"/>
            </a:endParaRPr>
          </a:p>
        </p:txBody>
      </p:sp>
      <p:sp>
        <p:nvSpPr>
          <p:cNvPr id="19" name="Text Box 12"/>
          <p:cNvSpPr txBox="1">
            <a:spLocks noChangeArrowheads="1"/>
          </p:cNvSpPr>
          <p:nvPr/>
        </p:nvSpPr>
        <p:spPr bwMode="auto">
          <a:xfrm>
            <a:off x="1775520" y="4365104"/>
            <a:ext cx="309634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600" i="1" dirty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【</a:t>
            </a:r>
            <a:r>
              <a:rPr lang="ja-JP" altLang="en-US" sz="1600" i="1" dirty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工場長のアドバイスの根拠</a:t>
            </a:r>
            <a:r>
              <a:rPr lang="en-US" altLang="ja-JP" sz="1600" i="1" dirty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】</a:t>
            </a:r>
          </a:p>
        </p:txBody>
      </p:sp>
      <p:sp>
        <p:nvSpPr>
          <p:cNvPr id="20" name="山形 19"/>
          <p:cNvSpPr/>
          <p:nvPr/>
        </p:nvSpPr>
        <p:spPr bwMode="auto">
          <a:xfrm>
            <a:off x="5015880" y="5257978"/>
            <a:ext cx="508198" cy="648072"/>
          </a:xfrm>
          <a:prstGeom prst="chevron">
            <a:avLst>
              <a:gd name="adj" fmla="val 33643"/>
            </a:avLst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0800000" scaled="1"/>
            <a:tileRect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24" name="メモ 23"/>
          <p:cNvSpPr/>
          <p:nvPr/>
        </p:nvSpPr>
        <p:spPr bwMode="auto">
          <a:xfrm>
            <a:off x="5524078" y="4937943"/>
            <a:ext cx="4320480" cy="1713462"/>
          </a:xfrm>
          <a:prstGeom prst="foldedCorner">
            <a:avLst/>
          </a:prstGeom>
          <a:noFill/>
          <a:ln w="19050">
            <a:noFill/>
            <a:round/>
            <a:headEnd/>
            <a:tailEnd/>
          </a:ln>
        </p:spPr>
        <p:txBody>
          <a:bodyPr rtlCol="0" anchor="ctr"/>
          <a:lstStyle/>
          <a:p>
            <a:pPr algn="ctr" eaLnBrk="1" hangingPunct="1">
              <a:spcBef>
                <a:spcPct val="50000"/>
              </a:spcBef>
              <a:buClrTx/>
              <a:buSzTx/>
              <a:buNone/>
            </a:pPr>
            <a:r>
              <a:rPr lang="en-US" altLang="ja-JP" sz="1800" i="1" dirty="0">
                <a:solidFill>
                  <a:srgbClr val="FF0000"/>
                </a:solidFill>
                <a:latin typeface="Arial" panose="020B0604020202020204" pitchFamily="34" charset="0"/>
              </a:rPr>
              <a:t>NG</a:t>
            </a:r>
            <a:r>
              <a:rPr lang="ja-JP" altLang="en-US" sz="1800" i="1" dirty="0">
                <a:solidFill>
                  <a:srgbClr val="FF0000"/>
                </a:solidFill>
                <a:latin typeface="Arial" panose="020B0604020202020204" pitchFamily="34" charset="0"/>
              </a:rPr>
              <a:t>が</a:t>
            </a:r>
            <a:r>
              <a:rPr lang="en-US" altLang="ja-JP" sz="1800" i="1" dirty="0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r>
              <a:rPr lang="ja-JP" altLang="en-US" sz="1800" i="1" dirty="0">
                <a:solidFill>
                  <a:srgbClr val="FF0000"/>
                </a:solidFill>
                <a:latin typeface="Arial" panose="020B0604020202020204" pitchFamily="34" charset="0"/>
              </a:rPr>
              <a:t>個の確率＝見逃す確率</a:t>
            </a:r>
            <a:r>
              <a:rPr lang="ja-JP" altLang="en-US" sz="1800" i="1" dirty="0">
                <a:solidFill>
                  <a:schemeClr val="tx1"/>
                </a:solidFill>
                <a:latin typeface="Arial" panose="020B0604020202020204" pitchFamily="34" charset="0"/>
              </a:rPr>
              <a:t>なので、</a:t>
            </a:r>
            <a:br>
              <a:rPr lang="en-US" altLang="ja-JP" sz="1800" i="1" dirty="0">
                <a:solidFill>
                  <a:schemeClr val="tx1"/>
                </a:solidFill>
                <a:latin typeface="Arial" panose="020B0604020202020204" pitchFamily="34" charset="0"/>
              </a:rPr>
            </a:br>
            <a:r>
              <a:rPr lang="ja-JP" altLang="en-US" sz="1800" i="1" dirty="0">
                <a:solidFill>
                  <a:schemeClr val="tx1"/>
                </a:solidFill>
                <a:latin typeface="Arial" panose="020B0604020202020204" pitchFamily="34" charset="0"/>
              </a:rPr>
              <a:t>この確率をどの程度で許容するかで</a:t>
            </a:r>
            <a:br>
              <a:rPr lang="en-US" altLang="ja-JP" sz="1800" i="1" dirty="0">
                <a:solidFill>
                  <a:schemeClr val="tx1"/>
                </a:solidFill>
                <a:latin typeface="Arial" panose="020B0604020202020204" pitchFamily="34" charset="0"/>
              </a:rPr>
            </a:br>
            <a:r>
              <a:rPr lang="en-US" altLang="ja-JP" sz="1800" i="1" dirty="0">
                <a:solidFill>
                  <a:schemeClr val="tx1"/>
                </a:solidFill>
                <a:latin typeface="Arial" panose="020B0604020202020204" pitchFamily="34" charset="0"/>
              </a:rPr>
              <a:t>n</a:t>
            </a:r>
            <a:r>
              <a:rPr lang="ja-JP" altLang="en-US" sz="1800" i="1" dirty="0">
                <a:solidFill>
                  <a:schemeClr val="tx1"/>
                </a:solidFill>
                <a:latin typeface="Arial" panose="020B0604020202020204" pitchFamily="34" charset="0"/>
              </a:rPr>
              <a:t>数を判断すべき</a:t>
            </a:r>
          </a:p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1800" i="1" dirty="0">
                <a:solidFill>
                  <a:srgbClr val="FF0000"/>
                </a:solidFill>
                <a:latin typeface="Arial" panose="020B0604020202020204" pitchFamily="34" charset="0"/>
              </a:rPr>
              <a:t>　　　　</a:t>
            </a:r>
            <a:r>
              <a:rPr lang="en-US" altLang="ja-JP" sz="1800" i="1" dirty="0">
                <a:solidFill>
                  <a:srgbClr val="FF0000"/>
                </a:solidFill>
                <a:latin typeface="Arial" panose="020B0604020202020204" pitchFamily="34" charset="0"/>
              </a:rPr>
              <a:t>30%</a:t>
            </a:r>
            <a:r>
              <a:rPr lang="ja-JP" altLang="en-US" sz="1800" i="1" dirty="0">
                <a:solidFill>
                  <a:srgbClr val="FF0000"/>
                </a:solidFill>
                <a:latin typeface="Arial" panose="020B0604020202020204" pitchFamily="34" charset="0"/>
              </a:rPr>
              <a:t>なら、</a:t>
            </a:r>
            <a:r>
              <a:rPr lang="en-US" altLang="ja-JP" sz="1800" i="1" dirty="0">
                <a:solidFill>
                  <a:srgbClr val="FF0000"/>
                </a:solidFill>
                <a:latin typeface="Arial" panose="020B0604020202020204" pitchFamily="34" charset="0"/>
              </a:rPr>
              <a:t>400</a:t>
            </a:r>
            <a:r>
              <a:rPr lang="ja-JP" altLang="en-US" sz="1800" i="1" dirty="0">
                <a:solidFill>
                  <a:srgbClr val="FF0000"/>
                </a:solidFill>
                <a:latin typeface="Arial" panose="020B0604020202020204" pitchFamily="34" charset="0"/>
              </a:rPr>
              <a:t>～</a:t>
            </a:r>
            <a:r>
              <a:rPr lang="en-US" altLang="ja-JP" sz="1800" i="1" dirty="0">
                <a:solidFill>
                  <a:srgbClr val="FF0000"/>
                </a:solidFill>
                <a:latin typeface="Arial" panose="020B0604020202020204" pitchFamily="34" charset="0"/>
              </a:rPr>
              <a:t>500</a:t>
            </a:r>
            <a:r>
              <a:rPr lang="ja-JP" altLang="en-US" sz="1800" i="1" dirty="0">
                <a:solidFill>
                  <a:srgbClr val="FF0000"/>
                </a:solidFill>
                <a:latin typeface="Arial" panose="020B0604020202020204" pitchFamily="34" charset="0"/>
              </a:rPr>
              <a:t>個</a:t>
            </a:r>
            <a:br>
              <a:rPr lang="en-US" altLang="ja-JP" sz="1800" i="1" dirty="0">
                <a:solidFill>
                  <a:srgbClr val="FF0000"/>
                </a:solidFill>
                <a:latin typeface="Arial" panose="020B0604020202020204" pitchFamily="34" charset="0"/>
              </a:rPr>
            </a:br>
            <a:r>
              <a:rPr lang="ja-JP" altLang="en-US" sz="1800" i="1" dirty="0">
                <a:solidFill>
                  <a:srgbClr val="FF0000"/>
                </a:solidFill>
                <a:latin typeface="Arial" panose="020B0604020202020204" pitchFamily="34" charset="0"/>
              </a:rPr>
              <a:t>　　　　</a:t>
            </a:r>
            <a:r>
              <a:rPr lang="en-US" altLang="ja-JP" sz="1800" i="1" dirty="0">
                <a:solidFill>
                  <a:srgbClr val="FF0000"/>
                </a:solidFill>
                <a:latin typeface="Arial" panose="020B0604020202020204" pitchFamily="34" charset="0"/>
              </a:rPr>
              <a:t>10%</a:t>
            </a:r>
            <a:r>
              <a:rPr lang="ja-JP" altLang="en-US" sz="1800" i="1" dirty="0">
                <a:solidFill>
                  <a:srgbClr val="FF0000"/>
                </a:solidFill>
                <a:latin typeface="Arial" panose="020B0604020202020204" pitchFamily="34" charset="0"/>
              </a:rPr>
              <a:t>なら、</a:t>
            </a:r>
            <a:r>
              <a:rPr lang="en-US" altLang="ja-JP" sz="1800" i="1" dirty="0">
                <a:solidFill>
                  <a:srgbClr val="FF0000"/>
                </a:solidFill>
                <a:latin typeface="Arial" panose="020B0604020202020204" pitchFamily="34" charset="0"/>
              </a:rPr>
              <a:t>800</a:t>
            </a:r>
            <a:r>
              <a:rPr lang="ja-JP" altLang="en-US" sz="1800" i="1" dirty="0">
                <a:solidFill>
                  <a:srgbClr val="FF0000"/>
                </a:solidFill>
                <a:latin typeface="Arial" panose="020B0604020202020204" pitchFamily="34" charset="0"/>
              </a:rPr>
              <a:t>個以上・・・</a:t>
            </a:r>
          </a:p>
        </p:txBody>
      </p:sp>
      <p:sp>
        <p:nvSpPr>
          <p:cNvPr id="21" name="AutoShape 81">
            <a:hlinkClick r:id="rId16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912069" y="395521"/>
            <a:ext cx="720725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63393361"/>
      </p:ext>
    </p:extLst>
  </p:cSld>
  <p:clrMapOvr>
    <a:masterClrMapping/>
  </p:clrMapOvr>
  <p:transition>
    <p:fade thruBlk="1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表 27"/>
          <p:cNvGraphicFramePr>
            <a:graphicFrameLocks noGrp="1"/>
          </p:cNvGraphicFramePr>
          <p:nvPr/>
        </p:nvGraphicFramePr>
        <p:xfrm>
          <a:off x="1709738" y="750889"/>
          <a:ext cx="8729662" cy="5984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382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2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403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52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776">
                <a:tc rowSpan="2"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6">
                <a:tc v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53323"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1525" name="Text Box 5"/>
          <p:cNvSpPr txBox="1">
            <a:spLocks noChangeArrowheads="1"/>
          </p:cNvSpPr>
          <p:nvPr/>
        </p:nvSpPr>
        <p:spPr bwMode="auto">
          <a:xfrm>
            <a:off x="1673226" y="441326"/>
            <a:ext cx="9810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0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ｸﾞﾙｰﾌﾟ№</a:t>
            </a:r>
          </a:p>
        </p:txBody>
      </p:sp>
      <p:sp>
        <p:nvSpPr>
          <p:cNvPr id="21526" name="Text Box 6"/>
          <p:cNvSpPr txBox="1">
            <a:spLocks noChangeArrowheads="1"/>
          </p:cNvSpPr>
          <p:nvPr/>
        </p:nvSpPr>
        <p:spPr bwMode="auto">
          <a:xfrm>
            <a:off x="5791200" y="476250"/>
            <a:ext cx="4419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リーダー：　　　　　　書記：　　　　　　発表者：　　　　　</a:t>
            </a:r>
          </a:p>
        </p:txBody>
      </p:sp>
      <p:sp>
        <p:nvSpPr>
          <p:cNvPr id="21527" name="Text Box 7"/>
          <p:cNvSpPr txBox="1">
            <a:spLocks noChangeArrowheads="1"/>
          </p:cNvSpPr>
          <p:nvPr/>
        </p:nvSpPr>
        <p:spPr bwMode="auto">
          <a:xfrm>
            <a:off x="1981201" y="904875"/>
            <a:ext cx="7905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手　順</a:t>
            </a:r>
          </a:p>
        </p:txBody>
      </p:sp>
      <p:sp>
        <p:nvSpPr>
          <p:cNvPr id="21528" name="Text Box 10"/>
          <p:cNvSpPr txBox="1">
            <a:spLocks noChangeArrowheads="1"/>
          </p:cNvSpPr>
          <p:nvPr/>
        </p:nvSpPr>
        <p:spPr bwMode="auto">
          <a:xfrm>
            <a:off x="3124200" y="1179514"/>
            <a:ext cx="1066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ページ</a:t>
            </a:r>
          </a:p>
        </p:txBody>
      </p:sp>
      <p:sp>
        <p:nvSpPr>
          <p:cNvPr id="21529" name="Text Box 12"/>
          <p:cNvSpPr txBox="1">
            <a:spLocks noChangeArrowheads="1"/>
          </p:cNvSpPr>
          <p:nvPr/>
        </p:nvSpPr>
        <p:spPr bwMode="auto">
          <a:xfrm>
            <a:off x="4876800" y="1179514"/>
            <a:ext cx="1143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理　　　由　</a:t>
            </a:r>
          </a:p>
        </p:txBody>
      </p:sp>
      <p:sp>
        <p:nvSpPr>
          <p:cNvPr id="21530" name="Text Box 14"/>
          <p:cNvSpPr txBox="1">
            <a:spLocks noChangeArrowheads="1"/>
          </p:cNvSpPr>
          <p:nvPr/>
        </p:nvSpPr>
        <p:spPr bwMode="auto">
          <a:xfrm>
            <a:off x="8153400" y="1179514"/>
            <a:ext cx="1371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改　善　内　容</a:t>
            </a:r>
          </a:p>
        </p:txBody>
      </p:sp>
      <p:sp>
        <p:nvSpPr>
          <p:cNvPr id="21531" name="Text Box 15"/>
          <p:cNvSpPr txBox="1">
            <a:spLocks noChangeArrowheads="1"/>
          </p:cNvSpPr>
          <p:nvPr/>
        </p:nvSpPr>
        <p:spPr bwMode="auto">
          <a:xfrm>
            <a:off x="9677401" y="1"/>
            <a:ext cx="7905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</a:rPr>
              <a:t>様式３</a:t>
            </a:r>
            <a:r>
              <a:rPr lang="en-US" altLang="ja-JP" sz="1200" b="0">
                <a:solidFill>
                  <a:srgbClr val="000000"/>
                </a:solidFill>
              </a:rPr>
              <a:t>-</a:t>
            </a:r>
            <a:r>
              <a:rPr lang="ja-JP" altLang="en-US" sz="1200" b="0">
                <a:solidFill>
                  <a:srgbClr val="000000"/>
                </a:solidFill>
              </a:rPr>
              <a:t>３</a:t>
            </a:r>
          </a:p>
        </p:txBody>
      </p:sp>
      <p:sp>
        <p:nvSpPr>
          <p:cNvPr id="21532" name="Text Box 26"/>
          <p:cNvSpPr txBox="1">
            <a:spLocks noChangeArrowheads="1"/>
          </p:cNvSpPr>
          <p:nvPr/>
        </p:nvSpPr>
        <p:spPr bwMode="auto">
          <a:xfrm>
            <a:off x="2073244" y="1624014"/>
            <a:ext cx="65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ja-JP" sz="1100" b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21533" name="Text Box 27"/>
          <p:cNvSpPr txBox="1">
            <a:spLocks noChangeArrowheads="1"/>
          </p:cNvSpPr>
          <p:nvPr/>
        </p:nvSpPr>
        <p:spPr bwMode="auto">
          <a:xfrm>
            <a:off x="1816100" y="1616076"/>
            <a:ext cx="10795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対策の検討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と実施</a:t>
            </a:r>
          </a:p>
        </p:txBody>
      </p:sp>
      <p:sp>
        <p:nvSpPr>
          <p:cNvPr id="21534" name="Text Box 28"/>
          <p:cNvSpPr txBox="1">
            <a:spLocks noChangeArrowheads="1"/>
          </p:cNvSpPr>
          <p:nvPr/>
        </p:nvSpPr>
        <p:spPr bwMode="auto">
          <a:xfrm>
            <a:off x="1793876" y="2441575"/>
            <a:ext cx="1128713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要因別検討　 □</a:t>
            </a:r>
          </a:p>
        </p:txBody>
      </p:sp>
      <p:sp>
        <p:nvSpPr>
          <p:cNvPr id="21535" name="Text Box 29"/>
          <p:cNvSpPr txBox="1">
            <a:spLocks noChangeArrowheads="1"/>
          </p:cNvSpPr>
          <p:nvPr/>
        </p:nvSpPr>
        <p:spPr bwMode="auto">
          <a:xfrm>
            <a:off x="1793876" y="3305175"/>
            <a:ext cx="1128713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寄与率予測　 □</a:t>
            </a:r>
          </a:p>
        </p:txBody>
      </p:sp>
      <p:sp>
        <p:nvSpPr>
          <p:cNvPr id="21536" name="Text Box 30"/>
          <p:cNvSpPr txBox="1">
            <a:spLocks noChangeArrowheads="1"/>
          </p:cNvSpPr>
          <p:nvPr/>
        </p:nvSpPr>
        <p:spPr bwMode="auto">
          <a:xfrm>
            <a:off x="1793876" y="3702050"/>
            <a:ext cx="1128713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副作用確認　 □</a:t>
            </a:r>
          </a:p>
        </p:txBody>
      </p:sp>
      <p:sp>
        <p:nvSpPr>
          <p:cNvPr id="21537" name="Text Box 31"/>
          <p:cNvSpPr txBox="1">
            <a:spLocks noChangeArrowheads="1"/>
          </p:cNvSpPr>
          <p:nvPr/>
        </p:nvSpPr>
        <p:spPr bwMode="auto">
          <a:xfrm>
            <a:off x="1782763" y="2746375"/>
            <a:ext cx="1128712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抜けのない、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多くの方策　 □</a:t>
            </a:r>
          </a:p>
        </p:txBody>
      </p:sp>
      <p:sp>
        <p:nvSpPr>
          <p:cNvPr id="21538" name="Text Box 22"/>
          <p:cNvSpPr txBox="1">
            <a:spLocks noChangeArrowheads="1"/>
          </p:cNvSpPr>
          <p:nvPr/>
        </p:nvSpPr>
        <p:spPr bwMode="auto">
          <a:xfrm>
            <a:off x="3883025" y="1555751"/>
            <a:ext cx="321945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○他工場を調査しているのは良い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>
            <a:off x="2971801" y="1582739"/>
            <a:ext cx="942975" cy="42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対策の</a:t>
            </a:r>
            <a:endParaRPr lang="en-US" altLang="ja-JP" sz="1069" dirty="0">
              <a:solidFill>
                <a:srgbClr val="000000"/>
              </a:solidFill>
              <a:ea typeface="HG丸ｺﾞｼｯｸM-PRO" panose="020F0600000000000000" pitchFamily="50" charset="-128"/>
            </a:endParaRPr>
          </a:p>
          <a:p>
            <a:pPr algn="ctr"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検討</a:t>
            </a:r>
          </a:p>
        </p:txBody>
      </p:sp>
      <p:sp>
        <p:nvSpPr>
          <p:cNvPr id="21540" name="Text Box 25"/>
          <p:cNvSpPr txBox="1">
            <a:spLocks noChangeArrowheads="1"/>
          </p:cNvSpPr>
          <p:nvPr/>
        </p:nvSpPr>
        <p:spPr bwMode="auto">
          <a:xfrm>
            <a:off x="3883025" y="1844676"/>
            <a:ext cx="3386138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▲他工場の調査したことは？</a:t>
            </a:r>
          </a:p>
        </p:txBody>
      </p:sp>
      <p:sp>
        <p:nvSpPr>
          <p:cNvPr id="21541" name="Text Box 26"/>
          <p:cNvSpPr txBox="1">
            <a:spLocks noChangeArrowheads="1"/>
          </p:cNvSpPr>
          <p:nvPr/>
        </p:nvSpPr>
        <p:spPr bwMode="auto">
          <a:xfrm>
            <a:off x="7035801" y="1828801"/>
            <a:ext cx="340042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・他工場調査結果　</a:t>
            </a:r>
            <a:r>
              <a:rPr lang="en-US" altLang="ja-JP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</a:t>
            </a: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一覧表）を付ける</a:t>
            </a:r>
          </a:p>
        </p:txBody>
      </p:sp>
      <p:sp>
        <p:nvSpPr>
          <p:cNvPr id="21542" name="Text Box 4"/>
          <p:cNvSpPr txBox="1">
            <a:spLocks noChangeArrowheads="1"/>
          </p:cNvSpPr>
          <p:nvPr/>
        </p:nvSpPr>
        <p:spPr bwMode="auto">
          <a:xfrm>
            <a:off x="7035801" y="2214564"/>
            <a:ext cx="340042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・系統図の目的は「切粉の影響除去」に</a:t>
            </a:r>
          </a:p>
        </p:txBody>
      </p:sp>
      <p:sp>
        <p:nvSpPr>
          <p:cNvPr id="21543" name="Text Box 5"/>
          <p:cNvSpPr txBox="1">
            <a:spLocks noChangeArrowheads="1"/>
          </p:cNvSpPr>
          <p:nvPr/>
        </p:nvSpPr>
        <p:spPr bwMode="auto">
          <a:xfrm>
            <a:off x="3868739" y="2176464"/>
            <a:ext cx="3246437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系統図の目的は要因に絞ったもの</a:t>
            </a:r>
            <a:endParaRPr lang="en-US" altLang="ja-JP" sz="1400">
              <a:solidFill>
                <a:srgbClr val="FF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en-US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になっていない</a:t>
            </a:r>
          </a:p>
        </p:txBody>
      </p:sp>
      <p:sp>
        <p:nvSpPr>
          <p:cNvPr id="33" name="Text Box 7"/>
          <p:cNvSpPr txBox="1">
            <a:spLocks noChangeArrowheads="1"/>
          </p:cNvSpPr>
          <p:nvPr/>
        </p:nvSpPr>
        <p:spPr bwMode="auto">
          <a:xfrm>
            <a:off x="3130550" y="2206626"/>
            <a:ext cx="960438" cy="257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系統図</a:t>
            </a:r>
          </a:p>
        </p:txBody>
      </p:sp>
      <p:sp>
        <p:nvSpPr>
          <p:cNvPr id="21545" name="Text Box 8"/>
          <p:cNvSpPr txBox="1">
            <a:spLocks noChangeArrowheads="1"/>
          </p:cNvSpPr>
          <p:nvPr/>
        </p:nvSpPr>
        <p:spPr bwMode="auto">
          <a:xfrm>
            <a:off x="3883026" y="2681289"/>
            <a:ext cx="3008313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アイデアが足りない</a:t>
            </a:r>
          </a:p>
        </p:txBody>
      </p:sp>
      <p:sp>
        <p:nvSpPr>
          <p:cNvPr id="21546" name="Text Box 9"/>
          <p:cNvSpPr txBox="1">
            <a:spLocks noChangeArrowheads="1"/>
          </p:cNvSpPr>
          <p:nvPr/>
        </p:nvSpPr>
        <p:spPr bwMode="auto">
          <a:xfrm>
            <a:off x="7035801" y="2676526"/>
            <a:ext cx="3732213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・「ﾄﾞﾘﾙ関係」「仕上げ関係」追加</a:t>
            </a:r>
          </a:p>
        </p:txBody>
      </p:sp>
      <p:sp>
        <p:nvSpPr>
          <p:cNvPr id="21547" name="Text Box 10"/>
          <p:cNvSpPr txBox="1">
            <a:spLocks noChangeArrowheads="1"/>
          </p:cNvSpPr>
          <p:nvPr/>
        </p:nvSpPr>
        <p:spPr bwMode="auto">
          <a:xfrm>
            <a:off x="3871914" y="3028951"/>
            <a:ext cx="2752725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優先順位が不明</a:t>
            </a:r>
          </a:p>
        </p:txBody>
      </p:sp>
      <p:sp>
        <p:nvSpPr>
          <p:cNvPr id="21548" name="Text Box 11"/>
          <p:cNvSpPr txBox="1">
            <a:spLocks noChangeArrowheads="1"/>
          </p:cNvSpPr>
          <p:nvPr/>
        </p:nvSpPr>
        <p:spPr bwMode="auto">
          <a:xfrm>
            <a:off x="7035801" y="2983249"/>
            <a:ext cx="243760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・予想効果、実現性、副作用等ﾏﾄﾘｯｸｽ　 評価</a:t>
            </a:r>
          </a:p>
        </p:txBody>
      </p:sp>
      <p:sp>
        <p:nvSpPr>
          <p:cNvPr id="38" name="Text Box 12"/>
          <p:cNvSpPr txBox="1">
            <a:spLocks noChangeArrowheads="1"/>
          </p:cNvSpPr>
          <p:nvPr/>
        </p:nvSpPr>
        <p:spPr bwMode="auto">
          <a:xfrm>
            <a:off x="3048001" y="3573464"/>
            <a:ext cx="804863" cy="42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対策案</a:t>
            </a:r>
            <a:endParaRPr lang="en-US" altLang="ja-JP" sz="1069" dirty="0">
              <a:solidFill>
                <a:srgbClr val="000000"/>
              </a:solidFill>
              <a:ea typeface="HG丸ｺﾞｼｯｸM-PRO" panose="020F0600000000000000" pitchFamily="50" charset="-128"/>
            </a:endParaRPr>
          </a:p>
          <a:p>
            <a:pPr algn="ctr"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のﾄﾗｲｱﾙ</a:t>
            </a:r>
          </a:p>
        </p:txBody>
      </p:sp>
      <p:sp>
        <p:nvSpPr>
          <p:cNvPr id="21550" name="Text Box 14"/>
          <p:cNvSpPr txBox="1">
            <a:spLocks noChangeArrowheads="1"/>
          </p:cNvSpPr>
          <p:nvPr/>
        </p:nvSpPr>
        <p:spPr bwMode="auto">
          <a:xfrm>
            <a:off x="7035801" y="3871914"/>
            <a:ext cx="3808413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・他地区で効果があったものとどこが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違うのか</a:t>
            </a:r>
          </a:p>
        </p:txBody>
      </p:sp>
      <p:sp>
        <p:nvSpPr>
          <p:cNvPr id="21551" name="Text Box 15"/>
          <p:cNvSpPr txBox="1">
            <a:spLocks noChangeArrowheads="1"/>
          </p:cNvSpPr>
          <p:nvPr/>
        </p:nvSpPr>
        <p:spPr bwMode="auto">
          <a:xfrm>
            <a:off x="3883026" y="3935414"/>
            <a:ext cx="3059113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ニック溝は他地区で効果があった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のにうまくいかない理由がない</a:t>
            </a:r>
          </a:p>
        </p:txBody>
      </p:sp>
      <p:sp>
        <p:nvSpPr>
          <p:cNvPr id="21552" name="Text Box 16"/>
          <p:cNvSpPr txBox="1">
            <a:spLocks noChangeArrowheads="1"/>
          </p:cNvSpPr>
          <p:nvPr/>
        </p:nvSpPr>
        <p:spPr bwMode="auto">
          <a:xfrm>
            <a:off x="3848100" y="4797425"/>
            <a:ext cx="309403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トライアルでのダイヤの切粉残りの　状況がよくわからない</a:t>
            </a:r>
          </a:p>
        </p:txBody>
      </p:sp>
      <p:sp>
        <p:nvSpPr>
          <p:cNvPr id="21553" name="Text Box 17"/>
          <p:cNvSpPr txBox="1">
            <a:spLocks noChangeArrowheads="1"/>
          </p:cNvSpPr>
          <p:nvPr/>
        </p:nvSpPr>
        <p:spPr bwMode="auto">
          <a:xfrm>
            <a:off x="7035800" y="4738689"/>
            <a:ext cx="3200400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・ダイヤの切粉の変化（物、率）を</a:t>
            </a:r>
            <a:endParaRPr lang="en-US" altLang="ja-JP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明らかにする</a:t>
            </a:r>
          </a:p>
        </p:txBody>
      </p:sp>
      <p:sp>
        <p:nvSpPr>
          <p:cNvPr id="21554" name="Text Box 24"/>
          <p:cNvSpPr txBox="1">
            <a:spLocks noChangeArrowheads="1"/>
          </p:cNvSpPr>
          <p:nvPr/>
        </p:nvSpPr>
        <p:spPr bwMode="auto">
          <a:xfrm>
            <a:off x="7035801" y="4291014"/>
            <a:ext cx="3503613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・ダイヤは何故良いのか技術的な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見地を入れる</a:t>
            </a:r>
          </a:p>
        </p:txBody>
      </p:sp>
      <p:sp>
        <p:nvSpPr>
          <p:cNvPr id="21555" name="Text Box 28"/>
          <p:cNvSpPr txBox="1">
            <a:spLocks noChangeArrowheads="1"/>
          </p:cNvSpPr>
          <p:nvPr/>
        </p:nvSpPr>
        <p:spPr bwMode="auto">
          <a:xfrm>
            <a:off x="7007225" y="5474494"/>
            <a:ext cx="3225800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・荒での率→洗浄後の率で切粉が</a:t>
            </a:r>
            <a:endParaRPr lang="en-US" altLang="ja-JP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残らないことの検証</a:t>
            </a:r>
          </a:p>
        </p:txBody>
      </p:sp>
      <p:sp>
        <p:nvSpPr>
          <p:cNvPr id="21556" name="Text Box 29"/>
          <p:cNvSpPr txBox="1">
            <a:spLocks noChangeArrowheads="1"/>
          </p:cNvSpPr>
          <p:nvPr/>
        </p:nvSpPr>
        <p:spPr bwMode="auto">
          <a:xfrm>
            <a:off x="3883026" y="3595689"/>
            <a:ext cx="2816225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各対策効果は数字で</a:t>
            </a:r>
          </a:p>
        </p:txBody>
      </p:sp>
      <p:sp>
        <p:nvSpPr>
          <p:cNvPr id="21557" name="Text Box 30"/>
          <p:cNvSpPr txBox="1">
            <a:spLocks noChangeArrowheads="1"/>
          </p:cNvSpPr>
          <p:nvPr/>
        </p:nvSpPr>
        <p:spPr bwMode="auto">
          <a:xfrm>
            <a:off x="7035801" y="3590926"/>
            <a:ext cx="3732213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・各対策効果は数字で</a:t>
            </a:r>
          </a:p>
        </p:txBody>
      </p:sp>
      <p:sp>
        <p:nvSpPr>
          <p:cNvPr id="21558" name="Text Box 18"/>
          <p:cNvSpPr txBox="1">
            <a:spLocks noChangeArrowheads="1"/>
          </p:cNvSpPr>
          <p:nvPr/>
        </p:nvSpPr>
        <p:spPr bwMode="auto">
          <a:xfrm>
            <a:off x="3865564" y="5794375"/>
            <a:ext cx="306863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副作用として他の品質特性等は</a:t>
            </a:r>
            <a:endParaRPr lang="en-US" altLang="ja-JP" sz="1400">
              <a:solidFill>
                <a:srgbClr val="FF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問題ないか不明</a:t>
            </a:r>
          </a:p>
        </p:txBody>
      </p:sp>
      <p:sp>
        <p:nvSpPr>
          <p:cNvPr id="21559" name="Text Box 19"/>
          <p:cNvSpPr txBox="1">
            <a:spLocks noChangeArrowheads="1"/>
          </p:cNvSpPr>
          <p:nvPr/>
        </p:nvSpPr>
        <p:spPr bwMode="auto">
          <a:xfrm>
            <a:off x="7035801" y="5961858"/>
            <a:ext cx="319722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・副作用として他の品質特性等に</a:t>
            </a:r>
            <a:endParaRPr lang="en-US" altLang="ja-JP" sz="1400" dirty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ついても述べる</a:t>
            </a:r>
          </a:p>
        </p:txBody>
      </p:sp>
      <p:sp>
        <p:nvSpPr>
          <p:cNvPr id="21561" name="Text Box 31"/>
          <p:cNvSpPr txBox="1">
            <a:spLocks noChangeArrowheads="1"/>
          </p:cNvSpPr>
          <p:nvPr/>
        </p:nvSpPr>
        <p:spPr bwMode="auto">
          <a:xfrm>
            <a:off x="7035801" y="6411914"/>
            <a:ext cx="2906713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・工具のランニングコストは？</a:t>
            </a:r>
          </a:p>
        </p:txBody>
      </p:sp>
      <p:sp>
        <p:nvSpPr>
          <p:cNvPr id="21562" name="Text Box 7"/>
          <p:cNvSpPr txBox="1">
            <a:spLocks noChangeArrowheads="1"/>
          </p:cNvSpPr>
          <p:nvPr/>
        </p:nvSpPr>
        <p:spPr bwMode="auto">
          <a:xfrm>
            <a:off x="2724150" y="0"/>
            <a:ext cx="65484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2000" b="0">
                <a:solidFill>
                  <a:srgbClr val="000000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ＧＤ－３「ＱＣサークル活動の体験談に学ぼう」</a:t>
            </a:r>
          </a:p>
        </p:txBody>
      </p:sp>
      <p:sp>
        <p:nvSpPr>
          <p:cNvPr id="21563" name="Text Box 4"/>
          <p:cNvSpPr txBox="1">
            <a:spLocks noChangeArrowheads="1"/>
          </p:cNvSpPr>
          <p:nvPr/>
        </p:nvSpPr>
        <p:spPr bwMode="auto">
          <a:xfrm>
            <a:off x="3151189" y="414339"/>
            <a:ext cx="2459037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ＧＤまとめ用シート　３</a:t>
            </a:r>
            <a:endParaRPr lang="en-US" altLang="ja-JP" sz="16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21564" name="Text Box 11"/>
          <p:cNvSpPr txBox="1">
            <a:spLocks noChangeArrowheads="1"/>
          </p:cNvSpPr>
          <p:nvPr/>
        </p:nvSpPr>
        <p:spPr bwMode="auto">
          <a:xfrm>
            <a:off x="3624264" y="800101"/>
            <a:ext cx="6015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　よくやられている点　　▲　もっと工夫　　</a:t>
            </a:r>
            <a:r>
              <a:rPr lang="en-US" altLang="ja-JP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改善してほしい点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en-US" sz="12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43" name="AutoShape 8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884569" y="3058319"/>
            <a:ext cx="457200" cy="414338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44" name="AutoShape 8">
            <a:hlinkClick r:id="rId4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877425" y="6065838"/>
            <a:ext cx="457200" cy="412750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45" name="AutoShape 8">
            <a:hlinkClick r:id="rId5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979025" y="5053806"/>
            <a:ext cx="457200" cy="414338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235200" y="0"/>
            <a:ext cx="7721600" cy="1143000"/>
          </a:xfrm>
        </p:spPr>
        <p:txBody>
          <a:bodyPr vert="horz" wrap="square" lIns="92075" tIns="46038" rIns="92075" bIns="46038" numCol="1" anchor="b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ja-JP" altLang="en-US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対策の検討</a:t>
            </a:r>
          </a:p>
        </p:txBody>
      </p:sp>
      <p:sp>
        <p:nvSpPr>
          <p:cNvPr id="83971" name="AutoShape 7"/>
          <p:cNvSpPr>
            <a:spLocks/>
          </p:cNvSpPr>
          <p:nvPr/>
        </p:nvSpPr>
        <p:spPr bwMode="auto">
          <a:xfrm>
            <a:off x="2438400" y="3700790"/>
            <a:ext cx="533400" cy="523220"/>
          </a:xfrm>
          <a:prstGeom prst="leftBracket">
            <a:avLst>
              <a:gd name="adj" fmla="val 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3972" name="Line 8"/>
          <p:cNvSpPr>
            <a:spLocks noChangeShapeType="1"/>
          </p:cNvSpPr>
          <p:nvPr/>
        </p:nvSpPr>
        <p:spPr bwMode="auto">
          <a:xfrm>
            <a:off x="1905000" y="4114800"/>
            <a:ext cx="533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3973" name="Text Box 9"/>
          <p:cNvSpPr txBox="1">
            <a:spLocks noChangeArrowheads="1"/>
          </p:cNvSpPr>
          <p:nvPr/>
        </p:nvSpPr>
        <p:spPr bwMode="auto">
          <a:xfrm>
            <a:off x="1676401" y="1600200"/>
            <a:ext cx="574675" cy="5029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eaVert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000" dirty="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切粉の影響を無くすには・・・</a:t>
            </a:r>
          </a:p>
        </p:txBody>
      </p:sp>
      <p:sp>
        <p:nvSpPr>
          <p:cNvPr id="83974" name="Line 47"/>
          <p:cNvSpPr>
            <a:spLocks noChangeShapeType="1"/>
          </p:cNvSpPr>
          <p:nvPr/>
        </p:nvSpPr>
        <p:spPr bwMode="auto">
          <a:xfrm>
            <a:off x="5543550" y="5622926"/>
            <a:ext cx="323850" cy="158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grpSp>
        <p:nvGrpSpPr>
          <p:cNvPr id="83975" name="Group 218"/>
          <p:cNvGrpSpPr>
            <a:grpSpLocks/>
          </p:cNvGrpSpPr>
          <p:nvPr/>
        </p:nvGrpSpPr>
        <p:grpSpPr bwMode="auto">
          <a:xfrm>
            <a:off x="4267200" y="2590800"/>
            <a:ext cx="1600200" cy="609600"/>
            <a:chOff x="1776" y="1617"/>
            <a:chExt cx="1008" cy="384"/>
          </a:xfrm>
        </p:grpSpPr>
        <p:sp>
          <p:nvSpPr>
            <p:cNvPr id="84088" name="Text Box 4"/>
            <p:cNvSpPr txBox="1">
              <a:spLocks noChangeArrowheads="1"/>
            </p:cNvSpPr>
            <p:nvPr/>
          </p:nvSpPr>
          <p:spPr bwMode="auto">
            <a:xfrm>
              <a:off x="1872" y="1617"/>
              <a:ext cx="912" cy="38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中間洗浄工程の</a:t>
              </a:r>
            </a:p>
            <a:p>
              <a:pPr algn="ctr" eaLnBrk="1" hangingPunct="1">
                <a:spcBef>
                  <a:spcPct val="50000"/>
                </a:spcBef>
              </a:pPr>
              <a:r>
                <a:rPr lang="ja-JP" altLang="en-US" sz="1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能力</a:t>
              </a:r>
              <a:r>
                <a:rPr lang="en-US" altLang="ja-JP" sz="1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UP</a:t>
              </a:r>
            </a:p>
          </p:txBody>
        </p:sp>
        <p:sp>
          <p:nvSpPr>
            <p:cNvPr id="84089" name="Line 23"/>
            <p:cNvSpPr>
              <a:spLocks noChangeShapeType="1"/>
            </p:cNvSpPr>
            <p:nvPr/>
          </p:nvSpPr>
          <p:spPr bwMode="auto">
            <a:xfrm>
              <a:off x="1776" y="1824"/>
              <a:ext cx="96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</p:grpSp>
      <p:sp>
        <p:nvSpPr>
          <p:cNvPr id="83976" name="Text Box 21"/>
          <p:cNvSpPr txBox="1">
            <a:spLocks noChangeArrowheads="1"/>
          </p:cNvSpPr>
          <p:nvPr/>
        </p:nvSpPr>
        <p:spPr bwMode="auto">
          <a:xfrm>
            <a:off x="2590800" y="2566988"/>
            <a:ext cx="1752600" cy="6334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荒加工後の工程で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14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切粉を落とす</a:t>
            </a:r>
          </a:p>
        </p:txBody>
      </p:sp>
      <p:sp>
        <p:nvSpPr>
          <p:cNvPr id="83977" name="Text Box 22"/>
          <p:cNvSpPr txBox="1">
            <a:spLocks noChangeArrowheads="1"/>
          </p:cNvSpPr>
          <p:nvPr/>
        </p:nvSpPr>
        <p:spPr bwMode="auto">
          <a:xfrm>
            <a:off x="2667000" y="4648201"/>
            <a:ext cx="1600200" cy="6334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荒工程で切粉を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残さない</a:t>
            </a:r>
          </a:p>
        </p:txBody>
      </p:sp>
      <p:grpSp>
        <p:nvGrpSpPr>
          <p:cNvPr id="83979" name="Group 217"/>
          <p:cNvGrpSpPr>
            <a:grpSpLocks/>
          </p:cNvGrpSpPr>
          <p:nvPr/>
        </p:nvGrpSpPr>
        <p:grpSpPr bwMode="auto">
          <a:xfrm>
            <a:off x="5867400" y="2490789"/>
            <a:ext cx="685800" cy="523875"/>
            <a:chOff x="2784" y="1659"/>
            <a:chExt cx="432" cy="330"/>
          </a:xfrm>
        </p:grpSpPr>
        <p:sp>
          <p:nvSpPr>
            <p:cNvPr id="84083" name="Line 43"/>
            <p:cNvSpPr>
              <a:spLocks noChangeShapeType="1"/>
            </p:cNvSpPr>
            <p:nvPr/>
          </p:nvSpPr>
          <p:spPr bwMode="auto">
            <a:xfrm>
              <a:off x="2784" y="1824"/>
              <a:ext cx="24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84" name="AutoShape 44"/>
            <p:cNvSpPr>
              <a:spLocks/>
            </p:cNvSpPr>
            <p:nvPr/>
          </p:nvSpPr>
          <p:spPr bwMode="auto">
            <a:xfrm>
              <a:off x="2880" y="1659"/>
              <a:ext cx="336" cy="330"/>
            </a:xfrm>
            <a:prstGeom prst="leftBracket">
              <a:avLst>
                <a:gd name="adj" fmla="val 0"/>
              </a:avLst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83980" name="Group 216"/>
          <p:cNvGrpSpPr>
            <a:grpSpLocks/>
          </p:cNvGrpSpPr>
          <p:nvPr/>
        </p:nvGrpSpPr>
        <p:grpSpPr bwMode="auto">
          <a:xfrm>
            <a:off x="7543800" y="3657600"/>
            <a:ext cx="2743200" cy="838200"/>
            <a:chOff x="3840" y="3168"/>
            <a:chExt cx="1728" cy="528"/>
          </a:xfrm>
        </p:grpSpPr>
        <p:sp>
          <p:nvSpPr>
            <p:cNvPr id="84072" name="Line 32"/>
            <p:cNvSpPr>
              <a:spLocks noChangeShapeType="1"/>
            </p:cNvSpPr>
            <p:nvPr/>
          </p:nvSpPr>
          <p:spPr bwMode="auto">
            <a:xfrm>
              <a:off x="3840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3" name="Line 53"/>
            <p:cNvSpPr>
              <a:spLocks noChangeShapeType="1"/>
            </p:cNvSpPr>
            <p:nvPr/>
          </p:nvSpPr>
          <p:spPr bwMode="auto">
            <a:xfrm>
              <a:off x="5568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4" name="Line 55"/>
            <p:cNvSpPr>
              <a:spLocks noChangeShapeType="1"/>
            </p:cNvSpPr>
            <p:nvPr/>
          </p:nvSpPr>
          <p:spPr bwMode="auto">
            <a:xfrm>
              <a:off x="4272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5" name="Line 56"/>
            <p:cNvSpPr>
              <a:spLocks noChangeShapeType="1"/>
            </p:cNvSpPr>
            <p:nvPr/>
          </p:nvSpPr>
          <p:spPr bwMode="auto">
            <a:xfrm>
              <a:off x="4704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6" name="Line 57"/>
            <p:cNvSpPr>
              <a:spLocks noChangeShapeType="1"/>
            </p:cNvSpPr>
            <p:nvPr/>
          </p:nvSpPr>
          <p:spPr bwMode="auto">
            <a:xfrm>
              <a:off x="5136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7" name="Line 64"/>
            <p:cNvSpPr>
              <a:spLocks noChangeShapeType="1"/>
            </p:cNvSpPr>
            <p:nvPr/>
          </p:nvSpPr>
          <p:spPr bwMode="auto">
            <a:xfrm>
              <a:off x="3840" y="3168"/>
              <a:ext cx="17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8" name="Line 65"/>
            <p:cNvSpPr>
              <a:spLocks noChangeShapeType="1"/>
            </p:cNvSpPr>
            <p:nvPr/>
          </p:nvSpPr>
          <p:spPr bwMode="auto">
            <a:xfrm>
              <a:off x="3840" y="3696"/>
              <a:ext cx="17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9" name="Rectangle 76"/>
            <p:cNvSpPr>
              <a:spLocks noChangeArrowheads="1"/>
            </p:cNvSpPr>
            <p:nvPr/>
          </p:nvSpPr>
          <p:spPr bwMode="auto">
            <a:xfrm>
              <a:off x="4368" y="3264"/>
              <a:ext cx="248" cy="298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</a:p>
          </p:txBody>
        </p:sp>
        <p:sp>
          <p:nvSpPr>
            <p:cNvPr id="84080" name="Rectangle 84"/>
            <p:cNvSpPr>
              <a:spLocks noChangeArrowheads="1"/>
            </p:cNvSpPr>
            <p:nvPr/>
          </p:nvSpPr>
          <p:spPr bwMode="auto">
            <a:xfrm>
              <a:off x="4800" y="3254"/>
              <a:ext cx="248" cy="298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</a:p>
          </p:txBody>
        </p:sp>
        <p:sp>
          <p:nvSpPr>
            <p:cNvPr id="84081" name="Rectangle 91"/>
            <p:cNvSpPr>
              <a:spLocks noChangeArrowheads="1"/>
            </p:cNvSpPr>
            <p:nvPr/>
          </p:nvSpPr>
          <p:spPr bwMode="auto">
            <a:xfrm>
              <a:off x="5184" y="3216"/>
              <a:ext cx="288" cy="336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 dirty="0">
                  <a:solidFill>
                    <a:srgbClr val="FF0000"/>
                  </a:solidFill>
                  <a:latin typeface="Arial" panose="020B0604020202020204" pitchFamily="34" charset="0"/>
                </a:rPr>
                <a:t>３</a:t>
              </a:r>
            </a:p>
          </p:txBody>
        </p:sp>
        <p:sp>
          <p:nvSpPr>
            <p:cNvPr id="84082" name="Rectangle 94"/>
            <p:cNvSpPr>
              <a:spLocks noChangeArrowheads="1"/>
            </p:cNvSpPr>
            <p:nvPr/>
          </p:nvSpPr>
          <p:spPr bwMode="auto">
            <a:xfrm>
              <a:off x="3928" y="3254"/>
              <a:ext cx="248" cy="298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3981" name="Text Box 40"/>
          <p:cNvSpPr txBox="1">
            <a:spLocks noChangeArrowheads="1"/>
          </p:cNvSpPr>
          <p:nvPr/>
        </p:nvSpPr>
        <p:spPr bwMode="auto">
          <a:xfrm>
            <a:off x="6172200" y="3124200"/>
            <a:ext cx="1295400" cy="5334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ノズル本数を増やす</a:t>
            </a:r>
          </a:p>
        </p:txBody>
      </p:sp>
      <p:sp>
        <p:nvSpPr>
          <p:cNvPr id="83982" name="Text Box 38"/>
          <p:cNvSpPr txBox="1">
            <a:spLocks noChangeArrowheads="1"/>
          </p:cNvSpPr>
          <p:nvPr/>
        </p:nvSpPr>
        <p:spPr bwMode="auto">
          <a:xfrm>
            <a:off x="6172200" y="1752600"/>
            <a:ext cx="12954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圧力アップ</a:t>
            </a:r>
          </a:p>
        </p:txBody>
      </p:sp>
      <p:sp>
        <p:nvSpPr>
          <p:cNvPr id="83983" name="Text Box 39"/>
          <p:cNvSpPr txBox="1">
            <a:spLocks noChangeArrowheads="1"/>
          </p:cNvSpPr>
          <p:nvPr/>
        </p:nvSpPr>
        <p:spPr bwMode="auto">
          <a:xfrm>
            <a:off x="6172200" y="2362200"/>
            <a:ext cx="1295400" cy="5334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狙う位置を変える</a:t>
            </a:r>
          </a:p>
        </p:txBody>
      </p:sp>
      <p:sp>
        <p:nvSpPr>
          <p:cNvPr id="83984" name="Text Box 207"/>
          <p:cNvSpPr txBox="1">
            <a:spLocks noChangeArrowheads="1"/>
          </p:cNvSpPr>
          <p:nvPr/>
        </p:nvSpPr>
        <p:spPr bwMode="auto">
          <a:xfrm>
            <a:off x="5867400" y="3886200"/>
            <a:ext cx="1676400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加工条件変更</a:t>
            </a:r>
          </a:p>
        </p:txBody>
      </p:sp>
      <p:grpSp>
        <p:nvGrpSpPr>
          <p:cNvPr id="83985" name="Group 215"/>
          <p:cNvGrpSpPr>
            <a:grpSpLocks/>
          </p:cNvGrpSpPr>
          <p:nvPr/>
        </p:nvGrpSpPr>
        <p:grpSpPr bwMode="auto">
          <a:xfrm>
            <a:off x="7543800" y="381000"/>
            <a:ext cx="2743200" cy="3276600"/>
            <a:chOff x="3840" y="384"/>
            <a:chExt cx="1728" cy="2064"/>
          </a:xfrm>
        </p:grpSpPr>
        <p:sp>
          <p:nvSpPr>
            <p:cNvPr id="84046" name="Text Box 36"/>
            <p:cNvSpPr txBox="1">
              <a:spLocks noChangeArrowheads="1"/>
            </p:cNvSpPr>
            <p:nvPr/>
          </p:nvSpPr>
          <p:spPr bwMode="auto">
            <a:xfrm>
              <a:off x="3914" y="594"/>
              <a:ext cx="310" cy="3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効果</a:t>
              </a:r>
            </a:p>
          </p:txBody>
        </p:sp>
        <p:sp>
          <p:nvSpPr>
            <p:cNvPr id="84047" name="Text Box 37"/>
            <p:cNvSpPr txBox="1">
              <a:spLocks noChangeArrowheads="1"/>
            </p:cNvSpPr>
            <p:nvPr/>
          </p:nvSpPr>
          <p:spPr bwMode="auto">
            <a:xfrm>
              <a:off x="4346" y="530"/>
              <a:ext cx="310" cy="5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実現性</a:t>
              </a:r>
            </a:p>
          </p:txBody>
        </p:sp>
        <p:sp>
          <p:nvSpPr>
            <p:cNvPr id="84048" name="Text Box 41"/>
            <p:cNvSpPr txBox="1">
              <a:spLocks noChangeArrowheads="1"/>
            </p:cNvSpPr>
            <p:nvPr/>
          </p:nvSpPr>
          <p:spPr bwMode="auto">
            <a:xfrm>
              <a:off x="5210" y="594"/>
              <a:ext cx="310" cy="3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評価</a:t>
              </a:r>
            </a:p>
          </p:txBody>
        </p:sp>
        <p:sp>
          <p:nvSpPr>
            <p:cNvPr id="84049" name="Text Box 42"/>
            <p:cNvSpPr txBox="1">
              <a:spLocks noChangeArrowheads="1"/>
            </p:cNvSpPr>
            <p:nvPr/>
          </p:nvSpPr>
          <p:spPr bwMode="auto">
            <a:xfrm>
              <a:off x="4750" y="594"/>
              <a:ext cx="310" cy="3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投資</a:t>
              </a:r>
            </a:p>
          </p:txBody>
        </p:sp>
        <p:sp>
          <p:nvSpPr>
            <p:cNvPr id="84050" name="Line 52"/>
            <p:cNvSpPr>
              <a:spLocks noChangeShapeType="1"/>
            </p:cNvSpPr>
            <p:nvPr/>
          </p:nvSpPr>
          <p:spPr bwMode="auto">
            <a:xfrm>
              <a:off x="3840" y="384"/>
              <a:ext cx="1728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51" name="Line 58"/>
            <p:cNvSpPr>
              <a:spLocks noChangeShapeType="1"/>
            </p:cNvSpPr>
            <p:nvPr/>
          </p:nvSpPr>
          <p:spPr bwMode="auto">
            <a:xfrm>
              <a:off x="3840" y="1152"/>
              <a:ext cx="1728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52" name="Line 59"/>
            <p:cNvSpPr>
              <a:spLocks noChangeShapeType="1"/>
            </p:cNvSpPr>
            <p:nvPr/>
          </p:nvSpPr>
          <p:spPr bwMode="auto">
            <a:xfrm>
              <a:off x="3840" y="1584"/>
              <a:ext cx="1728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53" name="Line 60"/>
            <p:cNvSpPr>
              <a:spLocks noChangeShapeType="1"/>
            </p:cNvSpPr>
            <p:nvPr/>
          </p:nvSpPr>
          <p:spPr bwMode="auto">
            <a:xfrm>
              <a:off x="3840" y="2016"/>
              <a:ext cx="1728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54" name="Line 61"/>
            <p:cNvSpPr>
              <a:spLocks noChangeShapeType="1"/>
            </p:cNvSpPr>
            <p:nvPr/>
          </p:nvSpPr>
          <p:spPr bwMode="auto">
            <a:xfrm>
              <a:off x="3840" y="2448"/>
              <a:ext cx="1728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55" name="Rectangle 85"/>
            <p:cNvSpPr>
              <a:spLocks noChangeArrowheads="1"/>
            </p:cNvSpPr>
            <p:nvPr/>
          </p:nvSpPr>
          <p:spPr bwMode="auto">
            <a:xfrm>
              <a:off x="4780" y="1200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</a:p>
          </p:txBody>
        </p:sp>
        <p:sp>
          <p:nvSpPr>
            <p:cNvPr id="84056" name="Rectangle 87"/>
            <p:cNvSpPr>
              <a:spLocks noChangeArrowheads="1"/>
            </p:cNvSpPr>
            <p:nvPr/>
          </p:nvSpPr>
          <p:spPr bwMode="auto">
            <a:xfrm>
              <a:off x="5184" y="1152"/>
              <a:ext cx="288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 dirty="0">
                  <a:solidFill>
                    <a:srgbClr val="FF0000"/>
                  </a:solidFill>
                  <a:latin typeface="Arial" panose="020B0604020202020204" pitchFamily="34" charset="0"/>
                </a:rPr>
                <a:t>６</a:t>
              </a:r>
            </a:p>
          </p:txBody>
        </p:sp>
        <p:sp>
          <p:nvSpPr>
            <p:cNvPr id="84057" name="Rectangle 88"/>
            <p:cNvSpPr>
              <a:spLocks noChangeArrowheads="1"/>
            </p:cNvSpPr>
            <p:nvPr/>
          </p:nvSpPr>
          <p:spPr bwMode="auto">
            <a:xfrm>
              <a:off x="5184" y="1584"/>
              <a:ext cx="288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 dirty="0">
                  <a:solidFill>
                    <a:srgbClr val="FF0000"/>
                  </a:solidFill>
                  <a:latin typeface="Arial" panose="020B0604020202020204" pitchFamily="34" charset="0"/>
                </a:rPr>
                <a:t>５</a:t>
              </a:r>
            </a:p>
          </p:txBody>
        </p:sp>
        <p:sp>
          <p:nvSpPr>
            <p:cNvPr id="84058" name="Rectangle 89"/>
            <p:cNvSpPr>
              <a:spLocks noChangeArrowheads="1"/>
            </p:cNvSpPr>
            <p:nvPr/>
          </p:nvSpPr>
          <p:spPr bwMode="auto">
            <a:xfrm>
              <a:off x="5184" y="2016"/>
              <a:ext cx="288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 dirty="0">
                  <a:solidFill>
                    <a:srgbClr val="FF0000"/>
                  </a:solidFill>
                  <a:latin typeface="Arial" panose="020B0604020202020204" pitchFamily="34" charset="0"/>
                </a:rPr>
                <a:t>５</a:t>
              </a:r>
            </a:p>
          </p:txBody>
        </p:sp>
        <p:sp>
          <p:nvSpPr>
            <p:cNvPr id="84059" name="Rectangle 98"/>
            <p:cNvSpPr>
              <a:spLocks noChangeArrowheads="1"/>
            </p:cNvSpPr>
            <p:nvPr/>
          </p:nvSpPr>
          <p:spPr bwMode="auto">
            <a:xfrm>
              <a:off x="4800" y="2064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</a:p>
          </p:txBody>
        </p:sp>
        <p:sp>
          <p:nvSpPr>
            <p:cNvPr id="84060" name="Rectangle 106"/>
            <p:cNvSpPr>
              <a:spLocks noChangeArrowheads="1"/>
            </p:cNvSpPr>
            <p:nvPr/>
          </p:nvSpPr>
          <p:spPr bwMode="auto">
            <a:xfrm>
              <a:off x="4368" y="2064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061" name="Rectangle 108"/>
            <p:cNvSpPr>
              <a:spLocks noChangeArrowheads="1"/>
            </p:cNvSpPr>
            <p:nvPr/>
          </p:nvSpPr>
          <p:spPr bwMode="auto">
            <a:xfrm>
              <a:off x="3928" y="1190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  <a:endParaRPr lang="en-US" altLang="ja-JP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062" name="Rectangle 109"/>
            <p:cNvSpPr>
              <a:spLocks noChangeArrowheads="1"/>
            </p:cNvSpPr>
            <p:nvPr/>
          </p:nvSpPr>
          <p:spPr bwMode="auto">
            <a:xfrm>
              <a:off x="4368" y="1190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  <a:endParaRPr lang="en-US" altLang="ja-JP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063" name="Rectangle 111"/>
            <p:cNvSpPr>
              <a:spLocks noChangeArrowheads="1"/>
            </p:cNvSpPr>
            <p:nvPr/>
          </p:nvSpPr>
          <p:spPr bwMode="auto">
            <a:xfrm>
              <a:off x="4800" y="1632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</a:p>
          </p:txBody>
        </p:sp>
        <p:sp>
          <p:nvSpPr>
            <p:cNvPr id="84064" name="Rectangle 112"/>
            <p:cNvSpPr>
              <a:spLocks noChangeArrowheads="1"/>
            </p:cNvSpPr>
            <p:nvPr/>
          </p:nvSpPr>
          <p:spPr bwMode="auto">
            <a:xfrm>
              <a:off x="4368" y="1632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</a:p>
          </p:txBody>
        </p:sp>
        <p:sp>
          <p:nvSpPr>
            <p:cNvPr id="84065" name="Rectangle 113"/>
            <p:cNvSpPr>
              <a:spLocks noChangeArrowheads="1"/>
            </p:cNvSpPr>
            <p:nvPr/>
          </p:nvSpPr>
          <p:spPr bwMode="auto">
            <a:xfrm>
              <a:off x="3928" y="2064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</a:p>
          </p:txBody>
        </p:sp>
        <p:sp>
          <p:nvSpPr>
            <p:cNvPr id="84066" name="Rectangle 114"/>
            <p:cNvSpPr>
              <a:spLocks noChangeArrowheads="1"/>
            </p:cNvSpPr>
            <p:nvPr/>
          </p:nvSpPr>
          <p:spPr bwMode="auto">
            <a:xfrm>
              <a:off x="3936" y="1632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067" name="Line 210"/>
            <p:cNvSpPr>
              <a:spLocks noChangeShapeType="1"/>
            </p:cNvSpPr>
            <p:nvPr/>
          </p:nvSpPr>
          <p:spPr bwMode="auto">
            <a:xfrm>
              <a:off x="3840" y="384"/>
              <a:ext cx="0" cy="2064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68" name="Line 211"/>
            <p:cNvSpPr>
              <a:spLocks noChangeShapeType="1"/>
            </p:cNvSpPr>
            <p:nvPr/>
          </p:nvSpPr>
          <p:spPr bwMode="auto">
            <a:xfrm>
              <a:off x="4272" y="384"/>
              <a:ext cx="0" cy="2064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69" name="Line 212"/>
            <p:cNvSpPr>
              <a:spLocks noChangeShapeType="1"/>
            </p:cNvSpPr>
            <p:nvPr/>
          </p:nvSpPr>
          <p:spPr bwMode="auto">
            <a:xfrm>
              <a:off x="4704" y="384"/>
              <a:ext cx="0" cy="2064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0" name="Line 213"/>
            <p:cNvSpPr>
              <a:spLocks noChangeShapeType="1"/>
            </p:cNvSpPr>
            <p:nvPr/>
          </p:nvSpPr>
          <p:spPr bwMode="auto">
            <a:xfrm>
              <a:off x="5136" y="384"/>
              <a:ext cx="0" cy="2064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1" name="Line 214"/>
            <p:cNvSpPr>
              <a:spLocks noChangeShapeType="1"/>
            </p:cNvSpPr>
            <p:nvPr/>
          </p:nvSpPr>
          <p:spPr bwMode="auto">
            <a:xfrm>
              <a:off x="5568" y="384"/>
              <a:ext cx="0" cy="2064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</p:grpSp>
      <p:grpSp>
        <p:nvGrpSpPr>
          <p:cNvPr id="83986" name="Group 209"/>
          <p:cNvGrpSpPr>
            <a:grpSpLocks/>
          </p:cNvGrpSpPr>
          <p:nvPr/>
        </p:nvGrpSpPr>
        <p:grpSpPr bwMode="auto">
          <a:xfrm>
            <a:off x="2743200" y="381000"/>
            <a:ext cx="7543800" cy="3276600"/>
            <a:chOff x="816" y="384"/>
            <a:chExt cx="4752" cy="2064"/>
          </a:xfrm>
        </p:grpSpPr>
        <p:sp>
          <p:nvSpPr>
            <p:cNvPr id="84031" name="Line 143"/>
            <p:cNvSpPr>
              <a:spLocks noChangeShapeType="1"/>
            </p:cNvSpPr>
            <p:nvPr/>
          </p:nvSpPr>
          <p:spPr bwMode="auto">
            <a:xfrm>
              <a:off x="5568" y="384"/>
              <a:ext cx="0" cy="2064"/>
            </a:xfrm>
            <a:prstGeom prst="line">
              <a:avLst/>
            </a:prstGeom>
            <a:noFill/>
            <a:ln w="38100" cmpd="dbl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grpSp>
          <p:nvGrpSpPr>
            <p:cNvPr id="84032" name="Group 208"/>
            <p:cNvGrpSpPr>
              <a:grpSpLocks/>
            </p:cNvGrpSpPr>
            <p:nvPr/>
          </p:nvGrpSpPr>
          <p:grpSpPr bwMode="auto">
            <a:xfrm>
              <a:off x="816" y="384"/>
              <a:ext cx="4752" cy="2064"/>
              <a:chOff x="816" y="384"/>
              <a:chExt cx="4752" cy="2064"/>
            </a:xfrm>
          </p:grpSpPr>
          <p:sp>
            <p:nvSpPr>
              <p:cNvPr id="84033" name="Text Box 131"/>
              <p:cNvSpPr txBox="1">
                <a:spLocks noChangeArrowheads="1"/>
              </p:cNvSpPr>
              <p:nvPr/>
            </p:nvSpPr>
            <p:spPr bwMode="auto">
              <a:xfrm>
                <a:off x="2976" y="2112"/>
                <a:ext cx="816" cy="336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ja-JP" altLang="en-US" sz="1400">
                    <a:solidFill>
                      <a:schemeClr val="tx1"/>
                    </a:solidFill>
                    <a:ea typeface="HG丸ｺﾞｼｯｸM-PRO" panose="020F0600000000000000" pitchFamily="50" charset="-128"/>
                  </a:rPr>
                  <a:t>ノズル本数を増やす</a:t>
                </a:r>
              </a:p>
            </p:txBody>
          </p:sp>
          <p:sp>
            <p:nvSpPr>
              <p:cNvPr id="84034" name="Text Box 132"/>
              <p:cNvSpPr txBox="1">
                <a:spLocks noChangeArrowheads="1"/>
              </p:cNvSpPr>
              <p:nvPr/>
            </p:nvSpPr>
            <p:spPr bwMode="auto">
              <a:xfrm>
                <a:off x="2976" y="1248"/>
                <a:ext cx="816" cy="240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ja-JP" altLang="en-US" sz="1400" dirty="0">
                    <a:solidFill>
                      <a:schemeClr val="tx1"/>
                    </a:solidFill>
                    <a:ea typeface="HG丸ｺﾞｼｯｸM-PRO" panose="020F0600000000000000" pitchFamily="50" charset="-128"/>
                  </a:rPr>
                  <a:t>圧力アップ</a:t>
                </a:r>
              </a:p>
            </p:txBody>
          </p:sp>
          <p:sp>
            <p:nvSpPr>
              <p:cNvPr id="84035" name="Text Box 133"/>
              <p:cNvSpPr txBox="1">
                <a:spLocks noChangeArrowheads="1"/>
              </p:cNvSpPr>
              <p:nvPr/>
            </p:nvSpPr>
            <p:spPr bwMode="auto">
              <a:xfrm>
                <a:off x="2976" y="1632"/>
                <a:ext cx="816" cy="336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ja-JP" altLang="en-US" sz="1400" dirty="0">
                    <a:solidFill>
                      <a:schemeClr val="tx1"/>
                    </a:solidFill>
                    <a:ea typeface="HG丸ｺﾞｼｯｸM-PRO" panose="020F0600000000000000" pitchFamily="50" charset="-128"/>
                  </a:rPr>
                  <a:t>狙う位置を変える</a:t>
                </a:r>
              </a:p>
            </p:txBody>
          </p:sp>
          <p:sp>
            <p:nvSpPr>
              <p:cNvPr id="84036" name="Line 137"/>
              <p:cNvSpPr>
                <a:spLocks noChangeShapeType="1"/>
              </p:cNvSpPr>
              <p:nvPr/>
            </p:nvSpPr>
            <p:spPr bwMode="auto">
              <a:xfrm>
                <a:off x="3840" y="384"/>
                <a:ext cx="0" cy="2064"/>
              </a:xfrm>
              <a:prstGeom prst="line">
                <a:avLst/>
              </a:prstGeom>
              <a:noFill/>
              <a:ln w="38100" cmpd="dbl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37" name="Line 142"/>
              <p:cNvSpPr>
                <a:spLocks noChangeShapeType="1"/>
              </p:cNvSpPr>
              <p:nvPr/>
            </p:nvSpPr>
            <p:spPr bwMode="auto">
              <a:xfrm>
                <a:off x="3840" y="384"/>
                <a:ext cx="1728" cy="0"/>
              </a:xfrm>
              <a:prstGeom prst="line">
                <a:avLst/>
              </a:prstGeom>
              <a:noFill/>
              <a:ln w="38100" cmpd="dbl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38" name="Line 145"/>
              <p:cNvSpPr>
                <a:spLocks noChangeShapeType="1"/>
              </p:cNvSpPr>
              <p:nvPr/>
            </p:nvSpPr>
            <p:spPr bwMode="auto">
              <a:xfrm>
                <a:off x="4272" y="384"/>
                <a:ext cx="0" cy="206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39" name="Line 146"/>
              <p:cNvSpPr>
                <a:spLocks noChangeShapeType="1"/>
              </p:cNvSpPr>
              <p:nvPr/>
            </p:nvSpPr>
            <p:spPr bwMode="auto">
              <a:xfrm>
                <a:off x="4704" y="384"/>
                <a:ext cx="0" cy="206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0" name="Line 147"/>
              <p:cNvSpPr>
                <a:spLocks noChangeShapeType="1"/>
              </p:cNvSpPr>
              <p:nvPr/>
            </p:nvSpPr>
            <p:spPr bwMode="auto">
              <a:xfrm>
                <a:off x="5136" y="384"/>
                <a:ext cx="0" cy="206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1" name="Line 148"/>
              <p:cNvSpPr>
                <a:spLocks noChangeShapeType="1"/>
              </p:cNvSpPr>
              <p:nvPr/>
            </p:nvSpPr>
            <p:spPr bwMode="auto">
              <a:xfrm>
                <a:off x="3840" y="1152"/>
                <a:ext cx="1728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2" name="Line 149"/>
              <p:cNvSpPr>
                <a:spLocks noChangeShapeType="1"/>
              </p:cNvSpPr>
              <p:nvPr/>
            </p:nvSpPr>
            <p:spPr bwMode="auto">
              <a:xfrm>
                <a:off x="3840" y="1584"/>
                <a:ext cx="1728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3" name="Line 150"/>
              <p:cNvSpPr>
                <a:spLocks noChangeShapeType="1"/>
              </p:cNvSpPr>
              <p:nvPr/>
            </p:nvSpPr>
            <p:spPr bwMode="auto">
              <a:xfrm>
                <a:off x="3840" y="2016"/>
                <a:ext cx="1728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4" name="Line 151"/>
              <p:cNvSpPr>
                <a:spLocks noChangeShapeType="1"/>
              </p:cNvSpPr>
              <p:nvPr/>
            </p:nvSpPr>
            <p:spPr bwMode="auto">
              <a:xfrm>
                <a:off x="3840" y="2448"/>
                <a:ext cx="1728" cy="0"/>
              </a:xfrm>
              <a:prstGeom prst="line">
                <a:avLst/>
              </a:prstGeom>
              <a:noFill/>
              <a:ln w="38100" cmpd="dbl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5" name="Text Box 189"/>
              <p:cNvSpPr txBox="1">
                <a:spLocks noChangeArrowheads="1"/>
              </p:cNvSpPr>
              <p:nvPr/>
            </p:nvSpPr>
            <p:spPr bwMode="auto">
              <a:xfrm>
                <a:off x="816" y="1200"/>
                <a:ext cx="1920" cy="294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ja-JP" sz="2400">
                    <a:solidFill>
                      <a:schemeClr val="tx1"/>
                    </a:solidFill>
                    <a:ea typeface="HG丸ｺﾞｼｯｸM-PRO" panose="020F0600000000000000" pitchFamily="50" charset="-128"/>
                  </a:rPr>
                  <a:t>①</a:t>
                </a:r>
                <a:r>
                  <a:rPr lang="ja-JP" altLang="en-US" sz="2400">
                    <a:solidFill>
                      <a:schemeClr val="tx1"/>
                    </a:solidFill>
                    <a:ea typeface="HG丸ｺﾞｼｯｸM-PRO" panose="020F0600000000000000" pitchFamily="50" charset="-128"/>
                  </a:rPr>
                  <a:t>サークル員で調整</a:t>
                </a:r>
              </a:p>
            </p:txBody>
          </p:sp>
        </p:grpSp>
      </p:grpSp>
      <p:sp>
        <p:nvSpPr>
          <p:cNvPr id="83987" name="AutoShape 224"/>
          <p:cNvSpPr>
            <a:spLocks noChangeArrowheads="1"/>
          </p:cNvSpPr>
          <p:nvPr/>
        </p:nvSpPr>
        <p:spPr bwMode="auto">
          <a:xfrm>
            <a:off x="1524000" y="0"/>
            <a:ext cx="22860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対策の検討①</a:t>
            </a:r>
          </a:p>
        </p:txBody>
      </p:sp>
      <p:sp>
        <p:nvSpPr>
          <p:cNvPr id="83988" name="Rectangle 226"/>
          <p:cNvSpPr>
            <a:spLocks noChangeArrowheads="1"/>
          </p:cNvSpPr>
          <p:nvPr/>
        </p:nvSpPr>
        <p:spPr bwMode="auto">
          <a:xfrm>
            <a:off x="8382000" y="5410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△</a:t>
            </a:r>
            <a:endParaRPr lang="en-US" altLang="ja-JP" sz="2400" i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83989" name="Rectangle 227"/>
          <p:cNvSpPr>
            <a:spLocks noChangeArrowheads="1"/>
          </p:cNvSpPr>
          <p:nvPr/>
        </p:nvSpPr>
        <p:spPr bwMode="auto">
          <a:xfrm>
            <a:off x="8382000" y="4648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△</a:t>
            </a:r>
            <a:endParaRPr lang="en-US" altLang="ja-JP" sz="2400" i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83990" name="Rectangle 228"/>
          <p:cNvSpPr>
            <a:spLocks noChangeArrowheads="1"/>
          </p:cNvSpPr>
          <p:nvPr/>
        </p:nvSpPr>
        <p:spPr bwMode="auto">
          <a:xfrm>
            <a:off x="9067800" y="4648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△</a:t>
            </a:r>
            <a:endParaRPr lang="en-US" altLang="ja-JP" sz="2400" i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83991" name="Rectangle 229"/>
          <p:cNvSpPr>
            <a:spLocks noChangeArrowheads="1"/>
          </p:cNvSpPr>
          <p:nvPr/>
        </p:nvSpPr>
        <p:spPr bwMode="auto">
          <a:xfrm>
            <a:off x="9067800" y="5410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△</a:t>
            </a:r>
            <a:endParaRPr lang="en-US" altLang="ja-JP" sz="2400" i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83992" name="Rectangle 230"/>
          <p:cNvSpPr>
            <a:spLocks noChangeArrowheads="1"/>
          </p:cNvSpPr>
          <p:nvPr/>
        </p:nvSpPr>
        <p:spPr bwMode="auto">
          <a:xfrm>
            <a:off x="9677400" y="4572000"/>
            <a:ext cx="4572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i="1" dirty="0">
                <a:solidFill>
                  <a:srgbClr val="FF0000"/>
                </a:solidFill>
                <a:latin typeface="Arial" panose="020B0604020202020204" pitchFamily="34" charset="0"/>
              </a:rPr>
              <a:t>５</a:t>
            </a:r>
          </a:p>
        </p:txBody>
      </p:sp>
      <p:sp>
        <p:nvSpPr>
          <p:cNvPr id="83993" name="Rectangle 231"/>
          <p:cNvSpPr>
            <a:spLocks noChangeArrowheads="1"/>
          </p:cNvSpPr>
          <p:nvPr/>
        </p:nvSpPr>
        <p:spPr bwMode="auto">
          <a:xfrm>
            <a:off x="9677400" y="5334000"/>
            <a:ext cx="4572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i="1" dirty="0">
                <a:solidFill>
                  <a:srgbClr val="FF0000"/>
                </a:solidFill>
                <a:latin typeface="Arial" panose="020B0604020202020204" pitchFamily="34" charset="0"/>
              </a:rPr>
              <a:t>５</a:t>
            </a:r>
          </a:p>
        </p:txBody>
      </p:sp>
      <p:sp>
        <p:nvSpPr>
          <p:cNvPr id="83994" name="Rectangle 232"/>
          <p:cNvSpPr>
            <a:spLocks noChangeArrowheads="1"/>
          </p:cNvSpPr>
          <p:nvPr/>
        </p:nvSpPr>
        <p:spPr bwMode="auto">
          <a:xfrm>
            <a:off x="7696200" y="4648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○</a:t>
            </a:r>
          </a:p>
        </p:txBody>
      </p:sp>
      <p:sp>
        <p:nvSpPr>
          <p:cNvPr id="83995" name="Rectangle 233"/>
          <p:cNvSpPr>
            <a:spLocks noChangeArrowheads="1"/>
          </p:cNvSpPr>
          <p:nvPr/>
        </p:nvSpPr>
        <p:spPr bwMode="auto">
          <a:xfrm>
            <a:off x="7696200" y="5410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○</a:t>
            </a:r>
          </a:p>
        </p:txBody>
      </p:sp>
      <p:sp>
        <p:nvSpPr>
          <p:cNvPr id="83996" name="Text Box 234"/>
          <p:cNvSpPr txBox="1">
            <a:spLocks noChangeArrowheads="1"/>
          </p:cNvSpPr>
          <p:nvPr/>
        </p:nvSpPr>
        <p:spPr bwMode="auto">
          <a:xfrm>
            <a:off x="5791200" y="4495801"/>
            <a:ext cx="1676400" cy="633413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刃先の形状変更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ﾆｯｸ溝の追加</a:t>
            </a:r>
          </a:p>
        </p:txBody>
      </p:sp>
      <p:sp>
        <p:nvSpPr>
          <p:cNvPr id="83997" name="Text Box 235"/>
          <p:cNvSpPr txBox="1">
            <a:spLocks noChangeArrowheads="1"/>
          </p:cNvSpPr>
          <p:nvPr/>
        </p:nvSpPr>
        <p:spPr bwMode="auto">
          <a:xfrm>
            <a:off x="5791200" y="5334001"/>
            <a:ext cx="1676400" cy="633413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刃先の材質変更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超硬　⇒　ﾀﾞｲﾔへ</a:t>
            </a:r>
          </a:p>
        </p:txBody>
      </p:sp>
      <p:sp>
        <p:nvSpPr>
          <p:cNvPr id="83998" name="Line 236"/>
          <p:cNvSpPr>
            <a:spLocks noChangeShapeType="1"/>
          </p:cNvSpPr>
          <p:nvPr/>
        </p:nvSpPr>
        <p:spPr bwMode="auto">
          <a:xfrm>
            <a:off x="7543800" y="4495800"/>
            <a:ext cx="0" cy="152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3999" name="Line 237"/>
          <p:cNvSpPr>
            <a:spLocks noChangeShapeType="1"/>
          </p:cNvSpPr>
          <p:nvPr/>
        </p:nvSpPr>
        <p:spPr bwMode="auto">
          <a:xfrm>
            <a:off x="10287000" y="4495800"/>
            <a:ext cx="0" cy="152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0" name="Line 238"/>
          <p:cNvSpPr>
            <a:spLocks noChangeShapeType="1"/>
          </p:cNvSpPr>
          <p:nvPr/>
        </p:nvSpPr>
        <p:spPr bwMode="auto">
          <a:xfrm>
            <a:off x="7543800" y="5257800"/>
            <a:ext cx="27432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1" name="Line 239"/>
          <p:cNvSpPr>
            <a:spLocks noChangeShapeType="1"/>
          </p:cNvSpPr>
          <p:nvPr/>
        </p:nvSpPr>
        <p:spPr bwMode="auto">
          <a:xfrm>
            <a:off x="8229600" y="4495800"/>
            <a:ext cx="0" cy="152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2" name="Line 240"/>
          <p:cNvSpPr>
            <a:spLocks noChangeShapeType="1"/>
          </p:cNvSpPr>
          <p:nvPr/>
        </p:nvSpPr>
        <p:spPr bwMode="auto">
          <a:xfrm>
            <a:off x="8915400" y="4495800"/>
            <a:ext cx="0" cy="152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3" name="Line 241"/>
          <p:cNvSpPr>
            <a:spLocks noChangeShapeType="1"/>
          </p:cNvSpPr>
          <p:nvPr/>
        </p:nvSpPr>
        <p:spPr bwMode="auto">
          <a:xfrm>
            <a:off x="9601200" y="4495800"/>
            <a:ext cx="0" cy="152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4" name="Text Box 242"/>
          <p:cNvSpPr txBox="1">
            <a:spLocks noChangeArrowheads="1"/>
          </p:cNvSpPr>
          <p:nvPr/>
        </p:nvSpPr>
        <p:spPr bwMode="auto">
          <a:xfrm>
            <a:off x="2710301" y="3395663"/>
            <a:ext cx="3048000" cy="4064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0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②</a:t>
            </a:r>
            <a:r>
              <a:rPr lang="ja-JP" altLang="en-US" sz="20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技術課と協力して対応</a:t>
            </a:r>
          </a:p>
        </p:txBody>
      </p:sp>
      <p:sp>
        <p:nvSpPr>
          <p:cNvPr id="84005" name="Line 243"/>
          <p:cNvSpPr>
            <a:spLocks noChangeShapeType="1"/>
          </p:cNvSpPr>
          <p:nvPr/>
        </p:nvSpPr>
        <p:spPr bwMode="auto">
          <a:xfrm>
            <a:off x="7543800" y="4495800"/>
            <a:ext cx="27432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6" name="Line 244"/>
          <p:cNvSpPr>
            <a:spLocks noChangeShapeType="1"/>
          </p:cNvSpPr>
          <p:nvPr/>
        </p:nvSpPr>
        <p:spPr bwMode="auto">
          <a:xfrm>
            <a:off x="7543800" y="6019800"/>
            <a:ext cx="2743200" cy="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07" name="Line 245"/>
          <p:cNvSpPr>
            <a:spLocks noChangeShapeType="1"/>
          </p:cNvSpPr>
          <p:nvPr/>
        </p:nvSpPr>
        <p:spPr bwMode="auto">
          <a:xfrm>
            <a:off x="5334000" y="4876800"/>
            <a:ext cx="533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08" name="Line 246"/>
          <p:cNvSpPr>
            <a:spLocks noChangeShapeType="1"/>
          </p:cNvSpPr>
          <p:nvPr/>
        </p:nvSpPr>
        <p:spPr bwMode="auto">
          <a:xfrm>
            <a:off x="5543550" y="4038600"/>
            <a:ext cx="323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09" name="Line 248"/>
          <p:cNvSpPr>
            <a:spLocks noChangeShapeType="1"/>
          </p:cNvSpPr>
          <p:nvPr/>
        </p:nvSpPr>
        <p:spPr bwMode="auto">
          <a:xfrm rot="5400000">
            <a:off x="4743450" y="4838700"/>
            <a:ext cx="16002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10" name="Line 249"/>
          <p:cNvSpPr>
            <a:spLocks noChangeShapeType="1"/>
          </p:cNvSpPr>
          <p:nvPr/>
        </p:nvSpPr>
        <p:spPr bwMode="auto">
          <a:xfrm>
            <a:off x="4267200" y="4876800"/>
            <a:ext cx="1143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endParaRPr lang="ja-JP" altLang="en-US"/>
          </a:p>
        </p:txBody>
      </p:sp>
      <p:sp>
        <p:nvSpPr>
          <p:cNvPr id="84011" name="Text Box 250"/>
          <p:cNvSpPr txBox="1">
            <a:spLocks noChangeArrowheads="1"/>
          </p:cNvSpPr>
          <p:nvPr/>
        </p:nvSpPr>
        <p:spPr bwMode="auto">
          <a:xfrm>
            <a:off x="2743200" y="6172200"/>
            <a:ext cx="1447800" cy="5270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仕上工程で切粉を影響させない</a:t>
            </a:r>
          </a:p>
        </p:txBody>
      </p:sp>
      <p:sp>
        <p:nvSpPr>
          <p:cNvPr id="84012" name="Text Box 251"/>
          <p:cNvSpPr txBox="1">
            <a:spLocks noChangeArrowheads="1"/>
          </p:cNvSpPr>
          <p:nvPr/>
        </p:nvSpPr>
        <p:spPr bwMode="auto">
          <a:xfrm>
            <a:off x="5867400" y="6248400"/>
            <a:ext cx="1600200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加工条件変更</a:t>
            </a:r>
          </a:p>
        </p:txBody>
      </p:sp>
      <p:grpSp>
        <p:nvGrpSpPr>
          <p:cNvPr id="84013" name="Group 252"/>
          <p:cNvGrpSpPr>
            <a:grpSpLocks/>
          </p:cNvGrpSpPr>
          <p:nvPr/>
        </p:nvGrpSpPr>
        <p:grpSpPr bwMode="auto">
          <a:xfrm>
            <a:off x="7543800" y="6019800"/>
            <a:ext cx="2743200" cy="838200"/>
            <a:chOff x="3840" y="3168"/>
            <a:chExt cx="1728" cy="528"/>
          </a:xfrm>
        </p:grpSpPr>
        <p:sp>
          <p:nvSpPr>
            <p:cNvPr id="84020" name="Line 253"/>
            <p:cNvSpPr>
              <a:spLocks noChangeShapeType="1"/>
            </p:cNvSpPr>
            <p:nvPr/>
          </p:nvSpPr>
          <p:spPr bwMode="auto">
            <a:xfrm>
              <a:off x="3840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1" name="Line 254"/>
            <p:cNvSpPr>
              <a:spLocks noChangeShapeType="1"/>
            </p:cNvSpPr>
            <p:nvPr/>
          </p:nvSpPr>
          <p:spPr bwMode="auto">
            <a:xfrm>
              <a:off x="5568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2" name="Line 255"/>
            <p:cNvSpPr>
              <a:spLocks noChangeShapeType="1"/>
            </p:cNvSpPr>
            <p:nvPr/>
          </p:nvSpPr>
          <p:spPr bwMode="auto">
            <a:xfrm>
              <a:off x="4272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3" name="Line 256"/>
            <p:cNvSpPr>
              <a:spLocks noChangeShapeType="1"/>
            </p:cNvSpPr>
            <p:nvPr/>
          </p:nvSpPr>
          <p:spPr bwMode="auto">
            <a:xfrm>
              <a:off x="4704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4" name="Line 257"/>
            <p:cNvSpPr>
              <a:spLocks noChangeShapeType="1"/>
            </p:cNvSpPr>
            <p:nvPr/>
          </p:nvSpPr>
          <p:spPr bwMode="auto">
            <a:xfrm>
              <a:off x="5136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5" name="Line 258"/>
            <p:cNvSpPr>
              <a:spLocks noChangeShapeType="1"/>
            </p:cNvSpPr>
            <p:nvPr/>
          </p:nvSpPr>
          <p:spPr bwMode="auto">
            <a:xfrm>
              <a:off x="3840" y="3168"/>
              <a:ext cx="17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6" name="Line 259"/>
            <p:cNvSpPr>
              <a:spLocks noChangeShapeType="1"/>
            </p:cNvSpPr>
            <p:nvPr/>
          </p:nvSpPr>
          <p:spPr bwMode="auto">
            <a:xfrm>
              <a:off x="3840" y="3696"/>
              <a:ext cx="17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7" name="Rectangle 260"/>
            <p:cNvSpPr>
              <a:spLocks noChangeArrowheads="1"/>
            </p:cNvSpPr>
            <p:nvPr/>
          </p:nvSpPr>
          <p:spPr bwMode="auto">
            <a:xfrm>
              <a:off x="4368" y="3264"/>
              <a:ext cx="248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</a:p>
          </p:txBody>
        </p:sp>
        <p:sp>
          <p:nvSpPr>
            <p:cNvPr id="84028" name="Rectangle 261"/>
            <p:cNvSpPr>
              <a:spLocks noChangeArrowheads="1"/>
            </p:cNvSpPr>
            <p:nvPr/>
          </p:nvSpPr>
          <p:spPr bwMode="auto">
            <a:xfrm>
              <a:off x="4800" y="3254"/>
              <a:ext cx="248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</a:p>
          </p:txBody>
        </p:sp>
        <p:sp>
          <p:nvSpPr>
            <p:cNvPr id="84029" name="Rectangle 262"/>
            <p:cNvSpPr>
              <a:spLocks noChangeArrowheads="1"/>
            </p:cNvSpPr>
            <p:nvPr/>
          </p:nvSpPr>
          <p:spPr bwMode="auto">
            <a:xfrm>
              <a:off x="5184" y="3216"/>
              <a:ext cx="288" cy="336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 dirty="0">
                  <a:solidFill>
                    <a:srgbClr val="FF0000"/>
                  </a:solidFill>
                  <a:latin typeface="Arial" panose="020B0604020202020204" pitchFamily="34" charset="0"/>
                </a:rPr>
                <a:t>３</a:t>
              </a:r>
            </a:p>
          </p:txBody>
        </p:sp>
        <p:sp>
          <p:nvSpPr>
            <p:cNvPr id="84030" name="Rectangle 263"/>
            <p:cNvSpPr>
              <a:spLocks noChangeArrowheads="1"/>
            </p:cNvSpPr>
            <p:nvPr/>
          </p:nvSpPr>
          <p:spPr bwMode="auto">
            <a:xfrm>
              <a:off x="3928" y="3254"/>
              <a:ext cx="248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</a:p>
          </p:txBody>
        </p:sp>
      </p:grpSp>
      <p:sp>
        <p:nvSpPr>
          <p:cNvPr id="84014" name="Line 264"/>
          <p:cNvSpPr>
            <a:spLocks noChangeShapeType="1"/>
          </p:cNvSpPr>
          <p:nvPr/>
        </p:nvSpPr>
        <p:spPr bwMode="auto">
          <a:xfrm>
            <a:off x="4191000" y="6477000"/>
            <a:ext cx="1676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15" name="Line 265"/>
          <p:cNvSpPr>
            <a:spLocks noChangeShapeType="1"/>
          </p:cNvSpPr>
          <p:nvPr/>
        </p:nvSpPr>
        <p:spPr bwMode="auto">
          <a:xfrm rot="5400000">
            <a:off x="1676400" y="5715000"/>
            <a:ext cx="1524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16" name="Line 266"/>
          <p:cNvSpPr>
            <a:spLocks noChangeShapeType="1"/>
          </p:cNvSpPr>
          <p:nvPr/>
        </p:nvSpPr>
        <p:spPr bwMode="auto">
          <a:xfrm>
            <a:off x="2438400" y="6477000"/>
            <a:ext cx="3048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grpSp>
        <p:nvGrpSpPr>
          <p:cNvPr id="122" name="Group 4"/>
          <p:cNvGrpSpPr>
            <a:grpSpLocks/>
          </p:cNvGrpSpPr>
          <p:nvPr/>
        </p:nvGrpSpPr>
        <p:grpSpPr bwMode="auto">
          <a:xfrm>
            <a:off x="3508375" y="811440"/>
            <a:ext cx="1028700" cy="762000"/>
            <a:chOff x="4059" y="576"/>
            <a:chExt cx="648" cy="480"/>
          </a:xfrm>
        </p:grpSpPr>
        <p:sp>
          <p:nvSpPr>
            <p:cNvPr id="124" name="Rectangle 6"/>
            <p:cNvSpPr>
              <a:spLocks noChangeArrowheads="1"/>
            </p:cNvSpPr>
            <p:nvPr/>
          </p:nvSpPr>
          <p:spPr bwMode="auto">
            <a:xfrm>
              <a:off x="4059" y="576"/>
              <a:ext cx="648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  <a:r>
                <a:rPr lang="ja-JP" altLang="en-US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･･･</a:t>
              </a:r>
              <a:r>
                <a:rPr lang="en-US" altLang="ja-JP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2</a:t>
              </a:r>
              <a:r>
                <a:rPr lang="ja-JP" altLang="en-US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点</a:t>
              </a:r>
              <a:endParaRPr lang="ja-JP" altLang="en-US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5" name="Rectangle 7"/>
            <p:cNvSpPr>
              <a:spLocks noChangeArrowheads="1"/>
            </p:cNvSpPr>
            <p:nvPr/>
          </p:nvSpPr>
          <p:spPr bwMode="auto">
            <a:xfrm>
              <a:off x="4059" y="854"/>
              <a:ext cx="648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en-US" altLang="ja-JP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△</a:t>
              </a:r>
              <a:r>
                <a:rPr lang="ja-JP" altLang="en-US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･･･</a:t>
              </a:r>
              <a:r>
                <a:rPr lang="en-US" altLang="ja-JP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1</a:t>
              </a:r>
              <a:r>
                <a:rPr lang="ja-JP" altLang="en-US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点</a:t>
              </a:r>
              <a:endParaRPr lang="ja-JP" altLang="en-US" sz="2400" i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" name="グループ化 2"/>
          <p:cNvGrpSpPr/>
          <p:nvPr/>
        </p:nvGrpSpPr>
        <p:grpSpPr>
          <a:xfrm>
            <a:off x="1600200" y="2372261"/>
            <a:ext cx="8991600" cy="4262438"/>
            <a:chOff x="76200" y="2372261"/>
            <a:chExt cx="8991600" cy="4262438"/>
          </a:xfrm>
        </p:grpSpPr>
        <p:grpSp>
          <p:nvGrpSpPr>
            <p:cNvPr id="245005" name="Group 269"/>
            <p:cNvGrpSpPr>
              <a:grpSpLocks/>
            </p:cNvGrpSpPr>
            <p:nvPr/>
          </p:nvGrpSpPr>
          <p:grpSpPr bwMode="auto">
            <a:xfrm>
              <a:off x="76200" y="2372261"/>
              <a:ext cx="8991600" cy="4262438"/>
              <a:chOff x="48" y="1491"/>
              <a:chExt cx="5664" cy="2685"/>
            </a:xfrm>
          </p:grpSpPr>
          <p:sp>
            <p:nvSpPr>
              <p:cNvPr id="84018" name="AutoShape 267"/>
              <p:cNvSpPr>
                <a:spLocks noChangeArrowheads="1"/>
              </p:cNvSpPr>
              <p:nvPr/>
            </p:nvSpPr>
            <p:spPr bwMode="auto">
              <a:xfrm>
                <a:off x="48" y="3408"/>
                <a:ext cx="5664" cy="768"/>
              </a:xfrm>
              <a:prstGeom prst="flowChartAlternateProcess">
                <a:avLst/>
              </a:prstGeom>
              <a:solidFill>
                <a:srgbClr val="CCFF99"/>
              </a:solidFill>
              <a:ln w="63500">
                <a:solidFill>
                  <a:srgbClr val="FF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hangingPunct="1">
                  <a:spcBef>
                    <a:spcPct val="50000"/>
                  </a:spcBef>
                </a:pPr>
                <a:r>
                  <a:rPr lang="ja-JP" altLang="en-US" sz="4000" b="0" dirty="0">
                    <a:solidFill>
                      <a:schemeClr val="tx1"/>
                    </a:solidFill>
                    <a:latin typeface="Times New Roman" panose="02020603050405020304" pitchFamily="18" charset="0"/>
                    <a:ea typeface="HGS創英角ﾎﾟｯﾌﾟ体" panose="040B0A00000000000000" pitchFamily="50" charset="-128"/>
                  </a:rPr>
                  <a:t>サークルで実施できる対策を実施</a:t>
                </a:r>
              </a:p>
            </p:txBody>
          </p:sp>
          <p:sp>
            <p:nvSpPr>
              <p:cNvPr id="84019" name="Rectangle 268"/>
              <p:cNvSpPr>
                <a:spLocks noChangeArrowheads="1"/>
              </p:cNvSpPr>
              <p:nvPr/>
            </p:nvSpPr>
            <p:spPr bwMode="auto">
              <a:xfrm>
                <a:off x="5088" y="1491"/>
                <a:ext cx="116" cy="330"/>
              </a:xfrm>
              <a:prstGeom prst="rect">
                <a:avLst/>
              </a:prstGeom>
              <a:noFill/>
              <a:ln w="412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2" name="二等辺三角形 1"/>
            <p:cNvSpPr/>
            <p:nvPr/>
          </p:nvSpPr>
          <p:spPr bwMode="auto">
            <a:xfrm>
              <a:off x="7387589" y="3733790"/>
              <a:ext cx="946150" cy="1665824"/>
            </a:xfrm>
            <a:prstGeom prst="triangle">
              <a:avLst>
                <a:gd name="adj" fmla="val 100000"/>
              </a:avLst>
            </a:prstGeom>
            <a:solidFill>
              <a:srgbClr val="CCFF99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rtlCol="0" anchor="ctr"/>
            <a:lstStyle/>
            <a:p>
              <a:pPr algn="ctr"/>
              <a:endParaRPr lang="ja-JP" altLang="en-US" sz="1800" b="0" dirty="0">
                <a:solidFill>
                  <a:schemeClr val="tx1"/>
                </a:solidFill>
                <a:latin typeface="ＭＳ Ｐゴシック" panose="020B0600070205080204" pitchFamily="50" charset="-128"/>
              </a:endParaRPr>
            </a:p>
          </p:txBody>
        </p:sp>
      </p:grp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8" name="Group 1117"/>
          <p:cNvGrpSpPr>
            <a:grpSpLocks/>
          </p:cNvGrpSpPr>
          <p:nvPr/>
        </p:nvGrpSpPr>
        <p:grpSpPr bwMode="auto">
          <a:xfrm>
            <a:off x="1981201" y="457201"/>
            <a:ext cx="8061325" cy="5033963"/>
            <a:chOff x="288" y="288"/>
            <a:chExt cx="5078" cy="3171"/>
          </a:xfrm>
        </p:grpSpPr>
        <p:sp>
          <p:nvSpPr>
            <p:cNvPr id="86025" name="Rectangle 1028"/>
            <p:cNvSpPr>
              <a:spLocks noChangeArrowheads="1"/>
            </p:cNvSpPr>
            <p:nvPr/>
          </p:nvSpPr>
          <p:spPr bwMode="auto">
            <a:xfrm flipH="1" flipV="1">
              <a:off x="4359" y="1463"/>
              <a:ext cx="825" cy="1248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26" name="Rectangle 1029"/>
            <p:cNvSpPr>
              <a:spLocks noChangeArrowheads="1"/>
            </p:cNvSpPr>
            <p:nvPr/>
          </p:nvSpPr>
          <p:spPr bwMode="auto">
            <a:xfrm flipH="1" flipV="1">
              <a:off x="710" y="1463"/>
              <a:ext cx="825" cy="1248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27" name="Rectangle 1030"/>
            <p:cNvSpPr>
              <a:spLocks noChangeArrowheads="1"/>
            </p:cNvSpPr>
            <p:nvPr/>
          </p:nvSpPr>
          <p:spPr bwMode="auto">
            <a:xfrm flipH="1" flipV="1">
              <a:off x="1800" y="1756"/>
              <a:ext cx="372" cy="955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28" name="Freeform 1031"/>
            <p:cNvSpPr>
              <a:spLocks/>
            </p:cNvSpPr>
            <p:nvPr/>
          </p:nvSpPr>
          <p:spPr bwMode="auto">
            <a:xfrm flipH="1" flipV="1">
              <a:off x="2529" y="1771"/>
              <a:ext cx="962" cy="940"/>
            </a:xfrm>
            <a:custGeom>
              <a:avLst/>
              <a:gdLst>
                <a:gd name="T0" fmla="*/ 2147483646 w 44"/>
                <a:gd name="T1" fmla="*/ 0 h 47"/>
                <a:gd name="T2" fmla="*/ 2147483646 w 44"/>
                <a:gd name="T3" fmla="*/ 2147483646 h 47"/>
                <a:gd name="T4" fmla="*/ 2147483646 w 44"/>
                <a:gd name="T5" fmla="*/ 2147483646 h 47"/>
                <a:gd name="T6" fmla="*/ 2147483646 w 44"/>
                <a:gd name="T7" fmla="*/ 2147483646 h 47"/>
                <a:gd name="T8" fmla="*/ 0 w 44"/>
                <a:gd name="T9" fmla="*/ 2147483646 h 47"/>
                <a:gd name="T10" fmla="*/ 0 w 44"/>
                <a:gd name="T11" fmla="*/ 2147483646 h 47"/>
                <a:gd name="T12" fmla="*/ 2147483646 w 44"/>
                <a:gd name="T13" fmla="*/ 2147483646 h 47"/>
                <a:gd name="T14" fmla="*/ 2147483646 w 44"/>
                <a:gd name="T15" fmla="*/ 2147483646 h 47"/>
                <a:gd name="T16" fmla="*/ 2147483646 w 44"/>
                <a:gd name="T17" fmla="*/ 2147483646 h 47"/>
                <a:gd name="T18" fmla="*/ 2147483646 w 44"/>
                <a:gd name="T19" fmla="*/ 2147483646 h 47"/>
                <a:gd name="T20" fmla="*/ 2147483646 w 44"/>
                <a:gd name="T21" fmla="*/ 2147483646 h 47"/>
                <a:gd name="T22" fmla="*/ 2147483646 w 44"/>
                <a:gd name="T23" fmla="*/ 0 h 47"/>
                <a:gd name="T24" fmla="*/ 2147483646 w 44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47">
                  <a:moveTo>
                    <a:pt x="44" y="0"/>
                  </a:moveTo>
                  <a:lnTo>
                    <a:pt x="44" y="47"/>
                  </a:lnTo>
                  <a:lnTo>
                    <a:pt x="8" y="47"/>
                  </a:lnTo>
                  <a:lnTo>
                    <a:pt x="8" y="40"/>
                  </a:lnTo>
                  <a:lnTo>
                    <a:pt x="0" y="40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8" y="9"/>
                  </a:lnTo>
                  <a:lnTo>
                    <a:pt x="22" y="9"/>
                  </a:lnTo>
                  <a:lnTo>
                    <a:pt x="22" y="16"/>
                  </a:lnTo>
                  <a:lnTo>
                    <a:pt x="31" y="16"/>
                  </a:lnTo>
                  <a:lnTo>
                    <a:pt x="31" y="0"/>
                  </a:lnTo>
                  <a:lnTo>
                    <a:pt x="44" y="0"/>
                  </a:lnTo>
                  <a:close/>
                </a:path>
              </a:pathLst>
            </a:cu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6029" name="Rectangle 1032"/>
            <p:cNvSpPr>
              <a:spLocks noChangeArrowheads="1"/>
            </p:cNvSpPr>
            <p:nvPr/>
          </p:nvSpPr>
          <p:spPr bwMode="auto">
            <a:xfrm flipH="1" flipV="1">
              <a:off x="480" y="1977"/>
              <a:ext cx="4886" cy="220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30" name="Freeform 1033"/>
            <p:cNvSpPr>
              <a:spLocks/>
            </p:cNvSpPr>
            <p:nvPr/>
          </p:nvSpPr>
          <p:spPr bwMode="auto">
            <a:xfrm>
              <a:off x="806" y="1847"/>
              <a:ext cx="624" cy="480"/>
            </a:xfrm>
            <a:custGeom>
              <a:avLst/>
              <a:gdLst>
                <a:gd name="T0" fmla="*/ 17509 w 422"/>
                <a:gd name="T1" fmla="*/ 2558 h 338"/>
                <a:gd name="T2" fmla="*/ 22579 w 422"/>
                <a:gd name="T3" fmla="*/ 0 h 338"/>
                <a:gd name="T4" fmla="*/ 38283 w 422"/>
                <a:gd name="T5" fmla="*/ 619 h 338"/>
                <a:gd name="T6" fmla="*/ 44266 w 422"/>
                <a:gd name="T7" fmla="*/ 619 h 338"/>
                <a:gd name="T8" fmla="*/ 55925 w 422"/>
                <a:gd name="T9" fmla="*/ 0 h 338"/>
                <a:gd name="T10" fmla="*/ 72350 w 422"/>
                <a:gd name="T11" fmla="*/ 619 h 338"/>
                <a:gd name="T12" fmla="*/ 77219 w 422"/>
                <a:gd name="T13" fmla="*/ 1248 h 338"/>
                <a:gd name="T14" fmla="*/ 79010 w 422"/>
                <a:gd name="T15" fmla="*/ 3410 h 338"/>
                <a:gd name="T16" fmla="*/ 84948 w 422"/>
                <a:gd name="T17" fmla="*/ 2516 h 338"/>
                <a:gd name="T18" fmla="*/ 90323 w 422"/>
                <a:gd name="T19" fmla="*/ 3573 h 338"/>
                <a:gd name="T20" fmla="*/ 88756 w 422"/>
                <a:gd name="T21" fmla="*/ 7676 h 338"/>
                <a:gd name="T22" fmla="*/ 89798 w 422"/>
                <a:gd name="T23" fmla="*/ 12207 h 338"/>
                <a:gd name="T24" fmla="*/ 99686 w 422"/>
                <a:gd name="T25" fmla="*/ 22797 h 338"/>
                <a:gd name="T26" fmla="*/ 100840 w 422"/>
                <a:gd name="T27" fmla="*/ 25484 h 338"/>
                <a:gd name="T28" fmla="*/ 98842 w 422"/>
                <a:gd name="T29" fmla="*/ 33165 h 338"/>
                <a:gd name="T30" fmla="*/ 100840 w 422"/>
                <a:gd name="T31" fmla="*/ 39090 h 338"/>
                <a:gd name="T32" fmla="*/ 96787 w 422"/>
                <a:gd name="T33" fmla="*/ 41611 h 338"/>
                <a:gd name="T34" fmla="*/ 67842 w 422"/>
                <a:gd name="T35" fmla="*/ 42430 h 338"/>
                <a:gd name="T36" fmla="*/ 64859 w 422"/>
                <a:gd name="T37" fmla="*/ 45315 h 338"/>
                <a:gd name="T38" fmla="*/ 43343 w 422"/>
                <a:gd name="T39" fmla="*/ 45192 h 338"/>
                <a:gd name="T40" fmla="*/ 37484 w 422"/>
                <a:gd name="T41" fmla="*/ 44863 h 338"/>
                <a:gd name="T42" fmla="*/ 26734 w 422"/>
                <a:gd name="T43" fmla="*/ 45752 h 338"/>
                <a:gd name="T44" fmla="*/ 19344 w 422"/>
                <a:gd name="T45" fmla="*/ 43200 h 338"/>
                <a:gd name="T46" fmla="*/ 16941 w 422"/>
                <a:gd name="T47" fmla="*/ 41144 h 338"/>
                <a:gd name="T48" fmla="*/ 7430 w 422"/>
                <a:gd name="T49" fmla="*/ 34299 h 338"/>
                <a:gd name="T50" fmla="*/ 15532 w 422"/>
                <a:gd name="T51" fmla="*/ 33165 h 338"/>
                <a:gd name="T52" fmla="*/ 12137 w 422"/>
                <a:gd name="T53" fmla="*/ 30753 h 338"/>
                <a:gd name="T54" fmla="*/ 10504 w 422"/>
                <a:gd name="T55" fmla="*/ 27526 h 338"/>
                <a:gd name="T56" fmla="*/ 12555 w 422"/>
                <a:gd name="T57" fmla="*/ 21901 h 338"/>
                <a:gd name="T58" fmla="*/ 9826 w 422"/>
                <a:gd name="T59" fmla="*/ 18611 h 338"/>
                <a:gd name="T60" fmla="*/ 12845 w 422"/>
                <a:gd name="T61" fmla="*/ 16826 h 338"/>
                <a:gd name="T62" fmla="*/ 2614 w 422"/>
                <a:gd name="T63" fmla="*/ 14918 h 338"/>
                <a:gd name="T64" fmla="*/ 14844 w 422"/>
                <a:gd name="T65" fmla="*/ 12060 h 338"/>
                <a:gd name="T66" fmla="*/ 16941 w 422"/>
                <a:gd name="T67" fmla="*/ 8947 h 338"/>
                <a:gd name="T68" fmla="*/ 12845 w 422"/>
                <a:gd name="T69" fmla="*/ 7326 h 338"/>
                <a:gd name="T70" fmla="*/ 0 w 422"/>
                <a:gd name="T71" fmla="*/ 5431 h 338"/>
                <a:gd name="T72" fmla="*/ 1995 w 422"/>
                <a:gd name="T73" fmla="*/ 2516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6031" name="Rectangle 1034"/>
            <p:cNvSpPr>
              <a:spLocks noChangeArrowheads="1"/>
            </p:cNvSpPr>
            <p:nvPr/>
          </p:nvSpPr>
          <p:spPr bwMode="auto">
            <a:xfrm>
              <a:off x="902" y="1079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32" name="Rectangle 1035"/>
            <p:cNvSpPr>
              <a:spLocks noChangeArrowheads="1"/>
            </p:cNvSpPr>
            <p:nvPr/>
          </p:nvSpPr>
          <p:spPr bwMode="auto">
            <a:xfrm>
              <a:off x="950" y="1307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33" name="Rectangle 1036"/>
            <p:cNvSpPr>
              <a:spLocks noChangeArrowheads="1"/>
            </p:cNvSpPr>
            <p:nvPr/>
          </p:nvSpPr>
          <p:spPr bwMode="auto">
            <a:xfrm>
              <a:off x="980" y="845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86034" name="Group 1037"/>
            <p:cNvGrpSpPr>
              <a:grpSpLocks/>
            </p:cNvGrpSpPr>
            <p:nvPr/>
          </p:nvGrpSpPr>
          <p:grpSpPr bwMode="auto">
            <a:xfrm>
              <a:off x="1058" y="1625"/>
              <a:ext cx="120" cy="270"/>
              <a:chOff x="846" y="279"/>
              <a:chExt cx="29" cy="93"/>
            </a:xfrm>
          </p:grpSpPr>
          <p:sp>
            <p:nvSpPr>
              <p:cNvPr id="86064" name="AutoShape 1038"/>
              <p:cNvSpPr>
                <a:spLocks noChangeArrowheads="1"/>
              </p:cNvSpPr>
              <p:nvPr/>
            </p:nvSpPr>
            <p:spPr bwMode="auto">
              <a:xfrm rot="5400000">
                <a:off x="803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6065" name="AutoShape 1039"/>
              <p:cNvSpPr>
                <a:spLocks noChangeArrowheads="1"/>
              </p:cNvSpPr>
              <p:nvPr/>
            </p:nvSpPr>
            <p:spPr bwMode="auto">
              <a:xfrm rot="5400000">
                <a:off x="824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86035" name="Rectangle 1040"/>
            <p:cNvSpPr>
              <a:spLocks noChangeArrowheads="1"/>
            </p:cNvSpPr>
            <p:nvPr/>
          </p:nvSpPr>
          <p:spPr bwMode="auto">
            <a:xfrm flipV="1">
              <a:off x="912" y="2799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36" name="Rectangle 1041"/>
            <p:cNvSpPr>
              <a:spLocks noChangeArrowheads="1"/>
            </p:cNvSpPr>
            <p:nvPr/>
          </p:nvSpPr>
          <p:spPr bwMode="auto">
            <a:xfrm flipV="1">
              <a:off x="960" y="2679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37" name="Rectangle 1042"/>
            <p:cNvSpPr>
              <a:spLocks noChangeArrowheads="1"/>
            </p:cNvSpPr>
            <p:nvPr/>
          </p:nvSpPr>
          <p:spPr bwMode="auto">
            <a:xfrm flipV="1">
              <a:off x="990" y="3225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86038" name="Group 1043"/>
            <p:cNvGrpSpPr>
              <a:grpSpLocks/>
            </p:cNvGrpSpPr>
            <p:nvPr/>
          </p:nvGrpSpPr>
          <p:grpSpPr bwMode="auto">
            <a:xfrm>
              <a:off x="1008" y="2409"/>
              <a:ext cx="228" cy="270"/>
              <a:chOff x="1068" y="2640"/>
              <a:chExt cx="228" cy="270"/>
            </a:xfrm>
          </p:grpSpPr>
          <p:sp>
            <p:nvSpPr>
              <p:cNvPr id="86061" name="AutoShape 1044"/>
              <p:cNvSpPr>
                <a:spLocks noChangeArrowheads="1"/>
              </p:cNvSpPr>
              <p:nvPr/>
            </p:nvSpPr>
            <p:spPr bwMode="auto">
              <a:xfrm rot="16200000" flipV="1">
                <a:off x="950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6062" name="AutoShape 1045"/>
              <p:cNvSpPr>
                <a:spLocks noChangeArrowheads="1"/>
              </p:cNvSpPr>
              <p:nvPr/>
            </p:nvSpPr>
            <p:spPr bwMode="auto">
              <a:xfrm rot="16200000" flipV="1">
                <a:off x="1037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6063" name="AutoShape 1046"/>
              <p:cNvSpPr>
                <a:spLocks noChangeArrowheads="1"/>
              </p:cNvSpPr>
              <p:nvPr/>
            </p:nvSpPr>
            <p:spPr bwMode="auto">
              <a:xfrm rot="16200000" flipV="1">
                <a:off x="1145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86039" name="Freeform 1047"/>
            <p:cNvSpPr>
              <a:spLocks/>
            </p:cNvSpPr>
            <p:nvPr/>
          </p:nvSpPr>
          <p:spPr bwMode="auto">
            <a:xfrm>
              <a:off x="1824" y="1929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6040" name="Freeform 1048"/>
            <p:cNvSpPr>
              <a:spLocks/>
            </p:cNvSpPr>
            <p:nvPr/>
          </p:nvSpPr>
          <p:spPr bwMode="auto">
            <a:xfrm>
              <a:off x="2208" y="1929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6041" name="Freeform 1049"/>
            <p:cNvSpPr>
              <a:spLocks/>
            </p:cNvSpPr>
            <p:nvPr/>
          </p:nvSpPr>
          <p:spPr bwMode="auto">
            <a:xfrm>
              <a:off x="2592" y="1929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6042" name="Freeform 1050"/>
            <p:cNvSpPr>
              <a:spLocks/>
            </p:cNvSpPr>
            <p:nvPr/>
          </p:nvSpPr>
          <p:spPr bwMode="auto">
            <a:xfrm>
              <a:off x="2976" y="1929"/>
              <a:ext cx="336" cy="258"/>
            </a:xfrm>
            <a:custGeom>
              <a:avLst/>
              <a:gdLst>
                <a:gd name="T0" fmla="*/ 3 w 422"/>
                <a:gd name="T1" fmla="*/ 2 h 338"/>
                <a:gd name="T2" fmla="*/ 4 w 422"/>
                <a:gd name="T3" fmla="*/ 0 h 338"/>
                <a:gd name="T4" fmla="*/ 7 w 422"/>
                <a:gd name="T5" fmla="*/ 2 h 338"/>
                <a:gd name="T6" fmla="*/ 7 w 422"/>
                <a:gd name="T7" fmla="*/ 2 h 338"/>
                <a:gd name="T8" fmla="*/ 10 w 422"/>
                <a:gd name="T9" fmla="*/ 0 h 338"/>
                <a:gd name="T10" fmla="*/ 13 w 422"/>
                <a:gd name="T11" fmla="*/ 2 h 338"/>
                <a:gd name="T12" fmla="*/ 14 w 422"/>
                <a:gd name="T13" fmla="*/ 2 h 338"/>
                <a:gd name="T14" fmla="*/ 14 w 422"/>
                <a:gd name="T15" fmla="*/ 2 h 338"/>
                <a:gd name="T16" fmla="*/ 14 w 422"/>
                <a:gd name="T17" fmla="*/ 2 h 338"/>
                <a:gd name="T18" fmla="*/ 16 w 422"/>
                <a:gd name="T19" fmla="*/ 2 h 338"/>
                <a:gd name="T20" fmla="*/ 16 w 422"/>
                <a:gd name="T21" fmla="*/ 2 h 338"/>
                <a:gd name="T22" fmla="*/ 16 w 422"/>
                <a:gd name="T23" fmla="*/ 2 h 338"/>
                <a:gd name="T24" fmla="*/ 17 w 422"/>
                <a:gd name="T25" fmla="*/ 4 h 338"/>
                <a:gd name="T26" fmla="*/ 17 w 422"/>
                <a:gd name="T27" fmla="*/ 4 h 338"/>
                <a:gd name="T28" fmla="*/ 17 w 422"/>
                <a:gd name="T29" fmla="*/ 5 h 338"/>
                <a:gd name="T30" fmla="*/ 17 w 422"/>
                <a:gd name="T31" fmla="*/ 6 h 338"/>
                <a:gd name="T32" fmla="*/ 17 w 422"/>
                <a:gd name="T33" fmla="*/ 7 h 338"/>
                <a:gd name="T34" fmla="*/ 11 w 422"/>
                <a:gd name="T35" fmla="*/ 7 h 338"/>
                <a:gd name="T36" fmla="*/ 11 w 422"/>
                <a:gd name="T37" fmla="*/ 8 h 338"/>
                <a:gd name="T38" fmla="*/ 7 w 422"/>
                <a:gd name="T39" fmla="*/ 8 h 338"/>
                <a:gd name="T40" fmla="*/ 7 w 422"/>
                <a:gd name="T41" fmla="*/ 8 h 338"/>
                <a:gd name="T42" fmla="*/ 5 w 422"/>
                <a:gd name="T43" fmla="*/ 8 h 338"/>
                <a:gd name="T44" fmla="*/ 4 w 422"/>
                <a:gd name="T45" fmla="*/ 7 h 338"/>
                <a:gd name="T46" fmla="*/ 3 w 422"/>
                <a:gd name="T47" fmla="*/ 7 h 338"/>
                <a:gd name="T48" fmla="*/ 2 w 422"/>
                <a:gd name="T49" fmla="*/ 6 h 338"/>
                <a:gd name="T50" fmla="*/ 3 w 422"/>
                <a:gd name="T51" fmla="*/ 5 h 338"/>
                <a:gd name="T52" fmla="*/ 2 w 422"/>
                <a:gd name="T53" fmla="*/ 5 h 338"/>
                <a:gd name="T54" fmla="*/ 2 w 422"/>
                <a:gd name="T55" fmla="*/ 5 h 338"/>
                <a:gd name="T56" fmla="*/ 2 w 422"/>
                <a:gd name="T57" fmla="*/ 4 h 338"/>
                <a:gd name="T58" fmla="*/ 2 w 422"/>
                <a:gd name="T59" fmla="*/ 3 h 338"/>
                <a:gd name="T60" fmla="*/ 2 w 422"/>
                <a:gd name="T61" fmla="*/ 3 h 338"/>
                <a:gd name="T62" fmla="*/ 2 w 422"/>
                <a:gd name="T63" fmla="*/ 2 h 338"/>
                <a:gd name="T64" fmla="*/ 2 w 422"/>
                <a:gd name="T65" fmla="*/ 2 h 338"/>
                <a:gd name="T66" fmla="*/ 3 w 422"/>
                <a:gd name="T67" fmla="*/ 2 h 338"/>
                <a:gd name="T68" fmla="*/ 2 w 422"/>
                <a:gd name="T69" fmla="*/ 2 h 338"/>
                <a:gd name="T70" fmla="*/ 0 w 422"/>
                <a:gd name="T71" fmla="*/ 2 h 338"/>
                <a:gd name="T72" fmla="*/ 2 w 422"/>
                <a:gd name="T73" fmla="*/ 2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6043" name="Freeform 1052"/>
            <p:cNvSpPr>
              <a:spLocks/>
            </p:cNvSpPr>
            <p:nvPr/>
          </p:nvSpPr>
          <p:spPr bwMode="auto">
            <a:xfrm>
              <a:off x="4464" y="1845"/>
              <a:ext cx="624" cy="480"/>
            </a:xfrm>
            <a:custGeom>
              <a:avLst/>
              <a:gdLst>
                <a:gd name="T0" fmla="*/ 17509 w 422"/>
                <a:gd name="T1" fmla="*/ 2558 h 338"/>
                <a:gd name="T2" fmla="*/ 22579 w 422"/>
                <a:gd name="T3" fmla="*/ 0 h 338"/>
                <a:gd name="T4" fmla="*/ 38283 w 422"/>
                <a:gd name="T5" fmla="*/ 619 h 338"/>
                <a:gd name="T6" fmla="*/ 44266 w 422"/>
                <a:gd name="T7" fmla="*/ 619 h 338"/>
                <a:gd name="T8" fmla="*/ 55925 w 422"/>
                <a:gd name="T9" fmla="*/ 0 h 338"/>
                <a:gd name="T10" fmla="*/ 72350 w 422"/>
                <a:gd name="T11" fmla="*/ 619 h 338"/>
                <a:gd name="T12" fmla="*/ 77219 w 422"/>
                <a:gd name="T13" fmla="*/ 1248 h 338"/>
                <a:gd name="T14" fmla="*/ 79010 w 422"/>
                <a:gd name="T15" fmla="*/ 3410 h 338"/>
                <a:gd name="T16" fmla="*/ 84948 w 422"/>
                <a:gd name="T17" fmla="*/ 2516 h 338"/>
                <a:gd name="T18" fmla="*/ 90323 w 422"/>
                <a:gd name="T19" fmla="*/ 3573 h 338"/>
                <a:gd name="T20" fmla="*/ 88756 w 422"/>
                <a:gd name="T21" fmla="*/ 7676 h 338"/>
                <a:gd name="T22" fmla="*/ 89798 w 422"/>
                <a:gd name="T23" fmla="*/ 12207 h 338"/>
                <a:gd name="T24" fmla="*/ 99686 w 422"/>
                <a:gd name="T25" fmla="*/ 22797 h 338"/>
                <a:gd name="T26" fmla="*/ 100840 w 422"/>
                <a:gd name="T27" fmla="*/ 25484 h 338"/>
                <a:gd name="T28" fmla="*/ 98842 w 422"/>
                <a:gd name="T29" fmla="*/ 33165 h 338"/>
                <a:gd name="T30" fmla="*/ 100840 w 422"/>
                <a:gd name="T31" fmla="*/ 39090 h 338"/>
                <a:gd name="T32" fmla="*/ 96787 w 422"/>
                <a:gd name="T33" fmla="*/ 41611 h 338"/>
                <a:gd name="T34" fmla="*/ 67842 w 422"/>
                <a:gd name="T35" fmla="*/ 42430 h 338"/>
                <a:gd name="T36" fmla="*/ 64859 w 422"/>
                <a:gd name="T37" fmla="*/ 45315 h 338"/>
                <a:gd name="T38" fmla="*/ 43343 w 422"/>
                <a:gd name="T39" fmla="*/ 45192 h 338"/>
                <a:gd name="T40" fmla="*/ 37484 w 422"/>
                <a:gd name="T41" fmla="*/ 44863 h 338"/>
                <a:gd name="T42" fmla="*/ 26734 w 422"/>
                <a:gd name="T43" fmla="*/ 45752 h 338"/>
                <a:gd name="T44" fmla="*/ 19344 w 422"/>
                <a:gd name="T45" fmla="*/ 43200 h 338"/>
                <a:gd name="T46" fmla="*/ 16941 w 422"/>
                <a:gd name="T47" fmla="*/ 41144 h 338"/>
                <a:gd name="T48" fmla="*/ 7430 w 422"/>
                <a:gd name="T49" fmla="*/ 34299 h 338"/>
                <a:gd name="T50" fmla="*/ 15532 w 422"/>
                <a:gd name="T51" fmla="*/ 33165 h 338"/>
                <a:gd name="T52" fmla="*/ 12137 w 422"/>
                <a:gd name="T53" fmla="*/ 30753 h 338"/>
                <a:gd name="T54" fmla="*/ 10504 w 422"/>
                <a:gd name="T55" fmla="*/ 27526 h 338"/>
                <a:gd name="T56" fmla="*/ 12555 w 422"/>
                <a:gd name="T57" fmla="*/ 21901 h 338"/>
                <a:gd name="T58" fmla="*/ 9826 w 422"/>
                <a:gd name="T59" fmla="*/ 18611 h 338"/>
                <a:gd name="T60" fmla="*/ 12845 w 422"/>
                <a:gd name="T61" fmla="*/ 16826 h 338"/>
                <a:gd name="T62" fmla="*/ 2614 w 422"/>
                <a:gd name="T63" fmla="*/ 14918 h 338"/>
                <a:gd name="T64" fmla="*/ 14844 w 422"/>
                <a:gd name="T65" fmla="*/ 12060 h 338"/>
                <a:gd name="T66" fmla="*/ 16941 w 422"/>
                <a:gd name="T67" fmla="*/ 8947 h 338"/>
                <a:gd name="T68" fmla="*/ 12845 w 422"/>
                <a:gd name="T69" fmla="*/ 7326 h 338"/>
                <a:gd name="T70" fmla="*/ 0 w 422"/>
                <a:gd name="T71" fmla="*/ 5431 h 338"/>
                <a:gd name="T72" fmla="*/ 1995 w 422"/>
                <a:gd name="T73" fmla="*/ 2516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6044" name="Rectangle 1053"/>
            <p:cNvSpPr>
              <a:spLocks noChangeArrowheads="1"/>
            </p:cNvSpPr>
            <p:nvPr/>
          </p:nvSpPr>
          <p:spPr bwMode="auto">
            <a:xfrm>
              <a:off x="4560" y="1077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45" name="Rectangle 1054"/>
            <p:cNvSpPr>
              <a:spLocks noChangeArrowheads="1"/>
            </p:cNvSpPr>
            <p:nvPr/>
          </p:nvSpPr>
          <p:spPr bwMode="auto">
            <a:xfrm>
              <a:off x="4608" y="1305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46" name="Rectangle 1055"/>
            <p:cNvSpPr>
              <a:spLocks noChangeArrowheads="1"/>
            </p:cNvSpPr>
            <p:nvPr/>
          </p:nvSpPr>
          <p:spPr bwMode="auto">
            <a:xfrm>
              <a:off x="4638" y="843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86047" name="Group 1056"/>
            <p:cNvGrpSpPr>
              <a:grpSpLocks/>
            </p:cNvGrpSpPr>
            <p:nvPr/>
          </p:nvGrpSpPr>
          <p:grpSpPr bwMode="auto">
            <a:xfrm>
              <a:off x="4716" y="1623"/>
              <a:ext cx="120" cy="270"/>
              <a:chOff x="846" y="279"/>
              <a:chExt cx="29" cy="93"/>
            </a:xfrm>
          </p:grpSpPr>
          <p:sp>
            <p:nvSpPr>
              <p:cNvPr id="86059" name="AutoShape 1057"/>
              <p:cNvSpPr>
                <a:spLocks noChangeArrowheads="1"/>
              </p:cNvSpPr>
              <p:nvPr/>
            </p:nvSpPr>
            <p:spPr bwMode="auto">
              <a:xfrm rot="5400000">
                <a:off x="803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6060" name="AutoShape 1058"/>
              <p:cNvSpPr>
                <a:spLocks noChangeArrowheads="1"/>
              </p:cNvSpPr>
              <p:nvPr/>
            </p:nvSpPr>
            <p:spPr bwMode="auto">
              <a:xfrm rot="5400000">
                <a:off x="824" y="322"/>
                <a:ext cx="93" cy="8"/>
              </a:xfrm>
              <a:prstGeom prst="homePlate">
                <a:avLst>
                  <a:gd name="adj" fmla="val 149995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86048" name="Rectangle 1059"/>
            <p:cNvSpPr>
              <a:spLocks noChangeArrowheads="1"/>
            </p:cNvSpPr>
            <p:nvPr/>
          </p:nvSpPr>
          <p:spPr bwMode="auto">
            <a:xfrm flipV="1">
              <a:off x="4570" y="2797"/>
              <a:ext cx="402" cy="426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49" name="Rectangle 1060"/>
            <p:cNvSpPr>
              <a:spLocks noChangeArrowheads="1"/>
            </p:cNvSpPr>
            <p:nvPr/>
          </p:nvSpPr>
          <p:spPr bwMode="auto">
            <a:xfrm flipV="1">
              <a:off x="4618" y="2677"/>
              <a:ext cx="312" cy="318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50" name="Rectangle 1061"/>
            <p:cNvSpPr>
              <a:spLocks noChangeArrowheads="1"/>
            </p:cNvSpPr>
            <p:nvPr/>
          </p:nvSpPr>
          <p:spPr bwMode="auto">
            <a:xfrm flipV="1">
              <a:off x="4648" y="3223"/>
              <a:ext cx="258" cy="234"/>
            </a:xfrm>
            <a:prstGeom prst="rect">
              <a:avLst/>
            </a:prstGeom>
            <a:gradFill rotWithShape="0">
              <a:gsLst>
                <a:gs pos="0">
                  <a:srgbClr val="005E76"/>
                </a:gs>
                <a:gs pos="50000">
                  <a:srgbClr val="00CCFF"/>
                </a:gs>
                <a:gs pos="100000">
                  <a:srgbClr val="005E76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86051" name="Group 1062"/>
            <p:cNvGrpSpPr>
              <a:grpSpLocks/>
            </p:cNvGrpSpPr>
            <p:nvPr/>
          </p:nvGrpSpPr>
          <p:grpSpPr bwMode="auto">
            <a:xfrm>
              <a:off x="4666" y="2407"/>
              <a:ext cx="228" cy="270"/>
              <a:chOff x="1068" y="2640"/>
              <a:chExt cx="228" cy="270"/>
            </a:xfrm>
          </p:grpSpPr>
          <p:sp>
            <p:nvSpPr>
              <p:cNvPr id="86056" name="AutoShape 1063"/>
              <p:cNvSpPr>
                <a:spLocks noChangeArrowheads="1"/>
              </p:cNvSpPr>
              <p:nvPr/>
            </p:nvSpPr>
            <p:spPr bwMode="auto">
              <a:xfrm rot="16200000" flipV="1">
                <a:off x="950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6057" name="AutoShape 1064"/>
              <p:cNvSpPr>
                <a:spLocks noChangeArrowheads="1"/>
              </p:cNvSpPr>
              <p:nvPr/>
            </p:nvSpPr>
            <p:spPr bwMode="auto">
              <a:xfrm rot="16200000" flipV="1">
                <a:off x="1037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6058" name="AutoShape 1065"/>
              <p:cNvSpPr>
                <a:spLocks noChangeArrowheads="1"/>
              </p:cNvSpPr>
              <p:nvPr/>
            </p:nvSpPr>
            <p:spPr bwMode="auto">
              <a:xfrm rot="16200000" flipV="1">
                <a:off x="1145" y="2758"/>
                <a:ext cx="270" cy="33"/>
              </a:xfrm>
              <a:prstGeom prst="homePlate">
                <a:avLst>
                  <a:gd name="adj" fmla="val 105568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86052" name="AutoShape 1076"/>
            <p:cNvSpPr>
              <a:spLocks noChangeArrowheads="1"/>
            </p:cNvSpPr>
            <p:nvPr/>
          </p:nvSpPr>
          <p:spPr bwMode="auto">
            <a:xfrm>
              <a:off x="1968" y="1248"/>
              <a:ext cx="1776" cy="2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81 w 21600"/>
                <a:gd name="T13" fmla="*/ 6225 h 21600"/>
                <a:gd name="T14" fmla="*/ 19897 w 21600"/>
                <a:gd name="T15" fmla="*/ 1537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7585" y="0"/>
                  </a:moveTo>
                  <a:lnTo>
                    <a:pt x="17585" y="6236"/>
                  </a:lnTo>
                  <a:lnTo>
                    <a:pt x="3375" y="6236"/>
                  </a:lnTo>
                  <a:lnTo>
                    <a:pt x="3375" y="15364"/>
                  </a:lnTo>
                  <a:lnTo>
                    <a:pt x="17585" y="15364"/>
                  </a:lnTo>
                  <a:lnTo>
                    <a:pt x="17585" y="21600"/>
                  </a:lnTo>
                  <a:lnTo>
                    <a:pt x="21600" y="10800"/>
                  </a:lnTo>
                  <a:lnTo>
                    <a:pt x="17585" y="0"/>
                  </a:lnTo>
                  <a:close/>
                </a:path>
                <a:path w="21600" h="21600">
                  <a:moveTo>
                    <a:pt x="1350" y="6236"/>
                  </a:moveTo>
                  <a:lnTo>
                    <a:pt x="1350" y="15364"/>
                  </a:lnTo>
                  <a:lnTo>
                    <a:pt x="2700" y="15364"/>
                  </a:lnTo>
                  <a:lnTo>
                    <a:pt x="2700" y="6236"/>
                  </a:lnTo>
                  <a:lnTo>
                    <a:pt x="1350" y="6236"/>
                  </a:lnTo>
                  <a:close/>
                </a:path>
                <a:path w="21600" h="21600">
                  <a:moveTo>
                    <a:pt x="0" y="6236"/>
                  </a:moveTo>
                  <a:lnTo>
                    <a:pt x="0" y="15364"/>
                  </a:lnTo>
                  <a:lnTo>
                    <a:pt x="675" y="15364"/>
                  </a:lnTo>
                  <a:lnTo>
                    <a:pt x="675" y="6236"/>
                  </a:lnTo>
                  <a:lnTo>
                    <a:pt x="0" y="6236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6053" name="Text Box 1077"/>
            <p:cNvSpPr txBox="1">
              <a:spLocks noChangeArrowheads="1"/>
            </p:cNvSpPr>
            <p:nvPr/>
          </p:nvSpPr>
          <p:spPr bwMode="auto">
            <a:xfrm>
              <a:off x="2296" y="1025"/>
              <a:ext cx="115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600" dirty="0">
                  <a:solidFill>
                    <a:schemeClr val="tx1"/>
                  </a:solidFill>
                  <a:latin typeface="Times New Roman" panose="02020603050405020304" pitchFamily="18" charset="0"/>
                </a:rPr>
                <a:t>ﾜｰｸの流れ</a:t>
              </a:r>
            </a:p>
          </p:txBody>
        </p:sp>
        <p:sp>
          <p:nvSpPr>
            <p:cNvPr id="86054" name="Rectangle 1079"/>
            <p:cNvSpPr>
              <a:spLocks noChangeArrowheads="1"/>
            </p:cNvSpPr>
            <p:nvPr/>
          </p:nvSpPr>
          <p:spPr bwMode="auto">
            <a:xfrm>
              <a:off x="3406" y="2139"/>
              <a:ext cx="388" cy="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6055" name="Text Box 1112"/>
            <p:cNvSpPr txBox="1">
              <a:spLocks noChangeArrowheads="1"/>
            </p:cNvSpPr>
            <p:nvPr/>
          </p:nvSpPr>
          <p:spPr bwMode="auto">
            <a:xfrm>
              <a:off x="288" y="288"/>
              <a:ext cx="105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ja-JP" altLang="ja-JP" sz="3200">
                <a:solidFill>
                  <a:srgbClr val="00FF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91934" name="Rectangle 1118"/>
          <p:cNvSpPr>
            <a:spLocks noChangeArrowheads="1"/>
          </p:cNvSpPr>
          <p:nvPr/>
        </p:nvSpPr>
        <p:spPr bwMode="auto">
          <a:xfrm>
            <a:off x="2895601" y="304800"/>
            <a:ext cx="6139501" cy="7700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eaLnBrk="1" hangingPunct="1">
              <a:defRPr/>
            </a:pPr>
            <a:r>
              <a:rPr lang="ja-JP" altLang="en-US" sz="4400" dirty="0">
                <a:solidFill>
                  <a:schemeClr val="tx1"/>
                </a:solidFill>
                <a:ea typeface="HG丸ｺﾞｼｯｸM-PRO" pitchFamily="50" charset="-128"/>
              </a:rPr>
              <a:t>対策　中間洗浄能力</a:t>
            </a:r>
            <a:r>
              <a:rPr lang="en-US" altLang="ja-JP" sz="4400" dirty="0">
                <a:solidFill>
                  <a:schemeClr val="tx1"/>
                </a:solidFill>
                <a:ea typeface="HG丸ｺﾞｼｯｸM-PRO" pitchFamily="50" charset="-128"/>
              </a:rPr>
              <a:t>UP</a:t>
            </a:r>
          </a:p>
        </p:txBody>
      </p:sp>
      <p:sp>
        <p:nvSpPr>
          <p:cNvPr id="291936" name="Text Box 1120"/>
          <p:cNvSpPr txBox="1">
            <a:spLocks noChangeArrowheads="1"/>
          </p:cNvSpPr>
          <p:nvPr/>
        </p:nvSpPr>
        <p:spPr bwMode="auto">
          <a:xfrm>
            <a:off x="2630488" y="5653088"/>
            <a:ext cx="1267976" cy="523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lang="ja-JP" altLang="en-US" dirty="0">
                <a:solidFill>
                  <a:schemeClr val="tx1"/>
                </a:solidFill>
                <a:ea typeface="HG丸ｺﾞｼｯｸM-PRO" pitchFamily="50" charset="-128"/>
              </a:rPr>
              <a:t>荒工程</a:t>
            </a:r>
          </a:p>
        </p:txBody>
      </p:sp>
      <p:sp>
        <p:nvSpPr>
          <p:cNvPr id="291937" name="Text Box 1121"/>
          <p:cNvSpPr txBox="1">
            <a:spLocks noChangeArrowheads="1"/>
          </p:cNvSpPr>
          <p:nvPr/>
        </p:nvSpPr>
        <p:spPr bwMode="auto">
          <a:xfrm>
            <a:off x="8216900" y="5638801"/>
            <a:ext cx="16129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defPPr>
              <a:defRPr lang="ja-JP"/>
            </a:defPPr>
            <a:lvl1pPr eaLnBrk="1" hangingPunct="1">
              <a:spcBef>
                <a:spcPct val="50000"/>
              </a:spcBef>
              <a:defRPr>
                <a:solidFill>
                  <a:schemeClr val="tx1"/>
                </a:solidFill>
                <a:ea typeface="HG丸ｺﾞｼｯｸM-PRO" pitchFamily="50" charset="-128"/>
              </a:defRPr>
            </a:lvl1pPr>
          </a:lstStyle>
          <a:p>
            <a:r>
              <a:rPr lang="ja-JP" altLang="en-US" dirty="0"/>
              <a:t>仕上工程</a:t>
            </a:r>
          </a:p>
        </p:txBody>
      </p:sp>
      <p:grpSp>
        <p:nvGrpSpPr>
          <p:cNvPr id="291939" name="Group 1123"/>
          <p:cNvGrpSpPr>
            <a:grpSpLocks/>
          </p:cNvGrpSpPr>
          <p:nvPr/>
        </p:nvGrpSpPr>
        <p:grpSpPr bwMode="auto">
          <a:xfrm>
            <a:off x="5410200" y="2971801"/>
            <a:ext cx="2590800" cy="1966913"/>
            <a:chOff x="2448" y="1872"/>
            <a:chExt cx="1632" cy="1239"/>
          </a:xfrm>
        </p:grpSpPr>
        <p:sp>
          <p:nvSpPr>
            <p:cNvPr id="86023" name="Rectangle 1113"/>
            <p:cNvSpPr>
              <a:spLocks noChangeArrowheads="1"/>
            </p:cNvSpPr>
            <p:nvPr/>
          </p:nvSpPr>
          <p:spPr bwMode="auto">
            <a:xfrm>
              <a:off x="2928" y="1872"/>
              <a:ext cx="480" cy="384"/>
            </a:xfrm>
            <a:prstGeom prst="rect">
              <a:avLst/>
            </a:prstGeom>
            <a:noFill/>
            <a:ln w="88900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291938" name="Text Box 1122"/>
            <p:cNvSpPr txBox="1">
              <a:spLocks noChangeArrowheads="1"/>
            </p:cNvSpPr>
            <p:nvPr/>
          </p:nvSpPr>
          <p:spPr bwMode="auto">
            <a:xfrm>
              <a:off x="2448" y="2784"/>
              <a:ext cx="163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2075" tIns="46038" rIns="92075" bIns="46038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ja-JP" altLang="en-US" dirty="0">
                  <a:solidFill>
                    <a:schemeClr val="tx1"/>
                  </a:solidFill>
                  <a:ea typeface="HG丸ｺﾞｼｯｸM-PRO" pitchFamily="50" charset="-128"/>
                </a:rPr>
                <a:t>中間洗浄工程</a:t>
              </a:r>
            </a:p>
          </p:txBody>
        </p:sp>
      </p:grp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524000" y="0"/>
            <a:ext cx="9144000" cy="1143000"/>
          </a:xfrm>
        </p:spPr>
        <p:txBody>
          <a:bodyPr vert="horz" wrap="square" lIns="92075" tIns="46038" rIns="92075" bIns="46038" numCol="1" anchor="b" anchorCtr="0" compatLnSpc="1">
            <a:prstTxWarp prst="textNoShape">
              <a:avLst/>
            </a:prstTxWarp>
            <a:normAutofit fontScale="90000"/>
          </a:bodyPr>
          <a:lstStyle/>
          <a:p>
            <a:pPr eaLnBrk="1" hangingPunct="1"/>
            <a:r>
              <a:rPr lang="ja-JP" altLang="en-US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対策 ①　エアー圧力アップ</a:t>
            </a:r>
          </a:p>
        </p:txBody>
      </p:sp>
      <p:grpSp>
        <p:nvGrpSpPr>
          <p:cNvPr id="282137" name="Group 537"/>
          <p:cNvGrpSpPr>
            <a:grpSpLocks/>
          </p:cNvGrpSpPr>
          <p:nvPr/>
        </p:nvGrpSpPr>
        <p:grpSpPr bwMode="auto">
          <a:xfrm>
            <a:off x="5486400" y="1219200"/>
            <a:ext cx="4730750" cy="5181600"/>
            <a:chOff x="2496" y="768"/>
            <a:chExt cx="2980" cy="3264"/>
          </a:xfrm>
        </p:grpSpPr>
        <p:sp>
          <p:nvSpPr>
            <p:cNvPr id="88153" name="AutoShape 178"/>
            <p:cNvSpPr>
              <a:spLocks noChangeArrowheads="1"/>
            </p:cNvSpPr>
            <p:nvPr/>
          </p:nvSpPr>
          <p:spPr bwMode="auto">
            <a:xfrm>
              <a:off x="2496" y="2160"/>
              <a:ext cx="720" cy="528"/>
            </a:xfrm>
            <a:prstGeom prst="rightArrow">
              <a:avLst>
                <a:gd name="adj1" fmla="val 37500"/>
                <a:gd name="adj2" fmla="val 81092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88154" name="Group 536"/>
            <p:cNvGrpSpPr>
              <a:grpSpLocks/>
            </p:cNvGrpSpPr>
            <p:nvPr/>
          </p:nvGrpSpPr>
          <p:grpSpPr bwMode="auto">
            <a:xfrm>
              <a:off x="3408" y="768"/>
              <a:ext cx="2068" cy="3264"/>
              <a:chOff x="3408" y="768"/>
              <a:chExt cx="2068" cy="3264"/>
            </a:xfrm>
          </p:grpSpPr>
          <p:grpSp>
            <p:nvGrpSpPr>
              <p:cNvPr id="88155" name="Group 533"/>
              <p:cNvGrpSpPr>
                <a:grpSpLocks/>
              </p:cNvGrpSpPr>
              <p:nvPr/>
            </p:nvGrpSpPr>
            <p:grpSpPr bwMode="auto">
              <a:xfrm>
                <a:off x="3408" y="768"/>
                <a:ext cx="2016" cy="1344"/>
                <a:chOff x="3408" y="768"/>
                <a:chExt cx="2016" cy="1344"/>
              </a:xfrm>
            </p:grpSpPr>
            <p:grpSp>
              <p:nvGrpSpPr>
                <p:cNvPr id="88222" name="Group 408"/>
                <p:cNvGrpSpPr>
                  <a:grpSpLocks/>
                </p:cNvGrpSpPr>
                <p:nvPr/>
              </p:nvGrpSpPr>
              <p:grpSpPr bwMode="auto">
                <a:xfrm>
                  <a:off x="3408" y="768"/>
                  <a:ext cx="697" cy="1344"/>
                  <a:chOff x="3600" y="2112"/>
                  <a:chExt cx="1344" cy="2592"/>
                </a:xfrm>
              </p:grpSpPr>
              <p:sp>
                <p:nvSpPr>
                  <p:cNvPr id="88236" name="Rectangle 392"/>
                  <p:cNvSpPr>
                    <a:spLocks noChangeArrowheads="1"/>
                  </p:cNvSpPr>
                  <p:nvPr/>
                </p:nvSpPr>
                <p:spPr bwMode="auto">
                  <a:xfrm>
                    <a:off x="3600" y="2496"/>
                    <a:ext cx="1344" cy="91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1D1D1D"/>
                      </a:gs>
                      <a:gs pos="50000">
                        <a:srgbClr val="333333"/>
                      </a:gs>
                      <a:gs pos="100000">
                        <a:srgbClr val="1D1D1D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37" name="Rectangle 393"/>
                  <p:cNvSpPr>
                    <a:spLocks noChangeArrowheads="1"/>
                  </p:cNvSpPr>
                  <p:nvPr/>
                </p:nvSpPr>
                <p:spPr bwMode="auto">
                  <a:xfrm>
                    <a:off x="3696" y="3408"/>
                    <a:ext cx="1152" cy="28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595959"/>
                      </a:gs>
                      <a:gs pos="50000">
                        <a:srgbClr val="C0C0C0"/>
                      </a:gs>
                      <a:gs pos="100000">
                        <a:srgbClr val="595959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38" name="Rectangle 395"/>
                  <p:cNvSpPr>
                    <a:spLocks noChangeArrowheads="1"/>
                  </p:cNvSpPr>
                  <p:nvPr/>
                </p:nvSpPr>
                <p:spPr bwMode="auto">
                  <a:xfrm>
                    <a:off x="3792" y="3696"/>
                    <a:ext cx="960" cy="144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595959"/>
                      </a:gs>
                      <a:gs pos="50000">
                        <a:srgbClr val="C0C0C0"/>
                      </a:gs>
                      <a:gs pos="100000">
                        <a:srgbClr val="595959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39" name="Rectangle 396"/>
                  <p:cNvSpPr>
                    <a:spLocks noChangeArrowheads="1"/>
                  </p:cNvSpPr>
                  <p:nvPr/>
                </p:nvSpPr>
                <p:spPr bwMode="auto">
                  <a:xfrm>
                    <a:off x="3840" y="2304"/>
                    <a:ext cx="864" cy="19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595959"/>
                      </a:gs>
                      <a:gs pos="50000">
                        <a:srgbClr val="C0C0C0"/>
                      </a:gs>
                      <a:gs pos="100000">
                        <a:srgbClr val="595959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40" name="Rectangle 39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112"/>
                    <a:ext cx="432" cy="19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595959"/>
                      </a:gs>
                      <a:gs pos="50000">
                        <a:srgbClr val="C0C0C0"/>
                      </a:gs>
                      <a:gs pos="100000">
                        <a:srgbClr val="595959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41" name="AutoShape 398"/>
                  <p:cNvSpPr>
                    <a:spLocks noChangeArrowheads="1"/>
                  </p:cNvSpPr>
                  <p:nvPr/>
                </p:nvSpPr>
                <p:spPr bwMode="auto">
                  <a:xfrm>
                    <a:off x="3696" y="3840"/>
                    <a:ext cx="1200" cy="864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w 21600"/>
                      <a:gd name="T7" fmla="*/ 0 h 216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2700 w 21600"/>
                      <a:gd name="T13" fmla="*/ 2700 h 21600"/>
                      <a:gd name="T14" fmla="*/ 18918 w 21600"/>
                      <a:gd name="T15" fmla="*/ 18900 h 216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600" h="21600">
                        <a:moveTo>
                          <a:pt x="0" y="0"/>
                        </a:moveTo>
                        <a:lnTo>
                          <a:pt x="1782" y="21600"/>
                        </a:lnTo>
                        <a:lnTo>
                          <a:pt x="19818" y="21600"/>
                        </a:lnTo>
                        <a:lnTo>
                          <a:pt x="2160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0000"/>
                      </a:gs>
                      <a:gs pos="50000">
                        <a:srgbClr val="333333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/>
                  <a:p>
                    <a:endParaRPr lang="ja-JP" altLang="en-US"/>
                  </a:p>
                </p:txBody>
              </p:sp>
              <p:grpSp>
                <p:nvGrpSpPr>
                  <p:cNvPr id="88242" name="Group 403"/>
                  <p:cNvGrpSpPr>
                    <a:grpSpLocks/>
                  </p:cNvGrpSpPr>
                  <p:nvPr/>
                </p:nvGrpSpPr>
                <p:grpSpPr bwMode="auto">
                  <a:xfrm>
                    <a:off x="3984" y="4128"/>
                    <a:ext cx="576" cy="576"/>
                    <a:chOff x="3984" y="4128"/>
                    <a:chExt cx="576" cy="576"/>
                  </a:xfrm>
                </p:grpSpPr>
                <p:sp>
                  <p:nvSpPr>
                    <p:cNvPr id="88246" name="Line 4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4" y="4128"/>
                      <a:ext cx="0" cy="576"/>
                    </a:xfrm>
                    <a:prstGeom prst="line">
                      <a:avLst/>
                    </a:prstGeom>
                    <a:noFill/>
                    <a:ln w="1270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92075" tIns="46038" rIns="92075" bIns="46038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88247" name="Line 4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72" y="4128"/>
                      <a:ext cx="0" cy="576"/>
                    </a:xfrm>
                    <a:prstGeom prst="line">
                      <a:avLst/>
                    </a:prstGeom>
                    <a:noFill/>
                    <a:ln w="1270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92075" tIns="46038" rIns="92075" bIns="46038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88248" name="Line 4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560" y="4128"/>
                      <a:ext cx="0" cy="576"/>
                    </a:xfrm>
                    <a:prstGeom prst="line">
                      <a:avLst/>
                    </a:prstGeom>
                    <a:noFill/>
                    <a:ln w="1270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92075" tIns="46038" rIns="92075" bIns="46038" anchor="ctr"/>
                    <a:lstStyle/>
                    <a:p>
                      <a:endParaRPr lang="ja-JP" altLang="en-US"/>
                    </a:p>
                  </p:txBody>
                </p:sp>
              </p:grpSp>
              <p:sp>
                <p:nvSpPr>
                  <p:cNvPr id="88243" name="Oval 405"/>
                  <p:cNvSpPr>
                    <a:spLocks noChangeArrowheads="1"/>
                  </p:cNvSpPr>
                  <p:nvPr/>
                </p:nvSpPr>
                <p:spPr bwMode="auto">
                  <a:xfrm>
                    <a:off x="3888" y="2592"/>
                    <a:ext cx="768" cy="768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44" name="Oval 406"/>
                  <p:cNvSpPr>
                    <a:spLocks noChangeArrowheads="1"/>
                  </p:cNvSpPr>
                  <p:nvPr/>
                </p:nvSpPr>
                <p:spPr bwMode="auto">
                  <a:xfrm>
                    <a:off x="3984" y="2688"/>
                    <a:ext cx="576" cy="576"/>
                  </a:xfrm>
                  <a:prstGeom prst="ellipse">
                    <a:avLst/>
                  </a:prstGeom>
                  <a:solidFill>
                    <a:srgbClr val="CCFFCC"/>
                  </a:solid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45" name="AutoShape 407"/>
                  <p:cNvSpPr>
                    <a:spLocks noChangeArrowheads="1"/>
                  </p:cNvSpPr>
                  <p:nvPr/>
                </p:nvSpPr>
                <p:spPr bwMode="auto">
                  <a:xfrm rot="8101670">
                    <a:off x="4135" y="2776"/>
                    <a:ext cx="109" cy="304"/>
                  </a:xfrm>
                  <a:prstGeom prst="flowChartMerge">
                    <a:avLst/>
                  </a:prstGeom>
                  <a:solidFill>
                    <a:srgbClr val="00FFFF"/>
                  </a:solidFill>
                  <a:ln w="254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</p:grpSp>
            <p:grpSp>
              <p:nvGrpSpPr>
                <p:cNvPr id="88223" name="Group 423"/>
                <p:cNvGrpSpPr>
                  <a:grpSpLocks/>
                </p:cNvGrpSpPr>
                <p:nvPr/>
              </p:nvGrpSpPr>
              <p:grpSpPr bwMode="auto">
                <a:xfrm>
                  <a:off x="4727" y="768"/>
                  <a:ext cx="697" cy="1344"/>
                  <a:chOff x="4727" y="2640"/>
                  <a:chExt cx="697" cy="1344"/>
                </a:xfrm>
              </p:grpSpPr>
              <p:sp>
                <p:nvSpPr>
                  <p:cNvPr id="88224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4727" y="2839"/>
                    <a:ext cx="697" cy="473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1D1D1D"/>
                      </a:gs>
                      <a:gs pos="50000">
                        <a:srgbClr val="333333"/>
                      </a:gs>
                      <a:gs pos="100000">
                        <a:srgbClr val="1D1D1D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25" name="Rectangle 411"/>
                  <p:cNvSpPr>
                    <a:spLocks noChangeArrowheads="1"/>
                  </p:cNvSpPr>
                  <p:nvPr/>
                </p:nvSpPr>
                <p:spPr bwMode="auto">
                  <a:xfrm>
                    <a:off x="4777" y="3312"/>
                    <a:ext cx="597" cy="149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595959"/>
                      </a:gs>
                      <a:gs pos="50000">
                        <a:srgbClr val="C0C0C0"/>
                      </a:gs>
                      <a:gs pos="100000">
                        <a:srgbClr val="595959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26" name="Rectangle 412"/>
                  <p:cNvSpPr>
                    <a:spLocks noChangeArrowheads="1"/>
                  </p:cNvSpPr>
                  <p:nvPr/>
                </p:nvSpPr>
                <p:spPr bwMode="auto">
                  <a:xfrm>
                    <a:off x="4827" y="3461"/>
                    <a:ext cx="497" cy="7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595959"/>
                      </a:gs>
                      <a:gs pos="50000">
                        <a:srgbClr val="C0C0C0"/>
                      </a:gs>
                      <a:gs pos="100000">
                        <a:srgbClr val="595959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27" name="Rectangle 413"/>
                  <p:cNvSpPr>
                    <a:spLocks noChangeArrowheads="1"/>
                  </p:cNvSpPr>
                  <p:nvPr/>
                </p:nvSpPr>
                <p:spPr bwMode="auto">
                  <a:xfrm>
                    <a:off x="4851" y="2740"/>
                    <a:ext cx="449" cy="99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595959"/>
                      </a:gs>
                      <a:gs pos="50000">
                        <a:srgbClr val="C0C0C0"/>
                      </a:gs>
                      <a:gs pos="100000">
                        <a:srgbClr val="595959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28" name="Rectangle 414"/>
                  <p:cNvSpPr>
                    <a:spLocks noChangeArrowheads="1"/>
                  </p:cNvSpPr>
                  <p:nvPr/>
                </p:nvSpPr>
                <p:spPr bwMode="auto">
                  <a:xfrm>
                    <a:off x="4951" y="2640"/>
                    <a:ext cx="224" cy="100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595959"/>
                      </a:gs>
                      <a:gs pos="50000">
                        <a:srgbClr val="C0C0C0"/>
                      </a:gs>
                      <a:gs pos="100000">
                        <a:srgbClr val="595959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29" name="AutoShape 415"/>
                  <p:cNvSpPr>
                    <a:spLocks noChangeArrowheads="1"/>
                  </p:cNvSpPr>
                  <p:nvPr/>
                </p:nvSpPr>
                <p:spPr bwMode="auto">
                  <a:xfrm>
                    <a:off x="4777" y="3536"/>
                    <a:ext cx="622" cy="44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w 21600"/>
                      <a:gd name="T7" fmla="*/ 0 h 216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2674 w 21600"/>
                      <a:gd name="T13" fmla="*/ 2700 h 21600"/>
                      <a:gd name="T14" fmla="*/ 18926 w 21600"/>
                      <a:gd name="T15" fmla="*/ 18900 h 216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600" h="21600">
                        <a:moveTo>
                          <a:pt x="0" y="0"/>
                        </a:moveTo>
                        <a:lnTo>
                          <a:pt x="1782" y="21600"/>
                        </a:lnTo>
                        <a:lnTo>
                          <a:pt x="19818" y="21600"/>
                        </a:lnTo>
                        <a:lnTo>
                          <a:pt x="2160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0000"/>
                      </a:gs>
                      <a:gs pos="50000">
                        <a:srgbClr val="333333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/>
                  <a:p>
                    <a:endParaRPr lang="ja-JP" altLang="en-US"/>
                  </a:p>
                </p:txBody>
              </p:sp>
              <p:grpSp>
                <p:nvGrpSpPr>
                  <p:cNvPr id="88230" name="Group 416"/>
                  <p:cNvGrpSpPr>
                    <a:grpSpLocks/>
                  </p:cNvGrpSpPr>
                  <p:nvPr/>
                </p:nvGrpSpPr>
                <p:grpSpPr bwMode="auto">
                  <a:xfrm>
                    <a:off x="4926" y="3685"/>
                    <a:ext cx="299" cy="299"/>
                    <a:chOff x="3984" y="4128"/>
                    <a:chExt cx="576" cy="576"/>
                  </a:xfrm>
                </p:grpSpPr>
                <p:sp>
                  <p:nvSpPr>
                    <p:cNvPr id="88233" name="Line 4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84" y="4128"/>
                      <a:ext cx="0" cy="576"/>
                    </a:xfrm>
                    <a:prstGeom prst="line">
                      <a:avLst/>
                    </a:prstGeom>
                    <a:noFill/>
                    <a:ln w="1270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92075" tIns="46038" rIns="92075" bIns="46038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88234" name="Line 4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72" y="4128"/>
                      <a:ext cx="0" cy="576"/>
                    </a:xfrm>
                    <a:prstGeom prst="line">
                      <a:avLst/>
                    </a:prstGeom>
                    <a:noFill/>
                    <a:ln w="1270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92075" tIns="46038" rIns="92075" bIns="46038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88235" name="Line 4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560" y="4128"/>
                      <a:ext cx="0" cy="576"/>
                    </a:xfrm>
                    <a:prstGeom prst="line">
                      <a:avLst/>
                    </a:prstGeom>
                    <a:noFill/>
                    <a:ln w="1270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92075" tIns="46038" rIns="92075" bIns="46038" anchor="ctr"/>
                    <a:lstStyle/>
                    <a:p>
                      <a:endParaRPr lang="ja-JP" altLang="en-US"/>
                    </a:p>
                  </p:txBody>
                </p:sp>
              </p:grpSp>
              <p:sp>
                <p:nvSpPr>
                  <p:cNvPr id="88231" name="Oval 420"/>
                  <p:cNvSpPr>
                    <a:spLocks noChangeArrowheads="1"/>
                  </p:cNvSpPr>
                  <p:nvPr/>
                </p:nvSpPr>
                <p:spPr bwMode="auto">
                  <a:xfrm>
                    <a:off x="4876" y="2889"/>
                    <a:ext cx="399" cy="398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232" name="Oval 421"/>
                  <p:cNvSpPr>
                    <a:spLocks noChangeArrowheads="1"/>
                  </p:cNvSpPr>
                  <p:nvPr/>
                </p:nvSpPr>
                <p:spPr bwMode="auto">
                  <a:xfrm>
                    <a:off x="4926" y="2939"/>
                    <a:ext cx="299" cy="298"/>
                  </a:xfrm>
                  <a:prstGeom prst="ellipse">
                    <a:avLst/>
                  </a:prstGeom>
                  <a:solidFill>
                    <a:srgbClr val="CCFFCC"/>
                  </a:solid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92075" tIns="46038" rIns="92075" bIns="46038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</p:grpSp>
          </p:grpSp>
          <p:grpSp>
            <p:nvGrpSpPr>
              <p:cNvPr id="88156" name="Group 535"/>
              <p:cNvGrpSpPr>
                <a:grpSpLocks/>
              </p:cNvGrpSpPr>
              <p:nvPr/>
            </p:nvGrpSpPr>
            <p:grpSpPr bwMode="auto">
              <a:xfrm>
                <a:off x="3408" y="2304"/>
                <a:ext cx="2068" cy="1728"/>
                <a:chOff x="3408" y="2304"/>
                <a:chExt cx="2068" cy="1728"/>
              </a:xfrm>
            </p:grpSpPr>
            <p:sp>
              <p:nvSpPr>
                <p:cNvPr id="88157" name="Rectangle 450"/>
                <p:cNvSpPr>
                  <a:spLocks noChangeArrowheads="1"/>
                </p:cNvSpPr>
                <p:nvPr/>
              </p:nvSpPr>
              <p:spPr bwMode="auto">
                <a:xfrm rot="-3097580">
                  <a:off x="3726" y="3767"/>
                  <a:ext cx="89" cy="57"/>
                </a:xfrm>
                <a:prstGeom prst="rect">
                  <a:avLst/>
                </a:prstGeom>
                <a:gradFill rotWithShape="0">
                  <a:gsLst>
                    <a:gs pos="0">
                      <a:srgbClr val="2E2E2E"/>
                    </a:gs>
                    <a:gs pos="50000">
                      <a:srgbClr val="FFFFFF"/>
                    </a:gs>
                    <a:gs pos="100000">
                      <a:srgbClr val="2E2E2E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grpSp>
              <p:nvGrpSpPr>
                <p:cNvPr id="88158" name="Group 451"/>
                <p:cNvGrpSpPr>
                  <a:grpSpLocks/>
                </p:cNvGrpSpPr>
                <p:nvPr/>
              </p:nvGrpSpPr>
              <p:grpSpPr bwMode="auto">
                <a:xfrm flipH="1">
                  <a:off x="3796" y="3415"/>
                  <a:ext cx="1344" cy="233"/>
                  <a:chOff x="457" y="203"/>
                  <a:chExt cx="379" cy="68"/>
                </a:xfrm>
              </p:grpSpPr>
              <p:sp>
                <p:nvSpPr>
                  <p:cNvPr id="88178" name="Oval 452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581" y="235"/>
                    <a:ext cx="22" cy="22"/>
                  </a:xfrm>
                  <a:prstGeom prst="ellipse">
                    <a:avLst/>
                  </a:prstGeom>
                  <a:solidFill>
                    <a:srgbClr val="C0C0C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179" name="Oval 453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645" y="235"/>
                    <a:ext cx="22" cy="22"/>
                  </a:xfrm>
                  <a:prstGeom prst="ellipse">
                    <a:avLst/>
                  </a:prstGeom>
                  <a:solidFill>
                    <a:srgbClr val="C0C0C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180" name="Oval 454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699" y="235"/>
                    <a:ext cx="22" cy="22"/>
                  </a:xfrm>
                  <a:prstGeom prst="ellipse">
                    <a:avLst/>
                  </a:prstGeom>
                  <a:solidFill>
                    <a:srgbClr val="C0C0C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181" name="Freeform 455"/>
                  <p:cNvSpPr>
                    <a:spLocks/>
                  </p:cNvSpPr>
                  <p:nvPr/>
                </p:nvSpPr>
                <p:spPr bwMode="auto">
                  <a:xfrm flipH="1" flipV="1">
                    <a:off x="457" y="203"/>
                    <a:ext cx="379" cy="68"/>
                  </a:xfrm>
                  <a:custGeom>
                    <a:avLst/>
                    <a:gdLst>
                      <a:gd name="T0" fmla="*/ 374 w 379"/>
                      <a:gd name="T1" fmla="*/ 0 h 68"/>
                      <a:gd name="T2" fmla="*/ 62 w 379"/>
                      <a:gd name="T3" fmla="*/ 0 h 68"/>
                      <a:gd name="T4" fmla="*/ 61 w 379"/>
                      <a:gd name="T5" fmla="*/ 1 h 68"/>
                      <a:gd name="T6" fmla="*/ 61 w 379"/>
                      <a:gd name="T7" fmla="*/ 5 h 68"/>
                      <a:gd name="T8" fmla="*/ 60 w 379"/>
                      <a:gd name="T9" fmla="*/ 6 h 68"/>
                      <a:gd name="T10" fmla="*/ 2 w 379"/>
                      <a:gd name="T11" fmla="*/ 6 h 68"/>
                      <a:gd name="T12" fmla="*/ 0 w 379"/>
                      <a:gd name="T13" fmla="*/ 7 h 68"/>
                      <a:gd name="T14" fmla="*/ 2 w 379"/>
                      <a:gd name="T15" fmla="*/ 64 h 68"/>
                      <a:gd name="T16" fmla="*/ 50 w 379"/>
                      <a:gd name="T17" fmla="*/ 68 h 68"/>
                      <a:gd name="T18" fmla="*/ 50 w 379"/>
                      <a:gd name="T19" fmla="*/ 62 h 68"/>
                      <a:gd name="T20" fmla="*/ 55 w 379"/>
                      <a:gd name="T21" fmla="*/ 56 h 68"/>
                      <a:gd name="T22" fmla="*/ 376 w 379"/>
                      <a:gd name="T23" fmla="*/ 56 h 68"/>
                      <a:gd name="T24" fmla="*/ 378 w 379"/>
                      <a:gd name="T25" fmla="*/ 55 h 68"/>
                      <a:gd name="T26" fmla="*/ 379 w 379"/>
                      <a:gd name="T27" fmla="*/ 7 h 68"/>
                      <a:gd name="T28" fmla="*/ 378 w 379"/>
                      <a:gd name="T29" fmla="*/ 5 h 68"/>
                      <a:gd name="T30" fmla="*/ 376 w 379"/>
                      <a:gd name="T31" fmla="*/ 5 h 68"/>
                      <a:gd name="T32" fmla="*/ 376 w 379"/>
                      <a:gd name="T33" fmla="*/ 1 h 68"/>
                      <a:gd name="T34" fmla="*/ 374 w 379"/>
                      <a:gd name="T35" fmla="*/ 0 h 68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379" h="68">
                        <a:moveTo>
                          <a:pt x="374" y="0"/>
                        </a:moveTo>
                        <a:lnTo>
                          <a:pt x="62" y="0"/>
                        </a:lnTo>
                        <a:lnTo>
                          <a:pt x="61" y="1"/>
                        </a:lnTo>
                        <a:lnTo>
                          <a:pt x="61" y="5"/>
                        </a:lnTo>
                        <a:lnTo>
                          <a:pt x="60" y="6"/>
                        </a:lnTo>
                        <a:lnTo>
                          <a:pt x="2" y="6"/>
                        </a:lnTo>
                        <a:lnTo>
                          <a:pt x="0" y="7"/>
                        </a:lnTo>
                        <a:lnTo>
                          <a:pt x="2" y="64"/>
                        </a:lnTo>
                        <a:lnTo>
                          <a:pt x="50" y="68"/>
                        </a:lnTo>
                        <a:lnTo>
                          <a:pt x="50" y="62"/>
                        </a:lnTo>
                        <a:lnTo>
                          <a:pt x="55" y="56"/>
                        </a:lnTo>
                        <a:lnTo>
                          <a:pt x="376" y="56"/>
                        </a:lnTo>
                        <a:lnTo>
                          <a:pt x="378" y="55"/>
                        </a:lnTo>
                        <a:lnTo>
                          <a:pt x="379" y="7"/>
                        </a:lnTo>
                        <a:lnTo>
                          <a:pt x="378" y="5"/>
                        </a:lnTo>
                        <a:lnTo>
                          <a:pt x="376" y="5"/>
                        </a:lnTo>
                        <a:lnTo>
                          <a:pt x="376" y="1"/>
                        </a:lnTo>
                        <a:lnTo>
                          <a:pt x="374" y="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82" name="Freeform 456"/>
                  <p:cNvSpPr>
                    <a:spLocks/>
                  </p:cNvSpPr>
                  <p:nvPr/>
                </p:nvSpPr>
                <p:spPr bwMode="auto">
                  <a:xfrm flipH="1" flipV="1">
                    <a:off x="460" y="266"/>
                    <a:ext cx="8" cy="5"/>
                  </a:xfrm>
                  <a:custGeom>
                    <a:avLst/>
                    <a:gdLst>
                      <a:gd name="T0" fmla="*/ 0 w 8"/>
                      <a:gd name="T1" fmla="*/ 0 h 5"/>
                      <a:gd name="T2" fmla="*/ 0 w 8"/>
                      <a:gd name="T3" fmla="*/ 5 h 5"/>
                      <a:gd name="T4" fmla="*/ 8 w 8"/>
                      <a:gd name="T5" fmla="*/ 5 h 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" h="5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8" y="5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83" name="Line 45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63" y="240"/>
                    <a:ext cx="0" cy="26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84" name="Freeform 458"/>
                  <p:cNvSpPr>
                    <a:spLocks/>
                  </p:cNvSpPr>
                  <p:nvPr/>
                </p:nvSpPr>
                <p:spPr bwMode="auto">
                  <a:xfrm flipH="1" flipV="1">
                    <a:off x="458" y="215"/>
                    <a:ext cx="12" cy="25"/>
                  </a:xfrm>
                  <a:custGeom>
                    <a:avLst/>
                    <a:gdLst>
                      <a:gd name="T0" fmla="*/ 12 w 12"/>
                      <a:gd name="T1" fmla="*/ 0 h 25"/>
                      <a:gd name="T2" fmla="*/ 2 w 12"/>
                      <a:gd name="T3" fmla="*/ 0 h 25"/>
                      <a:gd name="T4" fmla="*/ 0 w 12"/>
                      <a:gd name="T5" fmla="*/ 1 h 25"/>
                      <a:gd name="T6" fmla="*/ 0 w 12"/>
                      <a:gd name="T7" fmla="*/ 25 h 2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2" h="25">
                        <a:moveTo>
                          <a:pt x="1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25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85" name="Freeform 459"/>
                  <p:cNvSpPr>
                    <a:spLocks/>
                  </p:cNvSpPr>
                  <p:nvPr/>
                </p:nvSpPr>
                <p:spPr bwMode="auto">
                  <a:xfrm flipH="1" flipV="1">
                    <a:off x="494" y="226"/>
                    <a:ext cx="29" cy="45"/>
                  </a:xfrm>
                  <a:custGeom>
                    <a:avLst/>
                    <a:gdLst>
                      <a:gd name="T0" fmla="*/ 29 w 29"/>
                      <a:gd name="T1" fmla="*/ 0 h 45"/>
                      <a:gd name="T2" fmla="*/ 27 w 29"/>
                      <a:gd name="T3" fmla="*/ 44 h 45"/>
                      <a:gd name="T4" fmla="*/ 25 w 29"/>
                      <a:gd name="T5" fmla="*/ 45 h 45"/>
                      <a:gd name="T6" fmla="*/ 2 w 29"/>
                      <a:gd name="T7" fmla="*/ 45 h 45"/>
                      <a:gd name="T8" fmla="*/ 1 w 29"/>
                      <a:gd name="T9" fmla="*/ 44 h 45"/>
                      <a:gd name="T10" fmla="*/ 0 w 29"/>
                      <a:gd name="T11" fmla="*/ 31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29" h="45">
                        <a:moveTo>
                          <a:pt x="29" y="0"/>
                        </a:moveTo>
                        <a:lnTo>
                          <a:pt x="27" y="44"/>
                        </a:lnTo>
                        <a:lnTo>
                          <a:pt x="25" y="45"/>
                        </a:lnTo>
                        <a:lnTo>
                          <a:pt x="2" y="45"/>
                        </a:lnTo>
                        <a:lnTo>
                          <a:pt x="1" y="44"/>
                        </a:lnTo>
                        <a:lnTo>
                          <a:pt x="0" y="3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86" name="Freeform 460"/>
                  <p:cNvSpPr>
                    <a:spLocks/>
                  </p:cNvSpPr>
                  <p:nvPr/>
                </p:nvSpPr>
                <p:spPr bwMode="auto">
                  <a:xfrm flipH="1" flipV="1">
                    <a:off x="521" y="239"/>
                    <a:ext cx="23" cy="32"/>
                  </a:xfrm>
                  <a:custGeom>
                    <a:avLst/>
                    <a:gdLst>
                      <a:gd name="T0" fmla="*/ 21 w 23"/>
                      <a:gd name="T1" fmla="*/ 0 h 32"/>
                      <a:gd name="T2" fmla="*/ 23 w 23"/>
                      <a:gd name="T3" fmla="*/ 32 h 32"/>
                      <a:gd name="T4" fmla="*/ 22 w 23"/>
                      <a:gd name="T5" fmla="*/ 31 h 32"/>
                      <a:gd name="T6" fmla="*/ 0 w 23"/>
                      <a:gd name="T7" fmla="*/ 31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3" h="32">
                        <a:moveTo>
                          <a:pt x="21" y="0"/>
                        </a:moveTo>
                        <a:lnTo>
                          <a:pt x="23" y="32"/>
                        </a:lnTo>
                        <a:lnTo>
                          <a:pt x="22" y="31"/>
                        </a:lnTo>
                        <a:lnTo>
                          <a:pt x="0" y="3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87" name="Freeform 461"/>
                  <p:cNvSpPr>
                    <a:spLocks/>
                  </p:cNvSpPr>
                  <p:nvPr/>
                </p:nvSpPr>
                <p:spPr bwMode="auto">
                  <a:xfrm flipH="1" flipV="1">
                    <a:off x="544" y="226"/>
                    <a:ext cx="29" cy="45"/>
                  </a:xfrm>
                  <a:custGeom>
                    <a:avLst/>
                    <a:gdLst>
                      <a:gd name="T0" fmla="*/ 29 w 29"/>
                      <a:gd name="T1" fmla="*/ 0 h 45"/>
                      <a:gd name="T2" fmla="*/ 28 w 29"/>
                      <a:gd name="T3" fmla="*/ 44 h 45"/>
                      <a:gd name="T4" fmla="*/ 27 w 29"/>
                      <a:gd name="T5" fmla="*/ 45 h 45"/>
                      <a:gd name="T6" fmla="*/ 2 w 29"/>
                      <a:gd name="T7" fmla="*/ 45 h 45"/>
                      <a:gd name="T8" fmla="*/ 1 w 29"/>
                      <a:gd name="T9" fmla="*/ 44 h 45"/>
                      <a:gd name="T10" fmla="*/ 0 w 29"/>
                      <a:gd name="T11" fmla="*/ 31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29" h="45">
                        <a:moveTo>
                          <a:pt x="29" y="0"/>
                        </a:moveTo>
                        <a:lnTo>
                          <a:pt x="28" y="44"/>
                        </a:lnTo>
                        <a:lnTo>
                          <a:pt x="27" y="45"/>
                        </a:lnTo>
                        <a:lnTo>
                          <a:pt x="2" y="45"/>
                        </a:lnTo>
                        <a:lnTo>
                          <a:pt x="1" y="44"/>
                        </a:lnTo>
                        <a:lnTo>
                          <a:pt x="0" y="3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88" name="Line 46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23" y="230"/>
                    <a:ext cx="2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89" name="Line 46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56" y="217"/>
                    <a:ext cx="0" cy="6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90" name="Line 46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34" y="217"/>
                    <a:ext cx="0" cy="1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91" name="Line 46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15" y="217"/>
                    <a:ext cx="0" cy="6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92" name="Line 4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7" y="215"/>
                    <a:ext cx="0" cy="1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93" name="Arc 467"/>
                  <p:cNvSpPr>
                    <a:spLocks/>
                  </p:cNvSpPr>
                  <p:nvPr/>
                </p:nvSpPr>
                <p:spPr bwMode="auto">
                  <a:xfrm flipH="1">
                    <a:off x="574" y="226"/>
                    <a:ext cx="37" cy="15"/>
                  </a:xfrm>
                  <a:custGeom>
                    <a:avLst/>
                    <a:gdLst>
                      <a:gd name="T0" fmla="*/ 0 w 43200"/>
                      <a:gd name="T1" fmla="*/ 0 h 21600"/>
                      <a:gd name="T2" fmla="*/ 0 w 43200"/>
                      <a:gd name="T3" fmla="*/ 0 h 21600"/>
                      <a:gd name="T4" fmla="*/ 0 w 43200"/>
                      <a:gd name="T5" fmla="*/ 0 h 2160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3200" h="21600" fill="none" extrusionOk="0">
                        <a:moveTo>
                          <a:pt x="0" y="21600"/>
                        </a:moveTo>
                        <a:cubicBezTo>
                          <a:pt x="0" y="9670"/>
                          <a:pt x="9670" y="0"/>
                          <a:pt x="21600" y="0"/>
                        </a:cubicBezTo>
                        <a:cubicBezTo>
                          <a:pt x="33529" y="0"/>
                          <a:pt x="43200" y="9670"/>
                          <a:pt x="43200" y="21600"/>
                        </a:cubicBezTo>
                      </a:path>
                      <a:path w="43200" h="21600" stroke="0" extrusionOk="0">
                        <a:moveTo>
                          <a:pt x="0" y="21600"/>
                        </a:moveTo>
                        <a:cubicBezTo>
                          <a:pt x="0" y="9670"/>
                          <a:pt x="9670" y="0"/>
                          <a:pt x="21600" y="0"/>
                        </a:cubicBezTo>
                        <a:cubicBezTo>
                          <a:pt x="33529" y="0"/>
                          <a:pt x="43200" y="9670"/>
                          <a:pt x="43200" y="21600"/>
                        </a:cubicBezTo>
                        <a:lnTo>
                          <a:pt x="21600" y="21600"/>
                        </a:lnTo>
                        <a:lnTo>
                          <a:pt x="0" y="2160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94" name="Freeform 468"/>
                  <p:cNvSpPr>
                    <a:spLocks/>
                  </p:cNvSpPr>
                  <p:nvPr/>
                </p:nvSpPr>
                <p:spPr bwMode="auto">
                  <a:xfrm flipH="1" flipV="1">
                    <a:off x="565" y="231"/>
                    <a:ext cx="15" cy="40"/>
                  </a:xfrm>
                  <a:custGeom>
                    <a:avLst/>
                    <a:gdLst>
                      <a:gd name="T0" fmla="*/ 13 w 15"/>
                      <a:gd name="T1" fmla="*/ 0 h 40"/>
                      <a:gd name="T2" fmla="*/ 15 w 15"/>
                      <a:gd name="T3" fmla="*/ 32 h 40"/>
                      <a:gd name="T4" fmla="*/ 14 w 15"/>
                      <a:gd name="T5" fmla="*/ 30 h 40"/>
                      <a:gd name="T6" fmla="*/ 4 w 15"/>
                      <a:gd name="T7" fmla="*/ 30 h 40"/>
                      <a:gd name="T8" fmla="*/ 2 w 15"/>
                      <a:gd name="T9" fmla="*/ 32 h 40"/>
                      <a:gd name="T10" fmla="*/ 0 w 15"/>
                      <a:gd name="T11" fmla="*/ 35 h 40"/>
                      <a:gd name="T12" fmla="*/ 0 w 15"/>
                      <a:gd name="T13" fmla="*/ 40 h 4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5" h="40">
                        <a:moveTo>
                          <a:pt x="13" y="0"/>
                        </a:moveTo>
                        <a:lnTo>
                          <a:pt x="15" y="32"/>
                        </a:lnTo>
                        <a:lnTo>
                          <a:pt x="14" y="30"/>
                        </a:lnTo>
                        <a:lnTo>
                          <a:pt x="4" y="30"/>
                        </a:lnTo>
                        <a:lnTo>
                          <a:pt x="2" y="32"/>
                        </a:lnTo>
                        <a:lnTo>
                          <a:pt x="0" y="35"/>
                        </a:lnTo>
                        <a:lnTo>
                          <a:pt x="0" y="4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95" name="Line 46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1" y="230"/>
                    <a:ext cx="24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96" name="Freeform 470"/>
                  <p:cNvSpPr>
                    <a:spLocks/>
                  </p:cNvSpPr>
                  <p:nvPr/>
                </p:nvSpPr>
                <p:spPr bwMode="auto">
                  <a:xfrm flipH="1" flipV="1">
                    <a:off x="605" y="231"/>
                    <a:ext cx="11" cy="34"/>
                  </a:xfrm>
                  <a:custGeom>
                    <a:avLst/>
                    <a:gdLst>
                      <a:gd name="T0" fmla="*/ 1 w 11"/>
                      <a:gd name="T1" fmla="*/ 0 h 34"/>
                      <a:gd name="T2" fmla="*/ 0 w 11"/>
                      <a:gd name="T3" fmla="*/ 24 h 34"/>
                      <a:gd name="T4" fmla="*/ 0 w 11"/>
                      <a:gd name="T5" fmla="*/ 26 h 34"/>
                      <a:gd name="T6" fmla="*/ 1 w 11"/>
                      <a:gd name="T7" fmla="*/ 24 h 34"/>
                      <a:gd name="T8" fmla="*/ 7 w 11"/>
                      <a:gd name="T9" fmla="*/ 24 h 34"/>
                      <a:gd name="T10" fmla="*/ 9 w 11"/>
                      <a:gd name="T11" fmla="*/ 26 h 34"/>
                      <a:gd name="T12" fmla="*/ 11 w 11"/>
                      <a:gd name="T13" fmla="*/ 29 h 34"/>
                      <a:gd name="T14" fmla="*/ 11 w 11"/>
                      <a:gd name="T15" fmla="*/ 34 h 3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1" h="34">
                        <a:moveTo>
                          <a:pt x="1" y="0"/>
                        </a:moveTo>
                        <a:lnTo>
                          <a:pt x="0" y="24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7" y="24"/>
                        </a:lnTo>
                        <a:lnTo>
                          <a:pt x="9" y="26"/>
                        </a:lnTo>
                        <a:lnTo>
                          <a:pt x="11" y="29"/>
                        </a:lnTo>
                        <a:lnTo>
                          <a:pt x="11" y="34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97" name="Line 47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11" y="226"/>
                    <a:ext cx="2" cy="14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98" name="Freeform 472"/>
                  <p:cNvSpPr>
                    <a:spLocks/>
                  </p:cNvSpPr>
                  <p:nvPr/>
                </p:nvSpPr>
                <p:spPr bwMode="auto">
                  <a:xfrm flipH="1" flipV="1">
                    <a:off x="606" y="264"/>
                    <a:ext cx="9" cy="7"/>
                  </a:xfrm>
                  <a:custGeom>
                    <a:avLst/>
                    <a:gdLst>
                      <a:gd name="T0" fmla="*/ 9 w 9"/>
                      <a:gd name="T1" fmla="*/ 0 h 7"/>
                      <a:gd name="T2" fmla="*/ 9 w 9"/>
                      <a:gd name="T3" fmla="*/ 5 h 7"/>
                      <a:gd name="T4" fmla="*/ 8 w 9"/>
                      <a:gd name="T5" fmla="*/ 7 h 7"/>
                      <a:gd name="T6" fmla="*/ 1 w 9"/>
                      <a:gd name="T7" fmla="*/ 7 h 7"/>
                      <a:gd name="T8" fmla="*/ 0 w 9"/>
                      <a:gd name="T9" fmla="*/ 5 h 7"/>
                      <a:gd name="T10" fmla="*/ 0 w 9"/>
                      <a:gd name="T11" fmla="*/ 0 h 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9" h="7">
                        <a:moveTo>
                          <a:pt x="9" y="0"/>
                        </a:moveTo>
                        <a:lnTo>
                          <a:pt x="9" y="5"/>
                        </a:lnTo>
                        <a:lnTo>
                          <a:pt x="8" y="7"/>
                        </a:lnTo>
                        <a:lnTo>
                          <a:pt x="1" y="7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99" name="Freeform 473"/>
                  <p:cNvSpPr>
                    <a:spLocks/>
                  </p:cNvSpPr>
                  <p:nvPr/>
                </p:nvSpPr>
                <p:spPr bwMode="auto">
                  <a:xfrm flipH="1" flipV="1">
                    <a:off x="578" y="215"/>
                    <a:ext cx="6" cy="7"/>
                  </a:xfrm>
                  <a:custGeom>
                    <a:avLst/>
                    <a:gdLst>
                      <a:gd name="T0" fmla="*/ 0 w 6"/>
                      <a:gd name="T1" fmla="*/ 7 h 7"/>
                      <a:gd name="T2" fmla="*/ 0 w 6"/>
                      <a:gd name="T3" fmla="*/ 1 h 7"/>
                      <a:gd name="T4" fmla="*/ 1 w 6"/>
                      <a:gd name="T5" fmla="*/ 0 h 7"/>
                      <a:gd name="T6" fmla="*/ 5 w 6"/>
                      <a:gd name="T7" fmla="*/ 0 h 7"/>
                      <a:gd name="T8" fmla="*/ 6 w 6"/>
                      <a:gd name="T9" fmla="*/ 1 h 7"/>
                      <a:gd name="T10" fmla="*/ 6 w 6"/>
                      <a:gd name="T11" fmla="*/ 7 h 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7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5" y="0"/>
                        </a:lnTo>
                        <a:lnTo>
                          <a:pt x="6" y="1"/>
                        </a:lnTo>
                        <a:lnTo>
                          <a:pt x="6" y="7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00" name="Freeform 474"/>
                  <p:cNvSpPr>
                    <a:spLocks/>
                  </p:cNvSpPr>
                  <p:nvPr/>
                </p:nvSpPr>
                <p:spPr bwMode="auto">
                  <a:xfrm flipH="1" flipV="1">
                    <a:off x="627" y="215"/>
                    <a:ext cx="6" cy="7"/>
                  </a:xfrm>
                  <a:custGeom>
                    <a:avLst/>
                    <a:gdLst>
                      <a:gd name="T0" fmla="*/ 0 w 6"/>
                      <a:gd name="T1" fmla="*/ 7 h 7"/>
                      <a:gd name="T2" fmla="*/ 0 w 6"/>
                      <a:gd name="T3" fmla="*/ 1 h 7"/>
                      <a:gd name="T4" fmla="*/ 1 w 6"/>
                      <a:gd name="T5" fmla="*/ 0 h 7"/>
                      <a:gd name="T6" fmla="*/ 5 w 6"/>
                      <a:gd name="T7" fmla="*/ 0 h 7"/>
                      <a:gd name="T8" fmla="*/ 6 w 6"/>
                      <a:gd name="T9" fmla="*/ 1 h 7"/>
                      <a:gd name="T10" fmla="*/ 6 w 6"/>
                      <a:gd name="T11" fmla="*/ 7 h 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7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5" y="0"/>
                        </a:lnTo>
                        <a:lnTo>
                          <a:pt x="6" y="1"/>
                        </a:lnTo>
                        <a:lnTo>
                          <a:pt x="6" y="7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01" name="Freeform 475"/>
                  <p:cNvSpPr>
                    <a:spLocks/>
                  </p:cNvSpPr>
                  <p:nvPr/>
                </p:nvSpPr>
                <p:spPr bwMode="auto">
                  <a:xfrm flipH="1" flipV="1">
                    <a:off x="690" y="215"/>
                    <a:ext cx="6" cy="7"/>
                  </a:xfrm>
                  <a:custGeom>
                    <a:avLst/>
                    <a:gdLst>
                      <a:gd name="T0" fmla="*/ 0 w 6"/>
                      <a:gd name="T1" fmla="*/ 7 h 7"/>
                      <a:gd name="T2" fmla="*/ 0 w 6"/>
                      <a:gd name="T3" fmla="*/ 1 h 7"/>
                      <a:gd name="T4" fmla="*/ 1 w 6"/>
                      <a:gd name="T5" fmla="*/ 0 h 7"/>
                      <a:gd name="T6" fmla="*/ 5 w 6"/>
                      <a:gd name="T7" fmla="*/ 0 h 7"/>
                      <a:gd name="T8" fmla="*/ 6 w 6"/>
                      <a:gd name="T9" fmla="*/ 1 h 7"/>
                      <a:gd name="T10" fmla="*/ 6 w 6"/>
                      <a:gd name="T11" fmla="*/ 7 h 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7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5" y="0"/>
                        </a:lnTo>
                        <a:lnTo>
                          <a:pt x="6" y="1"/>
                        </a:lnTo>
                        <a:lnTo>
                          <a:pt x="6" y="7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02" name="Freeform 476"/>
                  <p:cNvSpPr>
                    <a:spLocks/>
                  </p:cNvSpPr>
                  <p:nvPr/>
                </p:nvSpPr>
                <p:spPr bwMode="auto">
                  <a:xfrm flipH="1" flipV="1">
                    <a:off x="635" y="230"/>
                    <a:ext cx="36" cy="40"/>
                  </a:xfrm>
                  <a:custGeom>
                    <a:avLst/>
                    <a:gdLst>
                      <a:gd name="T0" fmla="*/ 34 w 36"/>
                      <a:gd name="T1" fmla="*/ 0 h 40"/>
                      <a:gd name="T2" fmla="*/ 36 w 36"/>
                      <a:gd name="T3" fmla="*/ 31 h 40"/>
                      <a:gd name="T4" fmla="*/ 35 w 36"/>
                      <a:gd name="T5" fmla="*/ 29 h 40"/>
                      <a:gd name="T6" fmla="*/ 31 w 36"/>
                      <a:gd name="T7" fmla="*/ 29 h 40"/>
                      <a:gd name="T8" fmla="*/ 30 w 36"/>
                      <a:gd name="T9" fmla="*/ 32 h 40"/>
                      <a:gd name="T10" fmla="*/ 27 w 36"/>
                      <a:gd name="T11" fmla="*/ 36 h 40"/>
                      <a:gd name="T12" fmla="*/ 22 w 36"/>
                      <a:gd name="T13" fmla="*/ 38 h 40"/>
                      <a:gd name="T14" fmla="*/ 16 w 36"/>
                      <a:gd name="T15" fmla="*/ 40 h 40"/>
                      <a:gd name="T16" fmla="*/ 10 w 36"/>
                      <a:gd name="T17" fmla="*/ 39 h 40"/>
                      <a:gd name="T18" fmla="*/ 6 w 36"/>
                      <a:gd name="T19" fmla="*/ 37 h 40"/>
                      <a:gd name="T20" fmla="*/ 3 w 36"/>
                      <a:gd name="T21" fmla="*/ 35 h 40"/>
                      <a:gd name="T22" fmla="*/ 1 w 36"/>
                      <a:gd name="T23" fmla="*/ 33 h 40"/>
                      <a:gd name="T24" fmla="*/ 0 w 36"/>
                      <a:gd name="T25" fmla="*/ 35 h 40"/>
                      <a:gd name="T26" fmla="*/ 2 w 36"/>
                      <a:gd name="T27" fmla="*/ 0 h 4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36" h="40">
                        <a:moveTo>
                          <a:pt x="34" y="0"/>
                        </a:moveTo>
                        <a:lnTo>
                          <a:pt x="36" y="31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0" y="32"/>
                        </a:lnTo>
                        <a:lnTo>
                          <a:pt x="27" y="36"/>
                        </a:lnTo>
                        <a:lnTo>
                          <a:pt x="22" y="38"/>
                        </a:lnTo>
                        <a:lnTo>
                          <a:pt x="16" y="40"/>
                        </a:lnTo>
                        <a:lnTo>
                          <a:pt x="10" y="39"/>
                        </a:lnTo>
                        <a:lnTo>
                          <a:pt x="6" y="37"/>
                        </a:lnTo>
                        <a:lnTo>
                          <a:pt x="3" y="35"/>
                        </a:lnTo>
                        <a:lnTo>
                          <a:pt x="1" y="33"/>
                        </a:lnTo>
                        <a:lnTo>
                          <a:pt x="0" y="35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03" name="Line 47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605" y="215"/>
                    <a:ext cx="0" cy="1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04" name="Freeform 478"/>
                  <p:cNvSpPr>
                    <a:spLocks/>
                  </p:cNvSpPr>
                  <p:nvPr/>
                </p:nvSpPr>
                <p:spPr bwMode="auto">
                  <a:xfrm flipH="1" flipV="1">
                    <a:off x="600" y="226"/>
                    <a:ext cx="40" cy="12"/>
                  </a:xfrm>
                  <a:custGeom>
                    <a:avLst/>
                    <a:gdLst>
                      <a:gd name="T0" fmla="*/ 40 w 40"/>
                      <a:gd name="T1" fmla="*/ 11 h 12"/>
                      <a:gd name="T2" fmla="*/ 38 w 40"/>
                      <a:gd name="T3" fmla="*/ 12 h 12"/>
                      <a:gd name="T4" fmla="*/ 2 w 40"/>
                      <a:gd name="T5" fmla="*/ 12 h 12"/>
                      <a:gd name="T6" fmla="*/ 1 w 40"/>
                      <a:gd name="T7" fmla="*/ 11 h 12"/>
                      <a:gd name="T8" fmla="*/ 1 w 40"/>
                      <a:gd name="T9" fmla="*/ 1 h 12"/>
                      <a:gd name="T10" fmla="*/ 0 w 40"/>
                      <a:gd name="T11" fmla="*/ 0 h 1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0" h="12">
                        <a:moveTo>
                          <a:pt x="40" y="11"/>
                        </a:moveTo>
                        <a:lnTo>
                          <a:pt x="38" y="12"/>
                        </a:lnTo>
                        <a:lnTo>
                          <a:pt x="2" y="12"/>
                        </a:lnTo>
                        <a:lnTo>
                          <a:pt x="1" y="1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05" name="Freeform 479"/>
                  <p:cNvSpPr>
                    <a:spLocks/>
                  </p:cNvSpPr>
                  <p:nvPr/>
                </p:nvSpPr>
                <p:spPr bwMode="auto">
                  <a:xfrm flipH="1" flipV="1">
                    <a:off x="639" y="226"/>
                    <a:ext cx="28" cy="7"/>
                  </a:xfrm>
                  <a:custGeom>
                    <a:avLst/>
                    <a:gdLst>
                      <a:gd name="T0" fmla="*/ 28 w 28"/>
                      <a:gd name="T1" fmla="*/ 0 h 7"/>
                      <a:gd name="T2" fmla="*/ 25 w 28"/>
                      <a:gd name="T3" fmla="*/ 3 h 7"/>
                      <a:gd name="T4" fmla="*/ 21 w 28"/>
                      <a:gd name="T5" fmla="*/ 5 h 7"/>
                      <a:gd name="T6" fmla="*/ 16 w 28"/>
                      <a:gd name="T7" fmla="*/ 7 h 7"/>
                      <a:gd name="T8" fmla="*/ 8 w 28"/>
                      <a:gd name="T9" fmla="*/ 7 h 7"/>
                      <a:gd name="T10" fmla="*/ 4 w 28"/>
                      <a:gd name="T11" fmla="*/ 6 h 7"/>
                      <a:gd name="T12" fmla="*/ 0 w 28"/>
                      <a:gd name="T13" fmla="*/ 4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8" h="7">
                        <a:moveTo>
                          <a:pt x="28" y="0"/>
                        </a:moveTo>
                        <a:lnTo>
                          <a:pt x="25" y="3"/>
                        </a:lnTo>
                        <a:lnTo>
                          <a:pt x="21" y="5"/>
                        </a:lnTo>
                        <a:lnTo>
                          <a:pt x="16" y="7"/>
                        </a:lnTo>
                        <a:lnTo>
                          <a:pt x="8" y="7"/>
                        </a:lnTo>
                        <a:lnTo>
                          <a:pt x="4" y="6"/>
                        </a:lnTo>
                        <a:lnTo>
                          <a:pt x="0" y="4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06" name="Freeform 480"/>
                  <p:cNvSpPr>
                    <a:spLocks/>
                  </p:cNvSpPr>
                  <p:nvPr/>
                </p:nvSpPr>
                <p:spPr bwMode="auto">
                  <a:xfrm flipH="1" flipV="1">
                    <a:off x="666" y="226"/>
                    <a:ext cx="30" cy="13"/>
                  </a:xfrm>
                  <a:custGeom>
                    <a:avLst/>
                    <a:gdLst>
                      <a:gd name="T0" fmla="*/ 30 w 30"/>
                      <a:gd name="T1" fmla="*/ 6 h 13"/>
                      <a:gd name="T2" fmla="*/ 29 w 30"/>
                      <a:gd name="T3" fmla="*/ 8 h 13"/>
                      <a:gd name="T4" fmla="*/ 29 w 30"/>
                      <a:gd name="T5" fmla="*/ 12 h 13"/>
                      <a:gd name="T6" fmla="*/ 28 w 30"/>
                      <a:gd name="T7" fmla="*/ 13 h 13"/>
                      <a:gd name="T8" fmla="*/ 3 w 30"/>
                      <a:gd name="T9" fmla="*/ 13 h 13"/>
                      <a:gd name="T10" fmla="*/ 2 w 30"/>
                      <a:gd name="T11" fmla="*/ 3 h 13"/>
                      <a:gd name="T12" fmla="*/ 0 w 30"/>
                      <a:gd name="T13" fmla="*/ 0 h 1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13">
                        <a:moveTo>
                          <a:pt x="30" y="6"/>
                        </a:moveTo>
                        <a:lnTo>
                          <a:pt x="29" y="8"/>
                        </a:lnTo>
                        <a:lnTo>
                          <a:pt x="29" y="12"/>
                        </a:lnTo>
                        <a:lnTo>
                          <a:pt x="28" y="13"/>
                        </a:lnTo>
                        <a:lnTo>
                          <a:pt x="3" y="13"/>
                        </a:lnTo>
                        <a:lnTo>
                          <a:pt x="2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07" name="Freeform 481"/>
                  <p:cNvSpPr>
                    <a:spLocks/>
                  </p:cNvSpPr>
                  <p:nvPr/>
                </p:nvSpPr>
                <p:spPr bwMode="auto">
                  <a:xfrm flipH="1" flipV="1">
                    <a:off x="689" y="227"/>
                    <a:ext cx="51" cy="44"/>
                  </a:xfrm>
                  <a:custGeom>
                    <a:avLst/>
                    <a:gdLst>
                      <a:gd name="T0" fmla="*/ 49 w 51"/>
                      <a:gd name="T1" fmla="*/ 0 h 44"/>
                      <a:gd name="T2" fmla="*/ 51 w 51"/>
                      <a:gd name="T3" fmla="*/ 32 h 44"/>
                      <a:gd name="T4" fmla="*/ 50 w 51"/>
                      <a:gd name="T5" fmla="*/ 30 h 44"/>
                      <a:gd name="T6" fmla="*/ 46 w 51"/>
                      <a:gd name="T7" fmla="*/ 30 h 44"/>
                      <a:gd name="T8" fmla="*/ 44 w 51"/>
                      <a:gd name="T9" fmla="*/ 31 h 44"/>
                      <a:gd name="T10" fmla="*/ 42 w 51"/>
                      <a:gd name="T11" fmla="*/ 34 h 44"/>
                      <a:gd name="T12" fmla="*/ 42 w 51"/>
                      <a:gd name="T13" fmla="*/ 42 h 44"/>
                      <a:gd name="T14" fmla="*/ 41 w 51"/>
                      <a:gd name="T15" fmla="*/ 44 h 44"/>
                      <a:gd name="T16" fmla="*/ 19 w 51"/>
                      <a:gd name="T17" fmla="*/ 44 h 44"/>
                      <a:gd name="T18" fmla="*/ 17 w 51"/>
                      <a:gd name="T19" fmla="*/ 42 h 44"/>
                      <a:gd name="T20" fmla="*/ 17 w 51"/>
                      <a:gd name="T21" fmla="*/ 35 h 44"/>
                      <a:gd name="T22" fmla="*/ 15 w 51"/>
                      <a:gd name="T23" fmla="*/ 32 h 44"/>
                      <a:gd name="T24" fmla="*/ 13 w 51"/>
                      <a:gd name="T25" fmla="*/ 30 h 44"/>
                      <a:gd name="T26" fmla="*/ 1 w 51"/>
                      <a:gd name="T27" fmla="*/ 30 h 44"/>
                      <a:gd name="T28" fmla="*/ 0 w 51"/>
                      <a:gd name="T29" fmla="*/ 31 h 44"/>
                      <a:gd name="T30" fmla="*/ 1 w 51"/>
                      <a:gd name="T31" fmla="*/ 1 h 44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51" h="44">
                        <a:moveTo>
                          <a:pt x="49" y="0"/>
                        </a:moveTo>
                        <a:lnTo>
                          <a:pt x="51" y="32"/>
                        </a:lnTo>
                        <a:lnTo>
                          <a:pt x="50" y="30"/>
                        </a:lnTo>
                        <a:lnTo>
                          <a:pt x="46" y="30"/>
                        </a:lnTo>
                        <a:lnTo>
                          <a:pt x="44" y="31"/>
                        </a:lnTo>
                        <a:lnTo>
                          <a:pt x="42" y="34"/>
                        </a:lnTo>
                        <a:lnTo>
                          <a:pt x="42" y="42"/>
                        </a:lnTo>
                        <a:lnTo>
                          <a:pt x="41" y="44"/>
                        </a:lnTo>
                        <a:lnTo>
                          <a:pt x="19" y="44"/>
                        </a:lnTo>
                        <a:lnTo>
                          <a:pt x="17" y="42"/>
                        </a:lnTo>
                        <a:lnTo>
                          <a:pt x="17" y="35"/>
                        </a:lnTo>
                        <a:lnTo>
                          <a:pt x="15" y="32"/>
                        </a:lnTo>
                        <a:lnTo>
                          <a:pt x="13" y="30"/>
                        </a:lnTo>
                        <a:lnTo>
                          <a:pt x="1" y="30"/>
                        </a:lnTo>
                        <a:lnTo>
                          <a:pt x="0" y="31"/>
                        </a:lnTo>
                        <a:lnTo>
                          <a:pt x="1" y="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08" name="Arc 482"/>
                  <p:cNvSpPr>
                    <a:spLocks/>
                  </p:cNvSpPr>
                  <p:nvPr/>
                </p:nvSpPr>
                <p:spPr bwMode="auto">
                  <a:xfrm flipH="1">
                    <a:off x="705" y="225"/>
                    <a:ext cx="11" cy="5"/>
                  </a:xfrm>
                  <a:custGeom>
                    <a:avLst/>
                    <a:gdLst>
                      <a:gd name="T0" fmla="*/ 0 w 33269"/>
                      <a:gd name="T1" fmla="*/ 0 h 21600"/>
                      <a:gd name="T2" fmla="*/ 0 w 33269"/>
                      <a:gd name="T3" fmla="*/ 0 h 21600"/>
                      <a:gd name="T4" fmla="*/ 0 w 33269"/>
                      <a:gd name="T5" fmla="*/ 0 h 2160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3269" h="21600" fill="none" extrusionOk="0">
                        <a:moveTo>
                          <a:pt x="0" y="7697"/>
                        </a:moveTo>
                        <a:cubicBezTo>
                          <a:pt x="4104" y="2817"/>
                          <a:pt x="10154" y="-1"/>
                          <a:pt x="16531" y="0"/>
                        </a:cubicBezTo>
                        <a:cubicBezTo>
                          <a:pt x="23020" y="0"/>
                          <a:pt x="29166" y="2918"/>
                          <a:pt x="33268" y="7947"/>
                        </a:cubicBezTo>
                      </a:path>
                      <a:path w="33269" h="21600" stroke="0" extrusionOk="0">
                        <a:moveTo>
                          <a:pt x="0" y="7697"/>
                        </a:moveTo>
                        <a:cubicBezTo>
                          <a:pt x="4104" y="2817"/>
                          <a:pt x="10154" y="-1"/>
                          <a:pt x="16531" y="0"/>
                        </a:cubicBezTo>
                        <a:cubicBezTo>
                          <a:pt x="23020" y="0"/>
                          <a:pt x="29166" y="2918"/>
                          <a:pt x="33268" y="7947"/>
                        </a:cubicBezTo>
                        <a:lnTo>
                          <a:pt x="16531" y="21600"/>
                        </a:lnTo>
                        <a:lnTo>
                          <a:pt x="0" y="7697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09" name="Freeform 483"/>
                  <p:cNvSpPr>
                    <a:spLocks/>
                  </p:cNvSpPr>
                  <p:nvPr/>
                </p:nvSpPr>
                <p:spPr bwMode="auto">
                  <a:xfrm flipH="1" flipV="1">
                    <a:off x="693" y="226"/>
                    <a:ext cx="4" cy="7"/>
                  </a:xfrm>
                  <a:custGeom>
                    <a:avLst/>
                    <a:gdLst>
                      <a:gd name="T0" fmla="*/ 3 w 4"/>
                      <a:gd name="T1" fmla="*/ 0 h 7"/>
                      <a:gd name="T2" fmla="*/ 0 w 4"/>
                      <a:gd name="T3" fmla="*/ 1 h 7"/>
                      <a:gd name="T4" fmla="*/ 1 w 4"/>
                      <a:gd name="T5" fmla="*/ 6 h 7"/>
                      <a:gd name="T6" fmla="*/ 2 w 4"/>
                      <a:gd name="T7" fmla="*/ 7 h 7"/>
                      <a:gd name="T8" fmla="*/ 4 w 4"/>
                      <a:gd name="T9" fmla="*/ 7 h 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7">
                        <a:moveTo>
                          <a:pt x="3" y="0"/>
                        </a:moveTo>
                        <a:lnTo>
                          <a:pt x="0" y="1"/>
                        </a:lnTo>
                        <a:lnTo>
                          <a:pt x="1" y="6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10" name="Freeform 484"/>
                  <p:cNvSpPr>
                    <a:spLocks/>
                  </p:cNvSpPr>
                  <p:nvPr/>
                </p:nvSpPr>
                <p:spPr bwMode="auto">
                  <a:xfrm flipH="1" flipV="1">
                    <a:off x="723" y="231"/>
                    <a:ext cx="13" cy="1"/>
                  </a:xfrm>
                  <a:custGeom>
                    <a:avLst/>
                    <a:gdLst>
                      <a:gd name="T0" fmla="*/ 0 w 13"/>
                      <a:gd name="T1" fmla="*/ 0 h 1"/>
                      <a:gd name="T2" fmla="*/ 11 w 13"/>
                      <a:gd name="T3" fmla="*/ 0 h 1"/>
                      <a:gd name="T4" fmla="*/ 13 w 13"/>
                      <a:gd name="T5" fmla="*/ 1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">
                        <a:moveTo>
                          <a:pt x="0" y="0"/>
                        </a:moveTo>
                        <a:lnTo>
                          <a:pt x="11" y="0"/>
                        </a:lnTo>
                        <a:lnTo>
                          <a:pt x="13" y="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11" name="Line 48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743" y="228"/>
                    <a:ext cx="0" cy="4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12" name="Line 48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753" y="229"/>
                    <a:ext cx="1" cy="4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13" name="Freeform 487"/>
                  <p:cNvSpPr>
                    <a:spLocks/>
                  </p:cNvSpPr>
                  <p:nvPr/>
                </p:nvSpPr>
                <p:spPr bwMode="auto">
                  <a:xfrm flipH="1" flipV="1">
                    <a:off x="764" y="215"/>
                    <a:ext cx="17" cy="25"/>
                  </a:xfrm>
                  <a:custGeom>
                    <a:avLst/>
                    <a:gdLst>
                      <a:gd name="T0" fmla="*/ 17 w 17"/>
                      <a:gd name="T1" fmla="*/ 0 h 25"/>
                      <a:gd name="T2" fmla="*/ 0 w 17"/>
                      <a:gd name="T3" fmla="*/ 25 h 25"/>
                      <a:gd name="T4" fmla="*/ 0 60000 65536"/>
                      <a:gd name="T5" fmla="*/ 0 60000 6553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0" t="0" r="r" b="b"/>
                    <a:pathLst>
                      <a:path w="17" h="25">
                        <a:moveTo>
                          <a:pt x="17" y="0"/>
                        </a:moveTo>
                        <a:lnTo>
                          <a:pt x="0" y="25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14" name="Freeform 488"/>
                  <p:cNvSpPr>
                    <a:spLocks/>
                  </p:cNvSpPr>
                  <p:nvPr/>
                </p:nvSpPr>
                <p:spPr bwMode="auto">
                  <a:xfrm flipH="1" flipV="1">
                    <a:off x="759" y="265"/>
                    <a:ext cx="16" cy="6"/>
                  </a:xfrm>
                  <a:custGeom>
                    <a:avLst/>
                    <a:gdLst>
                      <a:gd name="T0" fmla="*/ 16 w 16"/>
                      <a:gd name="T1" fmla="*/ 0 h 6"/>
                      <a:gd name="T2" fmla="*/ 14 w 16"/>
                      <a:gd name="T3" fmla="*/ 5 h 6"/>
                      <a:gd name="T4" fmla="*/ 13 w 16"/>
                      <a:gd name="T5" fmla="*/ 6 h 6"/>
                      <a:gd name="T6" fmla="*/ 0 w 16"/>
                      <a:gd name="T7" fmla="*/ 6 h 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6" h="6">
                        <a:moveTo>
                          <a:pt x="16" y="0"/>
                        </a:moveTo>
                        <a:lnTo>
                          <a:pt x="14" y="5"/>
                        </a:lnTo>
                        <a:lnTo>
                          <a:pt x="13" y="6"/>
                        </a:lnTo>
                        <a:lnTo>
                          <a:pt x="0" y="6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15" name="Freeform 489"/>
                  <p:cNvSpPr>
                    <a:spLocks/>
                  </p:cNvSpPr>
                  <p:nvPr/>
                </p:nvSpPr>
                <p:spPr bwMode="auto">
                  <a:xfrm flipH="1" flipV="1">
                    <a:off x="736" y="226"/>
                    <a:ext cx="28" cy="15"/>
                  </a:xfrm>
                  <a:custGeom>
                    <a:avLst/>
                    <a:gdLst>
                      <a:gd name="T0" fmla="*/ 28 w 28"/>
                      <a:gd name="T1" fmla="*/ 0 h 15"/>
                      <a:gd name="T2" fmla="*/ 28 w 28"/>
                      <a:gd name="T3" fmla="*/ 8 h 15"/>
                      <a:gd name="T4" fmla="*/ 27 w 28"/>
                      <a:gd name="T5" fmla="*/ 9 h 15"/>
                      <a:gd name="T6" fmla="*/ 27 w 28"/>
                      <a:gd name="T7" fmla="*/ 14 h 15"/>
                      <a:gd name="T8" fmla="*/ 26 w 28"/>
                      <a:gd name="T9" fmla="*/ 15 h 15"/>
                      <a:gd name="T10" fmla="*/ 2 w 28"/>
                      <a:gd name="T11" fmla="*/ 15 h 15"/>
                      <a:gd name="T12" fmla="*/ 0 w 28"/>
                      <a:gd name="T13" fmla="*/ 14 h 15"/>
                      <a:gd name="T14" fmla="*/ 0 w 28"/>
                      <a:gd name="T15" fmla="*/ 1 h 1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8" h="15">
                        <a:moveTo>
                          <a:pt x="28" y="0"/>
                        </a:moveTo>
                        <a:lnTo>
                          <a:pt x="28" y="8"/>
                        </a:lnTo>
                        <a:lnTo>
                          <a:pt x="27" y="9"/>
                        </a:lnTo>
                        <a:lnTo>
                          <a:pt x="27" y="14"/>
                        </a:lnTo>
                        <a:lnTo>
                          <a:pt x="26" y="15"/>
                        </a:lnTo>
                        <a:lnTo>
                          <a:pt x="2" y="15"/>
                        </a:lnTo>
                        <a:lnTo>
                          <a:pt x="0" y="14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16" name="Line 49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762" y="229"/>
                    <a:ext cx="0" cy="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17" name="Freeform 491"/>
                  <p:cNvSpPr>
                    <a:spLocks/>
                  </p:cNvSpPr>
                  <p:nvPr/>
                </p:nvSpPr>
                <p:spPr bwMode="auto">
                  <a:xfrm flipH="1" flipV="1">
                    <a:off x="763" y="236"/>
                    <a:ext cx="52" cy="26"/>
                  </a:xfrm>
                  <a:custGeom>
                    <a:avLst/>
                    <a:gdLst>
                      <a:gd name="T0" fmla="*/ 50 w 52"/>
                      <a:gd name="T1" fmla="*/ 0 h 26"/>
                      <a:gd name="T2" fmla="*/ 52 w 52"/>
                      <a:gd name="T3" fmla="*/ 22 h 26"/>
                      <a:gd name="T4" fmla="*/ 51 w 52"/>
                      <a:gd name="T5" fmla="*/ 21 h 26"/>
                      <a:gd name="T6" fmla="*/ 4 w 52"/>
                      <a:gd name="T7" fmla="*/ 21 h 26"/>
                      <a:gd name="T8" fmla="*/ 1 w 52"/>
                      <a:gd name="T9" fmla="*/ 23 h 26"/>
                      <a:gd name="T10" fmla="*/ 0 w 52"/>
                      <a:gd name="T11" fmla="*/ 26 h 2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52" h="26">
                        <a:moveTo>
                          <a:pt x="50" y="0"/>
                        </a:moveTo>
                        <a:lnTo>
                          <a:pt x="52" y="22"/>
                        </a:lnTo>
                        <a:lnTo>
                          <a:pt x="51" y="21"/>
                        </a:lnTo>
                        <a:lnTo>
                          <a:pt x="4" y="21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18" name="Line 49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3" y="204"/>
                    <a:ext cx="2" cy="27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19" name="Freeform 493"/>
                  <p:cNvSpPr>
                    <a:spLocks/>
                  </p:cNvSpPr>
                  <p:nvPr/>
                </p:nvSpPr>
                <p:spPr bwMode="auto">
                  <a:xfrm flipH="1" flipV="1">
                    <a:off x="779" y="210"/>
                    <a:ext cx="7" cy="31"/>
                  </a:xfrm>
                  <a:custGeom>
                    <a:avLst/>
                    <a:gdLst>
                      <a:gd name="T0" fmla="*/ 7 w 7"/>
                      <a:gd name="T1" fmla="*/ 0 h 31"/>
                      <a:gd name="T2" fmla="*/ 4 w 7"/>
                      <a:gd name="T3" fmla="*/ 2 h 31"/>
                      <a:gd name="T4" fmla="*/ 3 w 7"/>
                      <a:gd name="T5" fmla="*/ 17 h 31"/>
                      <a:gd name="T6" fmla="*/ 1 w 7"/>
                      <a:gd name="T7" fmla="*/ 20 h 31"/>
                      <a:gd name="T8" fmla="*/ 0 w 7"/>
                      <a:gd name="T9" fmla="*/ 31 h 3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" h="31">
                        <a:moveTo>
                          <a:pt x="7" y="0"/>
                        </a:moveTo>
                        <a:lnTo>
                          <a:pt x="4" y="2"/>
                        </a:lnTo>
                        <a:lnTo>
                          <a:pt x="3" y="17"/>
                        </a:lnTo>
                        <a:lnTo>
                          <a:pt x="1" y="20"/>
                        </a:lnTo>
                        <a:lnTo>
                          <a:pt x="0" y="3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20" name="Freeform 494"/>
                  <p:cNvSpPr>
                    <a:spLocks/>
                  </p:cNvSpPr>
                  <p:nvPr/>
                </p:nvSpPr>
                <p:spPr bwMode="auto">
                  <a:xfrm flipH="1" flipV="1">
                    <a:off x="788" y="241"/>
                    <a:ext cx="36" cy="24"/>
                  </a:xfrm>
                  <a:custGeom>
                    <a:avLst/>
                    <a:gdLst>
                      <a:gd name="T0" fmla="*/ 0 w 36"/>
                      <a:gd name="T1" fmla="*/ 0 h 24"/>
                      <a:gd name="T2" fmla="*/ 0 w 36"/>
                      <a:gd name="T3" fmla="*/ 10 h 24"/>
                      <a:gd name="T4" fmla="*/ 2 w 36"/>
                      <a:gd name="T5" fmla="*/ 11 h 24"/>
                      <a:gd name="T6" fmla="*/ 13 w 36"/>
                      <a:gd name="T7" fmla="*/ 12 h 24"/>
                      <a:gd name="T8" fmla="*/ 18 w 36"/>
                      <a:gd name="T9" fmla="*/ 13 h 24"/>
                      <a:gd name="T10" fmla="*/ 36 w 36"/>
                      <a:gd name="T11" fmla="*/ 24 h 2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6" h="24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2" y="11"/>
                        </a:lnTo>
                        <a:lnTo>
                          <a:pt x="13" y="12"/>
                        </a:lnTo>
                        <a:lnTo>
                          <a:pt x="18" y="13"/>
                        </a:lnTo>
                        <a:lnTo>
                          <a:pt x="36" y="24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dash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21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81" y="269"/>
                    <a:ext cx="1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88159" name="Rectangle 496"/>
                <p:cNvSpPr>
                  <a:spLocks noChangeArrowheads="1"/>
                </p:cNvSpPr>
                <p:nvPr/>
              </p:nvSpPr>
              <p:spPr bwMode="auto">
                <a:xfrm>
                  <a:off x="3700" y="3648"/>
                  <a:ext cx="336" cy="96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60" name="Rectangle 497"/>
                <p:cNvSpPr>
                  <a:spLocks noChangeArrowheads="1"/>
                </p:cNvSpPr>
                <p:nvPr/>
              </p:nvSpPr>
              <p:spPr bwMode="auto">
                <a:xfrm>
                  <a:off x="4900" y="3648"/>
                  <a:ext cx="336" cy="96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61" name="Rectangle 498"/>
                <p:cNvSpPr>
                  <a:spLocks noChangeArrowheads="1"/>
                </p:cNvSpPr>
                <p:nvPr/>
              </p:nvSpPr>
              <p:spPr bwMode="auto">
                <a:xfrm>
                  <a:off x="3456" y="2754"/>
                  <a:ext cx="2015" cy="233"/>
                </a:xfrm>
                <a:prstGeom prst="rect">
                  <a:avLst/>
                </a:prstGeom>
                <a:gradFill rotWithShape="0">
                  <a:gsLst>
                    <a:gs pos="0">
                      <a:srgbClr val="007600"/>
                    </a:gs>
                    <a:gs pos="50000">
                      <a:srgbClr val="00FF00"/>
                    </a:gs>
                    <a:gs pos="100000">
                      <a:srgbClr val="0076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62" name="Freeform 499"/>
                <p:cNvSpPr>
                  <a:spLocks/>
                </p:cNvSpPr>
                <p:nvPr/>
              </p:nvSpPr>
              <p:spPr bwMode="auto">
                <a:xfrm>
                  <a:off x="3456" y="2982"/>
                  <a:ext cx="596" cy="1002"/>
                </a:xfrm>
                <a:custGeom>
                  <a:avLst/>
                  <a:gdLst>
                    <a:gd name="T0" fmla="*/ 169 w 484"/>
                    <a:gd name="T1" fmla="*/ 0 h 766"/>
                    <a:gd name="T2" fmla="*/ 169 w 484"/>
                    <a:gd name="T3" fmla="*/ 32901 h 766"/>
                    <a:gd name="T4" fmla="*/ 8924 w 484"/>
                    <a:gd name="T5" fmla="*/ 32901 h 766"/>
                    <a:gd name="T6" fmla="*/ 8924 w 484"/>
                    <a:gd name="T7" fmla="*/ 25041 h 766"/>
                    <a:gd name="T8" fmla="*/ 4043 w 484"/>
                    <a:gd name="T9" fmla="*/ 25041 h 766"/>
                    <a:gd name="T10" fmla="*/ 4043 w 484"/>
                    <a:gd name="T11" fmla="*/ 298 h 766"/>
                    <a:gd name="T12" fmla="*/ 0 w 484"/>
                    <a:gd name="T13" fmla="*/ 298 h 7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4" h="766">
                      <a:moveTo>
                        <a:pt x="9" y="0"/>
                      </a:moveTo>
                      <a:lnTo>
                        <a:pt x="9" y="766"/>
                      </a:lnTo>
                      <a:lnTo>
                        <a:pt x="484" y="766"/>
                      </a:lnTo>
                      <a:lnTo>
                        <a:pt x="484" y="583"/>
                      </a:lnTo>
                      <a:lnTo>
                        <a:pt x="219" y="583"/>
                      </a:lnTo>
                      <a:lnTo>
                        <a:pt x="219" y="7"/>
                      </a:lnTo>
                      <a:lnTo>
                        <a:pt x="0" y="7"/>
                      </a:lnTo>
                    </a:path>
                  </a:pathLst>
                </a:custGeom>
                <a:gradFill rotWithShape="0">
                  <a:gsLst>
                    <a:gs pos="0">
                      <a:srgbClr val="007600"/>
                    </a:gs>
                    <a:gs pos="50000">
                      <a:srgbClr val="00FF00"/>
                    </a:gs>
                    <a:gs pos="100000">
                      <a:srgbClr val="0076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/>
                </a:p>
              </p:txBody>
            </p:sp>
            <p:sp>
              <p:nvSpPr>
                <p:cNvPr id="88163" name="Freeform 500"/>
                <p:cNvSpPr>
                  <a:spLocks/>
                </p:cNvSpPr>
                <p:nvPr/>
              </p:nvSpPr>
              <p:spPr bwMode="auto">
                <a:xfrm flipH="1">
                  <a:off x="4880" y="2982"/>
                  <a:ext cx="596" cy="1002"/>
                </a:xfrm>
                <a:custGeom>
                  <a:avLst/>
                  <a:gdLst>
                    <a:gd name="T0" fmla="*/ 169 w 484"/>
                    <a:gd name="T1" fmla="*/ 0 h 766"/>
                    <a:gd name="T2" fmla="*/ 169 w 484"/>
                    <a:gd name="T3" fmla="*/ 32901 h 766"/>
                    <a:gd name="T4" fmla="*/ 8924 w 484"/>
                    <a:gd name="T5" fmla="*/ 32901 h 766"/>
                    <a:gd name="T6" fmla="*/ 8924 w 484"/>
                    <a:gd name="T7" fmla="*/ 25041 h 766"/>
                    <a:gd name="T8" fmla="*/ 4043 w 484"/>
                    <a:gd name="T9" fmla="*/ 25041 h 766"/>
                    <a:gd name="T10" fmla="*/ 4043 w 484"/>
                    <a:gd name="T11" fmla="*/ 298 h 766"/>
                    <a:gd name="T12" fmla="*/ 0 w 484"/>
                    <a:gd name="T13" fmla="*/ 298 h 7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4" h="766">
                      <a:moveTo>
                        <a:pt x="9" y="0"/>
                      </a:moveTo>
                      <a:lnTo>
                        <a:pt x="9" y="766"/>
                      </a:lnTo>
                      <a:lnTo>
                        <a:pt x="484" y="766"/>
                      </a:lnTo>
                      <a:lnTo>
                        <a:pt x="484" y="583"/>
                      </a:lnTo>
                      <a:lnTo>
                        <a:pt x="219" y="583"/>
                      </a:lnTo>
                      <a:lnTo>
                        <a:pt x="219" y="7"/>
                      </a:lnTo>
                      <a:lnTo>
                        <a:pt x="0" y="7"/>
                      </a:lnTo>
                    </a:path>
                  </a:pathLst>
                </a:custGeom>
                <a:gradFill rotWithShape="0">
                  <a:gsLst>
                    <a:gs pos="0">
                      <a:srgbClr val="007600"/>
                    </a:gs>
                    <a:gs pos="50000">
                      <a:srgbClr val="00FF00"/>
                    </a:gs>
                    <a:gs pos="100000">
                      <a:srgbClr val="0076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/>
                </a:p>
              </p:txBody>
            </p:sp>
            <p:grpSp>
              <p:nvGrpSpPr>
                <p:cNvPr id="88164" name="Group 501"/>
                <p:cNvGrpSpPr>
                  <a:grpSpLocks/>
                </p:cNvGrpSpPr>
                <p:nvPr/>
              </p:nvGrpSpPr>
              <p:grpSpPr bwMode="auto">
                <a:xfrm>
                  <a:off x="4276" y="2448"/>
                  <a:ext cx="384" cy="1008"/>
                  <a:chOff x="2240" y="2544"/>
                  <a:chExt cx="329" cy="620"/>
                </a:xfrm>
              </p:grpSpPr>
              <p:sp>
                <p:nvSpPr>
                  <p:cNvPr id="8817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2240" y="2544"/>
                    <a:ext cx="329" cy="384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FFFFFF"/>
                      </a:gs>
                      <a:gs pos="100000">
                        <a:srgbClr val="2E2E2E"/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grpSp>
                <p:nvGrpSpPr>
                  <p:cNvPr id="88175" name="Group 503"/>
                  <p:cNvGrpSpPr>
                    <a:grpSpLocks/>
                  </p:cNvGrpSpPr>
                  <p:nvPr/>
                </p:nvGrpSpPr>
                <p:grpSpPr bwMode="auto">
                  <a:xfrm>
                    <a:off x="2278" y="2928"/>
                    <a:ext cx="272" cy="236"/>
                    <a:chOff x="2278" y="2912"/>
                    <a:chExt cx="272" cy="236"/>
                  </a:xfrm>
                </p:grpSpPr>
                <p:sp>
                  <p:nvSpPr>
                    <p:cNvPr id="88176" name="Rectangle 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328" y="2912"/>
                      <a:ext cx="153" cy="147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2E2E2E"/>
                        </a:gs>
                        <a:gs pos="50000">
                          <a:srgbClr val="FFFFFF"/>
                        </a:gs>
                        <a:gs pos="100000">
                          <a:srgbClr val="2E2E2E"/>
                        </a:gs>
                      </a:gsLst>
                      <a:lin ang="0" scaled="1"/>
                    </a:gra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1pPr>
                      <a:lvl2pPr marL="742950" indent="-28575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2pPr>
                      <a:lvl3pPr marL="11430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3pPr>
                      <a:lvl4pPr marL="16002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4pPr>
                      <a:lvl5pPr marL="20574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eaLnBrk="1" hangingPunct="1"/>
                      <a:endParaRPr lang="ja-JP" altLang="en-US"/>
                    </a:p>
                  </p:txBody>
                </p:sp>
                <p:sp>
                  <p:nvSpPr>
                    <p:cNvPr id="88177" name="Rectangle 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8" y="3046"/>
                      <a:ext cx="272" cy="102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2E2E2E"/>
                        </a:gs>
                        <a:gs pos="50000">
                          <a:srgbClr val="FFFFFF"/>
                        </a:gs>
                        <a:gs pos="100000">
                          <a:srgbClr val="2E2E2E"/>
                        </a:gs>
                      </a:gsLst>
                      <a:lin ang="0" scaled="1"/>
                    </a:gra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1pPr>
                      <a:lvl2pPr marL="742950" indent="-28575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2pPr>
                      <a:lvl3pPr marL="11430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3pPr>
                      <a:lvl4pPr marL="16002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4pPr>
                      <a:lvl5pPr marL="20574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eaLnBrk="1" hangingPunct="1"/>
                      <a:endParaRPr lang="ja-JP" altLang="en-US"/>
                    </a:p>
                  </p:txBody>
                </p:sp>
              </p:grpSp>
            </p:grpSp>
            <p:sp>
              <p:nvSpPr>
                <p:cNvPr id="88165" name="Rectangle 506"/>
                <p:cNvSpPr>
                  <a:spLocks noChangeArrowheads="1"/>
                </p:cNvSpPr>
                <p:nvPr/>
              </p:nvSpPr>
              <p:spPr bwMode="auto">
                <a:xfrm rot="-5400000">
                  <a:off x="4156" y="2856"/>
                  <a:ext cx="288" cy="4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66" name="Rectangle 507"/>
                <p:cNvSpPr>
                  <a:spLocks noChangeArrowheads="1"/>
                </p:cNvSpPr>
                <p:nvPr/>
              </p:nvSpPr>
              <p:spPr bwMode="auto">
                <a:xfrm rot="-5400000">
                  <a:off x="4492" y="2856"/>
                  <a:ext cx="288" cy="4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67" name="Oval 508"/>
                <p:cNvSpPr>
                  <a:spLocks noChangeArrowheads="1"/>
                </p:cNvSpPr>
                <p:nvPr/>
              </p:nvSpPr>
              <p:spPr bwMode="auto">
                <a:xfrm>
                  <a:off x="4180" y="350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68" name="Oval 509"/>
                <p:cNvSpPr>
                  <a:spLocks noChangeArrowheads="1"/>
                </p:cNvSpPr>
                <p:nvPr/>
              </p:nvSpPr>
              <p:spPr bwMode="auto">
                <a:xfrm>
                  <a:off x="4372" y="350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69" name="Oval 510"/>
                <p:cNvSpPr>
                  <a:spLocks noChangeArrowheads="1"/>
                </p:cNvSpPr>
                <p:nvPr/>
              </p:nvSpPr>
              <p:spPr bwMode="auto">
                <a:xfrm>
                  <a:off x="4612" y="350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70" name="AutoShape 511"/>
                <p:cNvSpPr>
                  <a:spLocks noChangeArrowheads="1"/>
                </p:cNvSpPr>
                <p:nvPr/>
              </p:nvSpPr>
              <p:spPr bwMode="auto">
                <a:xfrm>
                  <a:off x="4032" y="2304"/>
                  <a:ext cx="576" cy="384"/>
                </a:xfrm>
                <a:prstGeom prst="curvedRightArrow">
                  <a:avLst>
                    <a:gd name="adj1" fmla="val 20000"/>
                    <a:gd name="adj2" fmla="val 40000"/>
                    <a:gd name="adj3" fmla="val 45285"/>
                  </a:avLst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71" name="Rectangle 520"/>
                <p:cNvSpPr>
                  <a:spLocks noChangeArrowheads="1"/>
                </p:cNvSpPr>
                <p:nvPr/>
              </p:nvSpPr>
              <p:spPr bwMode="auto">
                <a:xfrm rot="2397119">
                  <a:off x="4137" y="3858"/>
                  <a:ext cx="139" cy="174"/>
                </a:xfrm>
                <a:prstGeom prst="rect">
                  <a:avLst/>
                </a:prstGeom>
                <a:gradFill rotWithShape="0">
                  <a:gsLst>
                    <a:gs pos="0">
                      <a:srgbClr val="595959"/>
                    </a:gs>
                    <a:gs pos="50000">
                      <a:srgbClr val="C0C0C0"/>
                    </a:gs>
                    <a:gs pos="100000">
                      <a:srgbClr val="595959"/>
                    </a:gs>
                  </a:gsLst>
                  <a:lin ang="0" scaled="1"/>
                </a:gra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72" name="Rectangle 521"/>
                <p:cNvSpPr>
                  <a:spLocks noChangeArrowheads="1"/>
                </p:cNvSpPr>
                <p:nvPr/>
              </p:nvSpPr>
              <p:spPr bwMode="auto">
                <a:xfrm rot="2397119">
                  <a:off x="4137" y="3792"/>
                  <a:ext cx="277" cy="144"/>
                </a:xfrm>
                <a:prstGeom prst="rect">
                  <a:avLst/>
                </a:prstGeom>
                <a:gradFill rotWithShape="0">
                  <a:gsLst>
                    <a:gs pos="0">
                      <a:srgbClr val="595959"/>
                    </a:gs>
                    <a:gs pos="50000">
                      <a:srgbClr val="C0C0C0"/>
                    </a:gs>
                    <a:gs pos="100000">
                      <a:srgbClr val="595959"/>
                    </a:gs>
                  </a:gsLst>
                  <a:lin ang="0" scaled="1"/>
                </a:gra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73" name="Rectangle 522"/>
                <p:cNvSpPr>
                  <a:spLocks noChangeArrowheads="1"/>
                </p:cNvSpPr>
                <p:nvPr/>
              </p:nvSpPr>
              <p:spPr bwMode="auto">
                <a:xfrm rot="2397119">
                  <a:off x="3408" y="3740"/>
                  <a:ext cx="864" cy="144"/>
                </a:xfrm>
                <a:prstGeom prst="rect">
                  <a:avLst/>
                </a:prstGeom>
                <a:gradFill rotWithShape="0">
                  <a:gsLst>
                    <a:gs pos="0">
                      <a:srgbClr val="595959"/>
                    </a:gs>
                    <a:gs pos="50000">
                      <a:srgbClr val="C0C0C0"/>
                    </a:gs>
                    <a:gs pos="100000">
                      <a:srgbClr val="595959"/>
                    </a:gs>
                  </a:gsLst>
                  <a:lin ang="0" scaled="1"/>
                </a:gra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</p:grpSp>
      </p:grpSp>
      <p:grpSp>
        <p:nvGrpSpPr>
          <p:cNvPr id="88068" name="Group 531"/>
          <p:cNvGrpSpPr>
            <a:grpSpLocks/>
          </p:cNvGrpSpPr>
          <p:nvPr/>
        </p:nvGrpSpPr>
        <p:grpSpPr bwMode="auto">
          <a:xfrm>
            <a:off x="1974850" y="2514600"/>
            <a:ext cx="3282950" cy="2743200"/>
            <a:chOff x="284" y="1584"/>
            <a:chExt cx="2068" cy="1728"/>
          </a:xfrm>
        </p:grpSpPr>
        <p:grpSp>
          <p:nvGrpSpPr>
            <p:cNvPr id="88083" name="Group 174"/>
            <p:cNvGrpSpPr>
              <a:grpSpLocks/>
            </p:cNvGrpSpPr>
            <p:nvPr/>
          </p:nvGrpSpPr>
          <p:grpSpPr bwMode="auto">
            <a:xfrm>
              <a:off x="332" y="1728"/>
              <a:ext cx="2020" cy="1536"/>
              <a:chOff x="2976" y="2352"/>
              <a:chExt cx="2020" cy="1536"/>
            </a:xfrm>
          </p:grpSpPr>
          <p:sp>
            <p:nvSpPr>
              <p:cNvPr id="88092" name="Rectangle 7"/>
              <p:cNvSpPr>
                <a:spLocks noChangeArrowheads="1"/>
              </p:cNvSpPr>
              <p:nvPr/>
            </p:nvSpPr>
            <p:spPr bwMode="auto">
              <a:xfrm rot="-3097580">
                <a:off x="3246" y="3671"/>
                <a:ext cx="89" cy="57"/>
              </a:xfrm>
              <a:prstGeom prst="rect">
                <a:avLst/>
              </a:prstGeom>
              <a:gradFill rotWithShape="0">
                <a:gsLst>
                  <a:gs pos="0">
                    <a:srgbClr val="2E2E2E"/>
                  </a:gs>
                  <a:gs pos="50000">
                    <a:srgbClr val="FFFFFF"/>
                  </a:gs>
                  <a:gs pos="100000">
                    <a:srgbClr val="2E2E2E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88093" name="Group 9"/>
              <p:cNvGrpSpPr>
                <a:grpSpLocks/>
              </p:cNvGrpSpPr>
              <p:nvPr/>
            </p:nvGrpSpPr>
            <p:grpSpPr bwMode="auto">
              <a:xfrm flipH="1">
                <a:off x="3316" y="3319"/>
                <a:ext cx="1344" cy="233"/>
                <a:chOff x="457" y="203"/>
                <a:chExt cx="379" cy="68"/>
              </a:xfrm>
            </p:grpSpPr>
            <p:sp>
              <p:nvSpPr>
                <p:cNvPr id="88109" name="Oval 10"/>
                <p:cNvSpPr>
                  <a:spLocks noChangeArrowheads="1"/>
                </p:cNvSpPr>
                <p:nvPr/>
              </p:nvSpPr>
              <p:spPr bwMode="auto">
                <a:xfrm flipH="1" flipV="1">
                  <a:off x="581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10" name="Oval 11"/>
                <p:cNvSpPr>
                  <a:spLocks noChangeArrowheads="1"/>
                </p:cNvSpPr>
                <p:nvPr/>
              </p:nvSpPr>
              <p:spPr bwMode="auto">
                <a:xfrm flipH="1" flipV="1">
                  <a:off x="645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11" name="Oval 12"/>
                <p:cNvSpPr>
                  <a:spLocks noChangeArrowheads="1"/>
                </p:cNvSpPr>
                <p:nvPr/>
              </p:nvSpPr>
              <p:spPr bwMode="auto">
                <a:xfrm flipH="1" flipV="1">
                  <a:off x="699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88112" name="Freeform 13"/>
                <p:cNvSpPr>
                  <a:spLocks/>
                </p:cNvSpPr>
                <p:nvPr/>
              </p:nvSpPr>
              <p:spPr bwMode="auto">
                <a:xfrm flipH="1" flipV="1">
                  <a:off x="457" y="203"/>
                  <a:ext cx="379" cy="68"/>
                </a:xfrm>
                <a:custGeom>
                  <a:avLst/>
                  <a:gdLst>
                    <a:gd name="T0" fmla="*/ 374 w 379"/>
                    <a:gd name="T1" fmla="*/ 0 h 68"/>
                    <a:gd name="T2" fmla="*/ 62 w 379"/>
                    <a:gd name="T3" fmla="*/ 0 h 68"/>
                    <a:gd name="T4" fmla="*/ 61 w 379"/>
                    <a:gd name="T5" fmla="*/ 1 h 68"/>
                    <a:gd name="T6" fmla="*/ 61 w 379"/>
                    <a:gd name="T7" fmla="*/ 5 h 68"/>
                    <a:gd name="T8" fmla="*/ 60 w 379"/>
                    <a:gd name="T9" fmla="*/ 6 h 68"/>
                    <a:gd name="T10" fmla="*/ 2 w 379"/>
                    <a:gd name="T11" fmla="*/ 6 h 68"/>
                    <a:gd name="T12" fmla="*/ 0 w 379"/>
                    <a:gd name="T13" fmla="*/ 7 h 68"/>
                    <a:gd name="T14" fmla="*/ 2 w 379"/>
                    <a:gd name="T15" fmla="*/ 64 h 68"/>
                    <a:gd name="T16" fmla="*/ 50 w 379"/>
                    <a:gd name="T17" fmla="*/ 68 h 68"/>
                    <a:gd name="T18" fmla="*/ 50 w 379"/>
                    <a:gd name="T19" fmla="*/ 62 h 68"/>
                    <a:gd name="T20" fmla="*/ 55 w 379"/>
                    <a:gd name="T21" fmla="*/ 56 h 68"/>
                    <a:gd name="T22" fmla="*/ 376 w 379"/>
                    <a:gd name="T23" fmla="*/ 56 h 68"/>
                    <a:gd name="T24" fmla="*/ 378 w 379"/>
                    <a:gd name="T25" fmla="*/ 55 h 68"/>
                    <a:gd name="T26" fmla="*/ 379 w 379"/>
                    <a:gd name="T27" fmla="*/ 7 h 68"/>
                    <a:gd name="T28" fmla="*/ 378 w 379"/>
                    <a:gd name="T29" fmla="*/ 5 h 68"/>
                    <a:gd name="T30" fmla="*/ 376 w 379"/>
                    <a:gd name="T31" fmla="*/ 5 h 68"/>
                    <a:gd name="T32" fmla="*/ 376 w 379"/>
                    <a:gd name="T33" fmla="*/ 1 h 68"/>
                    <a:gd name="T34" fmla="*/ 374 w 379"/>
                    <a:gd name="T35" fmla="*/ 0 h 6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79" h="68">
                      <a:moveTo>
                        <a:pt x="374" y="0"/>
                      </a:moveTo>
                      <a:lnTo>
                        <a:pt x="62" y="0"/>
                      </a:lnTo>
                      <a:lnTo>
                        <a:pt x="61" y="1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64"/>
                      </a:lnTo>
                      <a:lnTo>
                        <a:pt x="50" y="68"/>
                      </a:lnTo>
                      <a:lnTo>
                        <a:pt x="50" y="62"/>
                      </a:lnTo>
                      <a:lnTo>
                        <a:pt x="55" y="56"/>
                      </a:lnTo>
                      <a:lnTo>
                        <a:pt x="376" y="56"/>
                      </a:lnTo>
                      <a:lnTo>
                        <a:pt x="378" y="55"/>
                      </a:lnTo>
                      <a:lnTo>
                        <a:pt x="379" y="7"/>
                      </a:lnTo>
                      <a:lnTo>
                        <a:pt x="378" y="5"/>
                      </a:lnTo>
                      <a:lnTo>
                        <a:pt x="376" y="5"/>
                      </a:lnTo>
                      <a:lnTo>
                        <a:pt x="376" y="1"/>
                      </a:lnTo>
                      <a:lnTo>
                        <a:pt x="374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13" name="Freeform 14"/>
                <p:cNvSpPr>
                  <a:spLocks/>
                </p:cNvSpPr>
                <p:nvPr/>
              </p:nvSpPr>
              <p:spPr bwMode="auto">
                <a:xfrm flipH="1" flipV="1">
                  <a:off x="460" y="266"/>
                  <a:ext cx="8" cy="5"/>
                </a:xfrm>
                <a:custGeom>
                  <a:avLst/>
                  <a:gdLst>
                    <a:gd name="T0" fmla="*/ 0 w 8"/>
                    <a:gd name="T1" fmla="*/ 0 h 5"/>
                    <a:gd name="T2" fmla="*/ 0 w 8"/>
                    <a:gd name="T3" fmla="*/ 5 h 5"/>
                    <a:gd name="T4" fmla="*/ 8 w 8"/>
                    <a:gd name="T5" fmla="*/ 5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8" y="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14" name="Line 15"/>
                <p:cNvSpPr>
                  <a:spLocks noChangeShapeType="1"/>
                </p:cNvSpPr>
                <p:nvPr/>
              </p:nvSpPr>
              <p:spPr bwMode="auto">
                <a:xfrm flipH="1" flipV="1">
                  <a:off x="463" y="240"/>
                  <a:ext cx="0" cy="2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15" name="Freeform 16"/>
                <p:cNvSpPr>
                  <a:spLocks/>
                </p:cNvSpPr>
                <p:nvPr/>
              </p:nvSpPr>
              <p:spPr bwMode="auto">
                <a:xfrm flipH="1" flipV="1">
                  <a:off x="458" y="215"/>
                  <a:ext cx="12" cy="25"/>
                </a:xfrm>
                <a:custGeom>
                  <a:avLst/>
                  <a:gdLst>
                    <a:gd name="T0" fmla="*/ 12 w 12"/>
                    <a:gd name="T1" fmla="*/ 0 h 25"/>
                    <a:gd name="T2" fmla="*/ 2 w 12"/>
                    <a:gd name="T3" fmla="*/ 0 h 25"/>
                    <a:gd name="T4" fmla="*/ 0 w 12"/>
                    <a:gd name="T5" fmla="*/ 1 h 25"/>
                    <a:gd name="T6" fmla="*/ 0 w 12"/>
                    <a:gd name="T7" fmla="*/ 25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25">
                      <a:moveTo>
                        <a:pt x="1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2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16" name="Freeform 17"/>
                <p:cNvSpPr>
                  <a:spLocks/>
                </p:cNvSpPr>
                <p:nvPr/>
              </p:nvSpPr>
              <p:spPr bwMode="auto">
                <a:xfrm flipH="1" flipV="1">
                  <a:off x="494" y="226"/>
                  <a:ext cx="29" cy="45"/>
                </a:xfrm>
                <a:custGeom>
                  <a:avLst/>
                  <a:gdLst>
                    <a:gd name="T0" fmla="*/ 29 w 29"/>
                    <a:gd name="T1" fmla="*/ 0 h 45"/>
                    <a:gd name="T2" fmla="*/ 27 w 29"/>
                    <a:gd name="T3" fmla="*/ 44 h 45"/>
                    <a:gd name="T4" fmla="*/ 25 w 29"/>
                    <a:gd name="T5" fmla="*/ 45 h 45"/>
                    <a:gd name="T6" fmla="*/ 2 w 29"/>
                    <a:gd name="T7" fmla="*/ 45 h 45"/>
                    <a:gd name="T8" fmla="*/ 1 w 29"/>
                    <a:gd name="T9" fmla="*/ 44 h 45"/>
                    <a:gd name="T10" fmla="*/ 0 w 29"/>
                    <a:gd name="T11" fmla="*/ 31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9" h="45">
                      <a:moveTo>
                        <a:pt x="29" y="0"/>
                      </a:moveTo>
                      <a:lnTo>
                        <a:pt x="27" y="44"/>
                      </a:lnTo>
                      <a:lnTo>
                        <a:pt x="25" y="45"/>
                      </a:lnTo>
                      <a:lnTo>
                        <a:pt x="2" y="45"/>
                      </a:lnTo>
                      <a:lnTo>
                        <a:pt x="1" y="44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17" name="Freeform 18"/>
                <p:cNvSpPr>
                  <a:spLocks/>
                </p:cNvSpPr>
                <p:nvPr/>
              </p:nvSpPr>
              <p:spPr bwMode="auto">
                <a:xfrm flipH="1" flipV="1">
                  <a:off x="521" y="239"/>
                  <a:ext cx="23" cy="32"/>
                </a:xfrm>
                <a:custGeom>
                  <a:avLst/>
                  <a:gdLst>
                    <a:gd name="T0" fmla="*/ 21 w 23"/>
                    <a:gd name="T1" fmla="*/ 0 h 32"/>
                    <a:gd name="T2" fmla="*/ 23 w 23"/>
                    <a:gd name="T3" fmla="*/ 32 h 32"/>
                    <a:gd name="T4" fmla="*/ 22 w 23"/>
                    <a:gd name="T5" fmla="*/ 31 h 32"/>
                    <a:gd name="T6" fmla="*/ 0 w 23"/>
                    <a:gd name="T7" fmla="*/ 31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21" y="0"/>
                      </a:moveTo>
                      <a:lnTo>
                        <a:pt x="23" y="32"/>
                      </a:lnTo>
                      <a:lnTo>
                        <a:pt x="22" y="31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18" name="Freeform 19"/>
                <p:cNvSpPr>
                  <a:spLocks/>
                </p:cNvSpPr>
                <p:nvPr/>
              </p:nvSpPr>
              <p:spPr bwMode="auto">
                <a:xfrm flipH="1" flipV="1">
                  <a:off x="544" y="226"/>
                  <a:ext cx="29" cy="45"/>
                </a:xfrm>
                <a:custGeom>
                  <a:avLst/>
                  <a:gdLst>
                    <a:gd name="T0" fmla="*/ 29 w 29"/>
                    <a:gd name="T1" fmla="*/ 0 h 45"/>
                    <a:gd name="T2" fmla="*/ 28 w 29"/>
                    <a:gd name="T3" fmla="*/ 44 h 45"/>
                    <a:gd name="T4" fmla="*/ 27 w 29"/>
                    <a:gd name="T5" fmla="*/ 45 h 45"/>
                    <a:gd name="T6" fmla="*/ 2 w 29"/>
                    <a:gd name="T7" fmla="*/ 45 h 45"/>
                    <a:gd name="T8" fmla="*/ 1 w 29"/>
                    <a:gd name="T9" fmla="*/ 44 h 45"/>
                    <a:gd name="T10" fmla="*/ 0 w 29"/>
                    <a:gd name="T11" fmla="*/ 31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9" h="45">
                      <a:moveTo>
                        <a:pt x="29" y="0"/>
                      </a:moveTo>
                      <a:lnTo>
                        <a:pt x="28" y="44"/>
                      </a:lnTo>
                      <a:lnTo>
                        <a:pt x="27" y="45"/>
                      </a:lnTo>
                      <a:lnTo>
                        <a:pt x="2" y="45"/>
                      </a:lnTo>
                      <a:lnTo>
                        <a:pt x="1" y="44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19" name="Line 20"/>
                <p:cNvSpPr>
                  <a:spLocks noChangeShapeType="1"/>
                </p:cNvSpPr>
                <p:nvPr/>
              </p:nvSpPr>
              <p:spPr bwMode="auto">
                <a:xfrm flipH="1" flipV="1">
                  <a:off x="523" y="230"/>
                  <a:ext cx="22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20" name="Line 21"/>
                <p:cNvSpPr>
                  <a:spLocks noChangeShapeType="1"/>
                </p:cNvSpPr>
                <p:nvPr/>
              </p:nvSpPr>
              <p:spPr bwMode="auto">
                <a:xfrm flipH="1" flipV="1">
                  <a:off x="556" y="217"/>
                  <a:ext cx="0" cy="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21" name="Line 22"/>
                <p:cNvSpPr>
                  <a:spLocks noChangeShapeType="1"/>
                </p:cNvSpPr>
                <p:nvPr/>
              </p:nvSpPr>
              <p:spPr bwMode="auto">
                <a:xfrm flipH="1" flipV="1">
                  <a:off x="534" y="217"/>
                  <a:ext cx="0" cy="1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22" name="Line 23"/>
                <p:cNvSpPr>
                  <a:spLocks noChangeShapeType="1"/>
                </p:cNvSpPr>
                <p:nvPr/>
              </p:nvSpPr>
              <p:spPr bwMode="auto">
                <a:xfrm flipH="1" flipV="1">
                  <a:off x="515" y="217"/>
                  <a:ext cx="0" cy="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23" name="Line 24"/>
                <p:cNvSpPr>
                  <a:spLocks noChangeShapeType="1"/>
                </p:cNvSpPr>
                <p:nvPr/>
              </p:nvSpPr>
              <p:spPr bwMode="auto">
                <a:xfrm flipV="1">
                  <a:off x="497" y="215"/>
                  <a:ext cx="0" cy="1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24" name="Arc 25"/>
                <p:cNvSpPr>
                  <a:spLocks/>
                </p:cNvSpPr>
                <p:nvPr/>
              </p:nvSpPr>
              <p:spPr bwMode="auto">
                <a:xfrm flipH="1">
                  <a:off x="574" y="226"/>
                  <a:ext cx="37" cy="15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25" name="Freeform 26"/>
                <p:cNvSpPr>
                  <a:spLocks/>
                </p:cNvSpPr>
                <p:nvPr/>
              </p:nvSpPr>
              <p:spPr bwMode="auto">
                <a:xfrm flipH="1" flipV="1">
                  <a:off x="565" y="231"/>
                  <a:ext cx="15" cy="40"/>
                </a:xfrm>
                <a:custGeom>
                  <a:avLst/>
                  <a:gdLst>
                    <a:gd name="T0" fmla="*/ 13 w 15"/>
                    <a:gd name="T1" fmla="*/ 0 h 40"/>
                    <a:gd name="T2" fmla="*/ 15 w 15"/>
                    <a:gd name="T3" fmla="*/ 32 h 40"/>
                    <a:gd name="T4" fmla="*/ 14 w 15"/>
                    <a:gd name="T5" fmla="*/ 30 h 40"/>
                    <a:gd name="T6" fmla="*/ 4 w 15"/>
                    <a:gd name="T7" fmla="*/ 30 h 40"/>
                    <a:gd name="T8" fmla="*/ 2 w 15"/>
                    <a:gd name="T9" fmla="*/ 32 h 40"/>
                    <a:gd name="T10" fmla="*/ 0 w 15"/>
                    <a:gd name="T11" fmla="*/ 35 h 40"/>
                    <a:gd name="T12" fmla="*/ 0 w 15"/>
                    <a:gd name="T13" fmla="*/ 40 h 4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" h="40">
                      <a:moveTo>
                        <a:pt x="13" y="0"/>
                      </a:moveTo>
                      <a:lnTo>
                        <a:pt x="15" y="32"/>
                      </a:lnTo>
                      <a:lnTo>
                        <a:pt x="14" y="30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5"/>
                      </a:lnTo>
                      <a:lnTo>
                        <a:pt x="0" y="4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26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581" y="230"/>
                  <a:ext cx="24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27" name="Freeform 28"/>
                <p:cNvSpPr>
                  <a:spLocks/>
                </p:cNvSpPr>
                <p:nvPr/>
              </p:nvSpPr>
              <p:spPr bwMode="auto">
                <a:xfrm flipH="1" flipV="1">
                  <a:off x="605" y="231"/>
                  <a:ext cx="11" cy="34"/>
                </a:xfrm>
                <a:custGeom>
                  <a:avLst/>
                  <a:gdLst>
                    <a:gd name="T0" fmla="*/ 1 w 11"/>
                    <a:gd name="T1" fmla="*/ 0 h 34"/>
                    <a:gd name="T2" fmla="*/ 0 w 11"/>
                    <a:gd name="T3" fmla="*/ 24 h 34"/>
                    <a:gd name="T4" fmla="*/ 0 w 11"/>
                    <a:gd name="T5" fmla="*/ 26 h 34"/>
                    <a:gd name="T6" fmla="*/ 1 w 11"/>
                    <a:gd name="T7" fmla="*/ 24 h 34"/>
                    <a:gd name="T8" fmla="*/ 7 w 11"/>
                    <a:gd name="T9" fmla="*/ 24 h 34"/>
                    <a:gd name="T10" fmla="*/ 9 w 11"/>
                    <a:gd name="T11" fmla="*/ 26 h 34"/>
                    <a:gd name="T12" fmla="*/ 11 w 11"/>
                    <a:gd name="T13" fmla="*/ 29 h 34"/>
                    <a:gd name="T14" fmla="*/ 11 w 11"/>
                    <a:gd name="T15" fmla="*/ 34 h 3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" h="34">
                      <a:moveTo>
                        <a:pt x="1" y="0"/>
                      </a:move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7" y="24"/>
                      </a:lnTo>
                      <a:lnTo>
                        <a:pt x="9" y="26"/>
                      </a:lnTo>
                      <a:lnTo>
                        <a:pt x="11" y="29"/>
                      </a:lnTo>
                      <a:lnTo>
                        <a:pt x="11" y="3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28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611" y="226"/>
                  <a:ext cx="2" cy="1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29" name="Freeform 30"/>
                <p:cNvSpPr>
                  <a:spLocks/>
                </p:cNvSpPr>
                <p:nvPr/>
              </p:nvSpPr>
              <p:spPr bwMode="auto">
                <a:xfrm flipH="1" flipV="1">
                  <a:off x="606" y="264"/>
                  <a:ext cx="9" cy="7"/>
                </a:xfrm>
                <a:custGeom>
                  <a:avLst/>
                  <a:gdLst>
                    <a:gd name="T0" fmla="*/ 9 w 9"/>
                    <a:gd name="T1" fmla="*/ 0 h 7"/>
                    <a:gd name="T2" fmla="*/ 9 w 9"/>
                    <a:gd name="T3" fmla="*/ 5 h 7"/>
                    <a:gd name="T4" fmla="*/ 8 w 9"/>
                    <a:gd name="T5" fmla="*/ 7 h 7"/>
                    <a:gd name="T6" fmla="*/ 1 w 9"/>
                    <a:gd name="T7" fmla="*/ 7 h 7"/>
                    <a:gd name="T8" fmla="*/ 0 w 9"/>
                    <a:gd name="T9" fmla="*/ 5 h 7"/>
                    <a:gd name="T10" fmla="*/ 0 w 9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" h="7">
                      <a:moveTo>
                        <a:pt x="9" y="0"/>
                      </a:moveTo>
                      <a:lnTo>
                        <a:pt x="9" y="5"/>
                      </a:lnTo>
                      <a:lnTo>
                        <a:pt x="8" y="7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30" name="Freeform 31"/>
                <p:cNvSpPr>
                  <a:spLocks/>
                </p:cNvSpPr>
                <p:nvPr/>
              </p:nvSpPr>
              <p:spPr bwMode="auto">
                <a:xfrm flipH="1" flipV="1">
                  <a:off x="578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31" name="Freeform 32"/>
                <p:cNvSpPr>
                  <a:spLocks/>
                </p:cNvSpPr>
                <p:nvPr/>
              </p:nvSpPr>
              <p:spPr bwMode="auto">
                <a:xfrm flipH="1" flipV="1">
                  <a:off x="627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32" name="Freeform 33"/>
                <p:cNvSpPr>
                  <a:spLocks/>
                </p:cNvSpPr>
                <p:nvPr/>
              </p:nvSpPr>
              <p:spPr bwMode="auto">
                <a:xfrm flipH="1" flipV="1">
                  <a:off x="690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33" name="Freeform 34"/>
                <p:cNvSpPr>
                  <a:spLocks/>
                </p:cNvSpPr>
                <p:nvPr/>
              </p:nvSpPr>
              <p:spPr bwMode="auto">
                <a:xfrm flipH="1" flipV="1">
                  <a:off x="635" y="230"/>
                  <a:ext cx="36" cy="40"/>
                </a:xfrm>
                <a:custGeom>
                  <a:avLst/>
                  <a:gdLst>
                    <a:gd name="T0" fmla="*/ 34 w 36"/>
                    <a:gd name="T1" fmla="*/ 0 h 40"/>
                    <a:gd name="T2" fmla="*/ 36 w 36"/>
                    <a:gd name="T3" fmla="*/ 31 h 40"/>
                    <a:gd name="T4" fmla="*/ 35 w 36"/>
                    <a:gd name="T5" fmla="*/ 29 h 40"/>
                    <a:gd name="T6" fmla="*/ 31 w 36"/>
                    <a:gd name="T7" fmla="*/ 29 h 40"/>
                    <a:gd name="T8" fmla="*/ 30 w 36"/>
                    <a:gd name="T9" fmla="*/ 32 h 40"/>
                    <a:gd name="T10" fmla="*/ 27 w 36"/>
                    <a:gd name="T11" fmla="*/ 36 h 40"/>
                    <a:gd name="T12" fmla="*/ 22 w 36"/>
                    <a:gd name="T13" fmla="*/ 38 h 40"/>
                    <a:gd name="T14" fmla="*/ 16 w 36"/>
                    <a:gd name="T15" fmla="*/ 40 h 40"/>
                    <a:gd name="T16" fmla="*/ 10 w 36"/>
                    <a:gd name="T17" fmla="*/ 39 h 40"/>
                    <a:gd name="T18" fmla="*/ 6 w 36"/>
                    <a:gd name="T19" fmla="*/ 37 h 40"/>
                    <a:gd name="T20" fmla="*/ 3 w 36"/>
                    <a:gd name="T21" fmla="*/ 35 h 40"/>
                    <a:gd name="T22" fmla="*/ 1 w 36"/>
                    <a:gd name="T23" fmla="*/ 33 h 40"/>
                    <a:gd name="T24" fmla="*/ 0 w 36"/>
                    <a:gd name="T25" fmla="*/ 35 h 40"/>
                    <a:gd name="T26" fmla="*/ 2 w 36"/>
                    <a:gd name="T27" fmla="*/ 0 h 4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" h="40">
                      <a:moveTo>
                        <a:pt x="34" y="0"/>
                      </a:moveTo>
                      <a:lnTo>
                        <a:pt x="36" y="31"/>
                      </a:lnTo>
                      <a:lnTo>
                        <a:pt x="35" y="29"/>
                      </a:lnTo>
                      <a:lnTo>
                        <a:pt x="31" y="29"/>
                      </a:lnTo>
                      <a:lnTo>
                        <a:pt x="30" y="32"/>
                      </a:lnTo>
                      <a:lnTo>
                        <a:pt x="27" y="36"/>
                      </a:lnTo>
                      <a:lnTo>
                        <a:pt x="22" y="38"/>
                      </a:lnTo>
                      <a:lnTo>
                        <a:pt x="16" y="40"/>
                      </a:lnTo>
                      <a:lnTo>
                        <a:pt x="10" y="39"/>
                      </a:lnTo>
                      <a:lnTo>
                        <a:pt x="6" y="37"/>
                      </a:lnTo>
                      <a:lnTo>
                        <a:pt x="3" y="35"/>
                      </a:lnTo>
                      <a:lnTo>
                        <a:pt x="1" y="33"/>
                      </a:lnTo>
                      <a:lnTo>
                        <a:pt x="0" y="35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34" name="Line 35"/>
                <p:cNvSpPr>
                  <a:spLocks noChangeShapeType="1"/>
                </p:cNvSpPr>
                <p:nvPr/>
              </p:nvSpPr>
              <p:spPr bwMode="auto">
                <a:xfrm flipH="1" flipV="1">
                  <a:off x="605" y="215"/>
                  <a:ext cx="0" cy="1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35" name="Freeform 36"/>
                <p:cNvSpPr>
                  <a:spLocks/>
                </p:cNvSpPr>
                <p:nvPr/>
              </p:nvSpPr>
              <p:spPr bwMode="auto">
                <a:xfrm flipH="1" flipV="1">
                  <a:off x="600" y="226"/>
                  <a:ext cx="40" cy="12"/>
                </a:xfrm>
                <a:custGeom>
                  <a:avLst/>
                  <a:gdLst>
                    <a:gd name="T0" fmla="*/ 40 w 40"/>
                    <a:gd name="T1" fmla="*/ 11 h 12"/>
                    <a:gd name="T2" fmla="*/ 38 w 40"/>
                    <a:gd name="T3" fmla="*/ 12 h 12"/>
                    <a:gd name="T4" fmla="*/ 2 w 40"/>
                    <a:gd name="T5" fmla="*/ 12 h 12"/>
                    <a:gd name="T6" fmla="*/ 1 w 40"/>
                    <a:gd name="T7" fmla="*/ 11 h 12"/>
                    <a:gd name="T8" fmla="*/ 1 w 40"/>
                    <a:gd name="T9" fmla="*/ 1 h 12"/>
                    <a:gd name="T10" fmla="*/ 0 w 40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" h="12">
                      <a:moveTo>
                        <a:pt x="40" y="11"/>
                      </a:moveTo>
                      <a:lnTo>
                        <a:pt x="38" y="12"/>
                      </a:lnTo>
                      <a:lnTo>
                        <a:pt x="2" y="12"/>
                      </a:lnTo>
                      <a:lnTo>
                        <a:pt x="1" y="11"/>
                      </a:lnTo>
                      <a:lnTo>
                        <a:pt x="1" y="1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36" name="Freeform 37"/>
                <p:cNvSpPr>
                  <a:spLocks/>
                </p:cNvSpPr>
                <p:nvPr/>
              </p:nvSpPr>
              <p:spPr bwMode="auto">
                <a:xfrm flipH="1" flipV="1">
                  <a:off x="639" y="226"/>
                  <a:ext cx="28" cy="7"/>
                </a:xfrm>
                <a:custGeom>
                  <a:avLst/>
                  <a:gdLst>
                    <a:gd name="T0" fmla="*/ 28 w 28"/>
                    <a:gd name="T1" fmla="*/ 0 h 7"/>
                    <a:gd name="T2" fmla="*/ 25 w 28"/>
                    <a:gd name="T3" fmla="*/ 3 h 7"/>
                    <a:gd name="T4" fmla="*/ 21 w 28"/>
                    <a:gd name="T5" fmla="*/ 5 h 7"/>
                    <a:gd name="T6" fmla="*/ 16 w 28"/>
                    <a:gd name="T7" fmla="*/ 7 h 7"/>
                    <a:gd name="T8" fmla="*/ 8 w 28"/>
                    <a:gd name="T9" fmla="*/ 7 h 7"/>
                    <a:gd name="T10" fmla="*/ 4 w 28"/>
                    <a:gd name="T11" fmla="*/ 6 h 7"/>
                    <a:gd name="T12" fmla="*/ 0 w 2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8" h="7">
                      <a:moveTo>
                        <a:pt x="28" y="0"/>
                      </a:moveTo>
                      <a:lnTo>
                        <a:pt x="25" y="3"/>
                      </a:lnTo>
                      <a:lnTo>
                        <a:pt x="21" y="5"/>
                      </a:lnTo>
                      <a:lnTo>
                        <a:pt x="16" y="7"/>
                      </a:lnTo>
                      <a:lnTo>
                        <a:pt x="8" y="7"/>
                      </a:lnTo>
                      <a:lnTo>
                        <a:pt x="4" y="6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37" name="Freeform 38"/>
                <p:cNvSpPr>
                  <a:spLocks/>
                </p:cNvSpPr>
                <p:nvPr/>
              </p:nvSpPr>
              <p:spPr bwMode="auto">
                <a:xfrm flipH="1" flipV="1">
                  <a:off x="666" y="226"/>
                  <a:ext cx="30" cy="13"/>
                </a:xfrm>
                <a:custGeom>
                  <a:avLst/>
                  <a:gdLst>
                    <a:gd name="T0" fmla="*/ 30 w 30"/>
                    <a:gd name="T1" fmla="*/ 6 h 13"/>
                    <a:gd name="T2" fmla="*/ 29 w 30"/>
                    <a:gd name="T3" fmla="*/ 8 h 13"/>
                    <a:gd name="T4" fmla="*/ 29 w 30"/>
                    <a:gd name="T5" fmla="*/ 12 h 13"/>
                    <a:gd name="T6" fmla="*/ 28 w 30"/>
                    <a:gd name="T7" fmla="*/ 13 h 13"/>
                    <a:gd name="T8" fmla="*/ 3 w 30"/>
                    <a:gd name="T9" fmla="*/ 13 h 13"/>
                    <a:gd name="T10" fmla="*/ 2 w 30"/>
                    <a:gd name="T11" fmla="*/ 3 h 13"/>
                    <a:gd name="T12" fmla="*/ 0 w 30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13">
                      <a:moveTo>
                        <a:pt x="30" y="6"/>
                      </a:moveTo>
                      <a:lnTo>
                        <a:pt x="29" y="8"/>
                      </a:ln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3" y="13"/>
                      </a:lnTo>
                      <a:lnTo>
                        <a:pt x="2" y="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38" name="Freeform 39"/>
                <p:cNvSpPr>
                  <a:spLocks/>
                </p:cNvSpPr>
                <p:nvPr/>
              </p:nvSpPr>
              <p:spPr bwMode="auto">
                <a:xfrm flipH="1" flipV="1">
                  <a:off x="689" y="227"/>
                  <a:ext cx="51" cy="44"/>
                </a:xfrm>
                <a:custGeom>
                  <a:avLst/>
                  <a:gdLst>
                    <a:gd name="T0" fmla="*/ 49 w 51"/>
                    <a:gd name="T1" fmla="*/ 0 h 44"/>
                    <a:gd name="T2" fmla="*/ 51 w 51"/>
                    <a:gd name="T3" fmla="*/ 32 h 44"/>
                    <a:gd name="T4" fmla="*/ 50 w 51"/>
                    <a:gd name="T5" fmla="*/ 30 h 44"/>
                    <a:gd name="T6" fmla="*/ 46 w 51"/>
                    <a:gd name="T7" fmla="*/ 30 h 44"/>
                    <a:gd name="T8" fmla="*/ 44 w 51"/>
                    <a:gd name="T9" fmla="*/ 31 h 44"/>
                    <a:gd name="T10" fmla="*/ 42 w 51"/>
                    <a:gd name="T11" fmla="*/ 34 h 44"/>
                    <a:gd name="T12" fmla="*/ 42 w 51"/>
                    <a:gd name="T13" fmla="*/ 42 h 44"/>
                    <a:gd name="T14" fmla="*/ 41 w 51"/>
                    <a:gd name="T15" fmla="*/ 44 h 44"/>
                    <a:gd name="T16" fmla="*/ 19 w 51"/>
                    <a:gd name="T17" fmla="*/ 44 h 44"/>
                    <a:gd name="T18" fmla="*/ 17 w 51"/>
                    <a:gd name="T19" fmla="*/ 42 h 44"/>
                    <a:gd name="T20" fmla="*/ 17 w 51"/>
                    <a:gd name="T21" fmla="*/ 35 h 44"/>
                    <a:gd name="T22" fmla="*/ 15 w 51"/>
                    <a:gd name="T23" fmla="*/ 32 h 44"/>
                    <a:gd name="T24" fmla="*/ 13 w 51"/>
                    <a:gd name="T25" fmla="*/ 30 h 44"/>
                    <a:gd name="T26" fmla="*/ 1 w 51"/>
                    <a:gd name="T27" fmla="*/ 30 h 44"/>
                    <a:gd name="T28" fmla="*/ 0 w 51"/>
                    <a:gd name="T29" fmla="*/ 31 h 44"/>
                    <a:gd name="T30" fmla="*/ 1 w 51"/>
                    <a:gd name="T31" fmla="*/ 1 h 4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51" h="44">
                      <a:moveTo>
                        <a:pt x="49" y="0"/>
                      </a:moveTo>
                      <a:lnTo>
                        <a:pt x="51" y="32"/>
                      </a:lnTo>
                      <a:lnTo>
                        <a:pt x="50" y="30"/>
                      </a:lnTo>
                      <a:lnTo>
                        <a:pt x="46" y="30"/>
                      </a:lnTo>
                      <a:lnTo>
                        <a:pt x="44" y="31"/>
                      </a:lnTo>
                      <a:lnTo>
                        <a:pt x="42" y="34"/>
                      </a:lnTo>
                      <a:lnTo>
                        <a:pt x="42" y="42"/>
                      </a:lnTo>
                      <a:lnTo>
                        <a:pt x="41" y="44"/>
                      </a:lnTo>
                      <a:lnTo>
                        <a:pt x="19" y="44"/>
                      </a:lnTo>
                      <a:lnTo>
                        <a:pt x="17" y="42"/>
                      </a:lnTo>
                      <a:lnTo>
                        <a:pt x="17" y="35"/>
                      </a:lnTo>
                      <a:lnTo>
                        <a:pt x="15" y="32"/>
                      </a:lnTo>
                      <a:lnTo>
                        <a:pt x="13" y="30"/>
                      </a:lnTo>
                      <a:lnTo>
                        <a:pt x="1" y="30"/>
                      </a:lnTo>
                      <a:lnTo>
                        <a:pt x="0" y="31"/>
                      </a:lnTo>
                      <a:lnTo>
                        <a:pt x="1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39" name="Arc 40"/>
                <p:cNvSpPr>
                  <a:spLocks/>
                </p:cNvSpPr>
                <p:nvPr/>
              </p:nvSpPr>
              <p:spPr bwMode="auto">
                <a:xfrm flipH="1">
                  <a:off x="705" y="225"/>
                  <a:ext cx="11" cy="5"/>
                </a:xfrm>
                <a:custGeom>
                  <a:avLst/>
                  <a:gdLst>
                    <a:gd name="T0" fmla="*/ 0 w 33269"/>
                    <a:gd name="T1" fmla="*/ 0 h 21600"/>
                    <a:gd name="T2" fmla="*/ 0 w 33269"/>
                    <a:gd name="T3" fmla="*/ 0 h 21600"/>
                    <a:gd name="T4" fmla="*/ 0 w 33269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3269" h="21600" fill="none" extrusionOk="0">
                      <a:moveTo>
                        <a:pt x="0" y="7697"/>
                      </a:moveTo>
                      <a:cubicBezTo>
                        <a:pt x="4104" y="2817"/>
                        <a:pt x="10154" y="-1"/>
                        <a:pt x="16531" y="0"/>
                      </a:cubicBezTo>
                      <a:cubicBezTo>
                        <a:pt x="23020" y="0"/>
                        <a:pt x="29166" y="2918"/>
                        <a:pt x="33268" y="7947"/>
                      </a:cubicBezTo>
                    </a:path>
                    <a:path w="33269" h="21600" stroke="0" extrusionOk="0">
                      <a:moveTo>
                        <a:pt x="0" y="7697"/>
                      </a:moveTo>
                      <a:cubicBezTo>
                        <a:pt x="4104" y="2817"/>
                        <a:pt x="10154" y="-1"/>
                        <a:pt x="16531" y="0"/>
                      </a:cubicBezTo>
                      <a:cubicBezTo>
                        <a:pt x="23020" y="0"/>
                        <a:pt x="29166" y="2918"/>
                        <a:pt x="33268" y="7947"/>
                      </a:cubicBezTo>
                      <a:lnTo>
                        <a:pt x="16531" y="21600"/>
                      </a:lnTo>
                      <a:lnTo>
                        <a:pt x="0" y="7697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40" name="Freeform 41"/>
                <p:cNvSpPr>
                  <a:spLocks/>
                </p:cNvSpPr>
                <p:nvPr/>
              </p:nvSpPr>
              <p:spPr bwMode="auto">
                <a:xfrm flipH="1" flipV="1">
                  <a:off x="693" y="226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0 w 4"/>
                    <a:gd name="T3" fmla="*/ 1 h 7"/>
                    <a:gd name="T4" fmla="*/ 1 w 4"/>
                    <a:gd name="T5" fmla="*/ 6 h 7"/>
                    <a:gd name="T6" fmla="*/ 2 w 4"/>
                    <a:gd name="T7" fmla="*/ 7 h 7"/>
                    <a:gd name="T8" fmla="*/ 4 w 4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4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41" name="Freeform 42"/>
                <p:cNvSpPr>
                  <a:spLocks/>
                </p:cNvSpPr>
                <p:nvPr/>
              </p:nvSpPr>
              <p:spPr bwMode="auto">
                <a:xfrm flipH="1" flipV="1">
                  <a:off x="723" y="23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42" name="Line 43"/>
                <p:cNvSpPr>
                  <a:spLocks noChangeShapeType="1"/>
                </p:cNvSpPr>
                <p:nvPr/>
              </p:nvSpPr>
              <p:spPr bwMode="auto">
                <a:xfrm flipH="1" flipV="1">
                  <a:off x="743" y="228"/>
                  <a:ext cx="0" cy="4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43" name="Line 44"/>
                <p:cNvSpPr>
                  <a:spLocks noChangeShapeType="1"/>
                </p:cNvSpPr>
                <p:nvPr/>
              </p:nvSpPr>
              <p:spPr bwMode="auto">
                <a:xfrm flipH="1" flipV="1">
                  <a:off x="753" y="229"/>
                  <a:ext cx="1" cy="4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44" name="Freeform 45"/>
                <p:cNvSpPr>
                  <a:spLocks/>
                </p:cNvSpPr>
                <p:nvPr/>
              </p:nvSpPr>
              <p:spPr bwMode="auto">
                <a:xfrm flipH="1" flipV="1">
                  <a:off x="764" y="215"/>
                  <a:ext cx="17" cy="25"/>
                </a:xfrm>
                <a:custGeom>
                  <a:avLst/>
                  <a:gdLst>
                    <a:gd name="T0" fmla="*/ 17 w 17"/>
                    <a:gd name="T1" fmla="*/ 0 h 25"/>
                    <a:gd name="T2" fmla="*/ 0 w 17"/>
                    <a:gd name="T3" fmla="*/ 25 h 2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7" h="25">
                      <a:moveTo>
                        <a:pt x="17" y="0"/>
                      </a:moveTo>
                      <a:lnTo>
                        <a:pt x="0" y="2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45" name="Freeform 46"/>
                <p:cNvSpPr>
                  <a:spLocks/>
                </p:cNvSpPr>
                <p:nvPr/>
              </p:nvSpPr>
              <p:spPr bwMode="auto">
                <a:xfrm flipH="1" flipV="1">
                  <a:off x="759" y="265"/>
                  <a:ext cx="16" cy="6"/>
                </a:xfrm>
                <a:custGeom>
                  <a:avLst/>
                  <a:gdLst>
                    <a:gd name="T0" fmla="*/ 16 w 16"/>
                    <a:gd name="T1" fmla="*/ 0 h 6"/>
                    <a:gd name="T2" fmla="*/ 14 w 16"/>
                    <a:gd name="T3" fmla="*/ 5 h 6"/>
                    <a:gd name="T4" fmla="*/ 13 w 16"/>
                    <a:gd name="T5" fmla="*/ 6 h 6"/>
                    <a:gd name="T6" fmla="*/ 0 w 16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6" h="6">
                      <a:moveTo>
                        <a:pt x="16" y="0"/>
                      </a:move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0" y="6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46" name="Freeform 47"/>
                <p:cNvSpPr>
                  <a:spLocks/>
                </p:cNvSpPr>
                <p:nvPr/>
              </p:nvSpPr>
              <p:spPr bwMode="auto">
                <a:xfrm flipH="1" flipV="1">
                  <a:off x="736" y="226"/>
                  <a:ext cx="28" cy="15"/>
                </a:xfrm>
                <a:custGeom>
                  <a:avLst/>
                  <a:gdLst>
                    <a:gd name="T0" fmla="*/ 28 w 28"/>
                    <a:gd name="T1" fmla="*/ 0 h 15"/>
                    <a:gd name="T2" fmla="*/ 28 w 28"/>
                    <a:gd name="T3" fmla="*/ 8 h 15"/>
                    <a:gd name="T4" fmla="*/ 27 w 28"/>
                    <a:gd name="T5" fmla="*/ 9 h 15"/>
                    <a:gd name="T6" fmla="*/ 27 w 28"/>
                    <a:gd name="T7" fmla="*/ 14 h 15"/>
                    <a:gd name="T8" fmla="*/ 26 w 28"/>
                    <a:gd name="T9" fmla="*/ 15 h 15"/>
                    <a:gd name="T10" fmla="*/ 2 w 28"/>
                    <a:gd name="T11" fmla="*/ 15 h 15"/>
                    <a:gd name="T12" fmla="*/ 0 w 28"/>
                    <a:gd name="T13" fmla="*/ 14 h 15"/>
                    <a:gd name="T14" fmla="*/ 0 w 28"/>
                    <a:gd name="T15" fmla="*/ 1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7" y="14"/>
                      </a:lnTo>
                      <a:lnTo>
                        <a:pt x="26" y="15"/>
                      </a:lnTo>
                      <a:lnTo>
                        <a:pt x="2" y="15"/>
                      </a:lnTo>
                      <a:lnTo>
                        <a:pt x="0" y="14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47" name="Line 48"/>
                <p:cNvSpPr>
                  <a:spLocks noChangeShapeType="1"/>
                </p:cNvSpPr>
                <p:nvPr/>
              </p:nvSpPr>
              <p:spPr bwMode="auto">
                <a:xfrm flipH="1" flipV="1">
                  <a:off x="762" y="229"/>
                  <a:ext cx="0" cy="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48" name="Freeform 49"/>
                <p:cNvSpPr>
                  <a:spLocks/>
                </p:cNvSpPr>
                <p:nvPr/>
              </p:nvSpPr>
              <p:spPr bwMode="auto">
                <a:xfrm flipH="1" flipV="1">
                  <a:off x="763" y="236"/>
                  <a:ext cx="52" cy="26"/>
                </a:xfrm>
                <a:custGeom>
                  <a:avLst/>
                  <a:gdLst>
                    <a:gd name="T0" fmla="*/ 50 w 52"/>
                    <a:gd name="T1" fmla="*/ 0 h 26"/>
                    <a:gd name="T2" fmla="*/ 52 w 52"/>
                    <a:gd name="T3" fmla="*/ 22 h 26"/>
                    <a:gd name="T4" fmla="*/ 51 w 52"/>
                    <a:gd name="T5" fmla="*/ 21 h 26"/>
                    <a:gd name="T6" fmla="*/ 4 w 52"/>
                    <a:gd name="T7" fmla="*/ 21 h 26"/>
                    <a:gd name="T8" fmla="*/ 1 w 52"/>
                    <a:gd name="T9" fmla="*/ 23 h 26"/>
                    <a:gd name="T10" fmla="*/ 0 w 52"/>
                    <a:gd name="T11" fmla="*/ 26 h 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2" h="26">
                      <a:moveTo>
                        <a:pt x="50" y="0"/>
                      </a:moveTo>
                      <a:lnTo>
                        <a:pt x="52" y="22"/>
                      </a:lnTo>
                      <a:lnTo>
                        <a:pt x="51" y="21"/>
                      </a:lnTo>
                      <a:lnTo>
                        <a:pt x="4" y="21"/>
                      </a:lnTo>
                      <a:lnTo>
                        <a:pt x="1" y="23"/>
                      </a:lnTo>
                      <a:lnTo>
                        <a:pt x="0" y="26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49" name="Line 50"/>
                <p:cNvSpPr>
                  <a:spLocks noChangeShapeType="1"/>
                </p:cNvSpPr>
                <p:nvPr/>
              </p:nvSpPr>
              <p:spPr bwMode="auto">
                <a:xfrm flipV="1">
                  <a:off x="793" y="204"/>
                  <a:ext cx="2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50" name="Freeform 51"/>
                <p:cNvSpPr>
                  <a:spLocks/>
                </p:cNvSpPr>
                <p:nvPr/>
              </p:nvSpPr>
              <p:spPr bwMode="auto">
                <a:xfrm flipH="1" flipV="1">
                  <a:off x="779" y="210"/>
                  <a:ext cx="7" cy="31"/>
                </a:xfrm>
                <a:custGeom>
                  <a:avLst/>
                  <a:gdLst>
                    <a:gd name="T0" fmla="*/ 7 w 7"/>
                    <a:gd name="T1" fmla="*/ 0 h 31"/>
                    <a:gd name="T2" fmla="*/ 4 w 7"/>
                    <a:gd name="T3" fmla="*/ 2 h 31"/>
                    <a:gd name="T4" fmla="*/ 3 w 7"/>
                    <a:gd name="T5" fmla="*/ 17 h 31"/>
                    <a:gd name="T6" fmla="*/ 1 w 7"/>
                    <a:gd name="T7" fmla="*/ 20 h 31"/>
                    <a:gd name="T8" fmla="*/ 0 w 7"/>
                    <a:gd name="T9" fmla="*/ 31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31">
                      <a:moveTo>
                        <a:pt x="7" y="0"/>
                      </a:moveTo>
                      <a:lnTo>
                        <a:pt x="4" y="2"/>
                      </a:lnTo>
                      <a:lnTo>
                        <a:pt x="3" y="17"/>
                      </a:lnTo>
                      <a:lnTo>
                        <a:pt x="1" y="20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51" name="Freeform 52"/>
                <p:cNvSpPr>
                  <a:spLocks/>
                </p:cNvSpPr>
                <p:nvPr/>
              </p:nvSpPr>
              <p:spPr bwMode="auto">
                <a:xfrm flipH="1" flipV="1">
                  <a:off x="788" y="241"/>
                  <a:ext cx="36" cy="24"/>
                </a:xfrm>
                <a:custGeom>
                  <a:avLst/>
                  <a:gdLst>
                    <a:gd name="T0" fmla="*/ 0 w 36"/>
                    <a:gd name="T1" fmla="*/ 0 h 24"/>
                    <a:gd name="T2" fmla="*/ 0 w 36"/>
                    <a:gd name="T3" fmla="*/ 10 h 24"/>
                    <a:gd name="T4" fmla="*/ 2 w 36"/>
                    <a:gd name="T5" fmla="*/ 11 h 24"/>
                    <a:gd name="T6" fmla="*/ 13 w 36"/>
                    <a:gd name="T7" fmla="*/ 12 h 24"/>
                    <a:gd name="T8" fmla="*/ 18 w 36"/>
                    <a:gd name="T9" fmla="*/ 13 h 24"/>
                    <a:gd name="T10" fmla="*/ 36 w 36"/>
                    <a:gd name="T11" fmla="*/ 24 h 2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6" h="24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2" y="11"/>
                      </a:lnTo>
                      <a:lnTo>
                        <a:pt x="13" y="12"/>
                      </a:lnTo>
                      <a:lnTo>
                        <a:pt x="18" y="13"/>
                      </a:lnTo>
                      <a:lnTo>
                        <a:pt x="36" y="2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dash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152" name="Line 53"/>
                <p:cNvSpPr>
                  <a:spLocks noChangeShapeType="1"/>
                </p:cNvSpPr>
                <p:nvPr/>
              </p:nvSpPr>
              <p:spPr bwMode="auto">
                <a:xfrm>
                  <a:off x="481" y="269"/>
                  <a:ext cx="10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88094" name="Rectangle 59"/>
              <p:cNvSpPr>
                <a:spLocks noChangeArrowheads="1"/>
              </p:cNvSpPr>
              <p:nvPr/>
            </p:nvSpPr>
            <p:spPr bwMode="auto">
              <a:xfrm>
                <a:off x="3220" y="3552"/>
                <a:ext cx="336" cy="9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8095" name="Rectangle 120"/>
              <p:cNvSpPr>
                <a:spLocks noChangeArrowheads="1"/>
              </p:cNvSpPr>
              <p:nvPr/>
            </p:nvSpPr>
            <p:spPr bwMode="auto">
              <a:xfrm>
                <a:off x="4420" y="3552"/>
                <a:ext cx="336" cy="9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8096" name="Rectangle 4"/>
              <p:cNvSpPr>
                <a:spLocks noChangeArrowheads="1"/>
              </p:cNvSpPr>
              <p:nvPr/>
            </p:nvSpPr>
            <p:spPr bwMode="auto">
              <a:xfrm>
                <a:off x="2976" y="2658"/>
                <a:ext cx="2015" cy="233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8097" name="Freeform 117"/>
              <p:cNvSpPr>
                <a:spLocks/>
              </p:cNvSpPr>
              <p:nvPr/>
            </p:nvSpPr>
            <p:spPr bwMode="auto">
              <a:xfrm>
                <a:off x="2976" y="2886"/>
                <a:ext cx="596" cy="1002"/>
              </a:xfrm>
              <a:custGeom>
                <a:avLst/>
                <a:gdLst>
                  <a:gd name="T0" fmla="*/ 169 w 484"/>
                  <a:gd name="T1" fmla="*/ 0 h 766"/>
                  <a:gd name="T2" fmla="*/ 169 w 484"/>
                  <a:gd name="T3" fmla="*/ 32901 h 766"/>
                  <a:gd name="T4" fmla="*/ 8924 w 484"/>
                  <a:gd name="T5" fmla="*/ 32901 h 766"/>
                  <a:gd name="T6" fmla="*/ 8924 w 484"/>
                  <a:gd name="T7" fmla="*/ 25041 h 766"/>
                  <a:gd name="T8" fmla="*/ 4043 w 484"/>
                  <a:gd name="T9" fmla="*/ 25041 h 766"/>
                  <a:gd name="T10" fmla="*/ 4043 w 484"/>
                  <a:gd name="T11" fmla="*/ 298 h 766"/>
                  <a:gd name="T12" fmla="*/ 0 w 484"/>
                  <a:gd name="T13" fmla="*/ 298 h 7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4" h="766">
                    <a:moveTo>
                      <a:pt x="9" y="0"/>
                    </a:moveTo>
                    <a:lnTo>
                      <a:pt x="9" y="766"/>
                    </a:lnTo>
                    <a:lnTo>
                      <a:pt x="484" y="766"/>
                    </a:lnTo>
                    <a:lnTo>
                      <a:pt x="484" y="583"/>
                    </a:lnTo>
                    <a:lnTo>
                      <a:pt x="219" y="583"/>
                    </a:lnTo>
                    <a:lnTo>
                      <a:pt x="219" y="7"/>
                    </a:lnTo>
                    <a:lnTo>
                      <a:pt x="0" y="7"/>
                    </a:lnTo>
                  </a:path>
                </a:pathLst>
              </a:cu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sp>
            <p:nvSpPr>
              <p:cNvPr id="88098" name="Freeform 118"/>
              <p:cNvSpPr>
                <a:spLocks/>
              </p:cNvSpPr>
              <p:nvPr/>
            </p:nvSpPr>
            <p:spPr bwMode="auto">
              <a:xfrm flipH="1">
                <a:off x="4400" y="2886"/>
                <a:ext cx="596" cy="1002"/>
              </a:xfrm>
              <a:custGeom>
                <a:avLst/>
                <a:gdLst>
                  <a:gd name="T0" fmla="*/ 169 w 484"/>
                  <a:gd name="T1" fmla="*/ 0 h 766"/>
                  <a:gd name="T2" fmla="*/ 169 w 484"/>
                  <a:gd name="T3" fmla="*/ 32901 h 766"/>
                  <a:gd name="T4" fmla="*/ 8924 w 484"/>
                  <a:gd name="T5" fmla="*/ 32901 h 766"/>
                  <a:gd name="T6" fmla="*/ 8924 w 484"/>
                  <a:gd name="T7" fmla="*/ 25041 h 766"/>
                  <a:gd name="T8" fmla="*/ 4043 w 484"/>
                  <a:gd name="T9" fmla="*/ 25041 h 766"/>
                  <a:gd name="T10" fmla="*/ 4043 w 484"/>
                  <a:gd name="T11" fmla="*/ 298 h 766"/>
                  <a:gd name="T12" fmla="*/ 0 w 484"/>
                  <a:gd name="T13" fmla="*/ 298 h 7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4" h="766">
                    <a:moveTo>
                      <a:pt x="9" y="0"/>
                    </a:moveTo>
                    <a:lnTo>
                      <a:pt x="9" y="766"/>
                    </a:lnTo>
                    <a:lnTo>
                      <a:pt x="484" y="766"/>
                    </a:lnTo>
                    <a:lnTo>
                      <a:pt x="484" y="583"/>
                    </a:lnTo>
                    <a:lnTo>
                      <a:pt x="219" y="583"/>
                    </a:lnTo>
                    <a:lnTo>
                      <a:pt x="219" y="7"/>
                    </a:lnTo>
                    <a:lnTo>
                      <a:pt x="0" y="7"/>
                    </a:lnTo>
                  </a:path>
                </a:pathLst>
              </a:cu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grpSp>
            <p:nvGrpSpPr>
              <p:cNvPr id="88099" name="Group 116"/>
              <p:cNvGrpSpPr>
                <a:grpSpLocks/>
              </p:cNvGrpSpPr>
              <p:nvPr/>
            </p:nvGrpSpPr>
            <p:grpSpPr bwMode="auto">
              <a:xfrm>
                <a:off x="3796" y="2352"/>
                <a:ext cx="384" cy="1008"/>
                <a:chOff x="2240" y="2544"/>
                <a:chExt cx="329" cy="620"/>
              </a:xfrm>
            </p:grpSpPr>
            <p:sp>
              <p:nvSpPr>
                <p:cNvPr id="88105" name="Rectangle 6"/>
                <p:cNvSpPr>
                  <a:spLocks noChangeArrowheads="1"/>
                </p:cNvSpPr>
                <p:nvPr/>
              </p:nvSpPr>
              <p:spPr bwMode="auto">
                <a:xfrm>
                  <a:off x="2240" y="2544"/>
                  <a:ext cx="329" cy="384"/>
                </a:xfrm>
                <a:prstGeom prst="rect">
                  <a:avLst/>
                </a:prstGeom>
                <a:gradFill rotWithShape="0">
                  <a:gsLst>
                    <a:gs pos="0">
                      <a:srgbClr val="FFFFFF"/>
                    </a:gs>
                    <a:gs pos="100000">
                      <a:srgbClr val="2E2E2E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grpSp>
              <p:nvGrpSpPr>
                <p:cNvPr id="88106" name="Group 115"/>
                <p:cNvGrpSpPr>
                  <a:grpSpLocks/>
                </p:cNvGrpSpPr>
                <p:nvPr/>
              </p:nvGrpSpPr>
              <p:grpSpPr bwMode="auto">
                <a:xfrm>
                  <a:off x="2278" y="2928"/>
                  <a:ext cx="272" cy="236"/>
                  <a:chOff x="2278" y="2912"/>
                  <a:chExt cx="272" cy="236"/>
                </a:xfrm>
              </p:grpSpPr>
              <p:sp>
                <p:nvSpPr>
                  <p:cNvPr id="88107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2328" y="2912"/>
                    <a:ext cx="153" cy="14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2E2E2E"/>
                      </a:gs>
                      <a:gs pos="50000">
                        <a:srgbClr val="FFFFFF"/>
                      </a:gs>
                      <a:gs pos="100000">
                        <a:srgbClr val="2E2E2E"/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88108" name="Rectangle 60"/>
                  <p:cNvSpPr>
                    <a:spLocks noChangeArrowheads="1"/>
                  </p:cNvSpPr>
                  <p:nvPr/>
                </p:nvSpPr>
                <p:spPr bwMode="auto">
                  <a:xfrm>
                    <a:off x="2278" y="3046"/>
                    <a:ext cx="272" cy="10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2E2E2E"/>
                      </a:gs>
                      <a:gs pos="50000">
                        <a:srgbClr val="FFFFFF"/>
                      </a:gs>
                      <a:gs pos="100000">
                        <a:srgbClr val="2E2E2E"/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</p:grpSp>
          </p:grpSp>
          <p:sp>
            <p:nvSpPr>
              <p:cNvPr id="88100" name="Rectangle 121"/>
              <p:cNvSpPr>
                <a:spLocks noChangeArrowheads="1"/>
              </p:cNvSpPr>
              <p:nvPr/>
            </p:nvSpPr>
            <p:spPr bwMode="auto">
              <a:xfrm rot="-5400000">
                <a:off x="3676" y="2760"/>
                <a:ext cx="288" cy="4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8101" name="Rectangle 122"/>
              <p:cNvSpPr>
                <a:spLocks noChangeArrowheads="1"/>
              </p:cNvSpPr>
              <p:nvPr/>
            </p:nvSpPr>
            <p:spPr bwMode="auto">
              <a:xfrm rot="-5400000">
                <a:off x="4012" y="2760"/>
                <a:ext cx="288" cy="4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8102" name="Oval 125"/>
              <p:cNvSpPr>
                <a:spLocks noChangeArrowheads="1"/>
              </p:cNvSpPr>
              <p:nvPr/>
            </p:nvSpPr>
            <p:spPr bwMode="auto">
              <a:xfrm>
                <a:off x="3700" y="340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8103" name="Oval 126"/>
              <p:cNvSpPr>
                <a:spLocks noChangeArrowheads="1"/>
              </p:cNvSpPr>
              <p:nvPr/>
            </p:nvSpPr>
            <p:spPr bwMode="auto">
              <a:xfrm>
                <a:off x="3892" y="340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8104" name="Oval 127"/>
              <p:cNvSpPr>
                <a:spLocks noChangeArrowheads="1"/>
              </p:cNvSpPr>
              <p:nvPr/>
            </p:nvSpPr>
            <p:spPr bwMode="auto">
              <a:xfrm>
                <a:off x="4132" y="340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88084" name="AutoShape 5"/>
            <p:cNvSpPr>
              <a:spLocks noChangeArrowheads="1"/>
            </p:cNvSpPr>
            <p:nvPr/>
          </p:nvSpPr>
          <p:spPr bwMode="auto">
            <a:xfrm>
              <a:off x="908" y="1584"/>
              <a:ext cx="576" cy="384"/>
            </a:xfrm>
            <a:prstGeom prst="curvedRightArrow">
              <a:avLst>
                <a:gd name="adj1" fmla="val 20000"/>
                <a:gd name="adj2" fmla="val 40000"/>
                <a:gd name="adj3" fmla="val 45285"/>
              </a:avLst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8085" name="Rectangle 140"/>
            <p:cNvSpPr>
              <a:spLocks noChangeArrowheads="1"/>
            </p:cNvSpPr>
            <p:nvPr/>
          </p:nvSpPr>
          <p:spPr bwMode="auto">
            <a:xfrm rot="2397119">
              <a:off x="1013" y="3138"/>
              <a:ext cx="139" cy="174"/>
            </a:xfrm>
            <a:prstGeom prst="rect">
              <a:avLst/>
            </a:prstGeom>
            <a:gradFill rotWithShape="0">
              <a:gsLst>
                <a:gs pos="0">
                  <a:srgbClr val="595959"/>
                </a:gs>
                <a:gs pos="50000">
                  <a:srgbClr val="C0C0C0"/>
                </a:gs>
                <a:gs pos="100000">
                  <a:srgbClr val="595959"/>
                </a:gs>
              </a:gsLst>
              <a:lin ang="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8086" name="Rectangle 142"/>
            <p:cNvSpPr>
              <a:spLocks noChangeArrowheads="1"/>
            </p:cNvSpPr>
            <p:nvPr/>
          </p:nvSpPr>
          <p:spPr bwMode="auto">
            <a:xfrm rot="2397119">
              <a:off x="1013" y="3072"/>
              <a:ext cx="277" cy="144"/>
            </a:xfrm>
            <a:prstGeom prst="rect">
              <a:avLst/>
            </a:prstGeom>
            <a:gradFill rotWithShape="0">
              <a:gsLst>
                <a:gs pos="0">
                  <a:srgbClr val="595959"/>
                </a:gs>
                <a:gs pos="50000">
                  <a:srgbClr val="C0C0C0"/>
                </a:gs>
                <a:gs pos="100000">
                  <a:srgbClr val="595959"/>
                </a:gs>
              </a:gsLst>
              <a:lin ang="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88087" name="Rectangle 152"/>
            <p:cNvSpPr>
              <a:spLocks noChangeArrowheads="1"/>
            </p:cNvSpPr>
            <p:nvPr/>
          </p:nvSpPr>
          <p:spPr bwMode="auto">
            <a:xfrm rot="2397119">
              <a:off x="284" y="3020"/>
              <a:ext cx="864" cy="144"/>
            </a:xfrm>
            <a:prstGeom prst="rect">
              <a:avLst/>
            </a:prstGeom>
            <a:gradFill rotWithShape="0">
              <a:gsLst>
                <a:gs pos="0">
                  <a:srgbClr val="595959"/>
                </a:gs>
                <a:gs pos="50000">
                  <a:srgbClr val="C0C0C0"/>
                </a:gs>
                <a:gs pos="100000">
                  <a:srgbClr val="595959"/>
                </a:gs>
              </a:gsLst>
              <a:lin ang="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88088" name="Group 530"/>
            <p:cNvGrpSpPr>
              <a:grpSpLocks/>
            </p:cNvGrpSpPr>
            <p:nvPr/>
          </p:nvGrpSpPr>
          <p:grpSpPr bwMode="auto">
            <a:xfrm>
              <a:off x="1152" y="2832"/>
              <a:ext cx="376" cy="277"/>
              <a:chOff x="1256" y="720"/>
              <a:chExt cx="562" cy="557"/>
            </a:xfrm>
          </p:grpSpPr>
          <p:sp>
            <p:nvSpPr>
              <p:cNvPr id="88089" name="Line 526"/>
              <p:cNvSpPr>
                <a:spLocks noChangeShapeType="1"/>
              </p:cNvSpPr>
              <p:nvPr/>
            </p:nvSpPr>
            <p:spPr bwMode="auto">
              <a:xfrm flipV="1">
                <a:off x="1256" y="720"/>
                <a:ext cx="225" cy="4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090" name="Line 527"/>
              <p:cNvSpPr>
                <a:spLocks noChangeShapeType="1"/>
              </p:cNvSpPr>
              <p:nvPr/>
            </p:nvSpPr>
            <p:spPr bwMode="auto">
              <a:xfrm flipV="1">
                <a:off x="1355" y="841"/>
                <a:ext cx="463" cy="4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091" name="Line 529"/>
              <p:cNvSpPr>
                <a:spLocks noChangeShapeType="1"/>
              </p:cNvSpPr>
              <p:nvPr/>
            </p:nvSpPr>
            <p:spPr bwMode="auto">
              <a:xfrm flipV="1">
                <a:off x="1294" y="756"/>
                <a:ext cx="323" cy="46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282134" name="Group 534"/>
          <p:cNvGrpSpPr>
            <a:grpSpLocks/>
          </p:cNvGrpSpPr>
          <p:nvPr/>
        </p:nvGrpSpPr>
        <p:grpSpPr bwMode="auto">
          <a:xfrm>
            <a:off x="8243888" y="1524000"/>
            <a:ext cx="1447800" cy="4648200"/>
            <a:chOff x="4233" y="960"/>
            <a:chExt cx="912" cy="2928"/>
          </a:xfrm>
        </p:grpSpPr>
        <p:grpSp>
          <p:nvGrpSpPr>
            <p:cNvPr id="88073" name="Group 425"/>
            <p:cNvGrpSpPr>
              <a:grpSpLocks/>
            </p:cNvGrpSpPr>
            <p:nvPr/>
          </p:nvGrpSpPr>
          <p:grpSpPr bwMode="auto">
            <a:xfrm>
              <a:off x="4560" y="960"/>
              <a:ext cx="537" cy="509"/>
              <a:chOff x="4560" y="2832"/>
              <a:chExt cx="537" cy="509"/>
            </a:xfrm>
          </p:grpSpPr>
          <p:sp>
            <p:nvSpPr>
              <p:cNvPr id="88081" name="AutoShape 422"/>
              <p:cNvSpPr>
                <a:spLocks noChangeArrowheads="1"/>
              </p:cNvSpPr>
              <p:nvPr/>
            </p:nvSpPr>
            <p:spPr bwMode="auto">
              <a:xfrm rot="10057501">
                <a:off x="5040" y="2984"/>
                <a:ext cx="57" cy="158"/>
              </a:xfrm>
              <a:prstGeom prst="flowChartMerge">
                <a:avLst/>
              </a:prstGeom>
              <a:solidFill>
                <a:srgbClr val="00FFFF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88082" name="AutoShape 424"/>
              <p:cNvSpPr>
                <a:spLocks noChangeArrowheads="1"/>
              </p:cNvSpPr>
              <p:nvPr/>
            </p:nvSpPr>
            <p:spPr bwMode="auto">
              <a:xfrm rot="-7407252">
                <a:off x="4567" y="2825"/>
                <a:ext cx="509" cy="52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3183 w 21600"/>
                  <a:gd name="T19" fmla="*/ 3174 h 21600"/>
                  <a:gd name="T20" fmla="*/ 18417 w 21600"/>
                  <a:gd name="T21" fmla="*/ 18426 h 216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600" h="21600">
                    <a:moveTo>
                      <a:pt x="15709" y="13910"/>
                    </a:moveTo>
                    <a:cubicBezTo>
                      <a:pt x="16299" y="12980"/>
                      <a:pt x="16612" y="11901"/>
                      <a:pt x="16612" y="10800"/>
                    </a:cubicBezTo>
                    <a:cubicBezTo>
                      <a:pt x="16612" y="7590"/>
                      <a:pt x="14009" y="4988"/>
                      <a:pt x="10800" y="4988"/>
                    </a:cubicBezTo>
                    <a:cubicBezTo>
                      <a:pt x="9466" y="4987"/>
                      <a:pt x="8173" y="5446"/>
                      <a:pt x="7138" y="6286"/>
                    </a:cubicBezTo>
                    <a:lnTo>
                      <a:pt x="3995" y="2413"/>
                    </a:lnTo>
                    <a:cubicBezTo>
                      <a:pt x="5919" y="852"/>
                      <a:pt x="8322" y="-1"/>
                      <a:pt x="10800" y="0"/>
                    </a:cubicBezTo>
                    <a:cubicBezTo>
                      <a:pt x="16764" y="0"/>
                      <a:pt x="21600" y="4835"/>
                      <a:pt x="21600" y="10800"/>
                    </a:cubicBezTo>
                    <a:cubicBezTo>
                      <a:pt x="21600" y="12846"/>
                      <a:pt x="21018" y="14851"/>
                      <a:pt x="19922" y="16580"/>
                    </a:cubicBezTo>
                    <a:lnTo>
                      <a:pt x="22203" y="18025"/>
                    </a:lnTo>
                    <a:lnTo>
                      <a:pt x="15036" y="19633"/>
                    </a:lnTo>
                    <a:lnTo>
                      <a:pt x="13428" y="12465"/>
                    </a:lnTo>
                    <a:lnTo>
                      <a:pt x="15709" y="13910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/>
              <a:lstStyle/>
              <a:p>
                <a:endParaRPr lang="ja-JP" altLang="en-US"/>
              </a:p>
            </p:txBody>
          </p:sp>
        </p:grpSp>
        <p:grpSp>
          <p:nvGrpSpPr>
            <p:cNvPr id="88074" name="Group 513"/>
            <p:cNvGrpSpPr>
              <a:grpSpLocks/>
            </p:cNvGrpSpPr>
            <p:nvPr/>
          </p:nvGrpSpPr>
          <p:grpSpPr bwMode="auto">
            <a:xfrm>
              <a:off x="4233" y="3312"/>
              <a:ext cx="912" cy="576"/>
              <a:chOff x="308" y="3316"/>
              <a:chExt cx="463" cy="210"/>
            </a:xfrm>
          </p:grpSpPr>
          <p:sp>
            <p:nvSpPr>
              <p:cNvPr id="88075" name="Line 514"/>
              <p:cNvSpPr>
                <a:spLocks noChangeShapeType="1"/>
              </p:cNvSpPr>
              <p:nvPr/>
            </p:nvSpPr>
            <p:spPr bwMode="auto">
              <a:xfrm flipV="1">
                <a:off x="403" y="3341"/>
                <a:ext cx="368" cy="185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88076" name="Group 515"/>
              <p:cNvGrpSpPr>
                <a:grpSpLocks/>
              </p:cNvGrpSpPr>
              <p:nvPr/>
            </p:nvGrpSpPr>
            <p:grpSpPr bwMode="auto">
              <a:xfrm>
                <a:off x="308" y="3316"/>
                <a:ext cx="311" cy="203"/>
                <a:chOff x="308" y="3316"/>
                <a:chExt cx="311" cy="203"/>
              </a:xfrm>
            </p:grpSpPr>
            <p:sp>
              <p:nvSpPr>
                <p:cNvPr id="88077" name="Line 516"/>
                <p:cNvSpPr>
                  <a:spLocks noChangeShapeType="1"/>
                </p:cNvSpPr>
                <p:nvPr/>
              </p:nvSpPr>
              <p:spPr bwMode="auto">
                <a:xfrm flipV="1">
                  <a:off x="334" y="3316"/>
                  <a:ext cx="114" cy="159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078" name="Line 517"/>
                <p:cNvSpPr>
                  <a:spLocks noChangeShapeType="1"/>
                </p:cNvSpPr>
                <p:nvPr/>
              </p:nvSpPr>
              <p:spPr bwMode="auto">
                <a:xfrm flipV="1">
                  <a:off x="384" y="3360"/>
                  <a:ext cx="235" cy="159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079" name="Line 518"/>
                <p:cNvSpPr>
                  <a:spLocks noChangeShapeType="1"/>
                </p:cNvSpPr>
                <p:nvPr/>
              </p:nvSpPr>
              <p:spPr bwMode="auto">
                <a:xfrm flipV="1">
                  <a:off x="308" y="3316"/>
                  <a:ext cx="57" cy="152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8080" name="Line 519"/>
                <p:cNvSpPr>
                  <a:spLocks noChangeShapeType="1"/>
                </p:cNvSpPr>
                <p:nvPr/>
              </p:nvSpPr>
              <p:spPr bwMode="auto">
                <a:xfrm flipV="1">
                  <a:off x="353" y="3329"/>
                  <a:ext cx="164" cy="171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</p:grpSp>
      <p:sp>
        <p:nvSpPr>
          <p:cNvPr id="282138" name="Text Box 538"/>
          <p:cNvSpPr txBox="1">
            <a:spLocks noChangeArrowheads="1"/>
          </p:cNvSpPr>
          <p:nvPr/>
        </p:nvSpPr>
        <p:spPr bwMode="auto">
          <a:xfrm>
            <a:off x="6858000" y="2286001"/>
            <a:ext cx="1295400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lang="en-US" altLang="ja-JP" sz="180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0.35Mpa</a:t>
            </a:r>
          </a:p>
        </p:txBody>
      </p:sp>
      <p:sp>
        <p:nvSpPr>
          <p:cNvPr id="282139" name="Text Box 539"/>
          <p:cNvSpPr txBox="1">
            <a:spLocks noChangeArrowheads="1"/>
          </p:cNvSpPr>
          <p:nvPr/>
        </p:nvSpPr>
        <p:spPr bwMode="auto">
          <a:xfrm>
            <a:off x="8915400" y="2286001"/>
            <a:ext cx="1295400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lang="en-US" altLang="ja-JP" sz="180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0.45Mpa</a:t>
            </a:r>
          </a:p>
        </p:txBody>
      </p:sp>
      <p:sp>
        <p:nvSpPr>
          <p:cNvPr id="282140" name="AutoShape 540"/>
          <p:cNvSpPr>
            <a:spLocks noChangeArrowheads="1"/>
          </p:cNvSpPr>
          <p:nvPr/>
        </p:nvSpPr>
        <p:spPr bwMode="auto">
          <a:xfrm>
            <a:off x="2209800" y="5410200"/>
            <a:ext cx="7848600" cy="1219200"/>
          </a:xfrm>
          <a:prstGeom prst="flowChartAlternateProcess">
            <a:avLst/>
          </a:prstGeom>
          <a:solidFill>
            <a:srgbClr val="CCFF99"/>
          </a:solidFill>
          <a:ln w="635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40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　　効果なし     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Group 274"/>
          <p:cNvGrpSpPr>
            <a:grpSpLocks/>
          </p:cNvGrpSpPr>
          <p:nvPr/>
        </p:nvGrpSpPr>
        <p:grpSpPr bwMode="auto">
          <a:xfrm>
            <a:off x="1981200" y="1828800"/>
            <a:ext cx="3282950" cy="2743200"/>
            <a:chOff x="284" y="1584"/>
            <a:chExt cx="2068" cy="1728"/>
          </a:xfrm>
        </p:grpSpPr>
        <p:grpSp>
          <p:nvGrpSpPr>
            <p:cNvPr id="90192" name="Group 275"/>
            <p:cNvGrpSpPr>
              <a:grpSpLocks/>
            </p:cNvGrpSpPr>
            <p:nvPr/>
          </p:nvGrpSpPr>
          <p:grpSpPr bwMode="auto">
            <a:xfrm>
              <a:off x="332" y="1728"/>
              <a:ext cx="2020" cy="1536"/>
              <a:chOff x="2976" y="2352"/>
              <a:chExt cx="2020" cy="1536"/>
            </a:xfrm>
          </p:grpSpPr>
          <p:sp>
            <p:nvSpPr>
              <p:cNvPr id="90201" name="Rectangle 276"/>
              <p:cNvSpPr>
                <a:spLocks noChangeArrowheads="1"/>
              </p:cNvSpPr>
              <p:nvPr/>
            </p:nvSpPr>
            <p:spPr bwMode="auto">
              <a:xfrm rot="-3097580">
                <a:off x="3246" y="3671"/>
                <a:ext cx="89" cy="57"/>
              </a:xfrm>
              <a:prstGeom prst="rect">
                <a:avLst/>
              </a:prstGeom>
              <a:gradFill rotWithShape="0">
                <a:gsLst>
                  <a:gs pos="0">
                    <a:srgbClr val="2E2E2E"/>
                  </a:gs>
                  <a:gs pos="50000">
                    <a:srgbClr val="FFFFFF"/>
                  </a:gs>
                  <a:gs pos="100000">
                    <a:srgbClr val="2E2E2E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90202" name="Group 277"/>
              <p:cNvGrpSpPr>
                <a:grpSpLocks/>
              </p:cNvGrpSpPr>
              <p:nvPr/>
            </p:nvGrpSpPr>
            <p:grpSpPr bwMode="auto">
              <a:xfrm flipH="1">
                <a:off x="3316" y="3319"/>
                <a:ext cx="1344" cy="233"/>
                <a:chOff x="457" y="203"/>
                <a:chExt cx="379" cy="68"/>
              </a:xfrm>
            </p:grpSpPr>
            <p:sp>
              <p:nvSpPr>
                <p:cNvPr id="90218" name="Oval 278"/>
                <p:cNvSpPr>
                  <a:spLocks noChangeArrowheads="1"/>
                </p:cNvSpPr>
                <p:nvPr/>
              </p:nvSpPr>
              <p:spPr bwMode="auto">
                <a:xfrm flipH="1" flipV="1">
                  <a:off x="581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0219" name="Oval 279"/>
                <p:cNvSpPr>
                  <a:spLocks noChangeArrowheads="1"/>
                </p:cNvSpPr>
                <p:nvPr/>
              </p:nvSpPr>
              <p:spPr bwMode="auto">
                <a:xfrm flipH="1" flipV="1">
                  <a:off x="645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0220" name="Oval 280"/>
                <p:cNvSpPr>
                  <a:spLocks noChangeArrowheads="1"/>
                </p:cNvSpPr>
                <p:nvPr/>
              </p:nvSpPr>
              <p:spPr bwMode="auto">
                <a:xfrm flipH="1" flipV="1">
                  <a:off x="699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0221" name="Freeform 281"/>
                <p:cNvSpPr>
                  <a:spLocks/>
                </p:cNvSpPr>
                <p:nvPr/>
              </p:nvSpPr>
              <p:spPr bwMode="auto">
                <a:xfrm flipH="1" flipV="1">
                  <a:off x="457" y="203"/>
                  <a:ext cx="379" cy="68"/>
                </a:xfrm>
                <a:custGeom>
                  <a:avLst/>
                  <a:gdLst>
                    <a:gd name="T0" fmla="*/ 374 w 379"/>
                    <a:gd name="T1" fmla="*/ 0 h 68"/>
                    <a:gd name="T2" fmla="*/ 62 w 379"/>
                    <a:gd name="T3" fmla="*/ 0 h 68"/>
                    <a:gd name="T4" fmla="*/ 61 w 379"/>
                    <a:gd name="T5" fmla="*/ 1 h 68"/>
                    <a:gd name="T6" fmla="*/ 61 w 379"/>
                    <a:gd name="T7" fmla="*/ 5 h 68"/>
                    <a:gd name="T8" fmla="*/ 60 w 379"/>
                    <a:gd name="T9" fmla="*/ 6 h 68"/>
                    <a:gd name="T10" fmla="*/ 2 w 379"/>
                    <a:gd name="T11" fmla="*/ 6 h 68"/>
                    <a:gd name="T12" fmla="*/ 0 w 379"/>
                    <a:gd name="T13" fmla="*/ 7 h 68"/>
                    <a:gd name="T14" fmla="*/ 2 w 379"/>
                    <a:gd name="T15" fmla="*/ 64 h 68"/>
                    <a:gd name="T16" fmla="*/ 50 w 379"/>
                    <a:gd name="T17" fmla="*/ 68 h 68"/>
                    <a:gd name="T18" fmla="*/ 50 w 379"/>
                    <a:gd name="T19" fmla="*/ 62 h 68"/>
                    <a:gd name="T20" fmla="*/ 55 w 379"/>
                    <a:gd name="T21" fmla="*/ 56 h 68"/>
                    <a:gd name="T22" fmla="*/ 376 w 379"/>
                    <a:gd name="T23" fmla="*/ 56 h 68"/>
                    <a:gd name="T24" fmla="*/ 378 w 379"/>
                    <a:gd name="T25" fmla="*/ 55 h 68"/>
                    <a:gd name="T26" fmla="*/ 379 w 379"/>
                    <a:gd name="T27" fmla="*/ 7 h 68"/>
                    <a:gd name="T28" fmla="*/ 378 w 379"/>
                    <a:gd name="T29" fmla="*/ 5 h 68"/>
                    <a:gd name="T30" fmla="*/ 376 w 379"/>
                    <a:gd name="T31" fmla="*/ 5 h 68"/>
                    <a:gd name="T32" fmla="*/ 376 w 379"/>
                    <a:gd name="T33" fmla="*/ 1 h 68"/>
                    <a:gd name="T34" fmla="*/ 374 w 379"/>
                    <a:gd name="T35" fmla="*/ 0 h 6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79" h="68">
                      <a:moveTo>
                        <a:pt x="374" y="0"/>
                      </a:moveTo>
                      <a:lnTo>
                        <a:pt x="62" y="0"/>
                      </a:lnTo>
                      <a:lnTo>
                        <a:pt x="61" y="1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64"/>
                      </a:lnTo>
                      <a:lnTo>
                        <a:pt x="50" y="68"/>
                      </a:lnTo>
                      <a:lnTo>
                        <a:pt x="50" y="62"/>
                      </a:lnTo>
                      <a:lnTo>
                        <a:pt x="55" y="56"/>
                      </a:lnTo>
                      <a:lnTo>
                        <a:pt x="376" y="56"/>
                      </a:lnTo>
                      <a:lnTo>
                        <a:pt x="378" y="55"/>
                      </a:lnTo>
                      <a:lnTo>
                        <a:pt x="379" y="7"/>
                      </a:lnTo>
                      <a:lnTo>
                        <a:pt x="378" y="5"/>
                      </a:lnTo>
                      <a:lnTo>
                        <a:pt x="376" y="5"/>
                      </a:lnTo>
                      <a:lnTo>
                        <a:pt x="376" y="1"/>
                      </a:lnTo>
                      <a:lnTo>
                        <a:pt x="374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22" name="Freeform 282"/>
                <p:cNvSpPr>
                  <a:spLocks/>
                </p:cNvSpPr>
                <p:nvPr/>
              </p:nvSpPr>
              <p:spPr bwMode="auto">
                <a:xfrm flipH="1" flipV="1">
                  <a:off x="460" y="266"/>
                  <a:ext cx="8" cy="5"/>
                </a:xfrm>
                <a:custGeom>
                  <a:avLst/>
                  <a:gdLst>
                    <a:gd name="T0" fmla="*/ 0 w 8"/>
                    <a:gd name="T1" fmla="*/ 0 h 5"/>
                    <a:gd name="T2" fmla="*/ 0 w 8"/>
                    <a:gd name="T3" fmla="*/ 5 h 5"/>
                    <a:gd name="T4" fmla="*/ 8 w 8"/>
                    <a:gd name="T5" fmla="*/ 5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8" y="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23" name="Line 283"/>
                <p:cNvSpPr>
                  <a:spLocks noChangeShapeType="1"/>
                </p:cNvSpPr>
                <p:nvPr/>
              </p:nvSpPr>
              <p:spPr bwMode="auto">
                <a:xfrm flipH="1" flipV="1">
                  <a:off x="463" y="240"/>
                  <a:ext cx="0" cy="2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24" name="Freeform 284"/>
                <p:cNvSpPr>
                  <a:spLocks/>
                </p:cNvSpPr>
                <p:nvPr/>
              </p:nvSpPr>
              <p:spPr bwMode="auto">
                <a:xfrm flipH="1" flipV="1">
                  <a:off x="458" y="215"/>
                  <a:ext cx="12" cy="25"/>
                </a:xfrm>
                <a:custGeom>
                  <a:avLst/>
                  <a:gdLst>
                    <a:gd name="T0" fmla="*/ 12 w 12"/>
                    <a:gd name="T1" fmla="*/ 0 h 25"/>
                    <a:gd name="T2" fmla="*/ 2 w 12"/>
                    <a:gd name="T3" fmla="*/ 0 h 25"/>
                    <a:gd name="T4" fmla="*/ 0 w 12"/>
                    <a:gd name="T5" fmla="*/ 1 h 25"/>
                    <a:gd name="T6" fmla="*/ 0 w 12"/>
                    <a:gd name="T7" fmla="*/ 25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25">
                      <a:moveTo>
                        <a:pt x="1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2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25" name="Freeform 285"/>
                <p:cNvSpPr>
                  <a:spLocks/>
                </p:cNvSpPr>
                <p:nvPr/>
              </p:nvSpPr>
              <p:spPr bwMode="auto">
                <a:xfrm flipH="1" flipV="1">
                  <a:off x="494" y="226"/>
                  <a:ext cx="29" cy="45"/>
                </a:xfrm>
                <a:custGeom>
                  <a:avLst/>
                  <a:gdLst>
                    <a:gd name="T0" fmla="*/ 29 w 29"/>
                    <a:gd name="T1" fmla="*/ 0 h 45"/>
                    <a:gd name="T2" fmla="*/ 27 w 29"/>
                    <a:gd name="T3" fmla="*/ 44 h 45"/>
                    <a:gd name="T4" fmla="*/ 25 w 29"/>
                    <a:gd name="T5" fmla="*/ 45 h 45"/>
                    <a:gd name="T6" fmla="*/ 2 w 29"/>
                    <a:gd name="T7" fmla="*/ 45 h 45"/>
                    <a:gd name="T8" fmla="*/ 1 w 29"/>
                    <a:gd name="T9" fmla="*/ 44 h 45"/>
                    <a:gd name="T10" fmla="*/ 0 w 29"/>
                    <a:gd name="T11" fmla="*/ 31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9" h="45">
                      <a:moveTo>
                        <a:pt x="29" y="0"/>
                      </a:moveTo>
                      <a:lnTo>
                        <a:pt x="27" y="44"/>
                      </a:lnTo>
                      <a:lnTo>
                        <a:pt x="25" y="45"/>
                      </a:lnTo>
                      <a:lnTo>
                        <a:pt x="2" y="45"/>
                      </a:lnTo>
                      <a:lnTo>
                        <a:pt x="1" y="44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26" name="Freeform 286"/>
                <p:cNvSpPr>
                  <a:spLocks/>
                </p:cNvSpPr>
                <p:nvPr/>
              </p:nvSpPr>
              <p:spPr bwMode="auto">
                <a:xfrm flipH="1" flipV="1">
                  <a:off x="521" y="239"/>
                  <a:ext cx="23" cy="32"/>
                </a:xfrm>
                <a:custGeom>
                  <a:avLst/>
                  <a:gdLst>
                    <a:gd name="T0" fmla="*/ 21 w 23"/>
                    <a:gd name="T1" fmla="*/ 0 h 32"/>
                    <a:gd name="T2" fmla="*/ 23 w 23"/>
                    <a:gd name="T3" fmla="*/ 32 h 32"/>
                    <a:gd name="T4" fmla="*/ 22 w 23"/>
                    <a:gd name="T5" fmla="*/ 31 h 32"/>
                    <a:gd name="T6" fmla="*/ 0 w 23"/>
                    <a:gd name="T7" fmla="*/ 31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21" y="0"/>
                      </a:moveTo>
                      <a:lnTo>
                        <a:pt x="23" y="32"/>
                      </a:lnTo>
                      <a:lnTo>
                        <a:pt x="22" y="31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27" name="Freeform 287"/>
                <p:cNvSpPr>
                  <a:spLocks/>
                </p:cNvSpPr>
                <p:nvPr/>
              </p:nvSpPr>
              <p:spPr bwMode="auto">
                <a:xfrm flipH="1" flipV="1">
                  <a:off x="544" y="226"/>
                  <a:ext cx="29" cy="45"/>
                </a:xfrm>
                <a:custGeom>
                  <a:avLst/>
                  <a:gdLst>
                    <a:gd name="T0" fmla="*/ 29 w 29"/>
                    <a:gd name="T1" fmla="*/ 0 h 45"/>
                    <a:gd name="T2" fmla="*/ 28 w 29"/>
                    <a:gd name="T3" fmla="*/ 44 h 45"/>
                    <a:gd name="T4" fmla="*/ 27 w 29"/>
                    <a:gd name="T5" fmla="*/ 45 h 45"/>
                    <a:gd name="T6" fmla="*/ 2 w 29"/>
                    <a:gd name="T7" fmla="*/ 45 h 45"/>
                    <a:gd name="T8" fmla="*/ 1 w 29"/>
                    <a:gd name="T9" fmla="*/ 44 h 45"/>
                    <a:gd name="T10" fmla="*/ 0 w 29"/>
                    <a:gd name="T11" fmla="*/ 31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9" h="45">
                      <a:moveTo>
                        <a:pt x="29" y="0"/>
                      </a:moveTo>
                      <a:lnTo>
                        <a:pt x="28" y="44"/>
                      </a:lnTo>
                      <a:lnTo>
                        <a:pt x="27" y="45"/>
                      </a:lnTo>
                      <a:lnTo>
                        <a:pt x="2" y="45"/>
                      </a:lnTo>
                      <a:lnTo>
                        <a:pt x="1" y="44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28" name="Line 288"/>
                <p:cNvSpPr>
                  <a:spLocks noChangeShapeType="1"/>
                </p:cNvSpPr>
                <p:nvPr/>
              </p:nvSpPr>
              <p:spPr bwMode="auto">
                <a:xfrm flipH="1" flipV="1">
                  <a:off x="523" y="230"/>
                  <a:ext cx="22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29" name="Line 289"/>
                <p:cNvSpPr>
                  <a:spLocks noChangeShapeType="1"/>
                </p:cNvSpPr>
                <p:nvPr/>
              </p:nvSpPr>
              <p:spPr bwMode="auto">
                <a:xfrm flipH="1" flipV="1">
                  <a:off x="556" y="217"/>
                  <a:ext cx="0" cy="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30" name="Line 290"/>
                <p:cNvSpPr>
                  <a:spLocks noChangeShapeType="1"/>
                </p:cNvSpPr>
                <p:nvPr/>
              </p:nvSpPr>
              <p:spPr bwMode="auto">
                <a:xfrm flipH="1" flipV="1">
                  <a:off x="534" y="217"/>
                  <a:ext cx="0" cy="1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31" name="Line 291"/>
                <p:cNvSpPr>
                  <a:spLocks noChangeShapeType="1"/>
                </p:cNvSpPr>
                <p:nvPr/>
              </p:nvSpPr>
              <p:spPr bwMode="auto">
                <a:xfrm flipH="1" flipV="1">
                  <a:off x="515" y="217"/>
                  <a:ext cx="0" cy="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32" name="Line 292"/>
                <p:cNvSpPr>
                  <a:spLocks noChangeShapeType="1"/>
                </p:cNvSpPr>
                <p:nvPr/>
              </p:nvSpPr>
              <p:spPr bwMode="auto">
                <a:xfrm flipV="1">
                  <a:off x="497" y="215"/>
                  <a:ext cx="0" cy="1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33" name="Arc 293"/>
                <p:cNvSpPr>
                  <a:spLocks/>
                </p:cNvSpPr>
                <p:nvPr/>
              </p:nvSpPr>
              <p:spPr bwMode="auto">
                <a:xfrm flipH="1">
                  <a:off x="574" y="226"/>
                  <a:ext cx="37" cy="15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34" name="Freeform 294"/>
                <p:cNvSpPr>
                  <a:spLocks/>
                </p:cNvSpPr>
                <p:nvPr/>
              </p:nvSpPr>
              <p:spPr bwMode="auto">
                <a:xfrm flipH="1" flipV="1">
                  <a:off x="565" y="231"/>
                  <a:ext cx="15" cy="40"/>
                </a:xfrm>
                <a:custGeom>
                  <a:avLst/>
                  <a:gdLst>
                    <a:gd name="T0" fmla="*/ 13 w 15"/>
                    <a:gd name="T1" fmla="*/ 0 h 40"/>
                    <a:gd name="T2" fmla="*/ 15 w 15"/>
                    <a:gd name="T3" fmla="*/ 32 h 40"/>
                    <a:gd name="T4" fmla="*/ 14 w 15"/>
                    <a:gd name="T5" fmla="*/ 30 h 40"/>
                    <a:gd name="T6" fmla="*/ 4 w 15"/>
                    <a:gd name="T7" fmla="*/ 30 h 40"/>
                    <a:gd name="T8" fmla="*/ 2 w 15"/>
                    <a:gd name="T9" fmla="*/ 32 h 40"/>
                    <a:gd name="T10" fmla="*/ 0 w 15"/>
                    <a:gd name="T11" fmla="*/ 35 h 40"/>
                    <a:gd name="T12" fmla="*/ 0 w 15"/>
                    <a:gd name="T13" fmla="*/ 40 h 4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" h="40">
                      <a:moveTo>
                        <a:pt x="13" y="0"/>
                      </a:moveTo>
                      <a:lnTo>
                        <a:pt x="15" y="32"/>
                      </a:lnTo>
                      <a:lnTo>
                        <a:pt x="14" y="30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5"/>
                      </a:lnTo>
                      <a:lnTo>
                        <a:pt x="0" y="4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35" name="Line 295"/>
                <p:cNvSpPr>
                  <a:spLocks noChangeShapeType="1"/>
                </p:cNvSpPr>
                <p:nvPr/>
              </p:nvSpPr>
              <p:spPr bwMode="auto">
                <a:xfrm flipH="1">
                  <a:off x="581" y="230"/>
                  <a:ext cx="24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36" name="Freeform 296"/>
                <p:cNvSpPr>
                  <a:spLocks/>
                </p:cNvSpPr>
                <p:nvPr/>
              </p:nvSpPr>
              <p:spPr bwMode="auto">
                <a:xfrm flipH="1" flipV="1">
                  <a:off x="605" y="231"/>
                  <a:ext cx="11" cy="34"/>
                </a:xfrm>
                <a:custGeom>
                  <a:avLst/>
                  <a:gdLst>
                    <a:gd name="T0" fmla="*/ 1 w 11"/>
                    <a:gd name="T1" fmla="*/ 0 h 34"/>
                    <a:gd name="T2" fmla="*/ 0 w 11"/>
                    <a:gd name="T3" fmla="*/ 24 h 34"/>
                    <a:gd name="T4" fmla="*/ 0 w 11"/>
                    <a:gd name="T5" fmla="*/ 26 h 34"/>
                    <a:gd name="T6" fmla="*/ 1 w 11"/>
                    <a:gd name="T7" fmla="*/ 24 h 34"/>
                    <a:gd name="T8" fmla="*/ 7 w 11"/>
                    <a:gd name="T9" fmla="*/ 24 h 34"/>
                    <a:gd name="T10" fmla="*/ 9 w 11"/>
                    <a:gd name="T11" fmla="*/ 26 h 34"/>
                    <a:gd name="T12" fmla="*/ 11 w 11"/>
                    <a:gd name="T13" fmla="*/ 29 h 34"/>
                    <a:gd name="T14" fmla="*/ 11 w 11"/>
                    <a:gd name="T15" fmla="*/ 34 h 3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" h="34">
                      <a:moveTo>
                        <a:pt x="1" y="0"/>
                      </a:move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7" y="24"/>
                      </a:lnTo>
                      <a:lnTo>
                        <a:pt x="9" y="26"/>
                      </a:lnTo>
                      <a:lnTo>
                        <a:pt x="11" y="29"/>
                      </a:lnTo>
                      <a:lnTo>
                        <a:pt x="11" y="3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37" name="Line 297"/>
                <p:cNvSpPr>
                  <a:spLocks noChangeShapeType="1"/>
                </p:cNvSpPr>
                <p:nvPr/>
              </p:nvSpPr>
              <p:spPr bwMode="auto">
                <a:xfrm flipV="1">
                  <a:off x="611" y="226"/>
                  <a:ext cx="2" cy="1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38" name="Freeform 298"/>
                <p:cNvSpPr>
                  <a:spLocks/>
                </p:cNvSpPr>
                <p:nvPr/>
              </p:nvSpPr>
              <p:spPr bwMode="auto">
                <a:xfrm flipH="1" flipV="1">
                  <a:off x="606" y="264"/>
                  <a:ext cx="9" cy="7"/>
                </a:xfrm>
                <a:custGeom>
                  <a:avLst/>
                  <a:gdLst>
                    <a:gd name="T0" fmla="*/ 9 w 9"/>
                    <a:gd name="T1" fmla="*/ 0 h 7"/>
                    <a:gd name="T2" fmla="*/ 9 w 9"/>
                    <a:gd name="T3" fmla="*/ 5 h 7"/>
                    <a:gd name="T4" fmla="*/ 8 w 9"/>
                    <a:gd name="T5" fmla="*/ 7 h 7"/>
                    <a:gd name="T6" fmla="*/ 1 w 9"/>
                    <a:gd name="T7" fmla="*/ 7 h 7"/>
                    <a:gd name="T8" fmla="*/ 0 w 9"/>
                    <a:gd name="T9" fmla="*/ 5 h 7"/>
                    <a:gd name="T10" fmla="*/ 0 w 9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" h="7">
                      <a:moveTo>
                        <a:pt x="9" y="0"/>
                      </a:moveTo>
                      <a:lnTo>
                        <a:pt x="9" y="5"/>
                      </a:lnTo>
                      <a:lnTo>
                        <a:pt x="8" y="7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39" name="Freeform 299"/>
                <p:cNvSpPr>
                  <a:spLocks/>
                </p:cNvSpPr>
                <p:nvPr/>
              </p:nvSpPr>
              <p:spPr bwMode="auto">
                <a:xfrm flipH="1" flipV="1">
                  <a:off x="578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40" name="Freeform 300"/>
                <p:cNvSpPr>
                  <a:spLocks/>
                </p:cNvSpPr>
                <p:nvPr/>
              </p:nvSpPr>
              <p:spPr bwMode="auto">
                <a:xfrm flipH="1" flipV="1">
                  <a:off x="627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41" name="Freeform 301"/>
                <p:cNvSpPr>
                  <a:spLocks/>
                </p:cNvSpPr>
                <p:nvPr/>
              </p:nvSpPr>
              <p:spPr bwMode="auto">
                <a:xfrm flipH="1" flipV="1">
                  <a:off x="690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42" name="Freeform 302"/>
                <p:cNvSpPr>
                  <a:spLocks/>
                </p:cNvSpPr>
                <p:nvPr/>
              </p:nvSpPr>
              <p:spPr bwMode="auto">
                <a:xfrm flipH="1" flipV="1">
                  <a:off x="635" y="230"/>
                  <a:ext cx="36" cy="40"/>
                </a:xfrm>
                <a:custGeom>
                  <a:avLst/>
                  <a:gdLst>
                    <a:gd name="T0" fmla="*/ 34 w 36"/>
                    <a:gd name="T1" fmla="*/ 0 h 40"/>
                    <a:gd name="T2" fmla="*/ 36 w 36"/>
                    <a:gd name="T3" fmla="*/ 31 h 40"/>
                    <a:gd name="T4" fmla="*/ 35 w 36"/>
                    <a:gd name="T5" fmla="*/ 29 h 40"/>
                    <a:gd name="T6" fmla="*/ 31 w 36"/>
                    <a:gd name="T7" fmla="*/ 29 h 40"/>
                    <a:gd name="T8" fmla="*/ 30 w 36"/>
                    <a:gd name="T9" fmla="*/ 32 h 40"/>
                    <a:gd name="T10" fmla="*/ 27 w 36"/>
                    <a:gd name="T11" fmla="*/ 36 h 40"/>
                    <a:gd name="T12" fmla="*/ 22 w 36"/>
                    <a:gd name="T13" fmla="*/ 38 h 40"/>
                    <a:gd name="T14" fmla="*/ 16 w 36"/>
                    <a:gd name="T15" fmla="*/ 40 h 40"/>
                    <a:gd name="T16" fmla="*/ 10 w 36"/>
                    <a:gd name="T17" fmla="*/ 39 h 40"/>
                    <a:gd name="T18" fmla="*/ 6 w 36"/>
                    <a:gd name="T19" fmla="*/ 37 h 40"/>
                    <a:gd name="T20" fmla="*/ 3 w 36"/>
                    <a:gd name="T21" fmla="*/ 35 h 40"/>
                    <a:gd name="T22" fmla="*/ 1 w 36"/>
                    <a:gd name="T23" fmla="*/ 33 h 40"/>
                    <a:gd name="T24" fmla="*/ 0 w 36"/>
                    <a:gd name="T25" fmla="*/ 35 h 40"/>
                    <a:gd name="T26" fmla="*/ 2 w 36"/>
                    <a:gd name="T27" fmla="*/ 0 h 4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" h="40">
                      <a:moveTo>
                        <a:pt x="34" y="0"/>
                      </a:moveTo>
                      <a:lnTo>
                        <a:pt x="36" y="31"/>
                      </a:lnTo>
                      <a:lnTo>
                        <a:pt x="35" y="29"/>
                      </a:lnTo>
                      <a:lnTo>
                        <a:pt x="31" y="29"/>
                      </a:lnTo>
                      <a:lnTo>
                        <a:pt x="30" y="32"/>
                      </a:lnTo>
                      <a:lnTo>
                        <a:pt x="27" y="36"/>
                      </a:lnTo>
                      <a:lnTo>
                        <a:pt x="22" y="38"/>
                      </a:lnTo>
                      <a:lnTo>
                        <a:pt x="16" y="40"/>
                      </a:lnTo>
                      <a:lnTo>
                        <a:pt x="10" y="39"/>
                      </a:lnTo>
                      <a:lnTo>
                        <a:pt x="6" y="37"/>
                      </a:lnTo>
                      <a:lnTo>
                        <a:pt x="3" y="35"/>
                      </a:lnTo>
                      <a:lnTo>
                        <a:pt x="1" y="33"/>
                      </a:lnTo>
                      <a:lnTo>
                        <a:pt x="0" y="35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43" name="Line 303"/>
                <p:cNvSpPr>
                  <a:spLocks noChangeShapeType="1"/>
                </p:cNvSpPr>
                <p:nvPr/>
              </p:nvSpPr>
              <p:spPr bwMode="auto">
                <a:xfrm flipH="1" flipV="1">
                  <a:off x="605" y="215"/>
                  <a:ext cx="0" cy="1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44" name="Freeform 304"/>
                <p:cNvSpPr>
                  <a:spLocks/>
                </p:cNvSpPr>
                <p:nvPr/>
              </p:nvSpPr>
              <p:spPr bwMode="auto">
                <a:xfrm flipH="1" flipV="1">
                  <a:off x="600" y="226"/>
                  <a:ext cx="40" cy="12"/>
                </a:xfrm>
                <a:custGeom>
                  <a:avLst/>
                  <a:gdLst>
                    <a:gd name="T0" fmla="*/ 40 w 40"/>
                    <a:gd name="T1" fmla="*/ 11 h 12"/>
                    <a:gd name="T2" fmla="*/ 38 w 40"/>
                    <a:gd name="T3" fmla="*/ 12 h 12"/>
                    <a:gd name="T4" fmla="*/ 2 w 40"/>
                    <a:gd name="T5" fmla="*/ 12 h 12"/>
                    <a:gd name="T6" fmla="*/ 1 w 40"/>
                    <a:gd name="T7" fmla="*/ 11 h 12"/>
                    <a:gd name="T8" fmla="*/ 1 w 40"/>
                    <a:gd name="T9" fmla="*/ 1 h 12"/>
                    <a:gd name="T10" fmla="*/ 0 w 40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" h="12">
                      <a:moveTo>
                        <a:pt x="40" y="11"/>
                      </a:moveTo>
                      <a:lnTo>
                        <a:pt x="38" y="12"/>
                      </a:lnTo>
                      <a:lnTo>
                        <a:pt x="2" y="12"/>
                      </a:lnTo>
                      <a:lnTo>
                        <a:pt x="1" y="11"/>
                      </a:lnTo>
                      <a:lnTo>
                        <a:pt x="1" y="1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45" name="Freeform 305"/>
                <p:cNvSpPr>
                  <a:spLocks/>
                </p:cNvSpPr>
                <p:nvPr/>
              </p:nvSpPr>
              <p:spPr bwMode="auto">
                <a:xfrm flipH="1" flipV="1">
                  <a:off x="639" y="226"/>
                  <a:ext cx="28" cy="7"/>
                </a:xfrm>
                <a:custGeom>
                  <a:avLst/>
                  <a:gdLst>
                    <a:gd name="T0" fmla="*/ 28 w 28"/>
                    <a:gd name="T1" fmla="*/ 0 h 7"/>
                    <a:gd name="T2" fmla="*/ 25 w 28"/>
                    <a:gd name="T3" fmla="*/ 3 h 7"/>
                    <a:gd name="T4" fmla="*/ 21 w 28"/>
                    <a:gd name="T5" fmla="*/ 5 h 7"/>
                    <a:gd name="T6" fmla="*/ 16 w 28"/>
                    <a:gd name="T7" fmla="*/ 7 h 7"/>
                    <a:gd name="T8" fmla="*/ 8 w 28"/>
                    <a:gd name="T9" fmla="*/ 7 h 7"/>
                    <a:gd name="T10" fmla="*/ 4 w 28"/>
                    <a:gd name="T11" fmla="*/ 6 h 7"/>
                    <a:gd name="T12" fmla="*/ 0 w 2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8" h="7">
                      <a:moveTo>
                        <a:pt x="28" y="0"/>
                      </a:moveTo>
                      <a:lnTo>
                        <a:pt x="25" y="3"/>
                      </a:lnTo>
                      <a:lnTo>
                        <a:pt x="21" y="5"/>
                      </a:lnTo>
                      <a:lnTo>
                        <a:pt x="16" y="7"/>
                      </a:lnTo>
                      <a:lnTo>
                        <a:pt x="8" y="7"/>
                      </a:lnTo>
                      <a:lnTo>
                        <a:pt x="4" y="6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46" name="Freeform 306"/>
                <p:cNvSpPr>
                  <a:spLocks/>
                </p:cNvSpPr>
                <p:nvPr/>
              </p:nvSpPr>
              <p:spPr bwMode="auto">
                <a:xfrm flipH="1" flipV="1">
                  <a:off x="666" y="226"/>
                  <a:ext cx="30" cy="13"/>
                </a:xfrm>
                <a:custGeom>
                  <a:avLst/>
                  <a:gdLst>
                    <a:gd name="T0" fmla="*/ 30 w 30"/>
                    <a:gd name="T1" fmla="*/ 6 h 13"/>
                    <a:gd name="T2" fmla="*/ 29 w 30"/>
                    <a:gd name="T3" fmla="*/ 8 h 13"/>
                    <a:gd name="T4" fmla="*/ 29 w 30"/>
                    <a:gd name="T5" fmla="*/ 12 h 13"/>
                    <a:gd name="T6" fmla="*/ 28 w 30"/>
                    <a:gd name="T7" fmla="*/ 13 h 13"/>
                    <a:gd name="T8" fmla="*/ 3 w 30"/>
                    <a:gd name="T9" fmla="*/ 13 h 13"/>
                    <a:gd name="T10" fmla="*/ 2 w 30"/>
                    <a:gd name="T11" fmla="*/ 3 h 13"/>
                    <a:gd name="T12" fmla="*/ 0 w 30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13">
                      <a:moveTo>
                        <a:pt x="30" y="6"/>
                      </a:moveTo>
                      <a:lnTo>
                        <a:pt x="29" y="8"/>
                      </a:ln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3" y="13"/>
                      </a:lnTo>
                      <a:lnTo>
                        <a:pt x="2" y="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47" name="Freeform 307"/>
                <p:cNvSpPr>
                  <a:spLocks/>
                </p:cNvSpPr>
                <p:nvPr/>
              </p:nvSpPr>
              <p:spPr bwMode="auto">
                <a:xfrm flipH="1" flipV="1">
                  <a:off x="689" y="227"/>
                  <a:ext cx="51" cy="44"/>
                </a:xfrm>
                <a:custGeom>
                  <a:avLst/>
                  <a:gdLst>
                    <a:gd name="T0" fmla="*/ 49 w 51"/>
                    <a:gd name="T1" fmla="*/ 0 h 44"/>
                    <a:gd name="T2" fmla="*/ 51 w 51"/>
                    <a:gd name="T3" fmla="*/ 32 h 44"/>
                    <a:gd name="T4" fmla="*/ 50 w 51"/>
                    <a:gd name="T5" fmla="*/ 30 h 44"/>
                    <a:gd name="T6" fmla="*/ 46 w 51"/>
                    <a:gd name="T7" fmla="*/ 30 h 44"/>
                    <a:gd name="T8" fmla="*/ 44 w 51"/>
                    <a:gd name="T9" fmla="*/ 31 h 44"/>
                    <a:gd name="T10" fmla="*/ 42 w 51"/>
                    <a:gd name="T11" fmla="*/ 34 h 44"/>
                    <a:gd name="T12" fmla="*/ 42 w 51"/>
                    <a:gd name="T13" fmla="*/ 42 h 44"/>
                    <a:gd name="T14" fmla="*/ 41 w 51"/>
                    <a:gd name="T15" fmla="*/ 44 h 44"/>
                    <a:gd name="T16" fmla="*/ 19 w 51"/>
                    <a:gd name="T17" fmla="*/ 44 h 44"/>
                    <a:gd name="T18" fmla="*/ 17 w 51"/>
                    <a:gd name="T19" fmla="*/ 42 h 44"/>
                    <a:gd name="T20" fmla="*/ 17 w 51"/>
                    <a:gd name="T21" fmla="*/ 35 h 44"/>
                    <a:gd name="T22" fmla="*/ 15 w 51"/>
                    <a:gd name="T23" fmla="*/ 32 h 44"/>
                    <a:gd name="T24" fmla="*/ 13 w 51"/>
                    <a:gd name="T25" fmla="*/ 30 h 44"/>
                    <a:gd name="T26" fmla="*/ 1 w 51"/>
                    <a:gd name="T27" fmla="*/ 30 h 44"/>
                    <a:gd name="T28" fmla="*/ 0 w 51"/>
                    <a:gd name="T29" fmla="*/ 31 h 44"/>
                    <a:gd name="T30" fmla="*/ 1 w 51"/>
                    <a:gd name="T31" fmla="*/ 1 h 4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51" h="44">
                      <a:moveTo>
                        <a:pt x="49" y="0"/>
                      </a:moveTo>
                      <a:lnTo>
                        <a:pt x="51" y="32"/>
                      </a:lnTo>
                      <a:lnTo>
                        <a:pt x="50" y="30"/>
                      </a:lnTo>
                      <a:lnTo>
                        <a:pt x="46" y="30"/>
                      </a:lnTo>
                      <a:lnTo>
                        <a:pt x="44" y="31"/>
                      </a:lnTo>
                      <a:lnTo>
                        <a:pt x="42" y="34"/>
                      </a:lnTo>
                      <a:lnTo>
                        <a:pt x="42" y="42"/>
                      </a:lnTo>
                      <a:lnTo>
                        <a:pt x="41" y="44"/>
                      </a:lnTo>
                      <a:lnTo>
                        <a:pt x="19" y="44"/>
                      </a:lnTo>
                      <a:lnTo>
                        <a:pt x="17" y="42"/>
                      </a:lnTo>
                      <a:lnTo>
                        <a:pt x="17" y="35"/>
                      </a:lnTo>
                      <a:lnTo>
                        <a:pt x="15" y="32"/>
                      </a:lnTo>
                      <a:lnTo>
                        <a:pt x="13" y="30"/>
                      </a:lnTo>
                      <a:lnTo>
                        <a:pt x="1" y="30"/>
                      </a:lnTo>
                      <a:lnTo>
                        <a:pt x="0" y="31"/>
                      </a:lnTo>
                      <a:lnTo>
                        <a:pt x="1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48" name="Arc 308"/>
                <p:cNvSpPr>
                  <a:spLocks/>
                </p:cNvSpPr>
                <p:nvPr/>
              </p:nvSpPr>
              <p:spPr bwMode="auto">
                <a:xfrm flipH="1">
                  <a:off x="705" y="225"/>
                  <a:ext cx="11" cy="5"/>
                </a:xfrm>
                <a:custGeom>
                  <a:avLst/>
                  <a:gdLst>
                    <a:gd name="T0" fmla="*/ 0 w 33269"/>
                    <a:gd name="T1" fmla="*/ 0 h 21600"/>
                    <a:gd name="T2" fmla="*/ 0 w 33269"/>
                    <a:gd name="T3" fmla="*/ 0 h 21600"/>
                    <a:gd name="T4" fmla="*/ 0 w 33269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3269" h="21600" fill="none" extrusionOk="0">
                      <a:moveTo>
                        <a:pt x="0" y="7697"/>
                      </a:moveTo>
                      <a:cubicBezTo>
                        <a:pt x="4104" y="2817"/>
                        <a:pt x="10154" y="-1"/>
                        <a:pt x="16531" y="0"/>
                      </a:cubicBezTo>
                      <a:cubicBezTo>
                        <a:pt x="23020" y="0"/>
                        <a:pt x="29166" y="2918"/>
                        <a:pt x="33268" y="7947"/>
                      </a:cubicBezTo>
                    </a:path>
                    <a:path w="33269" h="21600" stroke="0" extrusionOk="0">
                      <a:moveTo>
                        <a:pt x="0" y="7697"/>
                      </a:moveTo>
                      <a:cubicBezTo>
                        <a:pt x="4104" y="2817"/>
                        <a:pt x="10154" y="-1"/>
                        <a:pt x="16531" y="0"/>
                      </a:cubicBezTo>
                      <a:cubicBezTo>
                        <a:pt x="23020" y="0"/>
                        <a:pt x="29166" y="2918"/>
                        <a:pt x="33268" y="7947"/>
                      </a:cubicBezTo>
                      <a:lnTo>
                        <a:pt x="16531" y="21600"/>
                      </a:lnTo>
                      <a:lnTo>
                        <a:pt x="0" y="7697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49" name="Freeform 309"/>
                <p:cNvSpPr>
                  <a:spLocks/>
                </p:cNvSpPr>
                <p:nvPr/>
              </p:nvSpPr>
              <p:spPr bwMode="auto">
                <a:xfrm flipH="1" flipV="1">
                  <a:off x="693" y="226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0 w 4"/>
                    <a:gd name="T3" fmla="*/ 1 h 7"/>
                    <a:gd name="T4" fmla="*/ 1 w 4"/>
                    <a:gd name="T5" fmla="*/ 6 h 7"/>
                    <a:gd name="T6" fmla="*/ 2 w 4"/>
                    <a:gd name="T7" fmla="*/ 7 h 7"/>
                    <a:gd name="T8" fmla="*/ 4 w 4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4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50" name="Freeform 310"/>
                <p:cNvSpPr>
                  <a:spLocks/>
                </p:cNvSpPr>
                <p:nvPr/>
              </p:nvSpPr>
              <p:spPr bwMode="auto">
                <a:xfrm flipH="1" flipV="1">
                  <a:off x="723" y="23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51" name="Line 3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3" y="228"/>
                  <a:ext cx="0" cy="4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52" name="Line 312"/>
                <p:cNvSpPr>
                  <a:spLocks noChangeShapeType="1"/>
                </p:cNvSpPr>
                <p:nvPr/>
              </p:nvSpPr>
              <p:spPr bwMode="auto">
                <a:xfrm flipH="1" flipV="1">
                  <a:off x="753" y="229"/>
                  <a:ext cx="1" cy="4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53" name="Freeform 313"/>
                <p:cNvSpPr>
                  <a:spLocks/>
                </p:cNvSpPr>
                <p:nvPr/>
              </p:nvSpPr>
              <p:spPr bwMode="auto">
                <a:xfrm flipH="1" flipV="1">
                  <a:off x="764" y="215"/>
                  <a:ext cx="17" cy="25"/>
                </a:xfrm>
                <a:custGeom>
                  <a:avLst/>
                  <a:gdLst>
                    <a:gd name="T0" fmla="*/ 17 w 17"/>
                    <a:gd name="T1" fmla="*/ 0 h 25"/>
                    <a:gd name="T2" fmla="*/ 0 w 17"/>
                    <a:gd name="T3" fmla="*/ 25 h 2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7" h="25">
                      <a:moveTo>
                        <a:pt x="17" y="0"/>
                      </a:moveTo>
                      <a:lnTo>
                        <a:pt x="0" y="2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54" name="Freeform 314"/>
                <p:cNvSpPr>
                  <a:spLocks/>
                </p:cNvSpPr>
                <p:nvPr/>
              </p:nvSpPr>
              <p:spPr bwMode="auto">
                <a:xfrm flipH="1" flipV="1">
                  <a:off x="759" y="265"/>
                  <a:ext cx="16" cy="6"/>
                </a:xfrm>
                <a:custGeom>
                  <a:avLst/>
                  <a:gdLst>
                    <a:gd name="T0" fmla="*/ 16 w 16"/>
                    <a:gd name="T1" fmla="*/ 0 h 6"/>
                    <a:gd name="T2" fmla="*/ 14 w 16"/>
                    <a:gd name="T3" fmla="*/ 5 h 6"/>
                    <a:gd name="T4" fmla="*/ 13 w 16"/>
                    <a:gd name="T5" fmla="*/ 6 h 6"/>
                    <a:gd name="T6" fmla="*/ 0 w 16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6" h="6">
                      <a:moveTo>
                        <a:pt x="16" y="0"/>
                      </a:move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0" y="6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55" name="Freeform 315"/>
                <p:cNvSpPr>
                  <a:spLocks/>
                </p:cNvSpPr>
                <p:nvPr/>
              </p:nvSpPr>
              <p:spPr bwMode="auto">
                <a:xfrm flipH="1" flipV="1">
                  <a:off x="736" y="226"/>
                  <a:ext cx="28" cy="15"/>
                </a:xfrm>
                <a:custGeom>
                  <a:avLst/>
                  <a:gdLst>
                    <a:gd name="T0" fmla="*/ 28 w 28"/>
                    <a:gd name="T1" fmla="*/ 0 h 15"/>
                    <a:gd name="T2" fmla="*/ 28 w 28"/>
                    <a:gd name="T3" fmla="*/ 8 h 15"/>
                    <a:gd name="T4" fmla="*/ 27 w 28"/>
                    <a:gd name="T5" fmla="*/ 9 h 15"/>
                    <a:gd name="T6" fmla="*/ 27 w 28"/>
                    <a:gd name="T7" fmla="*/ 14 h 15"/>
                    <a:gd name="T8" fmla="*/ 26 w 28"/>
                    <a:gd name="T9" fmla="*/ 15 h 15"/>
                    <a:gd name="T10" fmla="*/ 2 w 28"/>
                    <a:gd name="T11" fmla="*/ 15 h 15"/>
                    <a:gd name="T12" fmla="*/ 0 w 28"/>
                    <a:gd name="T13" fmla="*/ 14 h 15"/>
                    <a:gd name="T14" fmla="*/ 0 w 28"/>
                    <a:gd name="T15" fmla="*/ 1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7" y="14"/>
                      </a:lnTo>
                      <a:lnTo>
                        <a:pt x="26" y="15"/>
                      </a:lnTo>
                      <a:lnTo>
                        <a:pt x="2" y="15"/>
                      </a:lnTo>
                      <a:lnTo>
                        <a:pt x="0" y="14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56" name="Line 316"/>
                <p:cNvSpPr>
                  <a:spLocks noChangeShapeType="1"/>
                </p:cNvSpPr>
                <p:nvPr/>
              </p:nvSpPr>
              <p:spPr bwMode="auto">
                <a:xfrm flipH="1" flipV="1">
                  <a:off x="762" y="229"/>
                  <a:ext cx="0" cy="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57" name="Freeform 317"/>
                <p:cNvSpPr>
                  <a:spLocks/>
                </p:cNvSpPr>
                <p:nvPr/>
              </p:nvSpPr>
              <p:spPr bwMode="auto">
                <a:xfrm flipH="1" flipV="1">
                  <a:off x="763" y="236"/>
                  <a:ext cx="52" cy="26"/>
                </a:xfrm>
                <a:custGeom>
                  <a:avLst/>
                  <a:gdLst>
                    <a:gd name="T0" fmla="*/ 50 w 52"/>
                    <a:gd name="T1" fmla="*/ 0 h 26"/>
                    <a:gd name="T2" fmla="*/ 52 w 52"/>
                    <a:gd name="T3" fmla="*/ 22 h 26"/>
                    <a:gd name="T4" fmla="*/ 51 w 52"/>
                    <a:gd name="T5" fmla="*/ 21 h 26"/>
                    <a:gd name="T6" fmla="*/ 4 w 52"/>
                    <a:gd name="T7" fmla="*/ 21 h 26"/>
                    <a:gd name="T8" fmla="*/ 1 w 52"/>
                    <a:gd name="T9" fmla="*/ 23 h 26"/>
                    <a:gd name="T10" fmla="*/ 0 w 52"/>
                    <a:gd name="T11" fmla="*/ 26 h 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2" h="26">
                      <a:moveTo>
                        <a:pt x="50" y="0"/>
                      </a:moveTo>
                      <a:lnTo>
                        <a:pt x="52" y="22"/>
                      </a:lnTo>
                      <a:lnTo>
                        <a:pt x="51" y="21"/>
                      </a:lnTo>
                      <a:lnTo>
                        <a:pt x="4" y="21"/>
                      </a:lnTo>
                      <a:lnTo>
                        <a:pt x="1" y="23"/>
                      </a:lnTo>
                      <a:lnTo>
                        <a:pt x="0" y="26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58" name="Line 318"/>
                <p:cNvSpPr>
                  <a:spLocks noChangeShapeType="1"/>
                </p:cNvSpPr>
                <p:nvPr/>
              </p:nvSpPr>
              <p:spPr bwMode="auto">
                <a:xfrm flipV="1">
                  <a:off x="793" y="204"/>
                  <a:ext cx="2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59" name="Freeform 319"/>
                <p:cNvSpPr>
                  <a:spLocks/>
                </p:cNvSpPr>
                <p:nvPr/>
              </p:nvSpPr>
              <p:spPr bwMode="auto">
                <a:xfrm flipH="1" flipV="1">
                  <a:off x="779" y="210"/>
                  <a:ext cx="7" cy="31"/>
                </a:xfrm>
                <a:custGeom>
                  <a:avLst/>
                  <a:gdLst>
                    <a:gd name="T0" fmla="*/ 7 w 7"/>
                    <a:gd name="T1" fmla="*/ 0 h 31"/>
                    <a:gd name="T2" fmla="*/ 4 w 7"/>
                    <a:gd name="T3" fmla="*/ 2 h 31"/>
                    <a:gd name="T4" fmla="*/ 3 w 7"/>
                    <a:gd name="T5" fmla="*/ 17 h 31"/>
                    <a:gd name="T6" fmla="*/ 1 w 7"/>
                    <a:gd name="T7" fmla="*/ 20 h 31"/>
                    <a:gd name="T8" fmla="*/ 0 w 7"/>
                    <a:gd name="T9" fmla="*/ 31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31">
                      <a:moveTo>
                        <a:pt x="7" y="0"/>
                      </a:moveTo>
                      <a:lnTo>
                        <a:pt x="4" y="2"/>
                      </a:lnTo>
                      <a:lnTo>
                        <a:pt x="3" y="17"/>
                      </a:lnTo>
                      <a:lnTo>
                        <a:pt x="1" y="20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60" name="Freeform 320"/>
                <p:cNvSpPr>
                  <a:spLocks/>
                </p:cNvSpPr>
                <p:nvPr/>
              </p:nvSpPr>
              <p:spPr bwMode="auto">
                <a:xfrm flipH="1" flipV="1">
                  <a:off x="788" y="241"/>
                  <a:ext cx="36" cy="24"/>
                </a:xfrm>
                <a:custGeom>
                  <a:avLst/>
                  <a:gdLst>
                    <a:gd name="T0" fmla="*/ 0 w 36"/>
                    <a:gd name="T1" fmla="*/ 0 h 24"/>
                    <a:gd name="T2" fmla="*/ 0 w 36"/>
                    <a:gd name="T3" fmla="*/ 10 h 24"/>
                    <a:gd name="T4" fmla="*/ 2 w 36"/>
                    <a:gd name="T5" fmla="*/ 11 h 24"/>
                    <a:gd name="T6" fmla="*/ 13 w 36"/>
                    <a:gd name="T7" fmla="*/ 12 h 24"/>
                    <a:gd name="T8" fmla="*/ 18 w 36"/>
                    <a:gd name="T9" fmla="*/ 13 h 24"/>
                    <a:gd name="T10" fmla="*/ 36 w 36"/>
                    <a:gd name="T11" fmla="*/ 24 h 2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6" h="24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2" y="11"/>
                      </a:lnTo>
                      <a:lnTo>
                        <a:pt x="13" y="12"/>
                      </a:lnTo>
                      <a:lnTo>
                        <a:pt x="18" y="13"/>
                      </a:lnTo>
                      <a:lnTo>
                        <a:pt x="36" y="2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dash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261" name="Line 321"/>
                <p:cNvSpPr>
                  <a:spLocks noChangeShapeType="1"/>
                </p:cNvSpPr>
                <p:nvPr/>
              </p:nvSpPr>
              <p:spPr bwMode="auto">
                <a:xfrm>
                  <a:off x="481" y="269"/>
                  <a:ext cx="10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90203" name="Rectangle 322"/>
              <p:cNvSpPr>
                <a:spLocks noChangeArrowheads="1"/>
              </p:cNvSpPr>
              <p:nvPr/>
            </p:nvSpPr>
            <p:spPr bwMode="auto">
              <a:xfrm>
                <a:off x="3220" y="3552"/>
                <a:ext cx="336" cy="9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204" name="Rectangle 323"/>
              <p:cNvSpPr>
                <a:spLocks noChangeArrowheads="1"/>
              </p:cNvSpPr>
              <p:nvPr/>
            </p:nvSpPr>
            <p:spPr bwMode="auto">
              <a:xfrm>
                <a:off x="4420" y="3552"/>
                <a:ext cx="336" cy="9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205" name="Rectangle 324"/>
              <p:cNvSpPr>
                <a:spLocks noChangeArrowheads="1"/>
              </p:cNvSpPr>
              <p:nvPr/>
            </p:nvSpPr>
            <p:spPr bwMode="auto">
              <a:xfrm>
                <a:off x="2976" y="2658"/>
                <a:ext cx="2015" cy="233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206" name="Freeform 325"/>
              <p:cNvSpPr>
                <a:spLocks/>
              </p:cNvSpPr>
              <p:nvPr/>
            </p:nvSpPr>
            <p:spPr bwMode="auto">
              <a:xfrm>
                <a:off x="2976" y="2886"/>
                <a:ext cx="596" cy="1002"/>
              </a:xfrm>
              <a:custGeom>
                <a:avLst/>
                <a:gdLst>
                  <a:gd name="T0" fmla="*/ 169 w 484"/>
                  <a:gd name="T1" fmla="*/ 0 h 766"/>
                  <a:gd name="T2" fmla="*/ 169 w 484"/>
                  <a:gd name="T3" fmla="*/ 32901 h 766"/>
                  <a:gd name="T4" fmla="*/ 8924 w 484"/>
                  <a:gd name="T5" fmla="*/ 32901 h 766"/>
                  <a:gd name="T6" fmla="*/ 8924 w 484"/>
                  <a:gd name="T7" fmla="*/ 25041 h 766"/>
                  <a:gd name="T8" fmla="*/ 4043 w 484"/>
                  <a:gd name="T9" fmla="*/ 25041 h 766"/>
                  <a:gd name="T10" fmla="*/ 4043 w 484"/>
                  <a:gd name="T11" fmla="*/ 298 h 766"/>
                  <a:gd name="T12" fmla="*/ 0 w 484"/>
                  <a:gd name="T13" fmla="*/ 298 h 7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4" h="766">
                    <a:moveTo>
                      <a:pt x="9" y="0"/>
                    </a:moveTo>
                    <a:lnTo>
                      <a:pt x="9" y="766"/>
                    </a:lnTo>
                    <a:lnTo>
                      <a:pt x="484" y="766"/>
                    </a:lnTo>
                    <a:lnTo>
                      <a:pt x="484" y="583"/>
                    </a:lnTo>
                    <a:lnTo>
                      <a:pt x="219" y="583"/>
                    </a:lnTo>
                    <a:lnTo>
                      <a:pt x="219" y="7"/>
                    </a:lnTo>
                    <a:lnTo>
                      <a:pt x="0" y="7"/>
                    </a:lnTo>
                  </a:path>
                </a:pathLst>
              </a:cu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sp>
            <p:nvSpPr>
              <p:cNvPr id="90207" name="Freeform 326"/>
              <p:cNvSpPr>
                <a:spLocks/>
              </p:cNvSpPr>
              <p:nvPr/>
            </p:nvSpPr>
            <p:spPr bwMode="auto">
              <a:xfrm flipH="1">
                <a:off x="4400" y="2886"/>
                <a:ext cx="596" cy="1002"/>
              </a:xfrm>
              <a:custGeom>
                <a:avLst/>
                <a:gdLst>
                  <a:gd name="T0" fmla="*/ 169 w 484"/>
                  <a:gd name="T1" fmla="*/ 0 h 766"/>
                  <a:gd name="T2" fmla="*/ 169 w 484"/>
                  <a:gd name="T3" fmla="*/ 32901 h 766"/>
                  <a:gd name="T4" fmla="*/ 8924 w 484"/>
                  <a:gd name="T5" fmla="*/ 32901 h 766"/>
                  <a:gd name="T6" fmla="*/ 8924 w 484"/>
                  <a:gd name="T7" fmla="*/ 25041 h 766"/>
                  <a:gd name="T8" fmla="*/ 4043 w 484"/>
                  <a:gd name="T9" fmla="*/ 25041 h 766"/>
                  <a:gd name="T10" fmla="*/ 4043 w 484"/>
                  <a:gd name="T11" fmla="*/ 298 h 766"/>
                  <a:gd name="T12" fmla="*/ 0 w 484"/>
                  <a:gd name="T13" fmla="*/ 298 h 7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4" h="766">
                    <a:moveTo>
                      <a:pt x="9" y="0"/>
                    </a:moveTo>
                    <a:lnTo>
                      <a:pt x="9" y="766"/>
                    </a:lnTo>
                    <a:lnTo>
                      <a:pt x="484" y="766"/>
                    </a:lnTo>
                    <a:lnTo>
                      <a:pt x="484" y="583"/>
                    </a:lnTo>
                    <a:lnTo>
                      <a:pt x="219" y="583"/>
                    </a:lnTo>
                    <a:lnTo>
                      <a:pt x="219" y="7"/>
                    </a:lnTo>
                    <a:lnTo>
                      <a:pt x="0" y="7"/>
                    </a:lnTo>
                  </a:path>
                </a:pathLst>
              </a:cu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grpSp>
            <p:nvGrpSpPr>
              <p:cNvPr id="90208" name="Group 327"/>
              <p:cNvGrpSpPr>
                <a:grpSpLocks/>
              </p:cNvGrpSpPr>
              <p:nvPr/>
            </p:nvGrpSpPr>
            <p:grpSpPr bwMode="auto">
              <a:xfrm>
                <a:off x="3796" y="2352"/>
                <a:ext cx="384" cy="1008"/>
                <a:chOff x="2240" y="2544"/>
                <a:chExt cx="329" cy="620"/>
              </a:xfrm>
            </p:grpSpPr>
            <p:sp>
              <p:nvSpPr>
                <p:cNvPr id="90214" name="Rectangle 328"/>
                <p:cNvSpPr>
                  <a:spLocks noChangeArrowheads="1"/>
                </p:cNvSpPr>
                <p:nvPr/>
              </p:nvSpPr>
              <p:spPr bwMode="auto">
                <a:xfrm>
                  <a:off x="2240" y="2544"/>
                  <a:ext cx="329" cy="384"/>
                </a:xfrm>
                <a:prstGeom prst="rect">
                  <a:avLst/>
                </a:prstGeom>
                <a:gradFill rotWithShape="0">
                  <a:gsLst>
                    <a:gs pos="0">
                      <a:srgbClr val="FFFFFF"/>
                    </a:gs>
                    <a:gs pos="100000">
                      <a:srgbClr val="2E2E2E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grpSp>
              <p:nvGrpSpPr>
                <p:cNvPr id="90215" name="Group 329"/>
                <p:cNvGrpSpPr>
                  <a:grpSpLocks/>
                </p:cNvGrpSpPr>
                <p:nvPr/>
              </p:nvGrpSpPr>
              <p:grpSpPr bwMode="auto">
                <a:xfrm>
                  <a:off x="2278" y="2928"/>
                  <a:ext cx="272" cy="236"/>
                  <a:chOff x="2278" y="2912"/>
                  <a:chExt cx="272" cy="236"/>
                </a:xfrm>
              </p:grpSpPr>
              <p:sp>
                <p:nvSpPr>
                  <p:cNvPr id="90216" name="Rectangle 330"/>
                  <p:cNvSpPr>
                    <a:spLocks noChangeArrowheads="1"/>
                  </p:cNvSpPr>
                  <p:nvPr/>
                </p:nvSpPr>
                <p:spPr bwMode="auto">
                  <a:xfrm>
                    <a:off x="2328" y="2912"/>
                    <a:ext cx="153" cy="14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2E2E2E"/>
                      </a:gs>
                      <a:gs pos="50000">
                        <a:srgbClr val="FFFFFF"/>
                      </a:gs>
                      <a:gs pos="100000">
                        <a:srgbClr val="2E2E2E"/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90217" name="Rectangle 331"/>
                  <p:cNvSpPr>
                    <a:spLocks noChangeArrowheads="1"/>
                  </p:cNvSpPr>
                  <p:nvPr/>
                </p:nvSpPr>
                <p:spPr bwMode="auto">
                  <a:xfrm>
                    <a:off x="2278" y="3046"/>
                    <a:ext cx="272" cy="10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2E2E2E"/>
                      </a:gs>
                      <a:gs pos="50000">
                        <a:srgbClr val="FFFFFF"/>
                      </a:gs>
                      <a:gs pos="100000">
                        <a:srgbClr val="2E2E2E"/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</p:grpSp>
          </p:grpSp>
          <p:sp>
            <p:nvSpPr>
              <p:cNvPr id="90209" name="Rectangle 332"/>
              <p:cNvSpPr>
                <a:spLocks noChangeArrowheads="1"/>
              </p:cNvSpPr>
              <p:nvPr/>
            </p:nvSpPr>
            <p:spPr bwMode="auto">
              <a:xfrm rot="-5400000">
                <a:off x="3676" y="2760"/>
                <a:ext cx="288" cy="4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210" name="Rectangle 333"/>
              <p:cNvSpPr>
                <a:spLocks noChangeArrowheads="1"/>
              </p:cNvSpPr>
              <p:nvPr/>
            </p:nvSpPr>
            <p:spPr bwMode="auto">
              <a:xfrm rot="-5400000">
                <a:off x="4012" y="2760"/>
                <a:ext cx="288" cy="4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211" name="Oval 334"/>
              <p:cNvSpPr>
                <a:spLocks noChangeArrowheads="1"/>
              </p:cNvSpPr>
              <p:nvPr/>
            </p:nvSpPr>
            <p:spPr bwMode="auto">
              <a:xfrm>
                <a:off x="3700" y="340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212" name="Oval 335"/>
              <p:cNvSpPr>
                <a:spLocks noChangeArrowheads="1"/>
              </p:cNvSpPr>
              <p:nvPr/>
            </p:nvSpPr>
            <p:spPr bwMode="auto">
              <a:xfrm>
                <a:off x="3892" y="340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213" name="Oval 336"/>
              <p:cNvSpPr>
                <a:spLocks noChangeArrowheads="1"/>
              </p:cNvSpPr>
              <p:nvPr/>
            </p:nvSpPr>
            <p:spPr bwMode="auto">
              <a:xfrm>
                <a:off x="4132" y="340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90193" name="AutoShape 337"/>
            <p:cNvSpPr>
              <a:spLocks noChangeArrowheads="1"/>
            </p:cNvSpPr>
            <p:nvPr/>
          </p:nvSpPr>
          <p:spPr bwMode="auto">
            <a:xfrm>
              <a:off x="908" y="1584"/>
              <a:ext cx="576" cy="384"/>
            </a:xfrm>
            <a:prstGeom prst="curvedRightArrow">
              <a:avLst>
                <a:gd name="adj1" fmla="val 20000"/>
                <a:gd name="adj2" fmla="val 40000"/>
                <a:gd name="adj3" fmla="val 45285"/>
              </a:avLst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0194" name="Rectangle 338"/>
            <p:cNvSpPr>
              <a:spLocks noChangeArrowheads="1"/>
            </p:cNvSpPr>
            <p:nvPr/>
          </p:nvSpPr>
          <p:spPr bwMode="auto">
            <a:xfrm rot="2397119">
              <a:off x="1013" y="3138"/>
              <a:ext cx="139" cy="174"/>
            </a:xfrm>
            <a:prstGeom prst="rect">
              <a:avLst/>
            </a:prstGeom>
            <a:gradFill rotWithShape="0">
              <a:gsLst>
                <a:gs pos="0">
                  <a:srgbClr val="595959"/>
                </a:gs>
                <a:gs pos="50000">
                  <a:srgbClr val="C0C0C0"/>
                </a:gs>
                <a:gs pos="100000">
                  <a:srgbClr val="595959"/>
                </a:gs>
              </a:gsLst>
              <a:lin ang="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0195" name="Rectangle 339"/>
            <p:cNvSpPr>
              <a:spLocks noChangeArrowheads="1"/>
            </p:cNvSpPr>
            <p:nvPr/>
          </p:nvSpPr>
          <p:spPr bwMode="auto">
            <a:xfrm rot="2397119">
              <a:off x="1013" y="3072"/>
              <a:ext cx="277" cy="144"/>
            </a:xfrm>
            <a:prstGeom prst="rect">
              <a:avLst/>
            </a:prstGeom>
            <a:gradFill rotWithShape="0">
              <a:gsLst>
                <a:gs pos="0">
                  <a:srgbClr val="595959"/>
                </a:gs>
                <a:gs pos="50000">
                  <a:srgbClr val="C0C0C0"/>
                </a:gs>
                <a:gs pos="100000">
                  <a:srgbClr val="595959"/>
                </a:gs>
              </a:gsLst>
              <a:lin ang="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0196" name="Rectangle 340"/>
            <p:cNvSpPr>
              <a:spLocks noChangeArrowheads="1"/>
            </p:cNvSpPr>
            <p:nvPr/>
          </p:nvSpPr>
          <p:spPr bwMode="auto">
            <a:xfrm rot="2397119">
              <a:off x="284" y="3020"/>
              <a:ext cx="864" cy="144"/>
            </a:xfrm>
            <a:prstGeom prst="rect">
              <a:avLst/>
            </a:prstGeom>
            <a:gradFill rotWithShape="0">
              <a:gsLst>
                <a:gs pos="0">
                  <a:srgbClr val="595959"/>
                </a:gs>
                <a:gs pos="50000">
                  <a:srgbClr val="C0C0C0"/>
                </a:gs>
                <a:gs pos="100000">
                  <a:srgbClr val="595959"/>
                </a:gs>
              </a:gsLst>
              <a:lin ang="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90197" name="Group 341"/>
            <p:cNvGrpSpPr>
              <a:grpSpLocks/>
            </p:cNvGrpSpPr>
            <p:nvPr/>
          </p:nvGrpSpPr>
          <p:grpSpPr bwMode="auto">
            <a:xfrm>
              <a:off x="1152" y="2832"/>
              <a:ext cx="376" cy="277"/>
              <a:chOff x="1256" y="720"/>
              <a:chExt cx="562" cy="557"/>
            </a:xfrm>
          </p:grpSpPr>
          <p:sp>
            <p:nvSpPr>
              <p:cNvPr id="90198" name="Line 342"/>
              <p:cNvSpPr>
                <a:spLocks noChangeShapeType="1"/>
              </p:cNvSpPr>
              <p:nvPr/>
            </p:nvSpPr>
            <p:spPr bwMode="auto">
              <a:xfrm flipV="1">
                <a:off x="1256" y="720"/>
                <a:ext cx="225" cy="4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0199" name="Line 343"/>
              <p:cNvSpPr>
                <a:spLocks noChangeShapeType="1"/>
              </p:cNvSpPr>
              <p:nvPr/>
            </p:nvSpPr>
            <p:spPr bwMode="auto">
              <a:xfrm flipV="1">
                <a:off x="1355" y="841"/>
                <a:ext cx="463" cy="436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0200" name="Line 344"/>
              <p:cNvSpPr>
                <a:spLocks noChangeShapeType="1"/>
              </p:cNvSpPr>
              <p:nvPr/>
            </p:nvSpPr>
            <p:spPr bwMode="auto">
              <a:xfrm flipV="1">
                <a:off x="1294" y="756"/>
                <a:ext cx="323" cy="469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34099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209800" y="0"/>
            <a:ext cx="7721600" cy="1143000"/>
          </a:xfrm>
        </p:spPr>
        <p:txBody>
          <a:bodyPr vert="horz" wrap="square" lIns="92075" tIns="46038" rIns="92075" bIns="46038" numCol="1" rtlCol="0" anchor="b" anchorCtr="0" compatLnSpc="1">
            <a:prstTxWarp prst="textNoShape">
              <a:avLst/>
            </a:prstTxWarp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ja-JP" altLang="en-US" dirty="0">
                <a:latin typeface="HG丸ｺﾞｼｯｸM-PRO" pitchFamily="50" charset="-128"/>
                <a:ea typeface="HG丸ｺﾞｼｯｸM-PRO" pitchFamily="50" charset="-128"/>
              </a:rPr>
              <a:t>対策 ②　エアー狙い位置変更</a:t>
            </a:r>
          </a:p>
        </p:txBody>
      </p:sp>
      <p:grpSp>
        <p:nvGrpSpPr>
          <p:cNvPr id="341430" name="Group 438"/>
          <p:cNvGrpSpPr>
            <a:grpSpLocks/>
          </p:cNvGrpSpPr>
          <p:nvPr/>
        </p:nvGrpSpPr>
        <p:grpSpPr bwMode="auto">
          <a:xfrm>
            <a:off x="5486400" y="1828800"/>
            <a:ext cx="4654550" cy="2667000"/>
            <a:chOff x="2496" y="1152"/>
            <a:chExt cx="2932" cy="1680"/>
          </a:xfrm>
        </p:grpSpPr>
        <p:sp>
          <p:nvSpPr>
            <p:cNvPr id="90128" name="AutoShape 78"/>
            <p:cNvSpPr>
              <a:spLocks noChangeArrowheads="1"/>
            </p:cNvSpPr>
            <p:nvPr/>
          </p:nvSpPr>
          <p:spPr bwMode="auto">
            <a:xfrm>
              <a:off x="2496" y="1968"/>
              <a:ext cx="720" cy="528"/>
            </a:xfrm>
            <a:prstGeom prst="rightArrow">
              <a:avLst>
                <a:gd name="adj1" fmla="val 37500"/>
                <a:gd name="adj2" fmla="val 81092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90129" name="Group 437"/>
            <p:cNvGrpSpPr>
              <a:grpSpLocks/>
            </p:cNvGrpSpPr>
            <p:nvPr/>
          </p:nvGrpSpPr>
          <p:grpSpPr bwMode="auto">
            <a:xfrm>
              <a:off x="3408" y="1152"/>
              <a:ext cx="2020" cy="1680"/>
              <a:chOff x="3408" y="1152"/>
              <a:chExt cx="2020" cy="1680"/>
            </a:xfrm>
          </p:grpSpPr>
          <p:sp>
            <p:nvSpPr>
              <p:cNvPr id="90130" name="Rectangle 347"/>
              <p:cNvSpPr>
                <a:spLocks noChangeArrowheads="1"/>
              </p:cNvSpPr>
              <p:nvPr/>
            </p:nvSpPr>
            <p:spPr bwMode="auto">
              <a:xfrm rot="-3097580">
                <a:off x="3678" y="2615"/>
                <a:ext cx="89" cy="57"/>
              </a:xfrm>
              <a:prstGeom prst="rect">
                <a:avLst/>
              </a:prstGeom>
              <a:gradFill rotWithShape="0">
                <a:gsLst>
                  <a:gs pos="0">
                    <a:srgbClr val="2E2E2E"/>
                  </a:gs>
                  <a:gs pos="50000">
                    <a:srgbClr val="FFFFFF"/>
                  </a:gs>
                  <a:gs pos="100000">
                    <a:srgbClr val="2E2E2E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90131" name="Group 348"/>
              <p:cNvGrpSpPr>
                <a:grpSpLocks/>
              </p:cNvGrpSpPr>
              <p:nvPr/>
            </p:nvGrpSpPr>
            <p:grpSpPr bwMode="auto">
              <a:xfrm flipH="1">
                <a:off x="3748" y="2263"/>
                <a:ext cx="1344" cy="233"/>
                <a:chOff x="457" y="203"/>
                <a:chExt cx="379" cy="68"/>
              </a:xfrm>
            </p:grpSpPr>
            <p:sp>
              <p:nvSpPr>
                <p:cNvPr id="90148" name="Oval 349"/>
                <p:cNvSpPr>
                  <a:spLocks noChangeArrowheads="1"/>
                </p:cNvSpPr>
                <p:nvPr/>
              </p:nvSpPr>
              <p:spPr bwMode="auto">
                <a:xfrm flipH="1" flipV="1">
                  <a:off x="581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0149" name="Oval 350"/>
                <p:cNvSpPr>
                  <a:spLocks noChangeArrowheads="1"/>
                </p:cNvSpPr>
                <p:nvPr/>
              </p:nvSpPr>
              <p:spPr bwMode="auto">
                <a:xfrm flipH="1" flipV="1">
                  <a:off x="645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0150" name="Oval 351"/>
                <p:cNvSpPr>
                  <a:spLocks noChangeArrowheads="1"/>
                </p:cNvSpPr>
                <p:nvPr/>
              </p:nvSpPr>
              <p:spPr bwMode="auto">
                <a:xfrm flipH="1" flipV="1">
                  <a:off x="699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0151" name="Freeform 352"/>
                <p:cNvSpPr>
                  <a:spLocks/>
                </p:cNvSpPr>
                <p:nvPr/>
              </p:nvSpPr>
              <p:spPr bwMode="auto">
                <a:xfrm flipH="1" flipV="1">
                  <a:off x="457" y="203"/>
                  <a:ext cx="379" cy="68"/>
                </a:xfrm>
                <a:custGeom>
                  <a:avLst/>
                  <a:gdLst>
                    <a:gd name="T0" fmla="*/ 374 w 379"/>
                    <a:gd name="T1" fmla="*/ 0 h 68"/>
                    <a:gd name="T2" fmla="*/ 62 w 379"/>
                    <a:gd name="T3" fmla="*/ 0 h 68"/>
                    <a:gd name="T4" fmla="*/ 61 w 379"/>
                    <a:gd name="T5" fmla="*/ 1 h 68"/>
                    <a:gd name="T6" fmla="*/ 61 w 379"/>
                    <a:gd name="T7" fmla="*/ 5 h 68"/>
                    <a:gd name="T8" fmla="*/ 60 w 379"/>
                    <a:gd name="T9" fmla="*/ 6 h 68"/>
                    <a:gd name="T10" fmla="*/ 2 w 379"/>
                    <a:gd name="T11" fmla="*/ 6 h 68"/>
                    <a:gd name="T12" fmla="*/ 0 w 379"/>
                    <a:gd name="T13" fmla="*/ 7 h 68"/>
                    <a:gd name="T14" fmla="*/ 2 w 379"/>
                    <a:gd name="T15" fmla="*/ 64 h 68"/>
                    <a:gd name="T16" fmla="*/ 50 w 379"/>
                    <a:gd name="T17" fmla="*/ 68 h 68"/>
                    <a:gd name="T18" fmla="*/ 50 w 379"/>
                    <a:gd name="T19" fmla="*/ 62 h 68"/>
                    <a:gd name="T20" fmla="*/ 55 w 379"/>
                    <a:gd name="T21" fmla="*/ 56 h 68"/>
                    <a:gd name="T22" fmla="*/ 376 w 379"/>
                    <a:gd name="T23" fmla="*/ 56 h 68"/>
                    <a:gd name="T24" fmla="*/ 378 w 379"/>
                    <a:gd name="T25" fmla="*/ 55 h 68"/>
                    <a:gd name="T26" fmla="*/ 379 w 379"/>
                    <a:gd name="T27" fmla="*/ 7 h 68"/>
                    <a:gd name="T28" fmla="*/ 378 w 379"/>
                    <a:gd name="T29" fmla="*/ 5 h 68"/>
                    <a:gd name="T30" fmla="*/ 376 w 379"/>
                    <a:gd name="T31" fmla="*/ 5 h 68"/>
                    <a:gd name="T32" fmla="*/ 376 w 379"/>
                    <a:gd name="T33" fmla="*/ 1 h 68"/>
                    <a:gd name="T34" fmla="*/ 374 w 379"/>
                    <a:gd name="T35" fmla="*/ 0 h 6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79" h="68">
                      <a:moveTo>
                        <a:pt x="374" y="0"/>
                      </a:moveTo>
                      <a:lnTo>
                        <a:pt x="62" y="0"/>
                      </a:lnTo>
                      <a:lnTo>
                        <a:pt x="61" y="1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64"/>
                      </a:lnTo>
                      <a:lnTo>
                        <a:pt x="50" y="68"/>
                      </a:lnTo>
                      <a:lnTo>
                        <a:pt x="50" y="62"/>
                      </a:lnTo>
                      <a:lnTo>
                        <a:pt x="55" y="56"/>
                      </a:lnTo>
                      <a:lnTo>
                        <a:pt x="376" y="56"/>
                      </a:lnTo>
                      <a:lnTo>
                        <a:pt x="378" y="55"/>
                      </a:lnTo>
                      <a:lnTo>
                        <a:pt x="379" y="7"/>
                      </a:lnTo>
                      <a:lnTo>
                        <a:pt x="378" y="5"/>
                      </a:lnTo>
                      <a:lnTo>
                        <a:pt x="376" y="5"/>
                      </a:lnTo>
                      <a:lnTo>
                        <a:pt x="376" y="1"/>
                      </a:lnTo>
                      <a:lnTo>
                        <a:pt x="374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52" name="Freeform 353"/>
                <p:cNvSpPr>
                  <a:spLocks/>
                </p:cNvSpPr>
                <p:nvPr/>
              </p:nvSpPr>
              <p:spPr bwMode="auto">
                <a:xfrm flipH="1" flipV="1">
                  <a:off x="460" y="266"/>
                  <a:ext cx="8" cy="5"/>
                </a:xfrm>
                <a:custGeom>
                  <a:avLst/>
                  <a:gdLst>
                    <a:gd name="T0" fmla="*/ 0 w 8"/>
                    <a:gd name="T1" fmla="*/ 0 h 5"/>
                    <a:gd name="T2" fmla="*/ 0 w 8"/>
                    <a:gd name="T3" fmla="*/ 5 h 5"/>
                    <a:gd name="T4" fmla="*/ 8 w 8"/>
                    <a:gd name="T5" fmla="*/ 5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8" y="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53" name="Line 354"/>
                <p:cNvSpPr>
                  <a:spLocks noChangeShapeType="1"/>
                </p:cNvSpPr>
                <p:nvPr/>
              </p:nvSpPr>
              <p:spPr bwMode="auto">
                <a:xfrm flipH="1" flipV="1">
                  <a:off x="463" y="240"/>
                  <a:ext cx="0" cy="2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54" name="Freeform 355"/>
                <p:cNvSpPr>
                  <a:spLocks/>
                </p:cNvSpPr>
                <p:nvPr/>
              </p:nvSpPr>
              <p:spPr bwMode="auto">
                <a:xfrm flipH="1" flipV="1">
                  <a:off x="458" y="215"/>
                  <a:ext cx="12" cy="25"/>
                </a:xfrm>
                <a:custGeom>
                  <a:avLst/>
                  <a:gdLst>
                    <a:gd name="T0" fmla="*/ 12 w 12"/>
                    <a:gd name="T1" fmla="*/ 0 h 25"/>
                    <a:gd name="T2" fmla="*/ 2 w 12"/>
                    <a:gd name="T3" fmla="*/ 0 h 25"/>
                    <a:gd name="T4" fmla="*/ 0 w 12"/>
                    <a:gd name="T5" fmla="*/ 1 h 25"/>
                    <a:gd name="T6" fmla="*/ 0 w 12"/>
                    <a:gd name="T7" fmla="*/ 25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25">
                      <a:moveTo>
                        <a:pt x="1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2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55" name="Freeform 356"/>
                <p:cNvSpPr>
                  <a:spLocks/>
                </p:cNvSpPr>
                <p:nvPr/>
              </p:nvSpPr>
              <p:spPr bwMode="auto">
                <a:xfrm flipH="1" flipV="1">
                  <a:off x="494" y="226"/>
                  <a:ext cx="29" cy="45"/>
                </a:xfrm>
                <a:custGeom>
                  <a:avLst/>
                  <a:gdLst>
                    <a:gd name="T0" fmla="*/ 29 w 29"/>
                    <a:gd name="T1" fmla="*/ 0 h 45"/>
                    <a:gd name="T2" fmla="*/ 27 w 29"/>
                    <a:gd name="T3" fmla="*/ 44 h 45"/>
                    <a:gd name="T4" fmla="*/ 25 w 29"/>
                    <a:gd name="T5" fmla="*/ 45 h 45"/>
                    <a:gd name="T6" fmla="*/ 2 w 29"/>
                    <a:gd name="T7" fmla="*/ 45 h 45"/>
                    <a:gd name="T8" fmla="*/ 1 w 29"/>
                    <a:gd name="T9" fmla="*/ 44 h 45"/>
                    <a:gd name="T10" fmla="*/ 0 w 29"/>
                    <a:gd name="T11" fmla="*/ 31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9" h="45">
                      <a:moveTo>
                        <a:pt x="29" y="0"/>
                      </a:moveTo>
                      <a:lnTo>
                        <a:pt x="27" y="44"/>
                      </a:lnTo>
                      <a:lnTo>
                        <a:pt x="25" y="45"/>
                      </a:lnTo>
                      <a:lnTo>
                        <a:pt x="2" y="45"/>
                      </a:lnTo>
                      <a:lnTo>
                        <a:pt x="1" y="44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56" name="Freeform 357"/>
                <p:cNvSpPr>
                  <a:spLocks/>
                </p:cNvSpPr>
                <p:nvPr/>
              </p:nvSpPr>
              <p:spPr bwMode="auto">
                <a:xfrm flipH="1" flipV="1">
                  <a:off x="521" y="239"/>
                  <a:ext cx="23" cy="32"/>
                </a:xfrm>
                <a:custGeom>
                  <a:avLst/>
                  <a:gdLst>
                    <a:gd name="T0" fmla="*/ 21 w 23"/>
                    <a:gd name="T1" fmla="*/ 0 h 32"/>
                    <a:gd name="T2" fmla="*/ 23 w 23"/>
                    <a:gd name="T3" fmla="*/ 32 h 32"/>
                    <a:gd name="T4" fmla="*/ 22 w 23"/>
                    <a:gd name="T5" fmla="*/ 31 h 32"/>
                    <a:gd name="T6" fmla="*/ 0 w 23"/>
                    <a:gd name="T7" fmla="*/ 31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21" y="0"/>
                      </a:moveTo>
                      <a:lnTo>
                        <a:pt x="23" y="32"/>
                      </a:lnTo>
                      <a:lnTo>
                        <a:pt x="22" y="31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57" name="Freeform 358"/>
                <p:cNvSpPr>
                  <a:spLocks/>
                </p:cNvSpPr>
                <p:nvPr/>
              </p:nvSpPr>
              <p:spPr bwMode="auto">
                <a:xfrm flipH="1" flipV="1">
                  <a:off x="544" y="226"/>
                  <a:ext cx="29" cy="45"/>
                </a:xfrm>
                <a:custGeom>
                  <a:avLst/>
                  <a:gdLst>
                    <a:gd name="T0" fmla="*/ 29 w 29"/>
                    <a:gd name="T1" fmla="*/ 0 h 45"/>
                    <a:gd name="T2" fmla="*/ 28 w 29"/>
                    <a:gd name="T3" fmla="*/ 44 h 45"/>
                    <a:gd name="T4" fmla="*/ 27 w 29"/>
                    <a:gd name="T5" fmla="*/ 45 h 45"/>
                    <a:gd name="T6" fmla="*/ 2 w 29"/>
                    <a:gd name="T7" fmla="*/ 45 h 45"/>
                    <a:gd name="T8" fmla="*/ 1 w 29"/>
                    <a:gd name="T9" fmla="*/ 44 h 45"/>
                    <a:gd name="T10" fmla="*/ 0 w 29"/>
                    <a:gd name="T11" fmla="*/ 31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9" h="45">
                      <a:moveTo>
                        <a:pt x="29" y="0"/>
                      </a:moveTo>
                      <a:lnTo>
                        <a:pt x="28" y="44"/>
                      </a:lnTo>
                      <a:lnTo>
                        <a:pt x="27" y="45"/>
                      </a:lnTo>
                      <a:lnTo>
                        <a:pt x="2" y="45"/>
                      </a:lnTo>
                      <a:lnTo>
                        <a:pt x="1" y="44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58" name="Line 359"/>
                <p:cNvSpPr>
                  <a:spLocks noChangeShapeType="1"/>
                </p:cNvSpPr>
                <p:nvPr/>
              </p:nvSpPr>
              <p:spPr bwMode="auto">
                <a:xfrm flipH="1" flipV="1">
                  <a:off x="523" y="230"/>
                  <a:ext cx="22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59" name="Line 360"/>
                <p:cNvSpPr>
                  <a:spLocks noChangeShapeType="1"/>
                </p:cNvSpPr>
                <p:nvPr/>
              </p:nvSpPr>
              <p:spPr bwMode="auto">
                <a:xfrm flipH="1" flipV="1">
                  <a:off x="556" y="217"/>
                  <a:ext cx="0" cy="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60" name="Line 361"/>
                <p:cNvSpPr>
                  <a:spLocks noChangeShapeType="1"/>
                </p:cNvSpPr>
                <p:nvPr/>
              </p:nvSpPr>
              <p:spPr bwMode="auto">
                <a:xfrm flipH="1" flipV="1">
                  <a:off x="534" y="217"/>
                  <a:ext cx="0" cy="1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61" name="Line 362"/>
                <p:cNvSpPr>
                  <a:spLocks noChangeShapeType="1"/>
                </p:cNvSpPr>
                <p:nvPr/>
              </p:nvSpPr>
              <p:spPr bwMode="auto">
                <a:xfrm flipH="1" flipV="1">
                  <a:off x="515" y="217"/>
                  <a:ext cx="0" cy="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62" name="Line 363"/>
                <p:cNvSpPr>
                  <a:spLocks noChangeShapeType="1"/>
                </p:cNvSpPr>
                <p:nvPr/>
              </p:nvSpPr>
              <p:spPr bwMode="auto">
                <a:xfrm flipV="1">
                  <a:off x="497" y="215"/>
                  <a:ext cx="0" cy="1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63" name="Arc 364"/>
                <p:cNvSpPr>
                  <a:spLocks/>
                </p:cNvSpPr>
                <p:nvPr/>
              </p:nvSpPr>
              <p:spPr bwMode="auto">
                <a:xfrm flipH="1">
                  <a:off x="574" y="226"/>
                  <a:ext cx="37" cy="15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64" name="Freeform 365"/>
                <p:cNvSpPr>
                  <a:spLocks/>
                </p:cNvSpPr>
                <p:nvPr/>
              </p:nvSpPr>
              <p:spPr bwMode="auto">
                <a:xfrm flipH="1" flipV="1">
                  <a:off x="565" y="231"/>
                  <a:ext cx="15" cy="40"/>
                </a:xfrm>
                <a:custGeom>
                  <a:avLst/>
                  <a:gdLst>
                    <a:gd name="T0" fmla="*/ 13 w 15"/>
                    <a:gd name="T1" fmla="*/ 0 h 40"/>
                    <a:gd name="T2" fmla="*/ 15 w 15"/>
                    <a:gd name="T3" fmla="*/ 32 h 40"/>
                    <a:gd name="T4" fmla="*/ 14 w 15"/>
                    <a:gd name="T5" fmla="*/ 30 h 40"/>
                    <a:gd name="T6" fmla="*/ 4 w 15"/>
                    <a:gd name="T7" fmla="*/ 30 h 40"/>
                    <a:gd name="T8" fmla="*/ 2 w 15"/>
                    <a:gd name="T9" fmla="*/ 32 h 40"/>
                    <a:gd name="T10" fmla="*/ 0 w 15"/>
                    <a:gd name="T11" fmla="*/ 35 h 40"/>
                    <a:gd name="T12" fmla="*/ 0 w 15"/>
                    <a:gd name="T13" fmla="*/ 40 h 4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" h="40">
                      <a:moveTo>
                        <a:pt x="13" y="0"/>
                      </a:moveTo>
                      <a:lnTo>
                        <a:pt x="15" y="32"/>
                      </a:lnTo>
                      <a:lnTo>
                        <a:pt x="14" y="30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5"/>
                      </a:lnTo>
                      <a:lnTo>
                        <a:pt x="0" y="4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65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581" y="230"/>
                  <a:ext cx="24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66" name="Freeform 367"/>
                <p:cNvSpPr>
                  <a:spLocks/>
                </p:cNvSpPr>
                <p:nvPr/>
              </p:nvSpPr>
              <p:spPr bwMode="auto">
                <a:xfrm flipH="1" flipV="1">
                  <a:off x="605" y="231"/>
                  <a:ext cx="11" cy="34"/>
                </a:xfrm>
                <a:custGeom>
                  <a:avLst/>
                  <a:gdLst>
                    <a:gd name="T0" fmla="*/ 1 w 11"/>
                    <a:gd name="T1" fmla="*/ 0 h 34"/>
                    <a:gd name="T2" fmla="*/ 0 w 11"/>
                    <a:gd name="T3" fmla="*/ 24 h 34"/>
                    <a:gd name="T4" fmla="*/ 0 w 11"/>
                    <a:gd name="T5" fmla="*/ 26 h 34"/>
                    <a:gd name="T6" fmla="*/ 1 w 11"/>
                    <a:gd name="T7" fmla="*/ 24 h 34"/>
                    <a:gd name="T8" fmla="*/ 7 w 11"/>
                    <a:gd name="T9" fmla="*/ 24 h 34"/>
                    <a:gd name="T10" fmla="*/ 9 w 11"/>
                    <a:gd name="T11" fmla="*/ 26 h 34"/>
                    <a:gd name="T12" fmla="*/ 11 w 11"/>
                    <a:gd name="T13" fmla="*/ 29 h 34"/>
                    <a:gd name="T14" fmla="*/ 11 w 11"/>
                    <a:gd name="T15" fmla="*/ 34 h 3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" h="34">
                      <a:moveTo>
                        <a:pt x="1" y="0"/>
                      </a:move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7" y="24"/>
                      </a:lnTo>
                      <a:lnTo>
                        <a:pt x="9" y="26"/>
                      </a:lnTo>
                      <a:lnTo>
                        <a:pt x="11" y="29"/>
                      </a:lnTo>
                      <a:lnTo>
                        <a:pt x="11" y="3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67" name="Line 368"/>
                <p:cNvSpPr>
                  <a:spLocks noChangeShapeType="1"/>
                </p:cNvSpPr>
                <p:nvPr/>
              </p:nvSpPr>
              <p:spPr bwMode="auto">
                <a:xfrm flipV="1">
                  <a:off x="611" y="226"/>
                  <a:ext cx="2" cy="1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68" name="Freeform 369"/>
                <p:cNvSpPr>
                  <a:spLocks/>
                </p:cNvSpPr>
                <p:nvPr/>
              </p:nvSpPr>
              <p:spPr bwMode="auto">
                <a:xfrm flipH="1" flipV="1">
                  <a:off x="606" y="264"/>
                  <a:ext cx="9" cy="7"/>
                </a:xfrm>
                <a:custGeom>
                  <a:avLst/>
                  <a:gdLst>
                    <a:gd name="T0" fmla="*/ 9 w 9"/>
                    <a:gd name="T1" fmla="*/ 0 h 7"/>
                    <a:gd name="T2" fmla="*/ 9 w 9"/>
                    <a:gd name="T3" fmla="*/ 5 h 7"/>
                    <a:gd name="T4" fmla="*/ 8 w 9"/>
                    <a:gd name="T5" fmla="*/ 7 h 7"/>
                    <a:gd name="T6" fmla="*/ 1 w 9"/>
                    <a:gd name="T7" fmla="*/ 7 h 7"/>
                    <a:gd name="T8" fmla="*/ 0 w 9"/>
                    <a:gd name="T9" fmla="*/ 5 h 7"/>
                    <a:gd name="T10" fmla="*/ 0 w 9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" h="7">
                      <a:moveTo>
                        <a:pt x="9" y="0"/>
                      </a:moveTo>
                      <a:lnTo>
                        <a:pt x="9" y="5"/>
                      </a:lnTo>
                      <a:lnTo>
                        <a:pt x="8" y="7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69" name="Freeform 370"/>
                <p:cNvSpPr>
                  <a:spLocks/>
                </p:cNvSpPr>
                <p:nvPr/>
              </p:nvSpPr>
              <p:spPr bwMode="auto">
                <a:xfrm flipH="1" flipV="1">
                  <a:off x="578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70" name="Freeform 371"/>
                <p:cNvSpPr>
                  <a:spLocks/>
                </p:cNvSpPr>
                <p:nvPr/>
              </p:nvSpPr>
              <p:spPr bwMode="auto">
                <a:xfrm flipH="1" flipV="1">
                  <a:off x="627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71" name="Freeform 372"/>
                <p:cNvSpPr>
                  <a:spLocks/>
                </p:cNvSpPr>
                <p:nvPr/>
              </p:nvSpPr>
              <p:spPr bwMode="auto">
                <a:xfrm flipH="1" flipV="1">
                  <a:off x="690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72" name="Freeform 373"/>
                <p:cNvSpPr>
                  <a:spLocks/>
                </p:cNvSpPr>
                <p:nvPr/>
              </p:nvSpPr>
              <p:spPr bwMode="auto">
                <a:xfrm flipH="1" flipV="1">
                  <a:off x="635" y="230"/>
                  <a:ext cx="36" cy="40"/>
                </a:xfrm>
                <a:custGeom>
                  <a:avLst/>
                  <a:gdLst>
                    <a:gd name="T0" fmla="*/ 34 w 36"/>
                    <a:gd name="T1" fmla="*/ 0 h 40"/>
                    <a:gd name="T2" fmla="*/ 36 w 36"/>
                    <a:gd name="T3" fmla="*/ 31 h 40"/>
                    <a:gd name="T4" fmla="*/ 35 w 36"/>
                    <a:gd name="T5" fmla="*/ 29 h 40"/>
                    <a:gd name="T6" fmla="*/ 31 w 36"/>
                    <a:gd name="T7" fmla="*/ 29 h 40"/>
                    <a:gd name="T8" fmla="*/ 30 w 36"/>
                    <a:gd name="T9" fmla="*/ 32 h 40"/>
                    <a:gd name="T10" fmla="*/ 27 w 36"/>
                    <a:gd name="T11" fmla="*/ 36 h 40"/>
                    <a:gd name="T12" fmla="*/ 22 w 36"/>
                    <a:gd name="T13" fmla="*/ 38 h 40"/>
                    <a:gd name="T14" fmla="*/ 16 w 36"/>
                    <a:gd name="T15" fmla="*/ 40 h 40"/>
                    <a:gd name="T16" fmla="*/ 10 w 36"/>
                    <a:gd name="T17" fmla="*/ 39 h 40"/>
                    <a:gd name="T18" fmla="*/ 6 w 36"/>
                    <a:gd name="T19" fmla="*/ 37 h 40"/>
                    <a:gd name="T20" fmla="*/ 3 w 36"/>
                    <a:gd name="T21" fmla="*/ 35 h 40"/>
                    <a:gd name="T22" fmla="*/ 1 w 36"/>
                    <a:gd name="T23" fmla="*/ 33 h 40"/>
                    <a:gd name="T24" fmla="*/ 0 w 36"/>
                    <a:gd name="T25" fmla="*/ 35 h 40"/>
                    <a:gd name="T26" fmla="*/ 2 w 36"/>
                    <a:gd name="T27" fmla="*/ 0 h 4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" h="40">
                      <a:moveTo>
                        <a:pt x="34" y="0"/>
                      </a:moveTo>
                      <a:lnTo>
                        <a:pt x="36" y="31"/>
                      </a:lnTo>
                      <a:lnTo>
                        <a:pt x="35" y="29"/>
                      </a:lnTo>
                      <a:lnTo>
                        <a:pt x="31" y="29"/>
                      </a:lnTo>
                      <a:lnTo>
                        <a:pt x="30" y="32"/>
                      </a:lnTo>
                      <a:lnTo>
                        <a:pt x="27" y="36"/>
                      </a:lnTo>
                      <a:lnTo>
                        <a:pt x="22" y="38"/>
                      </a:lnTo>
                      <a:lnTo>
                        <a:pt x="16" y="40"/>
                      </a:lnTo>
                      <a:lnTo>
                        <a:pt x="10" y="39"/>
                      </a:lnTo>
                      <a:lnTo>
                        <a:pt x="6" y="37"/>
                      </a:lnTo>
                      <a:lnTo>
                        <a:pt x="3" y="35"/>
                      </a:lnTo>
                      <a:lnTo>
                        <a:pt x="1" y="33"/>
                      </a:lnTo>
                      <a:lnTo>
                        <a:pt x="0" y="35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73" name="Line 374"/>
                <p:cNvSpPr>
                  <a:spLocks noChangeShapeType="1"/>
                </p:cNvSpPr>
                <p:nvPr/>
              </p:nvSpPr>
              <p:spPr bwMode="auto">
                <a:xfrm flipH="1" flipV="1">
                  <a:off x="605" y="215"/>
                  <a:ext cx="0" cy="1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74" name="Freeform 375"/>
                <p:cNvSpPr>
                  <a:spLocks/>
                </p:cNvSpPr>
                <p:nvPr/>
              </p:nvSpPr>
              <p:spPr bwMode="auto">
                <a:xfrm flipH="1" flipV="1">
                  <a:off x="600" y="226"/>
                  <a:ext cx="40" cy="12"/>
                </a:xfrm>
                <a:custGeom>
                  <a:avLst/>
                  <a:gdLst>
                    <a:gd name="T0" fmla="*/ 40 w 40"/>
                    <a:gd name="T1" fmla="*/ 11 h 12"/>
                    <a:gd name="T2" fmla="*/ 38 w 40"/>
                    <a:gd name="T3" fmla="*/ 12 h 12"/>
                    <a:gd name="T4" fmla="*/ 2 w 40"/>
                    <a:gd name="T5" fmla="*/ 12 h 12"/>
                    <a:gd name="T6" fmla="*/ 1 w 40"/>
                    <a:gd name="T7" fmla="*/ 11 h 12"/>
                    <a:gd name="T8" fmla="*/ 1 w 40"/>
                    <a:gd name="T9" fmla="*/ 1 h 12"/>
                    <a:gd name="T10" fmla="*/ 0 w 40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" h="12">
                      <a:moveTo>
                        <a:pt x="40" y="11"/>
                      </a:moveTo>
                      <a:lnTo>
                        <a:pt x="38" y="12"/>
                      </a:lnTo>
                      <a:lnTo>
                        <a:pt x="2" y="12"/>
                      </a:lnTo>
                      <a:lnTo>
                        <a:pt x="1" y="11"/>
                      </a:lnTo>
                      <a:lnTo>
                        <a:pt x="1" y="1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75" name="Freeform 376"/>
                <p:cNvSpPr>
                  <a:spLocks/>
                </p:cNvSpPr>
                <p:nvPr/>
              </p:nvSpPr>
              <p:spPr bwMode="auto">
                <a:xfrm flipH="1" flipV="1">
                  <a:off x="639" y="226"/>
                  <a:ext cx="28" cy="7"/>
                </a:xfrm>
                <a:custGeom>
                  <a:avLst/>
                  <a:gdLst>
                    <a:gd name="T0" fmla="*/ 28 w 28"/>
                    <a:gd name="T1" fmla="*/ 0 h 7"/>
                    <a:gd name="T2" fmla="*/ 25 w 28"/>
                    <a:gd name="T3" fmla="*/ 3 h 7"/>
                    <a:gd name="T4" fmla="*/ 21 w 28"/>
                    <a:gd name="T5" fmla="*/ 5 h 7"/>
                    <a:gd name="T6" fmla="*/ 16 w 28"/>
                    <a:gd name="T7" fmla="*/ 7 h 7"/>
                    <a:gd name="T8" fmla="*/ 8 w 28"/>
                    <a:gd name="T9" fmla="*/ 7 h 7"/>
                    <a:gd name="T10" fmla="*/ 4 w 28"/>
                    <a:gd name="T11" fmla="*/ 6 h 7"/>
                    <a:gd name="T12" fmla="*/ 0 w 2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8" h="7">
                      <a:moveTo>
                        <a:pt x="28" y="0"/>
                      </a:moveTo>
                      <a:lnTo>
                        <a:pt x="25" y="3"/>
                      </a:lnTo>
                      <a:lnTo>
                        <a:pt x="21" y="5"/>
                      </a:lnTo>
                      <a:lnTo>
                        <a:pt x="16" y="7"/>
                      </a:lnTo>
                      <a:lnTo>
                        <a:pt x="8" y="7"/>
                      </a:lnTo>
                      <a:lnTo>
                        <a:pt x="4" y="6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76" name="Freeform 377"/>
                <p:cNvSpPr>
                  <a:spLocks/>
                </p:cNvSpPr>
                <p:nvPr/>
              </p:nvSpPr>
              <p:spPr bwMode="auto">
                <a:xfrm flipH="1" flipV="1">
                  <a:off x="666" y="226"/>
                  <a:ext cx="30" cy="13"/>
                </a:xfrm>
                <a:custGeom>
                  <a:avLst/>
                  <a:gdLst>
                    <a:gd name="T0" fmla="*/ 30 w 30"/>
                    <a:gd name="T1" fmla="*/ 6 h 13"/>
                    <a:gd name="T2" fmla="*/ 29 w 30"/>
                    <a:gd name="T3" fmla="*/ 8 h 13"/>
                    <a:gd name="T4" fmla="*/ 29 w 30"/>
                    <a:gd name="T5" fmla="*/ 12 h 13"/>
                    <a:gd name="T6" fmla="*/ 28 w 30"/>
                    <a:gd name="T7" fmla="*/ 13 h 13"/>
                    <a:gd name="T8" fmla="*/ 3 w 30"/>
                    <a:gd name="T9" fmla="*/ 13 h 13"/>
                    <a:gd name="T10" fmla="*/ 2 w 30"/>
                    <a:gd name="T11" fmla="*/ 3 h 13"/>
                    <a:gd name="T12" fmla="*/ 0 w 30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13">
                      <a:moveTo>
                        <a:pt x="30" y="6"/>
                      </a:moveTo>
                      <a:lnTo>
                        <a:pt x="29" y="8"/>
                      </a:ln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3" y="13"/>
                      </a:lnTo>
                      <a:lnTo>
                        <a:pt x="2" y="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77" name="Freeform 378"/>
                <p:cNvSpPr>
                  <a:spLocks/>
                </p:cNvSpPr>
                <p:nvPr/>
              </p:nvSpPr>
              <p:spPr bwMode="auto">
                <a:xfrm flipH="1" flipV="1">
                  <a:off x="689" y="227"/>
                  <a:ext cx="51" cy="44"/>
                </a:xfrm>
                <a:custGeom>
                  <a:avLst/>
                  <a:gdLst>
                    <a:gd name="T0" fmla="*/ 49 w 51"/>
                    <a:gd name="T1" fmla="*/ 0 h 44"/>
                    <a:gd name="T2" fmla="*/ 51 w 51"/>
                    <a:gd name="T3" fmla="*/ 32 h 44"/>
                    <a:gd name="T4" fmla="*/ 50 w 51"/>
                    <a:gd name="T5" fmla="*/ 30 h 44"/>
                    <a:gd name="T6" fmla="*/ 46 w 51"/>
                    <a:gd name="T7" fmla="*/ 30 h 44"/>
                    <a:gd name="T8" fmla="*/ 44 w 51"/>
                    <a:gd name="T9" fmla="*/ 31 h 44"/>
                    <a:gd name="T10" fmla="*/ 42 w 51"/>
                    <a:gd name="T11" fmla="*/ 34 h 44"/>
                    <a:gd name="T12" fmla="*/ 42 w 51"/>
                    <a:gd name="T13" fmla="*/ 42 h 44"/>
                    <a:gd name="T14" fmla="*/ 41 w 51"/>
                    <a:gd name="T15" fmla="*/ 44 h 44"/>
                    <a:gd name="T16" fmla="*/ 19 w 51"/>
                    <a:gd name="T17" fmla="*/ 44 h 44"/>
                    <a:gd name="T18" fmla="*/ 17 w 51"/>
                    <a:gd name="T19" fmla="*/ 42 h 44"/>
                    <a:gd name="T20" fmla="*/ 17 w 51"/>
                    <a:gd name="T21" fmla="*/ 35 h 44"/>
                    <a:gd name="T22" fmla="*/ 15 w 51"/>
                    <a:gd name="T23" fmla="*/ 32 h 44"/>
                    <a:gd name="T24" fmla="*/ 13 w 51"/>
                    <a:gd name="T25" fmla="*/ 30 h 44"/>
                    <a:gd name="T26" fmla="*/ 1 w 51"/>
                    <a:gd name="T27" fmla="*/ 30 h 44"/>
                    <a:gd name="T28" fmla="*/ 0 w 51"/>
                    <a:gd name="T29" fmla="*/ 31 h 44"/>
                    <a:gd name="T30" fmla="*/ 1 w 51"/>
                    <a:gd name="T31" fmla="*/ 1 h 4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51" h="44">
                      <a:moveTo>
                        <a:pt x="49" y="0"/>
                      </a:moveTo>
                      <a:lnTo>
                        <a:pt x="51" y="32"/>
                      </a:lnTo>
                      <a:lnTo>
                        <a:pt x="50" y="30"/>
                      </a:lnTo>
                      <a:lnTo>
                        <a:pt x="46" y="30"/>
                      </a:lnTo>
                      <a:lnTo>
                        <a:pt x="44" y="31"/>
                      </a:lnTo>
                      <a:lnTo>
                        <a:pt x="42" y="34"/>
                      </a:lnTo>
                      <a:lnTo>
                        <a:pt x="42" y="42"/>
                      </a:lnTo>
                      <a:lnTo>
                        <a:pt x="41" y="44"/>
                      </a:lnTo>
                      <a:lnTo>
                        <a:pt x="19" y="44"/>
                      </a:lnTo>
                      <a:lnTo>
                        <a:pt x="17" y="42"/>
                      </a:lnTo>
                      <a:lnTo>
                        <a:pt x="17" y="35"/>
                      </a:lnTo>
                      <a:lnTo>
                        <a:pt x="15" y="32"/>
                      </a:lnTo>
                      <a:lnTo>
                        <a:pt x="13" y="30"/>
                      </a:lnTo>
                      <a:lnTo>
                        <a:pt x="1" y="30"/>
                      </a:lnTo>
                      <a:lnTo>
                        <a:pt x="0" y="31"/>
                      </a:lnTo>
                      <a:lnTo>
                        <a:pt x="1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78" name="Arc 379"/>
                <p:cNvSpPr>
                  <a:spLocks/>
                </p:cNvSpPr>
                <p:nvPr/>
              </p:nvSpPr>
              <p:spPr bwMode="auto">
                <a:xfrm flipH="1">
                  <a:off x="705" y="225"/>
                  <a:ext cx="11" cy="5"/>
                </a:xfrm>
                <a:custGeom>
                  <a:avLst/>
                  <a:gdLst>
                    <a:gd name="T0" fmla="*/ 0 w 33269"/>
                    <a:gd name="T1" fmla="*/ 0 h 21600"/>
                    <a:gd name="T2" fmla="*/ 0 w 33269"/>
                    <a:gd name="T3" fmla="*/ 0 h 21600"/>
                    <a:gd name="T4" fmla="*/ 0 w 33269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3269" h="21600" fill="none" extrusionOk="0">
                      <a:moveTo>
                        <a:pt x="0" y="7697"/>
                      </a:moveTo>
                      <a:cubicBezTo>
                        <a:pt x="4104" y="2817"/>
                        <a:pt x="10154" y="-1"/>
                        <a:pt x="16531" y="0"/>
                      </a:cubicBezTo>
                      <a:cubicBezTo>
                        <a:pt x="23020" y="0"/>
                        <a:pt x="29166" y="2918"/>
                        <a:pt x="33268" y="7947"/>
                      </a:cubicBezTo>
                    </a:path>
                    <a:path w="33269" h="21600" stroke="0" extrusionOk="0">
                      <a:moveTo>
                        <a:pt x="0" y="7697"/>
                      </a:moveTo>
                      <a:cubicBezTo>
                        <a:pt x="4104" y="2817"/>
                        <a:pt x="10154" y="-1"/>
                        <a:pt x="16531" y="0"/>
                      </a:cubicBezTo>
                      <a:cubicBezTo>
                        <a:pt x="23020" y="0"/>
                        <a:pt x="29166" y="2918"/>
                        <a:pt x="33268" y="7947"/>
                      </a:cubicBezTo>
                      <a:lnTo>
                        <a:pt x="16531" y="21600"/>
                      </a:lnTo>
                      <a:lnTo>
                        <a:pt x="0" y="7697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79" name="Freeform 380"/>
                <p:cNvSpPr>
                  <a:spLocks/>
                </p:cNvSpPr>
                <p:nvPr/>
              </p:nvSpPr>
              <p:spPr bwMode="auto">
                <a:xfrm flipH="1" flipV="1">
                  <a:off x="693" y="226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0 w 4"/>
                    <a:gd name="T3" fmla="*/ 1 h 7"/>
                    <a:gd name="T4" fmla="*/ 1 w 4"/>
                    <a:gd name="T5" fmla="*/ 6 h 7"/>
                    <a:gd name="T6" fmla="*/ 2 w 4"/>
                    <a:gd name="T7" fmla="*/ 7 h 7"/>
                    <a:gd name="T8" fmla="*/ 4 w 4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4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80" name="Freeform 381"/>
                <p:cNvSpPr>
                  <a:spLocks/>
                </p:cNvSpPr>
                <p:nvPr/>
              </p:nvSpPr>
              <p:spPr bwMode="auto">
                <a:xfrm flipH="1" flipV="1">
                  <a:off x="723" y="23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81" name="Line 382"/>
                <p:cNvSpPr>
                  <a:spLocks noChangeShapeType="1"/>
                </p:cNvSpPr>
                <p:nvPr/>
              </p:nvSpPr>
              <p:spPr bwMode="auto">
                <a:xfrm flipH="1" flipV="1">
                  <a:off x="743" y="228"/>
                  <a:ext cx="0" cy="4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82" name="Line 383"/>
                <p:cNvSpPr>
                  <a:spLocks noChangeShapeType="1"/>
                </p:cNvSpPr>
                <p:nvPr/>
              </p:nvSpPr>
              <p:spPr bwMode="auto">
                <a:xfrm flipH="1" flipV="1">
                  <a:off x="753" y="229"/>
                  <a:ext cx="1" cy="4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83" name="Freeform 384"/>
                <p:cNvSpPr>
                  <a:spLocks/>
                </p:cNvSpPr>
                <p:nvPr/>
              </p:nvSpPr>
              <p:spPr bwMode="auto">
                <a:xfrm flipH="1" flipV="1">
                  <a:off x="764" y="215"/>
                  <a:ext cx="17" cy="25"/>
                </a:xfrm>
                <a:custGeom>
                  <a:avLst/>
                  <a:gdLst>
                    <a:gd name="T0" fmla="*/ 17 w 17"/>
                    <a:gd name="T1" fmla="*/ 0 h 25"/>
                    <a:gd name="T2" fmla="*/ 0 w 17"/>
                    <a:gd name="T3" fmla="*/ 25 h 2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7" h="25">
                      <a:moveTo>
                        <a:pt x="17" y="0"/>
                      </a:moveTo>
                      <a:lnTo>
                        <a:pt x="0" y="2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84" name="Freeform 385"/>
                <p:cNvSpPr>
                  <a:spLocks/>
                </p:cNvSpPr>
                <p:nvPr/>
              </p:nvSpPr>
              <p:spPr bwMode="auto">
                <a:xfrm flipH="1" flipV="1">
                  <a:off x="759" y="265"/>
                  <a:ext cx="16" cy="6"/>
                </a:xfrm>
                <a:custGeom>
                  <a:avLst/>
                  <a:gdLst>
                    <a:gd name="T0" fmla="*/ 16 w 16"/>
                    <a:gd name="T1" fmla="*/ 0 h 6"/>
                    <a:gd name="T2" fmla="*/ 14 w 16"/>
                    <a:gd name="T3" fmla="*/ 5 h 6"/>
                    <a:gd name="T4" fmla="*/ 13 w 16"/>
                    <a:gd name="T5" fmla="*/ 6 h 6"/>
                    <a:gd name="T6" fmla="*/ 0 w 16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6" h="6">
                      <a:moveTo>
                        <a:pt x="16" y="0"/>
                      </a:move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0" y="6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85" name="Freeform 386"/>
                <p:cNvSpPr>
                  <a:spLocks/>
                </p:cNvSpPr>
                <p:nvPr/>
              </p:nvSpPr>
              <p:spPr bwMode="auto">
                <a:xfrm flipH="1" flipV="1">
                  <a:off x="736" y="226"/>
                  <a:ext cx="28" cy="15"/>
                </a:xfrm>
                <a:custGeom>
                  <a:avLst/>
                  <a:gdLst>
                    <a:gd name="T0" fmla="*/ 28 w 28"/>
                    <a:gd name="T1" fmla="*/ 0 h 15"/>
                    <a:gd name="T2" fmla="*/ 28 w 28"/>
                    <a:gd name="T3" fmla="*/ 8 h 15"/>
                    <a:gd name="T4" fmla="*/ 27 w 28"/>
                    <a:gd name="T5" fmla="*/ 9 h 15"/>
                    <a:gd name="T6" fmla="*/ 27 w 28"/>
                    <a:gd name="T7" fmla="*/ 14 h 15"/>
                    <a:gd name="T8" fmla="*/ 26 w 28"/>
                    <a:gd name="T9" fmla="*/ 15 h 15"/>
                    <a:gd name="T10" fmla="*/ 2 w 28"/>
                    <a:gd name="T11" fmla="*/ 15 h 15"/>
                    <a:gd name="T12" fmla="*/ 0 w 28"/>
                    <a:gd name="T13" fmla="*/ 14 h 15"/>
                    <a:gd name="T14" fmla="*/ 0 w 28"/>
                    <a:gd name="T15" fmla="*/ 1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7" y="14"/>
                      </a:lnTo>
                      <a:lnTo>
                        <a:pt x="26" y="15"/>
                      </a:lnTo>
                      <a:lnTo>
                        <a:pt x="2" y="15"/>
                      </a:lnTo>
                      <a:lnTo>
                        <a:pt x="0" y="14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86" name="Line 387"/>
                <p:cNvSpPr>
                  <a:spLocks noChangeShapeType="1"/>
                </p:cNvSpPr>
                <p:nvPr/>
              </p:nvSpPr>
              <p:spPr bwMode="auto">
                <a:xfrm flipH="1" flipV="1">
                  <a:off x="762" y="229"/>
                  <a:ext cx="0" cy="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87" name="Freeform 388"/>
                <p:cNvSpPr>
                  <a:spLocks/>
                </p:cNvSpPr>
                <p:nvPr/>
              </p:nvSpPr>
              <p:spPr bwMode="auto">
                <a:xfrm flipH="1" flipV="1">
                  <a:off x="763" y="236"/>
                  <a:ext cx="52" cy="26"/>
                </a:xfrm>
                <a:custGeom>
                  <a:avLst/>
                  <a:gdLst>
                    <a:gd name="T0" fmla="*/ 50 w 52"/>
                    <a:gd name="T1" fmla="*/ 0 h 26"/>
                    <a:gd name="T2" fmla="*/ 52 w 52"/>
                    <a:gd name="T3" fmla="*/ 22 h 26"/>
                    <a:gd name="T4" fmla="*/ 51 w 52"/>
                    <a:gd name="T5" fmla="*/ 21 h 26"/>
                    <a:gd name="T6" fmla="*/ 4 w 52"/>
                    <a:gd name="T7" fmla="*/ 21 h 26"/>
                    <a:gd name="T8" fmla="*/ 1 w 52"/>
                    <a:gd name="T9" fmla="*/ 23 h 26"/>
                    <a:gd name="T10" fmla="*/ 0 w 52"/>
                    <a:gd name="T11" fmla="*/ 26 h 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2" h="26">
                      <a:moveTo>
                        <a:pt x="50" y="0"/>
                      </a:moveTo>
                      <a:lnTo>
                        <a:pt x="52" y="22"/>
                      </a:lnTo>
                      <a:lnTo>
                        <a:pt x="51" y="21"/>
                      </a:lnTo>
                      <a:lnTo>
                        <a:pt x="4" y="21"/>
                      </a:lnTo>
                      <a:lnTo>
                        <a:pt x="1" y="23"/>
                      </a:lnTo>
                      <a:lnTo>
                        <a:pt x="0" y="26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88" name="Line 389"/>
                <p:cNvSpPr>
                  <a:spLocks noChangeShapeType="1"/>
                </p:cNvSpPr>
                <p:nvPr/>
              </p:nvSpPr>
              <p:spPr bwMode="auto">
                <a:xfrm flipV="1">
                  <a:off x="793" y="204"/>
                  <a:ext cx="2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89" name="Freeform 390"/>
                <p:cNvSpPr>
                  <a:spLocks/>
                </p:cNvSpPr>
                <p:nvPr/>
              </p:nvSpPr>
              <p:spPr bwMode="auto">
                <a:xfrm flipH="1" flipV="1">
                  <a:off x="779" y="210"/>
                  <a:ext cx="7" cy="31"/>
                </a:xfrm>
                <a:custGeom>
                  <a:avLst/>
                  <a:gdLst>
                    <a:gd name="T0" fmla="*/ 7 w 7"/>
                    <a:gd name="T1" fmla="*/ 0 h 31"/>
                    <a:gd name="T2" fmla="*/ 4 w 7"/>
                    <a:gd name="T3" fmla="*/ 2 h 31"/>
                    <a:gd name="T4" fmla="*/ 3 w 7"/>
                    <a:gd name="T5" fmla="*/ 17 h 31"/>
                    <a:gd name="T6" fmla="*/ 1 w 7"/>
                    <a:gd name="T7" fmla="*/ 20 h 31"/>
                    <a:gd name="T8" fmla="*/ 0 w 7"/>
                    <a:gd name="T9" fmla="*/ 31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31">
                      <a:moveTo>
                        <a:pt x="7" y="0"/>
                      </a:moveTo>
                      <a:lnTo>
                        <a:pt x="4" y="2"/>
                      </a:lnTo>
                      <a:lnTo>
                        <a:pt x="3" y="17"/>
                      </a:lnTo>
                      <a:lnTo>
                        <a:pt x="1" y="20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90" name="Freeform 391"/>
                <p:cNvSpPr>
                  <a:spLocks/>
                </p:cNvSpPr>
                <p:nvPr/>
              </p:nvSpPr>
              <p:spPr bwMode="auto">
                <a:xfrm flipH="1" flipV="1">
                  <a:off x="788" y="241"/>
                  <a:ext cx="36" cy="24"/>
                </a:xfrm>
                <a:custGeom>
                  <a:avLst/>
                  <a:gdLst>
                    <a:gd name="T0" fmla="*/ 0 w 36"/>
                    <a:gd name="T1" fmla="*/ 0 h 24"/>
                    <a:gd name="T2" fmla="*/ 0 w 36"/>
                    <a:gd name="T3" fmla="*/ 10 h 24"/>
                    <a:gd name="T4" fmla="*/ 2 w 36"/>
                    <a:gd name="T5" fmla="*/ 11 h 24"/>
                    <a:gd name="T6" fmla="*/ 13 w 36"/>
                    <a:gd name="T7" fmla="*/ 12 h 24"/>
                    <a:gd name="T8" fmla="*/ 18 w 36"/>
                    <a:gd name="T9" fmla="*/ 13 h 24"/>
                    <a:gd name="T10" fmla="*/ 36 w 36"/>
                    <a:gd name="T11" fmla="*/ 24 h 2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6" h="24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2" y="11"/>
                      </a:lnTo>
                      <a:lnTo>
                        <a:pt x="13" y="12"/>
                      </a:lnTo>
                      <a:lnTo>
                        <a:pt x="18" y="13"/>
                      </a:lnTo>
                      <a:lnTo>
                        <a:pt x="36" y="2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dash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0191" name="Line 392"/>
                <p:cNvSpPr>
                  <a:spLocks noChangeShapeType="1"/>
                </p:cNvSpPr>
                <p:nvPr/>
              </p:nvSpPr>
              <p:spPr bwMode="auto">
                <a:xfrm>
                  <a:off x="481" y="269"/>
                  <a:ext cx="10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90132" name="Rectangle 393"/>
              <p:cNvSpPr>
                <a:spLocks noChangeArrowheads="1"/>
              </p:cNvSpPr>
              <p:nvPr/>
            </p:nvSpPr>
            <p:spPr bwMode="auto">
              <a:xfrm>
                <a:off x="3652" y="2496"/>
                <a:ext cx="336" cy="9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133" name="Rectangle 394"/>
              <p:cNvSpPr>
                <a:spLocks noChangeArrowheads="1"/>
              </p:cNvSpPr>
              <p:nvPr/>
            </p:nvSpPr>
            <p:spPr bwMode="auto">
              <a:xfrm>
                <a:off x="4852" y="2496"/>
                <a:ext cx="336" cy="9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134" name="Rectangle 395"/>
              <p:cNvSpPr>
                <a:spLocks noChangeArrowheads="1"/>
              </p:cNvSpPr>
              <p:nvPr/>
            </p:nvSpPr>
            <p:spPr bwMode="auto">
              <a:xfrm>
                <a:off x="3408" y="1602"/>
                <a:ext cx="2015" cy="233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135" name="Freeform 396"/>
              <p:cNvSpPr>
                <a:spLocks/>
              </p:cNvSpPr>
              <p:nvPr/>
            </p:nvSpPr>
            <p:spPr bwMode="auto">
              <a:xfrm>
                <a:off x="3408" y="1830"/>
                <a:ext cx="596" cy="1002"/>
              </a:xfrm>
              <a:custGeom>
                <a:avLst/>
                <a:gdLst>
                  <a:gd name="T0" fmla="*/ 169 w 484"/>
                  <a:gd name="T1" fmla="*/ 0 h 766"/>
                  <a:gd name="T2" fmla="*/ 169 w 484"/>
                  <a:gd name="T3" fmla="*/ 32901 h 766"/>
                  <a:gd name="T4" fmla="*/ 8924 w 484"/>
                  <a:gd name="T5" fmla="*/ 32901 h 766"/>
                  <a:gd name="T6" fmla="*/ 8924 w 484"/>
                  <a:gd name="T7" fmla="*/ 25041 h 766"/>
                  <a:gd name="T8" fmla="*/ 4043 w 484"/>
                  <a:gd name="T9" fmla="*/ 25041 h 766"/>
                  <a:gd name="T10" fmla="*/ 4043 w 484"/>
                  <a:gd name="T11" fmla="*/ 298 h 766"/>
                  <a:gd name="T12" fmla="*/ 0 w 484"/>
                  <a:gd name="T13" fmla="*/ 298 h 7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4" h="766">
                    <a:moveTo>
                      <a:pt x="9" y="0"/>
                    </a:moveTo>
                    <a:lnTo>
                      <a:pt x="9" y="766"/>
                    </a:lnTo>
                    <a:lnTo>
                      <a:pt x="484" y="766"/>
                    </a:lnTo>
                    <a:lnTo>
                      <a:pt x="484" y="583"/>
                    </a:lnTo>
                    <a:lnTo>
                      <a:pt x="219" y="583"/>
                    </a:lnTo>
                    <a:lnTo>
                      <a:pt x="219" y="7"/>
                    </a:lnTo>
                    <a:lnTo>
                      <a:pt x="0" y="7"/>
                    </a:lnTo>
                  </a:path>
                </a:pathLst>
              </a:cu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sp>
            <p:nvSpPr>
              <p:cNvPr id="90136" name="Freeform 397"/>
              <p:cNvSpPr>
                <a:spLocks/>
              </p:cNvSpPr>
              <p:nvPr/>
            </p:nvSpPr>
            <p:spPr bwMode="auto">
              <a:xfrm flipH="1">
                <a:off x="4832" y="1830"/>
                <a:ext cx="596" cy="1002"/>
              </a:xfrm>
              <a:custGeom>
                <a:avLst/>
                <a:gdLst>
                  <a:gd name="T0" fmla="*/ 169 w 484"/>
                  <a:gd name="T1" fmla="*/ 0 h 766"/>
                  <a:gd name="T2" fmla="*/ 169 w 484"/>
                  <a:gd name="T3" fmla="*/ 32901 h 766"/>
                  <a:gd name="T4" fmla="*/ 8924 w 484"/>
                  <a:gd name="T5" fmla="*/ 32901 h 766"/>
                  <a:gd name="T6" fmla="*/ 8924 w 484"/>
                  <a:gd name="T7" fmla="*/ 25041 h 766"/>
                  <a:gd name="T8" fmla="*/ 4043 w 484"/>
                  <a:gd name="T9" fmla="*/ 25041 h 766"/>
                  <a:gd name="T10" fmla="*/ 4043 w 484"/>
                  <a:gd name="T11" fmla="*/ 298 h 766"/>
                  <a:gd name="T12" fmla="*/ 0 w 484"/>
                  <a:gd name="T13" fmla="*/ 298 h 7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4" h="766">
                    <a:moveTo>
                      <a:pt x="9" y="0"/>
                    </a:moveTo>
                    <a:lnTo>
                      <a:pt x="9" y="766"/>
                    </a:lnTo>
                    <a:lnTo>
                      <a:pt x="484" y="766"/>
                    </a:lnTo>
                    <a:lnTo>
                      <a:pt x="484" y="583"/>
                    </a:lnTo>
                    <a:lnTo>
                      <a:pt x="219" y="583"/>
                    </a:lnTo>
                    <a:lnTo>
                      <a:pt x="219" y="7"/>
                    </a:lnTo>
                    <a:lnTo>
                      <a:pt x="0" y="7"/>
                    </a:lnTo>
                  </a:path>
                </a:pathLst>
              </a:cu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grpSp>
            <p:nvGrpSpPr>
              <p:cNvPr id="90137" name="Group 398"/>
              <p:cNvGrpSpPr>
                <a:grpSpLocks/>
              </p:cNvGrpSpPr>
              <p:nvPr/>
            </p:nvGrpSpPr>
            <p:grpSpPr bwMode="auto">
              <a:xfrm>
                <a:off x="4228" y="1296"/>
                <a:ext cx="384" cy="1008"/>
                <a:chOff x="2240" y="2544"/>
                <a:chExt cx="329" cy="620"/>
              </a:xfrm>
            </p:grpSpPr>
            <p:sp>
              <p:nvSpPr>
                <p:cNvPr id="90144" name="Rectangle 399"/>
                <p:cNvSpPr>
                  <a:spLocks noChangeArrowheads="1"/>
                </p:cNvSpPr>
                <p:nvPr/>
              </p:nvSpPr>
              <p:spPr bwMode="auto">
                <a:xfrm>
                  <a:off x="2240" y="2544"/>
                  <a:ext cx="329" cy="384"/>
                </a:xfrm>
                <a:prstGeom prst="rect">
                  <a:avLst/>
                </a:prstGeom>
                <a:gradFill rotWithShape="0">
                  <a:gsLst>
                    <a:gs pos="0">
                      <a:srgbClr val="FFFFFF"/>
                    </a:gs>
                    <a:gs pos="100000">
                      <a:srgbClr val="2E2E2E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grpSp>
              <p:nvGrpSpPr>
                <p:cNvPr id="90145" name="Group 400"/>
                <p:cNvGrpSpPr>
                  <a:grpSpLocks/>
                </p:cNvGrpSpPr>
                <p:nvPr/>
              </p:nvGrpSpPr>
              <p:grpSpPr bwMode="auto">
                <a:xfrm>
                  <a:off x="2278" y="2928"/>
                  <a:ext cx="272" cy="236"/>
                  <a:chOff x="2278" y="2912"/>
                  <a:chExt cx="272" cy="236"/>
                </a:xfrm>
              </p:grpSpPr>
              <p:sp>
                <p:nvSpPr>
                  <p:cNvPr id="90146" name="Rectangle 401"/>
                  <p:cNvSpPr>
                    <a:spLocks noChangeArrowheads="1"/>
                  </p:cNvSpPr>
                  <p:nvPr/>
                </p:nvSpPr>
                <p:spPr bwMode="auto">
                  <a:xfrm>
                    <a:off x="2328" y="2912"/>
                    <a:ext cx="153" cy="14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2E2E2E"/>
                      </a:gs>
                      <a:gs pos="50000">
                        <a:srgbClr val="FFFFFF"/>
                      </a:gs>
                      <a:gs pos="100000">
                        <a:srgbClr val="2E2E2E"/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90147" name="Rectangle 402"/>
                  <p:cNvSpPr>
                    <a:spLocks noChangeArrowheads="1"/>
                  </p:cNvSpPr>
                  <p:nvPr/>
                </p:nvSpPr>
                <p:spPr bwMode="auto">
                  <a:xfrm>
                    <a:off x="2278" y="3046"/>
                    <a:ext cx="272" cy="10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2E2E2E"/>
                      </a:gs>
                      <a:gs pos="50000">
                        <a:srgbClr val="FFFFFF"/>
                      </a:gs>
                      <a:gs pos="100000">
                        <a:srgbClr val="2E2E2E"/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</p:grpSp>
          </p:grpSp>
          <p:sp>
            <p:nvSpPr>
              <p:cNvPr id="90138" name="Rectangle 403"/>
              <p:cNvSpPr>
                <a:spLocks noChangeArrowheads="1"/>
              </p:cNvSpPr>
              <p:nvPr/>
            </p:nvSpPr>
            <p:spPr bwMode="auto">
              <a:xfrm rot="-5400000">
                <a:off x="4108" y="1704"/>
                <a:ext cx="288" cy="4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139" name="Rectangle 404"/>
              <p:cNvSpPr>
                <a:spLocks noChangeArrowheads="1"/>
              </p:cNvSpPr>
              <p:nvPr/>
            </p:nvSpPr>
            <p:spPr bwMode="auto">
              <a:xfrm rot="-5400000">
                <a:off x="4444" y="1704"/>
                <a:ext cx="288" cy="4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140" name="Oval 406"/>
              <p:cNvSpPr>
                <a:spLocks noChangeArrowheads="1"/>
              </p:cNvSpPr>
              <p:nvPr/>
            </p:nvSpPr>
            <p:spPr bwMode="auto">
              <a:xfrm>
                <a:off x="4324" y="2352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141" name="Oval 407"/>
              <p:cNvSpPr>
                <a:spLocks noChangeArrowheads="1"/>
              </p:cNvSpPr>
              <p:nvPr/>
            </p:nvSpPr>
            <p:spPr bwMode="auto">
              <a:xfrm>
                <a:off x="4564" y="2352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142" name="AutoShape 408"/>
              <p:cNvSpPr>
                <a:spLocks noChangeArrowheads="1"/>
              </p:cNvSpPr>
              <p:nvPr/>
            </p:nvSpPr>
            <p:spPr bwMode="auto">
              <a:xfrm>
                <a:off x="3984" y="1152"/>
                <a:ext cx="576" cy="384"/>
              </a:xfrm>
              <a:prstGeom prst="curvedRightArrow">
                <a:avLst>
                  <a:gd name="adj1" fmla="val 20000"/>
                  <a:gd name="adj2" fmla="val 40000"/>
                  <a:gd name="adj3" fmla="val 45285"/>
                </a:avLst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0143" name="Oval 434"/>
              <p:cNvSpPr>
                <a:spLocks noChangeArrowheads="1"/>
              </p:cNvSpPr>
              <p:nvPr/>
            </p:nvSpPr>
            <p:spPr bwMode="auto">
              <a:xfrm>
                <a:off x="4128" y="2352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sp>
        <p:nvSpPr>
          <p:cNvPr id="90117" name="AutoShape 431"/>
          <p:cNvSpPr>
            <a:spLocks noChangeArrowheads="1"/>
          </p:cNvSpPr>
          <p:nvPr/>
        </p:nvSpPr>
        <p:spPr bwMode="auto">
          <a:xfrm>
            <a:off x="1752600" y="1066800"/>
            <a:ext cx="1219200" cy="984250"/>
          </a:xfrm>
          <a:prstGeom prst="wedgeRectCallout">
            <a:avLst>
              <a:gd name="adj1" fmla="val 70315"/>
              <a:gd name="adj2" fmla="val 204838"/>
            </a:avLst>
          </a:prstGeom>
          <a:solidFill>
            <a:srgbClr val="FF99CC"/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>
                <a:solidFill>
                  <a:schemeClr val="tx1"/>
                </a:solidFill>
                <a:ea typeface="HG丸ｺﾞｼｯｸM-PRO" panose="020F0600000000000000" pitchFamily="50" charset="-128"/>
              </a:rPr>
              <a:t>＃６穴</a:t>
            </a:r>
          </a:p>
        </p:txBody>
      </p:sp>
      <p:grpSp>
        <p:nvGrpSpPr>
          <p:cNvPr id="341421" name="Group 429"/>
          <p:cNvGrpSpPr>
            <a:grpSpLocks/>
          </p:cNvGrpSpPr>
          <p:nvPr/>
        </p:nvGrpSpPr>
        <p:grpSpPr bwMode="auto">
          <a:xfrm>
            <a:off x="6915150" y="3810000"/>
            <a:ext cx="1481138" cy="1150938"/>
            <a:chOff x="3585" y="2784"/>
            <a:chExt cx="933" cy="725"/>
          </a:xfrm>
        </p:grpSpPr>
        <p:sp>
          <p:nvSpPr>
            <p:cNvPr id="90120" name="Rectangle 409"/>
            <p:cNvSpPr>
              <a:spLocks noChangeArrowheads="1"/>
            </p:cNvSpPr>
            <p:nvPr/>
          </p:nvSpPr>
          <p:spPr bwMode="auto">
            <a:xfrm rot="-2641">
              <a:off x="4309" y="3216"/>
              <a:ext cx="139" cy="174"/>
            </a:xfrm>
            <a:prstGeom prst="rect">
              <a:avLst/>
            </a:prstGeom>
            <a:gradFill rotWithShape="0">
              <a:gsLst>
                <a:gs pos="0">
                  <a:srgbClr val="595959"/>
                </a:gs>
                <a:gs pos="50000">
                  <a:srgbClr val="C0C0C0"/>
                </a:gs>
                <a:gs pos="100000">
                  <a:srgbClr val="595959"/>
                </a:gs>
              </a:gsLst>
              <a:lin ang="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0121" name="Rectangle 411"/>
            <p:cNvSpPr>
              <a:spLocks noChangeArrowheads="1"/>
            </p:cNvSpPr>
            <p:nvPr/>
          </p:nvSpPr>
          <p:spPr bwMode="auto">
            <a:xfrm rot="-2641">
              <a:off x="3585" y="3365"/>
              <a:ext cx="864" cy="144"/>
            </a:xfrm>
            <a:prstGeom prst="rect">
              <a:avLst/>
            </a:prstGeom>
            <a:gradFill rotWithShape="0">
              <a:gsLst>
                <a:gs pos="0">
                  <a:srgbClr val="595959"/>
                </a:gs>
                <a:gs pos="50000">
                  <a:srgbClr val="C0C0C0"/>
                </a:gs>
                <a:gs pos="100000">
                  <a:srgbClr val="595959"/>
                </a:gs>
              </a:gsLst>
              <a:lin ang="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90122" name="Group 428"/>
            <p:cNvGrpSpPr>
              <a:grpSpLocks/>
            </p:cNvGrpSpPr>
            <p:nvPr/>
          </p:nvGrpSpPr>
          <p:grpSpPr bwMode="auto">
            <a:xfrm>
              <a:off x="4241" y="2784"/>
              <a:ext cx="277" cy="485"/>
              <a:chOff x="4241" y="2784"/>
              <a:chExt cx="277" cy="485"/>
            </a:xfrm>
          </p:grpSpPr>
          <p:grpSp>
            <p:nvGrpSpPr>
              <p:cNvPr id="90123" name="Group 427"/>
              <p:cNvGrpSpPr>
                <a:grpSpLocks/>
              </p:cNvGrpSpPr>
              <p:nvPr/>
            </p:nvGrpSpPr>
            <p:grpSpPr bwMode="auto">
              <a:xfrm>
                <a:off x="4320" y="2784"/>
                <a:ext cx="96" cy="432"/>
                <a:chOff x="1872" y="3168"/>
                <a:chExt cx="192" cy="576"/>
              </a:xfrm>
            </p:grpSpPr>
            <p:sp>
              <p:nvSpPr>
                <p:cNvPr id="90125" name="Line 424"/>
                <p:cNvSpPr>
                  <a:spLocks noChangeShapeType="1"/>
                </p:cNvSpPr>
                <p:nvPr/>
              </p:nvSpPr>
              <p:spPr bwMode="auto">
                <a:xfrm flipV="1">
                  <a:off x="1872" y="3168"/>
                  <a:ext cx="0" cy="576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92075" tIns="46038" rIns="92075" bIns="46038" anchor="ctr"/>
                <a:lstStyle/>
                <a:p>
                  <a:endParaRPr lang="ja-JP" altLang="en-US"/>
                </a:p>
              </p:txBody>
            </p:sp>
            <p:sp>
              <p:nvSpPr>
                <p:cNvPr id="90126" name="Line 425"/>
                <p:cNvSpPr>
                  <a:spLocks noChangeShapeType="1"/>
                </p:cNvSpPr>
                <p:nvPr/>
              </p:nvSpPr>
              <p:spPr bwMode="auto">
                <a:xfrm flipV="1">
                  <a:off x="1968" y="3168"/>
                  <a:ext cx="0" cy="576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92075" tIns="46038" rIns="92075" bIns="46038" anchor="ctr"/>
                <a:lstStyle/>
                <a:p>
                  <a:endParaRPr lang="ja-JP" altLang="en-US"/>
                </a:p>
              </p:txBody>
            </p:sp>
            <p:sp>
              <p:nvSpPr>
                <p:cNvPr id="90127" name="Line 426"/>
                <p:cNvSpPr>
                  <a:spLocks noChangeShapeType="1"/>
                </p:cNvSpPr>
                <p:nvPr/>
              </p:nvSpPr>
              <p:spPr bwMode="auto">
                <a:xfrm flipV="1">
                  <a:off x="2064" y="3168"/>
                  <a:ext cx="0" cy="576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92075" tIns="46038" rIns="92075" bIns="46038" anchor="ctr"/>
                <a:lstStyle/>
                <a:p>
                  <a:endParaRPr lang="ja-JP" altLang="en-US"/>
                </a:p>
              </p:txBody>
            </p:sp>
          </p:grpSp>
          <p:sp>
            <p:nvSpPr>
              <p:cNvPr id="90124" name="Rectangle 410"/>
              <p:cNvSpPr>
                <a:spLocks noChangeArrowheads="1"/>
              </p:cNvSpPr>
              <p:nvPr/>
            </p:nvSpPr>
            <p:spPr bwMode="auto">
              <a:xfrm rot="-2641">
                <a:off x="4241" y="3125"/>
                <a:ext cx="277" cy="144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sp>
        <p:nvSpPr>
          <p:cNvPr id="341431" name="AutoShape 439"/>
          <p:cNvSpPr>
            <a:spLocks noChangeArrowheads="1"/>
          </p:cNvSpPr>
          <p:nvPr/>
        </p:nvSpPr>
        <p:spPr bwMode="auto">
          <a:xfrm>
            <a:off x="2209800" y="5410200"/>
            <a:ext cx="7848600" cy="1219200"/>
          </a:xfrm>
          <a:prstGeom prst="flowChartAlternateProcess">
            <a:avLst/>
          </a:prstGeom>
          <a:solidFill>
            <a:srgbClr val="CCFF99"/>
          </a:solidFill>
          <a:ln w="635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40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効果なし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184400" y="0"/>
            <a:ext cx="7721600" cy="1143000"/>
          </a:xfrm>
        </p:spPr>
        <p:txBody>
          <a:bodyPr vert="horz" wrap="square" lIns="92075" tIns="46038" rIns="92075" bIns="46038" numCol="1" anchor="b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ja-JP" altLang="en-US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対策 ③　ノズル追加</a:t>
            </a:r>
          </a:p>
        </p:txBody>
      </p:sp>
      <p:grpSp>
        <p:nvGrpSpPr>
          <p:cNvPr id="92163" name="Group 3"/>
          <p:cNvGrpSpPr>
            <a:grpSpLocks/>
          </p:cNvGrpSpPr>
          <p:nvPr/>
        </p:nvGrpSpPr>
        <p:grpSpPr bwMode="auto">
          <a:xfrm>
            <a:off x="1974850" y="1828800"/>
            <a:ext cx="3282950" cy="2743200"/>
            <a:chOff x="192" y="2352"/>
            <a:chExt cx="2068" cy="1728"/>
          </a:xfrm>
        </p:grpSpPr>
        <p:grpSp>
          <p:nvGrpSpPr>
            <p:cNvPr id="92259" name="Group 4"/>
            <p:cNvGrpSpPr>
              <a:grpSpLocks/>
            </p:cNvGrpSpPr>
            <p:nvPr/>
          </p:nvGrpSpPr>
          <p:grpSpPr bwMode="auto">
            <a:xfrm>
              <a:off x="240" y="2496"/>
              <a:ext cx="2020" cy="1536"/>
              <a:chOff x="2976" y="2352"/>
              <a:chExt cx="2020" cy="1536"/>
            </a:xfrm>
          </p:grpSpPr>
          <p:sp>
            <p:nvSpPr>
              <p:cNvPr id="92272" name="Rectangle 5"/>
              <p:cNvSpPr>
                <a:spLocks noChangeArrowheads="1"/>
              </p:cNvSpPr>
              <p:nvPr/>
            </p:nvSpPr>
            <p:spPr bwMode="auto">
              <a:xfrm rot="-3097580">
                <a:off x="3246" y="3671"/>
                <a:ext cx="89" cy="57"/>
              </a:xfrm>
              <a:prstGeom prst="rect">
                <a:avLst/>
              </a:prstGeom>
              <a:gradFill rotWithShape="0">
                <a:gsLst>
                  <a:gs pos="0">
                    <a:srgbClr val="2E2E2E"/>
                  </a:gs>
                  <a:gs pos="50000">
                    <a:srgbClr val="FFFFFF"/>
                  </a:gs>
                  <a:gs pos="100000">
                    <a:srgbClr val="2E2E2E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92273" name="Group 6"/>
              <p:cNvGrpSpPr>
                <a:grpSpLocks/>
              </p:cNvGrpSpPr>
              <p:nvPr/>
            </p:nvGrpSpPr>
            <p:grpSpPr bwMode="auto">
              <a:xfrm flipH="1">
                <a:off x="3316" y="3319"/>
                <a:ext cx="1344" cy="233"/>
                <a:chOff x="457" y="203"/>
                <a:chExt cx="379" cy="68"/>
              </a:xfrm>
            </p:grpSpPr>
            <p:sp>
              <p:nvSpPr>
                <p:cNvPr id="92289" name="Oval 7"/>
                <p:cNvSpPr>
                  <a:spLocks noChangeArrowheads="1"/>
                </p:cNvSpPr>
                <p:nvPr/>
              </p:nvSpPr>
              <p:spPr bwMode="auto">
                <a:xfrm flipH="1" flipV="1">
                  <a:off x="581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2290" name="Oval 8"/>
                <p:cNvSpPr>
                  <a:spLocks noChangeArrowheads="1"/>
                </p:cNvSpPr>
                <p:nvPr/>
              </p:nvSpPr>
              <p:spPr bwMode="auto">
                <a:xfrm flipH="1" flipV="1">
                  <a:off x="645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2291" name="Oval 9"/>
                <p:cNvSpPr>
                  <a:spLocks noChangeArrowheads="1"/>
                </p:cNvSpPr>
                <p:nvPr/>
              </p:nvSpPr>
              <p:spPr bwMode="auto">
                <a:xfrm flipH="1" flipV="1">
                  <a:off x="699" y="235"/>
                  <a:ext cx="22" cy="22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2292" name="Freeform 10"/>
                <p:cNvSpPr>
                  <a:spLocks/>
                </p:cNvSpPr>
                <p:nvPr/>
              </p:nvSpPr>
              <p:spPr bwMode="auto">
                <a:xfrm flipH="1" flipV="1">
                  <a:off x="457" y="203"/>
                  <a:ext cx="379" cy="68"/>
                </a:xfrm>
                <a:custGeom>
                  <a:avLst/>
                  <a:gdLst>
                    <a:gd name="T0" fmla="*/ 374 w 379"/>
                    <a:gd name="T1" fmla="*/ 0 h 68"/>
                    <a:gd name="T2" fmla="*/ 62 w 379"/>
                    <a:gd name="T3" fmla="*/ 0 h 68"/>
                    <a:gd name="T4" fmla="*/ 61 w 379"/>
                    <a:gd name="T5" fmla="*/ 1 h 68"/>
                    <a:gd name="T6" fmla="*/ 61 w 379"/>
                    <a:gd name="T7" fmla="*/ 5 h 68"/>
                    <a:gd name="T8" fmla="*/ 60 w 379"/>
                    <a:gd name="T9" fmla="*/ 6 h 68"/>
                    <a:gd name="T10" fmla="*/ 2 w 379"/>
                    <a:gd name="T11" fmla="*/ 6 h 68"/>
                    <a:gd name="T12" fmla="*/ 0 w 379"/>
                    <a:gd name="T13" fmla="*/ 7 h 68"/>
                    <a:gd name="T14" fmla="*/ 2 w 379"/>
                    <a:gd name="T15" fmla="*/ 64 h 68"/>
                    <a:gd name="T16" fmla="*/ 50 w 379"/>
                    <a:gd name="T17" fmla="*/ 68 h 68"/>
                    <a:gd name="T18" fmla="*/ 50 w 379"/>
                    <a:gd name="T19" fmla="*/ 62 h 68"/>
                    <a:gd name="T20" fmla="*/ 55 w 379"/>
                    <a:gd name="T21" fmla="*/ 56 h 68"/>
                    <a:gd name="T22" fmla="*/ 376 w 379"/>
                    <a:gd name="T23" fmla="*/ 56 h 68"/>
                    <a:gd name="T24" fmla="*/ 378 w 379"/>
                    <a:gd name="T25" fmla="*/ 55 h 68"/>
                    <a:gd name="T26" fmla="*/ 379 w 379"/>
                    <a:gd name="T27" fmla="*/ 7 h 68"/>
                    <a:gd name="T28" fmla="*/ 378 w 379"/>
                    <a:gd name="T29" fmla="*/ 5 h 68"/>
                    <a:gd name="T30" fmla="*/ 376 w 379"/>
                    <a:gd name="T31" fmla="*/ 5 h 68"/>
                    <a:gd name="T32" fmla="*/ 376 w 379"/>
                    <a:gd name="T33" fmla="*/ 1 h 68"/>
                    <a:gd name="T34" fmla="*/ 374 w 379"/>
                    <a:gd name="T35" fmla="*/ 0 h 6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79" h="68">
                      <a:moveTo>
                        <a:pt x="374" y="0"/>
                      </a:moveTo>
                      <a:lnTo>
                        <a:pt x="62" y="0"/>
                      </a:lnTo>
                      <a:lnTo>
                        <a:pt x="61" y="1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64"/>
                      </a:lnTo>
                      <a:lnTo>
                        <a:pt x="50" y="68"/>
                      </a:lnTo>
                      <a:lnTo>
                        <a:pt x="50" y="62"/>
                      </a:lnTo>
                      <a:lnTo>
                        <a:pt x="55" y="56"/>
                      </a:lnTo>
                      <a:lnTo>
                        <a:pt x="376" y="56"/>
                      </a:lnTo>
                      <a:lnTo>
                        <a:pt x="378" y="55"/>
                      </a:lnTo>
                      <a:lnTo>
                        <a:pt x="379" y="7"/>
                      </a:lnTo>
                      <a:lnTo>
                        <a:pt x="378" y="5"/>
                      </a:lnTo>
                      <a:lnTo>
                        <a:pt x="376" y="5"/>
                      </a:lnTo>
                      <a:lnTo>
                        <a:pt x="376" y="1"/>
                      </a:lnTo>
                      <a:lnTo>
                        <a:pt x="374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293" name="Freeform 11"/>
                <p:cNvSpPr>
                  <a:spLocks/>
                </p:cNvSpPr>
                <p:nvPr/>
              </p:nvSpPr>
              <p:spPr bwMode="auto">
                <a:xfrm flipH="1" flipV="1">
                  <a:off x="460" y="266"/>
                  <a:ext cx="8" cy="5"/>
                </a:xfrm>
                <a:custGeom>
                  <a:avLst/>
                  <a:gdLst>
                    <a:gd name="T0" fmla="*/ 0 w 8"/>
                    <a:gd name="T1" fmla="*/ 0 h 5"/>
                    <a:gd name="T2" fmla="*/ 0 w 8"/>
                    <a:gd name="T3" fmla="*/ 5 h 5"/>
                    <a:gd name="T4" fmla="*/ 8 w 8"/>
                    <a:gd name="T5" fmla="*/ 5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8" y="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294" name="Line 12"/>
                <p:cNvSpPr>
                  <a:spLocks noChangeShapeType="1"/>
                </p:cNvSpPr>
                <p:nvPr/>
              </p:nvSpPr>
              <p:spPr bwMode="auto">
                <a:xfrm flipH="1" flipV="1">
                  <a:off x="463" y="240"/>
                  <a:ext cx="0" cy="2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295" name="Freeform 13"/>
                <p:cNvSpPr>
                  <a:spLocks/>
                </p:cNvSpPr>
                <p:nvPr/>
              </p:nvSpPr>
              <p:spPr bwMode="auto">
                <a:xfrm flipH="1" flipV="1">
                  <a:off x="458" y="215"/>
                  <a:ext cx="12" cy="25"/>
                </a:xfrm>
                <a:custGeom>
                  <a:avLst/>
                  <a:gdLst>
                    <a:gd name="T0" fmla="*/ 12 w 12"/>
                    <a:gd name="T1" fmla="*/ 0 h 25"/>
                    <a:gd name="T2" fmla="*/ 2 w 12"/>
                    <a:gd name="T3" fmla="*/ 0 h 25"/>
                    <a:gd name="T4" fmla="*/ 0 w 12"/>
                    <a:gd name="T5" fmla="*/ 1 h 25"/>
                    <a:gd name="T6" fmla="*/ 0 w 12"/>
                    <a:gd name="T7" fmla="*/ 25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25">
                      <a:moveTo>
                        <a:pt x="1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2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296" name="Freeform 14"/>
                <p:cNvSpPr>
                  <a:spLocks/>
                </p:cNvSpPr>
                <p:nvPr/>
              </p:nvSpPr>
              <p:spPr bwMode="auto">
                <a:xfrm flipH="1" flipV="1">
                  <a:off x="494" y="226"/>
                  <a:ext cx="29" cy="45"/>
                </a:xfrm>
                <a:custGeom>
                  <a:avLst/>
                  <a:gdLst>
                    <a:gd name="T0" fmla="*/ 29 w 29"/>
                    <a:gd name="T1" fmla="*/ 0 h 45"/>
                    <a:gd name="T2" fmla="*/ 27 w 29"/>
                    <a:gd name="T3" fmla="*/ 44 h 45"/>
                    <a:gd name="T4" fmla="*/ 25 w 29"/>
                    <a:gd name="T5" fmla="*/ 45 h 45"/>
                    <a:gd name="T6" fmla="*/ 2 w 29"/>
                    <a:gd name="T7" fmla="*/ 45 h 45"/>
                    <a:gd name="T8" fmla="*/ 1 w 29"/>
                    <a:gd name="T9" fmla="*/ 44 h 45"/>
                    <a:gd name="T10" fmla="*/ 0 w 29"/>
                    <a:gd name="T11" fmla="*/ 31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9" h="45">
                      <a:moveTo>
                        <a:pt x="29" y="0"/>
                      </a:moveTo>
                      <a:lnTo>
                        <a:pt x="27" y="44"/>
                      </a:lnTo>
                      <a:lnTo>
                        <a:pt x="25" y="45"/>
                      </a:lnTo>
                      <a:lnTo>
                        <a:pt x="2" y="45"/>
                      </a:lnTo>
                      <a:lnTo>
                        <a:pt x="1" y="44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297" name="Freeform 15"/>
                <p:cNvSpPr>
                  <a:spLocks/>
                </p:cNvSpPr>
                <p:nvPr/>
              </p:nvSpPr>
              <p:spPr bwMode="auto">
                <a:xfrm flipH="1" flipV="1">
                  <a:off x="521" y="239"/>
                  <a:ext cx="23" cy="32"/>
                </a:xfrm>
                <a:custGeom>
                  <a:avLst/>
                  <a:gdLst>
                    <a:gd name="T0" fmla="*/ 21 w 23"/>
                    <a:gd name="T1" fmla="*/ 0 h 32"/>
                    <a:gd name="T2" fmla="*/ 23 w 23"/>
                    <a:gd name="T3" fmla="*/ 32 h 32"/>
                    <a:gd name="T4" fmla="*/ 22 w 23"/>
                    <a:gd name="T5" fmla="*/ 31 h 32"/>
                    <a:gd name="T6" fmla="*/ 0 w 23"/>
                    <a:gd name="T7" fmla="*/ 31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21" y="0"/>
                      </a:moveTo>
                      <a:lnTo>
                        <a:pt x="23" y="32"/>
                      </a:lnTo>
                      <a:lnTo>
                        <a:pt x="22" y="31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298" name="Freeform 16"/>
                <p:cNvSpPr>
                  <a:spLocks/>
                </p:cNvSpPr>
                <p:nvPr/>
              </p:nvSpPr>
              <p:spPr bwMode="auto">
                <a:xfrm flipH="1" flipV="1">
                  <a:off x="544" y="226"/>
                  <a:ext cx="29" cy="45"/>
                </a:xfrm>
                <a:custGeom>
                  <a:avLst/>
                  <a:gdLst>
                    <a:gd name="T0" fmla="*/ 29 w 29"/>
                    <a:gd name="T1" fmla="*/ 0 h 45"/>
                    <a:gd name="T2" fmla="*/ 28 w 29"/>
                    <a:gd name="T3" fmla="*/ 44 h 45"/>
                    <a:gd name="T4" fmla="*/ 27 w 29"/>
                    <a:gd name="T5" fmla="*/ 45 h 45"/>
                    <a:gd name="T6" fmla="*/ 2 w 29"/>
                    <a:gd name="T7" fmla="*/ 45 h 45"/>
                    <a:gd name="T8" fmla="*/ 1 w 29"/>
                    <a:gd name="T9" fmla="*/ 44 h 45"/>
                    <a:gd name="T10" fmla="*/ 0 w 29"/>
                    <a:gd name="T11" fmla="*/ 31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9" h="45">
                      <a:moveTo>
                        <a:pt x="29" y="0"/>
                      </a:moveTo>
                      <a:lnTo>
                        <a:pt x="28" y="44"/>
                      </a:lnTo>
                      <a:lnTo>
                        <a:pt x="27" y="45"/>
                      </a:lnTo>
                      <a:lnTo>
                        <a:pt x="2" y="45"/>
                      </a:lnTo>
                      <a:lnTo>
                        <a:pt x="1" y="44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299" name="Line 17"/>
                <p:cNvSpPr>
                  <a:spLocks noChangeShapeType="1"/>
                </p:cNvSpPr>
                <p:nvPr/>
              </p:nvSpPr>
              <p:spPr bwMode="auto">
                <a:xfrm flipH="1" flipV="1">
                  <a:off x="523" y="230"/>
                  <a:ext cx="22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00" name="Line 18"/>
                <p:cNvSpPr>
                  <a:spLocks noChangeShapeType="1"/>
                </p:cNvSpPr>
                <p:nvPr/>
              </p:nvSpPr>
              <p:spPr bwMode="auto">
                <a:xfrm flipH="1" flipV="1">
                  <a:off x="556" y="217"/>
                  <a:ext cx="0" cy="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01" name="Line 19"/>
                <p:cNvSpPr>
                  <a:spLocks noChangeShapeType="1"/>
                </p:cNvSpPr>
                <p:nvPr/>
              </p:nvSpPr>
              <p:spPr bwMode="auto">
                <a:xfrm flipH="1" flipV="1">
                  <a:off x="534" y="217"/>
                  <a:ext cx="0" cy="1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02" name="Line 20"/>
                <p:cNvSpPr>
                  <a:spLocks noChangeShapeType="1"/>
                </p:cNvSpPr>
                <p:nvPr/>
              </p:nvSpPr>
              <p:spPr bwMode="auto">
                <a:xfrm flipH="1" flipV="1">
                  <a:off x="515" y="217"/>
                  <a:ext cx="0" cy="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03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497" y="215"/>
                  <a:ext cx="0" cy="1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04" name="Arc 22"/>
                <p:cNvSpPr>
                  <a:spLocks/>
                </p:cNvSpPr>
                <p:nvPr/>
              </p:nvSpPr>
              <p:spPr bwMode="auto">
                <a:xfrm flipH="1">
                  <a:off x="574" y="226"/>
                  <a:ext cx="37" cy="15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05" name="Freeform 23"/>
                <p:cNvSpPr>
                  <a:spLocks/>
                </p:cNvSpPr>
                <p:nvPr/>
              </p:nvSpPr>
              <p:spPr bwMode="auto">
                <a:xfrm flipH="1" flipV="1">
                  <a:off x="565" y="231"/>
                  <a:ext cx="15" cy="40"/>
                </a:xfrm>
                <a:custGeom>
                  <a:avLst/>
                  <a:gdLst>
                    <a:gd name="T0" fmla="*/ 13 w 15"/>
                    <a:gd name="T1" fmla="*/ 0 h 40"/>
                    <a:gd name="T2" fmla="*/ 15 w 15"/>
                    <a:gd name="T3" fmla="*/ 32 h 40"/>
                    <a:gd name="T4" fmla="*/ 14 w 15"/>
                    <a:gd name="T5" fmla="*/ 30 h 40"/>
                    <a:gd name="T6" fmla="*/ 4 w 15"/>
                    <a:gd name="T7" fmla="*/ 30 h 40"/>
                    <a:gd name="T8" fmla="*/ 2 w 15"/>
                    <a:gd name="T9" fmla="*/ 32 h 40"/>
                    <a:gd name="T10" fmla="*/ 0 w 15"/>
                    <a:gd name="T11" fmla="*/ 35 h 40"/>
                    <a:gd name="T12" fmla="*/ 0 w 15"/>
                    <a:gd name="T13" fmla="*/ 40 h 4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" h="40">
                      <a:moveTo>
                        <a:pt x="13" y="0"/>
                      </a:moveTo>
                      <a:lnTo>
                        <a:pt x="15" y="32"/>
                      </a:lnTo>
                      <a:lnTo>
                        <a:pt x="14" y="30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5"/>
                      </a:lnTo>
                      <a:lnTo>
                        <a:pt x="0" y="4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06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581" y="230"/>
                  <a:ext cx="24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07" name="Freeform 25"/>
                <p:cNvSpPr>
                  <a:spLocks/>
                </p:cNvSpPr>
                <p:nvPr/>
              </p:nvSpPr>
              <p:spPr bwMode="auto">
                <a:xfrm flipH="1" flipV="1">
                  <a:off x="605" y="231"/>
                  <a:ext cx="11" cy="34"/>
                </a:xfrm>
                <a:custGeom>
                  <a:avLst/>
                  <a:gdLst>
                    <a:gd name="T0" fmla="*/ 1 w 11"/>
                    <a:gd name="T1" fmla="*/ 0 h 34"/>
                    <a:gd name="T2" fmla="*/ 0 w 11"/>
                    <a:gd name="T3" fmla="*/ 24 h 34"/>
                    <a:gd name="T4" fmla="*/ 0 w 11"/>
                    <a:gd name="T5" fmla="*/ 26 h 34"/>
                    <a:gd name="T6" fmla="*/ 1 w 11"/>
                    <a:gd name="T7" fmla="*/ 24 h 34"/>
                    <a:gd name="T8" fmla="*/ 7 w 11"/>
                    <a:gd name="T9" fmla="*/ 24 h 34"/>
                    <a:gd name="T10" fmla="*/ 9 w 11"/>
                    <a:gd name="T11" fmla="*/ 26 h 34"/>
                    <a:gd name="T12" fmla="*/ 11 w 11"/>
                    <a:gd name="T13" fmla="*/ 29 h 34"/>
                    <a:gd name="T14" fmla="*/ 11 w 11"/>
                    <a:gd name="T15" fmla="*/ 34 h 3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" h="34">
                      <a:moveTo>
                        <a:pt x="1" y="0"/>
                      </a:move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7" y="24"/>
                      </a:lnTo>
                      <a:lnTo>
                        <a:pt x="9" y="26"/>
                      </a:lnTo>
                      <a:lnTo>
                        <a:pt x="11" y="29"/>
                      </a:lnTo>
                      <a:lnTo>
                        <a:pt x="11" y="3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08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611" y="226"/>
                  <a:ext cx="2" cy="1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09" name="Freeform 27"/>
                <p:cNvSpPr>
                  <a:spLocks/>
                </p:cNvSpPr>
                <p:nvPr/>
              </p:nvSpPr>
              <p:spPr bwMode="auto">
                <a:xfrm flipH="1" flipV="1">
                  <a:off x="606" y="264"/>
                  <a:ext cx="9" cy="7"/>
                </a:xfrm>
                <a:custGeom>
                  <a:avLst/>
                  <a:gdLst>
                    <a:gd name="T0" fmla="*/ 9 w 9"/>
                    <a:gd name="T1" fmla="*/ 0 h 7"/>
                    <a:gd name="T2" fmla="*/ 9 w 9"/>
                    <a:gd name="T3" fmla="*/ 5 h 7"/>
                    <a:gd name="T4" fmla="*/ 8 w 9"/>
                    <a:gd name="T5" fmla="*/ 7 h 7"/>
                    <a:gd name="T6" fmla="*/ 1 w 9"/>
                    <a:gd name="T7" fmla="*/ 7 h 7"/>
                    <a:gd name="T8" fmla="*/ 0 w 9"/>
                    <a:gd name="T9" fmla="*/ 5 h 7"/>
                    <a:gd name="T10" fmla="*/ 0 w 9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" h="7">
                      <a:moveTo>
                        <a:pt x="9" y="0"/>
                      </a:moveTo>
                      <a:lnTo>
                        <a:pt x="9" y="5"/>
                      </a:lnTo>
                      <a:lnTo>
                        <a:pt x="8" y="7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10" name="Freeform 28"/>
                <p:cNvSpPr>
                  <a:spLocks/>
                </p:cNvSpPr>
                <p:nvPr/>
              </p:nvSpPr>
              <p:spPr bwMode="auto">
                <a:xfrm flipH="1" flipV="1">
                  <a:off x="578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11" name="Freeform 29"/>
                <p:cNvSpPr>
                  <a:spLocks/>
                </p:cNvSpPr>
                <p:nvPr/>
              </p:nvSpPr>
              <p:spPr bwMode="auto">
                <a:xfrm flipH="1" flipV="1">
                  <a:off x="627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12" name="Freeform 30"/>
                <p:cNvSpPr>
                  <a:spLocks/>
                </p:cNvSpPr>
                <p:nvPr/>
              </p:nvSpPr>
              <p:spPr bwMode="auto">
                <a:xfrm flipH="1" flipV="1">
                  <a:off x="690" y="215"/>
                  <a:ext cx="6" cy="7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1 h 7"/>
                    <a:gd name="T4" fmla="*/ 1 w 6"/>
                    <a:gd name="T5" fmla="*/ 0 h 7"/>
                    <a:gd name="T6" fmla="*/ 5 w 6"/>
                    <a:gd name="T7" fmla="*/ 0 h 7"/>
                    <a:gd name="T8" fmla="*/ 6 w 6"/>
                    <a:gd name="T9" fmla="*/ 1 h 7"/>
                    <a:gd name="T10" fmla="*/ 6 w 6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13" name="Freeform 31"/>
                <p:cNvSpPr>
                  <a:spLocks/>
                </p:cNvSpPr>
                <p:nvPr/>
              </p:nvSpPr>
              <p:spPr bwMode="auto">
                <a:xfrm flipH="1" flipV="1">
                  <a:off x="635" y="230"/>
                  <a:ext cx="36" cy="40"/>
                </a:xfrm>
                <a:custGeom>
                  <a:avLst/>
                  <a:gdLst>
                    <a:gd name="T0" fmla="*/ 34 w 36"/>
                    <a:gd name="T1" fmla="*/ 0 h 40"/>
                    <a:gd name="T2" fmla="*/ 36 w 36"/>
                    <a:gd name="T3" fmla="*/ 31 h 40"/>
                    <a:gd name="T4" fmla="*/ 35 w 36"/>
                    <a:gd name="T5" fmla="*/ 29 h 40"/>
                    <a:gd name="T6" fmla="*/ 31 w 36"/>
                    <a:gd name="T7" fmla="*/ 29 h 40"/>
                    <a:gd name="T8" fmla="*/ 30 w 36"/>
                    <a:gd name="T9" fmla="*/ 32 h 40"/>
                    <a:gd name="T10" fmla="*/ 27 w 36"/>
                    <a:gd name="T11" fmla="*/ 36 h 40"/>
                    <a:gd name="T12" fmla="*/ 22 w 36"/>
                    <a:gd name="T13" fmla="*/ 38 h 40"/>
                    <a:gd name="T14" fmla="*/ 16 w 36"/>
                    <a:gd name="T15" fmla="*/ 40 h 40"/>
                    <a:gd name="T16" fmla="*/ 10 w 36"/>
                    <a:gd name="T17" fmla="*/ 39 h 40"/>
                    <a:gd name="T18" fmla="*/ 6 w 36"/>
                    <a:gd name="T19" fmla="*/ 37 h 40"/>
                    <a:gd name="T20" fmla="*/ 3 w 36"/>
                    <a:gd name="T21" fmla="*/ 35 h 40"/>
                    <a:gd name="T22" fmla="*/ 1 w 36"/>
                    <a:gd name="T23" fmla="*/ 33 h 40"/>
                    <a:gd name="T24" fmla="*/ 0 w 36"/>
                    <a:gd name="T25" fmla="*/ 35 h 40"/>
                    <a:gd name="T26" fmla="*/ 2 w 36"/>
                    <a:gd name="T27" fmla="*/ 0 h 4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6" h="40">
                      <a:moveTo>
                        <a:pt x="34" y="0"/>
                      </a:moveTo>
                      <a:lnTo>
                        <a:pt x="36" y="31"/>
                      </a:lnTo>
                      <a:lnTo>
                        <a:pt x="35" y="29"/>
                      </a:lnTo>
                      <a:lnTo>
                        <a:pt x="31" y="29"/>
                      </a:lnTo>
                      <a:lnTo>
                        <a:pt x="30" y="32"/>
                      </a:lnTo>
                      <a:lnTo>
                        <a:pt x="27" y="36"/>
                      </a:lnTo>
                      <a:lnTo>
                        <a:pt x="22" y="38"/>
                      </a:lnTo>
                      <a:lnTo>
                        <a:pt x="16" y="40"/>
                      </a:lnTo>
                      <a:lnTo>
                        <a:pt x="10" y="39"/>
                      </a:lnTo>
                      <a:lnTo>
                        <a:pt x="6" y="37"/>
                      </a:lnTo>
                      <a:lnTo>
                        <a:pt x="3" y="35"/>
                      </a:lnTo>
                      <a:lnTo>
                        <a:pt x="1" y="33"/>
                      </a:lnTo>
                      <a:lnTo>
                        <a:pt x="0" y="35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14" name="Line 32"/>
                <p:cNvSpPr>
                  <a:spLocks noChangeShapeType="1"/>
                </p:cNvSpPr>
                <p:nvPr/>
              </p:nvSpPr>
              <p:spPr bwMode="auto">
                <a:xfrm flipH="1" flipV="1">
                  <a:off x="605" y="215"/>
                  <a:ext cx="0" cy="1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15" name="Freeform 33"/>
                <p:cNvSpPr>
                  <a:spLocks/>
                </p:cNvSpPr>
                <p:nvPr/>
              </p:nvSpPr>
              <p:spPr bwMode="auto">
                <a:xfrm flipH="1" flipV="1">
                  <a:off x="600" y="226"/>
                  <a:ext cx="40" cy="12"/>
                </a:xfrm>
                <a:custGeom>
                  <a:avLst/>
                  <a:gdLst>
                    <a:gd name="T0" fmla="*/ 40 w 40"/>
                    <a:gd name="T1" fmla="*/ 11 h 12"/>
                    <a:gd name="T2" fmla="*/ 38 w 40"/>
                    <a:gd name="T3" fmla="*/ 12 h 12"/>
                    <a:gd name="T4" fmla="*/ 2 w 40"/>
                    <a:gd name="T5" fmla="*/ 12 h 12"/>
                    <a:gd name="T6" fmla="*/ 1 w 40"/>
                    <a:gd name="T7" fmla="*/ 11 h 12"/>
                    <a:gd name="T8" fmla="*/ 1 w 40"/>
                    <a:gd name="T9" fmla="*/ 1 h 12"/>
                    <a:gd name="T10" fmla="*/ 0 w 40"/>
                    <a:gd name="T11" fmla="*/ 0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0" h="12">
                      <a:moveTo>
                        <a:pt x="40" y="11"/>
                      </a:moveTo>
                      <a:lnTo>
                        <a:pt x="38" y="12"/>
                      </a:lnTo>
                      <a:lnTo>
                        <a:pt x="2" y="12"/>
                      </a:lnTo>
                      <a:lnTo>
                        <a:pt x="1" y="11"/>
                      </a:lnTo>
                      <a:lnTo>
                        <a:pt x="1" y="1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16" name="Freeform 34"/>
                <p:cNvSpPr>
                  <a:spLocks/>
                </p:cNvSpPr>
                <p:nvPr/>
              </p:nvSpPr>
              <p:spPr bwMode="auto">
                <a:xfrm flipH="1" flipV="1">
                  <a:off x="639" y="226"/>
                  <a:ext cx="28" cy="7"/>
                </a:xfrm>
                <a:custGeom>
                  <a:avLst/>
                  <a:gdLst>
                    <a:gd name="T0" fmla="*/ 28 w 28"/>
                    <a:gd name="T1" fmla="*/ 0 h 7"/>
                    <a:gd name="T2" fmla="*/ 25 w 28"/>
                    <a:gd name="T3" fmla="*/ 3 h 7"/>
                    <a:gd name="T4" fmla="*/ 21 w 28"/>
                    <a:gd name="T5" fmla="*/ 5 h 7"/>
                    <a:gd name="T6" fmla="*/ 16 w 28"/>
                    <a:gd name="T7" fmla="*/ 7 h 7"/>
                    <a:gd name="T8" fmla="*/ 8 w 28"/>
                    <a:gd name="T9" fmla="*/ 7 h 7"/>
                    <a:gd name="T10" fmla="*/ 4 w 28"/>
                    <a:gd name="T11" fmla="*/ 6 h 7"/>
                    <a:gd name="T12" fmla="*/ 0 w 2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8" h="7">
                      <a:moveTo>
                        <a:pt x="28" y="0"/>
                      </a:moveTo>
                      <a:lnTo>
                        <a:pt x="25" y="3"/>
                      </a:lnTo>
                      <a:lnTo>
                        <a:pt x="21" y="5"/>
                      </a:lnTo>
                      <a:lnTo>
                        <a:pt x="16" y="7"/>
                      </a:lnTo>
                      <a:lnTo>
                        <a:pt x="8" y="7"/>
                      </a:lnTo>
                      <a:lnTo>
                        <a:pt x="4" y="6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17" name="Freeform 35"/>
                <p:cNvSpPr>
                  <a:spLocks/>
                </p:cNvSpPr>
                <p:nvPr/>
              </p:nvSpPr>
              <p:spPr bwMode="auto">
                <a:xfrm flipH="1" flipV="1">
                  <a:off x="666" y="226"/>
                  <a:ext cx="30" cy="13"/>
                </a:xfrm>
                <a:custGeom>
                  <a:avLst/>
                  <a:gdLst>
                    <a:gd name="T0" fmla="*/ 30 w 30"/>
                    <a:gd name="T1" fmla="*/ 6 h 13"/>
                    <a:gd name="T2" fmla="*/ 29 w 30"/>
                    <a:gd name="T3" fmla="*/ 8 h 13"/>
                    <a:gd name="T4" fmla="*/ 29 w 30"/>
                    <a:gd name="T5" fmla="*/ 12 h 13"/>
                    <a:gd name="T6" fmla="*/ 28 w 30"/>
                    <a:gd name="T7" fmla="*/ 13 h 13"/>
                    <a:gd name="T8" fmla="*/ 3 w 30"/>
                    <a:gd name="T9" fmla="*/ 13 h 13"/>
                    <a:gd name="T10" fmla="*/ 2 w 30"/>
                    <a:gd name="T11" fmla="*/ 3 h 13"/>
                    <a:gd name="T12" fmla="*/ 0 w 30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13">
                      <a:moveTo>
                        <a:pt x="30" y="6"/>
                      </a:moveTo>
                      <a:lnTo>
                        <a:pt x="29" y="8"/>
                      </a:ln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3" y="13"/>
                      </a:lnTo>
                      <a:lnTo>
                        <a:pt x="2" y="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18" name="Freeform 36"/>
                <p:cNvSpPr>
                  <a:spLocks/>
                </p:cNvSpPr>
                <p:nvPr/>
              </p:nvSpPr>
              <p:spPr bwMode="auto">
                <a:xfrm flipH="1" flipV="1">
                  <a:off x="689" y="227"/>
                  <a:ext cx="51" cy="44"/>
                </a:xfrm>
                <a:custGeom>
                  <a:avLst/>
                  <a:gdLst>
                    <a:gd name="T0" fmla="*/ 49 w 51"/>
                    <a:gd name="T1" fmla="*/ 0 h 44"/>
                    <a:gd name="T2" fmla="*/ 51 w 51"/>
                    <a:gd name="T3" fmla="*/ 32 h 44"/>
                    <a:gd name="T4" fmla="*/ 50 w 51"/>
                    <a:gd name="T5" fmla="*/ 30 h 44"/>
                    <a:gd name="T6" fmla="*/ 46 w 51"/>
                    <a:gd name="T7" fmla="*/ 30 h 44"/>
                    <a:gd name="T8" fmla="*/ 44 w 51"/>
                    <a:gd name="T9" fmla="*/ 31 h 44"/>
                    <a:gd name="T10" fmla="*/ 42 w 51"/>
                    <a:gd name="T11" fmla="*/ 34 h 44"/>
                    <a:gd name="T12" fmla="*/ 42 w 51"/>
                    <a:gd name="T13" fmla="*/ 42 h 44"/>
                    <a:gd name="T14" fmla="*/ 41 w 51"/>
                    <a:gd name="T15" fmla="*/ 44 h 44"/>
                    <a:gd name="T16" fmla="*/ 19 w 51"/>
                    <a:gd name="T17" fmla="*/ 44 h 44"/>
                    <a:gd name="T18" fmla="*/ 17 w 51"/>
                    <a:gd name="T19" fmla="*/ 42 h 44"/>
                    <a:gd name="T20" fmla="*/ 17 w 51"/>
                    <a:gd name="T21" fmla="*/ 35 h 44"/>
                    <a:gd name="T22" fmla="*/ 15 w 51"/>
                    <a:gd name="T23" fmla="*/ 32 h 44"/>
                    <a:gd name="T24" fmla="*/ 13 w 51"/>
                    <a:gd name="T25" fmla="*/ 30 h 44"/>
                    <a:gd name="T26" fmla="*/ 1 w 51"/>
                    <a:gd name="T27" fmla="*/ 30 h 44"/>
                    <a:gd name="T28" fmla="*/ 0 w 51"/>
                    <a:gd name="T29" fmla="*/ 31 h 44"/>
                    <a:gd name="T30" fmla="*/ 1 w 51"/>
                    <a:gd name="T31" fmla="*/ 1 h 4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51" h="44">
                      <a:moveTo>
                        <a:pt x="49" y="0"/>
                      </a:moveTo>
                      <a:lnTo>
                        <a:pt x="51" y="32"/>
                      </a:lnTo>
                      <a:lnTo>
                        <a:pt x="50" y="30"/>
                      </a:lnTo>
                      <a:lnTo>
                        <a:pt x="46" y="30"/>
                      </a:lnTo>
                      <a:lnTo>
                        <a:pt x="44" y="31"/>
                      </a:lnTo>
                      <a:lnTo>
                        <a:pt x="42" y="34"/>
                      </a:lnTo>
                      <a:lnTo>
                        <a:pt x="42" y="42"/>
                      </a:lnTo>
                      <a:lnTo>
                        <a:pt x="41" y="44"/>
                      </a:lnTo>
                      <a:lnTo>
                        <a:pt x="19" y="44"/>
                      </a:lnTo>
                      <a:lnTo>
                        <a:pt x="17" y="42"/>
                      </a:lnTo>
                      <a:lnTo>
                        <a:pt x="17" y="35"/>
                      </a:lnTo>
                      <a:lnTo>
                        <a:pt x="15" y="32"/>
                      </a:lnTo>
                      <a:lnTo>
                        <a:pt x="13" y="30"/>
                      </a:lnTo>
                      <a:lnTo>
                        <a:pt x="1" y="30"/>
                      </a:lnTo>
                      <a:lnTo>
                        <a:pt x="0" y="31"/>
                      </a:lnTo>
                      <a:lnTo>
                        <a:pt x="1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19" name="Arc 37"/>
                <p:cNvSpPr>
                  <a:spLocks/>
                </p:cNvSpPr>
                <p:nvPr/>
              </p:nvSpPr>
              <p:spPr bwMode="auto">
                <a:xfrm flipH="1">
                  <a:off x="705" y="225"/>
                  <a:ext cx="11" cy="5"/>
                </a:xfrm>
                <a:custGeom>
                  <a:avLst/>
                  <a:gdLst>
                    <a:gd name="T0" fmla="*/ 0 w 33269"/>
                    <a:gd name="T1" fmla="*/ 0 h 21600"/>
                    <a:gd name="T2" fmla="*/ 0 w 33269"/>
                    <a:gd name="T3" fmla="*/ 0 h 21600"/>
                    <a:gd name="T4" fmla="*/ 0 w 33269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3269" h="21600" fill="none" extrusionOk="0">
                      <a:moveTo>
                        <a:pt x="0" y="7697"/>
                      </a:moveTo>
                      <a:cubicBezTo>
                        <a:pt x="4104" y="2817"/>
                        <a:pt x="10154" y="-1"/>
                        <a:pt x="16531" y="0"/>
                      </a:cubicBezTo>
                      <a:cubicBezTo>
                        <a:pt x="23020" y="0"/>
                        <a:pt x="29166" y="2918"/>
                        <a:pt x="33268" y="7947"/>
                      </a:cubicBezTo>
                    </a:path>
                    <a:path w="33269" h="21600" stroke="0" extrusionOk="0">
                      <a:moveTo>
                        <a:pt x="0" y="7697"/>
                      </a:moveTo>
                      <a:cubicBezTo>
                        <a:pt x="4104" y="2817"/>
                        <a:pt x="10154" y="-1"/>
                        <a:pt x="16531" y="0"/>
                      </a:cubicBezTo>
                      <a:cubicBezTo>
                        <a:pt x="23020" y="0"/>
                        <a:pt x="29166" y="2918"/>
                        <a:pt x="33268" y="7947"/>
                      </a:cubicBezTo>
                      <a:lnTo>
                        <a:pt x="16531" y="21600"/>
                      </a:lnTo>
                      <a:lnTo>
                        <a:pt x="0" y="7697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20" name="Freeform 38"/>
                <p:cNvSpPr>
                  <a:spLocks/>
                </p:cNvSpPr>
                <p:nvPr/>
              </p:nvSpPr>
              <p:spPr bwMode="auto">
                <a:xfrm flipH="1" flipV="1">
                  <a:off x="693" y="226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0 w 4"/>
                    <a:gd name="T3" fmla="*/ 1 h 7"/>
                    <a:gd name="T4" fmla="*/ 1 w 4"/>
                    <a:gd name="T5" fmla="*/ 6 h 7"/>
                    <a:gd name="T6" fmla="*/ 2 w 4"/>
                    <a:gd name="T7" fmla="*/ 7 h 7"/>
                    <a:gd name="T8" fmla="*/ 4 w 4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4" y="7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21" name="Freeform 39"/>
                <p:cNvSpPr>
                  <a:spLocks/>
                </p:cNvSpPr>
                <p:nvPr/>
              </p:nvSpPr>
              <p:spPr bwMode="auto">
                <a:xfrm flipH="1" flipV="1">
                  <a:off x="723" y="23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22" name="Line 40"/>
                <p:cNvSpPr>
                  <a:spLocks noChangeShapeType="1"/>
                </p:cNvSpPr>
                <p:nvPr/>
              </p:nvSpPr>
              <p:spPr bwMode="auto">
                <a:xfrm flipH="1" flipV="1">
                  <a:off x="743" y="228"/>
                  <a:ext cx="0" cy="4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23" name="Line 41"/>
                <p:cNvSpPr>
                  <a:spLocks noChangeShapeType="1"/>
                </p:cNvSpPr>
                <p:nvPr/>
              </p:nvSpPr>
              <p:spPr bwMode="auto">
                <a:xfrm flipH="1" flipV="1">
                  <a:off x="753" y="229"/>
                  <a:ext cx="1" cy="4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24" name="Freeform 42"/>
                <p:cNvSpPr>
                  <a:spLocks/>
                </p:cNvSpPr>
                <p:nvPr/>
              </p:nvSpPr>
              <p:spPr bwMode="auto">
                <a:xfrm flipH="1" flipV="1">
                  <a:off x="764" y="215"/>
                  <a:ext cx="17" cy="25"/>
                </a:xfrm>
                <a:custGeom>
                  <a:avLst/>
                  <a:gdLst>
                    <a:gd name="T0" fmla="*/ 17 w 17"/>
                    <a:gd name="T1" fmla="*/ 0 h 25"/>
                    <a:gd name="T2" fmla="*/ 0 w 17"/>
                    <a:gd name="T3" fmla="*/ 25 h 2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7" h="25">
                      <a:moveTo>
                        <a:pt x="17" y="0"/>
                      </a:moveTo>
                      <a:lnTo>
                        <a:pt x="0" y="25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25" name="Freeform 43"/>
                <p:cNvSpPr>
                  <a:spLocks/>
                </p:cNvSpPr>
                <p:nvPr/>
              </p:nvSpPr>
              <p:spPr bwMode="auto">
                <a:xfrm flipH="1" flipV="1">
                  <a:off x="759" y="265"/>
                  <a:ext cx="16" cy="6"/>
                </a:xfrm>
                <a:custGeom>
                  <a:avLst/>
                  <a:gdLst>
                    <a:gd name="T0" fmla="*/ 16 w 16"/>
                    <a:gd name="T1" fmla="*/ 0 h 6"/>
                    <a:gd name="T2" fmla="*/ 14 w 16"/>
                    <a:gd name="T3" fmla="*/ 5 h 6"/>
                    <a:gd name="T4" fmla="*/ 13 w 16"/>
                    <a:gd name="T5" fmla="*/ 6 h 6"/>
                    <a:gd name="T6" fmla="*/ 0 w 16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6" h="6">
                      <a:moveTo>
                        <a:pt x="16" y="0"/>
                      </a:move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0" y="6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26" name="Freeform 44"/>
                <p:cNvSpPr>
                  <a:spLocks/>
                </p:cNvSpPr>
                <p:nvPr/>
              </p:nvSpPr>
              <p:spPr bwMode="auto">
                <a:xfrm flipH="1" flipV="1">
                  <a:off x="736" y="226"/>
                  <a:ext cx="28" cy="15"/>
                </a:xfrm>
                <a:custGeom>
                  <a:avLst/>
                  <a:gdLst>
                    <a:gd name="T0" fmla="*/ 28 w 28"/>
                    <a:gd name="T1" fmla="*/ 0 h 15"/>
                    <a:gd name="T2" fmla="*/ 28 w 28"/>
                    <a:gd name="T3" fmla="*/ 8 h 15"/>
                    <a:gd name="T4" fmla="*/ 27 w 28"/>
                    <a:gd name="T5" fmla="*/ 9 h 15"/>
                    <a:gd name="T6" fmla="*/ 27 w 28"/>
                    <a:gd name="T7" fmla="*/ 14 h 15"/>
                    <a:gd name="T8" fmla="*/ 26 w 28"/>
                    <a:gd name="T9" fmla="*/ 15 h 15"/>
                    <a:gd name="T10" fmla="*/ 2 w 28"/>
                    <a:gd name="T11" fmla="*/ 15 h 15"/>
                    <a:gd name="T12" fmla="*/ 0 w 28"/>
                    <a:gd name="T13" fmla="*/ 14 h 15"/>
                    <a:gd name="T14" fmla="*/ 0 w 28"/>
                    <a:gd name="T15" fmla="*/ 1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7" y="14"/>
                      </a:lnTo>
                      <a:lnTo>
                        <a:pt x="26" y="15"/>
                      </a:lnTo>
                      <a:lnTo>
                        <a:pt x="2" y="15"/>
                      </a:lnTo>
                      <a:lnTo>
                        <a:pt x="0" y="14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27" name="Line 45"/>
                <p:cNvSpPr>
                  <a:spLocks noChangeShapeType="1"/>
                </p:cNvSpPr>
                <p:nvPr/>
              </p:nvSpPr>
              <p:spPr bwMode="auto">
                <a:xfrm flipH="1" flipV="1">
                  <a:off x="762" y="229"/>
                  <a:ext cx="0" cy="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28" name="Freeform 46"/>
                <p:cNvSpPr>
                  <a:spLocks/>
                </p:cNvSpPr>
                <p:nvPr/>
              </p:nvSpPr>
              <p:spPr bwMode="auto">
                <a:xfrm flipH="1" flipV="1">
                  <a:off x="763" y="236"/>
                  <a:ext cx="52" cy="26"/>
                </a:xfrm>
                <a:custGeom>
                  <a:avLst/>
                  <a:gdLst>
                    <a:gd name="T0" fmla="*/ 50 w 52"/>
                    <a:gd name="T1" fmla="*/ 0 h 26"/>
                    <a:gd name="T2" fmla="*/ 52 w 52"/>
                    <a:gd name="T3" fmla="*/ 22 h 26"/>
                    <a:gd name="T4" fmla="*/ 51 w 52"/>
                    <a:gd name="T5" fmla="*/ 21 h 26"/>
                    <a:gd name="T6" fmla="*/ 4 w 52"/>
                    <a:gd name="T7" fmla="*/ 21 h 26"/>
                    <a:gd name="T8" fmla="*/ 1 w 52"/>
                    <a:gd name="T9" fmla="*/ 23 h 26"/>
                    <a:gd name="T10" fmla="*/ 0 w 52"/>
                    <a:gd name="T11" fmla="*/ 26 h 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2" h="26">
                      <a:moveTo>
                        <a:pt x="50" y="0"/>
                      </a:moveTo>
                      <a:lnTo>
                        <a:pt x="52" y="22"/>
                      </a:lnTo>
                      <a:lnTo>
                        <a:pt x="51" y="21"/>
                      </a:lnTo>
                      <a:lnTo>
                        <a:pt x="4" y="21"/>
                      </a:lnTo>
                      <a:lnTo>
                        <a:pt x="1" y="23"/>
                      </a:lnTo>
                      <a:lnTo>
                        <a:pt x="0" y="26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29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793" y="204"/>
                  <a:ext cx="2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30" name="Freeform 48"/>
                <p:cNvSpPr>
                  <a:spLocks/>
                </p:cNvSpPr>
                <p:nvPr/>
              </p:nvSpPr>
              <p:spPr bwMode="auto">
                <a:xfrm flipH="1" flipV="1">
                  <a:off x="779" y="210"/>
                  <a:ext cx="7" cy="31"/>
                </a:xfrm>
                <a:custGeom>
                  <a:avLst/>
                  <a:gdLst>
                    <a:gd name="T0" fmla="*/ 7 w 7"/>
                    <a:gd name="T1" fmla="*/ 0 h 31"/>
                    <a:gd name="T2" fmla="*/ 4 w 7"/>
                    <a:gd name="T3" fmla="*/ 2 h 31"/>
                    <a:gd name="T4" fmla="*/ 3 w 7"/>
                    <a:gd name="T5" fmla="*/ 17 h 31"/>
                    <a:gd name="T6" fmla="*/ 1 w 7"/>
                    <a:gd name="T7" fmla="*/ 20 h 31"/>
                    <a:gd name="T8" fmla="*/ 0 w 7"/>
                    <a:gd name="T9" fmla="*/ 31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31">
                      <a:moveTo>
                        <a:pt x="7" y="0"/>
                      </a:moveTo>
                      <a:lnTo>
                        <a:pt x="4" y="2"/>
                      </a:lnTo>
                      <a:lnTo>
                        <a:pt x="3" y="17"/>
                      </a:lnTo>
                      <a:lnTo>
                        <a:pt x="1" y="20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31" name="Freeform 49"/>
                <p:cNvSpPr>
                  <a:spLocks/>
                </p:cNvSpPr>
                <p:nvPr/>
              </p:nvSpPr>
              <p:spPr bwMode="auto">
                <a:xfrm flipH="1" flipV="1">
                  <a:off x="788" y="241"/>
                  <a:ext cx="36" cy="24"/>
                </a:xfrm>
                <a:custGeom>
                  <a:avLst/>
                  <a:gdLst>
                    <a:gd name="T0" fmla="*/ 0 w 36"/>
                    <a:gd name="T1" fmla="*/ 0 h 24"/>
                    <a:gd name="T2" fmla="*/ 0 w 36"/>
                    <a:gd name="T3" fmla="*/ 10 h 24"/>
                    <a:gd name="T4" fmla="*/ 2 w 36"/>
                    <a:gd name="T5" fmla="*/ 11 h 24"/>
                    <a:gd name="T6" fmla="*/ 13 w 36"/>
                    <a:gd name="T7" fmla="*/ 12 h 24"/>
                    <a:gd name="T8" fmla="*/ 18 w 36"/>
                    <a:gd name="T9" fmla="*/ 13 h 24"/>
                    <a:gd name="T10" fmla="*/ 36 w 36"/>
                    <a:gd name="T11" fmla="*/ 24 h 2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6" h="24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2" y="11"/>
                      </a:lnTo>
                      <a:lnTo>
                        <a:pt x="13" y="12"/>
                      </a:lnTo>
                      <a:lnTo>
                        <a:pt x="18" y="13"/>
                      </a:lnTo>
                      <a:lnTo>
                        <a:pt x="36" y="24"/>
                      </a:lnTo>
                    </a:path>
                  </a:pathLst>
                </a:custGeom>
                <a:solidFill>
                  <a:srgbClr val="C0C0C0"/>
                </a:solidFill>
                <a:ln w="9525" cap="flat" cmpd="sng">
                  <a:solidFill>
                    <a:srgbClr val="000000"/>
                  </a:solidFill>
                  <a:prstDash val="dash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2332" name="Line 50"/>
                <p:cNvSpPr>
                  <a:spLocks noChangeShapeType="1"/>
                </p:cNvSpPr>
                <p:nvPr/>
              </p:nvSpPr>
              <p:spPr bwMode="auto">
                <a:xfrm>
                  <a:off x="481" y="269"/>
                  <a:ext cx="10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92274" name="Rectangle 51"/>
              <p:cNvSpPr>
                <a:spLocks noChangeArrowheads="1"/>
              </p:cNvSpPr>
              <p:nvPr/>
            </p:nvSpPr>
            <p:spPr bwMode="auto">
              <a:xfrm>
                <a:off x="3220" y="3552"/>
                <a:ext cx="336" cy="9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275" name="Rectangle 52"/>
              <p:cNvSpPr>
                <a:spLocks noChangeArrowheads="1"/>
              </p:cNvSpPr>
              <p:nvPr/>
            </p:nvSpPr>
            <p:spPr bwMode="auto">
              <a:xfrm>
                <a:off x="4420" y="3552"/>
                <a:ext cx="336" cy="9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276" name="Rectangle 53"/>
              <p:cNvSpPr>
                <a:spLocks noChangeArrowheads="1"/>
              </p:cNvSpPr>
              <p:nvPr/>
            </p:nvSpPr>
            <p:spPr bwMode="auto">
              <a:xfrm>
                <a:off x="2976" y="2658"/>
                <a:ext cx="2015" cy="233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277" name="Freeform 54"/>
              <p:cNvSpPr>
                <a:spLocks/>
              </p:cNvSpPr>
              <p:nvPr/>
            </p:nvSpPr>
            <p:spPr bwMode="auto">
              <a:xfrm>
                <a:off x="2976" y="2886"/>
                <a:ext cx="596" cy="1002"/>
              </a:xfrm>
              <a:custGeom>
                <a:avLst/>
                <a:gdLst>
                  <a:gd name="T0" fmla="*/ 169 w 484"/>
                  <a:gd name="T1" fmla="*/ 0 h 766"/>
                  <a:gd name="T2" fmla="*/ 169 w 484"/>
                  <a:gd name="T3" fmla="*/ 32901 h 766"/>
                  <a:gd name="T4" fmla="*/ 8924 w 484"/>
                  <a:gd name="T5" fmla="*/ 32901 h 766"/>
                  <a:gd name="T6" fmla="*/ 8924 w 484"/>
                  <a:gd name="T7" fmla="*/ 25041 h 766"/>
                  <a:gd name="T8" fmla="*/ 4043 w 484"/>
                  <a:gd name="T9" fmla="*/ 25041 h 766"/>
                  <a:gd name="T10" fmla="*/ 4043 w 484"/>
                  <a:gd name="T11" fmla="*/ 298 h 766"/>
                  <a:gd name="T12" fmla="*/ 0 w 484"/>
                  <a:gd name="T13" fmla="*/ 298 h 7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4" h="766">
                    <a:moveTo>
                      <a:pt x="9" y="0"/>
                    </a:moveTo>
                    <a:lnTo>
                      <a:pt x="9" y="766"/>
                    </a:lnTo>
                    <a:lnTo>
                      <a:pt x="484" y="766"/>
                    </a:lnTo>
                    <a:lnTo>
                      <a:pt x="484" y="583"/>
                    </a:lnTo>
                    <a:lnTo>
                      <a:pt x="219" y="583"/>
                    </a:lnTo>
                    <a:lnTo>
                      <a:pt x="219" y="7"/>
                    </a:lnTo>
                    <a:lnTo>
                      <a:pt x="0" y="7"/>
                    </a:lnTo>
                  </a:path>
                </a:pathLst>
              </a:cu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sp>
            <p:nvSpPr>
              <p:cNvPr id="92278" name="Freeform 55"/>
              <p:cNvSpPr>
                <a:spLocks/>
              </p:cNvSpPr>
              <p:nvPr/>
            </p:nvSpPr>
            <p:spPr bwMode="auto">
              <a:xfrm flipH="1">
                <a:off x="4400" y="2886"/>
                <a:ext cx="596" cy="1002"/>
              </a:xfrm>
              <a:custGeom>
                <a:avLst/>
                <a:gdLst>
                  <a:gd name="T0" fmla="*/ 169 w 484"/>
                  <a:gd name="T1" fmla="*/ 0 h 766"/>
                  <a:gd name="T2" fmla="*/ 169 w 484"/>
                  <a:gd name="T3" fmla="*/ 32901 h 766"/>
                  <a:gd name="T4" fmla="*/ 8924 w 484"/>
                  <a:gd name="T5" fmla="*/ 32901 h 766"/>
                  <a:gd name="T6" fmla="*/ 8924 w 484"/>
                  <a:gd name="T7" fmla="*/ 25041 h 766"/>
                  <a:gd name="T8" fmla="*/ 4043 w 484"/>
                  <a:gd name="T9" fmla="*/ 25041 h 766"/>
                  <a:gd name="T10" fmla="*/ 4043 w 484"/>
                  <a:gd name="T11" fmla="*/ 298 h 766"/>
                  <a:gd name="T12" fmla="*/ 0 w 484"/>
                  <a:gd name="T13" fmla="*/ 298 h 7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4" h="766">
                    <a:moveTo>
                      <a:pt x="9" y="0"/>
                    </a:moveTo>
                    <a:lnTo>
                      <a:pt x="9" y="766"/>
                    </a:lnTo>
                    <a:lnTo>
                      <a:pt x="484" y="766"/>
                    </a:lnTo>
                    <a:lnTo>
                      <a:pt x="484" y="583"/>
                    </a:lnTo>
                    <a:lnTo>
                      <a:pt x="219" y="583"/>
                    </a:lnTo>
                    <a:lnTo>
                      <a:pt x="219" y="7"/>
                    </a:lnTo>
                    <a:lnTo>
                      <a:pt x="0" y="7"/>
                    </a:lnTo>
                  </a:path>
                </a:pathLst>
              </a:cu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grpSp>
            <p:nvGrpSpPr>
              <p:cNvPr id="92279" name="Group 56"/>
              <p:cNvGrpSpPr>
                <a:grpSpLocks/>
              </p:cNvGrpSpPr>
              <p:nvPr/>
            </p:nvGrpSpPr>
            <p:grpSpPr bwMode="auto">
              <a:xfrm>
                <a:off x="3796" y="2352"/>
                <a:ext cx="384" cy="1008"/>
                <a:chOff x="2240" y="2544"/>
                <a:chExt cx="329" cy="620"/>
              </a:xfrm>
            </p:grpSpPr>
            <p:sp>
              <p:nvSpPr>
                <p:cNvPr id="92285" name="Rectangle 57"/>
                <p:cNvSpPr>
                  <a:spLocks noChangeArrowheads="1"/>
                </p:cNvSpPr>
                <p:nvPr/>
              </p:nvSpPr>
              <p:spPr bwMode="auto">
                <a:xfrm>
                  <a:off x="2240" y="2544"/>
                  <a:ext cx="329" cy="384"/>
                </a:xfrm>
                <a:prstGeom prst="rect">
                  <a:avLst/>
                </a:prstGeom>
                <a:gradFill rotWithShape="0">
                  <a:gsLst>
                    <a:gs pos="0">
                      <a:srgbClr val="FFFFFF"/>
                    </a:gs>
                    <a:gs pos="100000">
                      <a:srgbClr val="2E2E2E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grpSp>
              <p:nvGrpSpPr>
                <p:cNvPr id="92286" name="Group 58"/>
                <p:cNvGrpSpPr>
                  <a:grpSpLocks/>
                </p:cNvGrpSpPr>
                <p:nvPr/>
              </p:nvGrpSpPr>
              <p:grpSpPr bwMode="auto">
                <a:xfrm>
                  <a:off x="2278" y="2928"/>
                  <a:ext cx="272" cy="236"/>
                  <a:chOff x="2278" y="2912"/>
                  <a:chExt cx="272" cy="236"/>
                </a:xfrm>
              </p:grpSpPr>
              <p:sp>
                <p:nvSpPr>
                  <p:cNvPr id="92287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2328" y="2912"/>
                    <a:ext cx="153" cy="14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2E2E2E"/>
                      </a:gs>
                      <a:gs pos="50000">
                        <a:srgbClr val="FFFFFF"/>
                      </a:gs>
                      <a:gs pos="100000">
                        <a:srgbClr val="2E2E2E"/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92288" name="Rectangle 60"/>
                  <p:cNvSpPr>
                    <a:spLocks noChangeArrowheads="1"/>
                  </p:cNvSpPr>
                  <p:nvPr/>
                </p:nvSpPr>
                <p:spPr bwMode="auto">
                  <a:xfrm>
                    <a:off x="2278" y="3046"/>
                    <a:ext cx="272" cy="10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2E2E2E"/>
                      </a:gs>
                      <a:gs pos="50000">
                        <a:srgbClr val="FFFFFF"/>
                      </a:gs>
                      <a:gs pos="100000">
                        <a:srgbClr val="2E2E2E"/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</p:grpSp>
          </p:grpSp>
          <p:sp>
            <p:nvSpPr>
              <p:cNvPr id="92280" name="Rectangle 61"/>
              <p:cNvSpPr>
                <a:spLocks noChangeArrowheads="1"/>
              </p:cNvSpPr>
              <p:nvPr/>
            </p:nvSpPr>
            <p:spPr bwMode="auto">
              <a:xfrm rot="-5400000">
                <a:off x="3676" y="2760"/>
                <a:ext cx="288" cy="4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281" name="Rectangle 62"/>
              <p:cNvSpPr>
                <a:spLocks noChangeArrowheads="1"/>
              </p:cNvSpPr>
              <p:nvPr/>
            </p:nvSpPr>
            <p:spPr bwMode="auto">
              <a:xfrm rot="-5400000">
                <a:off x="4012" y="2760"/>
                <a:ext cx="288" cy="4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282" name="Oval 63"/>
              <p:cNvSpPr>
                <a:spLocks noChangeArrowheads="1"/>
              </p:cNvSpPr>
              <p:nvPr/>
            </p:nvSpPr>
            <p:spPr bwMode="auto">
              <a:xfrm>
                <a:off x="3700" y="340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283" name="Oval 64"/>
              <p:cNvSpPr>
                <a:spLocks noChangeArrowheads="1"/>
              </p:cNvSpPr>
              <p:nvPr/>
            </p:nvSpPr>
            <p:spPr bwMode="auto">
              <a:xfrm>
                <a:off x="3892" y="340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284" name="Oval 65"/>
              <p:cNvSpPr>
                <a:spLocks noChangeArrowheads="1"/>
              </p:cNvSpPr>
              <p:nvPr/>
            </p:nvSpPr>
            <p:spPr bwMode="auto">
              <a:xfrm>
                <a:off x="4132" y="340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92260" name="AutoShape 66"/>
            <p:cNvSpPr>
              <a:spLocks noChangeArrowheads="1"/>
            </p:cNvSpPr>
            <p:nvPr/>
          </p:nvSpPr>
          <p:spPr bwMode="auto">
            <a:xfrm>
              <a:off x="816" y="2352"/>
              <a:ext cx="576" cy="384"/>
            </a:xfrm>
            <a:prstGeom prst="curvedRightArrow">
              <a:avLst>
                <a:gd name="adj1" fmla="val 20000"/>
                <a:gd name="adj2" fmla="val 40000"/>
                <a:gd name="adj3" fmla="val 45285"/>
              </a:avLst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92261" name="Group 67"/>
            <p:cNvGrpSpPr>
              <a:grpSpLocks/>
            </p:cNvGrpSpPr>
            <p:nvPr/>
          </p:nvGrpSpPr>
          <p:grpSpPr bwMode="auto">
            <a:xfrm>
              <a:off x="192" y="3360"/>
              <a:ext cx="1737" cy="720"/>
              <a:chOff x="2976" y="3024"/>
              <a:chExt cx="1737" cy="720"/>
            </a:xfrm>
          </p:grpSpPr>
          <p:grpSp>
            <p:nvGrpSpPr>
              <p:cNvPr id="92262" name="Group 68"/>
              <p:cNvGrpSpPr>
                <a:grpSpLocks/>
              </p:cNvGrpSpPr>
              <p:nvPr/>
            </p:nvGrpSpPr>
            <p:grpSpPr bwMode="auto">
              <a:xfrm>
                <a:off x="3801" y="3024"/>
                <a:ext cx="912" cy="576"/>
                <a:chOff x="308" y="3316"/>
                <a:chExt cx="463" cy="210"/>
              </a:xfrm>
            </p:grpSpPr>
            <p:sp>
              <p:nvSpPr>
                <p:cNvPr id="92266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403" y="3341"/>
                  <a:ext cx="368" cy="185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grpSp>
              <p:nvGrpSpPr>
                <p:cNvPr id="92267" name="Group 70"/>
                <p:cNvGrpSpPr>
                  <a:grpSpLocks/>
                </p:cNvGrpSpPr>
                <p:nvPr/>
              </p:nvGrpSpPr>
              <p:grpSpPr bwMode="auto">
                <a:xfrm>
                  <a:off x="308" y="3316"/>
                  <a:ext cx="311" cy="203"/>
                  <a:chOff x="308" y="3316"/>
                  <a:chExt cx="311" cy="203"/>
                </a:xfrm>
              </p:grpSpPr>
              <p:sp>
                <p:nvSpPr>
                  <p:cNvPr id="92268" name="Line 7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" y="3316"/>
                    <a:ext cx="114" cy="159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69" name="Line 7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4" y="3360"/>
                    <a:ext cx="235" cy="159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70" name="Line 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8" y="3316"/>
                    <a:ext cx="57" cy="152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71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3" y="3329"/>
                    <a:ext cx="164" cy="171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</p:grpSp>
          <p:sp>
            <p:nvSpPr>
              <p:cNvPr id="92263" name="Rectangle 75"/>
              <p:cNvSpPr>
                <a:spLocks noChangeArrowheads="1"/>
              </p:cNvSpPr>
              <p:nvPr/>
            </p:nvSpPr>
            <p:spPr bwMode="auto">
              <a:xfrm rot="2397119">
                <a:off x="3705" y="3570"/>
                <a:ext cx="139" cy="174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264" name="Rectangle 76"/>
              <p:cNvSpPr>
                <a:spLocks noChangeArrowheads="1"/>
              </p:cNvSpPr>
              <p:nvPr/>
            </p:nvSpPr>
            <p:spPr bwMode="auto">
              <a:xfrm rot="2397119">
                <a:off x="3705" y="3504"/>
                <a:ext cx="277" cy="144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265" name="Rectangle 77"/>
              <p:cNvSpPr>
                <a:spLocks noChangeArrowheads="1"/>
              </p:cNvSpPr>
              <p:nvPr/>
            </p:nvSpPr>
            <p:spPr bwMode="auto">
              <a:xfrm rot="2397119">
                <a:off x="2976" y="3452"/>
                <a:ext cx="864" cy="144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343402" name="Group 362"/>
          <p:cNvGrpSpPr>
            <a:grpSpLocks/>
          </p:cNvGrpSpPr>
          <p:nvPr/>
        </p:nvGrpSpPr>
        <p:grpSpPr bwMode="auto">
          <a:xfrm>
            <a:off x="5486400" y="1905000"/>
            <a:ext cx="4724400" cy="2590800"/>
            <a:chOff x="2496" y="1200"/>
            <a:chExt cx="2976" cy="1632"/>
          </a:xfrm>
        </p:grpSpPr>
        <p:grpSp>
          <p:nvGrpSpPr>
            <p:cNvPr id="92194" name="Group 361"/>
            <p:cNvGrpSpPr>
              <a:grpSpLocks/>
            </p:cNvGrpSpPr>
            <p:nvPr/>
          </p:nvGrpSpPr>
          <p:grpSpPr bwMode="auto">
            <a:xfrm>
              <a:off x="2496" y="1296"/>
              <a:ext cx="2976" cy="1536"/>
              <a:chOff x="2496" y="1296"/>
              <a:chExt cx="2976" cy="1536"/>
            </a:xfrm>
          </p:grpSpPr>
          <p:sp>
            <p:nvSpPr>
              <p:cNvPr id="92196" name="AutoShape 78"/>
              <p:cNvSpPr>
                <a:spLocks noChangeArrowheads="1"/>
              </p:cNvSpPr>
              <p:nvPr/>
            </p:nvSpPr>
            <p:spPr bwMode="auto">
              <a:xfrm>
                <a:off x="2496" y="1920"/>
                <a:ext cx="720" cy="528"/>
              </a:xfrm>
              <a:prstGeom prst="rightArrow">
                <a:avLst>
                  <a:gd name="adj1" fmla="val 37500"/>
                  <a:gd name="adj2" fmla="val 81092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92197" name="Group 271"/>
              <p:cNvGrpSpPr>
                <a:grpSpLocks/>
              </p:cNvGrpSpPr>
              <p:nvPr/>
            </p:nvGrpSpPr>
            <p:grpSpPr bwMode="auto">
              <a:xfrm>
                <a:off x="3452" y="1296"/>
                <a:ext cx="2020" cy="1536"/>
                <a:chOff x="2976" y="2352"/>
                <a:chExt cx="2020" cy="1536"/>
              </a:xfrm>
            </p:grpSpPr>
            <p:sp>
              <p:nvSpPr>
                <p:cNvPr id="92198" name="Rectangle 272"/>
                <p:cNvSpPr>
                  <a:spLocks noChangeArrowheads="1"/>
                </p:cNvSpPr>
                <p:nvPr/>
              </p:nvSpPr>
              <p:spPr bwMode="auto">
                <a:xfrm rot="-3097580">
                  <a:off x="3246" y="3671"/>
                  <a:ext cx="89" cy="57"/>
                </a:xfrm>
                <a:prstGeom prst="rect">
                  <a:avLst/>
                </a:prstGeom>
                <a:gradFill rotWithShape="0">
                  <a:gsLst>
                    <a:gs pos="0">
                      <a:srgbClr val="2E2E2E"/>
                    </a:gs>
                    <a:gs pos="50000">
                      <a:srgbClr val="FFFFFF"/>
                    </a:gs>
                    <a:gs pos="100000">
                      <a:srgbClr val="2E2E2E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grpSp>
              <p:nvGrpSpPr>
                <p:cNvPr id="92199" name="Group 273"/>
                <p:cNvGrpSpPr>
                  <a:grpSpLocks/>
                </p:cNvGrpSpPr>
                <p:nvPr/>
              </p:nvGrpSpPr>
              <p:grpSpPr bwMode="auto">
                <a:xfrm flipH="1">
                  <a:off x="3316" y="3319"/>
                  <a:ext cx="1344" cy="233"/>
                  <a:chOff x="457" y="203"/>
                  <a:chExt cx="379" cy="68"/>
                </a:xfrm>
              </p:grpSpPr>
              <p:sp>
                <p:nvSpPr>
                  <p:cNvPr id="92215" name="Oval 274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581" y="235"/>
                    <a:ext cx="22" cy="22"/>
                  </a:xfrm>
                  <a:prstGeom prst="ellipse">
                    <a:avLst/>
                  </a:prstGeom>
                  <a:solidFill>
                    <a:srgbClr val="C0C0C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92216" name="Oval 275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645" y="235"/>
                    <a:ext cx="22" cy="22"/>
                  </a:xfrm>
                  <a:prstGeom prst="ellipse">
                    <a:avLst/>
                  </a:prstGeom>
                  <a:solidFill>
                    <a:srgbClr val="C0C0C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92217" name="Oval 276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699" y="235"/>
                    <a:ext cx="22" cy="22"/>
                  </a:xfrm>
                  <a:prstGeom prst="ellipse">
                    <a:avLst/>
                  </a:prstGeom>
                  <a:solidFill>
                    <a:srgbClr val="C0C0C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sp>
                <p:nvSpPr>
                  <p:cNvPr id="92218" name="Freeform 277"/>
                  <p:cNvSpPr>
                    <a:spLocks/>
                  </p:cNvSpPr>
                  <p:nvPr/>
                </p:nvSpPr>
                <p:spPr bwMode="auto">
                  <a:xfrm flipH="1" flipV="1">
                    <a:off x="457" y="203"/>
                    <a:ext cx="379" cy="68"/>
                  </a:xfrm>
                  <a:custGeom>
                    <a:avLst/>
                    <a:gdLst>
                      <a:gd name="T0" fmla="*/ 374 w 379"/>
                      <a:gd name="T1" fmla="*/ 0 h 68"/>
                      <a:gd name="T2" fmla="*/ 62 w 379"/>
                      <a:gd name="T3" fmla="*/ 0 h 68"/>
                      <a:gd name="T4" fmla="*/ 61 w 379"/>
                      <a:gd name="T5" fmla="*/ 1 h 68"/>
                      <a:gd name="T6" fmla="*/ 61 w 379"/>
                      <a:gd name="T7" fmla="*/ 5 h 68"/>
                      <a:gd name="T8" fmla="*/ 60 w 379"/>
                      <a:gd name="T9" fmla="*/ 6 h 68"/>
                      <a:gd name="T10" fmla="*/ 2 w 379"/>
                      <a:gd name="T11" fmla="*/ 6 h 68"/>
                      <a:gd name="T12" fmla="*/ 0 w 379"/>
                      <a:gd name="T13" fmla="*/ 7 h 68"/>
                      <a:gd name="T14" fmla="*/ 2 w 379"/>
                      <a:gd name="T15" fmla="*/ 64 h 68"/>
                      <a:gd name="T16" fmla="*/ 50 w 379"/>
                      <a:gd name="T17" fmla="*/ 68 h 68"/>
                      <a:gd name="T18" fmla="*/ 50 w 379"/>
                      <a:gd name="T19" fmla="*/ 62 h 68"/>
                      <a:gd name="T20" fmla="*/ 55 w 379"/>
                      <a:gd name="T21" fmla="*/ 56 h 68"/>
                      <a:gd name="T22" fmla="*/ 376 w 379"/>
                      <a:gd name="T23" fmla="*/ 56 h 68"/>
                      <a:gd name="T24" fmla="*/ 378 w 379"/>
                      <a:gd name="T25" fmla="*/ 55 h 68"/>
                      <a:gd name="T26" fmla="*/ 379 w 379"/>
                      <a:gd name="T27" fmla="*/ 7 h 68"/>
                      <a:gd name="T28" fmla="*/ 378 w 379"/>
                      <a:gd name="T29" fmla="*/ 5 h 68"/>
                      <a:gd name="T30" fmla="*/ 376 w 379"/>
                      <a:gd name="T31" fmla="*/ 5 h 68"/>
                      <a:gd name="T32" fmla="*/ 376 w 379"/>
                      <a:gd name="T33" fmla="*/ 1 h 68"/>
                      <a:gd name="T34" fmla="*/ 374 w 379"/>
                      <a:gd name="T35" fmla="*/ 0 h 68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379" h="68">
                        <a:moveTo>
                          <a:pt x="374" y="0"/>
                        </a:moveTo>
                        <a:lnTo>
                          <a:pt x="62" y="0"/>
                        </a:lnTo>
                        <a:lnTo>
                          <a:pt x="61" y="1"/>
                        </a:lnTo>
                        <a:lnTo>
                          <a:pt x="61" y="5"/>
                        </a:lnTo>
                        <a:lnTo>
                          <a:pt x="60" y="6"/>
                        </a:lnTo>
                        <a:lnTo>
                          <a:pt x="2" y="6"/>
                        </a:lnTo>
                        <a:lnTo>
                          <a:pt x="0" y="7"/>
                        </a:lnTo>
                        <a:lnTo>
                          <a:pt x="2" y="64"/>
                        </a:lnTo>
                        <a:lnTo>
                          <a:pt x="50" y="68"/>
                        </a:lnTo>
                        <a:lnTo>
                          <a:pt x="50" y="62"/>
                        </a:lnTo>
                        <a:lnTo>
                          <a:pt x="55" y="56"/>
                        </a:lnTo>
                        <a:lnTo>
                          <a:pt x="376" y="56"/>
                        </a:lnTo>
                        <a:lnTo>
                          <a:pt x="378" y="55"/>
                        </a:lnTo>
                        <a:lnTo>
                          <a:pt x="379" y="7"/>
                        </a:lnTo>
                        <a:lnTo>
                          <a:pt x="378" y="5"/>
                        </a:lnTo>
                        <a:lnTo>
                          <a:pt x="376" y="5"/>
                        </a:lnTo>
                        <a:lnTo>
                          <a:pt x="376" y="1"/>
                        </a:lnTo>
                        <a:lnTo>
                          <a:pt x="374" y="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19" name="Freeform 278"/>
                  <p:cNvSpPr>
                    <a:spLocks/>
                  </p:cNvSpPr>
                  <p:nvPr/>
                </p:nvSpPr>
                <p:spPr bwMode="auto">
                  <a:xfrm flipH="1" flipV="1">
                    <a:off x="460" y="266"/>
                    <a:ext cx="8" cy="5"/>
                  </a:xfrm>
                  <a:custGeom>
                    <a:avLst/>
                    <a:gdLst>
                      <a:gd name="T0" fmla="*/ 0 w 8"/>
                      <a:gd name="T1" fmla="*/ 0 h 5"/>
                      <a:gd name="T2" fmla="*/ 0 w 8"/>
                      <a:gd name="T3" fmla="*/ 5 h 5"/>
                      <a:gd name="T4" fmla="*/ 8 w 8"/>
                      <a:gd name="T5" fmla="*/ 5 h 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" h="5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8" y="5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20" name="Line 27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63" y="240"/>
                    <a:ext cx="0" cy="26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21" name="Freeform 280"/>
                  <p:cNvSpPr>
                    <a:spLocks/>
                  </p:cNvSpPr>
                  <p:nvPr/>
                </p:nvSpPr>
                <p:spPr bwMode="auto">
                  <a:xfrm flipH="1" flipV="1">
                    <a:off x="458" y="215"/>
                    <a:ext cx="12" cy="25"/>
                  </a:xfrm>
                  <a:custGeom>
                    <a:avLst/>
                    <a:gdLst>
                      <a:gd name="T0" fmla="*/ 12 w 12"/>
                      <a:gd name="T1" fmla="*/ 0 h 25"/>
                      <a:gd name="T2" fmla="*/ 2 w 12"/>
                      <a:gd name="T3" fmla="*/ 0 h 25"/>
                      <a:gd name="T4" fmla="*/ 0 w 12"/>
                      <a:gd name="T5" fmla="*/ 1 h 25"/>
                      <a:gd name="T6" fmla="*/ 0 w 12"/>
                      <a:gd name="T7" fmla="*/ 25 h 2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2" h="25">
                        <a:moveTo>
                          <a:pt x="1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25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22" name="Freeform 281"/>
                  <p:cNvSpPr>
                    <a:spLocks/>
                  </p:cNvSpPr>
                  <p:nvPr/>
                </p:nvSpPr>
                <p:spPr bwMode="auto">
                  <a:xfrm flipH="1" flipV="1">
                    <a:off x="494" y="226"/>
                    <a:ext cx="29" cy="45"/>
                  </a:xfrm>
                  <a:custGeom>
                    <a:avLst/>
                    <a:gdLst>
                      <a:gd name="T0" fmla="*/ 29 w 29"/>
                      <a:gd name="T1" fmla="*/ 0 h 45"/>
                      <a:gd name="T2" fmla="*/ 27 w 29"/>
                      <a:gd name="T3" fmla="*/ 44 h 45"/>
                      <a:gd name="T4" fmla="*/ 25 w 29"/>
                      <a:gd name="T5" fmla="*/ 45 h 45"/>
                      <a:gd name="T6" fmla="*/ 2 w 29"/>
                      <a:gd name="T7" fmla="*/ 45 h 45"/>
                      <a:gd name="T8" fmla="*/ 1 w 29"/>
                      <a:gd name="T9" fmla="*/ 44 h 45"/>
                      <a:gd name="T10" fmla="*/ 0 w 29"/>
                      <a:gd name="T11" fmla="*/ 31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29" h="45">
                        <a:moveTo>
                          <a:pt x="29" y="0"/>
                        </a:moveTo>
                        <a:lnTo>
                          <a:pt x="27" y="44"/>
                        </a:lnTo>
                        <a:lnTo>
                          <a:pt x="25" y="45"/>
                        </a:lnTo>
                        <a:lnTo>
                          <a:pt x="2" y="45"/>
                        </a:lnTo>
                        <a:lnTo>
                          <a:pt x="1" y="44"/>
                        </a:lnTo>
                        <a:lnTo>
                          <a:pt x="0" y="3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23" name="Freeform 282"/>
                  <p:cNvSpPr>
                    <a:spLocks/>
                  </p:cNvSpPr>
                  <p:nvPr/>
                </p:nvSpPr>
                <p:spPr bwMode="auto">
                  <a:xfrm flipH="1" flipV="1">
                    <a:off x="521" y="239"/>
                    <a:ext cx="23" cy="32"/>
                  </a:xfrm>
                  <a:custGeom>
                    <a:avLst/>
                    <a:gdLst>
                      <a:gd name="T0" fmla="*/ 21 w 23"/>
                      <a:gd name="T1" fmla="*/ 0 h 32"/>
                      <a:gd name="T2" fmla="*/ 23 w 23"/>
                      <a:gd name="T3" fmla="*/ 32 h 32"/>
                      <a:gd name="T4" fmla="*/ 22 w 23"/>
                      <a:gd name="T5" fmla="*/ 31 h 32"/>
                      <a:gd name="T6" fmla="*/ 0 w 23"/>
                      <a:gd name="T7" fmla="*/ 31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3" h="32">
                        <a:moveTo>
                          <a:pt x="21" y="0"/>
                        </a:moveTo>
                        <a:lnTo>
                          <a:pt x="23" y="32"/>
                        </a:lnTo>
                        <a:lnTo>
                          <a:pt x="22" y="31"/>
                        </a:lnTo>
                        <a:lnTo>
                          <a:pt x="0" y="3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24" name="Freeform 283"/>
                  <p:cNvSpPr>
                    <a:spLocks/>
                  </p:cNvSpPr>
                  <p:nvPr/>
                </p:nvSpPr>
                <p:spPr bwMode="auto">
                  <a:xfrm flipH="1" flipV="1">
                    <a:off x="544" y="226"/>
                    <a:ext cx="29" cy="45"/>
                  </a:xfrm>
                  <a:custGeom>
                    <a:avLst/>
                    <a:gdLst>
                      <a:gd name="T0" fmla="*/ 29 w 29"/>
                      <a:gd name="T1" fmla="*/ 0 h 45"/>
                      <a:gd name="T2" fmla="*/ 28 w 29"/>
                      <a:gd name="T3" fmla="*/ 44 h 45"/>
                      <a:gd name="T4" fmla="*/ 27 w 29"/>
                      <a:gd name="T5" fmla="*/ 45 h 45"/>
                      <a:gd name="T6" fmla="*/ 2 w 29"/>
                      <a:gd name="T7" fmla="*/ 45 h 45"/>
                      <a:gd name="T8" fmla="*/ 1 w 29"/>
                      <a:gd name="T9" fmla="*/ 44 h 45"/>
                      <a:gd name="T10" fmla="*/ 0 w 29"/>
                      <a:gd name="T11" fmla="*/ 31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29" h="45">
                        <a:moveTo>
                          <a:pt x="29" y="0"/>
                        </a:moveTo>
                        <a:lnTo>
                          <a:pt x="28" y="44"/>
                        </a:lnTo>
                        <a:lnTo>
                          <a:pt x="27" y="45"/>
                        </a:lnTo>
                        <a:lnTo>
                          <a:pt x="2" y="45"/>
                        </a:lnTo>
                        <a:lnTo>
                          <a:pt x="1" y="44"/>
                        </a:lnTo>
                        <a:lnTo>
                          <a:pt x="0" y="3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25" name="Line 28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23" y="230"/>
                    <a:ext cx="2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26" name="Line 28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56" y="217"/>
                    <a:ext cx="0" cy="6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27" name="Line 28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34" y="217"/>
                    <a:ext cx="0" cy="1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28" name="Line 28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15" y="217"/>
                    <a:ext cx="0" cy="6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29" name="Line 28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7" y="215"/>
                    <a:ext cx="0" cy="1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30" name="Arc 289"/>
                  <p:cNvSpPr>
                    <a:spLocks/>
                  </p:cNvSpPr>
                  <p:nvPr/>
                </p:nvSpPr>
                <p:spPr bwMode="auto">
                  <a:xfrm flipH="1">
                    <a:off x="574" y="226"/>
                    <a:ext cx="37" cy="15"/>
                  </a:xfrm>
                  <a:custGeom>
                    <a:avLst/>
                    <a:gdLst>
                      <a:gd name="T0" fmla="*/ 0 w 43200"/>
                      <a:gd name="T1" fmla="*/ 0 h 21600"/>
                      <a:gd name="T2" fmla="*/ 0 w 43200"/>
                      <a:gd name="T3" fmla="*/ 0 h 21600"/>
                      <a:gd name="T4" fmla="*/ 0 w 43200"/>
                      <a:gd name="T5" fmla="*/ 0 h 2160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3200" h="21600" fill="none" extrusionOk="0">
                        <a:moveTo>
                          <a:pt x="0" y="21600"/>
                        </a:moveTo>
                        <a:cubicBezTo>
                          <a:pt x="0" y="9670"/>
                          <a:pt x="9670" y="0"/>
                          <a:pt x="21600" y="0"/>
                        </a:cubicBezTo>
                        <a:cubicBezTo>
                          <a:pt x="33529" y="0"/>
                          <a:pt x="43200" y="9670"/>
                          <a:pt x="43200" y="21600"/>
                        </a:cubicBezTo>
                      </a:path>
                      <a:path w="43200" h="21600" stroke="0" extrusionOk="0">
                        <a:moveTo>
                          <a:pt x="0" y="21600"/>
                        </a:moveTo>
                        <a:cubicBezTo>
                          <a:pt x="0" y="9670"/>
                          <a:pt x="9670" y="0"/>
                          <a:pt x="21600" y="0"/>
                        </a:cubicBezTo>
                        <a:cubicBezTo>
                          <a:pt x="33529" y="0"/>
                          <a:pt x="43200" y="9670"/>
                          <a:pt x="43200" y="21600"/>
                        </a:cubicBezTo>
                        <a:lnTo>
                          <a:pt x="21600" y="21600"/>
                        </a:lnTo>
                        <a:lnTo>
                          <a:pt x="0" y="2160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31" name="Freeform 290"/>
                  <p:cNvSpPr>
                    <a:spLocks/>
                  </p:cNvSpPr>
                  <p:nvPr/>
                </p:nvSpPr>
                <p:spPr bwMode="auto">
                  <a:xfrm flipH="1" flipV="1">
                    <a:off x="565" y="231"/>
                    <a:ext cx="15" cy="40"/>
                  </a:xfrm>
                  <a:custGeom>
                    <a:avLst/>
                    <a:gdLst>
                      <a:gd name="T0" fmla="*/ 13 w 15"/>
                      <a:gd name="T1" fmla="*/ 0 h 40"/>
                      <a:gd name="T2" fmla="*/ 15 w 15"/>
                      <a:gd name="T3" fmla="*/ 32 h 40"/>
                      <a:gd name="T4" fmla="*/ 14 w 15"/>
                      <a:gd name="T5" fmla="*/ 30 h 40"/>
                      <a:gd name="T6" fmla="*/ 4 w 15"/>
                      <a:gd name="T7" fmla="*/ 30 h 40"/>
                      <a:gd name="T8" fmla="*/ 2 w 15"/>
                      <a:gd name="T9" fmla="*/ 32 h 40"/>
                      <a:gd name="T10" fmla="*/ 0 w 15"/>
                      <a:gd name="T11" fmla="*/ 35 h 40"/>
                      <a:gd name="T12" fmla="*/ 0 w 15"/>
                      <a:gd name="T13" fmla="*/ 40 h 4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5" h="40">
                        <a:moveTo>
                          <a:pt x="13" y="0"/>
                        </a:moveTo>
                        <a:lnTo>
                          <a:pt x="15" y="32"/>
                        </a:lnTo>
                        <a:lnTo>
                          <a:pt x="14" y="30"/>
                        </a:lnTo>
                        <a:lnTo>
                          <a:pt x="4" y="30"/>
                        </a:lnTo>
                        <a:lnTo>
                          <a:pt x="2" y="32"/>
                        </a:lnTo>
                        <a:lnTo>
                          <a:pt x="0" y="35"/>
                        </a:lnTo>
                        <a:lnTo>
                          <a:pt x="0" y="4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32" name="Line 29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81" y="230"/>
                    <a:ext cx="24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33" name="Freeform 292"/>
                  <p:cNvSpPr>
                    <a:spLocks/>
                  </p:cNvSpPr>
                  <p:nvPr/>
                </p:nvSpPr>
                <p:spPr bwMode="auto">
                  <a:xfrm flipH="1" flipV="1">
                    <a:off x="605" y="231"/>
                    <a:ext cx="11" cy="34"/>
                  </a:xfrm>
                  <a:custGeom>
                    <a:avLst/>
                    <a:gdLst>
                      <a:gd name="T0" fmla="*/ 1 w 11"/>
                      <a:gd name="T1" fmla="*/ 0 h 34"/>
                      <a:gd name="T2" fmla="*/ 0 w 11"/>
                      <a:gd name="T3" fmla="*/ 24 h 34"/>
                      <a:gd name="T4" fmla="*/ 0 w 11"/>
                      <a:gd name="T5" fmla="*/ 26 h 34"/>
                      <a:gd name="T6" fmla="*/ 1 w 11"/>
                      <a:gd name="T7" fmla="*/ 24 h 34"/>
                      <a:gd name="T8" fmla="*/ 7 w 11"/>
                      <a:gd name="T9" fmla="*/ 24 h 34"/>
                      <a:gd name="T10" fmla="*/ 9 w 11"/>
                      <a:gd name="T11" fmla="*/ 26 h 34"/>
                      <a:gd name="T12" fmla="*/ 11 w 11"/>
                      <a:gd name="T13" fmla="*/ 29 h 34"/>
                      <a:gd name="T14" fmla="*/ 11 w 11"/>
                      <a:gd name="T15" fmla="*/ 34 h 3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1" h="34">
                        <a:moveTo>
                          <a:pt x="1" y="0"/>
                        </a:moveTo>
                        <a:lnTo>
                          <a:pt x="0" y="24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7" y="24"/>
                        </a:lnTo>
                        <a:lnTo>
                          <a:pt x="9" y="26"/>
                        </a:lnTo>
                        <a:lnTo>
                          <a:pt x="11" y="29"/>
                        </a:lnTo>
                        <a:lnTo>
                          <a:pt x="11" y="34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34" name="Line 2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11" y="226"/>
                    <a:ext cx="2" cy="14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35" name="Freeform 294"/>
                  <p:cNvSpPr>
                    <a:spLocks/>
                  </p:cNvSpPr>
                  <p:nvPr/>
                </p:nvSpPr>
                <p:spPr bwMode="auto">
                  <a:xfrm flipH="1" flipV="1">
                    <a:off x="606" y="264"/>
                    <a:ext cx="9" cy="7"/>
                  </a:xfrm>
                  <a:custGeom>
                    <a:avLst/>
                    <a:gdLst>
                      <a:gd name="T0" fmla="*/ 9 w 9"/>
                      <a:gd name="T1" fmla="*/ 0 h 7"/>
                      <a:gd name="T2" fmla="*/ 9 w 9"/>
                      <a:gd name="T3" fmla="*/ 5 h 7"/>
                      <a:gd name="T4" fmla="*/ 8 w 9"/>
                      <a:gd name="T5" fmla="*/ 7 h 7"/>
                      <a:gd name="T6" fmla="*/ 1 w 9"/>
                      <a:gd name="T7" fmla="*/ 7 h 7"/>
                      <a:gd name="T8" fmla="*/ 0 w 9"/>
                      <a:gd name="T9" fmla="*/ 5 h 7"/>
                      <a:gd name="T10" fmla="*/ 0 w 9"/>
                      <a:gd name="T11" fmla="*/ 0 h 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9" h="7">
                        <a:moveTo>
                          <a:pt x="9" y="0"/>
                        </a:moveTo>
                        <a:lnTo>
                          <a:pt x="9" y="5"/>
                        </a:lnTo>
                        <a:lnTo>
                          <a:pt x="8" y="7"/>
                        </a:lnTo>
                        <a:lnTo>
                          <a:pt x="1" y="7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36" name="Freeform 295"/>
                  <p:cNvSpPr>
                    <a:spLocks/>
                  </p:cNvSpPr>
                  <p:nvPr/>
                </p:nvSpPr>
                <p:spPr bwMode="auto">
                  <a:xfrm flipH="1" flipV="1">
                    <a:off x="578" y="215"/>
                    <a:ext cx="6" cy="7"/>
                  </a:xfrm>
                  <a:custGeom>
                    <a:avLst/>
                    <a:gdLst>
                      <a:gd name="T0" fmla="*/ 0 w 6"/>
                      <a:gd name="T1" fmla="*/ 7 h 7"/>
                      <a:gd name="T2" fmla="*/ 0 w 6"/>
                      <a:gd name="T3" fmla="*/ 1 h 7"/>
                      <a:gd name="T4" fmla="*/ 1 w 6"/>
                      <a:gd name="T5" fmla="*/ 0 h 7"/>
                      <a:gd name="T6" fmla="*/ 5 w 6"/>
                      <a:gd name="T7" fmla="*/ 0 h 7"/>
                      <a:gd name="T8" fmla="*/ 6 w 6"/>
                      <a:gd name="T9" fmla="*/ 1 h 7"/>
                      <a:gd name="T10" fmla="*/ 6 w 6"/>
                      <a:gd name="T11" fmla="*/ 7 h 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7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5" y="0"/>
                        </a:lnTo>
                        <a:lnTo>
                          <a:pt x="6" y="1"/>
                        </a:lnTo>
                        <a:lnTo>
                          <a:pt x="6" y="7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37" name="Freeform 296"/>
                  <p:cNvSpPr>
                    <a:spLocks/>
                  </p:cNvSpPr>
                  <p:nvPr/>
                </p:nvSpPr>
                <p:spPr bwMode="auto">
                  <a:xfrm flipH="1" flipV="1">
                    <a:off x="627" y="215"/>
                    <a:ext cx="6" cy="7"/>
                  </a:xfrm>
                  <a:custGeom>
                    <a:avLst/>
                    <a:gdLst>
                      <a:gd name="T0" fmla="*/ 0 w 6"/>
                      <a:gd name="T1" fmla="*/ 7 h 7"/>
                      <a:gd name="T2" fmla="*/ 0 w 6"/>
                      <a:gd name="T3" fmla="*/ 1 h 7"/>
                      <a:gd name="T4" fmla="*/ 1 w 6"/>
                      <a:gd name="T5" fmla="*/ 0 h 7"/>
                      <a:gd name="T6" fmla="*/ 5 w 6"/>
                      <a:gd name="T7" fmla="*/ 0 h 7"/>
                      <a:gd name="T8" fmla="*/ 6 w 6"/>
                      <a:gd name="T9" fmla="*/ 1 h 7"/>
                      <a:gd name="T10" fmla="*/ 6 w 6"/>
                      <a:gd name="T11" fmla="*/ 7 h 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7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5" y="0"/>
                        </a:lnTo>
                        <a:lnTo>
                          <a:pt x="6" y="1"/>
                        </a:lnTo>
                        <a:lnTo>
                          <a:pt x="6" y="7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38" name="Freeform 297"/>
                  <p:cNvSpPr>
                    <a:spLocks/>
                  </p:cNvSpPr>
                  <p:nvPr/>
                </p:nvSpPr>
                <p:spPr bwMode="auto">
                  <a:xfrm flipH="1" flipV="1">
                    <a:off x="690" y="215"/>
                    <a:ext cx="6" cy="7"/>
                  </a:xfrm>
                  <a:custGeom>
                    <a:avLst/>
                    <a:gdLst>
                      <a:gd name="T0" fmla="*/ 0 w 6"/>
                      <a:gd name="T1" fmla="*/ 7 h 7"/>
                      <a:gd name="T2" fmla="*/ 0 w 6"/>
                      <a:gd name="T3" fmla="*/ 1 h 7"/>
                      <a:gd name="T4" fmla="*/ 1 w 6"/>
                      <a:gd name="T5" fmla="*/ 0 h 7"/>
                      <a:gd name="T6" fmla="*/ 5 w 6"/>
                      <a:gd name="T7" fmla="*/ 0 h 7"/>
                      <a:gd name="T8" fmla="*/ 6 w 6"/>
                      <a:gd name="T9" fmla="*/ 1 h 7"/>
                      <a:gd name="T10" fmla="*/ 6 w 6"/>
                      <a:gd name="T11" fmla="*/ 7 h 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7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5" y="0"/>
                        </a:lnTo>
                        <a:lnTo>
                          <a:pt x="6" y="1"/>
                        </a:lnTo>
                        <a:lnTo>
                          <a:pt x="6" y="7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39" name="Freeform 298"/>
                  <p:cNvSpPr>
                    <a:spLocks/>
                  </p:cNvSpPr>
                  <p:nvPr/>
                </p:nvSpPr>
                <p:spPr bwMode="auto">
                  <a:xfrm flipH="1" flipV="1">
                    <a:off x="635" y="230"/>
                    <a:ext cx="36" cy="40"/>
                  </a:xfrm>
                  <a:custGeom>
                    <a:avLst/>
                    <a:gdLst>
                      <a:gd name="T0" fmla="*/ 34 w 36"/>
                      <a:gd name="T1" fmla="*/ 0 h 40"/>
                      <a:gd name="T2" fmla="*/ 36 w 36"/>
                      <a:gd name="T3" fmla="*/ 31 h 40"/>
                      <a:gd name="T4" fmla="*/ 35 w 36"/>
                      <a:gd name="T5" fmla="*/ 29 h 40"/>
                      <a:gd name="T6" fmla="*/ 31 w 36"/>
                      <a:gd name="T7" fmla="*/ 29 h 40"/>
                      <a:gd name="T8" fmla="*/ 30 w 36"/>
                      <a:gd name="T9" fmla="*/ 32 h 40"/>
                      <a:gd name="T10" fmla="*/ 27 w 36"/>
                      <a:gd name="T11" fmla="*/ 36 h 40"/>
                      <a:gd name="T12" fmla="*/ 22 w 36"/>
                      <a:gd name="T13" fmla="*/ 38 h 40"/>
                      <a:gd name="T14" fmla="*/ 16 w 36"/>
                      <a:gd name="T15" fmla="*/ 40 h 40"/>
                      <a:gd name="T16" fmla="*/ 10 w 36"/>
                      <a:gd name="T17" fmla="*/ 39 h 40"/>
                      <a:gd name="T18" fmla="*/ 6 w 36"/>
                      <a:gd name="T19" fmla="*/ 37 h 40"/>
                      <a:gd name="T20" fmla="*/ 3 w 36"/>
                      <a:gd name="T21" fmla="*/ 35 h 40"/>
                      <a:gd name="T22" fmla="*/ 1 w 36"/>
                      <a:gd name="T23" fmla="*/ 33 h 40"/>
                      <a:gd name="T24" fmla="*/ 0 w 36"/>
                      <a:gd name="T25" fmla="*/ 35 h 40"/>
                      <a:gd name="T26" fmla="*/ 2 w 36"/>
                      <a:gd name="T27" fmla="*/ 0 h 4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36" h="40">
                        <a:moveTo>
                          <a:pt x="34" y="0"/>
                        </a:moveTo>
                        <a:lnTo>
                          <a:pt x="36" y="31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0" y="32"/>
                        </a:lnTo>
                        <a:lnTo>
                          <a:pt x="27" y="36"/>
                        </a:lnTo>
                        <a:lnTo>
                          <a:pt x="22" y="38"/>
                        </a:lnTo>
                        <a:lnTo>
                          <a:pt x="16" y="40"/>
                        </a:lnTo>
                        <a:lnTo>
                          <a:pt x="10" y="39"/>
                        </a:lnTo>
                        <a:lnTo>
                          <a:pt x="6" y="37"/>
                        </a:lnTo>
                        <a:lnTo>
                          <a:pt x="3" y="35"/>
                        </a:lnTo>
                        <a:lnTo>
                          <a:pt x="1" y="33"/>
                        </a:lnTo>
                        <a:lnTo>
                          <a:pt x="0" y="35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40" name="Line 29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605" y="215"/>
                    <a:ext cx="0" cy="1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41" name="Freeform 300"/>
                  <p:cNvSpPr>
                    <a:spLocks/>
                  </p:cNvSpPr>
                  <p:nvPr/>
                </p:nvSpPr>
                <p:spPr bwMode="auto">
                  <a:xfrm flipH="1" flipV="1">
                    <a:off x="600" y="226"/>
                    <a:ext cx="40" cy="12"/>
                  </a:xfrm>
                  <a:custGeom>
                    <a:avLst/>
                    <a:gdLst>
                      <a:gd name="T0" fmla="*/ 40 w 40"/>
                      <a:gd name="T1" fmla="*/ 11 h 12"/>
                      <a:gd name="T2" fmla="*/ 38 w 40"/>
                      <a:gd name="T3" fmla="*/ 12 h 12"/>
                      <a:gd name="T4" fmla="*/ 2 w 40"/>
                      <a:gd name="T5" fmla="*/ 12 h 12"/>
                      <a:gd name="T6" fmla="*/ 1 w 40"/>
                      <a:gd name="T7" fmla="*/ 11 h 12"/>
                      <a:gd name="T8" fmla="*/ 1 w 40"/>
                      <a:gd name="T9" fmla="*/ 1 h 12"/>
                      <a:gd name="T10" fmla="*/ 0 w 40"/>
                      <a:gd name="T11" fmla="*/ 0 h 1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0" h="12">
                        <a:moveTo>
                          <a:pt x="40" y="11"/>
                        </a:moveTo>
                        <a:lnTo>
                          <a:pt x="38" y="12"/>
                        </a:lnTo>
                        <a:lnTo>
                          <a:pt x="2" y="12"/>
                        </a:lnTo>
                        <a:lnTo>
                          <a:pt x="1" y="1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42" name="Freeform 301"/>
                  <p:cNvSpPr>
                    <a:spLocks/>
                  </p:cNvSpPr>
                  <p:nvPr/>
                </p:nvSpPr>
                <p:spPr bwMode="auto">
                  <a:xfrm flipH="1" flipV="1">
                    <a:off x="639" y="226"/>
                    <a:ext cx="28" cy="7"/>
                  </a:xfrm>
                  <a:custGeom>
                    <a:avLst/>
                    <a:gdLst>
                      <a:gd name="T0" fmla="*/ 28 w 28"/>
                      <a:gd name="T1" fmla="*/ 0 h 7"/>
                      <a:gd name="T2" fmla="*/ 25 w 28"/>
                      <a:gd name="T3" fmla="*/ 3 h 7"/>
                      <a:gd name="T4" fmla="*/ 21 w 28"/>
                      <a:gd name="T5" fmla="*/ 5 h 7"/>
                      <a:gd name="T6" fmla="*/ 16 w 28"/>
                      <a:gd name="T7" fmla="*/ 7 h 7"/>
                      <a:gd name="T8" fmla="*/ 8 w 28"/>
                      <a:gd name="T9" fmla="*/ 7 h 7"/>
                      <a:gd name="T10" fmla="*/ 4 w 28"/>
                      <a:gd name="T11" fmla="*/ 6 h 7"/>
                      <a:gd name="T12" fmla="*/ 0 w 28"/>
                      <a:gd name="T13" fmla="*/ 4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8" h="7">
                        <a:moveTo>
                          <a:pt x="28" y="0"/>
                        </a:moveTo>
                        <a:lnTo>
                          <a:pt x="25" y="3"/>
                        </a:lnTo>
                        <a:lnTo>
                          <a:pt x="21" y="5"/>
                        </a:lnTo>
                        <a:lnTo>
                          <a:pt x="16" y="7"/>
                        </a:lnTo>
                        <a:lnTo>
                          <a:pt x="8" y="7"/>
                        </a:lnTo>
                        <a:lnTo>
                          <a:pt x="4" y="6"/>
                        </a:lnTo>
                        <a:lnTo>
                          <a:pt x="0" y="4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43" name="Freeform 302"/>
                  <p:cNvSpPr>
                    <a:spLocks/>
                  </p:cNvSpPr>
                  <p:nvPr/>
                </p:nvSpPr>
                <p:spPr bwMode="auto">
                  <a:xfrm flipH="1" flipV="1">
                    <a:off x="666" y="226"/>
                    <a:ext cx="30" cy="13"/>
                  </a:xfrm>
                  <a:custGeom>
                    <a:avLst/>
                    <a:gdLst>
                      <a:gd name="T0" fmla="*/ 30 w 30"/>
                      <a:gd name="T1" fmla="*/ 6 h 13"/>
                      <a:gd name="T2" fmla="*/ 29 w 30"/>
                      <a:gd name="T3" fmla="*/ 8 h 13"/>
                      <a:gd name="T4" fmla="*/ 29 w 30"/>
                      <a:gd name="T5" fmla="*/ 12 h 13"/>
                      <a:gd name="T6" fmla="*/ 28 w 30"/>
                      <a:gd name="T7" fmla="*/ 13 h 13"/>
                      <a:gd name="T8" fmla="*/ 3 w 30"/>
                      <a:gd name="T9" fmla="*/ 13 h 13"/>
                      <a:gd name="T10" fmla="*/ 2 w 30"/>
                      <a:gd name="T11" fmla="*/ 3 h 13"/>
                      <a:gd name="T12" fmla="*/ 0 w 30"/>
                      <a:gd name="T13" fmla="*/ 0 h 1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13">
                        <a:moveTo>
                          <a:pt x="30" y="6"/>
                        </a:moveTo>
                        <a:lnTo>
                          <a:pt x="29" y="8"/>
                        </a:lnTo>
                        <a:lnTo>
                          <a:pt x="29" y="12"/>
                        </a:lnTo>
                        <a:lnTo>
                          <a:pt x="28" y="13"/>
                        </a:lnTo>
                        <a:lnTo>
                          <a:pt x="3" y="13"/>
                        </a:lnTo>
                        <a:lnTo>
                          <a:pt x="2" y="3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44" name="Freeform 303"/>
                  <p:cNvSpPr>
                    <a:spLocks/>
                  </p:cNvSpPr>
                  <p:nvPr/>
                </p:nvSpPr>
                <p:spPr bwMode="auto">
                  <a:xfrm flipH="1" flipV="1">
                    <a:off x="689" y="227"/>
                    <a:ext cx="51" cy="44"/>
                  </a:xfrm>
                  <a:custGeom>
                    <a:avLst/>
                    <a:gdLst>
                      <a:gd name="T0" fmla="*/ 49 w 51"/>
                      <a:gd name="T1" fmla="*/ 0 h 44"/>
                      <a:gd name="T2" fmla="*/ 51 w 51"/>
                      <a:gd name="T3" fmla="*/ 32 h 44"/>
                      <a:gd name="T4" fmla="*/ 50 w 51"/>
                      <a:gd name="T5" fmla="*/ 30 h 44"/>
                      <a:gd name="T6" fmla="*/ 46 w 51"/>
                      <a:gd name="T7" fmla="*/ 30 h 44"/>
                      <a:gd name="T8" fmla="*/ 44 w 51"/>
                      <a:gd name="T9" fmla="*/ 31 h 44"/>
                      <a:gd name="T10" fmla="*/ 42 w 51"/>
                      <a:gd name="T11" fmla="*/ 34 h 44"/>
                      <a:gd name="T12" fmla="*/ 42 w 51"/>
                      <a:gd name="T13" fmla="*/ 42 h 44"/>
                      <a:gd name="T14" fmla="*/ 41 w 51"/>
                      <a:gd name="T15" fmla="*/ 44 h 44"/>
                      <a:gd name="T16" fmla="*/ 19 w 51"/>
                      <a:gd name="T17" fmla="*/ 44 h 44"/>
                      <a:gd name="T18" fmla="*/ 17 w 51"/>
                      <a:gd name="T19" fmla="*/ 42 h 44"/>
                      <a:gd name="T20" fmla="*/ 17 w 51"/>
                      <a:gd name="T21" fmla="*/ 35 h 44"/>
                      <a:gd name="T22" fmla="*/ 15 w 51"/>
                      <a:gd name="T23" fmla="*/ 32 h 44"/>
                      <a:gd name="T24" fmla="*/ 13 w 51"/>
                      <a:gd name="T25" fmla="*/ 30 h 44"/>
                      <a:gd name="T26" fmla="*/ 1 w 51"/>
                      <a:gd name="T27" fmla="*/ 30 h 44"/>
                      <a:gd name="T28" fmla="*/ 0 w 51"/>
                      <a:gd name="T29" fmla="*/ 31 h 44"/>
                      <a:gd name="T30" fmla="*/ 1 w 51"/>
                      <a:gd name="T31" fmla="*/ 1 h 44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51" h="44">
                        <a:moveTo>
                          <a:pt x="49" y="0"/>
                        </a:moveTo>
                        <a:lnTo>
                          <a:pt x="51" y="32"/>
                        </a:lnTo>
                        <a:lnTo>
                          <a:pt x="50" y="30"/>
                        </a:lnTo>
                        <a:lnTo>
                          <a:pt x="46" y="30"/>
                        </a:lnTo>
                        <a:lnTo>
                          <a:pt x="44" y="31"/>
                        </a:lnTo>
                        <a:lnTo>
                          <a:pt x="42" y="34"/>
                        </a:lnTo>
                        <a:lnTo>
                          <a:pt x="42" y="42"/>
                        </a:lnTo>
                        <a:lnTo>
                          <a:pt x="41" y="44"/>
                        </a:lnTo>
                        <a:lnTo>
                          <a:pt x="19" y="44"/>
                        </a:lnTo>
                        <a:lnTo>
                          <a:pt x="17" y="42"/>
                        </a:lnTo>
                        <a:lnTo>
                          <a:pt x="17" y="35"/>
                        </a:lnTo>
                        <a:lnTo>
                          <a:pt x="15" y="32"/>
                        </a:lnTo>
                        <a:lnTo>
                          <a:pt x="13" y="30"/>
                        </a:lnTo>
                        <a:lnTo>
                          <a:pt x="1" y="30"/>
                        </a:lnTo>
                        <a:lnTo>
                          <a:pt x="0" y="31"/>
                        </a:lnTo>
                        <a:lnTo>
                          <a:pt x="1" y="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45" name="Arc 304"/>
                  <p:cNvSpPr>
                    <a:spLocks/>
                  </p:cNvSpPr>
                  <p:nvPr/>
                </p:nvSpPr>
                <p:spPr bwMode="auto">
                  <a:xfrm flipH="1">
                    <a:off x="705" y="225"/>
                    <a:ext cx="11" cy="5"/>
                  </a:xfrm>
                  <a:custGeom>
                    <a:avLst/>
                    <a:gdLst>
                      <a:gd name="T0" fmla="*/ 0 w 33269"/>
                      <a:gd name="T1" fmla="*/ 0 h 21600"/>
                      <a:gd name="T2" fmla="*/ 0 w 33269"/>
                      <a:gd name="T3" fmla="*/ 0 h 21600"/>
                      <a:gd name="T4" fmla="*/ 0 w 33269"/>
                      <a:gd name="T5" fmla="*/ 0 h 2160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3269" h="21600" fill="none" extrusionOk="0">
                        <a:moveTo>
                          <a:pt x="0" y="7697"/>
                        </a:moveTo>
                        <a:cubicBezTo>
                          <a:pt x="4104" y="2817"/>
                          <a:pt x="10154" y="-1"/>
                          <a:pt x="16531" y="0"/>
                        </a:cubicBezTo>
                        <a:cubicBezTo>
                          <a:pt x="23020" y="0"/>
                          <a:pt x="29166" y="2918"/>
                          <a:pt x="33268" y="7947"/>
                        </a:cubicBezTo>
                      </a:path>
                      <a:path w="33269" h="21600" stroke="0" extrusionOk="0">
                        <a:moveTo>
                          <a:pt x="0" y="7697"/>
                        </a:moveTo>
                        <a:cubicBezTo>
                          <a:pt x="4104" y="2817"/>
                          <a:pt x="10154" y="-1"/>
                          <a:pt x="16531" y="0"/>
                        </a:cubicBezTo>
                        <a:cubicBezTo>
                          <a:pt x="23020" y="0"/>
                          <a:pt x="29166" y="2918"/>
                          <a:pt x="33268" y="7947"/>
                        </a:cubicBezTo>
                        <a:lnTo>
                          <a:pt x="16531" y="21600"/>
                        </a:lnTo>
                        <a:lnTo>
                          <a:pt x="0" y="7697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46" name="Freeform 305"/>
                  <p:cNvSpPr>
                    <a:spLocks/>
                  </p:cNvSpPr>
                  <p:nvPr/>
                </p:nvSpPr>
                <p:spPr bwMode="auto">
                  <a:xfrm flipH="1" flipV="1">
                    <a:off x="693" y="226"/>
                    <a:ext cx="4" cy="7"/>
                  </a:xfrm>
                  <a:custGeom>
                    <a:avLst/>
                    <a:gdLst>
                      <a:gd name="T0" fmla="*/ 3 w 4"/>
                      <a:gd name="T1" fmla="*/ 0 h 7"/>
                      <a:gd name="T2" fmla="*/ 0 w 4"/>
                      <a:gd name="T3" fmla="*/ 1 h 7"/>
                      <a:gd name="T4" fmla="*/ 1 w 4"/>
                      <a:gd name="T5" fmla="*/ 6 h 7"/>
                      <a:gd name="T6" fmla="*/ 2 w 4"/>
                      <a:gd name="T7" fmla="*/ 7 h 7"/>
                      <a:gd name="T8" fmla="*/ 4 w 4"/>
                      <a:gd name="T9" fmla="*/ 7 h 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" h="7">
                        <a:moveTo>
                          <a:pt x="3" y="0"/>
                        </a:moveTo>
                        <a:lnTo>
                          <a:pt x="0" y="1"/>
                        </a:lnTo>
                        <a:lnTo>
                          <a:pt x="1" y="6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47" name="Freeform 306"/>
                  <p:cNvSpPr>
                    <a:spLocks/>
                  </p:cNvSpPr>
                  <p:nvPr/>
                </p:nvSpPr>
                <p:spPr bwMode="auto">
                  <a:xfrm flipH="1" flipV="1">
                    <a:off x="723" y="231"/>
                    <a:ext cx="13" cy="1"/>
                  </a:xfrm>
                  <a:custGeom>
                    <a:avLst/>
                    <a:gdLst>
                      <a:gd name="T0" fmla="*/ 0 w 13"/>
                      <a:gd name="T1" fmla="*/ 0 h 1"/>
                      <a:gd name="T2" fmla="*/ 11 w 13"/>
                      <a:gd name="T3" fmla="*/ 0 h 1"/>
                      <a:gd name="T4" fmla="*/ 13 w 13"/>
                      <a:gd name="T5" fmla="*/ 1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">
                        <a:moveTo>
                          <a:pt x="0" y="0"/>
                        </a:moveTo>
                        <a:lnTo>
                          <a:pt x="11" y="0"/>
                        </a:lnTo>
                        <a:lnTo>
                          <a:pt x="13" y="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48" name="Line 30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743" y="228"/>
                    <a:ext cx="0" cy="4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49" name="Line 30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753" y="229"/>
                    <a:ext cx="1" cy="4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50" name="Freeform 309"/>
                  <p:cNvSpPr>
                    <a:spLocks/>
                  </p:cNvSpPr>
                  <p:nvPr/>
                </p:nvSpPr>
                <p:spPr bwMode="auto">
                  <a:xfrm flipH="1" flipV="1">
                    <a:off x="764" y="215"/>
                    <a:ext cx="17" cy="25"/>
                  </a:xfrm>
                  <a:custGeom>
                    <a:avLst/>
                    <a:gdLst>
                      <a:gd name="T0" fmla="*/ 17 w 17"/>
                      <a:gd name="T1" fmla="*/ 0 h 25"/>
                      <a:gd name="T2" fmla="*/ 0 w 17"/>
                      <a:gd name="T3" fmla="*/ 25 h 25"/>
                      <a:gd name="T4" fmla="*/ 0 60000 65536"/>
                      <a:gd name="T5" fmla="*/ 0 60000 6553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0" t="0" r="r" b="b"/>
                    <a:pathLst>
                      <a:path w="17" h="25">
                        <a:moveTo>
                          <a:pt x="17" y="0"/>
                        </a:moveTo>
                        <a:lnTo>
                          <a:pt x="0" y="25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51" name="Freeform 310"/>
                  <p:cNvSpPr>
                    <a:spLocks/>
                  </p:cNvSpPr>
                  <p:nvPr/>
                </p:nvSpPr>
                <p:spPr bwMode="auto">
                  <a:xfrm flipH="1" flipV="1">
                    <a:off x="759" y="265"/>
                    <a:ext cx="16" cy="6"/>
                  </a:xfrm>
                  <a:custGeom>
                    <a:avLst/>
                    <a:gdLst>
                      <a:gd name="T0" fmla="*/ 16 w 16"/>
                      <a:gd name="T1" fmla="*/ 0 h 6"/>
                      <a:gd name="T2" fmla="*/ 14 w 16"/>
                      <a:gd name="T3" fmla="*/ 5 h 6"/>
                      <a:gd name="T4" fmla="*/ 13 w 16"/>
                      <a:gd name="T5" fmla="*/ 6 h 6"/>
                      <a:gd name="T6" fmla="*/ 0 w 16"/>
                      <a:gd name="T7" fmla="*/ 6 h 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6" h="6">
                        <a:moveTo>
                          <a:pt x="16" y="0"/>
                        </a:moveTo>
                        <a:lnTo>
                          <a:pt x="14" y="5"/>
                        </a:lnTo>
                        <a:lnTo>
                          <a:pt x="13" y="6"/>
                        </a:lnTo>
                        <a:lnTo>
                          <a:pt x="0" y="6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52" name="Freeform 311"/>
                  <p:cNvSpPr>
                    <a:spLocks/>
                  </p:cNvSpPr>
                  <p:nvPr/>
                </p:nvSpPr>
                <p:spPr bwMode="auto">
                  <a:xfrm flipH="1" flipV="1">
                    <a:off x="736" y="226"/>
                    <a:ext cx="28" cy="15"/>
                  </a:xfrm>
                  <a:custGeom>
                    <a:avLst/>
                    <a:gdLst>
                      <a:gd name="T0" fmla="*/ 28 w 28"/>
                      <a:gd name="T1" fmla="*/ 0 h 15"/>
                      <a:gd name="T2" fmla="*/ 28 w 28"/>
                      <a:gd name="T3" fmla="*/ 8 h 15"/>
                      <a:gd name="T4" fmla="*/ 27 w 28"/>
                      <a:gd name="T5" fmla="*/ 9 h 15"/>
                      <a:gd name="T6" fmla="*/ 27 w 28"/>
                      <a:gd name="T7" fmla="*/ 14 h 15"/>
                      <a:gd name="T8" fmla="*/ 26 w 28"/>
                      <a:gd name="T9" fmla="*/ 15 h 15"/>
                      <a:gd name="T10" fmla="*/ 2 w 28"/>
                      <a:gd name="T11" fmla="*/ 15 h 15"/>
                      <a:gd name="T12" fmla="*/ 0 w 28"/>
                      <a:gd name="T13" fmla="*/ 14 h 15"/>
                      <a:gd name="T14" fmla="*/ 0 w 28"/>
                      <a:gd name="T15" fmla="*/ 1 h 1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8" h="15">
                        <a:moveTo>
                          <a:pt x="28" y="0"/>
                        </a:moveTo>
                        <a:lnTo>
                          <a:pt x="28" y="8"/>
                        </a:lnTo>
                        <a:lnTo>
                          <a:pt x="27" y="9"/>
                        </a:lnTo>
                        <a:lnTo>
                          <a:pt x="27" y="14"/>
                        </a:lnTo>
                        <a:lnTo>
                          <a:pt x="26" y="15"/>
                        </a:lnTo>
                        <a:lnTo>
                          <a:pt x="2" y="15"/>
                        </a:lnTo>
                        <a:lnTo>
                          <a:pt x="0" y="14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53" name="Line 31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762" y="229"/>
                    <a:ext cx="0" cy="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54" name="Freeform 313"/>
                  <p:cNvSpPr>
                    <a:spLocks/>
                  </p:cNvSpPr>
                  <p:nvPr/>
                </p:nvSpPr>
                <p:spPr bwMode="auto">
                  <a:xfrm flipH="1" flipV="1">
                    <a:off x="763" y="236"/>
                    <a:ext cx="52" cy="26"/>
                  </a:xfrm>
                  <a:custGeom>
                    <a:avLst/>
                    <a:gdLst>
                      <a:gd name="T0" fmla="*/ 50 w 52"/>
                      <a:gd name="T1" fmla="*/ 0 h 26"/>
                      <a:gd name="T2" fmla="*/ 52 w 52"/>
                      <a:gd name="T3" fmla="*/ 22 h 26"/>
                      <a:gd name="T4" fmla="*/ 51 w 52"/>
                      <a:gd name="T5" fmla="*/ 21 h 26"/>
                      <a:gd name="T6" fmla="*/ 4 w 52"/>
                      <a:gd name="T7" fmla="*/ 21 h 26"/>
                      <a:gd name="T8" fmla="*/ 1 w 52"/>
                      <a:gd name="T9" fmla="*/ 23 h 26"/>
                      <a:gd name="T10" fmla="*/ 0 w 52"/>
                      <a:gd name="T11" fmla="*/ 26 h 2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52" h="26">
                        <a:moveTo>
                          <a:pt x="50" y="0"/>
                        </a:moveTo>
                        <a:lnTo>
                          <a:pt x="52" y="22"/>
                        </a:lnTo>
                        <a:lnTo>
                          <a:pt x="51" y="21"/>
                        </a:lnTo>
                        <a:lnTo>
                          <a:pt x="4" y="21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55" name="Line 31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3" y="204"/>
                    <a:ext cx="2" cy="27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56" name="Freeform 315"/>
                  <p:cNvSpPr>
                    <a:spLocks/>
                  </p:cNvSpPr>
                  <p:nvPr/>
                </p:nvSpPr>
                <p:spPr bwMode="auto">
                  <a:xfrm flipH="1" flipV="1">
                    <a:off x="779" y="210"/>
                    <a:ext cx="7" cy="31"/>
                  </a:xfrm>
                  <a:custGeom>
                    <a:avLst/>
                    <a:gdLst>
                      <a:gd name="T0" fmla="*/ 7 w 7"/>
                      <a:gd name="T1" fmla="*/ 0 h 31"/>
                      <a:gd name="T2" fmla="*/ 4 w 7"/>
                      <a:gd name="T3" fmla="*/ 2 h 31"/>
                      <a:gd name="T4" fmla="*/ 3 w 7"/>
                      <a:gd name="T5" fmla="*/ 17 h 31"/>
                      <a:gd name="T6" fmla="*/ 1 w 7"/>
                      <a:gd name="T7" fmla="*/ 20 h 31"/>
                      <a:gd name="T8" fmla="*/ 0 w 7"/>
                      <a:gd name="T9" fmla="*/ 31 h 3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" h="31">
                        <a:moveTo>
                          <a:pt x="7" y="0"/>
                        </a:moveTo>
                        <a:lnTo>
                          <a:pt x="4" y="2"/>
                        </a:lnTo>
                        <a:lnTo>
                          <a:pt x="3" y="17"/>
                        </a:lnTo>
                        <a:lnTo>
                          <a:pt x="1" y="20"/>
                        </a:lnTo>
                        <a:lnTo>
                          <a:pt x="0" y="31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57" name="Freeform 316"/>
                  <p:cNvSpPr>
                    <a:spLocks/>
                  </p:cNvSpPr>
                  <p:nvPr/>
                </p:nvSpPr>
                <p:spPr bwMode="auto">
                  <a:xfrm flipH="1" flipV="1">
                    <a:off x="788" y="241"/>
                    <a:ext cx="36" cy="24"/>
                  </a:xfrm>
                  <a:custGeom>
                    <a:avLst/>
                    <a:gdLst>
                      <a:gd name="T0" fmla="*/ 0 w 36"/>
                      <a:gd name="T1" fmla="*/ 0 h 24"/>
                      <a:gd name="T2" fmla="*/ 0 w 36"/>
                      <a:gd name="T3" fmla="*/ 10 h 24"/>
                      <a:gd name="T4" fmla="*/ 2 w 36"/>
                      <a:gd name="T5" fmla="*/ 11 h 24"/>
                      <a:gd name="T6" fmla="*/ 13 w 36"/>
                      <a:gd name="T7" fmla="*/ 12 h 24"/>
                      <a:gd name="T8" fmla="*/ 18 w 36"/>
                      <a:gd name="T9" fmla="*/ 13 h 24"/>
                      <a:gd name="T10" fmla="*/ 36 w 36"/>
                      <a:gd name="T11" fmla="*/ 24 h 2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6" h="24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2" y="11"/>
                        </a:lnTo>
                        <a:lnTo>
                          <a:pt x="13" y="12"/>
                        </a:lnTo>
                        <a:lnTo>
                          <a:pt x="18" y="13"/>
                        </a:lnTo>
                        <a:lnTo>
                          <a:pt x="36" y="24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flat" cmpd="sng">
                    <a:solidFill>
                      <a:srgbClr val="000000"/>
                    </a:solidFill>
                    <a:prstDash val="dash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58" name="Line 317"/>
                  <p:cNvSpPr>
                    <a:spLocks noChangeShapeType="1"/>
                  </p:cNvSpPr>
                  <p:nvPr/>
                </p:nvSpPr>
                <p:spPr bwMode="auto">
                  <a:xfrm>
                    <a:off x="481" y="269"/>
                    <a:ext cx="1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92200" name="Rectangle 318"/>
                <p:cNvSpPr>
                  <a:spLocks noChangeArrowheads="1"/>
                </p:cNvSpPr>
                <p:nvPr/>
              </p:nvSpPr>
              <p:spPr bwMode="auto">
                <a:xfrm>
                  <a:off x="3220" y="3552"/>
                  <a:ext cx="336" cy="96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2201" name="Rectangle 319"/>
                <p:cNvSpPr>
                  <a:spLocks noChangeArrowheads="1"/>
                </p:cNvSpPr>
                <p:nvPr/>
              </p:nvSpPr>
              <p:spPr bwMode="auto">
                <a:xfrm>
                  <a:off x="4420" y="3552"/>
                  <a:ext cx="336" cy="96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2202" name="Rectangle 320"/>
                <p:cNvSpPr>
                  <a:spLocks noChangeArrowheads="1"/>
                </p:cNvSpPr>
                <p:nvPr/>
              </p:nvSpPr>
              <p:spPr bwMode="auto">
                <a:xfrm>
                  <a:off x="2976" y="2658"/>
                  <a:ext cx="2015" cy="233"/>
                </a:xfrm>
                <a:prstGeom prst="rect">
                  <a:avLst/>
                </a:prstGeom>
                <a:gradFill rotWithShape="0">
                  <a:gsLst>
                    <a:gs pos="0">
                      <a:srgbClr val="007600"/>
                    </a:gs>
                    <a:gs pos="50000">
                      <a:srgbClr val="00FF00"/>
                    </a:gs>
                    <a:gs pos="100000">
                      <a:srgbClr val="0076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2203" name="Freeform 321"/>
                <p:cNvSpPr>
                  <a:spLocks/>
                </p:cNvSpPr>
                <p:nvPr/>
              </p:nvSpPr>
              <p:spPr bwMode="auto">
                <a:xfrm>
                  <a:off x="2976" y="2886"/>
                  <a:ext cx="596" cy="1002"/>
                </a:xfrm>
                <a:custGeom>
                  <a:avLst/>
                  <a:gdLst>
                    <a:gd name="T0" fmla="*/ 169 w 484"/>
                    <a:gd name="T1" fmla="*/ 0 h 766"/>
                    <a:gd name="T2" fmla="*/ 169 w 484"/>
                    <a:gd name="T3" fmla="*/ 32901 h 766"/>
                    <a:gd name="T4" fmla="*/ 8924 w 484"/>
                    <a:gd name="T5" fmla="*/ 32901 h 766"/>
                    <a:gd name="T6" fmla="*/ 8924 w 484"/>
                    <a:gd name="T7" fmla="*/ 25041 h 766"/>
                    <a:gd name="T8" fmla="*/ 4043 w 484"/>
                    <a:gd name="T9" fmla="*/ 25041 h 766"/>
                    <a:gd name="T10" fmla="*/ 4043 w 484"/>
                    <a:gd name="T11" fmla="*/ 298 h 766"/>
                    <a:gd name="T12" fmla="*/ 0 w 484"/>
                    <a:gd name="T13" fmla="*/ 298 h 7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4" h="766">
                      <a:moveTo>
                        <a:pt x="9" y="0"/>
                      </a:moveTo>
                      <a:lnTo>
                        <a:pt x="9" y="766"/>
                      </a:lnTo>
                      <a:lnTo>
                        <a:pt x="484" y="766"/>
                      </a:lnTo>
                      <a:lnTo>
                        <a:pt x="484" y="583"/>
                      </a:lnTo>
                      <a:lnTo>
                        <a:pt x="219" y="583"/>
                      </a:lnTo>
                      <a:lnTo>
                        <a:pt x="219" y="7"/>
                      </a:lnTo>
                      <a:lnTo>
                        <a:pt x="0" y="7"/>
                      </a:lnTo>
                    </a:path>
                  </a:pathLst>
                </a:custGeom>
                <a:gradFill rotWithShape="0">
                  <a:gsLst>
                    <a:gs pos="0">
                      <a:srgbClr val="007600"/>
                    </a:gs>
                    <a:gs pos="50000">
                      <a:srgbClr val="00FF00"/>
                    </a:gs>
                    <a:gs pos="100000">
                      <a:srgbClr val="0076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/>
                </a:p>
              </p:txBody>
            </p:sp>
            <p:sp>
              <p:nvSpPr>
                <p:cNvPr id="92204" name="Freeform 322"/>
                <p:cNvSpPr>
                  <a:spLocks/>
                </p:cNvSpPr>
                <p:nvPr/>
              </p:nvSpPr>
              <p:spPr bwMode="auto">
                <a:xfrm flipH="1">
                  <a:off x="4400" y="2886"/>
                  <a:ext cx="596" cy="1002"/>
                </a:xfrm>
                <a:custGeom>
                  <a:avLst/>
                  <a:gdLst>
                    <a:gd name="T0" fmla="*/ 169 w 484"/>
                    <a:gd name="T1" fmla="*/ 0 h 766"/>
                    <a:gd name="T2" fmla="*/ 169 w 484"/>
                    <a:gd name="T3" fmla="*/ 32901 h 766"/>
                    <a:gd name="T4" fmla="*/ 8924 w 484"/>
                    <a:gd name="T5" fmla="*/ 32901 h 766"/>
                    <a:gd name="T6" fmla="*/ 8924 w 484"/>
                    <a:gd name="T7" fmla="*/ 25041 h 766"/>
                    <a:gd name="T8" fmla="*/ 4043 w 484"/>
                    <a:gd name="T9" fmla="*/ 25041 h 766"/>
                    <a:gd name="T10" fmla="*/ 4043 w 484"/>
                    <a:gd name="T11" fmla="*/ 298 h 766"/>
                    <a:gd name="T12" fmla="*/ 0 w 484"/>
                    <a:gd name="T13" fmla="*/ 298 h 7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4" h="766">
                      <a:moveTo>
                        <a:pt x="9" y="0"/>
                      </a:moveTo>
                      <a:lnTo>
                        <a:pt x="9" y="766"/>
                      </a:lnTo>
                      <a:lnTo>
                        <a:pt x="484" y="766"/>
                      </a:lnTo>
                      <a:lnTo>
                        <a:pt x="484" y="583"/>
                      </a:lnTo>
                      <a:lnTo>
                        <a:pt x="219" y="583"/>
                      </a:lnTo>
                      <a:lnTo>
                        <a:pt x="219" y="7"/>
                      </a:lnTo>
                      <a:lnTo>
                        <a:pt x="0" y="7"/>
                      </a:lnTo>
                    </a:path>
                  </a:pathLst>
                </a:custGeom>
                <a:gradFill rotWithShape="0">
                  <a:gsLst>
                    <a:gs pos="0">
                      <a:srgbClr val="007600"/>
                    </a:gs>
                    <a:gs pos="50000">
                      <a:srgbClr val="00FF00"/>
                    </a:gs>
                    <a:gs pos="100000">
                      <a:srgbClr val="0076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ja-JP" altLang="en-US"/>
                </a:p>
              </p:txBody>
            </p:sp>
            <p:grpSp>
              <p:nvGrpSpPr>
                <p:cNvPr id="92205" name="Group 323"/>
                <p:cNvGrpSpPr>
                  <a:grpSpLocks/>
                </p:cNvGrpSpPr>
                <p:nvPr/>
              </p:nvGrpSpPr>
              <p:grpSpPr bwMode="auto">
                <a:xfrm>
                  <a:off x="3796" y="2352"/>
                  <a:ext cx="384" cy="1008"/>
                  <a:chOff x="2240" y="2544"/>
                  <a:chExt cx="329" cy="620"/>
                </a:xfrm>
              </p:grpSpPr>
              <p:sp>
                <p:nvSpPr>
                  <p:cNvPr id="92211" name="Rectangle 324"/>
                  <p:cNvSpPr>
                    <a:spLocks noChangeArrowheads="1"/>
                  </p:cNvSpPr>
                  <p:nvPr/>
                </p:nvSpPr>
                <p:spPr bwMode="auto">
                  <a:xfrm>
                    <a:off x="2240" y="2544"/>
                    <a:ext cx="329" cy="384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FFFFFF"/>
                      </a:gs>
                      <a:gs pos="100000">
                        <a:srgbClr val="2E2E2E"/>
                      </a:gs>
                    </a:gsLst>
                    <a:lin ang="0" scaled="1"/>
                  </a:gra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  <p:grpSp>
                <p:nvGrpSpPr>
                  <p:cNvPr id="92212" name="Group 325"/>
                  <p:cNvGrpSpPr>
                    <a:grpSpLocks/>
                  </p:cNvGrpSpPr>
                  <p:nvPr/>
                </p:nvGrpSpPr>
                <p:grpSpPr bwMode="auto">
                  <a:xfrm>
                    <a:off x="2278" y="2928"/>
                    <a:ext cx="272" cy="236"/>
                    <a:chOff x="2278" y="2912"/>
                    <a:chExt cx="272" cy="236"/>
                  </a:xfrm>
                </p:grpSpPr>
                <p:sp>
                  <p:nvSpPr>
                    <p:cNvPr id="92213" name="Rectangle 3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328" y="2912"/>
                      <a:ext cx="153" cy="147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2E2E2E"/>
                        </a:gs>
                        <a:gs pos="50000">
                          <a:srgbClr val="FFFFFF"/>
                        </a:gs>
                        <a:gs pos="100000">
                          <a:srgbClr val="2E2E2E"/>
                        </a:gs>
                      </a:gsLst>
                      <a:lin ang="0" scaled="1"/>
                    </a:gra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1pPr>
                      <a:lvl2pPr marL="742950" indent="-28575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2pPr>
                      <a:lvl3pPr marL="11430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3pPr>
                      <a:lvl4pPr marL="16002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4pPr>
                      <a:lvl5pPr marL="20574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eaLnBrk="1" hangingPunct="1"/>
                      <a:endParaRPr lang="ja-JP" altLang="en-US"/>
                    </a:p>
                  </p:txBody>
                </p:sp>
                <p:sp>
                  <p:nvSpPr>
                    <p:cNvPr id="92214" name="Rectangle 3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8" y="3046"/>
                      <a:ext cx="272" cy="102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2E2E2E"/>
                        </a:gs>
                        <a:gs pos="50000">
                          <a:srgbClr val="FFFFFF"/>
                        </a:gs>
                        <a:gs pos="100000">
                          <a:srgbClr val="2E2E2E"/>
                        </a:gs>
                      </a:gsLst>
                      <a:lin ang="0" scaled="1"/>
                    </a:gra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1pPr>
                      <a:lvl2pPr marL="742950" indent="-28575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2pPr>
                      <a:lvl3pPr marL="11430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3pPr>
                      <a:lvl4pPr marL="16002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4pPr>
                      <a:lvl5pPr marL="2057400" indent="-228600"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2800" b="1">
                          <a:solidFill>
                            <a:schemeClr val="tx2"/>
                          </a:solidFill>
                          <a:latin typeface="HG丸ｺﾞｼｯｸM-PRO" panose="020F0600000000000000" pitchFamily="50" charset="-128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eaLnBrk="1" hangingPunct="1"/>
                      <a:endParaRPr lang="ja-JP" altLang="en-US"/>
                    </a:p>
                  </p:txBody>
                </p:sp>
              </p:grpSp>
            </p:grpSp>
            <p:sp>
              <p:nvSpPr>
                <p:cNvPr id="92206" name="Rectangle 328"/>
                <p:cNvSpPr>
                  <a:spLocks noChangeArrowheads="1"/>
                </p:cNvSpPr>
                <p:nvPr/>
              </p:nvSpPr>
              <p:spPr bwMode="auto">
                <a:xfrm rot="-5400000">
                  <a:off x="3676" y="2760"/>
                  <a:ext cx="288" cy="4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2207" name="Rectangle 329"/>
                <p:cNvSpPr>
                  <a:spLocks noChangeArrowheads="1"/>
                </p:cNvSpPr>
                <p:nvPr/>
              </p:nvSpPr>
              <p:spPr bwMode="auto">
                <a:xfrm rot="-5400000">
                  <a:off x="4012" y="2760"/>
                  <a:ext cx="288" cy="4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2208" name="Oval 330"/>
                <p:cNvSpPr>
                  <a:spLocks noChangeArrowheads="1"/>
                </p:cNvSpPr>
                <p:nvPr/>
              </p:nvSpPr>
              <p:spPr bwMode="auto">
                <a:xfrm>
                  <a:off x="3700" y="3408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2209" name="Oval 331"/>
                <p:cNvSpPr>
                  <a:spLocks noChangeArrowheads="1"/>
                </p:cNvSpPr>
                <p:nvPr/>
              </p:nvSpPr>
              <p:spPr bwMode="auto">
                <a:xfrm>
                  <a:off x="3892" y="3408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92210" name="Oval 332"/>
                <p:cNvSpPr>
                  <a:spLocks noChangeArrowheads="1"/>
                </p:cNvSpPr>
                <p:nvPr/>
              </p:nvSpPr>
              <p:spPr bwMode="auto">
                <a:xfrm>
                  <a:off x="4132" y="3408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</p:grpSp>
        <p:sp>
          <p:nvSpPr>
            <p:cNvPr id="92195" name="AutoShape 333"/>
            <p:cNvSpPr>
              <a:spLocks noChangeArrowheads="1"/>
            </p:cNvSpPr>
            <p:nvPr/>
          </p:nvSpPr>
          <p:spPr bwMode="auto">
            <a:xfrm>
              <a:off x="4028" y="1200"/>
              <a:ext cx="576" cy="384"/>
            </a:xfrm>
            <a:prstGeom prst="curvedRightArrow">
              <a:avLst>
                <a:gd name="adj1" fmla="val 20000"/>
                <a:gd name="adj2" fmla="val 40000"/>
                <a:gd name="adj3" fmla="val 45285"/>
              </a:avLst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343396" name="Group 356"/>
          <p:cNvGrpSpPr>
            <a:grpSpLocks/>
          </p:cNvGrpSpPr>
          <p:nvPr/>
        </p:nvGrpSpPr>
        <p:grpSpPr bwMode="auto">
          <a:xfrm>
            <a:off x="6705600" y="3657600"/>
            <a:ext cx="3886200" cy="1157288"/>
            <a:chOff x="3264" y="2736"/>
            <a:chExt cx="2448" cy="729"/>
          </a:xfrm>
        </p:grpSpPr>
        <p:grpSp>
          <p:nvGrpSpPr>
            <p:cNvPr id="92172" name="Group 334"/>
            <p:cNvGrpSpPr>
              <a:grpSpLocks/>
            </p:cNvGrpSpPr>
            <p:nvPr/>
          </p:nvGrpSpPr>
          <p:grpSpPr bwMode="auto">
            <a:xfrm>
              <a:off x="3264" y="2736"/>
              <a:ext cx="1737" cy="720"/>
              <a:chOff x="2976" y="3024"/>
              <a:chExt cx="1737" cy="720"/>
            </a:xfrm>
          </p:grpSpPr>
          <p:grpSp>
            <p:nvGrpSpPr>
              <p:cNvPr id="92184" name="Group 335"/>
              <p:cNvGrpSpPr>
                <a:grpSpLocks/>
              </p:cNvGrpSpPr>
              <p:nvPr/>
            </p:nvGrpSpPr>
            <p:grpSpPr bwMode="auto">
              <a:xfrm>
                <a:off x="3801" y="3024"/>
                <a:ext cx="912" cy="576"/>
                <a:chOff x="308" y="3316"/>
                <a:chExt cx="463" cy="210"/>
              </a:xfrm>
            </p:grpSpPr>
            <p:sp>
              <p:nvSpPr>
                <p:cNvPr id="92188" name="Line 336"/>
                <p:cNvSpPr>
                  <a:spLocks noChangeShapeType="1"/>
                </p:cNvSpPr>
                <p:nvPr/>
              </p:nvSpPr>
              <p:spPr bwMode="auto">
                <a:xfrm flipV="1">
                  <a:off x="403" y="3341"/>
                  <a:ext cx="368" cy="185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grpSp>
              <p:nvGrpSpPr>
                <p:cNvPr id="92189" name="Group 337"/>
                <p:cNvGrpSpPr>
                  <a:grpSpLocks/>
                </p:cNvGrpSpPr>
                <p:nvPr/>
              </p:nvGrpSpPr>
              <p:grpSpPr bwMode="auto">
                <a:xfrm>
                  <a:off x="308" y="3316"/>
                  <a:ext cx="311" cy="203"/>
                  <a:chOff x="308" y="3316"/>
                  <a:chExt cx="311" cy="203"/>
                </a:xfrm>
              </p:grpSpPr>
              <p:sp>
                <p:nvSpPr>
                  <p:cNvPr id="92190" name="Line 33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" y="3316"/>
                    <a:ext cx="114" cy="159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91" name="Line 33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4" y="3360"/>
                    <a:ext cx="235" cy="159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92" name="Line 3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8" y="3316"/>
                    <a:ext cx="57" cy="152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93" name="Line 3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3" y="3329"/>
                    <a:ext cx="164" cy="171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</p:grpSp>
          <p:sp>
            <p:nvSpPr>
              <p:cNvPr id="92185" name="Rectangle 342"/>
              <p:cNvSpPr>
                <a:spLocks noChangeArrowheads="1"/>
              </p:cNvSpPr>
              <p:nvPr/>
            </p:nvSpPr>
            <p:spPr bwMode="auto">
              <a:xfrm rot="2397119">
                <a:off x="3705" y="3570"/>
                <a:ext cx="139" cy="174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186" name="Rectangle 343"/>
              <p:cNvSpPr>
                <a:spLocks noChangeArrowheads="1"/>
              </p:cNvSpPr>
              <p:nvPr/>
            </p:nvSpPr>
            <p:spPr bwMode="auto">
              <a:xfrm rot="2397119">
                <a:off x="3705" y="3504"/>
                <a:ext cx="277" cy="144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187" name="Rectangle 344"/>
              <p:cNvSpPr>
                <a:spLocks noChangeArrowheads="1"/>
              </p:cNvSpPr>
              <p:nvPr/>
            </p:nvSpPr>
            <p:spPr bwMode="auto">
              <a:xfrm rot="2397119">
                <a:off x="2976" y="3452"/>
                <a:ext cx="864" cy="144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92173" name="Group 345"/>
            <p:cNvGrpSpPr>
              <a:grpSpLocks/>
            </p:cNvGrpSpPr>
            <p:nvPr/>
          </p:nvGrpSpPr>
          <p:grpSpPr bwMode="auto">
            <a:xfrm flipH="1">
              <a:off x="3975" y="2745"/>
              <a:ext cx="1737" cy="720"/>
              <a:chOff x="2976" y="3024"/>
              <a:chExt cx="1737" cy="720"/>
            </a:xfrm>
          </p:grpSpPr>
          <p:grpSp>
            <p:nvGrpSpPr>
              <p:cNvPr id="92174" name="Group 346"/>
              <p:cNvGrpSpPr>
                <a:grpSpLocks/>
              </p:cNvGrpSpPr>
              <p:nvPr/>
            </p:nvGrpSpPr>
            <p:grpSpPr bwMode="auto">
              <a:xfrm>
                <a:off x="3801" y="3024"/>
                <a:ext cx="912" cy="576"/>
                <a:chOff x="308" y="3316"/>
                <a:chExt cx="463" cy="210"/>
              </a:xfrm>
            </p:grpSpPr>
            <p:sp>
              <p:nvSpPr>
                <p:cNvPr id="92178" name="Line 347"/>
                <p:cNvSpPr>
                  <a:spLocks noChangeShapeType="1"/>
                </p:cNvSpPr>
                <p:nvPr/>
              </p:nvSpPr>
              <p:spPr bwMode="auto">
                <a:xfrm flipV="1">
                  <a:off x="403" y="3341"/>
                  <a:ext cx="368" cy="185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grpSp>
              <p:nvGrpSpPr>
                <p:cNvPr id="92179" name="Group 348"/>
                <p:cNvGrpSpPr>
                  <a:grpSpLocks/>
                </p:cNvGrpSpPr>
                <p:nvPr/>
              </p:nvGrpSpPr>
              <p:grpSpPr bwMode="auto">
                <a:xfrm>
                  <a:off x="308" y="3316"/>
                  <a:ext cx="311" cy="203"/>
                  <a:chOff x="308" y="3316"/>
                  <a:chExt cx="311" cy="203"/>
                </a:xfrm>
              </p:grpSpPr>
              <p:sp>
                <p:nvSpPr>
                  <p:cNvPr id="92180" name="Line 34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" y="3316"/>
                    <a:ext cx="114" cy="159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81" name="Line 3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4" y="3360"/>
                    <a:ext cx="235" cy="159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82" name="Line 35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8" y="3316"/>
                    <a:ext cx="57" cy="152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83" name="Line 35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3" y="3329"/>
                    <a:ext cx="164" cy="171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</p:grpSp>
          <p:sp>
            <p:nvSpPr>
              <p:cNvPr id="92175" name="Rectangle 353"/>
              <p:cNvSpPr>
                <a:spLocks noChangeArrowheads="1"/>
              </p:cNvSpPr>
              <p:nvPr/>
            </p:nvSpPr>
            <p:spPr bwMode="auto">
              <a:xfrm rot="2397119">
                <a:off x="3705" y="3570"/>
                <a:ext cx="139" cy="174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176" name="Rectangle 354"/>
              <p:cNvSpPr>
                <a:spLocks noChangeArrowheads="1"/>
              </p:cNvSpPr>
              <p:nvPr/>
            </p:nvSpPr>
            <p:spPr bwMode="auto">
              <a:xfrm rot="2397119">
                <a:off x="3705" y="3504"/>
                <a:ext cx="277" cy="144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92177" name="Rectangle 355"/>
              <p:cNvSpPr>
                <a:spLocks noChangeArrowheads="1"/>
              </p:cNvSpPr>
              <p:nvPr/>
            </p:nvSpPr>
            <p:spPr bwMode="auto">
              <a:xfrm rot="2397119">
                <a:off x="2976" y="3452"/>
                <a:ext cx="864" cy="144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sp>
        <p:nvSpPr>
          <p:cNvPr id="343397" name="Text Box 357"/>
          <p:cNvSpPr txBox="1">
            <a:spLocks noChangeArrowheads="1"/>
          </p:cNvSpPr>
          <p:nvPr/>
        </p:nvSpPr>
        <p:spPr bwMode="auto">
          <a:xfrm rot="-1242311">
            <a:off x="6248400" y="1676401"/>
            <a:ext cx="3962400" cy="923925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5400">
                <a:solidFill>
                  <a:schemeClr val="tx1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ノズル本数</a:t>
            </a:r>
          </a:p>
        </p:txBody>
      </p:sp>
      <p:sp>
        <p:nvSpPr>
          <p:cNvPr id="343398" name="Text Box 358"/>
          <p:cNvSpPr txBox="1">
            <a:spLocks noChangeArrowheads="1"/>
          </p:cNvSpPr>
          <p:nvPr/>
        </p:nvSpPr>
        <p:spPr bwMode="auto">
          <a:xfrm rot="2678212">
            <a:off x="4572000" y="3114676"/>
            <a:ext cx="3962400" cy="923925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5400">
                <a:solidFill>
                  <a:schemeClr val="tx1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狙う位置</a:t>
            </a:r>
          </a:p>
        </p:txBody>
      </p:sp>
      <p:sp>
        <p:nvSpPr>
          <p:cNvPr id="343399" name="Text Box 359"/>
          <p:cNvSpPr txBox="1">
            <a:spLocks noChangeArrowheads="1"/>
          </p:cNvSpPr>
          <p:nvPr/>
        </p:nvSpPr>
        <p:spPr bwMode="auto">
          <a:xfrm rot="-727456">
            <a:off x="5715000" y="4953001"/>
            <a:ext cx="3962400" cy="923925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5400">
                <a:solidFill>
                  <a:schemeClr val="tx1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圧力ＵＰ</a:t>
            </a:r>
          </a:p>
        </p:txBody>
      </p:sp>
      <p:sp>
        <p:nvSpPr>
          <p:cNvPr id="343400" name="AutoShape 360"/>
          <p:cNvSpPr>
            <a:spLocks noChangeArrowheads="1"/>
          </p:cNvSpPr>
          <p:nvPr/>
        </p:nvSpPr>
        <p:spPr bwMode="auto">
          <a:xfrm>
            <a:off x="2174304" y="5410200"/>
            <a:ext cx="7848600" cy="1219200"/>
          </a:xfrm>
          <a:prstGeom prst="flowChartAlternateProcess">
            <a:avLst/>
          </a:prstGeom>
          <a:solidFill>
            <a:srgbClr val="CCFF99"/>
          </a:solidFill>
          <a:ln w="635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4000" b="0" dirty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効果なし      失敗！！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235200" y="0"/>
            <a:ext cx="7721600" cy="1143000"/>
          </a:xfrm>
        </p:spPr>
        <p:txBody>
          <a:bodyPr vert="horz" wrap="square" lIns="92075" tIns="46038" rIns="92075" bIns="46038" numCol="1" anchor="b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ja-JP" altLang="en-US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対策の検討</a:t>
            </a:r>
          </a:p>
        </p:txBody>
      </p:sp>
      <p:sp>
        <p:nvSpPr>
          <p:cNvPr id="83971" name="AutoShape 7"/>
          <p:cNvSpPr>
            <a:spLocks/>
          </p:cNvSpPr>
          <p:nvPr/>
        </p:nvSpPr>
        <p:spPr bwMode="auto">
          <a:xfrm>
            <a:off x="2438400" y="3700790"/>
            <a:ext cx="533400" cy="523220"/>
          </a:xfrm>
          <a:prstGeom prst="leftBracket">
            <a:avLst>
              <a:gd name="adj" fmla="val 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3972" name="Line 8"/>
          <p:cNvSpPr>
            <a:spLocks noChangeShapeType="1"/>
          </p:cNvSpPr>
          <p:nvPr/>
        </p:nvSpPr>
        <p:spPr bwMode="auto">
          <a:xfrm>
            <a:off x="1905000" y="4114800"/>
            <a:ext cx="533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3973" name="Text Box 9"/>
          <p:cNvSpPr txBox="1">
            <a:spLocks noChangeArrowheads="1"/>
          </p:cNvSpPr>
          <p:nvPr/>
        </p:nvSpPr>
        <p:spPr bwMode="auto">
          <a:xfrm>
            <a:off x="1676401" y="1600200"/>
            <a:ext cx="574675" cy="5029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eaVert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000" dirty="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切粉の影響を無くすには・・・</a:t>
            </a:r>
          </a:p>
        </p:txBody>
      </p:sp>
      <p:sp>
        <p:nvSpPr>
          <p:cNvPr id="83974" name="Line 47"/>
          <p:cNvSpPr>
            <a:spLocks noChangeShapeType="1"/>
          </p:cNvSpPr>
          <p:nvPr/>
        </p:nvSpPr>
        <p:spPr bwMode="auto">
          <a:xfrm>
            <a:off x="5543550" y="5622926"/>
            <a:ext cx="323850" cy="158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grpSp>
        <p:nvGrpSpPr>
          <p:cNvPr id="83975" name="Group 218"/>
          <p:cNvGrpSpPr>
            <a:grpSpLocks/>
          </p:cNvGrpSpPr>
          <p:nvPr/>
        </p:nvGrpSpPr>
        <p:grpSpPr bwMode="auto">
          <a:xfrm>
            <a:off x="4267200" y="2590800"/>
            <a:ext cx="1600200" cy="609600"/>
            <a:chOff x="1776" y="1617"/>
            <a:chExt cx="1008" cy="384"/>
          </a:xfrm>
        </p:grpSpPr>
        <p:sp>
          <p:nvSpPr>
            <p:cNvPr id="84088" name="Text Box 4"/>
            <p:cNvSpPr txBox="1">
              <a:spLocks noChangeArrowheads="1"/>
            </p:cNvSpPr>
            <p:nvPr/>
          </p:nvSpPr>
          <p:spPr bwMode="auto">
            <a:xfrm>
              <a:off x="1872" y="1617"/>
              <a:ext cx="912" cy="38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1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中間洗浄工程の</a:t>
              </a:r>
            </a:p>
            <a:p>
              <a:pPr algn="ctr" eaLnBrk="1" hangingPunct="1">
                <a:spcBef>
                  <a:spcPct val="50000"/>
                </a:spcBef>
              </a:pPr>
              <a:r>
                <a:rPr lang="ja-JP" altLang="en-US" sz="1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能力</a:t>
              </a:r>
              <a:r>
                <a:rPr lang="en-US" altLang="ja-JP" sz="1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UP</a:t>
              </a:r>
            </a:p>
          </p:txBody>
        </p:sp>
        <p:sp>
          <p:nvSpPr>
            <p:cNvPr id="84089" name="Line 23"/>
            <p:cNvSpPr>
              <a:spLocks noChangeShapeType="1"/>
            </p:cNvSpPr>
            <p:nvPr/>
          </p:nvSpPr>
          <p:spPr bwMode="auto">
            <a:xfrm>
              <a:off x="1776" y="1824"/>
              <a:ext cx="96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</p:grpSp>
      <p:sp>
        <p:nvSpPr>
          <p:cNvPr id="83976" name="Text Box 21"/>
          <p:cNvSpPr txBox="1">
            <a:spLocks noChangeArrowheads="1"/>
          </p:cNvSpPr>
          <p:nvPr/>
        </p:nvSpPr>
        <p:spPr bwMode="auto">
          <a:xfrm>
            <a:off x="2590800" y="2566988"/>
            <a:ext cx="1752600" cy="6334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荒加工後の工程で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14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切粉を落とす</a:t>
            </a:r>
          </a:p>
        </p:txBody>
      </p:sp>
      <p:sp>
        <p:nvSpPr>
          <p:cNvPr id="83977" name="Text Box 22"/>
          <p:cNvSpPr txBox="1">
            <a:spLocks noChangeArrowheads="1"/>
          </p:cNvSpPr>
          <p:nvPr/>
        </p:nvSpPr>
        <p:spPr bwMode="auto">
          <a:xfrm>
            <a:off x="2667000" y="4648201"/>
            <a:ext cx="1600200" cy="6334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荒工程で切粉を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残さない</a:t>
            </a:r>
          </a:p>
        </p:txBody>
      </p:sp>
      <p:grpSp>
        <p:nvGrpSpPr>
          <p:cNvPr id="83979" name="Group 217"/>
          <p:cNvGrpSpPr>
            <a:grpSpLocks/>
          </p:cNvGrpSpPr>
          <p:nvPr/>
        </p:nvGrpSpPr>
        <p:grpSpPr bwMode="auto">
          <a:xfrm>
            <a:off x="5867400" y="2490789"/>
            <a:ext cx="685800" cy="523875"/>
            <a:chOff x="2784" y="1659"/>
            <a:chExt cx="432" cy="330"/>
          </a:xfrm>
        </p:grpSpPr>
        <p:sp>
          <p:nvSpPr>
            <p:cNvPr id="84083" name="Line 43"/>
            <p:cNvSpPr>
              <a:spLocks noChangeShapeType="1"/>
            </p:cNvSpPr>
            <p:nvPr/>
          </p:nvSpPr>
          <p:spPr bwMode="auto">
            <a:xfrm>
              <a:off x="2784" y="1824"/>
              <a:ext cx="24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84" name="AutoShape 44"/>
            <p:cNvSpPr>
              <a:spLocks/>
            </p:cNvSpPr>
            <p:nvPr/>
          </p:nvSpPr>
          <p:spPr bwMode="auto">
            <a:xfrm>
              <a:off x="2880" y="1659"/>
              <a:ext cx="336" cy="330"/>
            </a:xfrm>
            <a:prstGeom prst="leftBracket">
              <a:avLst>
                <a:gd name="adj" fmla="val 0"/>
              </a:avLst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83980" name="Group 216"/>
          <p:cNvGrpSpPr>
            <a:grpSpLocks/>
          </p:cNvGrpSpPr>
          <p:nvPr/>
        </p:nvGrpSpPr>
        <p:grpSpPr bwMode="auto">
          <a:xfrm>
            <a:off x="7543800" y="3657600"/>
            <a:ext cx="2743200" cy="838200"/>
            <a:chOff x="3840" y="3168"/>
            <a:chExt cx="1728" cy="528"/>
          </a:xfrm>
        </p:grpSpPr>
        <p:sp>
          <p:nvSpPr>
            <p:cNvPr id="84072" name="Line 32"/>
            <p:cNvSpPr>
              <a:spLocks noChangeShapeType="1"/>
            </p:cNvSpPr>
            <p:nvPr/>
          </p:nvSpPr>
          <p:spPr bwMode="auto">
            <a:xfrm>
              <a:off x="3840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3" name="Line 53"/>
            <p:cNvSpPr>
              <a:spLocks noChangeShapeType="1"/>
            </p:cNvSpPr>
            <p:nvPr/>
          </p:nvSpPr>
          <p:spPr bwMode="auto">
            <a:xfrm>
              <a:off x="5568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4" name="Line 55"/>
            <p:cNvSpPr>
              <a:spLocks noChangeShapeType="1"/>
            </p:cNvSpPr>
            <p:nvPr/>
          </p:nvSpPr>
          <p:spPr bwMode="auto">
            <a:xfrm>
              <a:off x="4272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5" name="Line 56"/>
            <p:cNvSpPr>
              <a:spLocks noChangeShapeType="1"/>
            </p:cNvSpPr>
            <p:nvPr/>
          </p:nvSpPr>
          <p:spPr bwMode="auto">
            <a:xfrm>
              <a:off x="4704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6" name="Line 57"/>
            <p:cNvSpPr>
              <a:spLocks noChangeShapeType="1"/>
            </p:cNvSpPr>
            <p:nvPr/>
          </p:nvSpPr>
          <p:spPr bwMode="auto">
            <a:xfrm>
              <a:off x="5136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7" name="Line 64"/>
            <p:cNvSpPr>
              <a:spLocks noChangeShapeType="1"/>
            </p:cNvSpPr>
            <p:nvPr/>
          </p:nvSpPr>
          <p:spPr bwMode="auto">
            <a:xfrm>
              <a:off x="3840" y="3168"/>
              <a:ext cx="17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8" name="Line 65"/>
            <p:cNvSpPr>
              <a:spLocks noChangeShapeType="1"/>
            </p:cNvSpPr>
            <p:nvPr/>
          </p:nvSpPr>
          <p:spPr bwMode="auto">
            <a:xfrm>
              <a:off x="3840" y="3696"/>
              <a:ext cx="17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9" name="Rectangle 76"/>
            <p:cNvSpPr>
              <a:spLocks noChangeArrowheads="1"/>
            </p:cNvSpPr>
            <p:nvPr/>
          </p:nvSpPr>
          <p:spPr bwMode="auto">
            <a:xfrm>
              <a:off x="4368" y="3264"/>
              <a:ext cx="248" cy="298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</a:p>
          </p:txBody>
        </p:sp>
        <p:sp>
          <p:nvSpPr>
            <p:cNvPr id="84080" name="Rectangle 84"/>
            <p:cNvSpPr>
              <a:spLocks noChangeArrowheads="1"/>
            </p:cNvSpPr>
            <p:nvPr/>
          </p:nvSpPr>
          <p:spPr bwMode="auto">
            <a:xfrm>
              <a:off x="4800" y="3254"/>
              <a:ext cx="248" cy="298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</a:p>
          </p:txBody>
        </p:sp>
        <p:sp>
          <p:nvSpPr>
            <p:cNvPr id="84081" name="Rectangle 91"/>
            <p:cNvSpPr>
              <a:spLocks noChangeArrowheads="1"/>
            </p:cNvSpPr>
            <p:nvPr/>
          </p:nvSpPr>
          <p:spPr bwMode="auto">
            <a:xfrm>
              <a:off x="5184" y="3216"/>
              <a:ext cx="288" cy="336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 dirty="0">
                  <a:solidFill>
                    <a:srgbClr val="FF0000"/>
                  </a:solidFill>
                  <a:latin typeface="Arial" panose="020B0604020202020204" pitchFamily="34" charset="0"/>
                </a:rPr>
                <a:t>３</a:t>
              </a:r>
            </a:p>
          </p:txBody>
        </p:sp>
        <p:sp>
          <p:nvSpPr>
            <p:cNvPr id="84082" name="Rectangle 94"/>
            <p:cNvSpPr>
              <a:spLocks noChangeArrowheads="1"/>
            </p:cNvSpPr>
            <p:nvPr/>
          </p:nvSpPr>
          <p:spPr bwMode="auto">
            <a:xfrm>
              <a:off x="3928" y="3254"/>
              <a:ext cx="248" cy="298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3981" name="Text Box 40"/>
          <p:cNvSpPr txBox="1">
            <a:spLocks noChangeArrowheads="1"/>
          </p:cNvSpPr>
          <p:nvPr/>
        </p:nvSpPr>
        <p:spPr bwMode="auto">
          <a:xfrm>
            <a:off x="6172200" y="3124200"/>
            <a:ext cx="1295400" cy="5334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ノズル本数を増やす</a:t>
            </a:r>
          </a:p>
        </p:txBody>
      </p:sp>
      <p:sp>
        <p:nvSpPr>
          <p:cNvPr id="83982" name="Text Box 38"/>
          <p:cNvSpPr txBox="1">
            <a:spLocks noChangeArrowheads="1"/>
          </p:cNvSpPr>
          <p:nvPr/>
        </p:nvSpPr>
        <p:spPr bwMode="auto">
          <a:xfrm>
            <a:off x="6172200" y="1752600"/>
            <a:ext cx="1295400" cy="381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圧力アップ</a:t>
            </a:r>
          </a:p>
        </p:txBody>
      </p:sp>
      <p:sp>
        <p:nvSpPr>
          <p:cNvPr id="83983" name="Text Box 39"/>
          <p:cNvSpPr txBox="1">
            <a:spLocks noChangeArrowheads="1"/>
          </p:cNvSpPr>
          <p:nvPr/>
        </p:nvSpPr>
        <p:spPr bwMode="auto">
          <a:xfrm>
            <a:off x="6172200" y="2362200"/>
            <a:ext cx="1295400" cy="5334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狙う位置を変える</a:t>
            </a:r>
          </a:p>
        </p:txBody>
      </p:sp>
      <p:sp>
        <p:nvSpPr>
          <p:cNvPr id="83984" name="Text Box 207"/>
          <p:cNvSpPr txBox="1">
            <a:spLocks noChangeArrowheads="1"/>
          </p:cNvSpPr>
          <p:nvPr/>
        </p:nvSpPr>
        <p:spPr bwMode="auto">
          <a:xfrm>
            <a:off x="5867400" y="3886200"/>
            <a:ext cx="1676400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加工条件変更</a:t>
            </a:r>
          </a:p>
        </p:txBody>
      </p:sp>
      <p:grpSp>
        <p:nvGrpSpPr>
          <p:cNvPr id="83985" name="Group 215"/>
          <p:cNvGrpSpPr>
            <a:grpSpLocks/>
          </p:cNvGrpSpPr>
          <p:nvPr/>
        </p:nvGrpSpPr>
        <p:grpSpPr bwMode="auto">
          <a:xfrm>
            <a:off x="7543800" y="381000"/>
            <a:ext cx="2743200" cy="3276600"/>
            <a:chOff x="3840" y="384"/>
            <a:chExt cx="1728" cy="2064"/>
          </a:xfrm>
        </p:grpSpPr>
        <p:sp>
          <p:nvSpPr>
            <p:cNvPr id="84046" name="Text Box 36"/>
            <p:cNvSpPr txBox="1">
              <a:spLocks noChangeArrowheads="1"/>
            </p:cNvSpPr>
            <p:nvPr/>
          </p:nvSpPr>
          <p:spPr bwMode="auto">
            <a:xfrm>
              <a:off x="3914" y="594"/>
              <a:ext cx="310" cy="3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効果</a:t>
              </a:r>
            </a:p>
          </p:txBody>
        </p:sp>
        <p:sp>
          <p:nvSpPr>
            <p:cNvPr id="84047" name="Text Box 37"/>
            <p:cNvSpPr txBox="1">
              <a:spLocks noChangeArrowheads="1"/>
            </p:cNvSpPr>
            <p:nvPr/>
          </p:nvSpPr>
          <p:spPr bwMode="auto">
            <a:xfrm>
              <a:off x="4346" y="530"/>
              <a:ext cx="310" cy="5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実現性</a:t>
              </a:r>
            </a:p>
          </p:txBody>
        </p:sp>
        <p:sp>
          <p:nvSpPr>
            <p:cNvPr id="84048" name="Text Box 41"/>
            <p:cNvSpPr txBox="1">
              <a:spLocks noChangeArrowheads="1"/>
            </p:cNvSpPr>
            <p:nvPr/>
          </p:nvSpPr>
          <p:spPr bwMode="auto">
            <a:xfrm>
              <a:off x="5210" y="594"/>
              <a:ext cx="310" cy="3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評価</a:t>
              </a:r>
            </a:p>
          </p:txBody>
        </p:sp>
        <p:sp>
          <p:nvSpPr>
            <p:cNvPr id="84049" name="Text Box 42"/>
            <p:cNvSpPr txBox="1">
              <a:spLocks noChangeArrowheads="1"/>
            </p:cNvSpPr>
            <p:nvPr/>
          </p:nvSpPr>
          <p:spPr bwMode="auto">
            <a:xfrm>
              <a:off x="4750" y="594"/>
              <a:ext cx="310" cy="3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 dirty="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投資</a:t>
              </a:r>
            </a:p>
          </p:txBody>
        </p:sp>
        <p:sp>
          <p:nvSpPr>
            <p:cNvPr id="84050" name="Line 52"/>
            <p:cNvSpPr>
              <a:spLocks noChangeShapeType="1"/>
            </p:cNvSpPr>
            <p:nvPr/>
          </p:nvSpPr>
          <p:spPr bwMode="auto">
            <a:xfrm>
              <a:off x="3840" y="384"/>
              <a:ext cx="1728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51" name="Line 58"/>
            <p:cNvSpPr>
              <a:spLocks noChangeShapeType="1"/>
            </p:cNvSpPr>
            <p:nvPr/>
          </p:nvSpPr>
          <p:spPr bwMode="auto">
            <a:xfrm>
              <a:off x="3840" y="1152"/>
              <a:ext cx="1728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52" name="Line 59"/>
            <p:cNvSpPr>
              <a:spLocks noChangeShapeType="1"/>
            </p:cNvSpPr>
            <p:nvPr/>
          </p:nvSpPr>
          <p:spPr bwMode="auto">
            <a:xfrm>
              <a:off x="3840" y="1584"/>
              <a:ext cx="1728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53" name="Line 60"/>
            <p:cNvSpPr>
              <a:spLocks noChangeShapeType="1"/>
            </p:cNvSpPr>
            <p:nvPr/>
          </p:nvSpPr>
          <p:spPr bwMode="auto">
            <a:xfrm>
              <a:off x="3840" y="2016"/>
              <a:ext cx="1728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54" name="Line 61"/>
            <p:cNvSpPr>
              <a:spLocks noChangeShapeType="1"/>
            </p:cNvSpPr>
            <p:nvPr/>
          </p:nvSpPr>
          <p:spPr bwMode="auto">
            <a:xfrm>
              <a:off x="3840" y="2448"/>
              <a:ext cx="1728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55" name="Rectangle 85"/>
            <p:cNvSpPr>
              <a:spLocks noChangeArrowheads="1"/>
            </p:cNvSpPr>
            <p:nvPr/>
          </p:nvSpPr>
          <p:spPr bwMode="auto">
            <a:xfrm>
              <a:off x="4780" y="1200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</a:p>
          </p:txBody>
        </p:sp>
        <p:sp>
          <p:nvSpPr>
            <p:cNvPr id="84056" name="Rectangle 87"/>
            <p:cNvSpPr>
              <a:spLocks noChangeArrowheads="1"/>
            </p:cNvSpPr>
            <p:nvPr/>
          </p:nvSpPr>
          <p:spPr bwMode="auto">
            <a:xfrm>
              <a:off x="5184" y="1152"/>
              <a:ext cx="288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 dirty="0">
                  <a:solidFill>
                    <a:srgbClr val="FF0000"/>
                  </a:solidFill>
                  <a:latin typeface="Arial" panose="020B0604020202020204" pitchFamily="34" charset="0"/>
                </a:rPr>
                <a:t>６</a:t>
              </a:r>
            </a:p>
          </p:txBody>
        </p:sp>
        <p:sp>
          <p:nvSpPr>
            <p:cNvPr id="84057" name="Rectangle 88"/>
            <p:cNvSpPr>
              <a:spLocks noChangeArrowheads="1"/>
            </p:cNvSpPr>
            <p:nvPr/>
          </p:nvSpPr>
          <p:spPr bwMode="auto">
            <a:xfrm>
              <a:off x="5184" y="1584"/>
              <a:ext cx="288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 dirty="0">
                  <a:solidFill>
                    <a:srgbClr val="FF0000"/>
                  </a:solidFill>
                  <a:latin typeface="Arial" panose="020B0604020202020204" pitchFamily="34" charset="0"/>
                </a:rPr>
                <a:t>５</a:t>
              </a:r>
            </a:p>
          </p:txBody>
        </p:sp>
        <p:sp>
          <p:nvSpPr>
            <p:cNvPr id="84058" name="Rectangle 89"/>
            <p:cNvSpPr>
              <a:spLocks noChangeArrowheads="1"/>
            </p:cNvSpPr>
            <p:nvPr/>
          </p:nvSpPr>
          <p:spPr bwMode="auto">
            <a:xfrm>
              <a:off x="5184" y="2016"/>
              <a:ext cx="288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 dirty="0">
                  <a:solidFill>
                    <a:srgbClr val="FF0000"/>
                  </a:solidFill>
                  <a:latin typeface="Arial" panose="020B0604020202020204" pitchFamily="34" charset="0"/>
                </a:rPr>
                <a:t>５</a:t>
              </a:r>
            </a:p>
          </p:txBody>
        </p:sp>
        <p:sp>
          <p:nvSpPr>
            <p:cNvPr id="84059" name="Rectangle 98"/>
            <p:cNvSpPr>
              <a:spLocks noChangeArrowheads="1"/>
            </p:cNvSpPr>
            <p:nvPr/>
          </p:nvSpPr>
          <p:spPr bwMode="auto">
            <a:xfrm>
              <a:off x="4800" y="2064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</a:p>
          </p:txBody>
        </p:sp>
        <p:sp>
          <p:nvSpPr>
            <p:cNvPr id="84060" name="Rectangle 106"/>
            <p:cNvSpPr>
              <a:spLocks noChangeArrowheads="1"/>
            </p:cNvSpPr>
            <p:nvPr/>
          </p:nvSpPr>
          <p:spPr bwMode="auto">
            <a:xfrm>
              <a:off x="4368" y="2064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061" name="Rectangle 108"/>
            <p:cNvSpPr>
              <a:spLocks noChangeArrowheads="1"/>
            </p:cNvSpPr>
            <p:nvPr/>
          </p:nvSpPr>
          <p:spPr bwMode="auto">
            <a:xfrm>
              <a:off x="3928" y="1190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  <a:endParaRPr lang="en-US" altLang="ja-JP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062" name="Rectangle 109"/>
            <p:cNvSpPr>
              <a:spLocks noChangeArrowheads="1"/>
            </p:cNvSpPr>
            <p:nvPr/>
          </p:nvSpPr>
          <p:spPr bwMode="auto">
            <a:xfrm>
              <a:off x="4368" y="1190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  <a:endParaRPr lang="en-US" altLang="ja-JP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063" name="Rectangle 111"/>
            <p:cNvSpPr>
              <a:spLocks noChangeArrowheads="1"/>
            </p:cNvSpPr>
            <p:nvPr/>
          </p:nvSpPr>
          <p:spPr bwMode="auto">
            <a:xfrm>
              <a:off x="4800" y="1632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</a:p>
          </p:txBody>
        </p:sp>
        <p:sp>
          <p:nvSpPr>
            <p:cNvPr id="84064" name="Rectangle 112"/>
            <p:cNvSpPr>
              <a:spLocks noChangeArrowheads="1"/>
            </p:cNvSpPr>
            <p:nvPr/>
          </p:nvSpPr>
          <p:spPr bwMode="auto">
            <a:xfrm>
              <a:off x="4368" y="1632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</a:p>
          </p:txBody>
        </p:sp>
        <p:sp>
          <p:nvSpPr>
            <p:cNvPr id="84065" name="Rectangle 113"/>
            <p:cNvSpPr>
              <a:spLocks noChangeArrowheads="1"/>
            </p:cNvSpPr>
            <p:nvPr/>
          </p:nvSpPr>
          <p:spPr bwMode="auto">
            <a:xfrm>
              <a:off x="3928" y="2064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</a:p>
          </p:txBody>
        </p:sp>
        <p:sp>
          <p:nvSpPr>
            <p:cNvPr id="84066" name="Rectangle 114"/>
            <p:cNvSpPr>
              <a:spLocks noChangeArrowheads="1"/>
            </p:cNvSpPr>
            <p:nvPr/>
          </p:nvSpPr>
          <p:spPr bwMode="auto">
            <a:xfrm>
              <a:off x="3936" y="1632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067" name="Line 210"/>
            <p:cNvSpPr>
              <a:spLocks noChangeShapeType="1"/>
            </p:cNvSpPr>
            <p:nvPr/>
          </p:nvSpPr>
          <p:spPr bwMode="auto">
            <a:xfrm>
              <a:off x="3840" y="384"/>
              <a:ext cx="0" cy="2064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68" name="Line 211"/>
            <p:cNvSpPr>
              <a:spLocks noChangeShapeType="1"/>
            </p:cNvSpPr>
            <p:nvPr/>
          </p:nvSpPr>
          <p:spPr bwMode="auto">
            <a:xfrm>
              <a:off x="4272" y="384"/>
              <a:ext cx="0" cy="2064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69" name="Line 212"/>
            <p:cNvSpPr>
              <a:spLocks noChangeShapeType="1"/>
            </p:cNvSpPr>
            <p:nvPr/>
          </p:nvSpPr>
          <p:spPr bwMode="auto">
            <a:xfrm>
              <a:off x="4704" y="384"/>
              <a:ext cx="0" cy="2064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0" name="Line 213"/>
            <p:cNvSpPr>
              <a:spLocks noChangeShapeType="1"/>
            </p:cNvSpPr>
            <p:nvPr/>
          </p:nvSpPr>
          <p:spPr bwMode="auto">
            <a:xfrm>
              <a:off x="5136" y="384"/>
              <a:ext cx="0" cy="2064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71" name="Line 214"/>
            <p:cNvSpPr>
              <a:spLocks noChangeShapeType="1"/>
            </p:cNvSpPr>
            <p:nvPr/>
          </p:nvSpPr>
          <p:spPr bwMode="auto">
            <a:xfrm>
              <a:off x="5568" y="384"/>
              <a:ext cx="0" cy="2064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</p:grpSp>
      <p:grpSp>
        <p:nvGrpSpPr>
          <p:cNvPr id="83986" name="Group 209"/>
          <p:cNvGrpSpPr>
            <a:grpSpLocks/>
          </p:cNvGrpSpPr>
          <p:nvPr/>
        </p:nvGrpSpPr>
        <p:grpSpPr bwMode="auto">
          <a:xfrm>
            <a:off x="2743200" y="381000"/>
            <a:ext cx="7543800" cy="3276600"/>
            <a:chOff x="816" y="384"/>
            <a:chExt cx="4752" cy="2064"/>
          </a:xfrm>
        </p:grpSpPr>
        <p:sp>
          <p:nvSpPr>
            <p:cNvPr id="84031" name="Line 143"/>
            <p:cNvSpPr>
              <a:spLocks noChangeShapeType="1"/>
            </p:cNvSpPr>
            <p:nvPr/>
          </p:nvSpPr>
          <p:spPr bwMode="auto">
            <a:xfrm>
              <a:off x="5568" y="384"/>
              <a:ext cx="0" cy="2064"/>
            </a:xfrm>
            <a:prstGeom prst="line">
              <a:avLst/>
            </a:prstGeom>
            <a:noFill/>
            <a:ln w="38100" cmpd="dbl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grpSp>
          <p:nvGrpSpPr>
            <p:cNvPr id="84032" name="Group 208"/>
            <p:cNvGrpSpPr>
              <a:grpSpLocks/>
            </p:cNvGrpSpPr>
            <p:nvPr/>
          </p:nvGrpSpPr>
          <p:grpSpPr bwMode="auto">
            <a:xfrm>
              <a:off x="816" y="384"/>
              <a:ext cx="4752" cy="2064"/>
              <a:chOff x="816" y="384"/>
              <a:chExt cx="4752" cy="2064"/>
            </a:xfrm>
          </p:grpSpPr>
          <p:sp>
            <p:nvSpPr>
              <p:cNvPr id="84033" name="Text Box 131"/>
              <p:cNvSpPr txBox="1">
                <a:spLocks noChangeArrowheads="1"/>
              </p:cNvSpPr>
              <p:nvPr/>
            </p:nvSpPr>
            <p:spPr bwMode="auto">
              <a:xfrm>
                <a:off x="2976" y="2112"/>
                <a:ext cx="816" cy="336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ja-JP" altLang="en-US" sz="1400">
                    <a:solidFill>
                      <a:schemeClr val="tx1"/>
                    </a:solidFill>
                    <a:ea typeface="HG丸ｺﾞｼｯｸM-PRO" panose="020F0600000000000000" pitchFamily="50" charset="-128"/>
                  </a:rPr>
                  <a:t>ノズル本数を増やす</a:t>
                </a:r>
              </a:p>
            </p:txBody>
          </p:sp>
          <p:sp>
            <p:nvSpPr>
              <p:cNvPr id="84034" name="Text Box 132"/>
              <p:cNvSpPr txBox="1">
                <a:spLocks noChangeArrowheads="1"/>
              </p:cNvSpPr>
              <p:nvPr/>
            </p:nvSpPr>
            <p:spPr bwMode="auto">
              <a:xfrm>
                <a:off x="2976" y="1248"/>
                <a:ext cx="816" cy="240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ja-JP" altLang="en-US" sz="1400" dirty="0">
                    <a:solidFill>
                      <a:schemeClr val="tx1"/>
                    </a:solidFill>
                    <a:ea typeface="HG丸ｺﾞｼｯｸM-PRO" panose="020F0600000000000000" pitchFamily="50" charset="-128"/>
                  </a:rPr>
                  <a:t>圧力アップ</a:t>
                </a:r>
              </a:p>
            </p:txBody>
          </p:sp>
          <p:sp>
            <p:nvSpPr>
              <p:cNvPr id="84035" name="Text Box 133"/>
              <p:cNvSpPr txBox="1">
                <a:spLocks noChangeArrowheads="1"/>
              </p:cNvSpPr>
              <p:nvPr/>
            </p:nvSpPr>
            <p:spPr bwMode="auto">
              <a:xfrm>
                <a:off x="2976" y="1632"/>
                <a:ext cx="816" cy="336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ja-JP" altLang="en-US" sz="1400" dirty="0">
                    <a:solidFill>
                      <a:schemeClr val="tx1"/>
                    </a:solidFill>
                    <a:ea typeface="HG丸ｺﾞｼｯｸM-PRO" panose="020F0600000000000000" pitchFamily="50" charset="-128"/>
                  </a:rPr>
                  <a:t>狙う位置を変える</a:t>
                </a:r>
              </a:p>
            </p:txBody>
          </p:sp>
          <p:sp>
            <p:nvSpPr>
              <p:cNvPr id="84036" name="Line 137"/>
              <p:cNvSpPr>
                <a:spLocks noChangeShapeType="1"/>
              </p:cNvSpPr>
              <p:nvPr/>
            </p:nvSpPr>
            <p:spPr bwMode="auto">
              <a:xfrm>
                <a:off x="3840" y="384"/>
                <a:ext cx="0" cy="2064"/>
              </a:xfrm>
              <a:prstGeom prst="line">
                <a:avLst/>
              </a:prstGeom>
              <a:noFill/>
              <a:ln w="38100" cmpd="dbl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37" name="Line 142"/>
              <p:cNvSpPr>
                <a:spLocks noChangeShapeType="1"/>
              </p:cNvSpPr>
              <p:nvPr/>
            </p:nvSpPr>
            <p:spPr bwMode="auto">
              <a:xfrm>
                <a:off x="3840" y="384"/>
                <a:ext cx="1728" cy="0"/>
              </a:xfrm>
              <a:prstGeom prst="line">
                <a:avLst/>
              </a:prstGeom>
              <a:noFill/>
              <a:ln w="38100" cmpd="dbl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38" name="Line 145"/>
              <p:cNvSpPr>
                <a:spLocks noChangeShapeType="1"/>
              </p:cNvSpPr>
              <p:nvPr/>
            </p:nvSpPr>
            <p:spPr bwMode="auto">
              <a:xfrm>
                <a:off x="4272" y="384"/>
                <a:ext cx="0" cy="206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39" name="Line 146"/>
              <p:cNvSpPr>
                <a:spLocks noChangeShapeType="1"/>
              </p:cNvSpPr>
              <p:nvPr/>
            </p:nvSpPr>
            <p:spPr bwMode="auto">
              <a:xfrm>
                <a:off x="4704" y="384"/>
                <a:ext cx="0" cy="206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0" name="Line 147"/>
              <p:cNvSpPr>
                <a:spLocks noChangeShapeType="1"/>
              </p:cNvSpPr>
              <p:nvPr/>
            </p:nvSpPr>
            <p:spPr bwMode="auto">
              <a:xfrm>
                <a:off x="5136" y="384"/>
                <a:ext cx="0" cy="206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1" name="Line 148"/>
              <p:cNvSpPr>
                <a:spLocks noChangeShapeType="1"/>
              </p:cNvSpPr>
              <p:nvPr/>
            </p:nvSpPr>
            <p:spPr bwMode="auto">
              <a:xfrm>
                <a:off x="3840" y="1152"/>
                <a:ext cx="1728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2" name="Line 149"/>
              <p:cNvSpPr>
                <a:spLocks noChangeShapeType="1"/>
              </p:cNvSpPr>
              <p:nvPr/>
            </p:nvSpPr>
            <p:spPr bwMode="auto">
              <a:xfrm>
                <a:off x="3840" y="1584"/>
                <a:ext cx="1728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3" name="Line 150"/>
              <p:cNvSpPr>
                <a:spLocks noChangeShapeType="1"/>
              </p:cNvSpPr>
              <p:nvPr/>
            </p:nvSpPr>
            <p:spPr bwMode="auto">
              <a:xfrm>
                <a:off x="3840" y="2016"/>
                <a:ext cx="1728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4" name="Line 151"/>
              <p:cNvSpPr>
                <a:spLocks noChangeShapeType="1"/>
              </p:cNvSpPr>
              <p:nvPr/>
            </p:nvSpPr>
            <p:spPr bwMode="auto">
              <a:xfrm>
                <a:off x="3840" y="2448"/>
                <a:ext cx="1728" cy="0"/>
              </a:xfrm>
              <a:prstGeom prst="line">
                <a:avLst/>
              </a:prstGeom>
              <a:noFill/>
              <a:ln w="38100" cmpd="dbl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eaVert"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84045" name="Text Box 189"/>
              <p:cNvSpPr txBox="1">
                <a:spLocks noChangeArrowheads="1"/>
              </p:cNvSpPr>
              <p:nvPr/>
            </p:nvSpPr>
            <p:spPr bwMode="auto">
              <a:xfrm>
                <a:off x="816" y="1200"/>
                <a:ext cx="1920" cy="294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ja-JP" sz="2400">
                    <a:solidFill>
                      <a:schemeClr val="tx1"/>
                    </a:solidFill>
                    <a:ea typeface="HG丸ｺﾞｼｯｸM-PRO" panose="020F0600000000000000" pitchFamily="50" charset="-128"/>
                  </a:rPr>
                  <a:t>①</a:t>
                </a:r>
                <a:r>
                  <a:rPr lang="ja-JP" altLang="en-US" sz="2400">
                    <a:solidFill>
                      <a:schemeClr val="tx1"/>
                    </a:solidFill>
                    <a:ea typeface="HG丸ｺﾞｼｯｸM-PRO" panose="020F0600000000000000" pitchFamily="50" charset="-128"/>
                  </a:rPr>
                  <a:t>サークル員で調整</a:t>
                </a:r>
              </a:p>
            </p:txBody>
          </p:sp>
        </p:grpSp>
      </p:grpSp>
      <p:sp>
        <p:nvSpPr>
          <p:cNvPr id="83987" name="AutoShape 224"/>
          <p:cNvSpPr>
            <a:spLocks noChangeArrowheads="1"/>
          </p:cNvSpPr>
          <p:nvPr/>
        </p:nvSpPr>
        <p:spPr bwMode="auto">
          <a:xfrm>
            <a:off x="1524000" y="0"/>
            <a:ext cx="22860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 dirty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対策の検討②</a:t>
            </a:r>
          </a:p>
        </p:txBody>
      </p:sp>
      <p:sp>
        <p:nvSpPr>
          <p:cNvPr id="83988" name="Rectangle 226"/>
          <p:cNvSpPr>
            <a:spLocks noChangeArrowheads="1"/>
          </p:cNvSpPr>
          <p:nvPr/>
        </p:nvSpPr>
        <p:spPr bwMode="auto">
          <a:xfrm>
            <a:off x="8382000" y="5410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△</a:t>
            </a:r>
            <a:endParaRPr lang="en-US" altLang="ja-JP" sz="2400" i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83989" name="Rectangle 227"/>
          <p:cNvSpPr>
            <a:spLocks noChangeArrowheads="1"/>
          </p:cNvSpPr>
          <p:nvPr/>
        </p:nvSpPr>
        <p:spPr bwMode="auto">
          <a:xfrm>
            <a:off x="8382000" y="4648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△</a:t>
            </a:r>
            <a:endParaRPr lang="en-US" altLang="ja-JP" sz="2400" i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83990" name="Rectangle 228"/>
          <p:cNvSpPr>
            <a:spLocks noChangeArrowheads="1"/>
          </p:cNvSpPr>
          <p:nvPr/>
        </p:nvSpPr>
        <p:spPr bwMode="auto">
          <a:xfrm>
            <a:off x="9067800" y="4648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△</a:t>
            </a:r>
            <a:endParaRPr lang="en-US" altLang="ja-JP" sz="2400" i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83991" name="Rectangle 229"/>
          <p:cNvSpPr>
            <a:spLocks noChangeArrowheads="1"/>
          </p:cNvSpPr>
          <p:nvPr/>
        </p:nvSpPr>
        <p:spPr bwMode="auto">
          <a:xfrm>
            <a:off x="9067800" y="5410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△</a:t>
            </a:r>
            <a:endParaRPr lang="en-US" altLang="ja-JP" sz="2400" i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83992" name="Rectangle 230"/>
          <p:cNvSpPr>
            <a:spLocks noChangeArrowheads="1"/>
          </p:cNvSpPr>
          <p:nvPr/>
        </p:nvSpPr>
        <p:spPr bwMode="auto">
          <a:xfrm>
            <a:off x="9677400" y="4572000"/>
            <a:ext cx="4572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i="1" dirty="0">
                <a:solidFill>
                  <a:srgbClr val="FF0000"/>
                </a:solidFill>
                <a:latin typeface="Arial" panose="020B0604020202020204" pitchFamily="34" charset="0"/>
              </a:rPr>
              <a:t>５</a:t>
            </a:r>
          </a:p>
        </p:txBody>
      </p:sp>
      <p:sp>
        <p:nvSpPr>
          <p:cNvPr id="83993" name="Rectangle 231"/>
          <p:cNvSpPr>
            <a:spLocks noChangeArrowheads="1"/>
          </p:cNvSpPr>
          <p:nvPr/>
        </p:nvSpPr>
        <p:spPr bwMode="auto">
          <a:xfrm>
            <a:off x="9677400" y="5334000"/>
            <a:ext cx="4572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i="1" dirty="0">
                <a:solidFill>
                  <a:srgbClr val="FF0000"/>
                </a:solidFill>
                <a:latin typeface="Arial" panose="020B0604020202020204" pitchFamily="34" charset="0"/>
              </a:rPr>
              <a:t>５</a:t>
            </a:r>
          </a:p>
        </p:txBody>
      </p:sp>
      <p:sp>
        <p:nvSpPr>
          <p:cNvPr id="83994" name="Rectangle 232"/>
          <p:cNvSpPr>
            <a:spLocks noChangeArrowheads="1"/>
          </p:cNvSpPr>
          <p:nvPr/>
        </p:nvSpPr>
        <p:spPr bwMode="auto">
          <a:xfrm>
            <a:off x="7696200" y="4648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○</a:t>
            </a:r>
          </a:p>
        </p:txBody>
      </p:sp>
      <p:sp>
        <p:nvSpPr>
          <p:cNvPr id="83995" name="Rectangle 233"/>
          <p:cNvSpPr>
            <a:spLocks noChangeArrowheads="1"/>
          </p:cNvSpPr>
          <p:nvPr/>
        </p:nvSpPr>
        <p:spPr bwMode="auto">
          <a:xfrm>
            <a:off x="7696200" y="5410201"/>
            <a:ext cx="393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altLang="ja-JP" sz="3100" b="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○</a:t>
            </a:r>
          </a:p>
        </p:txBody>
      </p:sp>
      <p:sp>
        <p:nvSpPr>
          <p:cNvPr id="83996" name="Text Box 234"/>
          <p:cNvSpPr txBox="1">
            <a:spLocks noChangeArrowheads="1"/>
          </p:cNvSpPr>
          <p:nvPr/>
        </p:nvSpPr>
        <p:spPr bwMode="auto">
          <a:xfrm>
            <a:off x="5791200" y="4495801"/>
            <a:ext cx="1676400" cy="633413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刃先の形状変更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ﾆｯｸ溝の追加</a:t>
            </a:r>
          </a:p>
        </p:txBody>
      </p:sp>
      <p:sp>
        <p:nvSpPr>
          <p:cNvPr id="83997" name="Text Box 235"/>
          <p:cNvSpPr txBox="1">
            <a:spLocks noChangeArrowheads="1"/>
          </p:cNvSpPr>
          <p:nvPr/>
        </p:nvSpPr>
        <p:spPr bwMode="auto">
          <a:xfrm>
            <a:off x="5791200" y="5334001"/>
            <a:ext cx="1676400" cy="633413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刃先の材質変更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超硬　⇒　ﾀﾞｲﾔへ</a:t>
            </a:r>
          </a:p>
        </p:txBody>
      </p:sp>
      <p:sp>
        <p:nvSpPr>
          <p:cNvPr id="83998" name="Line 236"/>
          <p:cNvSpPr>
            <a:spLocks noChangeShapeType="1"/>
          </p:cNvSpPr>
          <p:nvPr/>
        </p:nvSpPr>
        <p:spPr bwMode="auto">
          <a:xfrm>
            <a:off x="7543800" y="4495800"/>
            <a:ext cx="0" cy="152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3999" name="Line 237"/>
          <p:cNvSpPr>
            <a:spLocks noChangeShapeType="1"/>
          </p:cNvSpPr>
          <p:nvPr/>
        </p:nvSpPr>
        <p:spPr bwMode="auto">
          <a:xfrm>
            <a:off x="10287000" y="4495800"/>
            <a:ext cx="0" cy="152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0" name="Line 238"/>
          <p:cNvSpPr>
            <a:spLocks noChangeShapeType="1"/>
          </p:cNvSpPr>
          <p:nvPr/>
        </p:nvSpPr>
        <p:spPr bwMode="auto">
          <a:xfrm>
            <a:off x="7543800" y="5257800"/>
            <a:ext cx="27432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1" name="Line 239"/>
          <p:cNvSpPr>
            <a:spLocks noChangeShapeType="1"/>
          </p:cNvSpPr>
          <p:nvPr/>
        </p:nvSpPr>
        <p:spPr bwMode="auto">
          <a:xfrm>
            <a:off x="8229600" y="4495800"/>
            <a:ext cx="0" cy="152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2" name="Line 240"/>
          <p:cNvSpPr>
            <a:spLocks noChangeShapeType="1"/>
          </p:cNvSpPr>
          <p:nvPr/>
        </p:nvSpPr>
        <p:spPr bwMode="auto">
          <a:xfrm>
            <a:off x="8915400" y="4495800"/>
            <a:ext cx="0" cy="152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3" name="Line 241"/>
          <p:cNvSpPr>
            <a:spLocks noChangeShapeType="1"/>
          </p:cNvSpPr>
          <p:nvPr/>
        </p:nvSpPr>
        <p:spPr bwMode="auto">
          <a:xfrm>
            <a:off x="9601200" y="4495800"/>
            <a:ext cx="0" cy="152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4" name="Text Box 242"/>
          <p:cNvSpPr txBox="1">
            <a:spLocks noChangeArrowheads="1"/>
          </p:cNvSpPr>
          <p:nvPr/>
        </p:nvSpPr>
        <p:spPr bwMode="auto">
          <a:xfrm>
            <a:off x="2710301" y="3395663"/>
            <a:ext cx="3048000" cy="4064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0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②</a:t>
            </a:r>
            <a:r>
              <a:rPr lang="ja-JP" altLang="en-US" sz="20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技術課と協力して対応</a:t>
            </a:r>
          </a:p>
        </p:txBody>
      </p:sp>
      <p:sp>
        <p:nvSpPr>
          <p:cNvPr id="84005" name="Line 243"/>
          <p:cNvSpPr>
            <a:spLocks noChangeShapeType="1"/>
          </p:cNvSpPr>
          <p:nvPr/>
        </p:nvSpPr>
        <p:spPr bwMode="auto">
          <a:xfrm>
            <a:off x="7543800" y="4495800"/>
            <a:ext cx="27432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84006" name="Line 244"/>
          <p:cNvSpPr>
            <a:spLocks noChangeShapeType="1"/>
          </p:cNvSpPr>
          <p:nvPr/>
        </p:nvSpPr>
        <p:spPr bwMode="auto">
          <a:xfrm>
            <a:off x="7543800" y="6019800"/>
            <a:ext cx="2743200" cy="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07" name="Line 245"/>
          <p:cNvSpPr>
            <a:spLocks noChangeShapeType="1"/>
          </p:cNvSpPr>
          <p:nvPr/>
        </p:nvSpPr>
        <p:spPr bwMode="auto">
          <a:xfrm>
            <a:off x="5334000" y="4876800"/>
            <a:ext cx="533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08" name="Line 246"/>
          <p:cNvSpPr>
            <a:spLocks noChangeShapeType="1"/>
          </p:cNvSpPr>
          <p:nvPr/>
        </p:nvSpPr>
        <p:spPr bwMode="auto">
          <a:xfrm>
            <a:off x="5543550" y="4038600"/>
            <a:ext cx="323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09" name="Line 248"/>
          <p:cNvSpPr>
            <a:spLocks noChangeShapeType="1"/>
          </p:cNvSpPr>
          <p:nvPr/>
        </p:nvSpPr>
        <p:spPr bwMode="auto">
          <a:xfrm rot="5400000">
            <a:off x="4743450" y="4838700"/>
            <a:ext cx="16002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10" name="Line 249"/>
          <p:cNvSpPr>
            <a:spLocks noChangeShapeType="1"/>
          </p:cNvSpPr>
          <p:nvPr/>
        </p:nvSpPr>
        <p:spPr bwMode="auto">
          <a:xfrm>
            <a:off x="4267200" y="4876800"/>
            <a:ext cx="1143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endParaRPr lang="ja-JP" altLang="en-US"/>
          </a:p>
        </p:txBody>
      </p:sp>
      <p:sp>
        <p:nvSpPr>
          <p:cNvPr id="84011" name="Text Box 250"/>
          <p:cNvSpPr txBox="1">
            <a:spLocks noChangeArrowheads="1"/>
          </p:cNvSpPr>
          <p:nvPr/>
        </p:nvSpPr>
        <p:spPr bwMode="auto">
          <a:xfrm>
            <a:off x="2743200" y="6172200"/>
            <a:ext cx="1447800" cy="5270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仕上工程で切粉を影響させない</a:t>
            </a:r>
          </a:p>
        </p:txBody>
      </p:sp>
      <p:sp>
        <p:nvSpPr>
          <p:cNvPr id="84012" name="Text Box 251"/>
          <p:cNvSpPr txBox="1">
            <a:spLocks noChangeArrowheads="1"/>
          </p:cNvSpPr>
          <p:nvPr/>
        </p:nvSpPr>
        <p:spPr bwMode="auto">
          <a:xfrm>
            <a:off x="5867400" y="6248400"/>
            <a:ext cx="1600200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400">
                <a:solidFill>
                  <a:schemeClr val="tx1"/>
                </a:solidFill>
                <a:ea typeface="HG丸ｺﾞｼｯｸM-PRO" panose="020F0600000000000000" pitchFamily="50" charset="-128"/>
              </a:rPr>
              <a:t>加工条件変更</a:t>
            </a:r>
          </a:p>
        </p:txBody>
      </p:sp>
      <p:grpSp>
        <p:nvGrpSpPr>
          <p:cNvPr id="84013" name="Group 252"/>
          <p:cNvGrpSpPr>
            <a:grpSpLocks/>
          </p:cNvGrpSpPr>
          <p:nvPr/>
        </p:nvGrpSpPr>
        <p:grpSpPr bwMode="auto">
          <a:xfrm>
            <a:off x="7543800" y="6019800"/>
            <a:ext cx="2743200" cy="838200"/>
            <a:chOff x="3840" y="3168"/>
            <a:chExt cx="1728" cy="528"/>
          </a:xfrm>
        </p:grpSpPr>
        <p:sp>
          <p:nvSpPr>
            <p:cNvPr id="84020" name="Line 253"/>
            <p:cNvSpPr>
              <a:spLocks noChangeShapeType="1"/>
            </p:cNvSpPr>
            <p:nvPr/>
          </p:nvSpPr>
          <p:spPr bwMode="auto">
            <a:xfrm>
              <a:off x="3840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1" name="Line 254"/>
            <p:cNvSpPr>
              <a:spLocks noChangeShapeType="1"/>
            </p:cNvSpPr>
            <p:nvPr/>
          </p:nvSpPr>
          <p:spPr bwMode="auto">
            <a:xfrm>
              <a:off x="5568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2" name="Line 255"/>
            <p:cNvSpPr>
              <a:spLocks noChangeShapeType="1"/>
            </p:cNvSpPr>
            <p:nvPr/>
          </p:nvSpPr>
          <p:spPr bwMode="auto">
            <a:xfrm>
              <a:off x="4272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3" name="Line 256"/>
            <p:cNvSpPr>
              <a:spLocks noChangeShapeType="1"/>
            </p:cNvSpPr>
            <p:nvPr/>
          </p:nvSpPr>
          <p:spPr bwMode="auto">
            <a:xfrm>
              <a:off x="4704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4" name="Line 257"/>
            <p:cNvSpPr>
              <a:spLocks noChangeShapeType="1"/>
            </p:cNvSpPr>
            <p:nvPr/>
          </p:nvSpPr>
          <p:spPr bwMode="auto">
            <a:xfrm>
              <a:off x="5136" y="3168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5" name="Line 258"/>
            <p:cNvSpPr>
              <a:spLocks noChangeShapeType="1"/>
            </p:cNvSpPr>
            <p:nvPr/>
          </p:nvSpPr>
          <p:spPr bwMode="auto">
            <a:xfrm>
              <a:off x="3840" y="3168"/>
              <a:ext cx="17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6" name="Line 259"/>
            <p:cNvSpPr>
              <a:spLocks noChangeShapeType="1"/>
            </p:cNvSpPr>
            <p:nvPr/>
          </p:nvSpPr>
          <p:spPr bwMode="auto">
            <a:xfrm>
              <a:off x="3840" y="3696"/>
              <a:ext cx="17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84027" name="Rectangle 260"/>
            <p:cNvSpPr>
              <a:spLocks noChangeArrowheads="1"/>
            </p:cNvSpPr>
            <p:nvPr/>
          </p:nvSpPr>
          <p:spPr bwMode="auto">
            <a:xfrm>
              <a:off x="4368" y="3264"/>
              <a:ext cx="248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</a:p>
          </p:txBody>
        </p:sp>
        <p:sp>
          <p:nvSpPr>
            <p:cNvPr id="84028" name="Rectangle 261"/>
            <p:cNvSpPr>
              <a:spLocks noChangeArrowheads="1"/>
            </p:cNvSpPr>
            <p:nvPr/>
          </p:nvSpPr>
          <p:spPr bwMode="auto">
            <a:xfrm>
              <a:off x="4800" y="3254"/>
              <a:ext cx="248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</a:p>
          </p:txBody>
        </p:sp>
        <p:sp>
          <p:nvSpPr>
            <p:cNvPr id="84029" name="Rectangle 262"/>
            <p:cNvSpPr>
              <a:spLocks noChangeArrowheads="1"/>
            </p:cNvSpPr>
            <p:nvPr/>
          </p:nvSpPr>
          <p:spPr bwMode="auto">
            <a:xfrm>
              <a:off x="5184" y="3216"/>
              <a:ext cx="288" cy="336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 dirty="0">
                  <a:solidFill>
                    <a:srgbClr val="FF0000"/>
                  </a:solidFill>
                  <a:latin typeface="Arial" panose="020B0604020202020204" pitchFamily="34" charset="0"/>
                </a:rPr>
                <a:t>３</a:t>
              </a:r>
            </a:p>
          </p:txBody>
        </p:sp>
        <p:sp>
          <p:nvSpPr>
            <p:cNvPr id="84030" name="Rectangle 263"/>
            <p:cNvSpPr>
              <a:spLocks noChangeArrowheads="1"/>
            </p:cNvSpPr>
            <p:nvPr/>
          </p:nvSpPr>
          <p:spPr bwMode="auto">
            <a:xfrm>
              <a:off x="3928" y="3254"/>
              <a:ext cx="248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</a:p>
          </p:txBody>
        </p:sp>
      </p:grpSp>
      <p:sp>
        <p:nvSpPr>
          <p:cNvPr id="84014" name="Line 264"/>
          <p:cNvSpPr>
            <a:spLocks noChangeShapeType="1"/>
          </p:cNvSpPr>
          <p:nvPr/>
        </p:nvSpPr>
        <p:spPr bwMode="auto">
          <a:xfrm>
            <a:off x="4191000" y="6477000"/>
            <a:ext cx="1676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15" name="Line 265"/>
          <p:cNvSpPr>
            <a:spLocks noChangeShapeType="1"/>
          </p:cNvSpPr>
          <p:nvPr/>
        </p:nvSpPr>
        <p:spPr bwMode="auto">
          <a:xfrm rot="5400000">
            <a:off x="1676400" y="5715000"/>
            <a:ext cx="1524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16" name="Line 266"/>
          <p:cNvSpPr>
            <a:spLocks noChangeShapeType="1"/>
          </p:cNvSpPr>
          <p:nvPr/>
        </p:nvSpPr>
        <p:spPr bwMode="auto">
          <a:xfrm>
            <a:off x="2438400" y="6477000"/>
            <a:ext cx="3048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84019" name="Rectangle 268"/>
          <p:cNvSpPr>
            <a:spLocks noChangeArrowheads="1"/>
          </p:cNvSpPr>
          <p:nvPr/>
        </p:nvSpPr>
        <p:spPr bwMode="auto">
          <a:xfrm>
            <a:off x="9601201" y="2372588"/>
            <a:ext cx="184731" cy="523220"/>
          </a:xfrm>
          <a:prstGeom prst="rect">
            <a:avLst/>
          </a:prstGeom>
          <a:noFill/>
          <a:ln w="41275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122" name="Group 4"/>
          <p:cNvGrpSpPr>
            <a:grpSpLocks/>
          </p:cNvGrpSpPr>
          <p:nvPr/>
        </p:nvGrpSpPr>
        <p:grpSpPr bwMode="auto">
          <a:xfrm>
            <a:off x="3508375" y="811440"/>
            <a:ext cx="1028700" cy="762000"/>
            <a:chOff x="4059" y="576"/>
            <a:chExt cx="648" cy="480"/>
          </a:xfrm>
        </p:grpSpPr>
        <p:sp>
          <p:nvSpPr>
            <p:cNvPr id="124" name="Rectangle 6"/>
            <p:cNvSpPr>
              <a:spLocks noChangeArrowheads="1"/>
            </p:cNvSpPr>
            <p:nvPr/>
          </p:nvSpPr>
          <p:spPr bwMode="auto">
            <a:xfrm>
              <a:off x="4059" y="576"/>
              <a:ext cx="648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○</a:t>
              </a:r>
              <a:r>
                <a:rPr lang="ja-JP" altLang="en-US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･･･</a:t>
              </a:r>
              <a:r>
                <a:rPr lang="en-US" altLang="ja-JP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2</a:t>
              </a:r>
              <a:r>
                <a:rPr lang="ja-JP" altLang="en-US" sz="2100" dirty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点</a:t>
              </a:r>
              <a:endParaRPr lang="ja-JP" altLang="en-US" sz="2400" i="1" dirty="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5" name="Rectangle 7"/>
            <p:cNvSpPr>
              <a:spLocks noChangeArrowheads="1"/>
            </p:cNvSpPr>
            <p:nvPr/>
          </p:nvSpPr>
          <p:spPr bwMode="auto">
            <a:xfrm>
              <a:off x="4059" y="854"/>
              <a:ext cx="648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en-US" altLang="ja-JP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△</a:t>
              </a:r>
              <a:r>
                <a:rPr lang="ja-JP" altLang="en-US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･･･</a:t>
              </a:r>
              <a:r>
                <a:rPr lang="en-US" altLang="ja-JP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1</a:t>
              </a:r>
              <a:r>
                <a:rPr lang="ja-JP" altLang="en-US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点</a:t>
              </a:r>
              <a:endParaRPr lang="ja-JP" altLang="en-US" sz="2400" i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21" name="Group 1144"/>
          <p:cNvGrpSpPr>
            <a:grpSpLocks/>
          </p:cNvGrpSpPr>
          <p:nvPr/>
        </p:nvGrpSpPr>
        <p:grpSpPr bwMode="auto">
          <a:xfrm>
            <a:off x="4419601" y="1676400"/>
            <a:ext cx="5395913" cy="1600200"/>
            <a:chOff x="1824" y="1056"/>
            <a:chExt cx="3399" cy="1008"/>
          </a:xfrm>
        </p:grpSpPr>
        <p:grpSp>
          <p:nvGrpSpPr>
            <p:cNvPr id="123" name="Group 1145"/>
            <p:cNvGrpSpPr>
              <a:grpSpLocks/>
            </p:cNvGrpSpPr>
            <p:nvPr/>
          </p:nvGrpSpPr>
          <p:grpSpPr bwMode="auto">
            <a:xfrm>
              <a:off x="4224" y="1056"/>
              <a:ext cx="999" cy="1008"/>
              <a:chOff x="1056" y="3792"/>
              <a:chExt cx="528" cy="533"/>
            </a:xfrm>
          </p:grpSpPr>
          <p:sp>
            <p:nvSpPr>
              <p:cNvPr id="127" name="Line 1146"/>
              <p:cNvSpPr>
                <a:spLocks noChangeShapeType="1"/>
              </p:cNvSpPr>
              <p:nvPr/>
            </p:nvSpPr>
            <p:spPr bwMode="auto">
              <a:xfrm>
                <a:off x="1056" y="3792"/>
                <a:ext cx="528" cy="528"/>
              </a:xfrm>
              <a:prstGeom prst="line">
                <a:avLst/>
              </a:prstGeom>
              <a:noFill/>
              <a:ln w="1270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/>
              <a:lstStyle/>
              <a:p>
                <a:endParaRPr lang="ja-JP" altLang="en-US"/>
              </a:p>
            </p:txBody>
          </p:sp>
          <p:sp>
            <p:nvSpPr>
              <p:cNvPr id="128" name="Line 1147"/>
              <p:cNvSpPr>
                <a:spLocks noChangeShapeType="1"/>
              </p:cNvSpPr>
              <p:nvPr/>
            </p:nvSpPr>
            <p:spPr bwMode="auto">
              <a:xfrm flipH="1">
                <a:off x="1056" y="3797"/>
                <a:ext cx="528" cy="528"/>
              </a:xfrm>
              <a:prstGeom prst="line">
                <a:avLst/>
              </a:prstGeom>
              <a:noFill/>
              <a:ln w="1270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/>
              <a:lstStyle/>
              <a:p>
                <a:endParaRPr lang="ja-JP" altLang="en-US"/>
              </a:p>
            </p:txBody>
          </p:sp>
        </p:grpSp>
        <p:sp>
          <p:nvSpPr>
            <p:cNvPr id="126" name="Text Box 1148"/>
            <p:cNvSpPr txBox="1">
              <a:spLocks noChangeArrowheads="1"/>
            </p:cNvSpPr>
            <p:nvPr/>
          </p:nvSpPr>
          <p:spPr bwMode="auto">
            <a:xfrm rot="-917788">
              <a:off x="1824" y="1440"/>
              <a:ext cx="1877" cy="486"/>
            </a:xfrm>
            <a:prstGeom prst="rect">
              <a:avLst/>
            </a:prstGeom>
            <a:solidFill>
              <a:srgbClr val="00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4400" dirty="0">
                  <a:solidFill>
                    <a:schemeClr val="tx1"/>
                  </a:solidFill>
                  <a:latin typeface="HGP創英角ﾎﾟｯﾌﾟ体" panose="040B0A00000000000000" pitchFamily="50" charset="-128"/>
                  <a:ea typeface="HGP創英角ﾎﾟｯﾌﾟ体" panose="040B0A00000000000000" pitchFamily="50" charset="-128"/>
                </a:rPr>
                <a:t>効果なし！</a:t>
              </a:r>
            </a:p>
          </p:txBody>
        </p:sp>
      </p:grpSp>
      <p:grpSp>
        <p:nvGrpSpPr>
          <p:cNvPr id="129" name="Group 1150"/>
          <p:cNvGrpSpPr>
            <a:grpSpLocks/>
          </p:cNvGrpSpPr>
          <p:nvPr/>
        </p:nvGrpSpPr>
        <p:grpSpPr bwMode="auto">
          <a:xfrm>
            <a:off x="1524000" y="4495800"/>
            <a:ext cx="8991600" cy="2362200"/>
            <a:chOff x="0" y="2832"/>
            <a:chExt cx="5664" cy="1488"/>
          </a:xfrm>
        </p:grpSpPr>
        <p:sp>
          <p:nvSpPr>
            <p:cNvPr id="130" name="AutoShape 1143"/>
            <p:cNvSpPr>
              <a:spLocks noChangeArrowheads="1"/>
            </p:cNvSpPr>
            <p:nvPr/>
          </p:nvSpPr>
          <p:spPr bwMode="auto">
            <a:xfrm>
              <a:off x="0" y="3888"/>
              <a:ext cx="5664" cy="432"/>
            </a:xfrm>
            <a:prstGeom prst="flowChartAlternateProcess">
              <a:avLst/>
            </a:prstGeom>
            <a:solidFill>
              <a:srgbClr val="CCFF99"/>
            </a:solidFill>
            <a:ln w="63500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hangingPunct="1">
                <a:spcBef>
                  <a:spcPct val="50000"/>
                </a:spcBef>
              </a:pPr>
              <a:r>
                <a:rPr lang="ja-JP" altLang="en-US" sz="4000" b="0" dirty="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技術課と協力する対策を実施</a:t>
              </a:r>
            </a:p>
          </p:txBody>
        </p:sp>
        <p:sp>
          <p:nvSpPr>
            <p:cNvPr id="131" name="Rectangle 1149"/>
            <p:cNvSpPr>
              <a:spLocks noChangeArrowheads="1"/>
            </p:cNvSpPr>
            <p:nvPr/>
          </p:nvSpPr>
          <p:spPr bwMode="auto">
            <a:xfrm>
              <a:off x="5088" y="2832"/>
              <a:ext cx="432" cy="960"/>
            </a:xfrm>
            <a:prstGeom prst="rect">
              <a:avLst/>
            </a:prstGeom>
            <a:noFill/>
            <a:ln w="63500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hangingPunct="1">
                <a:spcBef>
                  <a:spcPct val="50000"/>
                </a:spcBef>
              </a:pPr>
              <a:endParaRPr lang="ja-JP" altLang="en-US" sz="40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endParaRPr>
            </a:p>
          </p:txBody>
        </p:sp>
      </p:grpSp>
      <p:sp>
        <p:nvSpPr>
          <p:cNvPr id="132" name="AutoShape 363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737726" y="179058"/>
            <a:ext cx="894779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82248886"/>
      </p:ext>
    </p:extLst>
  </p:cSld>
  <p:clrMapOvr>
    <a:masterClrMapping/>
  </p:clrMapOvr>
  <p:transition>
    <p:fade thruBlk="1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108200" y="-152400"/>
            <a:ext cx="7721600" cy="1143000"/>
          </a:xfrm>
        </p:spPr>
        <p:txBody>
          <a:bodyPr vert="horz" wrap="square" lIns="92075" tIns="46038" rIns="92075" bIns="46038" numCol="1" rtlCol="0" anchor="b" anchorCtr="0" compatLnSpc="1">
            <a:prstTxWarp prst="textNoShape">
              <a:avLst/>
            </a:prstTxWarp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ja-JP" altLang="en-US" dirty="0">
                <a:ea typeface="HG丸ｺﾞｼｯｸM-PRO" pitchFamily="50" charset="-128"/>
              </a:rPr>
              <a:t>対策 ④　荒ドリルの形状変更</a:t>
            </a:r>
          </a:p>
        </p:txBody>
      </p:sp>
      <p:grpSp>
        <p:nvGrpSpPr>
          <p:cNvPr id="96259" name="Group 493"/>
          <p:cNvGrpSpPr>
            <a:grpSpLocks/>
          </p:cNvGrpSpPr>
          <p:nvPr/>
        </p:nvGrpSpPr>
        <p:grpSpPr bwMode="auto">
          <a:xfrm>
            <a:off x="6858000" y="914401"/>
            <a:ext cx="3200400" cy="2162175"/>
            <a:chOff x="3552" y="624"/>
            <a:chExt cx="2016" cy="1362"/>
          </a:xfrm>
        </p:grpSpPr>
        <p:grpSp>
          <p:nvGrpSpPr>
            <p:cNvPr id="96305" name="Group 432"/>
            <p:cNvGrpSpPr>
              <a:grpSpLocks/>
            </p:cNvGrpSpPr>
            <p:nvPr/>
          </p:nvGrpSpPr>
          <p:grpSpPr bwMode="auto">
            <a:xfrm>
              <a:off x="3552" y="1488"/>
              <a:ext cx="1854" cy="498"/>
              <a:chOff x="814" y="1004"/>
              <a:chExt cx="309" cy="83"/>
            </a:xfrm>
          </p:grpSpPr>
          <p:sp>
            <p:nvSpPr>
              <p:cNvPr id="96329" name="Freeform 433"/>
              <p:cNvSpPr>
                <a:spLocks/>
              </p:cNvSpPr>
              <p:nvPr/>
            </p:nvSpPr>
            <p:spPr bwMode="auto">
              <a:xfrm>
                <a:off x="823" y="1004"/>
                <a:ext cx="299" cy="80"/>
              </a:xfrm>
              <a:custGeom>
                <a:avLst/>
                <a:gdLst>
                  <a:gd name="T0" fmla="*/ 0 w 299"/>
                  <a:gd name="T1" fmla="*/ 0 h 80"/>
                  <a:gd name="T2" fmla="*/ 9 w 299"/>
                  <a:gd name="T3" fmla="*/ 8 h 80"/>
                  <a:gd name="T4" fmla="*/ 57 w 299"/>
                  <a:gd name="T5" fmla="*/ 8 h 80"/>
                  <a:gd name="T6" fmla="*/ 65 w 299"/>
                  <a:gd name="T7" fmla="*/ 23 h 80"/>
                  <a:gd name="T8" fmla="*/ 70 w 299"/>
                  <a:gd name="T9" fmla="*/ 14 h 80"/>
                  <a:gd name="T10" fmla="*/ 84 w 299"/>
                  <a:gd name="T11" fmla="*/ 16 h 80"/>
                  <a:gd name="T12" fmla="*/ 89 w 299"/>
                  <a:gd name="T13" fmla="*/ 23 h 80"/>
                  <a:gd name="T14" fmla="*/ 119 w 299"/>
                  <a:gd name="T15" fmla="*/ 23 h 80"/>
                  <a:gd name="T16" fmla="*/ 124 w 299"/>
                  <a:gd name="T17" fmla="*/ 31 h 80"/>
                  <a:gd name="T18" fmla="*/ 127 w 299"/>
                  <a:gd name="T19" fmla="*/ 27 h 80"/>
                  <a:gd name="T20" fmla="*/ 296 w 299"/>
                  <a:gd name="T21" fmla="*/ 27 h 80"/>
                  <a:gd name="T22" fmla="*/ 299 w 299"/>
                  <a:gd name="T23" fmla="*/ 41 h 80"/>
                  <a:gd name="T24" fmla="*/ 294 w 299"/>
                  <a:gd name="T25" fmla="*/ 59 h 80"/>
                  <a:gd name="T26" fmla="*/ 130 w 299"/>
                  <a:gd name="T27" fmla="*/ 59 h 80"/>
                  <a:gd name="T28" fmla="*/ 125 w 299"/>
                  <a:gd name="T29" fmla="*/ 55 h 80"/>
                  <a:gd name="T30" fmla="*/ 117 w 299"/>
                  <a:gd name="T31" fmla="*/ 59 h 80"/>
                  <a:gd name="T32" fmla="*/ 117 w 299"/>
                  <a:gd name="T33" fmla="*/ 63 h 80"/>
                  <a:gd name="T34" fmla="*/ 94 w 299"/>
                  <a:gd name="T35" fmla="*/ 63 h 80"/>
                  <a:gd name="T36" fmla="*/ 87 w 299"/>
                  <a:gd name="T37" fmla="*/ 59 h 80"/>
                  <a:gd name="T38" fmla="*/ 82 w 299"/>
                  <a:gd name="T39" fmla="*/ 66 h 80"/>
                  <a:gd name="T40" fmla="*/ 68 w 299"/>
                  <a:gd name="T41" fmla="*/ 68 h 80"/>
                  <a:gd name="T42" fmla="*/ 62 w 299"/>
                  <a:gd name="T43" fmla="*/ 63 h 80"/>
                  <a:gd name="T44" fmla="*/ 55 w 299"/>
                  <a:gd name="T45" fmla="*/ 76 h 80"/>
                  <a:gd name="T46" fmla="*/ 17 w 299"/>
                  <a:gd name="T47" fmla="*/ 76 h 80"/>
                  <a:gd name="T48" fmla="*/ 14 w 299"/>
                  <a:gd name="T49" fmla="*/ 72 h 80"/>
                  <a:gd name="T50" fmla="*/ 0 w 299"/>
                  <a:gd name="T51" fmla="*/ 80 h 8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99" h="80">
                    <a:moveTo>
                      <a:pt x="0" y="0"/>
                    </a:moveTo>
                    <a:lnTo>
                      <a:pt x="9" y="8"/>
                    </a:lnTo>
                    <a:lnTo>
                      <a:pt x="57" y="8"/>
                    </a:lnTo>
                    <a:lnTo>
                      <a:pt x="65" y="23"/>
                    </a:lnTo>
                    <a:lnTo>
                      <a:pt x="70" y="14"/>
                    </a:lnTo>
                    <a:lnTo>
                      <a:pt x="84" y="16"/>
                    </a:lnTo>
                    <a:lnTo>
                      <a:pt x="89" y="23"/>
                    </a:lnTo>
                    <a:lnTo>
                      <a:pt x="119" y="23"/>
                    </a:lnTo>
                    <a:lnTo>
                      <a:pt x="124" y="31"/>
                    </a:lnTo>
                    <a:lnTo>
                      <a:pt x="127" y="27"/>
                    </a:lnTo>
                    <a:lnTo>
                      <a:pt x="296" y="27"/>
                    </a:lnTo>
                    <a:lnTo>
                      <a:pt x="299" y="41"/>
                    </a:lnTo>
                    <a:lnTo>
                      <a:pt x="294" y="59"/>
                    </a:lnTo>
                    <a:lnTo>
                      <a:pt x="130" y="59"/>
                    </a:lnTo>
                    <a:lnTo>
                      <a:pt x="125" y="55"/>
                    </a:lnTo>
                    <a:lnTo>
                      <a:pt x="117" y="59"/>
                    </a:lnTo>
                    <a:lnTo>
                      <a:pt x="117" y="63"/>
                    </a:lnTo>
                    <a:lnTo>
                      <a:pt x="94" y="63"/>
                    </a:lnTo>
                    <a:lnTo>
                      <a:pt x="87" y="59"/>
                    </a:lnTo>
                    <a:lnTo>
                      <a:pt x="82" y="66"/>
                    </a:lnTo>
                    <a:lnTo>
                      <a:pt x="68" y="68"/>
                    </a:lnTo>
                    <a:lnTo>
                      <a:pt x="62" y="63"/>
                    </a:lnTo>
                    <a:lnTo>
                      <a:pt x="55" y="76"/>
                    </a:lnTo>
                    <a:lnTo>
                      <a:pt x="17" y="76"/>
                    </a:lnTo>
                    <a:lnTo>
                      <a:pt x="14" y="72"/>
                    </a:lnTo>
                    <a:lnTo>
                      <a:pt x="0" y="80"/>
                    </a:lnTo>
                  </a:path>
                </a:pathLst>
              </a:custGeom>
              <a:gradFill rotWithShape="0">
                <a:gsLst>
                  <a:gs pos="0">
                    <a:srgbClr val="FFFFFF"/>
                  </a:gs>
                  <a:gs pos="50000">
                    <a:srgbClr val="969696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330" name="Freeform 434"/>
              <p:cNvSpPr>
                <a:spLocks/>
              </p:cNvSpPr>
              <p:nvPr/>
            </p:nvSpPr>
            <p:spPr bwMode="auto">
              <a:xfrm>
                <a:off x="824" y="1006"/>
                <a:ext cx="299" cy="58"/>
              </a:xfrm>
              <a:custGeom>
                <a:avLst/>
                <a:gdLst>
                  <a:gd name="T0" fmla="*/ 0 w 299"/>
                  <a:gd name="T1" fmla="*/ 0 h 58"/>
                  <a:gd name="T2" fmla="*/ 11 w 299"/>
                  <a:gd name="T3" fmla="*/ 8 h 58"/>
                  <a:gd name="T4" fmla="*/ 16 w 299"/>
                  <a:gd name="T5" fmla="*/ 8 h 58"/>
                  <a:gd name="T6" fmla="*/ 19 w 299"/>
                  <a:gd name="T7" fmla="*/ 6 h 58"/>
                  <a:gd name="T8" fmla="*/ 57 w 299"/>
                  <a:gd name="T9" fmla="*/ 6 h 58"/>
                  <a:gd name="T10" fmla="*/ 62 w 299"/>
                  <a:gd name="T11" fmla="*/ 15 h 58"/>
                  <a:gd name="T12" fmla="*/ 66 w 299"/>
                  <a:gd name="T13" fmla="*/ 15 h 58"/>
                  <a:gd name="T14" fmla="*/ 68 w 299"/>
                  <a:gd name="T15" fmla="*/ 14 h 58"/>
                  <a:gd name="T16" fmla="*/ 84 w 299"/>
                  <a:gd name="T17" fmla="*/ 14 h 58"/>
                  <a:gd name="T18" fmla="*/ 85 w 299"/>
                  <a:gd name="T19" fmla="*/ 15 h 58"/>
                  <a:gd name="T20" fmla="*/ 87 w 299"/>
                  <a:gd name="T21" fmla="*/ 19 h 58"/>
                  <a:gd name="T22" fmla="*/ 92 w 299"/>
                  <a:gd name="T23" fmla="*/ 19 h 58"/>
                  <a:gd name="T24" fmla="*/ 119 w 299"/>
                  <a:gd name="T25" fmla="*/ 19 h 58"/>
                  <a:gd name="T26" fmla="*/ 120 w 299"/>
                  <a:gd name="T27" fmla="*/ 25 h 58"/>
                  <a:gd name="T28" fmla="*/ 123 w 299"/>
                  <a:gd name="T29" fmla="*/ 25 h 58"/>
                  <a:gd name="T30" fmla="*/ 125 w 299"/>
                  <a:gd name="T31" fmla="*/ 23 h 58"/>
                  <a:gd name="T32" fmla="*/ 126 w 299"/>
                  <a:gd name="T33" fmla="*/ 23 h 58"/>
                  <a:gd name="T34" fmla="*/ 294 w 299"/>
                  <a:gd name="T35" fmla="*/ 23 h 58"/>
                  <a:gd name="T36" fmla="*/ 299 w 299"/>
                  <a:gd name="T37" fmla="*/ 41 h 58"/>
                  <a:gd name="T38" fmla="*/ 294 w 299"/>
                  <a:gd name="T39" fmla="*/ 58 h 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9" h="58">
                    <a:moveTo>
                      <a:pt x="0" y="0"/>
                    </a:moveTo>
                    <a:lnTo>
                      <a:pt x="11" y="8"/>
                    </a:lnTo>
                    <a:lnTo>
                      <a:pt x="16" y="8"/>
                    </a:lnTo>
                    <a:lnTo>
                      <a:pt x="19" y="6"/>
                    </a:lnTo>
                    <a:lnTo>
                      <a:pt x="57" y="6"/>
                    </a:lnTo>
                    <a:lnTo>
                      <a:pt x="62" y="15"/>
                    </a:lnTo>
                    <a:lnTo>
                      <a:pt x="66" y="15"/>
                    </a:lnTo>
                    <a:lnTo>
                      <a:pt x="68" y="14"/>
                    </a:lnTo>
                    <a:lnTo>
                      <a:pt x="84" y="14"/>
                    </a:lnTo>
                    <a:lnTo>
                      <a:pt x="85" y="15"/>
                    </a:lnTo>
                    <a:lnTo>
                      <a:pt x="87" y="19"/>
                    </a:lnTo>
                    <a:lnTo>
                      <a:pt x="92" y="19"/>
                    </a:lnTo>
                    <a:lnTo>
                      <a:pt x="119" y="19"/>
                    </a:lnTo>
                    <a:lnTo>
                      <a:pt x="120" y="25"/>
                    </a:lnTo>
                    <a:lnTo>
                      <a:pt x="123" y="25"/>
                    </a:lnTo>
                    <a:lnTo>
                      <a:pt x="125" y="23"/>
                    </a:lnTo>
                    <a:lnTo>
                      <a:pt x="126" y="23"/>
                    </a:lnTo>
                    <a:lnTo>
                      <a:pt x="294" y="23"/>
                    </a:lnTo>
                    <a:lnTo>
                      <a:pt x="299" y="41"/>
                    </a:lnTo>
                    <a:lnTo>
                      <a:pt x="294" y="58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331" name="Freeform 435"/>
              <p:cNvSpPr>
                <a:spLocks/>
              </p:cNvSpPr>
              <p:nvPr/>
            </p:nvSpPr>
            <p:spPr bwMode="auto">
              <a:xfrm>
                <a:off x="814" y="1056"/>
                <a:ext cx="304" cy="1"/>
              </a:xfrm>
              <a:custGeom>
                <a:avLst/>
                <a:gdLst>
                  <a:gd name="T0" fmla="*/ 304 w 304"/>
                  <a:gd name="T1" fmla="*/ 0 h 1"/>
                  <a:gd name="T2" fmla="*/ 0 w 30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4" h="1">
                    <a:moveTo>
                      <a:pt x="304" y="0"/>
                    </a:moveTo>
                    <a:lnTo>
                      <a:pt x="0" y="0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96332" name="Group 436"/>
              <p:cNvGrpSpPr>
                <a:grpSpLocks/>
              </p:cNvGrpSpPr>
              <p:nvPr/>
            </p:nvGrpSpPr>
            <p:grpSpPr bwMode="auto">
              <a:xfrm>
                <a:off x="819" y="1007"/>
                <a:ext cx="302" cy="80"/>
                <a:chOff x="850" y="895"/>
                <a:chExt cx="302" cy="80"/>
              </a:xfrm>
            </p:grpSpPr>
            <p:sp>
              <p:nvSpPr>
                <p:cNvPr id="96333" name="Freeform 437"/>
                <p:cNvSpPr>
                  <a:spLocks/>
                </p:cNvSpPr>
                <p:nvPr/>
              </p:nvSpPr>
              <p:spPr bwMode="auto">
                <a:xfrm rot="5400000" flipH="1">
                  <a:off x="990" y="816"/>
                  <a:ext cx="24" cy="293"/>
                </a:xfrm>
                <a:custGeom>
                  <a:avLst/>
                  <a:gdLst>
                    <a:gd name="T0" fmla="*/ 0 w 12"/>
                    <a:gd name="T1" fmla="*/ 115604 h 185"/>
                    <a:gd name="T2" fmla="*/ 65536 w 12"/>
                    <a:gd name="T3" fmla="*/ 111617 h 185"/>
                    <a:gd name="T4" fmla="*/ 65536 w 12"/>
                    <a:gd name="T5" fmla="*/ 110116 h 185"/>
                    <a:gd name="T6" fmla="*/ 49152 w 12"/>
                    <a:gd name="T7" fmla="*/ 109330 h 185"/>
                    <a:gd name="T8" fmla="*/ 49152 w 12"/>
                    <a:gd name="T9" fmla="*/ 93939 h 185"/>
                    <a:gd name="T10" fmla="*/ 98304 w 12"/>
                    <a:gd name="T11" fmla="*/ 92483 h 185"/>
                    <a:gd name="T12" fmla="*/ 131072 w 12"/>
                    <a:gd name="T13" fmla="*/ 91210 h 185"/>
                    <a:gd name="T14" fmla="*/ 131072 w 12"/>
                    <a:gd name="T15" fmla="*/ 89992 h 185"/>
                    <a:gd name="T16" fmla="*/ 114688 w 12"/>
                    <a:gd name="T17" fmla="*/ 89154 h 185"/>
                    <a:gd name="T18" fmla="*/ 114688 w 12"/>
                    <a:gd name="T19" fmla="*/ 82463 h 185"/>
                    <a:gd name="T20" fmla="*/ 163840 w 12"/>
                    <a:gd name="T21" fmla="*/ 81642 h 185"/>
                    <a:gd name="T22" fmla="*/ 163840 w 12"/>
                    <a:gd name="T23" fmla="*/ 80507 h 185"/>
                    <a:gd name="T24" fmla="*/ 147456 w 12"/>
                    <a:gd name="T25" fmla="*/ 80241 h 185"/>
                    <a:gd name="T26" fmla="*/ 147456 w 12"/>
                    <a:gd name="T27" fmla="*/ 69527 h 185"/>
                    <a:gd name="T28" fmla="*/ 180224 w 12"/>
                    <a:gd name="T29" fmla="*/ 69527 h 185"/>
                    <a:gd name="T30" fmla="*/ 196608 w 12"/>
                    <a:gd name="T31" fmla="*/ 68719 h 185"/>
                    <a:gd name="T32" fmla="*/ 196608 w 12"/>
                    <a:gd name="T33" fmla="*/ 67404 h 185"/>
                    <a:gd name="T34" fmla="*/ 180224 w 12"/>
                    <a:gd name="T35" fmla="*/ 66186 h 185"/>
                    <a:gd name="T36" fmla="*/ 180224 w 12"/>
                    <a:gd name="T37" fmla="*/ 0 h 1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" h="185">
                      <a:moveTo>
                        <a:pt x="0" y="185"/>
                      </a:moveTo>
                      <a:lnTo>
                        <a:pt x="4" y="179"/>
                      </a:lnTo>
                      <a:lnTo>
                        <a:pt x="4" y="176"/>
                      </a:lnTo>
                      <a:lnTo>
                        <a:pt x="3" y="175"/>
                      </a:lnTo>
                      <a:lnTo>
                        <a:pt x="3" y="150"/>
                      </a:lnTo>
                      <a:lnTo>
                        <a:pt x="6" y="148"/>
                      </a:lnTo>
                      <a:lnTo>
                        <a:pt x="8" y="146"/>
                      </a:lnTo>
                      <a:lnTo>
                        <a:pt x="8" y="144"/>
                      </a:lnTo>
                      <a:lnTo>
                        <a:pt x="7" y="143"/>
                      </a:lnTo>
                      <a:lnTo>
                        <a:pt x="7" y="132"/>
                      </a:lnTo>
                      <a:lnTo>
                        <a:pt x="10" y="131"/>
                      </a:lnTo>
                      <a:lnTo>
                        <a:pt x="10" y="129"/>
                      </a:lnTo>
                      <a:lnTo>
                        <a:pt x="9" y="128"/>
                      </a:lnTo>
                      <a:lnTo>
                        <a:pt x="9" y="111"/>
                      </a:lnTo>
                      <a:lnTo>
                        <a:pt x="11" y="111"/>
                      </a:lnTo>
                      <a:lnTo>
                        <a:pt x="12" y="110"/>
                      </a:lnTo>
                      <a:lnTo>
                        <a:pt x="12" y="108"/>
                      </a:lnTo>
                      <a:lnTo>
                        <a:pt x="11" y="106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34" name="Freeform 438"/>
                <p:cNvSpPr>
                  <a:spLocks/>
                </p:cNvSpPr>
                <p:nvPr/>
              </p:nvSpPr>
              <p:spPr bwMode="auto">
                <a:xfrm rot="5400000" flipH="1">
                  <a:off x="1061" y="847"/>
                  <a:ext cx="6" cy="176"/>
                </a:xfrm>
                <a:custGeom>
                  <a:avLst/>
                  <a:gdLst>
                    <a:gd name="T0" fmla="*/ 49152 w 3"/>
                    <a:gd name="T1" fmla="*/ 0 h 111"/>
                    <a:gd name="T2" fmla="*/ 49152 w 3"/>
                    <a:gd name="T3" fmla="*/ 0 h 111"/>
                    <a:gd name="T4" fmla="*/ 0 w 3"/>
                    <a:gd name="T5" fmla="*/ 3273 h 111"/>
                    <a:gd name="T6" fmla="*/ 0 w 3"/>
                    <a:gd name="T7" fmla="*/ 69660 h 111"/>
                    <a:gd name="T8" fmla="*/ 0 w 3"/>
                    <a:gd name="T9" fmla="*/ 70394 h 1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1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110"/>
                      </a:lnTo>
                      <a:lnTo>
                        <a:pt x="0" y="11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35" name="Freeform 439"/>
                <p:cNvSpPr>
                  <a:spLocks/>
                </p:cNvSpPr>
                <p:nvPr/>
              </p:nvSpPr>
              <p:spPr bwMode="auto">
                <a:xfrm rot="5400000" flipH="1">
                  <a:off x="988" y="776"/>
                  <a:ext cx="33" cy="287"/>
                </a:xfrm>
                <a:custGeom>
                  <a:avLst/>
                  <a:gdLst>
                    <a:gd name="T0" fmla="*/ 94322 w 17"/>
                    <a:gd name="T1" fmla="*/ 0 h 181"/>
                    <a:gd name="T2" fmla="*/ 0 w 17"/>
                    <a:gd name="T3" fmla="*/ 2528 h 181"/>
                    <a:gd name="T4" fmla="*/ 12039 w 17"/>
                    <a:gd name="T5" fmla="*/ 68498 h 181"/>
                    <a:gd name="T6" fmla="*/ 23370 w 17"/>
                    <a:gd name="T7" fmla="*/ 68498 h 181"/>
                    <a:gd name="T8" fmla="*/ 23370 w 17"/>
                    <a:gd name="T9" fmla="*/ 71219 h 181"/>
                    <a:gd name="T10" fmla="*/ 88061 w 17"/>
                    <a:gd name="T11" fmla="*/ 71219 h 181"/>
                    <a:gd name="T12" fmla="*/ 106481 w 17"/>
                    <a:gd name="T13" fmla="*/ 71729 h 181"/>
                    <a:gd name="T14" fmla="*/ 106481 w 17"/>
                    <a:gd name="T15" fmla="*/ 83266 h 181"/>
                    <a:gd name="T16" fmla="*/ 106481 w 17"/>
                    <a:gd name="T17" fmla="*/ 83566 h 181"/>
                    <a:gd name="T18" fmla="*/ 128475 w 17"/>
                    <a:gd name="T19" fmla="*/ 84602 h 181"/>
                    <a:gd name="T20" fmla="*/ 128475 w 17"/>
                    <a:gd name="T21" fmla="*/ 94149 h 181"/>
                    <a:gd name="T22" fmla="*/ 183096 w 17"/>
                    <a:gd name="T23" fmla="*/ 95745 h 181"/>
                    <a:gd name="T24" fmla="*/ 183096 w 17"/>
                    <a:gd name="T25" fmla="*/ 114816 h 18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7" h="181">
                      <a:moveTo>
                        <a:pt x="9" y="0"/>
                      </a:moveTo>
                      <a:lnTo>
                        <a:pt x="0" y="4"/>
                      </a:lnTo>
                      <a:lnTo>
                        <a:pt x="1" y="108"/>
                      </a:lnTo>
                      <a:lnTo>
                        <a:pt x="2" y="108"/>
                      </a:lnTo>
                      <a:lnTo>
                        <a:pt x="2" y="112"/>
                      </a:lnTo>
                      <a:lnTo>
                        <a:pt x="8" y="112"/>
                      </a:lnTo>
                      <a:lnTo>
                        <a:pt x="10" y="113"/>
                      </a:lnTo>
                      <a:lnTo>
                        <a:pt x="10" y="131"/>
                      </a:lnTo>
                      <a:lnTo>
                        <a:pt x="10" y="132"/>
                      </a:lnTo>
                      <a:lnTo>
                        <a:pt x="12" y="133"/>
                      </a:lnTo>
                      <a:lnTo>
                        <a:pt x="12" y="148"/>
                      </a:lnTo>
                      <a:lnTo>
                        <a:pt x="17" y="151"/>
                      </a:lnTo>
                      <a:lnTo>
                        <a:pt x="17" y="18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36" name="Freeform 440"/>
                <p:cNvSpPr>
                  <a:spLocks/>
                </p:cNvSpPr>
                <p:nvPr/>
              </p:nvSpPr>
              <p:spPr bwMode="auto">
                <a:xfrm rot="5400000" flipH="1">
                  <a:off x="1057" y="837"/>
                  <a:ext cx="3" cy="173"/>
                </a:xfrm>
                <a:custGeom>
                  <a:avLst/>
                  <a:gdLst>
                    <a:gd name="T0" fmla="*/ 0 w 1"/>
                    <a:gd name="T1" fmla="*/ 0 h 109"/>
                    <a:gd name="T2" fmla="*/ 0 w 1"/>
                    <a:gd name="T3" fmla="*/ 70176 h 10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09">
                      <a:moveTo>
                        <a:pt x="0" y="0"/>
                      </a:moveTo>
                      <a:lnTo>
                        <a:pt x="0" y="10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37" name="Freeform 441"/>
                <p:cNvSpPr>
                  <a:spLocks/>
                </p:cNvSpPr>
                <p:nvPr/>
              </p:nvSpPr>
              <p:spPr bwMode="auto">
                <a:xfrm rot="5400000" flipH="1">
                  <a:off x="910" y="876"/>
                  <a:ext cx="17" cy="116"/>
                </a:xfrm>
                <a:custGeom>
                  <a:avLst/>
                  <a:gdLst>
                    <a:gd name="T0" fmla="*/ 30617 w 9"/>
                    <a:gd name="T1" fmla="*/ 0 h 73"/>
                    <a:gd name="T2" fmla="*/ 0 w 9"/>
                    <a:gd name="T3" fmla="*/ 0 h 73"/>
                    <a:gd name="T4" fmla="*/ 8581 w 9"/>
                    <a:gd name="T5" fmla="*/ 2601 h 73"/>
                    <a:gd name="T6" fmla="*/ 34484 w 9"/>
                    <a:gd name="T7" fmla="*/ 3386 h 73"/>
                    <a:gd name="T8" fmla="*/ 34484 w 9"/>
                    <a:gd name="T9" fmla="*/ 13249 h 73"/>
                    <a:gd name="T10" fmla="*/ 44096 w 9"/>
                    <a:gd name="T11" fmla="*/ 13585 h 73"/>
                    <a:gd name="T12" fmla="*/ 44096 w 9"/>
                    <a:gd name="T13" fmla="*/ 16585 h 73"/>
                    <a:gd name="T14" fmla="*/ 44096 w 9"/>
                    <a:gd name="T15" fmla="*/ 23585 h 73"/>
                    <a:gd name="T16" fmla="*/ 51366 w 9"/>
                    <a:gd name="T17" fmla="*/ 24354 h 73"/>
                    <a:gd name="T18" fmla="*/ 51366 w 9"/>
                    <a:gd name="T19" fmla="*/ 26354 h 73"/>
                    <a:gd name="T20" fmla="*/ 51366 w 9"/>
                    <a:gd name="T21" fmla="*/ 44561 h 73"/>
                    <a:gd name="T22" fmla="*/ 65136 w 9"/>
                    <a:gd name="T23" fmla="*/ 44561 h 73"/>
                    <a:gd name="T24" fmla="*/ 65136 w 9"/>
                    <a:gd name="T25" fmla="*/ 47042 h 73"/>
                    <a:gd name="T26" fmla="*/ 16209 w 9"/>
                    <a:gd name="T27" fmla="*/ 47608 h 73"/>
                    <a:gd name="T28" fmla="*/ 16209 w 9"/>
                    <a:gd name="T29" fmla="*/ 44561 h 73"/>
                    <a:gd name="T30" fmla="*/ 23345 w 9"/>
                    <a:gd name="T31" fmla="*/ 44561 h 73"/>
                    <a:gd name="T32" fmla="*/ 23345 w 9"/>
                    <a:gd name="T33" fmla="*/ 26786 h 73"/>
                    <a:gd name="T34" fmla="*/ 16209 w 9"/>
                    <a:gd name="T35" fmla="*/ 26354 h 73"/>
                    <a:gd name="T36" fmla="*/ 16209 w 9"/>
                    <a:gd name="T37" fmla="*/ 24354 h 73"/>
                    <a:gd name="T38" fmla="*/ 23345 w 9"/>
                    <a:gd name="T39" fmla="*/ 23585 h 73"/>
                    <a:gd name="T40" fmla="*/ 23345 w 9"/>
                    <a:gd name="T41" fmla="*/ 16857 h 73"/>
                    <a:gd name="T42" fmla="*/ 16209 w 9"/>
                    <a:gd name="T43" fmla="*/ 15468 h 73"/>
                    <a:gd name="T44" fmla="*/ 16209 w 9"/>
                    <a:gd name="T45" fmla="*/ 13585 h 73"/>
                    <a:gd name="T46" fmla="*/ 16209 w 9"/>
                    <a:gd name="T47" fmla="*/ 2601 h 7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" h="7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5" y="5"/>
                      </a:lnTo>
                      <a:lnTo>
                        <a:pt x="5" y="20"/>
                      </a:lnTo>
                      <a:lnTo>
                        <a:pt x="6" y="21"/>
                      </a:lnTo>
                      <a:lnTo>
                        <a:pt x="6" y="25"/>
                      </a:lnTo>
                      <a:lnTo>
                        <a:pt x="6" y="36"/>
                      </a:lnTo>
                      <a:lnTo>
                        <a:pt x="7" y="37"/>
                      </a:lnTo>
                      <a:lnTo>
                        <a:pt x="7" y="40"/>
                      </a:lnTo>
                      <a:lnTo>
                        <a:pt x="7" y="68"/>
                      </a:lnTo>
                      <a:lnTo>
                        <a:pt x="9" y="68"/>
                      </a:lnTo>
                      <a:lnTo>
                        <a:pt x="9" y="72"/>
                      </a:lnTo>
                      <a:lnTo>
                        <a:pt x="2" y="73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2" y="3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2" y="24"/>
                      </a:lnTo>
                      <a:lnTo>
                        <a:pt x="2" y="21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38" name="Line 442"/>
                <p:cNvSpPr>
                  <a:spLocks noChangeShapeType="1"/>
                </p:cNvSpPr>
                <p:nvPr/>
              </p:nvSpPr>
              <p:spPr bwMode="auto">
                <a:xfrm rot="5400000" flipV="1">
                  <a:off x="942" y="935"/>
                  <a:ext cx="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39" name="Line 443"/>
                <p:cNvSpPr>
                  <a:spLocks noChangeShapeType="1"/>
                </p:cNvSpPr>
                <p:nvPr/>
              </p:nvSpPr>
              <p:spPr bwMode="auto">
                <a:xfrm rot="5400000" flipV="1">
                  <a:off x="968" y="935"/>
                  <a:ext cx="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40" name="Line 444"/>
                <p:cNvSpPr>
                  <a:spLocks noChangeShapeType="1"/>
                </p:cNvSpPr>
                <p:nvPr/>
              </p:nvSpPr>
              <p:spPr bwMode="auto">
                <a:xfrm rot="5400000">
                  <a:off x="929" y="927"/>
                  <a:ext cx="17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41" name="Line 445"/>
                <p:cNvSpPr>
                  <a:spLocks noChangeShapeType="1"/>
                </p:cNvSpPr>
                <p:nvPr/>
              </p:nvSpPr>
              <p:spPr bwMode="auto">
                <a:xfrm rot="5400000" flipV="1">
                  <a:off x="900" y="926"/>
                  <a:ext cx="28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42" name="Freeform 446"/>
                <p:cNvSpPr>
                  <a:spLocks/>
                </p:cNvSpPr>
                <p:nvPr/>
              </p:nvSpPr>
              <p:spPr bwMode="auto">
                <a:xfrm rot="5400000" flipH="1">
                  <a:off x="896" y="922"/>
                  <a:ext cx="27" cy="1"/>
                </a:xfrm>
                <a:custGeom>
                  <a:avLst/>
                  <a:gdLst>
                    <a:gd name="T0" fmla="*/ 137241 w 14"/>
                    <a:gd name="T1" fmla="*/ 0 h 1"/>
                    <a:gd name="T2" fmla="*/ 116592 w 14"/>
                    <a:gd name="T3" fmla="*/ 0 h 1"/>
                    <a:gd name="T4" fmla="*/ 87432 w 14"/>
                    <a:gd name="T5" fmla="*/ 0 h 1"/>
                    <a:gd name="T6" fmla="*/ 60455 w 14"/>
                    <a:gd name="T7" fmla="*/ 0 h 1"/>
                    <a:gd name="T8" fmla="*/ 39790 w 14"/>
                    <a:gd name="T9" fmla="*/ 1 h 1"/>
                    <a:gd name="T10" fmla="*/ 0 w 14"/>
                    <a:gd name="T11" fmla="*/ 1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" h="1">
                      <a:moveTo>
                        <a:pt x="14" y="0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43" name="Line 447"/>
                <p:cNvSpPr>
                  <a:spLocks noChangeShapeType="1"/>
                </p:cNvSpPr>
                <p:nvPr/>
              </p:nvSpPr>
              <p:spPr bwMode="auto">
                <a:xfrm rot="5400000">
                  <a:off x="906" y="912"/>
                  <a:ext cx="7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44" name="Freeform 448"/>
                <p:cNvSpPr>
                  <a:spLocks/>
                </p:cNvSpPr>
                <p:nvPr/>
              </p:nvSpPr>
              <p:spPr bwMode="auto">
                <a:xfrm rot="5400000" flipH="1">
                  <a:off x="890" y="905"/>
                  <a:ext cx="12" cy="8"/>
                </a:xfrm>
                <a:custGeom>
                  <a:avLst/>
                  <a:gdLst>
                    <a:gd name="T0" fmla="*/ 98304 w 6"/>
                    <a:gd name="T1" fmla="*/ 3712 h 5"/>
                    <a:gd name="T2" fmla="*/ 65536 w 6"/>
                    <a:gd name="T3" fmla="*/ 2872 h 5"/>
                    <a:gd name="T4" fmla="*/ 32768 w 6"/>
                    <a:gd name="T5" fmla="*/ 1450 h 5"/>
                    <a:gd name="T6" fmla="*/ 0 w 6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6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45" name="Line 449"/>
                <p:cNvSpPr>
                  <a:spLocks noChangeShapeType="1"/>
                </p:cNvSpPr>
                <p:nvPr/>
              </p:nvSpPr>
              <p:spPr bwMode="auto">
                <a:xfrm rot="5400000" flipV="1">
                  <a:off x="847" y="915"/>
                  <a:ext cx="28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46" name="Line 450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886" y="887"/>
                  <a:ext cx="0" cy="4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6347" name="Freeform 451"/>
                <p:cNvSpPr>
                  <a:spLocks/>
                </p:cNvSpPr>
                <p:nvPr/>
              </p:nvSpPr>
              <p:spPr bwMode="auto">
                <a:xfrm rot="5400000" flipH="1">
                  <a:off x="831" y="914"/>
                  <a:ext cx="41" cy="3"/>
                </a:xfrm>
                <a:custGeom>
                  <a:avLst/>
                  <a:gdLst>
                    <a:gd name="T0" fmla="*/ 245350 w 21"/>
                    <a:gd name="T1" fmla="*/ 0 h 2"/>
                    <a:gd name="T2" fmla="*/ 161560 w 21"/>
                    <a:gd name="T3" fmla="*/ 0 h 2"/>
                    <a:gd name="T4" fmla="*/ 125667 w 21"/>
                    <a:gd name="T5" fmla="*/ 0 h 2"/>
                    <a:gd name="T6" fmla="*/ 82750 w 21"/>
                    <a:gd name="T7" fmla="*/ 473 h 2"/>
                    <a:gd name="T8" fmla="*/ 60996 w 21"/>
                    <a:gd name="T9" fmla="*/ 710 h 2"/>
                    <a:gd name="T10" fmla="*/ 0 w 21"/>
                    <a:gd name="T11" fmla="*/ 473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1" h="2">
                      <a:moveTo>
                        <a:pt x="21" y="0"/>
                      </a:move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5" y="2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96306" name="Line 452"/>
            <p:cNvSpPr>
              <a:spLocks noChangeShapeType="1"/>
            </p:cNvSpPr>
            <p:nvPr/>
          </p:nvSpPr>
          <p:spPr bwMode="auto">
            <a:xfrm flipH="1" flipV="1">
              <a:off x="4170" y="1434"/>
              <a:ext cx="150" cy="198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07" name="Line 453"/>
            <p:cNvSpPr>
              <a:spLocks noChangeShapeType="1"/>
            </p:cNvSpPr>
            <p:nvPr/>
          </p:nvSpPr>
          <p:spPr bwMode="auto">
            <a:xfrm flipH="1" flipV="1">
              <a:off x="3954" y="1368"/>
              <a:ext cx="180" cy="228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08" name="Line 454"/>
            <p:cNvSpPr>
              <a:spLocks noChangeShapeType="1"/>
            </p:cNvSpPr>
            <p:nvPr/>
          </p:nvSpPr>
          <p:spPr bwMode="auto">
            <a:xfrm flipH="1" flipV="1">
              <a:off x="4344" y="1416"/>
              <a:ext cx="0" cy="228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09" name="Line 455"/>
            <p:cNvSpPr>
              <a:spLocks noChangeShapeType="1"/>
            </p:cNvSpPr>
            <p:nvPr/>
          </p:nvSpPr>
          <p:spPr bwMode="auto">
            <a:xfrm flipH="1" flipV="1">
              <a:off x="4134" y="1332"/>
              <a:ext cx="0" cy="264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10" name="Line 456"/>
            <p:cNvSpPr>
              <a:spLocks noChangeShapeType="1"/>
            </p:cNvSpPr>
            <p:nvPr/>
          </p:nvSpPr>
          <p:spPr bwMode="auto">
            <a:xfrm flipH="1" flipV="1">
              <a:off x="5220" y="1344"/>
              <a:ext cx="156" cy="306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11" name="Line 457"/>
            <p:cNvSpPr>
              <a:spLocks noChangeShapeType="1"/>
            </p:cNvSpPr>
            <p:nvPr/>
          </p:nvSpPr>
          <p:spPr bwMode="auto">
            <a:xfrm flipH="1" flipV="1">
              <a:off x="5394" y="1320"/>
              <a:ext cx="0" cy="402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12" name="Freeform 458"/>
            <p:cNvSpPr>
              <a:spLocks/>
            </p:cNvSpPr>
            <p:nvPr/>
          </p:nvSpPr>
          <p:spPr bwMode="auto">
            <a:xfrm>
              <a:off x="5214" y="1374"/>
              <a:ext cx="240" cy="42"/>
            </a:xfrm>
            <a:custGeom>
              <a:avLst/>
              <a:gdLst>
                <a:gd name="T0" fmla="*/ 0 w 60"/>
                <a:gd name="T1" fmla="*/ 1536331073 h 11"/>
                <a:gd name="T2" fmla="*/ 2147483646 w 60"/>
                <a:gd name="T3" fmla="*/ 143502946 h 11"/>
                <a:gd name="T4" fmla="*/ 2147483646 w 60"/>
                <a:gd name="T5" fmla="*/ 70126419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1">
                  <a:moveTo>
                    <a:pt x="0" y="11"/>
                  </a:moveTo>
                  <a:cubicBezTo>
                    <a:pt x="8" y="6"/>
                    <a:pt x="16" y="2"/>
                    <a:pt x="26" y="1"/>
                  </a:cubicBezTo>
                  <a:cubicBezTo>
                    <a:pt x="36" y="0"/>
                    <a:pt x="48" y="2"/>
                    <a:pt x="60" y="5"/>
                  </a:cubicBezTo>
                </a:path>
              </a:pathLst>
            </a:custGeom>
            <a:noFill/>
            <a:ln w="22225" cap="flat" cmpd="sng">
              <a:solidFill>
                <a:srgbClr val="FF0000"/>
              </a:solidFill>
              <a:prstDash val="solid"/>
              <a:round/>
              <a:headEnd type="non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13" name="Freeform 459"/>
            <p:cNvSpPr>
              <a:spLocks/>
            </p:cNvSpPr>
            <p:nvPr/>
          </p:nvSpPr>
          <p:spPr bwMode="auto">
            <a:xfrm>
              <a:off x="4152" y="1458"/>
              <a:ext cx="240" cy="42"/>
            </a:xfrm>
            <a:custGeom>
              <a:avLst/>
              <a:gdLst>
                <a:gd name="T0" fmla="*/ 0 w 60"/>
                <a:gd name="T1" fmla="*/ 1536331073 h 11"/>
                <a:gd name="T2" fmla="*/ 2147483646 w 60"/>
                <a:gd name="T3" fmla="*/ 143502946 h 11"/>
                <a:gd name="T4" fmla="*/ 2147483646 w 60"/>
                <a:gd name="T5" fmla="*/ 70126419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1">
                  <a:moveTo>
                    <a:pt x="0" y="11"/>
                  </a:moveTo>
                  <a:cubicBezTo>
                    <a:pt x="8" y="6"/>
                    <a:pt x="16" y="2"/>
                    <a:pt x="26" y="1"/>
                  </a:cubicBezTo>
                  <a:cubicBezTo>
                    <a:pt x="36" y="0"/>
                    <a:pt x="48" y="2"/>
                    <a:pt x="60" y="5"/>
                  </a:cubicBezTo>
                </a:path>
              </a:pathLst>
            </a:custGeom>
            <a:noFill/>
            <a:ln w="22225" cap="flat" cmpd="sng">
              <a:solidFill>
                <a:srgbClr val="FF0000"/>
              </a:solidFill>
              <a:prstDash val="solid"/>
              <a:round/>
              <a:headEnd type="non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14" name="Freeform 460"/>
            <p:cNvSpPr>
              <a:spLocks/>
            </p:cNvSpPr>
            <p:nvPr/>
          </p:nvSpPr>
          <p:spPr bwMode="auto">
            <a:xfrm>
              <a:off x="3948" y="1380"/>
              <a:ext cx="240" cy="42"/>
            </a:xfrm>
            <a:custGeom>
              <a:avLst/>
              <a:gdLst>
                <a:gd name="T0" fmla="*/ 0 w 60"/>
                <a:gd name="T1" fmla="*/ 1536331073 h 11"/>
                <a:gd name="T2" fmla="*/ 2147483646 w 60"/>
                <a:gd name="T3" fmla="*/ 143502946 h 11"/>
                <a:gd name="T4" fmla="*/ 2147483646 w 60"/>
                <a:gd name="T5" fmla="*/ 70126419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1">
                  <a:moveTo>
                    <a:pt x="0" y="11"/>
                  </a:moveTo>
                  <a:cubicBezTo>
                    <a:pt x="8" y="6"/>
                    <a:pt x="16" y="2"/>
                    <a:pt x="26" y="1"/>
                  </a:cubicBezTo>
                  <a:cubicBezTo>
                    <a:pt x="36" y="0"/>
                    <a:pt x="48" y="2"/>
                    <a:pt x="60" y="5"/>
                  </a:cubicBezTo>
                </a:path>
              </a:pathLst>
            </a:custGeom>
            <a:noFill/>
            <a:ln w="22225" cap="flat" cmpd="sng">
              <a:solidFill>
                <a:srgbClr val="FF0000"/>
              </a:solidFill>
              <a:prstDash val="solid"/>
              <a:round/>
              <a:headEnd type="non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15" name="Line 461"/>
            <p:cNvSpPr>
              <a:spLocks noChangeShapeType="1"/>
            </p:cNvSpPr>
            <p:nvPr/>
          </p:nvSpPr>
          <p:spPr bwMode="auto">
            <a:xfrm rot="1055545" flipH="1">
              <a:off x="4338" y="1470"/>
              <a:ext cx="30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 type="triangl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16" name="Line 462"/>
            <p:cNvSpPr>
              <a:spLocks noChangeShapeType="1"/>
            </p:cNvSpPr>
            <p:nvPr/>
          </p:nvSpPr>
          <p:spPr bwMode="auto">
            <a:xfrm rot="1055545" flipH="1">
              <a:off x="4140" y="1386"/>
              <a:ext cx="24" cy="6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 type="triangl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17" name="Line 463"/>
            <p:cNvSpPr>
              <a:spLocks noChangeShapeType="1"/>
            </p:cNvSpPr>
            <p:nvPr/>
          </p:nvSpPr>
          <p:spPr bwMode="auto">
            <a:xfrm rot="1055545" flipH="1">
              <a:off x="5400" y="1386"/>
              <a:ext cx="30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 type="triangl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18" name="Line 464"/>
            <p:cNvSpPr>
              <a:spLocks noChangeShapeType="1"/>
            </p:cNvSpPr>
            <p:nvPr/>
          </p:nvSpPr>
          <p:spPr bwMode="auto">
            <a:xfrm rot="-1636725">
              <a:off x="5226" y="1398"/>
              <a:ext cx="30" cy="6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 type="triangl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19" name="Line 465"/>
            <p:cNvSpPr>
              <a:spLocks noChangeShapeType="1"/>
            </p:cNvSpPr>
            <p:nvPr/>
          </p:nvSpPr>
          <p:spPr bwMode="auto">
            <a:xfrm rot="-1636725">
              <a:off x="4170" y="1476"/>
              <a:ext cx="30" cy="6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 type="triangl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20" name="Line 466"/>
            <p:cNvSpPr>
              <a:spLocks noChangeShapeType="1"/>
            </p:cNvSpPr>
            <p:nvPr/>
          </p:nvSpPr>
          <p:spPr bwMode="auto">
            <a:xfrm rot="-1636725">
              <a:off x="3948" y="1410"/>
              <a:ext cx="30" cy="6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 type="triangl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321" name="Text Box 468"/>
            <p:cNvSpPr txBox="1">
              <a:spLocks noChangeArrowheads="1"/>
            </p:cNvSpPr>
            <p:nvPr/>
          </p:nvSpPr>
          <p:spPr bwMode="auto">
            <a:xfrm>
              <a:off x="3888" y="1152"/>
              <a:ext cx="43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CCFF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/>
              <a:r>
                <a:rPr kumimoji="0" lang="en-US" altLang="ja-JP" sz="1600" dirty="0">
                  <a:solidFill>
                    <a:schemeClr val="tx1"/>
                  </a:solidFill>
                  <a:latin typeface="ＭＳ ゴシック" panose="020B0609070205080204" pitchFamily="49" charset="-128"/>
                  <a:ea typeface="ＭＳ ゴシック" panose="020B0609070205080204" pitchFamily="49" charset="-128"/>
                </a:rPr>
                <a:t>15°</a:t>
              </a:r>
            </a:p>
          </p:txBody>
        </p:sp>
        <p:sp>
          <p:nvSpPr>
            <p:cNvPr id="96322" name="Text Box 469"/>
            <p:cNvSpPr txBox="1">
              <a:spLocks noChangeArrowheads="1"/>
            </p:cNvSpPr>
            <p:nvPr/>
          </p:nvSpPr>
          <p:spPr bwMode="auto">
            <a:xfrm>
              <a:off x="4080" y="1152"/>
              <a:ext cx="43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CCFF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/>
              <a:r>
                <a:rPr kumimoji="0" lang="en-US" altLang="ja-JP" sz="1600" dirty="0">
                  <a:solidFill>
                    <a:schemeClr val="tx1"/>
                  </a:solidFill>
                  <a:latin typeface="ＭＳ ゴシック" panose="020B0609070205080204" pitchFamily="49" charset="-128"/>
                  <a:ea typeface="ＭＳ ゴシック" panose="020B0609070205080204" pitchFamily="49" charset="-128"/>
                </a:rPr>
                <a:t>15°</a:t>
              </a:r>
            </a:p>
          </p:txBody>
        </p:sp>
        <p:sp>
          <p:nvSpPr>
            <p:cNvPr id="96323" name="Text Box 470"/>
            <p:cNvSpPr txBox="1">
              <a:spLocks noChangeArrowheads="1"/>
            </p:cNvSpPr>
            <p:nvPr/>
          </p:nvSpPr>
          <p:spPr bwMode="auto">
            <a:xfrm>
              <a:off x="5136" y="1132"/>
              <a:ext cx="43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CCFF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/>
              <a:r>
                <a:rPr kumimoji="0" lang="en-US" altLang="ja-JP" sz="1600" dirty="0">
                  <a:solidFill>
                    <a:schemeClr val="tx1"/>
                  </a:solidFill>
                  <a:latin typeface="ＭＳ ゴシック" panose="020B0609070205080204" pitchFamily="49" charset="-128"/>
                  <a:ea typeface="ＭＳ ゴシック" panose="020B0609070205080204" pitchFamily="49" charset="-128"/>
                </a:rPr>
                <a:t>15</a:t>
              </a:r>
              <a:r>
                <a:rPr kumimoji="0" lang="en-US" altLang="ja-JP" sz="1600" dirty="0">
                  <a:solidFill>
                    <a:srgbClr val="FFFF00"/>
                  </a:solidFill>
                  <a:latin typeface="ＭＳ ゴシック" panose="020B0609070205080204" pitchFamily="49" charset="-128"/>
                  <a:ea typeface="ＭＳ ゴシック" panose="020B0609070205080204" pitchFamily="49" charset="-128"/>
                </a:rPr>
                <a:t>°</a:t>
              </a:r>
            </a:p>
          </p:txBody>
        </p:sp>
        <p:sp>
          <p:nvSpPr>
            <p:cNvPr id="96324" name="Text Box 472"/>
            <p:cNvSpPr txBox="1">
              <a:spLocks noChangeArrowheads="1"/>
            </p:cNvSpPr>
            <p:nvPr/>
          </p:nvSpPr>
          <p:spPr bwMode="auto">
            <a:xfrm>
              <a:off x="4464" y="624"/>
              <a:ext cx="624" cy="29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2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20°</a:t>
              </a:r>
            </a:p>
          </p:txBody>
        </p:sp>
        <p:grpSp>
          <p:nvGrpSpPr>
            <p:cNvPr id="96325" name="Group 473"/>
            <p:cNvGrpSpPr>
              <a:grpSpLocks/>
            </p:cNvGrpSpPr>
            <p:nvPr/>
          </p:nvGrpSpPr>
          <p:grpSpPr bwMode="auto">
            <a:xfrm>
              <a:off x="4080" y="912"/>
              <a:ext cx="1152" cy="240"/>
              <a:chOff x="2832" y="720"/>
              <a:chExt cx="1152" cy="240"/>
            </a:xfrm>
          </p:grpSpPr>
          <p:sp>
            <p:nvSpPr>
              <p:cNvPr id="96326" name="Line 474"/>
              <p:cNvSpPr>
                <a:spLocks noChangeShapeType="1"/>
              </p:cNvSpPr>
              <p:nvPr/>
            </p:nvSpPr>
            <p:spPr bwMode="auto">
              <a:xfrm flipV="1">
                <a:off x="2832" y="720"/>
                <a:ext cx="192" cy="144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stealth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96327" name="Line 475"/>
              <p:cNvSpPr>
                <a:spLocks noChangeShapeType="1"/>
              </p:cNvSpPr>
              <p:nvPr/>
            </p:nvSpPr>
            <p:spPr bwMode="auto">
              <a:xfrm flipV="1">
                <a:off x="3120" y="768"/>
                <a:ext cx="144" cy="19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stealth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ja-JP" altLang="en-US"/>
              </a:p>
            </p:txBody>
          </p:sp>
          <p:sp>
            <p:nvSpPr>
              <p:cNvPr id="96328" name="Line 476"/>
              <p:cNvSpPr>
                <a:spLocks noChangeShapeType="1"/>
              </p:cNvSpPr>
              <p:nvPr/>
            </p:nvSpPr>
            <p:spPr bwMode="auto">
              <a:xfrm flipH="1" flipV="1">
                <a:off x="3744" y="768"/>
                <a:ext cx="240" cy="19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stealth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ja-JP" altLang="en-US"/>
              </a:p>
            </p:txBody>
          </p:sp>
        </p:grpSp>
      </p:grpSp>
      <p:grpSp>
        <p:nvGrpSpPr>
          <p:cNvPr id="96260" name="Group 492"/>
          <p:cNvGrpSpPr>
            <a:grpSpLocks/>
          </p:cNvGrpSpPr>
          <p:nvPr/>
        </p:nvGrpSpPr>
        <p:grpSpPr bwMode="auto">
          <a:xfrm>
            <a:off x="7162800" y="4343401"/>
            <a:ext cx="2819400" cy="1838325"/>
            <a:chOff x="3648" y="2544"/>
            <a:chExt cx="1776" cy="1158"/>
          </a:xfrm>
        </p:grpSpPr>
        <p:grpSp>
          <p:nvGrpSpPr>
            <p:cNvPr id="96293" name="Group 479"/>
            <p:cNvGrpSpPr>
              <a:grpSpLocks/>
            </p:cNvGrpSpPr>
            <p:nvPr/>
          </p:nvGrpSpPr>
          <p:grpSpPr bwMode="auto">
            <a:xfrm>
              <a:off x="3648" y="2544"/>
              <a:ext cx="1446" cy="642"/>
              <a:chOff x="1004" y="355"/>
              <a:chExt cx="244" cy="57"/>
            </a:xfrm>
          </p:grpSpPr>
          <p:sp>
            <p:nvSpPr>
              <p:cNvPr id="96298" name="Freeform 480"/>
              <p:cNvSpPr>
                <a:spLocks/>
              </p:cNvSpPr>
              <p:nvPr/>
            </p:nvSpPr>
            <p:spPr bwMode="auto">
              <a:xfrm>
                <a:off x="1036" y="360"/>
                <a:ext cx="212" cy="41"/>
              </a:xfrm>
              <a:custGeom>
                <a:avLst/>
                <a:gdLst>
                  <a:gd name="T0" fmla="*/ 2 w 212"/>
                  <a:gd name="T1" fmla="*/ 0 h 41"/>
                  <a:gd name="T2" fmla="*/ 32 w 212"/>
                  <a:gd name="T3" fmla="*/ 0 h 41"/>
                  <a:gd name="T4" fmla="*/ 37 w 212"/>
                  <a:gd name="T5" fmla="*/ 8 h 41"/>
                  <a:gd name="T6" fmla="*/ 40 w 212"/>
                  <a:gd name="T7" fmla="*/ 4 h 41"/>
                  <a:gd name="T8" fmla="*/ 209 w 212"/>
                  <a:gd name="T9" fmla="*/ 4 h 41"/>
                  <a:gd name="T10" fmla="*/ 212 w 212"/>
                  <a:gd name="T11" fmla="*/ 18 h 41"/>
                  <a:gd name="T12" fmla="*/ 207 w 212"/>
                  <a:gd name="T13" fmla="*/ 37 h 41"/>
                  <a:gd name="T14" fmla="*/ 43 w 212"/>
                  <a:gd name="T15" fmla="*/ 37 h 41"/>
                  <a:gd name="T16" fmla="*/ 38 w 212"/>
                  <a:gd name="T17" fmla="*/ 33 h 41"/>
                  <a:gd name="T18" fmla="*/ 30 w 212"/>
                  <a:gd name="T19" fmla="*/ 37 h 41"/>
                  <a:gd name="T20" fmla="*/ 30 w 212"/>
                  <a:gd name="T21" fmla="*/ 41 h 41"/>
                  <a:gd name="T22" fmla="*/ 7 w 212"/>
                  <a:gd name="T23" fmla="*/ 41 h 41"/>
                  <a:gd name="T24" fmla="*/ 0 w 212"/>
                  <a:gd name="T25" fmla="*/ 37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2" h="41">
                    <a:moveTo>
                      <a:pt x="2" y="0"/>
                    </a:moveTo>
                    <a:lnTo>
                      <a:pt x="32" y="0"/>
                    </a:lnTo>
                    <a:lnTo>
                      <a:pt x="37" y="8"/>
                    </a:lnTo>
                    <a:lnTo>
                      <a:pt x="40" y="4"/>
                    </a:lnTo>
                    <a:lnTo>
                      <a:pt x="209" y="4"/>
                    </a:lnTo>
                    <a:lnTo>
                      <a:pt x="212" y="18"/>
                    </a:lnTo>
                    <a:lnTo>
                      <a:pt x="207" y="37"/>
                    </a:lnTo>
                    <a:lnTo>
                      <a:pt x="43" y="37"/>
                    </a:lnTo>
                    <a:lnTo>
                      <a:pt x="38" y="33"/>
                    </a:lnTo>
                    <a:lnTo>
                      <a:pt x="30" y="37"/>
                    </a:lnTo>
                    <a:lnTo>
                      <a:pt x="30" y="41"/>
                    </a:lnTo>
                    <a:lnTo>
                      <a:pt x="7" y="41"/>
                    </a:lnTo>
                    <a:lnTo>
                      <a:pt x="0" y="37"/>
                    </a:lnTo>
                  </a:path>
                </a:pathLst>
              </a:custGeom>
              <a:gradFill rotWithShape="0">
                <a:gsLst>
                  <a:gs pos="0">
                    <a:srgbClr val="FFFFFF"/>
                  </a:gs>
                  <a:gs pos="50000">
                    <a:srgbClr val="969696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299" name="Freeform 481"/>
              <p:cNvSpPr>
                <a:spLocks/>
              </p:cNvSpPr>
              <p:nvPr/>
            </p:nvSpPr>
            <p:spPr bwMode="auto">
              <a:xfrm>
                <a:off x="1070" y="361"/>
                <a:ext cx="176" cy="35"/>
              </a:xfrm>
              <a:custGeom>
                <a:avLst/>
                <a:gdLst>
                  <a:gd name="T0" fmla="*/ 0 w 176"/>
                  <a:gd name="T1" fmla="*/ 2 h 35"/>
                  <a:gd name="T2" fmla="*/ 2 w 176"/>
                  <a:gd name="T3" fmla="*/ 0 h 35"/>
                  <a:gd name="T4" fmla="*/ 3 w 176"/>
                  <a:gd name="T5" fmla="*/ 0 h 35"/>
                  <a:gd name="T6" fmla="*/ 171 w 176"/>
                  <a:gd name="T7" fmla="*/ 0 h 35"/>
                  <a:gd name="T8" fmla="*/ 176 w 176"/>
                  <a:gd name="T9" fmla="*/ 18 h 35"/>
                  <a:gd name="T10" fmla="*/ 171 w 176"/>
                  <a:gd name="T11" fmla="*/ 35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6" h="35">
                    <a:moveTo>
                      <a:pt x="0" y="2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171" y="0"/>
                    </a:lnTo>
                    <a:lnTo>
                      <a:pt x="176" y="18"/>
                    </a:lnTo>
                    <a:lnTo>
                      <a:pt x="171" y="35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300" name="Freeform 482"/>
              <p:cNvSpPr>
                <a:spLocks/>
              </p:cNvSpPr>
              <p:nvPr/>
            </p:nvSpPr>
            <p:spPr bwMode="auto">
              <a:xfrm>
                <a:off x="1004" y="394"/>
                <a:ext cx="238" cy="18"/>
              </a:xfrm>
              <a:custGeom>
                <a:avLst/>
                <a:gdLst>
                  <a:gd name="T0" fmla="*/ 0 w 238"/>
                  <a:gd name="T1" fmla="*/ 18 h 18"/>
                  <a:gd name="T2" fmla="*/ 4 w 238"/>
                  <a:gd name="T3" fmla="*/ 12 h 18"/>
                  <a:gd name="T4" fmla="*/ 7 w 238"/>
                  <a:gd name="T5" fmla="*/ 8 h 18"/>
                  <a:gd name="T6" fmla="*/ 10 w 238"/>
                  <a:gd name="T7" fmla="*/ 8 h 18"/>
                  <a:gd name="T8" fmla="*/ 12 w 238"/>
                  <a:gd name="T9" fmla="*/ 10 h 18"/>
                  <a:gd name="T10" fmla="*/ 29 w 238"/>
                  <a:gd name="T11" fmla="*/ 10 h 18"/>
                  <a:gd name="T12" fmla="*/ 31 w 238"/>
                  <a:gd name="T13" fmla="*/ 4 h 18"/>
                  <a:gd name="T14" fmla="*/ 34 w 238"/>
                  <a:gd name="T15" fmla="*/ 4 h 18"/>
                  <a:gd name="T16" fmla="*/ 35 w 238"/>
                  <a:gd name="T17" fmla="*/ 6 h 18"/>
                  <a:gd name="T18" fmla="*/ 62 w 238"/>
                  <a:gd name="T19" fmla="*/ 6 h 18"/>
                  <a:gd name="T20" fmla="*/ 62 w 238"/>
                  <a:gd name="T21" fmla="*/ 2 h 18"/>
                  <a:gd name="T22" fmla="*/ 64 w 238"/>
                  <a:gd name="T23" fmla="*/ 0 h 18"/>
                  <a:gd name="T24" fmla="*/ 67 w 238"/>
                  <a:gd name="T25" fmla="*/ 0 h 18"/>
                  <a:gd name="T26" fmla="*/ 70 w 238"/>
                  <a:gd name="T27" fmla="*/ 2 h 18"/>
                  <a:gd name="T28" fmla="*/ 238 w 238"/>
                  <a:gd name="T29" fmla="*/ 2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8" h="18">
                    <a:moveTo>
                      <a:pt x="0" y="18"/>
                    </a:moveTo>
                    <a:lnTo>
                      <a:pt x="4" y="12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29" y="10"/>
                    </a:lnTo>
                    <a:lnTo>
                      <a:pt x="31" y="4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62" y="6"/>
                    </a:lnTo>
                    <a:lnTo>
                      <a:pt x="62" y="2"/>
                    </a:lnTo>
                    <a:lnTo>
                      <a:pt x="64" y="0"/>
                    </a:lnTo>
                    <a:lnTo>
                      <a:pt x="67" y="0"/>
                    </a:lnTo>
                    <a:lnTo>
                      <a:pt x="70" y="2"/>
                    </a:lnTo>
                    <a:lnTo>
                      <a:pt x="238" y="2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301" name="Freeform 483"/>
              <p:cNvSpPr>
                <a:spLocks/>
              </p:cNvSpPr>
              <p:nvPr/>
            </p:nvSpPr>
            <p:spPr bwMode="auto">
              <a:xfrm rot="5400000" flipH="1">
                <a:off x="1155" y="291"/>
                <a:ext cx="6" cy="176"/>
              </a:xfrm>
              <a:custGeom>
                <a:avLst/>
                <a:gdLst>
                  <a:gd name="T0" fmla="*/ 49152 w 3"/>
                  <a:gd name="T1" fmla="*/ 0 h 111"/>
                  <a:gd name="T2" fmla="*/ 49152 w 3"/>
                  <a:gd name="T3" fmla="*/ 0 h 111"/>
                  <a:gd name="T4" fmla="*/ 0 w 3"/>
                  <a:gd name="T5" fmla="*/ 3273 h 111"/>
                  <a:gd name="T6" fmla="*/ 0 w 3"/>
                  <a:gd name="T7" fmla="*/ 69660 h 111"/>
                  <a:gd name="T8" fmla="*/ 0 w 3"/>
                  <a:gd name="T9" fmla="*/ 70394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11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110"/>
                    </a:lnTo>
                    <a:lnTo>
                      <a:pt x="0" y="111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302" name="Freeform 484"/>
              <p:cNvSpPr>
                <a:spLocks/>
              </p:cNvSpPr>
              <p:nvPr/>
            </p:nvSpPr>
            <p:spPr bwMode="auto">
              <a:xfrm>
                <a:off x="1031" y="355"/>
                <a:ext cx="211" cy="24"/>
              </a:xfrm>
              <a:custGeom>
                <a:avLst/>
                <a:gdLst>
                  <a:gd name="T0" fmla="*/ 211 w 211"/>
                  <a:gd name="T1" fmla="*/ 6 h 24"/>
                  <a:gd name="T2" fmla="*/ 205 w 211"/>
                  <a:gd name="T3" fmla="*/ 24 h 24"/>
                  <a:gd name="T4" fmla="*/ 40 w 211"/>
                  <a:gd name="T5" fmla="*/ 22 h 24"/>
                  <a:gd name="T6" fmla="*/ 40 w 211"/>
                  <a:gd name="T7" fmla="*/ 20 h 24"/>
                  <a:gd name="T8" fmla="*/ 33 w 211"/>
                  <a:gd name="T9" fmla="*/ 20 h 24"/>
                  <a:gd name="T10" fmla="*/ 33 w 211"/>
                  <a:gd name="T11" fmla="*/ 8 h 24"/>
                  <a:gd name="T12" fmla="*/ 32 w 211"/>
                  <a:gd name="T13" fmla="*/ 4 h 24"/>
                  <a:gd name="T14" fmla="*/ 3 w 211"/>
                  <a:gd name="T15" fmla="*/ 4 h 24"/>
                  <a:gd name="T16" fmla="*/ 2 w 211"/>
                  <a:gd name="T17" fmla="*/ 4 h 24"/>
                  <a:gd name="T18" fmla="*/ 0 w 211"/>
                  <a:gd name="T19" fmla="*/ 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1" h="24">
                    <a:moveTo>
                      <a:pt x="211" y="6"/>
                    </a:moveTo>
                    <a:lnTo>
                      <a:pt x="205" y="24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33" y="20"/>
                    </a:lnTo>
                    <a:lnTo>
                      <a:pt x="33" y="8"/>
                    </a:lnTo>
                    <a:lnTo>
                      <a:pt x="32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303" name="Freeform 485"/>
              <p:cNvSpPr>
                <a:spLocks/>
              </p:cNvSpPr>
              <p:nvPr/>
            </p:nvSpPr>
            <p:spPr bwMode="auto">
              <a:xfrm>
                <a:off x="1023" y="381"/>
                <a:ext cx="222" cy="3"/>
              </a:xfrm>
              <a:custGeom>
                <a:avLst/>
                <a:gdLst>
                  <a:gd name="T0" fmla="*/ 222 w 222"/>
                  <a:gd name="T1" fmla="*/ 3 h 3"/>
                  <a:gd name="T2" fmla="*/ 0 w 22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2" h="3">
                    <a:moveTo>
                      <a:pt x="222" y="3"/>
                    </a:moveTo>
                    <a:lnTo>
                      <a:pt x="0" y="0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304" name="Freeform 486"/>
              <p:cNvSpPr>
                <a:spLocks/>
              </p:cNvSpPr>
              <p:nvPr/>
            </p:nvSpPr>
            <p:spPr bwMode="auto">
              <a:xfrm rot="5400000" flipH="1">
                <a:off x="1152" y="280"/>
                <a:ext cx="2" cy="173"/>
              </a:xfrm>
              <a:custGeom>
                <a:avLst/>
                <a:gdLst>
                  <a:gd name="T0" fmla="*/ 0 w 1"/>
                  <a:gd name="T1" fmla="*/ 0 h 109"/>
                  <a:gd name="T2" fmla="*/ 0 w 1"/>
                  <a:gd name="T3" fmla="*/ 70176 h 10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9">
                    <a:moveTo>
                      <a:pt x="0" y="0"/>
                    </a:moveTo>
                    <a:lnTo>
                      <a:pt x="0" y="109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96294" name="Line 488"/>
            <p:cNvSpPr>
              <a:spLocks noChangeShapeType="1"/>
            </p:cNvSpPr>
            <p:nvPr/>
          </p:nvSpPr>
          <p:spPr bwMode="auto">
            <a:xfrm flipV="1">
              <a:off x="4704" y="3072"/>
              <a:ext cx="246" cy="41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95" name="Oval 489"/>
            <p:cNvSpPr>
              <a:spLocks noChangeArrowheads="1"/>
            </p:cNvSpPr>
            <p:nvPr/>
          </p:nvSpPr>
          <p:spPr bwMode="auto">
            <a:xfrm>
              <a:off x="4890" y="2808"/>
              <a:ext cx="306" cy="240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6296" name="Text Box 490"/>
            <p:cNvSpPr txBox="1">
              <a:spLocks noChangeArrowheads="1"/>
            </p:cNvSpPr>
            <p:nvPr/>
          </p:nvSpPr>
          <p:spPr bwMode="auto">
            <a:xfrm>
              <a:off x="3936" y="3408"/>
              <a:ext cx="1488" cy="294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/>
              <a:r>
                <a:rPr kumimoji="0" lang="ja-JP" altLang="en-US" sz="240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ニック溝の追加</a:t>
              </a:r>
            </a:p>
          </p:txBody>
        </p:sp>
        <p:sp>
          <p:nvSpPr>
            <p:cNvPr id="96297" name="Freeform 491"/>
            <p:cNvSpPr>
              <a:spLocks/>
            </p:cNvSpPr>
            <p:nvPr/>
          </p:nvSpPr>
          <p:spPr bwMode="auto">
            <a:xfrm>
              <a:off x="4992" y="2880"/>
              <a:ext cx="96" cy="78"/>
            </a:xfrm>
            <a:custGeom>
              <a:avLst/>
              <a:gdLst>
                <a:gd name="T0" fmla="*/ 2147483646 w 16"/>
                <a:gd name="T1" fmla="*/ 2147483646 h 13"/>
                <a:gd name="T2" fmla="*/ 2147483646 w 16"/>
                <a:gd name="T3" fmla="*/ 0 h 13"/>
                <a:gd name="T4" fmla="*/ 0 w 16"/>
                <a:gd name="T5" fmla="*/ 2147483646 h 13"/>
                <a:gd name="T6" fmla="*/ 2147483646 w 16"/>
                <a:gd name="T7" fmla="*/ 214748364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3">
                  <a:moveTo>
                    <a:pt x="13" y="12"/>
                  </a:moveTo>
                  <a:lnTo>
                    <a:pt x="16" y="0"/>
                  </a:lnTo>
                  <a:lnTo>
                    <a:pt x="0" y="3"/>
                  </a:lnTo>
                  <a:lnTo>
                    <a:pt x="11" y="13"/>
                  </a:lnTo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6261" name="Text Box 499"/>
          <p:cNvSpPr txBox="1">
            <a:spLocks noChangeArrowheads="1"/>
          </p:cNvSpPr>
          <p:nvPr/>
        </p:nvSpPr>
        <p:spPr bwMode="auto">
          <a:xfrm>
            <a:off x="3124200" y="4648200"/>
            <a:ext cx="2667000" cy="831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r>
              <a:rPr kumimoji="0" lang="ja-JP" altLang="en-US" sz="2400">
                <a:solidFill>
                  <a:schemeClr val="tx1"/>
                </a:solidFill>
                <a:ea typeface="HG丸ｺﾞｼｯｸM-PRO" panose="020F0600000000000000" pitchFamily="50" charset="-128"/>
              </a:rPr>
              <a:t>ドリル先端角度</a:t>
            </a:r>
          </a:p>
          <a:p>
            <a:r>
              <a:rPr kumimoji="0" lang="en-US" altLang="ja-JP" sz="2400">
                <a:solidFill>
                  <a:schemeClr val="tx1"/>
                </a:solidFill>
                <a:ea typeface="HG丸ｺﾞｼｯｸM-PRO" panose="020F0600000000000000" pitchFamily="50" charset="-128"/>
              </a:rPr>
              <a:t>150°⇒140°</a:t>
            </a:r>
          </a:p>
        </p:txBody>
      </p:sp>
      <p:grpSp>
        <p:nvGrpSpPr>
          <p:cNvPr id="96262" name="Group 580"/>
          <p:cNvGrpSpPr>
            <a:grpSpLocks/>
          </p:cNvGrpSpPr>
          <p:nvPr/>
        </p:nvGrpSpPr>
        <p:grpSpPr bwMode="auto">
          <a:xfrm>
            <a:off x="609600" y="3200400"/>
            <a:ext cx="5734050" cy="825500"/>
            <a:chOff x="-1008" y="1750"/>
            <a:chExt cx="3612" cy="520"/>
          </a:xfrm>
        </p:grpSpPr>
        <p:sp>
          <p:nvSpPr>
            <p:cNvPr id="96265" name="Freeform 533"/>
            <p:cNvSpPr>
              <a:spLocks/>
            </p:cNvSpPr>
            <p:nvPr/>
          </p:nvSpPr>
          <p:spPr bwMode="auto">
            <a:xfrm>
              <a:off x="-1008" y="1750"/>
              <a:ext cx="3612" cy="520"/>
            </a:xfrm>
            <a:custGeom>
              <a:avLst/>
              <a:gdLst>
                <a:gd name="T0" fmla="*/ 2147483646 w 378"/>
                <a:gd name="T1" fmla="*/ 2147483646 h 42"/>
                <a:gd name="T2" fmla="*/ 2147483646 w 378"/>
                <a:gd name="T3" fmla="*/ 0 h 42"/>
                <a:gd name="T4" fmla="*/ 2147483646 w 378"/>
                <a:gd name="T5" fmla="*/ 2147483646 h 42"/>
                <a:gd name="T6" fmla="*/ 2147483646 w 378"/>
                <a:gd name="T7" fmla="*/ 2147483646 h 42"/>
                <a:gd name="T8" fmla="*/ 2147483646 w 378"/>
                <a:gd name="T9" fmla="*/ 2147483646 h 42"/>
                <a:gd name="T10" fmla="*/ 2147483646 w 378"/>
                <a:gd name="T11" fmla="*/ 2147483646 h 42"/>
                <a:gd name="T12" fmla="*/ 2147483646 w 378"/>
                <a:gd name="T13" fmla="*/ 2147483646 h 42"/>
                <a:gd name="T14" fmla="*/ 2147483646 w 378"/>
                <a:gd name="T15" fmla="*/ 2147483646 h 42"/>
                <a:gd name="T16" fmla="*/ 2147483646 w 378"/>
                <a:gd name="T17" fmla="*/ 2147483646 h 42"/>
                <a:gd name="T18" fmla="*/ 2147483646 w 378"/>
                <a:gd name="T19" fmla="*/ 2147483646 h 42"/>
                <a:gd name="T20" fmla="*/ 2147483646 w 378"/>
                <a:gd name="T21" fmla="*/ 2147483646 h 42"/>
                <a:gd name="T22" fmla="*/ 2147483646 w 378"/>
                <a:gd name="T23" fmla="*/ 2147483646 h 42"/>
                <a:gd name="T24" fmla="*/ 2147483646 w 378"/>
                <a:gd name="T25" fmla="*/ 2147483646 h 42"/>
                <a:gd name="T26" fmla="*/ 2147483646 w 378"/>
                <a:gd name="T27" fmla="*/ 2147483646 h 42"/>
                <a:gd name="T28" fmla="*/ 2147483646 w 378"/>
                <a:gd name="T29" fmla="*/ 2147483646 h 42"/>
                <a:gd name="T30" fmla="*/ 2147483646 w 378"/>
                <a:gd name="T31" fmla="*/ 2147483646 h 42"/>
                <a:gd name="T32" fmla="*/ 2147483646 w 378"/>
                <a:gd name="T33" fmla="*/ 2147483646 h 42"/>
                <a:gd name="T34" fmla="*/ 2147483646 w 378"/>
                <a:gd name="T35" fmla="*/ 2147483646 h 42"/>
                <a:gd name="T36" fmla="*/ 2147483646 w 378"/>
                <a:gd name="T37" fmla="*/ 2147483646 h 42"/>
                <a:gd name="T38" fmla="*/ 2147483646 w 378"/>
                <a:gd name="T39" fmla="*/ 2147483646 h 42"/>
                <a:gd name="T40" fmla="*/ 2147483646 w 378"/>
                <a:gd name="T41" fmla="*/ 2147483646 h 42"/>
                <a:gd name="T42" fmla="*/ 2147483646 w 378"/>
                <a:gd name="T43" fmla="*/ 2147483646 h 42"/>
                <a:gd name="T44" fmla="*/ 2147483646 w 378"/>
                <a:gd name="T45" fmla="*/ 2147483646 h 42"/>
                <a:gd name="T46" fmla="*/ 2147483646 w 378"/>
                <a:gd name="T47" fmla="*/ 2147483646 h 42"/>
                <a:gd name="T48" fmla="*/ 2147483646 w 378"/>
                <a:gd name="T49" fmla="*/ 2147483646 h 42"/>
                <a:gd name="T50" fmla="*/ 2147483646 w 378"/>
                <a:gd name="T51" fmla="*/ 2147483646 h 42"/>
                <a:gd name="T52" fmla="*/ 2147483646 w 378"/>
                <a:gd name="T53" fmla="*/ 2147483646 h 42"/>
                <a:gd name="T54" fmla="*/ 0 w 378"/>
                <a:gd name="T55" fmla="*/ 2147483646 h 42"/>
                <a:gd name="T56" fmla="*/ 2147483646 w 378"/>
                <a:gd name="T57" fmla="*/ 2147483646 h 4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78" h="42">
                  <a:moveTo>
                    <a:pt x="3" y="2"/>
                  </a:moveTo>
                  <a:lnTo>
                    <a:pt x="190" y="0"/>
                  </a:lnTo>
                  <a:lnTo>
                    <a:pt x="196" y="4"/>
                  </a:lnTo>
                  <a:lnTo>
                    <a:pt x="226" y="4"/>
                  </a:lnTo>
                  <a:lnTo>
                    <a:pt x="231" y="11"/>
                  </a:lnTo>
                  <a:lnTo>
                    <a:pt x="234" y="7"/>
                  </a:lnTo>
                  <a:lnTo>
                    <a:pt x="243" y="8"/>
                  </a:lnTo>
                  <a:lnTo>
                    <a:pt x="246" y="11"/>
                  </a:lnTo>
                  <a:lnTo>
                    <a:pt x="265" y="11"/>
                  </a:lnTo>
                  <a:lnTo>
                    <a:pt x="268" y="15"/>
                  </a:lnTo>
                  <a:lnTo>
                    <a:pt x="270" y="13"/>
                  </a:lnTo>
                  <a:lnTo>
                    <a:pt x="376" y="13"/>
                  </a:lnTo>
                  <a:lnTo>
                    <a:pt x="378" y="20"/>
                  </a:lnTo>
                  <a:lnTo>
                    <a:pt x="375" y="29"/>
                  </a:lnTo>
                  <a:lnTo>
                    <a:pt x="272" y="29"/>
                  </a:lnTo>
                  <a:lnTo>
                    <a:pt x="269" y="27"/>
                  </a:lnTo>
                  <a:lnTo>
                    <a:pt x="264" y="29"/>
                  </a:lnTo>
                  <a:lnTo>
                    <a:pt x="264" y="31"/>
                  </a:lnTo>
                  <a:lnTo>
                    <a:pt x="249" y="31"/>
                  </a:lnTo>
                  <a:lnTo>
                    <a:pt x="245" y="29"/>
                  </a:lnTo>
                  <a:lnTo>
                    <a:pt x="242" y="32"/>
                  </a:lnTo>
                  <a:lnTo>
                    <a:pt x="233" y="33"/>
                  </a:lnTo>
                  <a:lnTo>
                    <a:pt x="229" y="31"/>
                  </a:lnTo>
                  <a:lnTo>
                    <a:pt x="225" y="37"/>
                  </a:lnTo>
                  <a:lnTo>
                    <a:pt x="201" y="37"/>
                  </a:lnTo>
                  <a:lnTo>
                    <a:pt x="199" y="35"/>
                  </a:lnTo>
                  <a:lnTo>
                    <a:pt x="190" y="39"/>
                  </a:lnTo>
                  <a:lnTo>
                    <a:pt x="0" y="42"/>
                  </a:lnTo>
                  <a:lnTo>
                    <a:pt x="2" y="3"/>
                  </a:lnTo>
                </a:path>
              </a:pathLst>
            </a:custGeom>
            <a:gradFill rotWithShape="0">
              <a:gsLst>
                <a:gs pos="0">
                  <a:srgbClr val="FFFFFF"/>
                </a:gs>
                <a:gs pos="50000">
                  <a:srgbClr val="969696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66" name="Freeform 534"/>
            <p:cNvSpPr>
              <a:spLocks/>
            </p:cNvSpPr>
            <p:nvPr/>
          </p:nvSpPr>
          <p:spPr bwMode="auto">
            <a:xfrm rot="5400000" flipH="1">
              <a:off x="624" y="134"/>
              <a:ext cx="348" cy="3600"/>
            </a:xfrm>
            <a:custGeom>
              <a:avLst/>
              <a:gdLst>
                <a:gd name="T0" fmla="*/ 2147483646 w 30"/>
                <a:gd name="T1" fmla="*/ 2147483646 h 379"/>
                <a:gd name="T2" fmla="*/ 2147483646 w 30"/>
                <a:gd name="T3" fmla="*/ 2147483646 h 379"/>
                <a:gd name="T4" fmla="*/ 2147483646 w 30"/>
                <a:gd name="T5" fmla="*/ 2147483646 h 379"/>
                <a:gd name="T6" fmla="*/ 2147483646 w 30"/>
                <a:gd name="T7" fmla="*/ 2147483646 h 379"/>
                <a:gd name="T8" fmla="*/ 2147483646 w 30"/>
                <a:gd name="T9" fmla="*/ 2147483646 h 379"/>
                <a:gd name="T10" fmla="*/ 2147483646 w 30"/>
                <a:gd name="T11" fmla="*/ 2147483646 h 379"/>
                <a:gd name="T12" fmla="*/ 2147483646 w 30"/>
                <a:gd name="T13" fmla="*/ 2147483646 h 379"/>
                <a:gd name="T14" fmla="*/ 2147483646 w 30"/>
                <a:gd name="T15" fmla="*/ 2147483646 h 379"/>
                <a:gd name="T16" fmla="*/ 2147483646 w 30"/>
                <a:gd name="T17" fmla="*/ 2147483646 h 379"/>
                <a:gd name="T18" fmla="*/ 2147483646 w 30"/>
                <a:gd name="T19" fmla="*/ 2147483646 h 379"/>
                <a:gd name="T20" fmla="*/ 2147483646 w 30"/>
                <a:gd name="T21" fmla="*/ 2147483646 h 379"/>
                <a:gd name="T22" fmla="*/ 2147483646 w 30"/>
                <a:gd name="T23" fmla="*/ 2147483646 h 379"/>
                <a:gd name="T24" fmla="*/ 2147483646 w 30"/>
                <a:gd name="T25" fmla="*/ 2147483646 h 379"/>
                <a:gd name="T26" fmla="*/ 2147483646 w 30"/>
                <a:gd name="T27" fmla="*/ 2147483646 h 379"/>
                <a:gd name="T28" fmla="*/ 2147483646 w 30"/>
                <a:gd name="T29" fmla="*/ 2147483646 h 379"/>
                <a:gd name="T30" fmla="*/ 2147483646 w 30"/>
                <a:gd name="T31" fmla="*/ 2147483646 h 379"/>
                <a:gd name="T32" fmla="*/ 2147483646 w 30"/>
                <a:gd name="T33" fmla="*/ 2147483646 h 379"/>
                <a:gd name="T34" fmla="*/ 2147483646 w 30"/>
                <a:gd name="T35" fmla="*/ 2147483646 h 379"/>
                <a:gd name="T36" fmla="*/ 2147483646 w 30"/>
                <a:gd name="T37" fmla="*/ 2147483646 h 379"/>
                <a:gd name="T38" fmla="*/ 2147483646 w 30"/>
                <a:gd name="T39" fmla="*/ 2147483646 h 379"/>
                <a:gd name="T40" fmla="*/ 2147483646 w 30"/>
                <a:gd name="T41" fmla="*/ 2147483646 h 379"/>
                <a:gd name="T42" fmla="*/ 2147483646 w 30"/>
                <a:gd name="T43" fmla="*/ 0 h 379"/>
                <a:gd name="T44" fmla="*/ 0 w 30"/>
                <a:gd name="T45" fmla="*/ 2147483646 h 37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0" h="379">
                  <a:moveTo>
                    <a:pt x="29" y="379"/>
                  </a:moveTo>
                  <a:lnTo>
                    <a:pt x="29" y="321"/>
                  </a:lnTo>
                  <a:lnTo>
                    <a:pt x="30" y="314"/>
                  </a:lnTo>
                  <a:lnTo>
                    <a:pt x="30" y="189"/>
                  </a:lnTo>
                  <a:lnTo>
                    <a:pt x="26" y="182"/>
                  </a:lnTo>
                  <a:lnTo>
                    <a:pt x="26" y="179"/>
                  </a:lnTo>
                  <a:lnTo>
                    <a:pt x="27" y="177"/>
                  </a:lnTo>
                  <a:lnTo>
                    <a:pt x="27" y="153"/>
                  </a:lnTo>
                  <a:lnTo>
                    <a:pt x="22" y="150"/>
                  </a:lnTo>
                  <a:lnTo>
                    <a:pt x="22" y="147"/>
                  </a:lnTo>
                  <a:lnTo>
                    <a:pt x="23" y="146"/>
                  </a:lnTo>
                  <a:lnTo>
                    <a:pt x="23" y="136"/>
                  </a:lnTo>
                  <a:lnTo>
                    <a:pt x="22" y="135"/>
                  </a:lnTo>
                  <a:lnTo>
                    <a:pt x="20" y="134"/>
                  </a:lnTo>
                  <a:lnTo>
                    <a:pt x="20" y="131"/>
                  </a:lnTo>
                  <a:lnTo>
                    <a:pt x="20" y="114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3"/>
                  </a:lnTo>
                  <a:lnTo>
                    <a:pt x="9" y="0"/>
                  </a:lnTo>
                  <a:lnTo>
                    <a:pt x="0" y="3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67" name="Freeform 535"/>
            <p:cNvSpPr>
              <a:spLocks/>
            </p:cNvSpPr>
            <p:nvPr/>
          </p:nvSpPr>
          <p:spPr bwMode="auto">
            <a:xfrm rot="5400000" flipH="1">
              <a:off x="1618" y="1290"/>
              <a:ext cx="142" cy="1758"/>
            </a:xfrm>
            <a:custGeom>
              <a:avLst/>
              <a:gdLst>
                <a:gd name="T0" fmla="*/ 0 w 12"/>
                <a:gd name="T1" fmla="*/ 2147483646 h 185"/>
                <a:gd name="T2" fmla="*/ 2147483646 w 12"/>
                <a:gd name="T3" fmla="*/ 2147483646 h 185"/>
                <a:gd name="T4" fmla="*/ 2147483646 w 12"/>
                <a:gd name="T5" fmla="*/ 2147483646 h 185"/>
                <a:gd name="T6" fmla="*/ 2147483646 w 12"/>
                <a:gd name="T7" fmla="*/ 2147483646 h 185"/>
                <a:gd name="T8" fmla="*/ 2147483646 w 12"/>
                <a:gd name="T9" fmla="*/ 2147483646 h 185"/>
                <a:gd name="T10" fmla="*/ 2147483646 w 12"/>
                <a:gd name="T11" fmla="*/ 2147483646 h 185"/>
                <a:gd name="T12" fmla="*/ 2147483646 w 12"/>
                <a:gd name="T13" fmla="*/ 2147483646 h 185"/>
                <a:gd name="T14" fmla="*/ 2147483646 w 12"/>
                <a:gd name="T15" fmla="*/ 2147483646 h 185"/>
                <a:gd name="T16" fmla="*/ 2147483646 w 12"/>
                <a:gd name="T17" fmla="*/ 2147483646 h 185"/>
                <a:gd name="T18" fmla="*/ 2147483646 w 12"/>
                <a:gd name="T19" fmla="*/ 2147483646 h 185"/>
                <a:gd name="T20" fmla="*/ 2147483646 w 12"/>
                <a:gd name="T21" fmla="*/ 2147483646 h 185"/>
                <a:gd name="T22" fmla="*/ 2147483646 w 12"/>
                <a:gd name="T23" fmla="*/ 2147483646 h 185"/>
                <a:gd name="T24" fmla="*/ 2147483646 w 12"/>
                <a:gd name="T25" fmla="*/ 2147483646 h 185"/>
                <a:gd name="T26" fmla="*/ 2147483646 w 12"/>
                <a:gd name="T27" fmla="*/ 2147483646 h 185"/>
                <a:gd name="T28" fmla="*/ 2147483646 w 12"/>
                <a:gd name="T29" fmla="*/ 2147483646 h 185"/>
                <a:gd name="T30" fmla="*/ 2147483646 w 12"/>
                <a:gd name="T31" fmla="*/ 2147483646 h 185"/>
                <a:gd name="T32" fmla="*/ 2147483646 w 12"/>
                <a:gd name="T33" fmla="*/ 2147483646 h 185"/>
                <a:gd name="T34" fmla="*/ 2147483646 w 12"/>
                <a:gd name="T35" fmla="*/ 2147483646 h 185"/>
                <a:gd name="T36" fmla="*/ 2147483646 w 12"/>
                <a:gd name="T37" fmla="*/ 0 h 1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" h="185">
                  <a:moveTo>
                    <a:pt x="0" y="185"/>
                  </a:moveTo>
                  <a:lnTo>
                    <a:pt x="4" y="179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3" y="150"/>
                  </a:lnTo>
                  <a:lnTo>
                    <a:pt x="6" y="148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7" y="143"/>
                  </a:lnTo>
                  <a:lnTo>
                    <a:pt x="7" y="132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9" y="128"/>
                  </a:lnTo>
                  <a:lnTo>
                    <a:pt x="9" y="111"/>
                  </a:lnTo>
                  <a:lnTo>
                    <a:pt x="11" y="111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1" y="106"/>
                  </a:lnTo>
                  <a:lnTo>
                    <a:pt x="11" y="0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68" name="Freeform 536"/>
            <p:cNvSpPr>
              <a:spLocks/>
            </p:cNvSpPr>
            <p:nvPr/>
          </p:nvSpPr>
          <p:spPr bwMode="auto">
            <a:xfrm rot="5400000" flipH="1">
              <a:off x="2044" y="1473"/>
              <a:ext cx="39" cy="1056"/>
            </a:xfrm>
            <a:custGeom>
              <a:avLst/>
              <a:gdLst>
                <a:gd name="T0" fmla="*/ 2147483646 w 3"/>
                <a:gd name="T1" fmla="*/ 0 h 111"/>
                <a:gd name="T2" fmla="*/ 2147483646 w 3"/>
                <a:gd name="T3" fmla="*/ 0 h 111"/>
                <a:gd name="T4" fmla="*/ 0 w 3"/>
                <a:gd name="T5" fmla="*/ 2147483646 h 111"/>
                <a:gd name="T6" fmla="*/ 0 w 3"/>
                <a:gd name="T7" fmla="*/ 2147483646 h 111"/>
                <a:gd name="T8" fmla="*/ 0 w 3"/>
                <a:gd name="T9" fmla="*/ 2147483646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11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110"/>
                  </a:lnTo>
                  <a:lnTo>
                    <a:pt x="0" y="111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69" name="Freeform 537"/>
            <p:cNvSpPr>
              <a:spLocks/>
            </p:cNvSpPr>
            <p:nvPr/>
          </p:nvSpPr>
          <p:spPr bwMode="auto">
            <a:xfrm rot="5400000" flipH="1">
              <a:off x="1606" y="1044"/>
              <a:ext cx="201" cy="1722"/>
            </a:xfrm>
            <a:custGeom>
              <a:avLst/>
              <a:gdLst>
                <a:gd name="T0" fmla="*/ 2147483646 w 17"/>
                <a:gd name="T1" fmla="*/ 0 h 181"/>
                <a:gd name="T2" fmla="*/ 0 w 17"/>
                <a:gd name="T3" fmla="*/ 2147483646 h 181"/>
                <a:gd name="T4" fmla="*/ 2147483646 w 17"/>
                <a:gd name="T5" fmla="*/ 2147483646 h 181"/>
                <a:gd name="T6" fmla="*/ 2147483646 w 17"/>
                <a:gd name="T7" fmla="*/ 2147483646 h 181"/>
                <a:gd name="T8" fmla="*/ 2147483646 w 17"/>
                <a:gd name="T9" fmla="*/ 2147483646 h 181"/>
                <a:gd name="T10" fmla="*/ 2147483646 w 17"/>
                <a:gd name="T11" fmla="*/ 2147483646 h 181"/>
                <a:gd name="T12" fmla="*/ 2147483646 w 17"/>
                <a:gd name="T13" fmla="*/ 2147483646 h 181"/>
                <a:gd name="T14" fmla="*/ 2147483646 w 17"/>
                <a:gd name="T15" fmla="*/ 2147483646 h 181"/>
                <a:gd name="T16" fmla="*/ 2147483646 w 17"/>
                <a:gd name="T17" fmla="*/ 2147483646 h 181"/>
                <a:gd name="T18" fmla="*/ 2147483646 w 17"/>
                <a:gd name="T19" fmla="*/ 2147483646 h 181"/>
                <a:gd name="T20" fmla="*/ 2147483646 w 17"/>
                <a:gd name="T21" fmla="*/ 2147483646 h 181"/>
                <a:gd name="T22" fmla="*/ 2147483646 w 17"/>
                <a:gd name="T23" fmla="*/ 2147483646 h 181"/>
                <a:gd name="T24" fmla="*/ 2147483646 w 17"/>
                <a:gd name="T25" fmla="*/ 2147483646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" h="181">
                  <a:moveTo>
                    <a:pt x="9" y="0"/>
                  </a:moveTo>
                  <a:lnTo>
                    <a:pt x="0" y="4"/>
                  </a:lnTo>
                  <a:lnTo>
                    <a:pt x="1" y="108"/>
                  </a:lnTo>
                  <a:lnTo>
                    <a:pt x="2" y="108"/>
                  </a:lnTo>
                  <a:lnTo>
                    <a:pt x="2" y="112"/>
                  </a:lnTo>
                  <a:lnTo>
                    <a:pt x="8" y="112"/>
                  </a:lnTo>
                  <a:lnTo>
                    <a:pt x="10" y="113"/>
                  </a:lnTo>
                  <a:lnTo>
                    <a:pt x="10" y="131"/>
                  </a:lnTo>
                  <a:lnTo>
                    <a:pt x="10" y="132"/>
                  </a:lnTo>
                  <a:lnTo>
                    <a:pt x="12" y="133"/>
                  </a:lnTo>
                  <a:lnTo>
                    <a:pt x="12" y="148"/>
                  </a:lnTo>
                  <a:lnTo>
                    <a:pt x="17" y="151"/>
                  </a:lnTo>
                  <a:lnTo>
                    <a:pt x="17" y="181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70" name="Freeform 538"/>
            <p:cNvSpPr>
              <a:spLocks/>
            </p:cNvSpPr>
            <p:nvPr/>
          </p:nvSpPr>
          <p:spPr bwMode="auto">
            <a:xfrm rot="5400000" flipH="1">
              <a:off x="219" y="1378"/>
              <a:ext cx="24" cy="1230"/>
            </a:xfrm>
            <a:custGeom>
              <a:avLst/>
              <a:gdLst>
                <a:gd name="T0" fmla="*/ 2147483646 w 2"/>
                <a:gd name="T1" fmla="*/ 0 h 129"/>
                <a:gd name="T2" fmla="*/ 0 w 2"/>
                <a:gd name="T3" fmla="*/ 2147483646 h 1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9">
                  <a:moveTo>
                    <a:pt x="2" y="0"/>
                  </a:moveTo>
                  <a:lnTo>
                    <a:pt x="0" y="129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71" name="Freeform 539"/>
            <p:cNvSpPr>
              <a:spLocks/>
            </p:cNvSpPr>
            <p:nvPr/>
          </p:nvSpPr>
          <p:spPr bwMode="auto">
            <a:xfrm rot="5400000" flipH="1">
              <a:off x="-112" y="1330"/>
              <a:ext cx="14" cy="1806"/>
            </a:xfrm>
            <a:custGeom>
              <a:avLst/>
              <a:gdLst>
                <a:gd name="T0" fmla="*/ 0 w 1"/>
                <a:gd name="T1" fmla="*/ 0 h 190"/>
                <a:gd name="T2" fmla="*/ 0 w 1"/>
                <a:gd name="T3" fmla="*/ 2147483646 h 190"/>
                <a:gd name="T4" fmla="*/ 0 w 1"/>
                <a:gd name="T5" fmla="*/ 2147483646 h 190"/>
                <a:gd name="T6" fmla="*/ 0 w 1"/>
                <a:gd name="T7" fmla="*/ 2147483646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90">
                  <a:moveTo>
                    <a:pt x="0" y="0"/>
                  </a:moveTo>
                  <a:lnTo>
                    <a:pt x="0" y="125"/>
                  </a:lnTo>
                  <a:lnTo>
                    <a:pt x="0" y="134"/>
                  </a:lnTo>
                  <a:lnTo>
                    <a:pt x="0" y="190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72" name="Freeform 540"/>
            <p:cNvSpPr>
              <a:spLocks/>
            </p:cNvSpPr>
            <p:nvPr/>
          </p:nvSpPr>
          <p:spPr bwMode="auto">
            <a:xfrm rot="5400000" flipH="1">
              <a:off x="1003" y="652"/>
              <a:ext cx="201" cy="2976"/>
            </a:xfrm>
            <a:custGeom>
              <a:avLst/>
              <a:gdLst>
                <a:gd name="T0" fmla="*/ 2147483646 w 17"/>
                <a:gd name="T1" fmla="*/ 0 h 313"/>
                <a:gd name="T2" fmla="*/ 2147483646 w 17"/>
                <a:gd name="T3" fmla="*/ 2147483646 h 313"/>
                <a:gd name="T4" fmla="*/ 2147483646 w 17"/>
                <a:gd name="T5" fmla="*/ 2147483646 h 313"/>
                <a:gd name="T6" fmla="*/ 2147483646 w 17"/>
                <a:gd name="T7" fmla="*/ 2147483646 h 313"/>
                <a:gd name="T8" fmla="*/ 2147483646 w 17"/>
                <a:gd name="T9" fmla="*/ 2147483646 h 313"/>
                <a:gd name="T10" fmla="*/ 2147483646 w 17"/>
                <a:gd name="T11" fmla="*/ 2147483646 h 313"/>
                <a:gd name="T12" fmla="*/ 2147483646 w 17"/>
                <a:gd name="T13" fmla="*/ 2147483646 h 313"/>
                <a:gd name="T14" fmla="*/ 2147483646 w 17"/>
                <a:gd name="T15" fmla="*/ 2147483646 h 313"/>
                <a:gd name="T16" fmla="*/ 0 w 17"/>
                <a:gd name="T17" fmla="*/ 2147483646 h 3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313">
                  <a:moveTo>
                    <a:pt x="17" y="0"/>
                  </a:moveTo>
                  <a:lnTo>
                    <a:pt x="17" y="258"/>
                  </a:lnTo>
                  <a:lnTo>
                    <a:pt x="16" y="270"/>
                  </a:lnTo>
                  <a:lnTo>
                    <a:pt x="14" y="278"/>
                  </a:lnTo>
                  <a:lnTo>
                    <a:pt x="11" y="290"/>
                  </a:lnTo>
                  <a:lnTo>
                    <a:pt x="8" y="299"/>
                  </a:lnTo>
                  <a:lnTo>
                    <a:pt x="5" y="305"/>
                  </a:lnTo>
                  <a:lnTo>
                    <a:pt x="2" y="309"/>
                  </a:lnTo>
                  <a:lnTo>
                    <a:pt x="0" y="313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73" name="Freeform 541"/>
            <p:cNvSpPr>
              <a:spLocks/>
            </p:cNvSpPr>
            <p:nvPr/>
          </p:nvSpPr>
          <p:spPr bwMode="auto">
            <a:xfrm rot="5400000" flipH="1">
              <a:off x="2023" y="1411"/>
              <a:ext cx="15" cy="1038"/>
            </a:xfrm>
            <a:custGeom>
              <a:avLst/>
              <a:gdLst>
                <a:gd name="T0" fmla="*/ 0 w 1"/>
                <a:gd name="T1" fmla="*/ 0 h 109"/>
                <a:gd name="T2" fmla="*/ 0 w 1"/>
                <a:gd name="T3" fmla="*/ 2147483646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9">
                  <a:moveTo>
                    <a:pt x="0" y="0"/>
                  </a:moveTo>
                  <a:lnTo>
                    <a:pt x="0" y="109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74" name="Freeform 542"/>
            <p:cNvSpPr>
              <a:spLocks/>
            </p:cNvSpPr>
            <p:nvPr/>
          </p:nvSpPr>
          <p:spPr bwMode="auto">
            <a:xfrm rot="5400000" flipH="1">
              <a:off x="-149" y="1896"/>
              <a:ext cx="142" cy="360"/>
            </a:xfrm>
            <a:custGeom>
              <a:avLst/>
              <a:gdLst>
                <a:gd name="T0" fmla="*/ 2147483646 w 12"/>
                <a:gd name="T1" fmla="*/ 0 h 38"/>
                <a:gd name="T2" fmla="*/ 2147483646 w 12"/>
                <a:gd name="T3" fmla="*/ 2147483646 h 38"/>
                <a:gd name="T4" fmla="*/ 2147483646 w 12"/>
                <a:gd name="T5" fmla="*/ 2147483646 h 38"/>
                <a:gd name="T6" fmla="*/ 2147483646 w 12"/>
                <a:gd name="T7" fmla="*/ 2147483646 h 38"/>
                <a:gd name="T8" fmla="*/ 0 w 12"/>
                <a:gd name="T9" fmla="*/ 2147483646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8">
                  <a:moveTo>
                    <a:pt x="12" y="0"/>
                  </a:moveTo>
                  <a:lnTo>
                    <a:pt x="10" y="12"/>
                  </a:lnTo>
                  <a:lnTo>
                    <a:pt x="8" y="21"/>
                  </a:lnTo>
                  <a:lnTo>
                    <a:pt x="5" y="29"/>
                  </a:lnTo>
                  <a:lnTo>
                    <a:pt x="0" y="38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75" name="Freeform 543"/>
            <p:cNvSpPr>
              <a:spLocks/>
            </p:cNvSpPr>
            <p:nvPr/>
          </p:nvSpPr>
          <p:spPr bwMode="auto">
            <a:xfrm rot="5400000" flipH="1">
              <a:off x="196" y="1363"/>
              <a:ext cx="9" cy="1158"/>
            </a:xfrm>
            <a:custGeom>
              <a:avLst/>
              <a:gdLst>
                <a:gd name="T0" fmla="*/ 0 w 1"/>
                <a:gd name="T1" fmla="*/ 0 h 122"/>
                <a:gd name="T2" fmla="*/ 0 w 1"/>
                <a:gd name="T3" fmla="*/ 2147483646 h 1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2">
                  <a:moveTo>
                    <a:pt x="0" y="0"/>
                  </a:moveTo>
                  <a:lnTo>
                    <a:pt x="0" y="122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76" name="Freeform 544"/>
            <p:cNvSpPr>
              <a:spLocks/>
            </p:cNvSpPr>
            <p:nvPr/>
          </p:nvSpPr>
          <p:spPr bwMode="auto">
            <a:xfrm rot="5400000" flipH="1">
              <a:off x="192" y="1243"/>
              <a:ext cx="24" cy="1176"/>
            </a:xfrm>
            <a:custGeom>
              <a:avLst/>
              <a:gdLst>
                <a:gd name="T0" fmla="*/ 2147483646 w 2"/>
                <a:gd name="T1" fmla="*/ 0 h 123"/>
                <a:gd name="T2" fmla="*/ 0 w 2"/>
                <a:gd name="T3" fmla="*/ 2147483646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3">
                  <a:moveTo>
                    <a:pt x="2" y="0"/>
                  </a:moveTo>
                  <a:lnTo>
                    <a:pt x="0" y="123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77" name="Freeform 545"/>
            <p:cNvSpPr>
              <a:spLocks/>
            </p:cNvSpPr>
            <p:nvPr/>
          </p:nvSpPr>
          <p:spPr bwMode="auto">
            <a:xfrm rot="5400000" flipH="1">
              <a:off x="1143" y="1640"/>
              <a:ext cx="102" cy="696"/>
            </a:xfrm>
            <a:custGeom>
              <a:avLst/>
              <a:gdLst>
                <a:gd name="T0" fmla="*/ 2147483646 w 9"/>
                <a:gd name="T1" fmla="*/ 0 h 73"/>
                <a:gd name="T2" fmla="*/ 0 w 9"/>
                <a:gd name="T3" fmla="*/ 0 h 73"/>
                <a:gd name="T4" fmla="*/ 2147483646 w 9"/>
                <a:gd name="T5" fmla="*/ 2147483646 h 73"/>
                <a:gd name="T6" fmla="*/ 2147483646 w 9"/>
                <a:gd name="T7" fmla="*/ 2147483646 h 73"/>
                <a:gd name="T8" fmla="*/ 2147483646 w 9"/>
                <a:gd name="T9" fmla="*/ 2147483646 h 73"/>
                <a:gd name="T10" fmla="*/ 2147483646 w 9"/>
                <a:gd name="T11" fmla="*/ 2147483646 h 73"/>
                <a:gd name="T12" fmla="*/ 2147483646 w 9"/>
                <a:gd name="T13" fmla="*/ 2147483646 h 73"/>
                <a:gd name="T14" fmla="*/ 2147483646 w 9"/>
                <a:gd name="T15" fmla="*/ 2147483646 h 73"/>
                <a:gd name="T16" fmla="*/ 2147483646 w 9"/>
                <a:gd name="T17" fmla="*/ 2147483646 h 73"/>
                <a:gd name="T18" fmla="*/ 2147483646 w 9"/>
                <a:gd name="T19" fmla="*/ 2147483646 h 73"/>
                <a:gd name="T20" fmla="*/ 2147483646 w 9"/>
                <a:gd name="T21" fmla="*/ 2147483646 h 73"/>
                <a:gd name="T22" fmla="*/ 2147483646 w 9"/>
                <a:gd name="T23" fmla="*/ 2147483646 h 73"/>
                <a:gd name="T24" fmla="*/ 2147483646 w 9"/>
                <a:gd name="T25" fmla="*/ 2147483646 h 73"/>
                <a:gd name="T26" fmla="*/ 2147483646 w 9"/>
                <a:gd name="T27" fmla="*/ 2147483646 h 73"/>
                <a:gd name="T28" fmla="*/ 2147483646 w 9"/>
                <a:gd name="T29" fmla="*/ 2147483646 h 73"/>
                <a:gd name="T30" fmla="*/ 2147483646 w 9"/>
                <a:gd name="T31" fmla="*/ 2147483646 h 73"/>
                <a:gd name="T32" fmla="*/ 2147483646 w 9"/>
                <a:gd name="T33" fmla="*/ 2147483646 h 73"/>
                <a:gd name="T34" fmla="*/ 2147483646 w 9"/>
                <a:gd name="T35" fmla="*/ 2147483646 h 73"/>
                <a:gd name="T36" fmla="*/ 2147483646 w 9"/>
                <a:gd name="T37" fmla="*/ 2147483646 h 73"/>
                <a:gd name="T38" fmla="*/ 2147483646 w 9"/>
                <a:gd name="T39" fmla="*/ 2147483646 h 73"/>
                <a:gd name="T40" fmla="*/ 2147483646 w 9"/>
                <a:gd name="T41" fmla="*/ 2147483646 h 73"/>
                <a:gd name="T42" fmla="*/ 2147483646 w 9"/>
                <a:gd name="T43" fmla="*/ 2147483646 h 73"/>
                <a:gd name="T44" fmla="*/ 2147483646 w 9"/>
                <a:gd name="T45" fmla="*/ 2147483646 h 73"/>
                <a:gd name="T46" fmla="*/ 2147483646 w 9"/>
                <a:gd name="T47" fmla="*/ 2147483646 h 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" h="73">
                  <a:moveTo>
                    <a:pt x="4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5" y="5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36"/>
                  </a:lnTo>
                  <a:lnTo>
                    <a:pt x="7" y="37"/>
                  </a:lnTo>
                  <a:lnTo>
                    <a:pt x="7" y="40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9" y="72"/>
                  </a:lnTo>
                  <a:lnTo>
                    <a:pt x="2" y="73"/>
                  </a:lnTo>
                  <a:lnTo>
                    <a:pt x="2" y="68"/>
                  </a:lnTo>
                  <a:lnTo>
                    <a:pt x="3" y="68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3" y="36"/>
                  </a:lnTo>
                  <a:lnTo>
                    <a:pt x="3" y="26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2" y="4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78" name="Line 546"/>
            <p:cNvSpPr>
              <a:spLocks noChangeShapeType="1"/>
            </p:cNvSpPr>
            <p:nvPr/>
          </p:nvSpPr>
          <p:spPr bwMode="auto">
            <a:xfrm rot="5400000" flipV="1">
              <a:off x="-1217" y="2006"/>
              <a:ext cx="441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79" name="Line 547"/>
            <p:cNvSpPr>
              <a:spLocks noChangeShapeType="1"/>
            </p:cNvSpPr>
            <p:nvPr/>
          </p:nvSpPr>
          <p:spPr bwMode="auto">
            <a:xfrm rot="5400000" flipV="1">
              <a:off x="1330" y="2001"/>
              <a:ext cx="39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80" name="Line 548"/>
            <p:cNvSpPr>
              <a:spLocks noChangeShapeType="1"/>
            </p:cNvSpPr>
            <p:nvPr/>
          </p:nvSpPr>
          <p:spPr bwMode="auto">
            <a:xfrm rot="5400000" flipV="1">
              <a:off x="1486" y="2001"/>
              <a:ext cx="39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81" name="Line 549"/>
            <p:cNvSpPr>
              <a:spLocks noChangeShapeType="1"/>
            </p:cNvSpPr>
            <p:nvPr/>
          </p:nvSpPr>
          <p:spPr bwMode="auto">
            <a:xfrm rot="5400000">
              <a:off x="1256" y="1948"/>
              <a:ext cx="103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82" name="Line 550"/>
            <p:cNvSpPr>
              <a:spLocks noChangeShapeType="1"/>
            </p:cNvSpPr>
            <p:nvPr/>
          </p:nvSpPr>
          <p:spPr bwMode="auto">
            <a:xfrm rot="5400000" flipV="1">
              <a:off x="1080" y="1947"/>
              <a:ext cx="16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83" name="Freeform 551"/>
            <p:cNvSpPr>
              <a:spLocks/>
            </p:cNvSpPr>
            <p:nvPr/>
          </p:nvSpPr>
          <p:spPr bwMode="auto">
            <a:xfrm rot="5400000" flipH="1">
              <a:off x="1056" y="1921"/>
              <a:ext cx="162" cy="6"/>
            </a:xfrm>
            <a:custGeom>
              <a:avLst/>
              <a:gdLst>
                <a:gd name="T0" fmla="*/ 2147483646 w 14"/>
                <a:gd name="T1" fmla="*/ 0 h 1"/>
                <a:gd name="T2" fmla="*/ 2147483646 w 14"/>
                <a:gd name="T3" fmla="*/ 0 h 1"/>
                <a:gd name="T4" fmla="*/ 2147483646 w 14"/>
                <a:gd name="T5" fmla="*/ 0 h 1"/>
                <a:gd name="T6" fmla="*/ 2147483646 w 14"/>
                <a:gd name="T7" fmla="*/ 0 h 1"/>
                <a:gd name="T8" fmla="*/ 2147483646 w 14"/>
                <a:gd name="T9" fmla="*/ 2147483646 h 1"/>
                <a:gd name="T10" fmla="*/ 0 w 14"/>
                <a:gd name="T11" fmla="*/ 2147483646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">
                  <a:moveTo>
                    <a:pt x="14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0" y="1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84" name="Freeform 552"/>
            <p:cNvSpPr>
              <a:spLocks/>
            </p:cNvSpPr>
            <p:nvPr/>
          </p:nvSpPr>
          <p:spPr bwMode="auto">
            <a:xfrm rot="5400000" flipH="1">
              <a:off x="1335" y="1725"/>
              <a:ext cx="5" cy="360"/>
            </a:xfrm>
            <a:custGeom>
              <a:avLst/>
              <a:gdLst>
                <a:gd name="T0" fmla="*/ 0 w 1"/>
                <a:gd name="T1" fmla="*/ 0 h 38"/>
                <a:gd name="T2" fmla="*/ 0 w 1"/>
                <a:gd name="T3" fmla="*/ 2147483646 h 38"/>
                <a:gd name="T4" fmla="*/ 2147483646 w 1"/>
                <a:gd name="T5" fmla="*/ 2147483646 h 38"/>
                <a:gd name="T6" fmla="*/ 2147483646 w 1"/>
                <a:gd name="T7" fmla="*/ 2147483646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8">
                  <a:moveTo>
                    <a:pt x="0" y="0"/>
                  </a:moveTo>
                  <a:lnTo>
                    <a:pt x="0" y="22"/>
                  </a:lnTo>
                  <a:lnTo>
                    <a:pt x="1" y="23"/>
                  </a:lnTo>
                  <a:lnTo>
                    <a:pt x="1" y="38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85" name="Line 553"/>
            <p:cNvSpPr>
              <a:spLocks noChangeShapeType="1"/>
            </p:cNvSpPr>
            <p:nvPr/>
          </p:nvSpPr>
          <p:spPr bwMode="auto">
            <a:xfrm rot="5400000">
              <a:off x="1120" y="1859"/>
              <a:ext cx="39" cy="4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86" name="Freeform 554"/>
            <p:cNvSpPr>
              <a:spLocks/>
            </p:cNvSpPr>
            <p:nvPr/>
          </p:nvSpPr>
          <p:spPr bwMode="auto">
            <a:xfrm rot="5400000" flipH="1">
              <a:off x="1019" y="1817"/>
              <a:ext cx="74" cy="48"/>
            </a:xfrm>
            <a:custGeom>
              <a:avLst/>
              <a:gdLst>
                <a:gd name="T0" fmla="*/ 2147483646 w 6"/>
                <a:gd name="T1" fmla="*/ 2147483646 h 5"/>
                <a:gd name="T2" fmla="*/ 2147483646 w 6"/>
                <a:gd name="T3" fmla="*/ 2147483646 h 5"/>
                <a:gd name="T4" fmla="*/ 2147483646 w 6"/>
                <a:gd name="T5" fmla="*/ 2147483646 h 5"/>
                <a:gd name="T6" fmla="*/ 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87" name="Line 555"/>
            <p:cNvSpPr>
              <a:spLocks noChangeShapeType="1"/>
            </p:cNvSpPr>
            <p:nvPr/>
          </p:nvSpPr>
          <p:spPr bwMode="auto">
            <a:xfrm rot="5400000" flipV="1">
              <a:off x="762" y="1878"/>
              <a:ext cx="16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88" name="Line 556"/>
            <p:cNvSpPr>
              <a:spLocks noChangeShapeType="1"/>
            </p:cNvSpPr>
            <p:nvPr/>
          </p:nvSpPr>
          <p:spPr bwMode="auto">
            <a:xfrm rot="5400000" flipH="1">
              <a:off x="993" y="1716"/>
              <a:ext cx="0" cy="29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89" name="Freeform 557"/>
            <p:cNvSpPr>
              <a:spLocks/>
            </p:cNvSpPr>
            <p:nvPr/>
          </p:nvSpPr>
          <p:spPr bwMode="auto">
            <a:xfrm rot="5400000" flipH="1">
              <a:off x="200" y="1164"/>
              <a:ext cx="44" cy="1236"/>
            </a:xfrm>
            <a:custGeom>
              <a:avLst/>
              <a:gdLst>
                <a:gd name="T0" fmla="*/ 0 w 4"/>
                <a:gd name="T1" fmla="*/ 0 h 130"/>
                <a:gd name="T2" fmla="*/ 2147483646 w 4"/>
                <a:gd name="T3" fmla="*/ 2147483646 h 130"/>
                <a:gd name="T4" fmla="*/ 2147483646 w 4"/>
                <a:gd name="T5" fmla="*/ 2147483646 h 130"/>
                <a:gd name="T6" fmla="*/ 2147483646 w 4"/>
                <a:gd name="T7" fmla="*/ 2147483646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30">
                  <a:moveTo>
                    <a:pt x="0" y="0"/>
                  </a:moveTo>
                  <a:lnTo>
                    <a:pt x="3" y="5"/>
                  </a:lnTo>
                  <a:lnTo>
                    <a:pt x="2" y="129"/>
                  </a:lnTo>
                  <a:lnTo>
                    <a:pt x="4" y="130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90" name="Freeform 558"/>
            <p:cNvSpPr>
              <a:spLocks/>
            </p:cNvSpPr>
            <p:nvPr/>
          </p:nvSpPr>
          <p:spPr bwMode="auto">
            <a:xfrm rot="5400000" flipH="1">
              <a:off x="666" y="1874"/>
              <a:ext cx="245" cy="18"/>
            </a:xfrm>
            <a:custGeom>
              <a:avLst/>
              <a:gdLst>
                <a:gd name="T0" fmla="*/ 2147483646 w 21"/>
                <a:gd name="T1" fmla="*/ 0 h 2"/>
                <a:gd name="T2" fmla="*/ 2147483646 w 21"/>
                <a:gd name="T3" fmla="*/ 0 h 2"/>
                <a:gd name="T4" fmla="*/ 2147483646 w 21"/>
                <a:gd name="T5" fmla="*/ 0 h 2"/>
                <a:gd name="T6" fmla="*/ 2147483646 w 21"/>
                <a:gd name="T7" fmla="*/ 2147483646 h 2"/>
                <a:gd name="T8" fmla="*/ 2147483646 w 21"/>
                <a:gd name="T9" fmla="*/ 2147483646 h 2"/>
                <a:gd name="T10" fmla="*/ 0 w 21"/>
                <a:gd name="T11" fmla="*/ 2147483646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">
                  <a:moveTo>
                    <a:pt x="21" y="0"/>
                  </a:moveTo>
                  <a:lnTo>
                    <a:pt x="14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0" y="1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91" name="Line 559"/>
            <p:cNvSpPr>
              <a:spLocks noChangeShapeType="1"/>
            </p:cNvSpPr>
            <p:nvPr/>
          </p:nvSpPr>
          <p:spPr bwMode="auto">
            <a:xfrm rot="5400000" flipV="1">
              <a:off x="-606" y="2013"/>
              <a:ext cx="45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292" name="Freeform 560"/>
            <p:cNvSpPr>
              <a:spLocks/>
            </p:cNvSpPr>
            <p:nvPr/>
          </p:nvSpPr>
          <p:spPr bwMode="auto">
            <a:xfrm rot="5400000" flipH="1">
              <a:off x="-778" y="1918"/>
              <a:ext cx="470" cy="174"/>
            </a:xfrm>
            <a:custGeom>
              <a:avLst/>
              <a:gdLst>
                <a:gd name="T0" fmla="*/ 2147483646 w 40"/>
                <a:gd name="T1" fmla="*/ 2147483646 h 18"/>
                <a:gd name="T2" fmla="*/ 2147483646 w 40"/>
                <a:gd name="T3" fmla="*/ 2147483646 h 18"/>
                <a:gd name="T4" fmla="*/ 2147483646 w 40"/>
                <a:gd name="T5" fmla="*/ 2147483646 h 18"/>
                <a:gd name="T6" fmla="*/ 2147483646 w 40"/>
                <a:gd name="T7" fmla="*/ 2147483646 h 18"/>
                <a:gd name="T8" fmla="*/ 2147483646 w 40"/>
                <a:gd name="T9" fmla="*/ 2147483646 h 18"/>
                <a:gd name="T10" fmla="*/ 2147483646 w 40"/>
                <a:gd name="T11" fmla="*/ 2147483646 h 18"/>
                <a:gd name="T12" fmla="*/ 2147483646 w 40"/>
                <a:gd name="T13" fmla="*/ 0 h 18"/>
                <a:gd name="T14" fmla="*/ 2147483646 w 40"/>
                <a:gd name="T15" fmla="*/ 2147483646 h 18"/>
                <a:gd name="T16" fmla="*/ 2147483646 w 40"/>
                <a:gd name="T17" fmla="*/ 2147483646 h 18"/>
                <a:gd name="T18" fmla="*/ 2147483646 w 40"/>
                <a:gd name="T19" fmla="*/ 2147483646 h 18"/>
                <a:gd name="T20" fmla="*/ 2147483646 w 40"/>
                <a:gd name="T21" fmla="*/ 2147483646 h 18"/>
                <a:gd name="T22" fmla="*/ 0 w 40"/>
                <a:gd name="T23" fmla="*/ 2147483646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18">
                  <a:moveTo>
                    <a:pt x="40" y="17"/>
                  </a:moveTo>
                  <a:lnTo>
                    <a:pt x="37" y="11"/>
                  </a:lnTo>
                  <a:lnTo>
                    <a:pt x="35" y="8"/>
                  </a:lnTo>
                  <a:lnTo>
                    <a:pt x="32" y="5"/>
                  </a:lnTo>
                  <a:lnTo>
                    <a:pt x="29" y="3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7" y="5"/>
                  </a:lnTo>
                  <a:lnTo>
                    <a:pt x="3" y="11"/>
                  </a:lnTo>
                  <a:lnTo>
                    <a:pt x="0" y="18"/>
                  </a:ln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284229" name="AutoShape 581"/>
          <p:cNvSpPr>
            <a:spLocks noChangeArrowheads="1"/>
          </p:cNvSpPr>
          <p:nvPr/>
        </p:nvSpPr>
        <p:spPr bwMode="auto">
          <a:xfrm>
            <a:off x="1828801" y="1524001"/>
            <a:ext cx="4822825" cy="652463"/>
          </a:xfrm>
          <a:prstGeom prst="roundRect">
            <a:avLst>
              <a:gd name="adj" fmla="val 16667"/>
            </a:avLst>
          </a:prstGeom>
          <a:solidFill>
            <a:srgbClr val="CCFF99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kumimoji="0" lang="ja-JP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ea typeface="HG丸ｺﾞｼｯｸM-PRO" pitchFamily="50" charset="-128"/>
              </a:rPr>
              <a:t>京都工場で効果あり</a:t>
            </a:r>
          </a:p>
        </p:txBody>
      </p:sp>
      <p:sp>
        <p:nvSpPr>
          <p:cNvPr id="96264" name="Oval 582"/>
          <p:cNvSpPr>
            <a:spLocks noChangeArrowheads="1"/>
          </p:cNvSpPr>
          <p:nvPr/>
        </p:nvSpPr>
        <p:spPr bwMode="auto">
          <a:xfrm>
            <a:off x="5638800" y="3048000"/>
            <a:ext cx="1066800" cy="1066800"/>
          </a:xfrm>
          <a:prstGeom prst="ellips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06" name="Group 1066"/>
          <p:cNvGrpSpPr>
            <a:grpSpLocks/>
          </p:cNvGrpSpPr>
          <p:nvPr/>
        </p:nvGrpSpPr>
        <p:grpSpPr bwMode="auto">
          <a:xfrm>
            <a:off x="6096000" y="1371600"/>
            <a:ext cx="4267200" cy="4724400"/>
            <a:chOff x="2880" y="864"/>
            <a:chExt cx="2688" cy="2976"/>
          </a:xfrm>
        </p:grpSpPr>
        <p:sp>
          <p:nvSpPr>
            <p:cNvPr id="98488" name="Freeform 1067"/>
            <p:cNvSpPr>
              <a:spLocks/>
            </p:cNvSpPr>
            <p:nvPr/>
          </p:nvSpPr>
          <p:spPr bwMode="auto">
            <a:xfrm rot="-5400000">
              <a:off x="2736" y="1008"/>
              <a:ext cx="2976" cy="2688"/>
            </a:xfrm>
            <a:custGeom>
              <a:avLst/>
              <a:gdLst>
                <a:gd name="T0" fmla="*/ 2147483646 w 422"/>
                <a:gd name="T1" fmla="*/ 2147483646 h 338"/>
                <a:gd name="T2" fmla="*/ 2147483646 w 422"/>
                <a:gd name="T3" fmla="*/ 0 h 338"/>
                <a:gd name="T4" fmla="*/ 2147483646 w 422"/>
                <a:gd name="T5" fmla="*/ 2147483646 h 338"/>
                <a:gd name="T6" fmla="*/ 2147483646 w 422"/>
                <a:gd name="T7" fmla="*/ 2147483646 h 338"/>
                <a:gd name="T8" fmla="*/ 2147483646 w 422"/>
                <a:gd name="T9" fmla="*/ 0 h 338"/>
                <a:gd name="T10" fmla="*/ 2147483646 w 422"/>
                <a:gd name="T11" fmla="*/ 2147483646 h 338"/>
                <a:gd name="T12" fmla="*/ 2147483646 w 422"/>
                <a:gd name="T13" fmla="*/ 2147483646 h 338"/>
                <a:gd name="T14" fmla="*/ 2147483646 w 422"/>
                <a:gd name="T15" fmla="*/ 2147483646 h 338"/>
                <a:gd name="T16" fmla="*/ 2147483646 w 422"/>
                <a:gd name="T17" fmla="*/ 2147483646 h 338"/>
                <a:gd name="T18" fmla="*/ 2147483646 w 422"/>
                <a:gd name="T19" fmla="*/ 2147483646 h 338"/>
                <a:gd name="T20" fmla="*/ 2147483646 w 422"/>
                <a:gd name="T21" fmla="*/ 2147483646 h 338"/>
                <a:gd name="T22" fmla="*/ 2147483646 w 422"/>
                <a:gd name="T23" fmla="*/ 2147483646 h 338"/>
                <a:gd name="T24" fmla="*/ 2147483646 w 422"/>
                <a:gd name="T25" fmla="*/ 2147483646 h 338"/>
                <a:gd name="T26" fmla="*/ 2147483646 w 422"/>
                <a:gd name="T27" fmla="*/ 2147483646 h 338"/>
                <a:gd name="T28" fmla="*/ 2147483646 w 422"/>
                <a:gd name="T29" fmla="*/ 2147483646 h 338"/>
                <a:gd name="T30" fmla="*/ 2147483646 w 422"/>
                <a:gd name="T31" fmla="*/ 2147483646 h 338"/>
                <a:gd name="T32" fmla="*/ 2147483646 w 422"/>
                <a:gd name="T33" fmla="*/ 2147483646 h 338"/>
                <a:gd name="T34" fmla="*/ 2147483646 w 422"/>
                <a:gd name="T35" fmla="*/ 2147483646 h 338"/>
                <a:gd name="T36" fmla="*/ 2147483646 w 422"/>
                <a:gd name="T37" fmla="*/ 2147483646 h 338"/>
                <a:gd name="T38" fmla="*/ 2147483646 w 422"/>
                <a:gd name="T39" fmla="*/ 2147483646 h 338"/>
                <a:gd name="T40" fmla="*/ 2147483646 w 422"/>
                <a:gd name="T41" fmla="*/ 2147483646 h 338"/>
                <a:gd name="T42" fmla="*/ 2147483646 w 422"/>
                <a:gd name="T43" fmla="*/ 2147483646 h 338"/>
                <a:gd name="T44" fmla="*/ 2147483646 w 422"/>
                <a:gd name="T45" fmla="*/ 2147483646 h 338"/>
                <a:gd name="T46" fmla="*/ 2147483646 w 422"/>
                <a:gd name="T47" fmla="*/ 2147483646 h 338"/>
                <a:gd name="T48" fmla="*/ 2147483646 w 422"/>
                <a:gd name="T49" fmla="*/ 2147483646 h 338"/>
                <a:gd name="T50" fmla="*/ 2147483646 w 422"/>
                <a:gd name="T51" fmla="*/ 2147483646 h 338"/>
                <a:gd name="T52" fmla="*/ 2147483646 w 422"/>
                <a:gd name="T53" fmla="*/ 2147483646 h 338"/>
                <a:gd name="T54" fmla="*/ 2147483646 w 422"/>
                <a:gd name="T55" fmla="*/ 2147483646 h 338"/>
                <a:gd name="T56" fmla="*/ 2147483646 w 422"/>
                <a:gd name="T57" fmla="*/ 2147483646 h 338"/>
                <a:gd name="T58" fmla="*/ 2147483646 w 422"/>
                <a:gd name="T59" fmla="*/ 2147483646 h 338"/>
                <a:gd name="T60" fmla="*/ 2147483646 w 422"/>
                <a:gd name="T61" fmla="*/ 2147483646 h 338"/>
                <a:gd name="T62" fmla="*/ 2147483646 w 422"/>
                <a:gd name="T63" fmla="*/ 2147483646 h 338"/>
                <a:gd name="T64" fmla="*/ 2147483646 w 422"/>
                <a:gd name="T65" fmla="*/ 2147483646 h 338"/>
                <a:gd name="T66" fmla="*/ 2147483646 w 422"/>
                <a:gd name="T67" fmla="*/ 2147483646 h 338"/>
                <a:gd name="T68" fmla="*/ 2147483646 w 422"/>
                <a:gd name="T69" fmla="*/ 2147483646 h 338"/>
                <a:gd name="T70" fmla="*/ 0 w 422"/>
                <a:gd name="T71" fmla="*/ 2147483646 h 338"/>
                <a:gd name="T72" fmla="*/ 2147483646 w 422"/>
                <a:gd name="T73" fmla="*/ 2147483646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65612" name="AutoShape 1068"/>
            <p:cNvSpPr>
              <a:spLocks noChangeArrowheads="1"/>
            </p:cNvSpPr>
            <p:nvPr/>
          </p:nvSpPr>
          <p:spPr bwMode="auto">
            <a:xfrm>
              <a:off x="3600" y="1728"/>
              <a:ext cx="1152" cy="408"/>
            </a:xfrm>
            <a:prstGeom prst="roundRect">
              <a:avLst>
                <a:gd name="adj" fmla="val 16667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kumimoji="0" lang="ja-JP" altLang="en-US" sz="32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HG丸ｺﾞｼｯｸM-PRO" pitchFamily="50" charset="-128"/>
                </a:rPr>
                <a:t>ワーク</a:t>
              </a:r>
            </a:p>
          </p:txBody>
        </p:sp>
      </p:grpSp>
      <p:grpSp>
        <p:nvGrpSpPr>
          <p:cNvPr id="365576" name="Group 1032"/>
          <p:cNvGrpSpPr>
            <a:grpSpLocks/>
          </p:cNvGrpSpPr>
          <p:nvPr/>
        </p:nvGrpSpPr>
        <p:grpSpPr bwMode="auto">
          <a:xfrm>
            <a:off x="220663" y="3886200"/>
            <a:ext cx="5719763" cy="1371600"/>
            <a:chOff x="-821" y="2448"/>
            <a:chExt cx="3603" cy="864"/>
          </a:xfrm>
        </p:grpSpPr>
        <p:sp>
          <p:nvSpPr>
            <p:cNvPr id="98455" name="Rectangle 1033"/>
            <p:cNvSpPr>
              <a:spLocks noChangeArrowheads="1"/>
            </p:cNvSpPr>
            <p:nvPr/>
          </p:nvSpPr>
          <p:spPr bwMode="auto">
            <a:xfrm>
              <a:off x="-362" y="2448"/>
              <a:ext cx="798" cy="864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8456" name="Rectangle 1034" descr="横線"/>
            <p:cNvSpPr>
              <a:spLocks noChangeArrowheads="1"/>
            </p:cNvSpPr>
            <p:nvPr/>
          </p:nvSpPr>
          <p:spPr bwMode="auto">
            <a:xfrm>
              <a:off x="-821" y="2592"/>
              <a:ext cx="459" cy="540"/>
            </a:xfrm>
            <a:prstGeom prst="rect">
              <a:avLst/>
            </a:prstGeom>
            <a:pattFill prst="ltHorz">
              <a:fgClr>
                <a:srgbClr val="333300"/>
              </a:fgClr>
              <a:bgClr>
                <a:srgbClr val="005E76"/>
              </a:bgClr>
            </a:patt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98457" name="Group 1035"/>
            <p:cNvGrpSpPr>
              <a:grpSpLocks/>
            </p:cNvGrpSpPr>
            <p:nvPr/>
          </p:nvGrpSpPr>
          <p:grpSpPr bwMode="auto">
            <a:xfrm>
              <a:off x="444" y="2772"/>
              <a:ext cx="2338" cy="252"/>
              <a:chOff x="444" y="2772"/>
              <a:chExt cx="2338" cy="252"/>
            </a:xfrm>
          </p:grpSpPr>
          <p:sp>
            <p:nvSpPr>
              <p:cNvPr id="98458" name="Rectangle 1036"/>
              <p:cNvSpPr>
                <a:spLocks noChangeArrowheads="1"/>
              </p:cNvSpPr>
              <p:nvPr/>
            </p:nvSpPr>
            <p:spPr bwMode="auto">
              <a:xfrm>
                <a:off x="444" y="2772"/>
                <a:ext cx="359" cy="252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5400000" scaled="1"/>
              </a:gradFill>
              <a:ln w="158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98459" name="Group 1037"/>
              <p:cNvGrpSpPr>
                <a:grpSpLocks/>
              </p:cNvGrpSpPr>
              <p:nvPr/>
            </p:nvGrpSpPr>
            <p:grpSpPr bwMode="auto">
              <a:xfrm rot="5404139">
                <a:off x="1649" y="1891"/>
                <a:ext cx="252" cy="2014"/>
                <a:chOff x="931" y="399"/>
                <a:chExt cx="520" cy="3612"/>
              </a:xfrm>
            </p:grpSpPr>
            <p:sp>
              <p:nvSpPr>
                <p:cNvPr id="98460" name="Freeform 1038"/>
                <p:cNvSpPr>
                  <a:spLocks/>
                </p:cNvSpPr>
                <p:nvPr/>
              </p:nvSpPr>
              <p:spPr bwMode="auto">
                <a:xfrm rot="-5400000">
                  <a:off x="-615" y="1945"/>
                  <a:ext cx="3612" cy="520"/>
                </a:xfrm>
                <a:custGeom>
                  <a:avLst/>
                  <a:gdLst>
                    <a:gd name="T0" fmla="*/ 2147483646 w 378"/>
                    <a:gd name="T1" fmla="*/ 2147483646 h 42"/>
                    <a:gd name="T2" fmla="*/ 2147483646 w 378"/>
                    <a:gd name="T3" fmla="*/ 0 h 42"/>
                    <a:gd name="T4" fmla="*/ 2147483646 w 378"/>
                    <a:gd name="T5" fmla="*/ 2147483646 h 42"/>
                    <a:gd name="T6" fmla="*/ 2147483646 w 378"/>
                    <a:gd name="T7" fmla="*/ 2147483646 h 42"/>
                    <a:gd name="T8" fmla="*/ 2147483646 w 378"/>
                    <a:gd name="T9" fmla="*/ 2147483646 h 42"/>
                    <a:gd name="T10" fmla="*/ 2147483646 w 378"/>
                    <a:gd name="T11" fmla="*/ 2147483646 h 42"/>
                    <a:gd name="T12" fmla="*/ 2147483646 w 378"/>
                    <a:gd name="T13" fmla="*/ 2147483646 h 42"/>
                    <a:gd name="T14" fmla="*/ 2147483646 w 378"/>
                    <a:gd name="T15" fmla="*/ 2147483646 h 42"/>
                    <a:gd name="T16" fmla="*/ 2147483646 w 378"/>
                    <a:gd name="T17" fmla="*/ 2147483646 h 42"/>
                    <a:gd name="T18" fmla="*/ 2147483646 w 378"/>
                    <a:gd name="T19" fmla="*/ 2147483646 h 42"/>
                    <a:gd name="T20" fmla="*/ 2147483646 w 378"/>
                    <a:gd name="T21" fmla="*/ 2147483646 h 42"/>
                    <a:gd name="T22" fmla="*/ 2147483646 w 378"/>
                    <a:gd name="T23" fmla="*/ 2147483646 h 42"/>
                    <a:gd name="T24" fmla="*/ 2147483646 w 378"/>
                    <a:gd name="T25" fmla="*/ 2147483646 h 42"/>
                    <a:gd name="T26" fmla="*/ 2147483646 w 378"/>
                    <a:gd name="T27" fmla="*/ 2147483646 h 42"/>
                    <a:gd name="T28" fmla="*/ 2147483646 w 378"/>
                    <a:gd name="T29" fmla="*/ 2147483646 h 42"/>
                    <a:gd name="T30" fmla="*/ 2147483646 w 378"/>
                    <a:gd name="T31" fmla="*/ 2147483646 h 42"/>
                    <a:gd name="T32" fmla="*/ 2147483646 w 378"/>
                    <a:gd name="T33" fmla="*/ 2147483646 h 42"/>
                    <a:gd name="T34" fmla="*/ 2147483646 w 378"/>
                    <a:gd name="T35" fmla="*/ 2147483646 h 42"/>
                    <a:gd name="T36" fmla="*/ 2147483646 w 378"/>
                    <a:gd name="T37" fmla="*/ 2147483646 h 42"/>
                    <a:gd name="T38" fmla="*/ 2147483646 w 378"/>
                    <a:gd name="T39" fmla="*/ 2147483646 h 42"/>
                    <a:gd name="T40" fmla="*/ 2147483646 w 378"/>
                    <a:gd name="T41" fmla="*/ 2147483646 h 42"/>
                    <a:gd name="T42" fmla="*/ 2147483646 w 378"/>
                    <a:gd name="T43" fmla="*/ 2147483646 h 42"/>
                    <a:gd name="T44" fmla="*/ 2147483646 w 378"/>
                    <a:gd name="T45" fmla="*/ 2147483646 h 42"/>
                    <a:gd name="T46" fmla="*/ 2147483646 w 378"/>
                    <a:gd name="T47" fmla="*/ 2147483646 h 42"/>
                    <a:gd name="T48" fmla="*/ 2147483646 w 378"/>
                    <a:gd name="T49" fmla="*/ 2147483646 h 42"/>
                    <a:gd name="T50" fmla="*/ 2147483646 w 378"/>
                    <a:gd name="T51" fmla="*/ 2147483646 h 42"/>
                    <a:gd name="T52" fmla="*/ 2147483646 w 378"/>
                    <a:gd name="T53" fmla="*/ 2147483646 h 42"/>
                    <a:gd name="T54" fmla="*/ 0 w 378"/>
                    <a:gd name="T55" fmla="*/ 2147483646 h 42"/>
                    <a:gd name="T56" fmla="*/ 2147483646 w 378"/>
                    <a:gd name="T57" fmla="*/ 2147483646 h 4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78" h="42">
                      <a:moveTo>
                        <a:pt x="3" y="2"/>
                      </a:moveTo>
                      <a:lnTo>
                        <a:pt x="190" y="0"/>
                      </a:lnTo>
                      <a:lnTo>
                        <a:pt x="196" y="4"/>
                      </a:lnTo>
                      <a:lnTo>
                        <a:pt x="226" y="4"/>
                      </a:lnTo>
                      <a:lnTo>
                        <a:pt x="231" y="11"/>
                      </a:lnTo>
                      <a:lnTo>
                        <a:pt x="234" y="7"/>
                      </a:lnTo>
                      <a:lnTo>
                        <a:pt x="243" y="8"/>
                      </a:lnTo>
                      <a:lnTo>
                        <a:pt x="246" y="11"/>
                      </a:lnTo>
                      <a:lnTo>
                        <a:pt x="265" y="11"/>
                      </a:lnTo>
                      <a:lnTo>
                        <a:pt x="268" y="15"/>
                      </a:lnTo>
                      <a:lnTo>
                        <a:pt x="270" y="13"/>
                      </a:lnTo>
                      <a:lnTo>
                        <a:pt x="376" y="13"/>
                      </a:lnTo>
                      <a:lnTo>
                        <a:pt x="378" y="20"/>
                      </a:lnTo>
                      <a:lnTo>
                        <a:pt x="375" y="29"/>
                      </a:lnTo>
                      <a:lnTo>
                        <a:pt x="272" y="29"/>
                      </a:lnTo>
                      <a:lnTo>
                        <a:pt x="269" y="27"/>
                      </a:lnTo>
                      <a:lnTo>
                        <a:pt x="264" y="29"/>
                      </a:lnTo>
                      <a:lnTo>
                        <a:pt x="264" y="31"/>
                      </a:lnTo>
                      <a:lnTo>
                        <a:pt x="249" y="31"/>
                      </a:lnTo>
                      <a:lnTo>
                        <a:pt x="245" y="29"/>
                      </a:lnTo>
                      <a:lnTo>
                        <a:pt x="242" y="32"/>
                      </a:lnTo>
                      <a:lnTo>
                        <a:pt x="233" y="33"/>
                      </a:lnTo>
                      <a:lnTo>
                        <a:pt x="229" y="31"/>
                      </a:lnTo>
                      <a:lnTo>
                        <a:pt x="225" y="37"/>
                      </a:lnTo>
                      <a:lnTo>
                        <a:pt x="201" y="37"/>
                      </a:lnTo>
                      <a:lnTo>
                        <a:pt x="199" y="35"/>
                      </a:lnTo>
                      <a:lnTo>
                        <a:pt x="190" y="39"/>
                      </a:lnTo>
                      <a:lnTo>
                        <a:pt x="0" y="42"/>
                      </a:lnTo>
                      <a:lnTo>
                        <a:pt x="2" y="3"/>
                      </a:lnTo>
                    </a:path>
                  </a:pathLst>
                </a:custGeom>
                <a:gradFill rotWithShape="0">
                  <a:gsLst>
                    <a:gs pos="0">
                      <a:srgbClr val="FFFFFF"/>
                    </a:gs>
                    <a:gs pos="50000">
                      <a:srgbClr val="969696"/>
                    </a:gs>
                    <a:gs pos="100000">
                      <a:srgbClr val="FFFF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61" name="Freeform 1039"/>
                <p:cNvSpPr>
                  <a:spLocks/>
                </p:cNvSpPr>
                <p:nvPr/>
              </p:nvSpPr>
              <p:spPr bwMode="auto">
                <a:xfrm flipH="1">
                  <a:off x="941" y="405"/>
                  <a:ext cx="348" cy="3600"/>
                </a:xfrm>
                <a:custGeom>
                  <a:avLst/>
                  <a:gdLst>
                    <a:gd name="T0" fmla="*/ 2147483646 w 30"/>
                    <a:gd name="T1" fmla="*/ 2147483646 h 379"/>
                    <a:gd name="T2" fmla="*/ 2147483646 w 30"/>
                    <a:gd name="T3" fmla="*/ 2147483646 h 379"/>
                    <a:gd name="T4" fmla="*/ 2147483646 w 30"/>
                    <a:gd name="T5" fmla="*/ 2147483646 h 379"/>
                    <a:gd name="T6" fmla="*/ 2147483646 w 30"/>
                    <a:gd name="T7" fmla="*/ 2147483646 h 379"/>
                    <a:gd name="T8" fmla="*/ 2147483646 w 30"/>
                    <a:gd name="T9" fmla="*/ 2147483646 h 379"/>
                    <a:gd name="T10" fmla="*/ 2147483646 w 30"/>
                    <a:gd name="T11" fmla="*/ 2147483646 h 379"/>
                    <a:gd name="T12" fmla="*/ 2147483646 w 30"/>
                    <a:gd name="T13" fmla="*/ 2147483646 h 379"/>
                    <a:gd name="T14" fmla="*/ 2147483646 w 30"/>
                    <a:gd name="T15" fmla="*/ 2147483646 h 379"/>
                    <a:gd name="T16" fmla="*/ 2147483646 w 30"/>
                    <a:gd name="T17" fmla="*/ 2147483646 h 379"/>
                    <a:gd name="T18" fmla="*/ 2147483646 w 30"/>
                    <a:gd name="T19" fmla="*/ 2147483646 h 379"/>
                    <a:gd name="T20" fmla="*/ 2147483646 w 30"/>
                    <a:gd name="T21" fmla="*/ 2147483646 h 379"/>
                    <a:gd name="T22" fmla="*/ 2147483646 w 30"/>
                    <a:gd name="T23" fmla="*/ 2147483646 h 379"/>
                    <a:gd name="T24" fmla="*/ 2147483646 w 30"/>
                    <a:gd name="T25" fmla="*/ 2147483646 h 379"/>
                    <a:gd name="T26" fmla="*/ 2147483646 w 30"/>
                    <a:gd name="T27" fmla="*/ 2147483646 h 379"/>
                    <a:gd name="T28" fmla="*/ 2147483646 w 30"/>
                    <a:gd name="T29" fmla="*/ 2147483646 h 379"/>
                    <a:gd name="T30" fmla="*/ 2147483646 w 30"/>
                    <a:gd name="T31" fmla="*/ 2147483646 h 379"/>
                    <a:gd name="T32" fmla="*/ 2147483646 w 30"/>
                    <a:gd name="T33" fmla="*/ 2147483646 h 379"/>
                    <a:gd name="T34" fmla="*/ 2147483646 w 30"/>
                    <a:gd name="T35" fmla="*/ 2147483646 h 379"/>
                    <a:gd name="T36" fmla="*/ 2147483646 w 30"/>
                    <a:gd name="T37" fmla="*/ 2147483646 h 379"/>
                    <a:gd name="T38" fmla="*/ 2147483646 w 30"/>
                    <a:gd name="T39" fmla="*/ 2147483646 h 379"/>
                    <a:gd name="T40" fmla="*/ 2147483646 w 30"/>
                    <a:gd name="T41" fmla="*/ 2147483646 h 379"/>
                    <a:gd name="T42" fmla="*/ 2147483646 w 30"/>
                    <a:gd name="T43" fmla="*/ 0 h 379"/>
                    <a:gd name="T44" fmla="*/ 0 w 30"/>
                    <a:gd name="T45" fmla="*/ 2147483646 h 3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" h="379">
                      <a:moveTo>
                        <a:pt x="29" y="379"/>
                      </a:moveTo>
                      <a:lnTo>
                        <a:pt x="29" y="321"/>
                      </a:lnTo>
                      <a:lnTo>
                        <a:pt x="30" y="314"/>
                      </a:lnTo>
                      <a:lnTo>
                        <a:pt x="30" y="189"/>
                      </a:lnTo>
                      <a:lnTo>
                        <a:pt x="26" y="182"/>
                      </a:lnTo>
                      <a:lnTo>
                        <a:pt x="26" y="179"/>
                      </a:lnTo>
                      <a:lnTo>
                        <a:pt x="27" y="177"/>
                      </a:lnTo>
                      <a:lnTo>
                        <a:pt x="27" y="153"/>
                      </a:lnTo>
                      <a:lnTo>
                        <a:pt x="22" y="150"/>
                      </a:lnTo>
                      <a:lnTo>
                        <a:pt x="22" y="147"/>
                      </a:lnTo>
                      <a:lnTo>
                        <a:pt x="23" y="146"/>
                      </a:lnTo>
                      <a:lnTo>
                        <a:pt x="23" y="136"/>
                      </a:lnTo>
                      <a:lnTo>
                        <a:pt x="22" y="135"/>
                      </a:lnTo>
                      <a:lnTo>
                        <a:pt x="20" y="134"/>
                      </a:lnTo>
                      <a:lnTo>
                        <a:pt x="20" y="131"/>
                      </a:lnTo>
                      <a:lnTo>
                        <a:pt x="20" y="114"/>
                      </a:lnTo>
                      <a:lnTo>
                        <a:pt x="17" y="113"/>
                      </a:lnTo>
                      <a:lnTo>
                        <a:pt x="17" y="111"/>
                      </a:lnTo>
                      <a:lnTo>
                        <a:pt x="18" y="110"/>
                      </a:lnTo>
                      <a:lnTo>
                        <a:pt x="18" y="109"/>
                      </a:lnTo>
                      <a:lnTo>
                        <a:pt x="18" y="3"/>
                      </a:lnTo>
                      <a:lnTo>
                        <a:pt x="9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62" name="Freeform 1040"/>
                <p:cNvSpPr>
                  <a:spLocks/>
                </p:cNvSpPr>
                <p:nvPr/>
              </p:nvSpPr>
              <p:spPr bwMode="auto">
                <a:xfrm flipH="1">
                  <a:off x="1279" y="435"/>
                  <a:ext cx="142" cy="1758"/>
                </a:xfrm>
                <a:custGeom>
                  <a:avLst/>
                  <a:gdLst>
                    <a:gd name="T0" fmla="*/ 0 w 12"/>
                    <a:gd name="T1" fmla="*/ 2147483646 h 185"/>
                    <a:gd name="T2" fmla="*/ 2147483646 w 12"/>
                    <a:gd name="T3" fmla="*/ 2147483646 h 185"/>
                    <a:gd name="T4" fmla="*/ 2147483646 w 12"/>
                    <a:gd name="T5" fmla="*/ 2147483646 h 185"/>
                    <a:gd name="T6" fmla="*/ 2147483646 w 12"/>
                    <a:gd name="T7" fmla="*/ 2147483646 h 185"/>
                    <a:gd name="T8" fmla="*/ 2147483646 w 12"/>
                    <a:gd name="T9" fmla="*/ 2147483646 h 185"/>
                    <a:gd name="T10" fmla="*/ 2147483646 w 12"/>
                    <a:gd name="T11" fmla="*/ 2147483646 h 185"/>
                    <a:gd name="T12" fmla="*/ 2147483646 w 12"/>
                    <a:gd name="T13" fmla="*/ 2147483646 h 185"/>
                    <a:gd name="T14" fmla="*/ 2147483646 w 12"/>
                    <a:gd name="T15" fmla="*/ 2147483646 h 185"/>
                    <a:gd name="T16" fmla="*/ 2147483646 w 12"/>
                    <a:gd name="T17" fmla="*/ 2147483646 h 185"/>
                    <a:gd name="T18" fmla="*/ 2147483646 w 12"/>
                    <a:gd name="T19" fmla="*/ 2147483646 h 185"/>
                    <a:gd name="T20" fmla="*/ 2147483646 w 12"/>
                    <a:gd name="T21" fmla="*/ 2147483646 h 185"/>
                    <a:gd name="T22" fmla="*/ 2147483646 w 12"/>
                    <a:gd name="T23" fmla="*/ 2147483646 h 185"/>
                    <a:gd name="T24" fmla="*/ 2147483646 w 12"/>
                    <a:gd name="T25" fmla="*/ 2147483646 h 185"/>
                    <a:gd name="T26" fmla="*/ 2147483646 w 12"/>
                    <a:gd name="T27" fmla="*/ 2147483646 h 185"/>
                    <a:gd name="T28" fmla="*/ 2147483646 w 12"/>
                    <a:gd name="T29" fmla="*/ 2147483646 h 185"/>
                    <a:gd name="T30" fmla="*/ 2147483646 w 12"/>
                    <a:gd name="T31" fmla="*/ 2147483646 h 185"/>
                    <a:gd name="T32" fmla="*/ 2147483646 w 12"/>
                    <a:gd name="T33" fmla="*/ 2147483646 h 185"/>
                    <a:gd name="T34" fmla="*/ 2147483646 w 12"/>
                    <a:gd name="T35" fmla="*/ 2147483646 h 185"/>
                    <a:gd name="T36" fmla="*/ 2147483646 w 12"/>
                    <a:gd name="T37" fmla="*/ 0 h 1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" h="185">
                      <a:moveTo>
                        <a:pt x="0" y="185"/>
                      </a:moveTo>
                      <a:lnTo>
                        <a:pt x="4" y="179"/>
                      </a:lnTo>
                      <a:lnTo>
                        <a:pt x="4" y="176"/>
                      </a:lnTo>
                      <a:lnTo>
                        <a:pt x="3" y="175"/>
                      </a:lnTo>
                      <a:lnTo>
                        <a:pt x="3" y="150"/>
                      </a:lnTo>
                      <a:lnTo>
                        <a:pt x="6" y="148"/>
                      </a:lnTo>
                      <a:lnTo>
                        <a:pt x="8" y="146"/>
                      </a:lnTo>
                      <a:lnTo>
                        <a:pt x="8" y="144"/>
                      </a:lnTo>
                      <a:lnTo>
                        <a:pt x="7" y="143"/>
                      </a:lnTo>
                      <a:lnTo>
                        <a:pt x="7" y="132"/>
                      </a:lnTo>
                      <a:lnTo>
                        <a:pt x="10" y="131"/>
                      </a:lnTo>
                      <a:lnTo>
                        <a:pt x="10" y="129"/>
                      </a:lnTo>
                      <a:lnTo>
                        <a:pt x="9" y="128"/>
                      </a:lnTo>
                      <a:lnTo>
                        <a:pt x="9" y="111"/>
                      </a:lnTo>
                      <a:lnTo>
                        <a:pt x="11" y="111"/>
                      </a:lnTo>
                      <a:lnTo>
                        <a:pt x="12" y="110"/>
                      </a:lnTo>
                      <a:lnTo>
                        <a:pt x="12" y="108"/>
                      </a:lnTo>
                      <a:lnTo>
                        <a:pt x="11" y="106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63" name="Freeform 1041"/>
                <p:cNvSpPr>
                  <a:spLocks/>
                </p:cNvSpPr>
                <p:nvPr/>
              </p:nvSpPr>
              <p:spPr bwMode="auto">
                <a:xfrm flipH="1">
                  <a:off x="1162" y="411"/>
                  <a:ext cx="39" cy="1056"/>
                </a:xfrm>
                <a:custGeom>
                  <a:avLst/>
                  <a:gdLst>
                    <a:gd name="T0" fmla="*/ 2147483646 w 3"/>
                    <a:gd name="T1" fmla="*/ 0 h 111"/>
                    <a:gd name="T2" fmla="*/ 2147483646 w 3"/>
                    <a:gd name="T3" fmla="*/ 0 h 111"/>
                    <a:gd name="T4" fmla="*/ 0 w 3"/>
                    <a:gd name="T5" fmla="*/ 2147483646 h 111"/>
                    <a:gd name="T6" fmla="*/ 0 w 3"/>
                    <a:gd name="T7" fmla="*/ 2147483646 h 111"/>
                    <a:gd name="T8" fmla="*/ 0 w 3"/>
                    <a:gd name="T9" fmla="*/ 2147483646 h 1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1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110"/>
                      </a:lnTo>
                      <a:lnTo>
                        <a:pt x="0" y="11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64" name="Freeform 1042"/>
                <p:cNvSpPr>
                  <a:spLocks/>
                </p:cNvSpPr>
                <p:nvPr/>
              </p:nvSpPr>
              <p:spPr bwMode="auto">
                <a:xfrm flipH="1">
                  <a:off x="985" y="435"/>
                  <a:ext cx="201" cy="1722"/>
                </a:xfrm>
                <a:custGeom>
                  <a:avLst/>
                  <a:gdLst>
                    <a:gd name="T0" fmla="*/ 2147483646 w 17"/>
                    <a:gd name="T1" fmla="*/ 0 h 181"/>
                    <a:gd name="T2" fmla="*/ 0 w 17"/>
                    <a:gd name="T3" fmla="*/ 2147483646 h 181"/>
                    <a:gd name="T4" fmla="*/ 2147483646 w 17"/>
                    <a:gd name="T5" fmla="*/ 2147483646 h 181"/>
                    <a:gd name="T6" fmla="*/ 2147483646 w 17"/>
                    <a:gd name="T7" fmla="*/ 2147483646 h 181"/>
                    <a:gd name="T8" fmla="*/ 2147483646 w 17"/>
                    <a:gd name="T9" fmla="*/ 2147483646 h 181"/>
                    <a:gd name="T10" fmla="*/ 2147483646 w 17"/>
                    <a:gd name="T11" fmla="*/ 2147483646 h 181"/>
                    <a:gd name="T12" fmla="*/ 2147483646 w 17"/>
                    <a:gd name="T13" fmla="*/ 2147483646 h 181"/>
                    <a:gd name="T14" fmla="*/ 2147483646 w 17"/>
                    <a:gd name="T15" fmla="*/ 2147483646 h 181"/>
                    <a:gd name="T16" fmla="*/ 2147483646 w 17"/>
                    <a:gd name="T17" fmla="*/ 2147483646 h 181"/>
                    <a:gd name="T18" fmla="*/ 2147483646 w 17"/>
                    <a:gd name="T19" fmla="*/ 2147483646 h 181"/>
                    <a:gd name="T20" fmla="*/ 2147483646 w 17"/>
                    <a:gd name="T21" fmla="*/ 2147483646 h 181"/>
                    <a:gd name="T22" fmla="*/ 2147483646 w 17"/>
                    <a:gd name="T23" fmla="*/ 2147483646 h 181"/>
                    <a:gd name="T24" fmla="*/ 2147483646 w 17"/>
                    <a:gd name="T25" fmla="*/ 2147483646 h 18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7" h="181">
                      <a:moveTo>
                        <a:pt x="9" y="0"/>
                      </a:moveTo>
                      <a:lnTo>
                        <a:pt x="0" y="4"/>
                      </a:lnTo>
                      <a:lnTo>
                        <a:pt x="1" y="108"/>
                      </a:lnTo>
                      <a:lnTo>
                        <a:pt x="2" y="108"/>
                      </a:lnTo>
                      <a:lnTo>
                        <a:pt x="2" y="112"/>
                      </a:lnTo>
                      <a:lnTo>
                        <a:pt x="8" y="112"/>
                      </a:lnTo>
                      <a:lnTo>
                        <a:pt x="10" y="113"/>
                      </a:lnTo>
                      <a:lnTo>
                        <a:pt x="10" y="131"/>
                      </a:lnTo>
                      <a:lnTo>
                        <a:pt x="10" y="132"/>
                      </a:lnTo>
                      <a:lnTo>
                        <a:pt x="12" y="133"/>
                      </a:lnTo>
                      <a:lnTo>
                        <a:pt x="12" y="148"/>
                      </a:lnTo>
                      <a:lnTo>
                        <a:pt x="17" y="151"/>
                      </a:lnTo>
                      <a:lnTo>
                        <a:pt x="17" y="18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65" name="Freeform 1043"/>
                <p:cNvSpPr>
                  <a:spLocks/>
                </p:cNvSpPr>
                <p:nvPr/>
              </p:nvSpPr>
              <p:spPr bwMode="auto">
                <a:xfrm flipH="1">
                  <a:off x="1162" y="2157"/>
                  <a:ext cx="24" cy="1230"/>
                </a:xfrm>
                <a:custGeom>
                  <a:avLst/>
                  <a:gdLst>
                    <a:gd name="T0" fmla="*/ 2147483646 w 2"/>
                    <a:gd name="T1" fmla="*/ 0 h 129"/>
                    <a:gd name="T2" fmla="*/ 0 w 2"/>
                    <a:gd name="T3" fmla="*/ 2147483646 h 12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9">
                      <a:moveTo>
                        <a:pt x="2" y="0"/>
                      </a:moveTo>
                      <a:lnTo>
                        <a:pt x="0" y="12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66" name="Freeform 1044"/>
                <p:cNvSpPr>
                  <a:spLocks/>
                </p:cNvSpPr>
                <p:nvPr/>
              </p:nvSpPr>
              <p:spPr bwMode="auto">
                <a:xfrm flipH="1">
                  <a:off x="1407" y="2205"/>
                  <a:ext cx="14" cy="1806"/>
                </a:xfrm>
                <a:custGeom>
                  <a:avLst/>
                  <a:gdLst>
                    <a:gd name="T0" fmla="*/ 0 w 1"/>
                    <a:gd name="T1" fmla="*/ 0 h 190"/>
                    <a:gd name="T2" fmla="*/ 0 w 1"/>
                    <a:gd name="T3" fmla="*/ 2147483646 h 190"/>
                    <a:gd name="T4" fmla="*/ 0 w 1"/>
                    <a:gd name="T5" fmla="*/ 2147483646 h 190"/>
                    <a:gd name="T6" fmla="*/ 0 w 1"/>
                    <a:gd name="T7" fmla="*/ 2147483646 h 19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190">
                      <a:moveTo>
                        <a:pt x="0" y="0"/>
                      </a:move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0" y="19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67" name="Freeform 1045"/>
                <p:cNvSpPr>
                  <a:spLocks/>
                </p:cNvSpPr>
                <p:nvPr/>
              </p:nvSpPr>
              <p:spPr bwMode="auto">
                <a:xfrm flipH="1">
                  <a:off x="1220" y="411"/>
                  <a:ext cx="201" cy="2976"/>
                </a:xfrm>
                <a:custGeom>
                  <a:avLst/>
                  <a:gdLst>
                    <a:gd name="T0" fmla="*/ 2147483646 w 17"/>
                    <a:gd name="T1" fmla="*/ 0 h 313"/>
                    <a:gd name="T2" fmla="*/ 2147483646 w 17"/>
                    <a:gd name="T3" fmla="*/ 2147483646 h 313"/>
                    <a:gd name="T4" fmla="*/ 2147483646 w 17"/>
                    <a:gd name="T5" fmla="*/ 2147483646 h 313"/>
                    <a:gd name="T6" fmla="*/ 2147483646 w 17"/>
                    <a:gd name="T7" fmla="*/ 2147483646 h 313"/>
                    <a:gd name="T8" fmla="*/ 2147483646 w 17"/>
                    <a:gd name="T9" fmla="*/ 2147483646 h 313"/>
                    <a:gd name="T10" fmla="*/ 2147483646 w 17"/>
                    <a:gd name="T11" fmla="*/ 2147483646 h 313"/>
                    <a:gd name="T12" fmla="*/ 2147483646 w 17"/>
                    <a:gd name="T13" fmla="*/ 2147483646 h 313"/>
                    <a:gd name="T14" fmla="*/ 2147483646 w 17"/>
                    <a:gd name="T15" fmla="*/ 2147483646 h 313"/>
                    <a:gd name="T16" fmla="*/ 0 w 17"/>
                    <a:gd name="T17" fmla="*/ 2147483646 h 3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7" h="313">
                      <a:moveTo>
                        <a:pt x="17" y="0"/>
                      </a:moveTo>
                      <a:lnTo>
                        <a:pt x="17" y="258"/>
                      </a:lnTo>
                      <a:lnTo>
                        <a:pt x="16" y="270"/>
                      </a:lnTo>
                      <a:lnTo>
                        <a:pt x="14" y="278"/>
                      </a:lnTo>
                      <a:lnTo>
                        <a:pt x="11" y="290"/>
                      </a:lnTo>
                      <a:lnTo>
                        <a:pt x="8" y="299"/>
                      </a:lnTo>
                      <a:lnTo>
                        <a:pt x="5" y="305"/>
                      </a:lnTo>
                      <a:lnTo>
                        <a:pt x="2" y="309"/>
                      </a:lnTo>
                      <a:lnTo>
                        <a:pt x="0" y="31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68" name="Freeform 1046"/>
                <p:cNvSpPr>
                  <a:spLocks/>
                </p:cNvSpPr>
                <p:nvPr/>
              </p:nvSpPr>
              <p:spPr bwMode="auto">
                <a:xfrm flipH="1">
                  <a:off x="1103" y="453"/>
                  <a:ext cx="15" cy="1038"/>
                </a:xfrm>
                <a:custGeom>
                  <a:avLst/>
                  <a:gdLst>
                    <a:gd name="T0" fmla="*/ 0 w 1"/>
                    <a:gd name="T1" fmla="*/ 0 h 109"/>
                    <a:gd name="T2" fmla="*/ 0 w 1"/>
                    <a:gd name="T3" fmla="*/ 2147483646 h 10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09">
                      <a:moveTo>
                        <a:pt x="0" y="0"/>
                      </a:moveTo>
                      <a:lnTo>
                        <a:pt x="0" y="10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69" name="Freeform 1047"/>
                <p:cNvSpPr>
                  <a:spLocks/>
                </p:cNvSpPr>
                <p:nvPr/>
              </p:nvSpPr>
              <p:spPr bwMode="auto">
                <a:xfrm flipH="1">
                  <a:off x="1186" y="2901"/>
                  <a:ext cx="142" cy="360"/>
                </a:xfrm>
                <a:custGeom>
                  <a:avLst/>
                  <a:gdLst>
                    <a:gd name="T0" fmla="*/ 2147483646 w 12"/>
                    <a:gd name="T1" fmla="*/ 0 h 38"/>
                    <a:gd name="T2" fmla="*/ 2147483646 w 12"/>
                    <a:gd name="T3" fmla="*/ 2147483646 h 38"/>
                    <a:gd name="T4" fmla="*/ 2147483646 w 12"/>
                    <a:gd name="T5" fmla="*/ 2147483646 h 38"/>
                    <a:gd name="T6" fmla="*/ 2147483646 w 12"/>
                    <a:gd name="T7" fmla="*/ 2147483646 h 38"/>
                    <a:gd name="T8" fmla="*/ 0 w 12"/>
                    <a:gd name="T9" fmla="*/ 2147483646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38">
                      <a:moveTo>
                        <a:pt x="12" y="0"/>
                      </a:moveTo>
                      <a:lnTo>
                        <a:pt x="10" y="12"/>
                      </a:lnTo>
                      <a:lnTo>
                        <a:pt x="8" y="21"/>
                      </a:lnTo>
                      <a:lnTo>
                        <a:pt x="5" y="29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70" name="Freeform 1048"/>
                <p:cNvSpPr>
                  <a:spLocks/>
                </p:cNvSpPr>
                <p:nvPr/>
              </p:nvSpPr>
              <p:spPr bwMode="auto">
                <a:xfrm flipH="1">
                  <a:off x="1118" y="2223"/>
                  <a:ext cx="9" cy="1158"/>
                </a:xfrm>
                <a:custGeom>
                  <a:avLst/>
                  <a:gdLst>
                    <a:gd name="T0" fmla="*/ 0 w 1"/>
                    <a:gd name="T1" fmla="*/ 0 h 122"/>
                    <a:gd name="T2" fmla="*/ 0 w 1"/>
                    <a:gd name="T3" fmla="*/ 2147483646 h 12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22">
                      <a:moveTo>
                        <a:pt x="0" y="0"/>
                      </a:moveTo>
                      <a:lnTo>
                        <a:pt x="0" y="122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71" name="Freeform 1049"/>
                <p:cNvSpPr>
                  <a:spLocks/>
                </p:cNvSpPr>
                <p:nvPr/>
              </p:nvSpPr>
              <p:spPr bwMode="auto">
                <a:xfrm flipH="1">
                  <a:off x="1000" y="2211"/>
                  <a:ext cx="24" cy="1176"/>
                </a:xfrm>
                <a:custGeom>
                  <a:avLst/>
                  <a:gdLst>
                    <a:gd name="T0" fmla="*/ 2147483646 w 2"/>
                    <a:gd name="T1" fmla="*/ 0 h 123"/>
                    <a:gd name="T2" fmla="*/ 0 w 2"/>
                    <a:gd name="T3" fmla="*/ 2147483646 h 12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3">
                      <a:moveTo>
                        <a:pt x="2" y="0"/>
                      </a:moveTo>
                      <a:lnTo>
                        <a:pt x="0" y="12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72" name="Freeform 1050"/>
                <p:cNvSpPr>
                  <a:spLocks/>
                </p:cNvSpPr>
                <p:nvPr/>
              </p:nvSpPr>
              <p:spPr bwMode="auto">
                <a:xfrm flipH="1">
                  <a:off x="1118" y="1461"/>
                  <a:ext cx="102" cy="696"/>
                </a:xfrm>
                <a:custGeom>
                  <a:avLst/>
                  <a:gdLst>
                    <a:gd name="T0" fmla="*/ 2147483646 w 9"/>
                    <a:gd name="T1" fmla="*/ 0 h 73"/>
                    <a:gd name="T2" fmla="*/ 0 w 9"/>
                    <a:gd name="T3" fmla="*/ 0 h 73"/>
                    <a:gd name="T4" fmla="*/ 2147483646 w 9"/>
                    <a:gd name="T5" fmla="*/ 2147483646 h 73"/>
                    <a:gd name="T6" fmla="*/ 2147483646 w 9"/>
                    <a:gd name="T7" fmla="*/ 2147483646 h 73"/>
                    <a:gd name="T8" fmla="*/ 2147483646 w 9"/>
                    <a:gd name="T9" fmla="*/ 2147483646 h 73"/>
                    <a:gd name="T10" fmla="*/ 2147483646 w 9"/>
                    <a:gd name="T11" fmla="*/ 2147483646 h 73"/>
                    <a:gd name="T12" fmla="*/ 2147483646 w 9"/>
                    <a:gd name="T13" fmla="*/ 2147483646 h 73"/>
                    <a:gd name="T14" fmla="*/ 2147483646 w 9"/>
                    <a:gd name="T15" fmla="*/ 2147483646 h 73"/>
                    <a:gd name="T16" fmla="*/ 2147483646 w 9"/>
                    <a:gd name="T17" fmla="*/ 2147483646 h 73"/>
                    <a:gd name="T18" fmla="*/ 2147483646 w 9"/>
                    <a:gd name="T19" fmla="*/ 2147483646 h 73"/>
                    <a:gd name="T20" fmla="*/ 2147483646 w 9"/>
                    <a:gd name="T21" fmla="*/ 2147483646 h 73"/>
                    <a:gd name="T22" fmla="*/ 2147483646 w 9"/>
                    <a:gd name="T23" fmla="*/ 2147483646 h 73"/>
                    <a:gd name="T24" fmla="*/ 2147483646 w 9"/>
                    <a:gd name="T25" fmla="*/ 2147483646 h 73"/>
                    <a:gd name="T26" fmla="*/ 2147483646 w 9"/>
                    <a:gd name="T27" fmla="*/ 2147483646 h 73"/>
                    <a:gd name="T28" fmla="*/ 2147483646 w 9"/>
                    <a:gd name="T29" fmla="*/ 2147483646 h 73"/>
                    <a:gd name="T30" fmla="*/ 2147483646 w 9"/>
                    <a:gd name="T31" fmla="*/ 2147483646 h 73"/>
                    <a:gd name="T32" fmla="*/ 2147483646 w 9"/>
                    <a:gd name="T33" fmla="*/ 2147483646 h 73"/>
                    <a:gd name="T34" fmla="*/ 2147483646 w 9"/>
                    <a:gd name="T35" fmla="*/ 2147483646 h 73"/>
                    <a:gd name="T36" fmla="*/ 2147483646 w 9"/>
                    <a:gd name="T37" fmla="*/ 2147483646 h 73"/>
                    <a:gd name="T38" fmla="*/ 2147483646 w 9"/>
                    <a:gd name="T39" fmla="*/ 2147483646 h 73"/>
                    <a:gd name="T40" fmla="*/ 2147483646 w 9"/>
                    <a:gd name="T41" fmla="*/ 2147483646 h 73"/>
                    <a:gd name="T42" fmla="*/ 2147483646 w 9"/>
                    <a:gd name="T43" fmla="*/ 2147483646 h 73"/>
                    <a:gd name="T44" fmla="*/ 2147483646 w 9"/>
                    <a:gd name="T45" fmla="*/ 2147483646 h 73"/>
                    <a:gd name="T46" fmla="*/ 2147483646 w 9"/>
                    <a:gd name="T47" fmla="*/ 2147483646 h 7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" h="7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5" y="5"/>
                      </a:lnTo>
                      <a:lnTo>
                        <a:pt x="5" y="20"/>
                      </a:lnTo>
                      <a:lnTo>
                        <a:pt x="6" y="21"/>
                      </a:lnTo>
                      <a:lnTo>
                        <a:pt x="6" y="25"/>
                      </a:lnTo>
                      <a:lnTo>
                        <a:pt x="6" y="36"/>
                      </a:lnTo>
                      <a:lnTo>
                        <a:pt x="7" y="37"/>
                      </a:lnTo>
                      <a:lnTo>
                        <a:pt x="7" y="40"/>
                      </a:lnTo>
                      <a:lnTo>
                        <a:pt x="7" y="68"/>
                      </a:lnTo>
                      <a:lnTo>
                        <a:pt x="9" y="68"/>
                      </a:lnTo>
                      <a:lnTo>
                        <a:pt x="9" y="72"/>
                      </a:lnTo>
                      <a:lnTo>
                        <a:pt x="2" y="73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2" y="3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2" y="24"/>
                      </a:lnTo>
                      <a:lnTo>
                        <a:pt x="2" y="21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73" name="Line 1051"/>
                <p:cNvSpPr>
                  <a:spLocks noChangeShapeType="1"/>
                </p:cNvSpPr>
                <p:nvPr/>
              </p:nvSpPr>
              <p:spPr bwMode="auto">
                <a:xfrm flipV="1">
                  <a:off x="967" y="3999"/>
                  <a:ext cx="441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74" name="Line 1052"/>
                <p:cNvSpPr>
                  <a:spLocks noChangeShapeType="1"/>
                </p:cNvSpPr>
                <p:nvPr/>
              </p:nvSpPr>
              <p:spPr bwMode="auto">
                <a:xfrm flipV="1">
                  <a:off x="1162" y="1653"/>
                  <a:ext cx="39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75" name="Line 1053"/>
                <p:cNvSpPr>
                  <a:spLocks noChangeShapeType="1"/>
                </p:cNvSpPr>
                <p:nvPr/>
              </p:nvSpPr>
              <p:spPr bwMode="auto">
                <a:xfrm flipV="1">
                  <a:off x="1162" y="1497"/>
                  <a:ext cx="39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76" name="Line 1054"/>
                <p:cNvSpPr>
                  <a:spLocks noChangeShapeType="1"/>
                </p:cNvSpPr>
                <p:nvPr/>
              </p:nvSpPr>
              <p:spPr bwMode="auto">
                <a:xfrm>
                  <a:off x="1083" y="1689"/>
                  <a:ext cx="103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77" name="Line 1055"/>
                <p:cNvSpPr>
                  <a:spLocks noChangeShapeType="1"/>
                </p:cNvSpPr>
                <p:nvPr/>
              </p:nvSpPr>
              <p:spPr bwMode="auto">
                <a:xfrm flipV="1">
                  <a:off x="1044" y="1839"/>
                  <a:ext cx="16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78" name="Freeform 1056"/>
                <p:cNvSpPr>
                  <a:spLocks/>
                </p:cNvSpPr>
                <p:nvPr/>
              </p:nvSpPr>
              <p:spPr bwMode="auto">
                <a:xfrm flipH="1">
                  <a:off x="1024" y="1863"/>
                  <a:ext cx="162" cy="6"/>
                </a:xfrm>
                <a:custGeom>
                  <a:avLst/>
                  <a:gdLst>
                    <a:gd name="T0" fmla="*/ 2147483646 w 14"/>
                    <a:gd name="T1" fmla="*/ 0 h 1"/>
                    <a:gd name="T2" fmla="*/ 2147483646 w 14"/>
                    <a:gd name="T3" fmla="*/ 0 h 1"/>
                    <a:gd name="T4" fmla="*/ 2147483646 w 14"/>
                    <a:gd name="T5" fmla="*/ 0 h 1"/>
                    <a:gd name="T6" fmla="*/ 2147483646 w 14"/>
                    <a:gd name="T7" fmla="*/ 0 h 1"/>
                    <a:gd name="T8" fmla="*/ 2147483646 w 14"/>
                    <a:gd name="T9" fmla="*/ 2147483646 h 1"/>
                    <a:gd name="T10" fmla="*/ 0 w 14"/>
                    <a:gd name="T11" fmla="*/ 2147483646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" h="1">
                      <a:moveTo>
                        <a:pt x="14" y="0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79" name="Freeform 1057"/>
                <p:cNvSpPr>
                  <a:spLocks/>
                </p:cNvSpPr>
                <p:nvPr/>
              </p:nvSpPr>
              <p:spPr bwMode="auto">
                <a:xfrm flipH="1">
                  <a:off x="1083" y="1485"/>
                  <a:ext cx="5" cy="360"/>
                </a:xfrm>
                <a:custGeom>
                  <a:avLst/>
                  <a:gdLst>
                    <a:gd name="T0" fmla="*/ 0 w 1"/>
                    <a:gd name="T1" fmla="*/ 0 h 38"/>
                    <a:gd name="T2" fmla="*/ 0 w 1"/>
                    <a:gd name="T3" fmla="*/ 2147483646 h 38"/>
                    <a:gd name="T4" fmla="*/ 2147483646 w 1"/>
                    <a:gd name="T5" fmla="*/ 2147483646 h 38"/>
                    <a:gd name="T6" fmla="*/ 2147483646 w 1"/>
                    <a:gd name="T7" fmla="*/ 2147483646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38">
                      <a:moveTo>
                        <a:pt x="0" y="0"/>
                      </a:move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1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80" name="Line 1058"/>
                <p:cNvSpPr>
                  <a:spLocks noChangeShapeType="1"/>
                </p:cNvSpPr>
                <p:nvPr/>
              </p:nvSpPr>
              <p:spPr bwMode="auto">
                <a:xfrm>
                  <a:off x="1044" y="1839"/>
                  <a:ext cx="39" cy="4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81" name="Freeform 1059"/>
                <p:cNvSpPr>
                  <a:spLocks/>
                </p:cNvSpPr>
                <p:nvPr/>
              </p:nvSpPr>
              <p:spPr bwMode="auto">
                <a:xfrm flipH="1">
                  <a:off x="985" y="1923"/>
                  <a:ext cx="74" cy="48"/>
                </a:xfrm>
                <a:custGeom>
                  <a:avLst/>
                  <a:gdLst>
                    <a:gd name="T0" fmla="*/ 2147483646 w 6"/>
                    <a:gd name="T1" fmla="*/ 2147483646 h 5"/>
                    <a:gd name="T2" fmla="*/ 2147483646 w 6"/>
                    <a:gd name="T3" fmla="*/ 2147483646 h 5"/>
                    <a:gd name="T4" fmla="*/ 2147483646 w 6"/>
                    <a:gd name="T5" fmla="*/ 2147483646 h 5"/>
                    <a:gd name="T6" fmla="*/ 0 w 6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6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82" name="Line 1060"/>
                <p:cNvSpPr>
                  <a:spLocks noChangeShapeType="1"/>
                </p:cNvSpPr>
                <p:nvPr/>
              </p:nvSpPr>
              <p:spPr bwMode="auto">
                <a:xfrm flipV="1">
                  <a:off x="975" y="2157"/>
                  <a:ext cx="16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83" name="Line 1061"/>
                <p:cNvSpPr>
                  <a:spLocks noChangeShapeType="1"/>
                </p:cNvSpPr>
                <p:nvPr/>
              </p:nvSpPr>
              <p:spPr bwMode="auto">
                <a:xfrm flipH="1">
                  <a:off x="1044" y="1863"/>
                  <a:ext cx="0" cy="29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84" name="Freeform 1062"/>
                <p:cNvSpPr>
                  <a:spLocks/>
                </p:cNvSpPr>
                <p:nvPr/>
              </p:nvSpPr>
              <p:spPr bwMode="auto">
                <a:xfrm flipH="1">
                  <a:off x="941" y="2163"/>
                  <a:ext cx="44" cy="1236"/>
                </a:xfrm>
                <a:custGeom>
                  <a:avLst/>
                  <a:gdLst>
                    <a:gd name="T0" fmla="*/ 0 w 4"/>
                    <a:gd name="T1" fmla="*/ 0 h 130"/>
                    <a:gd name="T2" fmla="*/ 2147483646 w 4"/>
                    <a:gd name="T3" fmla="*/ 2147483646 h 130"/>
                    <a:gd name="T4" fmla="*/ 2147483646 w 4"/>
                    <a:gd name="T5" fmla="*/ 2147483646 h 130"/>
                    <a:gd name="T6" fmla="*/ 2147483646 w 4"/>
                    <a:gd name="T7" fmla="*/ 2147483646 h 1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130">
                      <a:moveTo>
                        <a:pt x="0" y="0"/>
                      </a:moveTo>
                      <a:lnTo>
                        <a:pt x="3" y="5"/>
                      </a:lnTo>
                      <a:lnTo>
                        <a:pt x="2" y="129"/>
                      </a:lnTo>
                      <a:lnTo>
                        <a:pt x="4" y="13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85" name="Freeform 1063"/>
                <p:cNvSpPr>
                  <a:spLocks/>
                </p:cNvSpPr>
                <p:nvPr/>
              </p:nvSpPr>
              <p:spPr bwMode="auto">
                <a:xfrm flipH="1">
                  <a:off x="941" y="2205"/>
                  <a:ext cx="245" cy="18"/>
                </a:xfrm>
                <a:custGeom>
                  <a:avLst/>
                  <a:gdLst>
                    <a:gd name="T0" fmla="*/ 2147483646 w 21"/>
                    <a:gd name="T1" fmla="*/ 0 h 2"/>
                    <a:gd name="T2" fmla="*/ 2147483646 w 21"/>
                    <a:gd name="T3" fmla="*/ 0 h 2"/>
                    <a:gd name="T4" fmla="*/ 2147483646 w 21"/>
                    <a:gd name="T5" fmla="*/ 0 h 2"/>
                    <a:gd name="T6" fmla="*/ 2147483646 w 21"/>
                    <a:gd name="T7" fmla="*/ 2147483646 h 2"/>
                    <a:gd name="T8" fmla="*/ 2147483646 w 21"/>
                    <a:gd name="T9" fmla="*/ 2147483646 h 2"/>
                    <a:gd name="T10" fmla="*/ 0 w 21"/>
                    <a:gd name="T11" fmla="*/ 2147483646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1" h="2">
                      <a:moveTo>
                        <a:pt x="21" y="0"/>
                      </a:move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5" y="2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86" name="Line 1064"/>
                <p:cNvSpPr>
                  <a:spLocks noChangeShapeType="1"/>
                </p:cNvSpPr>
                <p:nvPr/>
              </p:nvSpPr>
              <p:spPr bwMode="auto">
                <a:xfrm flipV="1">
                  <a:off x="967" y="3381"/>
                  <a:ext cx="45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87" name="Freeform 1065"/>
                <p:cNvSpPr>
                  <a:spLocks/>
                </p:cNvSpPr>
                <p:nvPr/>
              </p:nvSpPr>
              <p:spPr bwMode="auto">
                <a:xfrm flipH="1">
                  <a:off x="951" y="3458"/>
                  <a:ext cx="470" cy="174"/>
                </a:xfrm>
                <a:custGeom>
                  <a:avLst/>
                  <a:gdLst>
                    <a:gd name="T0" fmla="*/ 2147483646 w 40"/>
                    <a:gd name="T1" fmla="*/ 2147483646 h 18"/>
                    <a:gd name="T2" fmla="*/ 2147483646 w 40"/>
                    <a:gd name="T3" fmla="*/ 2147483646 h 18"/>
                    <a:gd name="T4" fmla="*/ 2147483646 w 40"/>
                    <a:gd name="T5" fmla="*/ 2147483646 h 18"/>
                    <a:gd name="T6" fmla="*/ 2147483646 w 40"/>
                    <a:gd name="T7" fmla="*/ 2147483646 h 18"/>
                    <a:gd name="T8" fmla="*/ 2147483646 w 40"/>
                    <a:gd name="T9" fmla="*/ 2147483646 h 18"/>
                    <a:gd name="T10" fmla="*/ 2147483646 w 40"/>
                    <a:gd name="T11" fmla="*/ 2147483646 h 18"/>
                    <a:gd name="T12" fmla="*/ 2147483646 w 40"/>
                    <a:gd name="T13" fmla="*/ 0 h 18"/>
                    <a:gd name="T14" fmla="*/ 2147483646 w 40"/>
                    <a:gd name="T15" fmla="*/ 2147483646 h 18"/>
                    <a:gd name="T16" fmla="*/ 2147483646 w 40"/>
                    <a:gd name="T17" fmla="*/ 2147483646 h 18"/>
                    <a:gd name="T18" fmla="*/ 2147483646 w 40"/>
                    <a:gd name="T19" fmla="*/ 2147483646 h 18"/>
                    <a:gd name="T20" fmla="*/ 2147483646 w 40"/>
                    <a:gd name="T21" fmla="*/ 2147483646 h 18"/>
                    <a:gd name="T22" fmla="*/ 0 w 40"/>
                    <a:gd name="T23" fmla="*/ 2147483646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0" h="18">
                      <a:moveTo>
                        <a:pt x="40" y="17"/>
                      </a:moveTo>
                      <a:lnTo>
                        <a:pt x="37" y="11"/>
                      </a:lnTo>
                      <a:lnTo>
                        <a:pt x="35" y="8"/>
                      </a:lnTo>
                      <a:lnTo>
                        <a:pt x="32" y="5"/>
                      </a:lnTo>
                      <a:lnTo>
                        <a:pt x="29" y="3"/>
                      </a:lnTo>
                      <a:lnTo>
                        <a:pt x="25" y="1"/>
                      </a:lnTo>
                      <a:lnTo>
                        <a:pt x="20" y="0"/>
                      </a:lnTo>
                      <a:lnTo>
                        <a:pt x="15" y="1"/>
                      </a:ln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</p:grpSp>
      <p:grpSp>
        <p:nvGrpSpPr>
          <p:cNvPr id="365682" name="Group 1138"/>
          <p:cNvGrpSpPr>
            <a:grpSpLocks/>
          </p:cNvGrpSpPr>
          <p:nvPr/>
        </p:nvGrpSpPr>
        <p:grpSpPr bwMode="auto">
          <a:xfrm>
            <a:off x="704851" y="3886200"/>
            <a:ext cx="5719763" cy="1371600"/>
            <a:chOff x="-821" y="2448"/>
            <a:chExt cx="3603" cy="864"/>
          </a:xfrm>
        </p:grpSpPr>
        <p:sp>
          <p:nvSpPr>
            <p:cNvPr id="98422" name="Rectangle 1139"/>
            <p:cNvSpPr>
              <a:spLocks noChangeArrowheads="1"/>
            </p:cNvSpPr>
            <p:nvPr/>
          </p:nvSpPr>
          <p:spPr bwMode="auto">
            <a:xfrm>
              <a:off x="-362" y="2448"/>
              <a:ext cx="798" cy="864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8423" name="Rectangle 1140" descr="横線"/>
            <p:cNvSpPr>
              <a:spLocks noChangeArrowheads="1"/>
            </p:cNvSpPr>
            <p:nvPr/>
          </p:nvSpPr>
          <p:spPr bwMode="auto">
            <a:xfrm>
              <a:off x="-821" y="2592"/>
              <a:ext cx="459" cy="540"/>
            </a:xfrm>
            <a:prstGeom prst="rect">
              <a:avLst/>
            </a:prstGeom>
            <a:pattFill prst="ltHorz">
              <a:fgClr>
                <a:srgbClr val="333300"/>
              </a:fgClr>
              <a:bgClr>
                <a:srgbClr val="005E76"/>
              </a:bgClr>
            </a:patt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98424" name="Group 1141"/>
            <p:cNvGrpSpPr>
              <a:grpSpLocks/>
            </p:cNvGrpSpPr>
            <p:nvPr/>
          </p:nvGrpSpPr>
          <p:grpSpPr bwMode="auto">
            <a:xfrm>
              <a:off x="444" y="2772"/>
              <a:ext cx="2338" cy="252"/>
              <a:chOff x="444" y="2772"/>
              <a:chExt cx="2338" cy="252"/>
            </a:xfrm>
          </p:grpSpPr>
          <p:sp>
            <p:nvSpPr>
              <p:cNvPr id="98425" name="Rectangle 1142"/>
              <p:cNvSpPr>
                <a:spLocks noChangeArrowheads="1"/>
              </p:cNvSpPr>
              <p:nvPr/>
            </p:nvSpPr>
            <p:spPr bwMode="auto">
              <a:xfrm>
                <a:off x="444" y="2772"/>
                <a:ext cx="359" cy="252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5400000" scaled="1"/>
              </a:gradFill>
              <a:ln w="158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98426" name="Group 1143"/>
              <p:cNvGrpSpPr>
                <a:grpSpLocks/>
              </p:cNvGrpSpPr>
              <p:nvPr/>
            </p:nvGrpSpPr>
            <p:grpSpPr bwMode="auto">
              <a:xfrm rot="5404139">
                <a:off x="1649" y="1891"/>
                <a:ext cx="252" cy="2014"/>
                <a:chOff x="931" y="399"/>
                <a:chExt cx="520" cy="3612"/>
              </a:xfrm>
            </p:grpSpPr>
            <p:sp>
              <p:nvSpPr>
                <p:cNvPr id="98427" name="Freeform 1144"/>
                <p:cNvSpPr>
                  <a:spLocks/>
                </p:cNvSpPr>
                <p:nvPr/>
              </p:nvSpPr>
              <p:spPr bwMode="auto">
                <a:xfrm rot="-5400000">
                  <a:off x="-615" y="1945"/>
                  <a:ext cx="3612" cy="520"/>
                </a:xfrm>
                <a:custGeom>
                  <a:avLst/>
                  <a:gdLst>
                    <a:gd name="T0" fmla="*/ 2147483646 w 378"/>
                    <a:gd name="T1" fmla="*/ 2147483646 h 42"/>
                    <a:gd name="T2" fmla="*/ 2147483646 w 378"/>
                    <a:gd name="T3" fmla="*/ 0 h 42"/>
                    <a:gd name="T4" fmla="*/ 2147483646 w 378"/>
                    <a:gd name="T5" fmla="*/ 2147483646 h 42"/>
                    <a:gd name="T6" fmla="*/ 2147483646 w 378"/>
                    <a:gd name="T7" fmla="*/ 2147483646 h 42"/>
                    <a:gd name="T8" fmla="*/ 2147483646 w 378"/>
                    <a:gd name="T9" fmla="*/ 2147483646 h 42"/>
                    <a:gd name="T10" fmla="*/ 2147483646 w 378"/>
                    <a:gd name="T11" fmla="*/ 2147483646 h 42"/>
                    <a:gd name="T12" fmla="*/ 2147483646 w 378"/>
                    <a:gd name="T13" fmla="*/ 2147483646 h 42"/>
                    <a:gd name="T14" fmla="*/ 2147483646 w 378"/>
                    <a:gd name="T15" fmla="*/ 2147483646 h 42"/>
                    <a:gd name="T16" fmla="*/ 2147483646 w 378"/>
                    <a:gd name="T17" fmla="*/ 2147483646 h 42"/>
                    <a:gd name="T18" fmla="*/ 2147483646 w 378"/>
                    <a:gd name="T19" fmla="*/ 2147483646 h 42"/>
                    <a:gd name="T20" fmla="*/ 2147483646 w 378"/>
                    <a:gd name="T21" fmla="*/ 2147483646 h 42"/>
                    <a:gd name="T22" fmla="*/ 2147483646 w 378"/>
                    <a:gd name="T23" fmla="*/ 2147483646 h 42"/>
                    <a:gd name="T24" fmla="*/ 2147483646 w 378"/>
                    <a:gd name="T25" fmla="*/ 2147483646 h 42"/>
                    <a:gd name="T26" fmla="*/ 2147483646 w 378"/>
                    <a:gd name="T27" fmla="*/ 2147483646 h 42"/>
                    <a:gd name="T28" fmla="*/ 2147483646 w 378"/>
                    <a:gd name="T29" fmla="*/ 2147483646 h 42"/>
                    <a:gd name="T30" fmla="*/ 2147483646 w 378"/>
                    <a:gd name="T31" fmla="*/ 2147483646 h 42"/>
                    <a:gd name="T32" fmla="*/ 2147483646 w 378"/>
                    <a:gd name="T33" fmla="*/ 2147483646 h 42"/>
                    <a:gd name="T34" fmla="*/ 2147483646 w 378"/>
                    <a:gd name="T35" fmla="*/ 2147483646 h 42"/>
                    <a:gd name="T36" fmla="*/ 2147483646 w 378"/>
                    <a:gd name="T37" fmla="*/ 2147483646 h 42"/>
                    <a:gd name="T38" fmla="*/ 2147483646 w 378"/>
                    <a:gd name="T39" fmla="*/ 2147483646 h 42"/>
                    <a:gd name="T40" fmla="*/ 2147483646 w 378"/>
                    <a:gd name="T41" fmla="*/ 2147483646 h 42"/>
                    <a:gd name="T42" fmla="*/ 2147483646 w 378"/>
                    <a:gd name="T43" fmla="*/ 2147483646 h 42"/>
                    <a:gd name="T44" fmla="*/ 2147483646 w 378"/>
                    <a:gd name="T45" fmla="*/ 2147483646 h 42"/>
                    <a:gd name="T46" fmla="*/ 2147483646 w 378"/>
                    <a:gd name="T47" fmla="*/ 2147483646 h 42"/>
                    <a:gd name="T48" fmla="*/ 2147483646 w 378"/>
                    <a:gd name="T49" fmla="*/ 2147483646 h 42"/>
                    <a:gd name="T50" fmla="*/ 2147483646 w 378"/>
                    <a:gd name="T51" fmla="*/ 2147483646 h 42"/>
                    <a:gd name="T52" fmla="*/ 2147483646 w 378"/>
                    <a:gd name="T53" fmla="*/ 2147483646 h 42"/>
                    <a:gd name="T54" fmla="*/ 0 w 378"/>
                    <a:gd name="T55" fmla="*/ 2147483646 h 42"/>
                    <a:gd name="T56" fmla="*/ 2147483646 w 378"/>
                    <a:gd name="T57" fmla="*/ 2147483646 h 4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78" h="42">
                      <a:moveTo>
                        <a:pt x="3" y="2"/>
                      </a:moveTo>
                      <a:lnTo>
                        <a:pt x="190" y="0"/>
                      </a:lnTo>
                      <a:lnTo>
                        <a:pt x="196" y="4"/>
                      </a:lnTo>
                      <a:lnTo>
                        <a:pt x="226" y="4"/>
                      </a:lnTo>
                      <a:lnTo>
                        <a:pt x="231" y="11"/>
                      </a:lnTo>
                      <a:lnTo>
                        <a:pt x="234" y="7"/>
                      </a:lnTo>
                      <a:lnTo>
                        <a:pt x="243" y="8"/>
                      </a:lnTo>
                      <a:lnTo>
                        <a:pt x="246" y="11"/>
                      </a:lnTo>
                      <a:lnTo>
                        <a:pt x="265" y="11"/>
                      </a:lnTo>
                      <a:lnTo>
                        <a:pt x="268" y="15"/>
                      </a:lnTo>
                      <a:lnTo>
                        <a:pt x="270" y="13"/>
                      </a:lnTo>
                      <a:lnTo>
                        <a:pt x="376" y="13"/>
                      </a:lnTo>
                      <a:lnTo>
                        <a:pt x="378" y="20"/>
                      </a:lnTo>
                      <a:lnTo>
                        <a:pt x="375" y="29"/>
                      </a:lnTo>
                      <a:lnTo>
                        <a:pt x="272" y="29"/>
                      </a:lnTo>
                      <a:lnTo>
                        <a:pt x="269" y="27"/>
                      </a:lnTo>
                      <a:lnTo>
                        <a:pt x="264" y="29"/>
                      </a:lnTo>
                      <a:lnTo>
                        <a:pt x="264" y="31"/>
                      </a:lnTo>
                      <a:lnTo>
                        <a:pt x="249" y="31"/>
                      </a:lnTo>
                      <a:lnTo>
                        <a:pt x="245" y="29"/>
                      </a:lnTo>
                      <a:lnTo>
                        <a:pt x="242" y="32"/>
                      </a:lnTo>
                      <a:lnTo>
                        <a:pt x="233" y="33"/>
                      </a:lnTo>
                      <a:lnTo>
                        <a:pt x="229" y="31"/>
                      </a:lnTo>
                      <a:lnTo>
                        <a:pt x="225" y="37"/>
                      </a:lnTo>
                      <a:lnTo>
                        <a:pt x="201" y="37"/>
                      </a:lnTo>
                      <a:lnTo>
                        <a:pt x="199" y="35"/>
                      </a:lnTo>
                      <a:lnTo>
                        <a:pt x="190" y="39"/>
                      </a:lnTo>
                      <a:lnTo>
                        <a:pt x="0" y="42"/>
                      </a:lnTo>
                      <a:lnTo>
                        <a:pt x="2" y="3"/>
                      </a:lnTo>
                    </a:path>
                  </a:pathLst>
                </a:custGeom>
                <a:gradFill rotWithShape="0">
                  <a:gsLst>
                    <a:gs pos="0">
                      <a:srgbClr val="FFFFFF"/>
                    </a:gs>
                    <a:gs pos="50000">
                      <a:srgbClr val="969696"/>
                    </a:gs>
                    <a:gs pos="100000">
                      <a:srgbClr val="FFFF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28" name="Freeform 1145"/>
                <p:cNvSpPr>
                  <a:spLocks/>
                </p:cNvSpPr>
                <p:nvPr/>
              </p:nvSpPr>
              <p:spPr bwMode="auto">
                <a:xfrm flipH="1">
                  <a:off x="941" y="405"/>
                  <a:ext cx="348" cy="3600"/>
                </a:xfrm>
                <a:custGeom>
                  <a:avLst/>
                  <a:gdLst>
                    <a:gd name="T0" fmla="*/ 2147483646 w 30"/>
                    <a:gd name="T1" fmla="*/ 2147483646 h 379"/>
                    <a:gd name="T2" fmla="*/ 2147483646 w 30"/>
                    <a:gd name="T3" fmla="*/ 2147483646 h 379"/>
                    <a:gd name="T4" fmla="*/ 2147483646 w 30"/>
                    <a:gd name="T5" fmla="*/ 2147483646 h 379"/>
                    <a:gd name="T6" fmla="*/ 2147483646 w 30"/>
                    <a:gd name="T7" fmla="*/ 2147483646 h 379"/>
                    <a:gd name="T8" fmla="*/ 2147483646 w 30"/>
                    <a:gd name="T9" fmla="*/ 2147483646 h 379"/>
                    <a:gd name="T10" fmla="*/ 2147483646 w 30"/>
                    <a:gd name="T11" fmla="*/ 2147483646 h 379"/>
                    <a:gd name="T12" fmla="*/ 2147483646 w 30"/>
                    <a:gd name="T13" fmla="*/ 2147483646 h 379"/>
                    <a:gd name="T14" fmla="*/ 2147483646 w 30"/>
                    <a:gd name="T15" fmla="*/ 2147483646 h 379"/>
                    <a:gd name="T16" fmla="*/ 2147483646 w 30"/>
                    <a:gd name="T17" fmla="*/ 2147483646 h 379"/>
                    <a:gd name="T18" fmla="*/ 2147483646 w 30"/>
                    <a:gd name="T19" fmla="*/ 2147483646 h 379"/>
                    <a:gd name="T20" fmla="*/ 2147483646 w 30"/>
                    <a:gd name="T21" fmla="*/ 2147483646 h 379"/>
                    <a:gd name="T22" fmla="*/ 2147483646 w 30"/>
                    <a:gd name="T23" fmla="*/ 2147483646 h 379"/>
                    <a:gd name="T24" fmla="*/ 2147483646 w 30"/>
                    <a:gd name="T25" fmla="*/ 2147483646 h 379"/>
                    <a:gd name="T26" fmla="*/ 2147483646 w 30"/>
                    <a:gd name="T27" fmla="*/ 2147483646 h 379"/>
                    <a:gd name="T28" fmla="*/ 2147483646 w 30"/>
                    <a:gd name="T29" fmla="*/ 2147483646 h 379"/>
                    <a:gd name="T30" fmla="*/ 2147483646 w 30"/>
                    <a:gd name="T31" fmla="*/ 2147483646 h 379"/>
                    <a:gd name="T32" fmla="*/ 2147483646 w 30"/>
                    <a:gd name="T33" fmla="*/ 2147483646 h 379"/>
                    <a:gd name="T34" fmla="*/ 2147483646 w 30"/>
                    <a:gd name="T35" fmla="*/ 2147483646 h 379"/>
                    <a:gd name="T36" fmla="*/ 2147483646 w 30"/>
                    <a:gd name="T37" fmla="*/ 2147483646 h 379"/>
                    <a:gd name="T38" fmla="*/ 2147483646 w 30"/>
                    <a:gd name="T39" fmla="*/ 2147483646 h 379"/>
                    <a:gd name="T40" fmla="*/ 2147483646 w 30"/>
                    <a:gd name="T41" fmla="*/ 2147483646 h 379"/>
                    <a:gd name="T42" fmla="*/ 2147483646 w 30"/>
                    <a:gd name="T43" fmla="*/ 0 h 379"/>
                    <a:gd name="T44" fmla="*/ 0 w 30"/>
                    <a:gd name="T45" fmla="*/ 2147483646 h 3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" h="379">
                      <a:moveTo>
                        <a:pt x="29" y="379"/>
                      </a:moveTo>
                      <a:lnTo>
                        <a:pt x="29" y="321"/>
                      </a:lnTo>
                      <a:lnTo>
                        <a:pt x="30" y="314"/>
                      </a:lnTo>
                      <a:lnTo>
                        <a:pt x="30" y="189"/>
                      </a:lnTo>
                      <a:lnTo>
                        <a:pt x="26" y="182"/>
                      </a:lnTo>
                      <a:lnTo>
                        <a:pt x="26" y="179"/>
                      </a:lnTo>
                      <a:lnTo>
                        <a:pt x="27" y="177"/>
                      </a:lnTo>
                      <a:lnTo>
                        <a:pt x="27" y="153"/>
                      </a:lnTo>
                      <a:lnTo>
                        <a:pt x="22" y="150"/>
                      </a:lnTo>
                      <a:lnTo>
                        <a:pt x="22" y="147"/>
                      </a:lnTo>
                      <a:lnTo>
                        <a:pt x="23" y="146"/>
                      </a:lnTo>
                      <a:lnTo>
                        <a:pt x="23" y="136"/>
                      </a:lnTo>
                      <a:lnTo>
                        <a:pt x="22" y="135"/>
                      </a:lnTo>
                      <a:lnTo>
                        <a:pt x="20" y="134"/>
                      </a:lnTo>
                      <a:lnTo>
                        <a:pt x="20" y="131"/>
                      </a:lnTo>
                      <a:lnTo>
                        <a:pt x="20" y="114"/>
                      </a:lnTo>
                      <a:lnTo>
                        <a:pt x="17" y="113"/>
                      </a:lnTo>
                      <a:lnTo>
                        <a:pt x="17" y="111"/>
                      </a:lnTo>
                      <a:lnTo>
                        <a:pt x="18" y="110"/>
                      </a:lnTo>
                      <a:lnTo>
                        <a:pt x="18" y="109"/>
                      </a:lnTo>
                      <a:lnTo>
                        <a:pt x="18" y="3"/>
                      </a:lnTo>
                      <a:lnTo>
                        <a:pt x="9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29" name="Freeform 1146"/>
                <p:cNvSpPr>
                  <a:spLocks/>
                </p:cNvSpPr>
                <p:nvPr/>
              </p:nvSpPr>
              <p:spPr bwMode="auto">
                <a:xfrm flipH="1">
                  <a:off x="1279" y="435"/>
                  <a:ext cx="142" cy="1758"/>
                </a:xfrm>
                <a:custGeom>
                  <a:avLst/>
                  <a:gdLst>
                    <a:gd name="T0" fmla="*/ 0 w 12"/>
                    <a:gd name="T1" fmla="*/ 2147483646 h 185"/>
                    <a:gd name="T2" fmla="*/ 2147483646 w 12"/>
                    <a:gd name="T3" fmla="*/ 2147483646 h 185"/>
                    <a:gd name="T4" fmla="*/ 2147483646 w 12"/>
                    <a:gd name="T5" fmla="*/ 2147483646 h 185"/>
                    <a:gd name="T6" fmla="*/ 2147483646 w 12"/>
                    <a:gd name="T7" fmla="*/ 2147483646 h 185"/>
                    <a:gd name="T8" fmla="*/ 2147483646 w 12"/>
                    <a:gd name="T9" fmla="*/ 2147483646 h 185"/>
                    <a:gd name="T10" fmla="*/ 2147483646 w 12"/>
                    <a:gd name="T11" fmla="*/ 2147483646 h 185"/>
                    <a:gd name="T12" fmla="*/ 2147483646 w 12"/>
                    <a:gd name="T13" fmla="*/ 2147483646 h 185"/>
                    <a:gd name="T14" fmla="*/ 2147483646 w 12"/>
                    <a:gd name="T15" fmla="*/ 2147483646 h 185"/>
                    <a:gd name="T16" fmla="*/ 2147483646 w 12"/>
                    <a:gd name="T17" fmla="*/ 2147483646 h 185"/>
                    <a:gd name="T18" fmla="*/ 2147483646 w 12"/>
                    <a:gd name="T19" fmla="*/ 2147483646 h 185"/>
                    <a:gd name="T20" fmla="*/ 2147483646 w 12"/>
                    <a:gd name="T21" fmla="*/ 2147483646 h 185"/>
                    <a:gd name="T22" fmla="*/ 2147483646 w 12"/>
                    <a:gd name="T23" fmla="*/ 2147483646 h 185"/>
                    <a:gd name="T24" fmla="*/ 2147483646 w 12"/>
                    <a:gd name="T25" fmla="*/ 2147483646 h 185"/>
                    <a:gd name="T26" fmla="*/ 2147483646 w 12"/>
                    <a:gd name="T27" fmla="*/ 2147483646 h 185"/>
                    <a:gd name="T28" fmla="*/ 2147483646 w 12"/>
                    <a:gd name="T29" fmla="*/ 2147483646 h 185"/>
                    <a:gd name="T30" fmla="*/ 2147483646 w 12"/>
                    <a:gd name="T31" fmla="*/ 2147483646 h 185"/>
                    <a:gd name="T32" fmla="*/ 2147483646 w 12"/>
                    <a:gd name="T33" fmla="*/ 2147483646 h 185"/>
                    <a:gd name="T34" fmla="*/ 2147483646 w 12"/>
                    <a:gd name="T35" fmla="*/ 2147483646 h 185"/>
                    <a:gd name="T36" fmla="*/ 2147483646 w 12"/>
                    <a:gd name="T37" fmla="*/ 0 h 1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" h="185">
                      <a:moveTo>
                        <a:pt x="0" y="185"/>
                      </a:moveTo>
                      <a:lnTo>
                        <a:pt x="4" y="179"/>
                      </a:lnTo>
                      <a:lnTo>
                        <a:pt x="4" y="176"/>
                      </a:lnTo>
                      <a:lnTo>
                        <a:pt x="3" y="175"/>
                      </a:lnTo>
                      <a:lnTo>
                        <a:pt x="3" y="150"/>
                      </a:lnTo>
                      <a:lnTo>
                        <a:pt x="6" y="148"/>
                      </a:lnTo>
                      <a:lnTo>
                        <a:pt x="8" y="146"/>
                      </a:lnTo>
                      <a:lnTo>
                        <a:pt x="8" y="144"/>
                      </a:lnTo>
                      <a:lnTo>
                        <a:pt x="7" y="143"/>
                      </a:lnTo>
                      <a:lnTo>
                        <a:pt x="7" y="132"/>
                      </a:lnTo>
                      <a:lnTo>
                        <a:pt x="10" y="131"/>
                      </a:lnTo>
                      <a:lnTo>
                        <a:pt x="10" y="129"/>
                      </a:lnTo>
                      <a:lnTo>
                        <a:pt x="9" y="128"/>
                      </a:lnTo>
                      <a:lnTo>
                        <a:pt x="9" y="111"/>
                      </a:lnTo>
                      <a:lnTo>
                        <a:pt x="11" y="111"/>
                      </a:lnTo>
                      <a:lnTo>
                        <a:pt x="12" y="110"/>
                      </a:lnTo>
                      <a:lnTo>
                        <a:pt x="12" y="108"/>
                      </a:lnTo>
                      <a:lnTo>
                        <a:pt x="11" y="106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30" name="Freeform 1147"/>
                <p:cNvSpPr>
                  <a:spLocks/>
                </p:cNvSpPr>
                <p:nvPr/>
              </p:nvSpPr>
              <p:spPr bwMode="auto">
                <a:xfrm flipH="1">
                  <a:off x="1162" y="411"/>
                  <a:ext cx="39" cy="1056"/>
                </a:xfrm>
                <a:custGeom>
                  <a:avLst/>
                  <a:gdLst>
                    <a:gd name="T0" fmla="*/ 2147483646 w 3"/>
                    <a:gd name="T1" fmla="*/ 0 h 111"/>
                    <a:gd name="T2" fmla="*/ 2147483646 w 3"/>
                    <a:gd name="T3" fmla="*/ 0 h 111"/>
                    <a:gd name="T4" fmla="*/ 0 w 3"/>
                    <a:gd name="T5" fmla="*/ 2147483646 h 111"/>
                    <a:gd name="T6" fmla="*/ 0 w 3"/>
                    <a:gd name="T7" fmla="*/ 2147483646 h 111"/>
                    <a:gd name="T8" fmla="*/ 0 w 3"/>
                    <a:gd name="T9" fmla="*/ 2147483646 h 1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1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110"/>
                      </a:lnTo>
                      <a:lnTo>
                        <a:pt x="0" y="11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31" name="Freeform 1148"/>
                <p:cNvSpPr>
                  <a:spLocks/>
                </p:cNvSpPr>
                <p:nvPr/>
              </p:nvSpPr>
              <p:spPr bwMode="auto">
                <a:xfrm flipH="1">
                  <a:off x="985" y="435"/>
                  <a:ext cx="201" cy="1722"/>
                </a:xfrm>
                <a:custGeom>
                  <a:avLst/>
                  <a:gdLst>
                    <a:gd name="T0" fmla="*/ 2147483646 w 17"/>
                    <a:gd name="T1" fmla="*/ 0 h 181"/>
                    <a:gd name="T2" fmla="*/ 0 w 17"/>
                    <a:gd name="T3" fmla="*/ 2147483646 h 181"/>
                    <a:gd name="T4" fmla="*/ 2147483646 w 17"/>
                    <a:gd name="T5" fmla="*/ 2147483646 h 181"/>
                    <a:gd name="T6" fmla="*/ 2147483646 w 17"/>
                    <a:gd name="T7" fmla="*/ 2147483646 h 181"/>
                    <a:gd name="T8" fmla="*/ 2147483646 w 17"/>
                    <a:gd name="T9" fmla="*/ 2147483646 h 181"/>
                    <a:gd name="T10" fmla="*/ 2147483646 w 17"/>
                    <a:gd name="T11" fmla="*/ 2147483646 h 181"/>
                    <a:gd name="T12" fmla="*/ 2147483646 w 17"/>
                    <a:gd name="T13" fmla="*/ 2147483646 h 181"/>
                    <a:gd name="T14" fmla="*/ 2147483646 w 17"/>
                    <a:gd name="T15" fmla="*/ 2147483646 h 181"/>
                    <a:gd name="T16" fmla="*/ 2147483646 w 17"/>
                    <a:gd name="T17" fmla="*/ 2147483646 h 181"/>
                    <a:gd name="T18" fmla="*/ 2147483646 w 17"/>
                    <a:gd name="T19" fmla="*/ 2147483646 h 181"/>
                    <a:gd name="T20" fmla="*/ 2147483646 w 17"/>
                    <a:gd name="T21" fmla="*/ 2147483646 h 181"/>
                    <a:gd name="T22" fmla="*/ 2147483646 w 17"/>
                    <a:gd name="T23" fmla="*/ 2147483646 h 181"/>
                    <a:gd name="T24" fmla="*/ 2147483646 w 17"/>
                    <a:gd name="T25" fmla="*/ 2147483646 h 18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7" h="181">
                      <a:moveTo>
                        <a:pt x="9" y="0"/>
                      </a:moveTo>
                      <a:lnTo>
                        <a:pt x="0" y="4"/>
                      </a:lnTo>
                      <a:lnTo>
                        <a:pt x="1" y="108"/>
                      </a:lnTo>
                      <a:lnTo>
                        <a:pt x="2" y="108"/>
                      </a:lnTo>
                      <a:lnTo>
                        <a:pt x="2" y="112"/>
                      </a:lnTo>
                      <a:lnTo>
                        <a:pt x="8" y="112"/>
                      </a:lnTo>
                      <a:lnTo>
                        <a:pt x="10" y="113"/>
                      </a:lnTo>
                      <a:lnTo>
                        <a:pt x="10" y="131"/>
                      </a:lnTo>
                      <a:lnTo>
                        <a:pt x="10" y="132"/>
                      </a:lnTo>
                      <a:lnTo>
                        <a:pt x="12" y="133"/>
                      </a:lnTo>
                      <a:lnTo>
                        <a:pt x="12" y="148"/>
                      </a:lnTo>
                      <a:lnTo>
                        <a:pt x="17" y="151"/>
                      </a:lnTo>
                      <a:lnTo>
                        <a:pt x="17" y="18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32" name="Freeform 1149"/>
                <p:cNvSpPr>
                  <a:spLocks/>
                </p:cNvSpPr>
                <p:nvPr/>
              </p:nvSpPr>
              <p:spPr bwMode="auto">
                <a:xfrm flipH="1">
                  <a:off x="1162" y="2157"/>
                  <a:ext cx="24" cy="1230"/>
                </a:xfrm>
                <a:custGeom>
                  <a:avLst/>
                  <a:gdLst>
                    <a:gd name="T0" fmla="*/ 2147483646 w 2"/>
                    <a:gd name="T1" fmla="*/ 0 h 129"/>
                    <a:gd name="T2" fmla="*/ 0 w 2"/>
                    <a:gd name="T3" fmla="*/ 2147483646 h 12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9">
                      <a:moveTo>
                        <a:pt x="2" y="0"/>
                      </a:moveTo>
                      <a:lnTo>
                        <a:pt x="0" y="12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33" name="Freeform 1150"/>
                <p:cNvSpPr>
                  <a:spLocks/>
                </p:cNvSpPr>
                <p:nvPr/>
              </p:nvSpPr>
              <p:spPr bwMode="auto">
                <a:xfrm flipH="1">
                  <a:off x="1407" y="2205"/>
                  <a:ext cx="14" cy="1806"/>
                </a:xfrm>
                <a:custGeom>
                  <a:avLst/>
                  <a:gdLst>
                    <a:gd name="T0" fmla="*/ 0 w 1"/>
                    <a:gd name="T1" fmla="*/ 0 h 190"/>
                    <a:gd name="T2" fmla="*/ 0 w 1"/>
                    <a:gd name="T3" fmla="*/ 2147483646 h 190"/>
                    <a:gd name="T4" fmla="*/ 0 w 1"/>
                    <a:gd name="T5" fmla="*/ 2147483646 h 190"/>
                    <a:gd name="T6" fmla="*/ 0 w 1"/>
                    <a:gd name="T7" fmla="*/ 2147483646 h 19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190">
                      <a:moveTo>
                        <a:pt x="0" y="0"/>
                      </a:move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0" y="19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34" name="Freeform 1151"/>
                <p:cNvSpPr>
                  <a:spLocks/>
                </p:cNvSpPr>
                <p:nvPr/>
              </p:nvSpPr>
              <p:spPr bwMode="auto">
                <a:xfrm flipH="1">
                  <a:off x="1220" y="411"/>
                  <a:ext cx="201" cy="2976"/>
                </a:xfrm>
                <a:custGeom>
                  <a:avLst/>
                  <a:gdLst>
                    <a:gd name="T0" fmla="*/ 2147483646 w 17"/>
                    <a:gd name="T1" fmla="*/ 0 h 313"/>
                    <a:gd name="T2" fmla="*/ 2147483646 w 17"/>
                    <a:gd name="T3" fmla="*/ 2147483646 h 313"/>
                    <a:gd name="T4" fmla="*/ 2147483646 w 17"/>
                    <a:gd name="T5" fmla="*/ 2147483646 h 313"/>
                    <a:gd name="T6" fmla="*/ 2147483646 w 17"/>
                    <a:gd name="T7" fmla="*/ 2147483646 h 313"/>
                    <a:gd name="T8" fmla="*/ 2147483646 w 17"/>
                    <a:gd name="T9" fmla="*/ 2147483646 h 313"/>
                    <a:gd name="T10" fmla="*/ 2147483646 w 17"/>
                    <a:gd name="T11" fmla="*/ 2147483646 h 313"/>
                    <a:gd name="T12" fmla="*/ 2147483646 w 17"/>
                    <a:gd name="T13" fmla="*/ 2147483646 h 313"/>
                    <a:gd name="T14" fmla="*/ 2147483646 w 17"/>
                    <a:gd name="T15" fmla="*/ 2147483646 h 313"/>
                    <a:gd name="T16" fmla="*/ 0 w 17"/>
                    <a:gd name="T17" fmla="*/ 2147483646 h 3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7" h="313">
                      <a:moveTo>
                        <a:pt x="17" y="0"/>
                      </a:moveTo>
                      <a:lnTo>
                        <a:pt x="17" y="258"/>
                      </a:lnTo>
                      <a:lnTo>
                        <a:pt x="16" y="270"/>
                      </a:lnTo>
                      <a:lnTo>
                        <a:pt x="14" y="278"/>
                      </a:lnTo>
                      <a:lnTo>
                        <a:pt x="11" y="290"/>
                      </a:lnTo>
                      <a:lnTo>
                        <a:pt x="8" y="299"/>
                      </a:lnTo>
                      <a:lnTo>
                        <a:pt x="5" y="305"/>
                      </a:lnTo>
                      <a:lnTo>
                        <a:pt x="2" y="309"/>
                      </a:lnTo>
                      <a:lnTo>
                        <a:pt x="0" y="31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35" name="Freeform 1152"/>
                <p:cNvSpPr>
                  <a:spLocks/>
                </p:cNvSpPr>
                <p:nvPr/>
              </p:nvSpPr>
              <p:spPr bwMode="auto">
                <a:xfrm flipH="1">
                  <a:off x="1103" y="453"/>
                  <a:ext cx="15" cy="1038"/>
                </a:xfrm>
                <a:custGeom>
                  <a:avLst/>
                  <a:gdLst>
                    <a:gd name="T0" fmla="*/ 0 w 1"/>
                    <a:gd name="T1" fmla="*/ 0 h 109"/>
                    <a:gd name="T2" fmla="*/ 0 w 1"/>
                    <a:gd name="T3" fmla="*/ 2147483646 h 10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09">
                      <a:moveTo>
                        <a:pt x="0" y="0"/>
                      </a:moveTo>
                      <a:lnTo>
                        <a:pt x="0" y="10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36" name="Freeform 1153"/>
                <p:cNvSpPr>
                  <a:spLocks/>
                </p:cNvSpPr>
                <p:nvPr/>
              </p:nvSpPr>
              <p:spPr bwMode="auto">
                <a:xfrm flipH="1">
                  <a:off x="1186" y="2901"/>
                  <a:ext cx="142" cy="360"/>
                </a:xfrm>
                <a:custGeom>
                  <a:avLst/>
                  <a:gdLst>
                    <a:gd name="T0" fmla="*/ 2147483646 w 12"/>
                    <a:gd name="T1" fmla="*/ 0 h 38"/>
                    <a:gd name="T2" fmla="*/ 2147483646 w 12"/>
                    <a:gd name="T3" fmla="*/ 2147483646 h 38"/>
                    <a:gd name="T4" fmla="*/ 2147483646 w 12"/>
                    <a:gd name="T5" fmla="*/ 2147483646 h 38"/>
                    <a:gd name="T6" fmla="*/ 2147483646 w 12"/>
                    <a:gd name="T7" fmla="*/ 2147483646 h 38"/>
                    <a:gd name="T8" fmla="*/ 0 w 12"/>
                    <a:gd name="T9" fmla="*/ 2147483646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38">
                      <a:moveTo>
                        <a:pt x="12" y="0"/>
                      </a:moveTo>
                      <a:lnTo>
                        <a:pt x="10" y="12"/>
                      </a:lnTo>
                      <a:lnTo>
                        <a:pt x="8" y="21"/>
                      </a:lnTo>
                      <a:lnTo>
                        <a:pt x="5" y="29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37" name="Freeform 1154"/>
                <p:cNvSpPr>
                  <a:spLocks/>
                </p:cNvSpPr>
                <p:nvPr/>
              </p:nvSpPr>
              <p:spPr bwMode="auto">
                <a:xfrm flipH="1">
                  <a:off x="1118" y="2223"/>
                  <a:ext cx="9" cy="1158"/>
                </a:xfrm>
                <a:custGeom>
                  <a:avLst/>
                  <a:gdLst>
                    <a:gd name="T0" fmla="*/ 0 w 1"/>
                    <a:gd name="T1" fmla="*/ 0 h 122"/>
                    <a:gd name="T2" fmla="*/ 0 w 1"/>
                    <a:gd name="T3" fmla="*/ 2147483646 h 12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22">
                      <a:moveTo>
                        <a:pt x="0" y="0"/>
                      </a:moveTo>
                      <a:lnTo>
                        <a:pt x="0" y="122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38" name="Freeform 1155"/>
                <p:cNvSpPr>
                  <a:spLocks/>
                </p:cNvSpPr>
                <p:nvPr/>
              </p:nvSpPr>
              <p:spPr bwMode="auto">
                <a:xfrm flipH="1">
                  <a:off x="1000" y="2211"/>
                  <a:ext cx="24" cy="1176"/>
                </a:xfrm>
                <a:custGeom>
                  <a:avLst/>
                  <a:gdLst>
                    <a:gd name="T0" fmla="*/ 2147483646 w 2"/>
                    <a:gd name="T1" fmla="*/ 0 h 123"/>
                    <a:gd name="T2" fmla="*/ 0 w 2"/>
                    <a:gd name="T3" fmla="*/ 2147483646 h 12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3">
                      <a:moveTo>
                        <a:pt x="2" y="0"/>
                      </a:moveTo>
                      <a:lnTo>
                        <a:pt x="0" y="12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39" name="Freeform 1156"/>
                <p:cNvSpPr>
                  <a:spLocks/>
                </p:cNvSpPr>
                <p:nvPr/>
              </p:nvSpPr>
              <p:spPr bwMode="auto">
                <a:xfrm flipH="1">
                  <a:off x="1118" y="1461"/>
                  <a:ext cx="102" cy="696"/>
                </a:xfrm>
                <a:custGeom>
                  <a:avLst/>
                  <a:gdLst>
                    <a:gd name="T0" fmla="*/ 2147483646 w 9"/>
                    <a:gd name="T1" fmla="*/ 0 h 73"/>
                    <a:gd name="T2" fmla="*/ 0 w 9"/>
                    <a:gd name="T3" fmla="*/ 0 h 73"/>
                    <a:gd name="T4" fmla="*/ 2147483646 w 9"/>
                    <a:gd name="T5" fmla="*/ 2147483646 h 73"/>
                    <a:gd name="T6" fmla="*/ 2147483646 w 9"/>
                    <a:gd name="T7" fmla="*/ 2147483646 h 73"/>
                    <a:gd name="T8" fmla="*/ 2147483646 w 9"/>
                    <a:gd name="T9" fmla="*/ 2147483646 h 73"/>
                    <a:gd name="T10" fmla="*/ 2147483646 w 9"/>
                    <a:gd name="T11" fmla="*/ 2147483646 h 73"/>
                    <a:gd name="T12" fmla="*/ 2147483646 w 9"/>
                    <a:gd name="T13" fmla="*/ 2147483646 h 73"/>
                    <a:gd name="T14" fmla="*/ 2147483646 w 9"/>
                    <a:gd name="T15" fmla="*/ 2147483646 h 73"/>
                    <a:gd name="T16" fmla="*/ 2147483646 w 9"/>
                    <a:gd name="T17" fmla="*/ 2147483646 h 73"/>
                    <a:gd name="T18" fmla="*/ 2147483646 w 9"/>
                    <a:gd name="T19" fmla="*/ 2147483646 h 73"/>
                    <a:gd name="T20" fmla="*/ 2147483646 w 9"/>
                    <a:gd name="T21" fmla="*/ 2147483646 h 73"/>
                    <a:gd name="T22" fmla="*/ 2147483646 w 9"/>
                    <a:gd name="T23" fmla="*/ 2147483646 h 73"/>
                    <a:gd name="T24" fmla="*/ 2147483646 w 9"/>
                    <a:gd name="T25" fmla="*/ 2147483646 h 73"/>
                    <a:gd name="T26" fmla="*/ 2147483646 w 9"/>
                    <a:gd name="T27" fmla="*/ 2147483646 h 73"/>
                    <a:gd name="T28" fmla="*/ 2147483646 w 9"/>
                    <a:gd name="T29" fmla="*/ 2147483646 h 73"/>
                    <a:gd name="T30" fmla="*/ 2147483646 w 9"/>
                    <a:gd name="T31" fmla="*/ 2147483646 h 73"/>
                    <a:gd name="T32" fmla="*/ 2147483646 w 9"/>
                    <a:gd name="T33" fmla="*/ 2147483646 h 73"/>
                    <a:gd name="T34" fmla="*/ 2147483646 w 9"/>
                    <a:gd name="T35" fmla="*/ 2147483646 h 73"/>
                    <a:gd name="T36" fmla="*/ 2147483646 w 9"/>
                    <a:gd name="T37" fmla="*/ 2147483646 h 73"/>
                    <a:gd name="T38" fmla="*/ 2147483646 w 9"/>
                    <a:gd name="T39" fmla="*/ 2147483646 h 73"/>
                    <a:gd name="T40" fmla="*/ 2147483646 w 9"/>
                    <a:gd name="T41" fmla="*/ 2147483646 h 73"/>
                    <a:gd name="T42" fmla="*/ 2147483646 w 9"/>
                    <a:gd name="T43" fmla="*/ 2147483646 h 73"/>
                    <a:gd name="T44" fmla="*/ 2147483646 w 9"/>
                    <a:gd name="T45" fmla="*/ 2147483646 h 73"/>
                    <a:gd name="T46" fmla="*/ 2147483646 w 9"/>
                    <a:gd name="T47" fmla="*/ 2147483646 h 7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" h="7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5" y="5"/>
                      </a:lnTo>
                      <a:lnTo>
                        <a:pt x="5" y="20"/>
                      </a:lnTo>
                      <a:lnTo>
                        <a:pt x="6" y="21"/>
                      </a:lnTo>
                      <a:lnTo>
                        <a:pt x="6" y="25"/>
                      </a:lnTo>
                      <a:lnTo>
                        <a:pt x="6" y="36"/>
                      </a:lnTo>
                      <a:lnTo>
                        <a:pt x="7" y="37"/>
                      </a:lnTo>
                      <a:lnTo>
                        <a:pt x="7" y="40"/>
                      </a:lnTo>
                      <a:lnTo>
                        <a:pt x="7" y="68"/>
                      </a:lnTo>
                      <a:lnTo>
                        <a:pt x="9" y="68"/>
                      </a:lnTo>
                      <a:lnTo>
                        <a:pt x="9" y="72"/>
                      </a:lnTo>
                      <a:lnTo>
                        <a:pt x="2" y="73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2" y="3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2" y="24"/>
                      </a:lnTo>
                      <a:lnTo>
                        <a:pt x="2" y="21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40" name="Line 1157"/>
                <p:cNvSpPr>
                  <a:spLocks noChangeShapeType="1"/>
                </p:cNvSpPr>
                <p:nvPr/>
              </p:nvSpPr>
              <p:spPr bwMode="auto">
                <a:xfrm flipV="1">
                  <a:off x="967" y="3999"/>
                  <a:ext cx="441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41" name="Line 1158"/>
                <p:cNvSpPr>
                  <a:spLocks noChangeShapeType="1"/>
                </p:cNvSpPr>
                <p:nvPr/>
              </p:nvSpPr>
              <p:spPr bwMode="auto">
                <a:xfrm flipV="1">
                  <a:off x="1162" y="1653"/>
                  <a:ext cx="39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42" name="Line 1159"/>
                <p:cNvSpPr>
                  <a:spLocks noChangeShapeType="1"/>
                </p:cNvSpPr>
                <p:nvPr/>
              </p:nvSpPr>
              <p:spPr bwMode="auto">
                <a:xfrm flipV="1">
                  <a:off x="1162" y="1497"/>
                  <a:ext cx="39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43" name="Line 1160"/>
                <p:cNvSpPr>
                  <a:spLocks noChangeShapeType="1"/>
                </p:cNvSpPr>
                <p:nvPr/>
              </p:nvSpPr>
              <p:spPr bwMode="auto">
                <a:xfrm>
                  <a:off x="1083" y="1689"/>
                  <a:ext cx="103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44" name="Line 1161"/>
                <p:cNvSpPr>
                  <a:spLocks noChangeShapeType="1"/>
                </p:cNvSpPr>
                <p:nvPr/>
              </p:nvSpPr>
              <p:spPr bwMode="auto">
                <a:xfrm flipV="1">
                  <a:off x="1044" y="1839"/>
                  <a:ext cx="16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45" name="Freeform 1162"/>
                <p:cNvSpPr>
                  <a:spLocks/>
                </p:cNvSpPr>
                <p:nvPr/>
              </p:nvSpPr>
              <p:spPr bwMode="auto">
                <a:xfrm flipH="1">
                  <a:off x="1024" y="1863"/>
                  <a:ext cx="162" cy="6"/>
                </a:xfrm>
                <a:custGeom>
                  <a:avLst/>
                  <a:gdLst>
                    <a:gd name="T0" fmla="*/ 2147483646 w 14"/>
                    <a:gd name="T1" fmla="*/ 0 h 1"/>
                    <a:gd name="T2" fmla="*/ 2147483646 w 14"/>
                    <a:gd name="T3" fmla="*/ 0 h 1"/>
                    <a:gd name="T4" fmla="*/ 2147483646 w 14"/>
                    <a:gd name="T5" fmla="*/ 0 h 1"/>
                    <a:gd name="T6" fmla="*/ 2147483646 w 14"/>
                    <a:gd name="T7" fmla="*/ 0 h 1"/>
                    <a:gd name="T8" fmla="*/ 2147483646 w 14"/>
                    <a:gd name="T9" fmla="*/ 2147483646 h 1"/>
                    <a:gd name="T10" fmla="*/ 0 w 14"/>
                    <a:gd name="T11" fmla="*/ 2147483646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" h="1">
                      <a:moveTo>
                        <a:pt x="14" y="0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46" name="Freeform 1163"/>
                <p:cNvSpPr>
                  <a:spLocks/>
                </p:cNvSpPr>
                <p:nvPr/>
              </p:nvSpPr>
              <p:spPr bwMode="auto">
                <a:xfrm flipH="1">
                  <a:off x="1083" y="1485"/>
                  <a:ext cx="5" cy="360"/>
                </a:xfrm>
                <a:custGeom>
                  <a:avLst/>
                  <a:gdLst>
                    <a:gd name="T0" fmla="*/ 0 w 1"/>
                    <a:gd name="T1" fmla="*/ 0 h 38"/>
                    <a:gd name="T2" fmla="*/ 0 w 1"/>
                    <a:gd name="T3" fmla="*/ 2147483646 h 38"/>
                    <a:gd name="T4" fmla="*/ 2147483646 w 1"/>
                    <a:gd name="T5" fmla="*/ 2147483646 h 38"/>
                    <a:gd name="T6" fmla="*/ 2147483646 w 1"/>
                    <a:gd name="T7" fmla="*/ 2147483646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38">
                      <a:moveTo>
                        <a:pt x="0" y="0"/>
                      </a:move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1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47" name="Line 1164"/>
                <p:cNvSpPr>
                  <a:spLocks noChangeShapeType="1"/>
                </p:cNvSpPr>
                <p:nvPr/>
              </p:nvSpPr>
              <p:spPr bwMode="auto">
                <a:xfrm>
                  <a:off x="1044" y="1839"/>
                  <a:ext cx="39" cy="4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48" name="Freeform 1165"/>
                <p:cNvSpPr>
                  <a:spLocks/>
                </p:cNvSpPr>
                <p:nvPr/>
              </p:nvSpPr>
              <p:spPr bwMode="auto">
                <a:xfrm flipH="1">
                  <a:off x="985" y="1923"/>
                  <a:ext cx="74" cy="48"/>
                </a:xfrm>
                <a:custGeom>
                  <a:avLst/>
                  <a:gdLst>
                    <a:gd name="T0" fmla="*/ 2147483646 w 6"/>
                    <a:gd name="T1" fmla="*/ 2147483646 h 5"/>
                    <a:gd name="T2" fmla="*/ 2147483646 w 6"/>
                    <a:gd name="T3" fmla="*/ 2147483646 h 5"/>
                    <a:gd name="T4" fmla="*/ 2147483646 w 6"/>
                    <a:gd name="T5" fmla="*/ 2147483646 h 5"/>
                    <a:gd name="T6" fmla="*/ 0 w 6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6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49" name="Line 1166"/>
                <p:cNvSpPr>
                  <a:spLocks noChangeShapeType="1"/>
                </p:cNvSpPr>
                <p:nvPr/>
              </p:nvSpPr>
              <p:spPr bwMode="auto">
                <a:xfrm flipV="1">
                  <a:off x="975" y="2157"/>
                  <a:ext cx="16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50" name="Line 1167"/>
                <p:cNvSpPr>
                  <a:spLocks noChangeShapeType="1"/>
                </p:cNvSpPr>
                <p:nvPr/>
              </p:nvSpPr>
              <p:spPr bwMode="auto">
                <a:xfrm flipH="1">
                  <a:off x="1044" y="1863"/>
                  <a:ext cx="0" cy="29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51" name="Freeform 1168"/>
                <p:cNvSpPr>
                  <a:spLocks/>
                </p:cNvSpPr>
                <p:nvPr/>
              </p:nvSpPr>
              <p:spPr bwMode="auto">
                <a:xfrm flipH="1">
                  <a:off x="941" y="2163"/>
                  <a:ext cx="44" cy="1236"/>
                </a:xfrm>
                <a:custGeom>
                  <a:avLst/>
                  <a:gdLst>
                    <a:gd name="T0" fmla="*/ 0 w 4"/>
                    <a:gd name="T1" fmla="*/ 0 h 130"/>
                    <a:gd name="T2" fmla="*/ 2147483646 w 4"/>
                    <a:gd name="T3" fmla="*/ 2147483646 h 130"/>
                    <a:gd name="T4" fmla="*/ 2147483646 w 4"/>
                    <a:gd name="T5" fmla="*/ 2147483646 h 130"/>
                    <a:gd name="T6" fmla="*/ 2147483646 w 4"/>
                    <a:gd name="T7" fmla="*/ 2147483646 h 1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130">
                      <a:moveTo>
                        <a:pt x="0" y="0"/>
                      </a:moveTo>
                      <a:lnTo>
                        <a:pt x="3" y="5"/>
                      </a:lnTo>
                      <a:lnTo>
                        <a:pt x="2" y="129"/>
                      </a:lnTo>
                      <a:lnTo>
                        <a:pt x="4" y="13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52" name="Freeform 1169"/>
                <p:cNvSpPr>
                  <a:spLocks/>
                </p:cNvSpPr>
                <p:nvPr/>
              </p:nvSpPr>
              <p:spPr bwMode="auto">
                <a:xfrm flipH="1">
                  <a:off x="941" y="2205"/>
                  <a:ext cx="245" cy="18"/>
                </a:xfrm>
                <a:custGeom>
                  <a:avLst/>
                  <a:gdLst>
                    <a:gd name="T0" fmla="*/ 2147483646 w 21"/>
                    <a:gd name="T1" fmla="*/ 0 h 2"/>
                    <a:gd name="T2" fmla="*/ 2147483646 w 21"/>
                    <a:gd name="T3" fmla="*/ 0 h 2"/>
                    <a:gd name="T4" fmla="*/ 2147483646 w 21"/>
                    <a:gd name="T5" fmla="*/ 0 h 2"/>
                    <a:gd name="T6" fmla="*/ 2147483646 w 21"/>
                    <a:gd name="T7" fmla="*/ 2147483646 h 2"/>
                    <a:gd name="T8" fmla="*/ 2147483646 w 21"/>
                    <a:gd name="T9" fmla="*/ 2147483646 h 2"/>
                    <a:gd name="T10" fmla="*/ 0 w 21"/>
                    <a:gd name="T11" fmla="*/ 2147483646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1" h="2">
                      <a:moveTo>
                        <a:pt x="21" y="0"/>
                      </a:move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5" y="2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53" name="Line 1170"/>
                <p:cNvSpPr>
                  <a:spLocks noChangeShapeType="1"/>
                </p:cNvSpPr>
                <p:nvPr/>
              </p:nvSpPr>
              <p:spPr bwMode="auto">
                <a:xfrm flipV="1">
                  <a:off x="967" y="3381"/>
                  <a:ext cx="45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54" name="Freeform 1171"/>
                <p:cNvSpPr>
                  <a:spLocks/>
                </p:cNvSpPr>
                <p:nvPr/>
              </p:nvSpPr>
              <p:spPr bwMode="auto">
                <a:xfrm flipH="1">
                  <a:off x="951" y="3458"/>
                  <a:ext cx="470" cy="174"/>
                </a:xfrm>
                <a:custGeom>
                  <a:avLst/>
                  <a:gdLst>
                    <a:gd name="T0" fmla="*/ 2147483646 w 40"/>
                    <a:gd name="T1" fmla="*/ 2147483646 h 18"/>
                    <a:gd name="T2" fmla="*/ 2147483646 w 40"/>
                    <a:gd name="T3" fmla="*/ 2147483646 h 18"/>
                    <a:gd name="T4" fmla="*/ 2147483646 w 40"/>
                    <a:gd name="T5" fmla="*/ 2147483646 h 18"/>
                    <a:gd name="T6" fmla="*/ 2147483646 w 40"/>
                    <a:gd name="T7" fmla="*/ 2147483646 h 18"/>
                    <a:gd name="T8" fmla="*/ 2147483646 w 40"/>
                    <a:gd name="T9" fmla="*/ 2147483646 h 18"/>
                    <a:gd name="T10" fmla="*/ 2147483646 w 40"/>
                    <a:gd name="T11" fmla="*/ 2147483646 h 18"/>
                    <a:gd name="T12" fmla="*/ 2147483646 w 40"/>
                    <a:gd name="T13" fmla="*/ 0 h 18"/>
                    <a:gd name="T14" fmla="*/ 2147483646 w 40"/>
                    <a:gd name="T15" fmla="*/ 2147483646 h 18"/>
                    <a:gd name="T16" fmla="*/ 2147483646 w 40"/>
                    <a:gd name="T17" fmla="*/ 2147483646 h 18"/>
                    <a:gd name="T18" fmla="*/ 2147483646 w 40"/>
                    <a:gd name="T19" fmla="*/ 2147483646 h 18"/>
                    <a:gd name="T20" fmla="*/ 2147483646 w 40"/>
                    <a:gd name="T21" fmla="*/ 2147483646 h 18"/>
                    <a:gd name="T22" fmla="*/ 0 w 40"/>
                    <a:gd name="T23" fmla="*/ 2147483646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0" h="18">
                      <a:moveTo>
                        <a:pt x="40" y="17"/>
                      </a:moveTo>
                      <a:lnTo>
                        <a:pt x="37" y="11"/>
                      </a:lnTo>
                      <a:lnTo>
                        <a:pt x="35" y="8"/>
                      </a:lnTo>
                      <a:lnTo>
                        <a:pt x="32" y="5"/>
                      </a:lnTo>
                      <a:lnTo>
                        <a:pt x="29" y="3"/>
                      </a:lnTo>
                      <a:lnTo>
                        <a:pt x="25" y="1"/>
                      </a:lnTo>
                      <a:lnTo>
                        <a:pt x="20" y="0"/>
                      </a:lnTo>
                      <a:lnTo>
                        <a:pt x="15" y="1"/>
                      </a:ln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</p:grpSp>
      <p:sp>
        <p:nvSpPr>
          <p:cNvPr id="365570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2108200" y="-152400"/>
            <a:ext cx="7721600" cy="1143000"/>
          </a:xfrm>
        </p:spPr>
        <p:txBody>
          <a:bodyPr vert="horz" wrap="square" lIns="92075" tIns="46038" rIns="92075" bIns="46038" numCol="1" rtlCol="0" anchor="b" anchorCtr="0" compatLnSpc="1">
            <a:prstTxWarp prst="textNoShape">
              <a:avLst/>
            </a:prstTxWarp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ja-JP" altLang="en-US" dirty="0">
                <a:ea typeface="HG丸ｺﾞｼｯｸM-PRO" pitchFamily="50" charset="-128"/>
              </a:rPr>
              <a:t>対策 ④　荒ドリルの形状変更</a:t>
            </a:r>
          </a:p>
        </p:txBody>
      </p:sp>
      <p:grpSp>
        <p:nvGrpSpPr>
          <p:cNvPr id="98310" name="Group 1027"/>
          <p:cNvGrpSpPr>
            <a:grpSpLocks/>
          </p:cNvGrpSpPr>
          <p:nvPr/>
        </p:nvGrpSpPr>
        <p:grpSpPr bwMode="auto">
          <a:xfrm>
            <a:off x="0" y="5257800"/>
            <a:ext cx="5257800" cy="685800"/>
            <a:chOff x="-960" y="3312"/>
            <a:chExt cx="2613" cy="432"/>
          </a:xfrm>
        </p:grpSpPr>
        <p:sp>
          <p:nvSpPr>
            <p:cNvPr id="98418" name="Rectangle 1028"/>
            <p:cNvSpPr>
              <a:spLocks noChangeArrowheads="1"/>
            </p:cNvSpPr>
            <p:nvPr/>
          </p:nvSpPr>
          <p:spPr bwMode="auto">
            <a:xfrm>
              <a:off x="-960" y="3312"/>
              <a:ext cx="1715" cy="432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8419" name="Rectangle 1029"/>
            <p:cNvSpPr>
              <a:spLocks noChangeArrowheads="1"/>
            </p:cNvSpPr>
            <p:nvPr/>
          </p:nvSpPr>
          <p:spPr bwMode="auto">
            <a:xfrm>
              <a:off x="755" y="3564"/>
              <a:ext cx="300" cy="180"/>
            </a:xfrm>
            <a:prstGeom prst="rect">
              <a:avLst/>
            </a:prstGeom>
            <a:solidFill>
              <a:srgbClr val="C0C0C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8420" name="Rectangle 1030"/>
            <p:cNvSpPr>
              <a:spLocks noChangeArrowheads="1"/>
            </p:cNvSpPr>
            <p:nvPr/>
          </p:nvSpPr>
          <p:spPr bwMode="auto">
            <a:xfrm>
              <a:off x="1055" y="3600"/>
              <a:ext cx="299" cy="144"/>
            </a:xfrm>
            <a:prstGeom prst="rect">
              <a:avLst/>
            </a:prstGeom>
            <a:solidFill>
              <a:srgbClr val="C0C0C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8421" name="Rectangle 1031"/>
            <p:cNvSpPr>
              <a:spLocks noChangeArrowheads="1"/>
            </p:cNvSpPr>
            <p:nvPr/>
          </p:nvSpPr>
          <p:spPr bwMode="auto">
            <a:xfrm>
              <a:off x="1354" y="3636"/>
              <a:ext cx="299" cy="108"/>
            </a:xfrm>
            <a:prstGeom prst="rect">
              <a:avLst/>
            </a:prstGeom>
            <a:solidFill>
              <a:srgbClr val="C0C0C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98311" name="AutoShape 1069"/>
          <p:cNvSpPr>
            <a:spLocks noChangeArrowheads="1"/>
          </p:cNvSpPr>
          <p:nvPr/>
        </p:nvSpPr>
        <p:spPr bwMode="auto">
          <a:xfrm>
            <a:off x="1905001" y="6172200"/>
            <a:ext cx="1390333" cy="457200"/>
          </a:xfrm>
          <a:custGeom>
            <a:avLst/>
            <a:gdLst>
              <a:gd name="T0" fmla="*/ 2147483646 w 21600"/>
              <a:gd name="T1" fmla="*/ 0 h 21600"/>
              <a:gd name="T2" fmla="*/ 0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6236 h 21600"/>
              <a:gd name="T14" fmla="*/ 19903 w 21600"/>
              <a:gd name="T15" fmla="*/ 15364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585" y="0"/>
                </a:moveTo>
                <a:lnTo>
                  <a:pt x="17585" y="6236"/>
                </a:lnTo>
                <a:lnTo>
                  <a:pt x="3375" y="6236"/>
                </a:lnTo>
                <a:lnTo>
                  <a:pt x="3375" y="15364"/>
                </a:lnTo>
                <a:lnTo>
                  <a:pt x="17585" y="15364"/>
                </a:lnTo>
                <a:lnTo>
                  <a:pt x="17585" y="21600"/>
                </a:lnTo>
                <a:lnTo>
                  <a:pt x="21600" y="10800"/>
                </a:lnTo>
                <a:lnTo>
                  <a:pt x="17585" y="0"/>
                </a:lnTo>
                <a:close/>
              </a:path>
              <a:path w="21600" h="21600">
                <a:moveTo>
                  <a:pt x="1350" y="6236"/>
                </a:moveTo>
                <a:lnTo>
                  <a:pt x="1350" y="15364"/>
                </a:lnTo>
                <a:lnTo>
                  <a:pt x="2700" y="15364"/>
                </a:lnTo>
                <a:lnTo>
                  <a:pt x="2700" y="6236"/>
                </a:lnTo>
                <a:lnTo>
                  <a:pt x="1350" y="6236"/>
                </a:lnTo>
                <a:close/>
              </a:path>
              <a:path w="21600" h="21600">
                <a:moveTo>
                  <a:pt x="0" y="6236"/>
                </a:moveTo>
                <a:lnTo>
                  <a:pt x="0" y="15364"/>
                </a:lnTo>
                <a:lnTo>
                  <a:pt x="675" y="15364"/>
                </a:lnTo>
                <a:lnTo>
                  <a:pt x="675" y="6236"/>
                </a:lnTo>
                <a:lnTo>
                  <a:pt x="0" y="6236"/>
                </a:lnTo>
                <a:close/>
              </a:path>
            </a:pathLst>
          </a:cu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365852" name="Group 1308"/>
          <p:cNvGrpSpPr>
            <a:grpSpLocks/>
          </p:cNvGrpSpPr>
          <p:nvPr/>
        </p:nvGrpSpPr>
        <p:grpSpPr bwMode="auto">
          <a:xfrm>
            <a:off x="1195388" y="3886200"/>
            <a:ext cx="5719763" cy="1371600"/>
            <a:chOff x="-821" y="2448"/>
            <a:chExt cx="3603" cy="864"/>
          </a:xfrm>
        </p:grpSpPr>
        <p:sp>
          <p:nvSpPr>
            <p:cNvPr id="98385" name="Rectangle 1309"/>
            <p:cNvSpPr>
              <a:spLocks noChangeArrowheads="1"/>
            </p:cNvSpPr>
            <p:nvPr/>
          </p:nvSpPr>
          <p:spPr bwMode="auto">
            <a:xfrm>
              <a:off x="-362" y="2448"/>
              <a:ext cx="798" cy="864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8386" name="Rectangle 1310" descr="横線"/>
            <p:cNvSpPr>
              <a:spLocks noChangeArrowheads="1"/>
            </p:cNvSpPr>
            <p:nvPr/>
          </p:nvSpPr>
          <p:spPr bwMode="auto">
            <a:xfrm>
              <a:off x="-821" y="2592"/>
              <a:ext cx="459" cy="540"/>
            </a:xfrm>
            <a:prstGeom prst="rect">
              <a:avLst/>
            </a:prstGeom>
            <a:pattFill prst="ltHorz">
              <a:fgClr>
                <a:srgbClr val="333300"/>
              </a:fgClr>
              <a:bgClr>
                <a:srgbClr val="005E76"/>
              </a:bgClr>
            </a:patt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98387" name="Group 1311"/>
            <p:cNvGrpSpPr>
              <a:grpSpLocks/>
            </p:cNvGrpSpPr>
            <p:nvPr/>
          </p:nvGrpSpPr>
          <p:grpSpPr bwMode="auto">
            <a:xfrm>
              <a:off x="444" y="2772"/>
              <a:ext cx="2338" cy="252"/>
              <a:chOff x="444" y="2772"/>
              <a:chExt cx="2338" cy="252"/>
            </a:xfrm>
          </p:grpSpPr>
          <p:sp>
            <p:nvSpPr>
              <p:cNvPr id="98388" name="Rectangle 1312"/>
              <p:cNvSpPr>
                <a:spLocks noChangeArrowheads="1"/>
              </p:cNvSpPr>
              <p:nvPr/>
            </p:nvSpPr>
            <p:spPr bwMode="auto">
              <a:xfrm>
                <a:off x="444" y="2772"/>
                <a:ext cx="359" cy="252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5400000" scaled="1"/>
              </a:gradFill>
              <a:ln w="158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98389" name="Group 1313"/>
              <p:cNvGrpSpPr>
                <a:grpSpLocks/>
              </p:cNvGrpSpPr>
              <p:nvPr/>
            </p:nvGrpSpPr>
            <p:grpSpPr bwMode="auto">
              <a:xfrm rot="5404139">
                <a:off x="1649" y="1891"/>
                <a:ext cx="252" cy="2014"/>
                <a:chOff x="931" y="399"/>
                <a:chExt cx="520" cy="3612"/>
              </a:xfrm>
            </p:grpSpPr>
            <p:sp>
              <p:nvSpPr>
                <p:cNvPr id="98390" name="Freeform 1314"/>
                <p:cNvSpPr>
                  <a:spLocks/>
                </p:cNvSpPr>
                <p:nvPr/>
              </p:nvSpPr>
              <p:spPr bwMode="auto">
                <a:xfrm rot="-5400000">
                  <a:off x="-615" y="1945"/>
                  <a:ext cx="3612" cy="520"/>
                </a:xfrm>
                <a:custGeom>
                  <a:avLst/>
                  <a:gdLst>
                    <a:gd name="T0" fmla="*/ 2147483646 w 378"/>
                    <a:gd name="T1" fmla="*/ 2147483646 h 42"/>
                    <a:gd name="T2" fmla="*/ 2147483646 w 378"/>
                    <a:gd name="T3" fmla="*/ 0 h 42"/>
                    <a:gd name="T4" fmla="*/ 2147483646 w 378"/>
                    <a:gd name="T5" fmla="*/ 2147483646 h 42"/>
                    <a:gd name="T6" fmla="*/ 2147483646 w 378"/>
                    <a:gd name="T7" fmla="*/ 2147483646 h 42"/>
                    <a:gd name="T8" fmla="*/ 2147483646 w 378"/>
                    <a:gd name="T9" fmla="*/ 2147483646 h 42"/>
                    <a:gd name="T10" fmla="*/ 2147483646 w 378"/>
                    <a:gd name="T11" fmla="*/ 2147483646 h 42"/>
                    <a:gd name="T12" fmla="*/ 2147483646 w 378"/>
                    <a:gd name="T13" fmla="*/ 2147483646 h 42"/>
                    <a:gd name="T14" fmla="*/ 2147483646 w 378"/>
                    <a:gd name="T15" fmla="*/ 2147483646 h 42"/>
                    <a:gd name="T16" fmla="*/ 2147483646 w 378"/>
                    <a:gd name="T17" fmla="*/ 2147483646 h 42"/>
                    <a:gd name="T18" fmla="*/ 2147483646 w 378"/>
                    <a:gd name="T19" fmla="*/ 2147483646 h 42"/>
                    <a:gd name="T20" fmla="*/ 2147483646 w 378"/>
                    <a:gd name="T21" fmla="*/ 2147483646 h 42"/>
                    <a:gd name="T22" fmla="*/ 2147483646 w 378"/>
                    <a:gd name="T23" fmla="*/ 2147483646 h 42"/>
                    <a:gd name="T24" fmla="*/ 2147483646 w 378"/>
                    <a:gd name="T25" fmla="*/ 2147483646 h 42"/>
                    <a:gd name="T26" fmla="*/ 2147483646 w 378"/>
                    <a:gd name="T27" fmla="*/ 2147483646 h 42"/>
                    <a:gd name="T28" fmla="*/ 2147483646 w 378"/>
                    <a:gd name="T29" fmla="*/ 2147483646 h 42"/>
                    <a:gd name="T30" fmla="*/ 2147483646 w 378"/>
                    <a:gd name="T31" fmla="*/ 2147483646 h 42"/>
                    <a:gd name="T32" fmla="*/ 2147483646 w 378"/>
                    <a:gd name="T33" fmla="*/ 2147483646 h 42"/>
                    <a:gd name="T34" fmla="*/ 2147483646 w 378"/>
                    <a:gd name="T35" fmla="*/ 2147483646 h 42"/>
                    <a:gd name="T36" fmla="*/ 2147483646 w 378"/>
                    <a:gd name="T37" fmla="*/ 2147483646 h 42"/>
                    <a:gd name="T38" fmla="*/ 2147483646 w 378"/>
                    <a:gd name="T39" fmla="*/ 2147483646 h 42"/>
                    <a:gd name="T40" fmla="*/ 2147483646 w 378"/>
                    <a:gd name="T41" fmla="*/ 2147483646 h 42"/>
                    <a:gd name="T42" fmla="*/ 2147483646 w 378"/>
                    <a:gd name="T43" fmla="*/ 2147483646 h 42"/>
                    <a:gd name="T44" fmla="*/ 2147483646 w 378"/>
                    <a:gd name="T45" fmla="*/ 2147483646 h 42"/>
                    <a:gd name="T46" fmla="*/ 2147483646 w 378"/>
                    <a:gd name="T47" fmla="*/ 2147483646 h 42"/>
                    <a:gd name="T48" fmla="*/ 2147483646 w 378"/>
                    <a:gd name="T49" fmla="*/ 2147483646 h 42"/>
                    <a:gd name="T50" fmla="*/ 2147483646 w 378"/>
                    <a:gd name="T51" fmla="*/ 2147483646 h 42"/>
                    <a:gd name="T52" fmla="*/ 2147483646 w 378"/>
                    <a:gd name="T53" fmla="*/ 2147483646 h 42"/>
                    <a:gd name="T54" fmla="*/ 0 w 378"/>
                    <a:gd name="T55" fmla="*/ 2147483646 h 42"/>
                    <a:gd name="T56" fmla="*/ 2147483646 w 378"/>
                    <a:gd name="T57" fmla="*/ 2147483646 h 4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78" h="42">
                      <a:moveTo>
                        <a:pt x="3" y="2"/>
                      </a:moveTo>
                      <a:lnTo>
                        <a:pt x="190" y="0"/>
                      </a:lnTo>
                      <a:lnTo>
                        <a:pt x="196" y="4"/>
                      </a:lnTo>
                      <a:lnTo>
                        <a:pt x="226" y="4"/>
                      </a:lnTo>
                      <a:lnTo>
                        <a:pt x="231" y="11"/>
                      </a:lnTo>
                      <a:lnTo>
                        <a:pt x="234" y="7"/>
                      </a:lnTo>
                      <a:lnTo>
                        <a:pt x="243" y="8"/>
                      </a:lnTo>
                      <a:lnTo>
                        <a:pt x="246" y="11"/>
                      </a:lnTo>
                      <a:lnTo>
                        <a:pt x="265" y="11"/>
                      </a:lnTo>
                      <a:lnTo>
                        <a:pt x="268" y="15"/>
                      </a:lnTo>
                      <a:lnTo>
                        <a:pt x="270" y="13"/>
                      </a:lnTo>
                      <a:lnTo>
                        <a:pt x="376" y="13"/>
                      </a:lnTo>
                      <a:lnTo>
                        <a:pt x="378" y="20"/>
                      </a:lnTo>
                      <a:lnTo>
                        <a:pt x="375" y="29"/>
                      </a:lnTo>
                      <a:lnTo>
                        <a:pt x="272" y="29"/>
                      </a:lnTo>
                      <a:lnTo>
                        <a:pt x="269" y="27"/>
                      </a:lnTo>
                      <a:lnTo>
                        <a:pt x="264" y="29"/>
                      </a:lnTo>
                      <a:lnTo>
                        <a:pt x="264" y="31"/>
                      </a:lnTo>
                      <a:lnTo>
                        <a:pt x="249" y="31"/>
                      </a:lnTo>
                      <a:lnTo>
                        <a:pt x="245" y="29"/>
                      </a:lnTo>
                      <a:lnTo>
                        <a:pt x="242" y="32"/>
                      </a:lnTo>
                      <a:lnTo>
                        <a:pt x="233" y="33"/>
                      </a:lnTo>
                      <a:lnTo>
                        <a:pt x="229" y="31"/>
                      </a:lnTo>
                      <a:lnTo>
                        <a:pt x="225" y="37"/>
                      </a:lnTo>
                      <a:lnTo>
                        <a:pt x="201" y="37"/>
                      </a:lnTo>
                      <a:lnTo>
                        <a:pt x="199" y="35"/>
                      </a:lnTo>
                      <a:lnTo>
                        <a:pt x="190" y="39"/>
                      </a:lnTo>
                      <a:lnTo>
                        <a:pt x="0" y="42"/>
                      </a:lnTo>
                      <a:lnTo>
                        <a:pt x="2" y="3"/>
                      </a:lnTo>
                    </a:path>
                  </a:pathLst>
                </a:custGeom>
                <a:gradFill rotWithShape="0">
                  <a:gsLst>
                    <a:gs pos="0">
                      <a:srgbClr val="FFFFFF"/>
                    </a:gs>
                    <a:gs pos="50000">
                      <a:srgbClr val="969696"/>
                    </a:gs>
                    <a:gs pos="100000">
                      <a:srgbClr val="FFFF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91" name="Freeform 1315"/>
                <p:cNvSpPr>
                  <a:spLocks/>
                </p:cNvSpPr>
                <p:nvPr/>
              </p:nvSpPr>
              <p:spPr bwMode="auto">
                <a:xfrm flipH="1">
                  <a:off x="941" y="405"/>
                  <a:ext cx="348" cy="3600"/>
                </a:xfrm>
                <a:custGeom>
                  <a:avLst/>
                  <a:gdLst>
                    <a:gd name="T0" fmla="*/ 2147483646 w 30"/>
                    <a:gd name="T1" fmla="*/ 2147483646 h 379"/>
                    <a:gd name="T2" fmla="*/ 2147483646 w 30"/>
                    <a:gd name="T3" fmla="*/ 2147483646 h 379"/>
                    <a:gd name="T4" fmla="*/ 2147483646 w 30"/>
                    <a:gd name="T5" fmla="*/ 2147483646 h 379"/>
                    <a:gd name="T6" fmla="*/ 2147483646 w 30"/>
                    <a:gd name="T7" fmla="*/ 2147483646 h 379"/>
                    <a:gd name="T8" fmla="*/ 2147483646 w 30"/>
                    <a:gd name="T9" fmla="*/ 2147483646 h 379"/>
                    <a:gd name="T10" fmla="*/ 2147483646 w 30"/>
                    <a:gd name="T11" fmla="*/ 2147483646 h 379"/>
                    <a:gd name="T12" fmla="*/ 2147483646 w 30"/>
                    <a:gd name="T13" fmla="*/ 2147483646 h 379"/>
                    <a:gd name="T14" fmla="*/ 2147483646 w 30"/>
                    <a:gd name="T15" fmla="*/ 2147483646 h 379"/>
                    <a:gd name="T16" fmla="*/ 2147483646 w 30"/>
                    <a:gd name="T17" fmla="*/ 2147483646 h 379"/>
                    <a:gd name="T18" fmla="*/ 2147483646 w 30"/>
                    <a:gd name="T19" fmla="*/ 2147483646 h 379"/>
                    <a:gd name="T20" fmla="*/ 2147483646 w 30"/>
                    <a:gd name="T21" fmla="*/ 2147483646 h 379"/>
                    <a:gd name="T22" fmla="*/ 2147483646 w 30"/>
                    <a:gd name="T23" fmla="*/ 2147483646 h 379"/>
                    <a:gd name="T24" fmla="*/ 2147483646 w 30"/>
                    <a:gd name="T25" fmla="*/ 2147483646 h 379"/>
                    <a:gd name="T26" fmla="*/ 2147483646 w 30"/>
                    <a:gd name="T27" fmla="*/ 2147483646 h 379"/>
                    <a:gd name="T28" fmla="*/ 2147483646 w 30"/>
                    <a:gd name="T29" fmla="*/ 2147483646 h 379"/>
                    <a:gd name="T30" fmla="*/ 2147483646 w 30"/>
                    <a:gd name="T31" fmla="*/ 2147483646 h 379"/>
                    <a:gd name="T32" fmla="*/ 2147483646 w 30"/>
                    <a:gd name="T33" fmla="*/ 2147483646 h 379"/>
                    <a:gd name="T34" fmla="*/ 2147483646 w 30"/>
                    <a:gd name="T35" fmla="*/ 2147483646 h 379"/>
                    <a:gd name="T36" fmla="*/ 2147483646 w 30"/>
                    <a:gd name="T37" fmla="*/ 2147483646 h 379"/>
                    <a:gd name="T38" fmla="*/ 2147483646 w 30"/>
                    <a:gd name="T39" fmla="*/ 2147483646 h 379"/>
                    <a:gd name="T40" fmla="*/ 2147483646 w 30"/>
                    <a:gd name="T41" fmla="*/ 2147483646 h 379"/>
                    <a:gd name="T42" fmla="*/ 2147483646 w 30"/>
                    <a:gd name="T43" fmla="*/ 0 h 379"/>
                    <a:gd name="T44" fmla="*/ 0 w 30"/>
                    <a:gd name="T45" fmla="*/ 2147483646 h 3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" h="379">
                      <a:moveTo>
                        <a:pt x="29" y="379"/>
                      </a:moveTo>
                      <a:lnTo>
                        <a:pt x="29" y="321"/>
                      </a:lnTo>
                      <a:lnTo>
                        <a:pt x="30" y="314"/>
                      </a:lnTo>
                      <a:lnTo>
                        <a:pt x="30" y="189"/>
                      </a:lnTo>
                      <a:lnTo>
                        <a:pt x="26" y="182"/>
                      </a:lnTo>
                      <a:lnTo>
                        <a:pt x="26" y="179"/>
                      </a:lnTo>
                      <a:lnTo>
                        <a:pt x="27" y="177"/>
                      </a:lnTo>
                      <a:lnTo>
                        <a:pt x="27" y="153"/>
                      </a:lnTo>
                      <a:lnTo>
                        <a:pt x="22" y="150"/>
                      </a:lnTo>
                      <a:lnTo>
                        <a:pt x="22" y="147"/>
                      </a:lnTo>
                      <a:lnTo>
                        <a:pt x="23" y="146"/>
                      </a:lnTo>
                      <a:lnTo>
                        <a:pt x="23" y="136"/>
                      </a:lnTo>
                      <a:lnTo>
                        <a:pt x="22" y="135"/>
                      </a:lnTo>
                      <a:lnTo>
                        <a:pt x="20" y="134"/>
                      </a:lnTo>
                      <a:lnTo>
                        <a:pt x="20" y="131"/>
                      </a:lnTo>
                      <a:lnTo>
                        <a:pt x="20" y="114"/>
                      </a:lnTo>
                      <a:lnTo>
                        <a:pt x="17" y="113"/>
                      </a:lnTo>
                      <a:lnTo>
                        <a:pt x="17" y="111"/>
                      </a:lnTo>
                      <a:lnTo>
                        <a:pt x="18" y="110"/>
                      </a:lnTo>
                      <a:lnTo>
                        <a:pt x="18" y="109"/>
                      </a:lnTo>
                      <a:lnTo>
                        <a:pt x="18" y="3"/>
                      </a:lnTo>
                      <a:lnTo>
                        <a:pt x="9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92" name="Freeform 1316"/>
                <p:cNvSpPr>
                  <a:spLocks/>
                </p:cNvSpPr>
                <p:nvPr/>
              </p:nvSpPr>
              <p:spPr bwMode="auto">
                <a:xfrm flipH="1">
                  <a:off x="1279" y="435"/>
                  <a:ext cx="142" cy="1758"/>
                </a:xfrm>
                <a:custGeom>
                  <a:avLst/>
                  <a:gdLst>
                    <a:gd name="T0" fmla="*/ 0 w 12"/>
                    <a:gd name="T1" fmla="*/ 2147483646 h 185"/>
                    <a:gd name="T2" fmla="*/ 2147483646 w 12"/>
                    <a:gd name="T3" fmla="*/ 2147483646 h 185"/>
                    <a:gd name="T4" fmla="*/ 2147483646 w 12"/>
                    <a:gd name="T5" fmla="*/ 2147483646 h 185"/>
                    <a:gd name="T6" fmla="*/ 2147483646 w 12"/>
                    <a:gd name="T7" fmla="*/ 2147483646 h 185"/>
                    <a:gd name="T8" fmla="*/ 2147483646 w 12"/>
                    <a:gd name="T9" fmla="*/ 2147483646 h 185"/>
                    <a:gd name="T10" fmla="*/ 2147483646 w 12"/>
                    <a:gd name="T11" fmla="*/ 2147483646 h 185"/>
                    <a:gd name="T12" fmla="*/ 2147483646 w 12"/>
                    <a:gd name="T13" fmla="*/ 2147483646 h 185"/>
                    <a:gd name="T14" fmla="*/ 2147483646 w 12"/>
                    <a:gd name="T15" fmla="*/ 2147483646 h 185"/>
                    <a:gd name="T16" fmla="*/ 2147483646 w 12"/>
                    <a:gd name="T17" fmla="*/ 2147483646 h 185"/>
                    <a:gd name="T18" fmla="*/ 2147483646 w 12"/>
                    <a:gd name="T19" fmla="*/ 2147483646 h 185"/>
                    <a:gd name="T20" fmla="*/ 2147483646 w 12"/>
                    <a:gd name="T21" fmla="*/ 2147483646 h 185"/>
                    <a:gd name="T22" fmla="*/ 2147483646 w 12"/>
                    <a:gd name="T23" fmla="*/ 2147483646 h 185"/>
                    <a:gd name="T24" fmla="*/ 2147483646 w 12"/>
                    <a:gd name="T25" fmla="*/ 2147483646 h 185"/>
                    <a:gd name="T26" fmla="*/ 2147483646 w 12"/>
                    <a:gd name="T27" fmla="*/ 2147483646 h 185"/>
                    <a:gd name="T28" fmla="*/ 2147483646 w 12"/>
                    <a:gd name="T29" fmla="*/ 2147483646 h 185"/>
                    <a:gd name="T30" fmla="*/ 2147483646 w 12"/>
                    <a:gd name="T31" fmla="*/ 2147483646 h 185"/>
                    <a:gd name="T32" fmla="*/ 2147483646 w 12"/>
                    <a:gd name="T33" fmla="*/ 2147483646 h 185"/>
                    <a:gd name="T34" fmla="*/ 2147483646 w 12"/>
                    <a:gd name="T35" fmla="*/ 2147483646 h 185"/>
                    <a:gd name="T36" fmla="*/ 2147483646 w 12"/>
                    <a:gd name="T37" fmla="*/ 0 h 1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" h="185">
                      <a:moveTo>
                        <a:pt x="0" y="185"/>
                      </a:moveTo>
                      <a:lnTo>
                        <a:pt x="4" y="179"/>
                      </a:lnTo>
                      <a:lnTo>
                        <a:pt x="4" y="176"/>
                      </a:lnTo>
                      <a:lnTo>
                        <a:pt x="3" y="175"/>
                      </a:lnTo>
                      <a:lnTo>
                        <a:pt x="3" y="150"/>
                      </a:lnTo>
                      <a:lnTo>
                        <a:pt x="6" y="148"/>
                      </a:lnTo>
                      <a:lnTo>
                        <a:pt x="8" y="146"/>
                      </a:lnTo>
                      <a:lnTo>
                        <a:pt x="8" y="144"/>
                      </a:lnTo>
                      <a:lnTo>
                        <a:pt x="7" y="143"/>
                      </a:lnTo>
                      <a:lnTo>
                        <a:pt x="7" y="132"/>
                      </a:lnTo>
                      <a:lnTo>
                        <a:pt x="10" y="131"/>
                      </a:lnTo>
                      <a:lnTo>
                        <a:pt x="10" y="129"/>
                      </a:lnTo>
                      <a:lnTo>
                        <a:pt x="9" y="128"/>
                      </a:lnTo>
                      <a:lnTo>
                        <a:pt x="9" y="111"/>
                      </a:lnTo>
                      <a:lnTo>
                        <a:pt x="11" y="111"/>
                      </a:lnTo>
                      <a:lnTo>
                        <a:pt x="12" y="110"/>
                      </a:lnTo>
                      <a:lnTo>
                        <a:pt x="12" y="108"/>
                      </a:lnTo>
                      <a:lnTo>
                        <a:pt x="11" y="106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93" name="Freeform 1317"/>
                <p:cNvSpPr>
                  <a:spLocks/>
                </p:cNvSpPr>
                <p:nvPr/>
              </p:nvSpPr>
              <p:spPr bwMode="auto">
                <a:xfrm flipH="1">
                  <a:off x="1162" y="411"/>
                  <a:ext cx="39" cy="1056"/>
                </a:xfrm>
                <a:custGeom>
                  <a:avLst/>
                  <a:gdLst>
                    <a:gd name="T0" fmla="*/ 2147483646 w 3"/>
                    <a:gd name="T1" fmla="*/ 0 h 111"/>
                    <a:gd name="T2" fmla="*/ 2147483646 w 3"/>
                    <a:gd name="T3" fmla="*/ 0 h 111"/>
                    <a:gd name="T4" fmla="*/ 0 w 3"/>
                    <a:gd name="T5" fmla="*/ 2147483646 h 111"/>
                    <a:gd name="T6" fmla="*/ 0 w 3"/>
                    <a:gd name="T7" fmla="*/ 2147483646 h 111"/>
                    <a:gd name="T8" fmla="*/ 0 w 3"/>
                    <a:gd name="T9" fmla="*/ 2147483646 h 1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1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110"/>
                      </a:lnTo>
                      <a:lnTo>
                        <a:pt x="0" y="11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94" name="Freeform 1318"/>
                <p:cNvSpPr>
                  <a:spLocks/>
                </p:cNvSpPr>
                <p:nvPr/>
              </p:nvSpPr>
              <p:spPr bwMode="auto">
                <a:xfrm flipH="1">
                  <a:off x="985" y="435"/>
                  <a:ext cx="201" cy="1722"/>
                </a:xfrm>
                <a:custGeom>
                  <a:avLst/>
                  <a:gdLst>
                    <a:gd name="T0" fmla="*/ 2147483646 w 17"/>
                    <a:gd name="T1" fmla="*/ 0 h 181"/>
                    <a:gd name="T2" fmla="*/ 0 w 17"/>
                    <a:gd name="T3" fmla="*/ 2147483646 h 181"/>
                    <a:gd name="T4" fmla="*/ 2147483646 w 17"/>
                    <a:gd name="T5" fmla="*/ 2147483646 h 181"/>
                    <a:gd name="T6" fmla="*/ 2147483646 w 17"/>
                    <a:gd name="T7" fmla="*/ 2147483646 h 181"/>
                    <a:gd name="T8" fmla="*/ 2147483646 w 17"/>
                    <a:gd name="T9" fmla="*/ 2147483646 h 181"/>
                    <a:gd name="T10" fmla="*/ 2147483646 w 17"/>
                    <a:gd name="T11" fmla="*/ 2147483646 h 181"/>
                    <a:gd name="T12" fmla="*/ 2147483646 w 17"/>
                    <a:gd name="T13" fmla="*/ 2147483646 h 181"/>
                    <a:gd name="T14" fmla="*/ 2147483646 w 17"/>
                    <a:gd name="T15" fmla="*/ 2147483646 h 181"/>
                    <a:gd name="T16" fmla="*/ 2147483646 w 17"/>
                    <a:gd name="T17" fmla="*/ 2147483646 h 181"/>
                    <a:gd name="T18" fmla="*/ 2147483646 w 17"/>
                    <a:gd name="T19" fmla="*/ 2147483646 h 181"/>
                    <a:gd name="T20" fmla="*/ 2147483646 w 17"/>
                    <a:gd name="T21" fmla="*/ 2147483646 h 181"/>
                    <a:gd name="T22" fmla="*/ 2147483646 w 17"/>
                    <a:gd name="T23" fmla="*/ 2147483646 h 181"/>
                    <a:gd name="T24" fmla="*/ 2147483646 w 17"/>
                    <a:gd name="T25" fmla="*/ 2147483646 h 18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7" h="181">
                      <a:moveTo>
                        <a:pt x="9" y="0"/>
                      </a:moveTo>
                      <a:lnTo>
                        <a:pt x="0" y="4"/>
                      </a:lnTo>
                      <a:lnTo>
                        <a:pt x="1" y="108"/>
                      </a:lnTo>
                      <a:lnTo>
                        <a:pt x="2" y="108"/>
                      </a:lnTo>
                      <a:lnTo>
                        <a:pt x="2" y="112"/>
                      </a:lnTo>
                      <a:lnTo>
                        <a:pt x="8" y="112"/>
                      </a:lnTo>
                      <a:lnTo>
                        <a:pt x="10" y="113"/>
                      </a:lnTo>
                      <a:lnTo>
                        <a:pt x="10" y="131"/>
                      </a:lnTo>
                      <a:lnTo>
                        <a:pt x="10" y="132"/>
                      </a:lnTo>
                      <a:lnTo>
                        <a:pt x="12" y="133"/>
                      </a:lnTo>
                      <a:lnTo>
                        <a:pt x="12" y="148"/>
                      </a:lnTo>
                      <a:lnTo>
                        <a:pt x="17" y="151"/>
                      </a:lnTo>
                      <a:lnTo>
                        <a:pt x="17" y="18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95" name="Freeform 1319"/>
                <p:cNvSpPr>
                  <a:spLocks/>
                </p:cNvSpPr>
                <p:nvPr/>
              </p:nvSpPr>
              <p:spPr bwMode="auto">
                <a:xfrm flipH="1">
                  <a:off x="1162" y="2157"/>
                  <a:ext cx="24" cy="1230"/>
                </a:xfrm>
                <a:custGeom>
                  <a:avLst/>
                  <a:gdLst>
                    <a:gd name="T0" fmla="*/ 2147483646 w 2"/>
                    <a:gd name="T1" fmla="*/ 0 h 129"/>
                    <a:gd name="T2" fmla="*/ 0 w 2"/>
                    <a:gd name="T3" fmla="*/ 2147483646 h 12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9">
                      <a:moveTo>
                        <a:pt x="2" y="0"/>
                      </a:moveTo>
                      <a:lnTo>
                        <a:pt x="0" y="12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96" name="Freeform 1320"/>
                <p:cNvSpPr>
                  <a:spLocks/>
                </p:cNvSpPr>
                <p:nvPr/>
              </p:nvSpPr>
              <p:spPr bwMode="auto">
                <a:xfrm flipH="1">
                  <a:off x="1407" y="2205"/>
                  <a:ext cx="14" cy="1806"/>
                </a:xfrm>
                <a:custGeom>
                  <a:avLst/>
                  <a:gdLst>
                    <a:gd name="T0" fmla="*/ 0 w 1"/>
                    <a:gd name="T1" fmla="*/ 0 h 190"/>
                    <a:gd name="T2" fmla="*/ 0 w 1"/>
                    <a:gd name="T3" fmla="*/ 2147483646 h 190"/>
                    <a:gd name="T4" fmla="*/ 0 w 1"/>
                    <a:gd name="T5" fmla="*/ 2147483646 h 190"/>
                    <a:gd name="T6" fmla="*/ 0 w 1"/>
                    <a:gd name="T7" fmla="*/ 2147483646 h 19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190">
                      <a:moveTo>
                        <a:pt x="0" y="0"/>
                      </a:move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0" y="19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97" name="Freeform 1321"/>
                <p:cNvSpPr>
                  <a:spLocks/>
                </p:cNvSpPr>
                <p:nvPr/>
              </p:nvSpPr>
              <p:spPr bwMode="auto">
                <a:xfrm flipH="1">
                  <a:off x="1220" y="411"/>
                  <a:ext cx="201" cy="2976"/>
                </a:xfrm>
                <a:custGeom>
                  <a:avLst/>
                  <a:gdLst>
                    <a:gd name="T0" fmla="*/ 2147483646 w 17"/>
                    <a:gd name="T1" fmla="*/ 0 h 313"/>
                    <a:gd name="T2" fmla="*/ 2147483646 w 17"/>
                    <a:gd name="T3" fmla="*/ 2147483646 h 313"/>
                    <a:gd name="T4" fmla="*/ 2147483646 w 17"/>
                    <a:gd name="T5" fmla="*/ 2147483646 h 313"/>
                    <a:gd name="T6" fmla="*/ 2147483646 w 17"/>
                    <a:gd name="T7" fmla="*/ 2147483646 h 313"/>
                    <a:gd name="T8" fmla="*/ 2147483646 w 17"/>
                    <a:gd name="T9" fmla="*/ 2147483646 h 313"/>
                    <a:gd name="T10" fmla="*/ 2147483646 w 17"/>
                    <a:gd name="T11" fmla="*/ 2147483646 h 313"/>
                    <a:gd name="T12" fmla="*/ 2147483646 w 17"/>
                    <a:gd name="T13" fmla="*/ 2147483646 h 313"/>
                    <a:gd name="T14" fmla="*/ 2147483646 w 17"/>
                    <a:gd name="T15" fmla="*/ 2147483646 h 313"/>
                    <a:gd name="T16" fmla="*/ 0 w 17"/>
                    <a:gd name="T17" fmla="*/ 2147483646 h 3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7" h="313">
                      <a:moveTo>
                        <a:pt x="17" y="0"/>
                      </a:moveTo>
                      <a:lnTo>
                        <a:pt x="17" y="258"/>
                      </a:lnTo>
                      <a:lnTo>
                        <a:pt x="16" y="270"/>
                      </a:lnTo>
                      <a:lnTo>
                        <a:pt x="14" y="278"/>
                      </a:lnTo>
                      <a:lnTo>
                        <a:pt x="11" y="290"/>
                      </a:lnTo>
                      <a:lnTo>
                        <a:pt x="8" y="299"/>
                      </a:lnTo>
                      <a:lnTo>
                        <a:pt x="5" y="305"/>
                      </a:lnTo>
                      <a:lnTo>
                        <a:pt x="2" y="309"/>
                      </a:lnTo>
                      <a:lnTo>
                        <a:pt x="0" y="31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98" name="Freeform 1322"/>
                <p:cNvSpPr>
                  <a:spLocks/>
                </p:cNvSpPr>
                <p:nvPr/>
              </p:nvSpPr>
              <p:spPr bwMode="auto">
                <a:xfrm flipH="1">
                  <a:off x="1103" y="453"/>
                  <a:ext cx="15" cy="1038"/>
                </a:xfrm>
                <a:custGeom>
                  <a:avLst/>
                  <a:gdLst>
                    <a:gd name="T0" fmla="*/ 0 w 1"/>
                    <a:gd name="T1" fmla="*/ 0 h 109"/>
                    <a:gd name="T2" fmla="*/ 0 w 1"/>
                    <a:gd name="T3" fmla="*/ 2147483646 h 10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09">
                      <a:moveTo>
                        <a:pt x="0" y="0"/>
                      </a:moveTo>
                      <a:lnTo>
                        <a:pt x="0" y="10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99" name="Freeform 1323"/>
                <p:cNvSpPr>
                  <a:spLocks/>
                </p:cNvSpPr>
                <p:nvPr/>
              </p:nvSpPr>
              <p:spPr bwMode="auto">
                <a:xfrm flipH="1">
                  <a:off x="1186" y="2901"/>
                  <a:ext cx="142" cy="360"/>
                </a:xfrm>
                <a:custGeom>
                  <a:avLst/>
                  <a:gdLst>
                    <a:gd name="T0" fmla="*/ 2147483646 w 12"/>
                    <a:gd name="T1" fmla="*/ 0 h 38"/>
                    <a:gd name="T2" fmla="*/ 2147483646 w 12"/>
                    <a:gd name="T3" fmla="*/ 2147483646 h 38"/>
                    <a:gd name="T4" fmla="*/ 2147483646 w 12"/>
                    <a:gd name="T5" fmla="*/ 2147483646 h 38"/>
                    <a:gd name="T6" fmla="*/ 2147483646 w 12"/>
                    <a:gd name="T7" fmla="*/ 2147483646 h 38"/>
                    <a:gd name="T8" fmla="*/ 0 w 12"/>
                    <a:gd name="T9" fmla="*/ 2147483646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38">
                      <a:moveTo>
                        <a:pt x="12" y="0"/>
                      </a:moveTo>
                      <a:lnTo>
                        <a:pt x="10" y="12"/>
                      </a:lnTo>
                      <a:lnTo>
                        <a:pt x="8" y="21"/>
                      </a:lnTo>
                      <a:lnTo>
                        <a:pt x="5" y="29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00" name="Freeform 1324"/>
                <p:cNvSpPr>
                  <a:spLocks/>
                </p:cNvSpPr>
                <p:nvPr/>
              </p:nvSpPr>
              <p:spPr bwMode="auto">
                <a:xfrm flipH="1">
                  <a:off x="1118" y="2223"/>
                  <a:ext cx="9" cy="1158"/>
                </a:xfrm>
                <a:custGeom>
                  <a:avLst/>
                  <a:gdLst>
                    <a:gd name="T0" fmla="*/ 0 w 1"/>
                    <a:gd name="T1" fmla="*/ 0 h 122"/>
                    <a:gd name="T2" fmla="*/ 0 w 1"/>
                    <a:gd name="T3" fmla="*/ 2147483646 h 12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22">
                      <a:moveTo>
                        <a:pt x="0" y="0"/>
                      </a:moveTo>
                      <a:lnTo>
                        <a:pt x="0" y="122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01" name="Freeform 1325"/>
                <p:cNvSpPr>
                  <a:spLocks/>
                </p:cNvSpPr>
                <p:nvPr/>
              </p:nvSpPr>
              <p:spPr bwMode="auto">
                <a:xfrm flipH="1">
                  <a:off x="1000" y="2211"/>
                  <a:ext cx="24" cy="1176"/>
                </a:xfrm>
                <a:custGeom>
                  <a:avLst/>
                  <a:gdLst>
                    <a:gd name="T0" fmla="*/ 2147483646 w 2"/>
                    <a:gd name="T1" fmla="*/ 0 h 123"/>
                    <a:gd name="T2" fmla="*/ 0 w 2"/>
                    <a:gd name="T3" fmla="*/ 2147483646 h 12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3">
                      <a:moveTo>
                        <a:pt x="2" y="0"/>
                      </a:moveTo>
                      <a:lnTo>
                        <a:pt x="0" y="12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02" name="Freeform 1326"/>
                <p:cNvSpPr>
                  <a:spLocks/>
                </p:cNvSpPr>
                <p:nvPr/>
              </p:nvSpPr>
              <p:spPr bwMode="auto">
                <a:xfrm flipH="1">
                  <a:off x="1118" y="1461"/>
                  <a:ext cx="102" cy="696"/>
                </a:xfrm>
                <a:custGeom>
                  <a:avLst/>
                  <a:gdLst>
                    <a:gd name="T0" fmla="*/ 2147483646 w 9"/>
                    <a:gd name="T1" fmla="*/ 0 h 73"/>
                    <a:gd name="T2" fmla="*/ 0 w 9"/>
                    <a:gd name="T3" fmla="*/ 0 h 73"/>
                    <a:gd name="T4" fmla="*/ 2147483646 w 9"/>
                    <a:gd name="T5" fmla="*/ 2147483646 h 73"/>
                    <a:gd name="T6" fmla="*/ 2147483646 w 9"/>
                    <a:gd name="T7" fmla="*/ 2147483646 h 73"/>
                    <a:gd name="T8" fmla="*/ 2147483646 w 9"/>
                    <a:gd name="T9" fmla="*/ 2147483646 h 73"/>
                    <a:gd name="T10" fmla="*/ 2147483646 w 9"/>
                    <a:gd name="T11" fmla="*/ 2147483646 h 73"/>
                    <a:gd name="T12" fmla="*/ 2147483646 w 9"/>
                    <a:gd name="T13" fmla="*/ 2147483646 h 73"/>
                    <a:gd name="T14" fmla="*/ 2147483646 w 9"/>
                    <a:gd name="T15" fmla="*/ 2147483646 h 73"/>
                    <a:gd name="T16" fmla="*/ 2147483646 w 9"/>
                    <a:gd name="T17" fmla="*/ 2147483646 h 73"/>
                    <a:gd name="T18" fmla="*/ 2147483646 w 9"/>
                    <a:gd name="T19" fmla="*/ 2147483646 h 73"/>
                    <a:gd name="T20" fmla="*/ 2147483646 w 9"/>
                    <a:gd name="T21" fmla="*/ 2147483646 h 73"/>
                    <a:gd name="T22" fmla="*/ 2147483646 w 9"/>
                    <a:gd name="T23" fmla="*/ 2147483646 h 73"/>
                    <a:gd name="T24" fmla="*/ 2147483646 w 9"/>
                    <a:gd name="T25" fmla="*/ 2147483646 h 73"/>
                    <a:gd name="T26" fmla="*/ 2147483646 w 9"/>
                    <a:gd name="T27" fmla="*/ 2147483646 h 73"/>
                    <a:gd name="T28" fmla="*/ 2147483646 w 9"/>
                    <a:gd name="T29" fmla="*/ 2147483646 h 73"/>
                    <a:gd name="T30" fmla="*/ 2147483646 w 9"/>
                    <a:gd name="T31" fmla="*/ 2147483646 h 73"/>
                    <a:gd name="T32" fmla="*/ 2147483646 w 9"/>
                    <a:gd name="T33" fmla="*/ 2147483646 h 73"/>
                    <a:gd name="T34" fmla="*/ 2147483646 w 9"/>
                    <a:gd name="T35" fmla="*/ 2147483646 h 73"/>
                    <a:gd name="T36" fmla="*/ 2147483646 w 9"/>
                    <a:gd name="T37" fmla="*/ 2147483646 h 73"/>
                    <a:gd name="T38" fmla="*/ 2147483646 w 9"/>
                    <a:gd name="T39" fmla="*/ 2147483646 h 73"/>
                    <a:gd name="T40" fmla="*/ 2147483646 w 9"/>
                    <a:gd name="T41" fmla="*/ 2147483646 h 73"/>
                    <a:gd name="T42" fmla="*/ 2147483646 w 9"/>
                    <a:gd name="T43" fmla="*/ 2147483646 h 73"/>
                    <a:gd name="T44" fmla="*/ 2147483646 w 9"/>
                    <a:gd name="T45" fmla="*/ 2147483646 h 73"/>
                    <a:gd name="T46" fmla="*/ 2147483646 w 9"/>
                    <a:gd name="T47" fmla="*/ 2147483646 h 7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" h="7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5" y="5"/>
                      </a:lnTo>
                      <a:lnTo>
                        <a:pt x="5" y="20"/>
                      </a:lnTo>
                      <a:lnTo>
                        <a:pt x="6" y="21"/>
                      </a:lnTo>
                      <a:lnTo>
                        <a:pt x="6" y="25"/>
                      </a:lnTo>
                      <a:lnTo>
                        <a:pt x="6" y="36"/>
                      </a:lnTo>
                      <a:lnTo>
                        <a:pt x="7" y="37"/>
                      </a:lnTo>
                      <a:lnTo>
                        <a:pt x="7" y="40"/>
                      </a:lnTo>
                      <a:lnTo>
                        <a:pt x="7" y="68"/>
                      </a:lnTo>
                      <a:lnTo>
                        <a:pt x="9" y="68"/>
                      </a:lnTo>
                      <a:lnTo>
                        <a:pt x="9" y="72"/>
                      </a:lnTo>
                      <a:lnTo>
                        <a:pt x="2" y="73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2" y="3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2" y="24"/>
                      </a:lnTo>
                      <a:lnTo>
                        <a:pt x="2" y="21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03" name="Line 1327"/>
                <p:cNvSpPr>
                  <a:spLocks noChangeShapeType="1"/>
                </p:cNvSpPr>
                <p:nvPr/>
              </p:nvSpPr>
              <p:spPr bwMode="auto">
                <a:xfrm flipV="1">
                  <a:off x="967" y="3999"/>
                  <a:ext cx="441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04" name="Line 1328"/>
                <p:cNvSpPr>
                  <a:spLocks noChangeShapeType="1"/>
                </p:cNvSpPr>
                <p:nvPr/>
              </p:nvSpPr>
              <p:spPr bwMode="auto">
                <a:xfrm flipV="1">
                  <a:off x="1162" y="1653"/>
                  <a:ext cx="39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05" name="Line 1329"/>
                <p:cNvSpPr>
                  <a:spLocks noChangeShapeType="1"/>
                </p:cNvSpPr>
                <p:nvPr/>
              </p:nvSpPr>
              <p:spPr bwMode="auto">
                <a:xfrm flipV="1">
                  <a:off x="1162" y="1497"/>
                  <a:ext cx="39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06" name="Line 1330"/>
                <p:cNvSpPr>
                  <a:spLocks noChangeShapeType="1"/>
                </p:cNvSpPr>
                <p:nvPr/>
              </p:nvSpPr>
              <p:spPr bwMode="auto">
                <a:xfrm>
                  <a:off x="1083" y="1689"/>
                  <a:ext cx="103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07" name="Line 1331"/>
                <p:cNvSpPr>
                  <a:spLocks noChangeShapeType="1"/>
                </p:cNvSpPr>
                <p:nvPr/>
              </p:nvSpPr>
              <p:spPr bwMode="auto">
                <a:xfrm flipV="1">
                  <a:off x="1044" y="1839"/>
                  <a:ext cx="16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08" name="Freeform 1332"/>
                <p:cNvSpPr>
                  <a:spLocks/>
                </p:cNvSpPr>
                <p:nvPr/>
              </p:nvSpPr>
              <p:spPr bwMode="auto">
                <a:xfrm flipH="1">
                  <a:off x="1024" y="1863"/>
                  <a:ext cx="162" cy="6"/>
                </a:xfrm>
                <a:custGeom>
                  <a:avLst/>
                  <a:gdLst>
                    <a:gd name="T0" fmla="*/ 2147483646 w 14"/>
                    <a:gd name="T1" fmla="*/ 0 h 1"/>
                    <a:gd name="T2" fmla="*/ 2147483646 w 14"/>
                    <a:gd name="T3" fmla="*/ 0 h 1"/>
                    <a:gd name="T4" fmla="*/ 2147483646 w 14"/>
                    <a:gd name="T5" fmla="*/ 0 h 1"/>
                    <a:gd name="T6" fmla="*/ 2147483646 w 14"/>
                    <a:gd name="T7" fmla="*/ 0 h 1"/>
                    <a:gd name="T8" fmla="*/ 2147483646 w 14"/>
                    <a:gd name="T9" fmla="*/ 2147483646 h 1"/>
                    <a:gd name="T10" fmla="*/ 0 w 14"/>
                    <a:gd name="T11" fmla="*/ 2147483646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" h="1">
                      <a:moveTo>
                        <a:pt x="14" y="0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09" name="Freeform 1333"/>
                <p:cNvSpPr>
                  <a:spLocks/>
                </p:cNvSpPr>
                <p:nvPr/>
              </p:nvSpPr>
              <p:spPr bwMode="auto">
                <a:xfrm flipH="1">
                  <a:off x="1083" y="1485"/>
                  <a:ext cx="5" cy="360"/>
                </a:xfrm>
                <a:custGeom>
                  <a:avLst/>
                  <a:gdLst>
                    <a:gd name="T0" fmla="*/ 0 w 1"/>
                    <a:gd name="T1" fmla="*/ 0 h 38"/>
                    <a:gd name="T2" fmla="*/ 0 w 1"/>
                    <a:gd name="T3" fmla="*/ 2147483646 h 38"/>
                    <a:gd name="T4" fmla="*/ 2147483646 w 1"/>
                    <a:gd name="T5" fmla="*/ 2147483646 h 38"/>
                    <a:gd name="T6" fmla="*/ 2147483646 w 1"/>
                    <a:gd name="T7" fmla="*/ 2147483646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38">
                      <a:moveTo>
                        <a:pt x="0" y="0"/>
                      </a:move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1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10" name="Line 1334"/>
                <p:cNvSpPr>
                  <a:spLocks noChangeShapeType="1"/>
                </p:cNvSpPr>
                <p:nvPr/>
              </p:nvSpPr>
              <p:spPr bwMode="auto">
                <a:xfrm>
                  <a:off x="1044" y="1839"/>
                  <a:ext cx="39" cy="4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11" name="Freeform 1335"/>
                <p:cNvSpPr>
                  <a:spLocks/>
                </p:cNvSpPr>
                <p:nvPr/>
              </p:nvSpPr>
              <p:spPr bwMode="auto">
                <a:xfrm flipH="1">
                  <a:off x="985" y="1923"/>
                  <a:ext cx="74" cy="48"/>
                </a:xfrm>
                <a:custGeom>
                  <a:avLst/>
                  <a:gdLst>
                    <a:gd name="T0" fmla="*/ 2147483646 w 6"/>
                    <a:gd name="T1" fmla="*/ 2147483646 h 5"/>
                    <a:gd name="T2" fmla="*/ 2147483646 w 6"/>
                    <a:gd name="T3" fmla="*/ 2147483646 h 5"/>
                    <a:gd name="T4" fmla="*/ 2147483646 w 6"/>
                    <a:gd name="T5" fmla="*/ 2147483646 h 5"/>
                    <a:gd name="T6" fmla="*/ 0 w 6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6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12" name="Line 1336"/>
                <p:cNvSpPr>
                  <a:spLocks noChangeShapeType="1"/>
                </p:cNvSpPr>
                <p:nvPr/>
              </p:nvSpPr>
              <p:spPr bwMode="auto">
                <a:xfrm flipV="1">
                  <a:off x="975" y="2157"/>
                  <a:ext cx="16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13" name="Line 1337"/>
                <p:cNvSpPr>
                  <a:spLocks noChangeShapeType="1"/>
                </p:cNvSpPr>
                <p:nvPr/>
              </p:nvSpPr>
              <p:spPr bwMode="auto">
                <a:xfrm flipH="1">
                  <a:off x="1044" y="1863"/>
                  <a:ext cx="0" cy="29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14" name="Freeform 1338"/>
                <p:cNvSpPr>
                  <a:spLocks/>
                </p:cNvSpPr>
                <p:nvPr/>
              </p:nvSpPr>
              <p:spPr bwMode="auto">
                <a:xfrm flipH="1">
                  <a:off x="941" y="2163"/>
                  <a:ext cx="44" cy="1236"/>
                </a:xfrm>
                <a:custGeom>
                  <a:avLst/>
                  <a:gdLst>
                    <a:gd name="T0" fmla="*/ 0 w 4"/>
                    <a:gd name="T1" fmla="*/ 0 h 130"/>
                    <a:gd name="T2" fmla="*/ 2147483646 w 4"/>
                    <a:gd name="T3" fmla="*/ 2147483646 h 130"/>
                    <a:gd name="T4" fmla="*/ 2147483646 w 4"/>
                    <a:gd name="T5" fmla="*/ 2147483646 h 130"/>
                    <a:gd name="T6" fmla="*/ 2147483646 w 4"/>
                    <a:gd name="T7" fmla="*/ 2147483646 h 1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130">
                      <a:moveTo>
                        <a:pt x="0" y="0"/>
                      </a:moveTo>
                      <a:lnTo>
                        <a:pt x="3" y="5"/>
                      </a:lnTo>
                      <a:lnTo>
                        <a:pt x="2" y="129"/>
                      </a:lnTo>
                      <a:lnTo>
                        <a:pt x="4" y="13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15" name="Freeform 1339"/>
                <p:cNvSpPr>
                  <a:spLocks/>
                </p:cNvSpPr>
                <p:nvPr/>
              </p:nvSpPr>
              <p:spPr bwMode="auto">
                <a:xfrm flipH="1">
                  <a:off x="941" y="2205"/>
                  <a:ext cx="245" cy="18"/>
                </a:xfrm>
                <a:custGeom>
                  <a:avLst/>
                  <a:gdLst>
                    <a:gd name="T0" fmla="*/ 2147483646 w 21"/>
                    <a:gd name="T1" fmla="*/ 0 h 2"/>
                    <a:gd name="T2" fmla="*/ 2147483646 w 21"/>
                    <a:gd name="T3" fmla="*/ 0 h 2"/>
                    <a:gd name="T4" fmla="*/ 2147483646 w 21"/>
                    <a:gd name="T5" fmla="*/ 0 h 2"/>
                    <a:gd name="T6" fmla="*/ 2147483646 w 21"/>
                    <a:gd name="T7" fmla="*/ 2147483646 h 2"/>
                    <a:gd name="T8" fmla="*/ 2147483646 w 21"/>
                    <a:gd name="T9" fmla="*/ 2147483646 h 2"/>
                    <a:gd name="T10" fmla="*/ 0 w 21"/>
                    <a:gd name="T11" fmla="*/ 2147483646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1" h="2">
                      <a:moveTo>
                        <a:pt x="21" y="0"/>
                      </a:move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5" y="2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16" name="Line 1340"/>
                <p:cNvSpPr>
                  <a:spLocks noChangeShapeType="1"/>
                </p:cNvSpPr>
                <p:nvPr/>
              </p:nvSpPr>
              <p:spPr bwMode="auto">
                <a:xfrm flipV="1">
                  <a:off x="967" y="3381"/>
                  <a:ext cx="45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417" name="Freeform 1341"/>
                <p:cNvSpPr>
                  <a:spLocks/>
                </p:cNvSpPr>
                <p:nvPr/>
              </p:nvSpPr>
              <p:spPr bwMode="auto">
                <a:xfrm flipH="1">
                  <a:off x="951" y="3458"/>
                  <a:ext cx="470" cy="174"/>
                </a:xfrm>
                <a:custGeom>
                  <a:avLst/>
                  <a:gdLst>
                    <a:gd name="T0" fmla="*/ 2147483646 w 40"/>
                    <a:gd name="T1" fmla="*/ 2147483646 h 18"/>
                    <a:gd name="T2" fmla="*/ 2147483646 w 40"/>
                    <a:gd name="T3" fmla="*/ 2147483646 h 18"/>
                    <a:gd name="T4" fmla="*/ 2147483646 w 40"/>
                    <a:gd name="T5" fmla="*/ 2147483646 h 18"/>
                    <a:gd name="T6" fmla="*/ 2147483646 w 40"/>
                    <a:gd name="T7" fmla="*/ 2147483646 h 18"/>
                    <a:gd name="T8" fmla="*/ 2147483646 w 40"/>
                    <a:gd name="T9" fmla="*/ 2147483646 h 18"/>
                    <a:gd name="T10" fmla="*/ 2147483646 w 40"/>
                    <a:gd name="T11" fmla="*/ 2147483646 h 18"/>
                    <a:gd name="T12" fmla="*/ 2147483646 w 40"/>
                    <a:gd name="T13" fmla="*/ 0 h 18"/>
                    <a:gd name="T14" fmla="*/ 2147483646 w 40"/>
                    <a:gd name="T15" fmla="*/ 2147483646 h 18"/>
                    <a:gd name="T16" fmla="*/ 2147483646 w 40"/>
                    <a:gd name="T17" fmla="*/ 2147483646 h 18"/>
                    <a:gd name="T18" fmla="*/ 2147483646 w 40"/>
                    <a:gd name="T19" fmla="*/ 2147483646 h 18"/>
                    <a:gd name="T20" fmla="*/ 2147483646 w 40"/>
                    <a:gd name="T21" fmla="*/ 2147483646 h 18"/>
                    <a:gd name="T22" fmla="*/ 0 w 40"/>
                    <a:gd name="T23" fmla="*/ 2147483646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0" h="18">
                      <a:moveTo>
                        <a:pt x="40" y="17"/>
                      </a:moveTo>
                      <a:lnTo>
                        <a:pt x="37" y="11"/>
                      </a:lnTo>
                      <a:lnTo>
                        <a:pt x="35" y="8"/>
                      </a:lnTo>
                      <a:lnTo>
                        <a:pt x="32" y="5"/>
                      </a:lnTo>
                      <a:lnTo>
                        <a:pt x="29" y="3"/>
                      </a:lnTo>
                      <a:lnTo>
                        <a:pt x="25" y="1"/>
                      </a:lnTo>
                      <a:lnTo>
                        <a:pt x="20" y="0"/>
                      </a:lnTo>
                      <a:lnTo>
                        <a:pt x="15" y="1"/>
                      </a:ln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</p:grpSp>
      <p:sp>
        <p:nvSpPr>
          <p:cNvPr id="366057" name="AutoShape 1513"/>
          <p:cNvSpPr>
            <a:spLocks noChangeArrowheads="1"/>
          </p:cNvSpPr>
          <p:nvPr/>
        </p:nvSpPr>
        <p:spPr bwMode="auto">
          <a:xfrm rot="-845016">
            <a:off x="2590801" y="1447801"/>
            <a:ext cx="5241925" cy="1471613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None/>
            </a:pPr>
            <a:r>
              <a:rPr lang="ja-JP" altLang="en-US" sz="3600">
                <a:solidFill>
                  <a:schemeClr val="tx1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試加工開始後</a:t>
            </a:r>
          </a:p>
          <a:p>
            <a:pPr algn="ctr" eaLnBrk="1" hangingPunct="1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None/>
            </a:pPr>
            <a:r>
              <a:rPr lang="ja-JP" altLang="en-US" sz="3600">
                <a:solidFill>
                  <a:schemeClr val="tx1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すぐに径大連発！！</a:t>
            </a:r>
          </a:p>
        </p:txBody>
      </p:sp>
      <p:sp>
        <p:nvSpPr>
          <p:cNvPr id="366058" name="AutoShape 1514"/>
          <p:cNvSpPr>
            <a:spLocks noChangeArrowheads="1"/>
          </p:cNvSpPr>
          <p:nvPr/>
        </p:nvSpPr>
        <p:spPr bwMode="auto">
          <a:xfrm>
            <a:off x="2133600" y="5181600"/>
            <a:ext cx="7848600" cy="914400"/>
          </a:xfrm>
          <a:prstGeom prst="flowChartAlternateProcess">
            <a:avLst/>
          </a:prstGeom>
          <a:solidFill>
            <a:srgbClr val="CCFF99"/>
          </a:solidFill>
          <a:ln w="635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40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効果なし      失敗！！</a:t>
            </a:r>
          </a:p>
        </p:txBody>
      </p:sp>
      <p:grpSp>
        <p:nvGrpSpPr>
          <p:cNvPr id="365920" name="Group 1376"/>
          <p:cNvGrpSpPr>
            <a:grpSpLocks/>
          </p:cNvGrpSpPr>
          <p:nvPr/>
        </p:nvGrpSpPr>
        <p:grpSpPr bwMode="auto">
          <a:xfrm>
            <a:off x="1728788" y="3886200"/>
            <a:ext cx="5719762" cy="1371600"/>
            <a:chOff x="-821" y="2448"/>
            <a:chExt cx="3603" cy="864"/>
          </a:xfrm>
        </p:grpSpPr>
        <p:sp>
          <p:nvSpPr>
            <p:cNvPr id="98352" name="Rectangle 1377"/>
            <p:cNvSpPr>
              <a:spLocks noChangeArrowheads="1"/>
            </p:cNvSpPr>
            <p:nvPr/>
          </p:nvSpPr>
          <p:spPr bwMode="auto">
            <a:xfrm>
              <a:off x="-362" y="2448"/>
              <a:ext cx="798" cy="864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8353" name="Rectangle 1378" descr="横線"/>
            <p:cNvSpPr>
              <a:spLocks noChangeArrowheads="1"/>
            </p:cNvSpPr>
            <p:nvPr/>
          </p:nvSpPr>
          <p:spPr bwMode="auto">
            <a:xfrm>
              <a:off x="-821" y="2592"/>
              <a:ext cx="459" cy="540"/>
            </a:xfrm>
            <a:prstGeom prst="rect">
              <a:avLst/>
            </a:prstGeom>
            <a:pattFill prst="ltHorz">
              <a:fgClr>
                <a:srgbClr val="333300"/>
              </a:fgClr>
              <a:bgClr>
                <a:srgbClr val="005E76"/>
              </a:bgClr>
            </a:patt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98354" name="Group 1379"/>
            <p:cNvGrpSpPr>
              <a:grpSpLocks/>
            </p:cNvGrpSpPr>
            <p:nvPr/>
          </p:nvGrpSpPr>
          <p:grpSpPr bwMode="auto">
            <a:xfrm>
              <a:off x="444" y="2772"/>
              <a:ext cx="2338" cy="252"/>
              <a:chOff x="444" y="2772"/>
              <a:chExt cx="2338" cy="252"/>
            </a:xfrm>
          </p:grpSpPr>
          <p:sp>
            <p:nvSpPr>
              <p:cNvPr id="98355" name="Rectangle 1380"/>
              <p:cNvSpPr>
                <a:spLocks noChangeArrowheads="1"/>
              </p:cNvSpPr>
              <p:nvPr/>
            </p:nvSpPr>
            <p:spPr bwMode="auto">
              <a:xfrm>
                <a:off x="444" y="2772"/>
                <a:ext cx="359" cy="252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5400000" scaled="1"/>
              </a:gradFill>
              <a:ln w="158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98356" name="Group 1381"/>
              <p:cNvGrpSpPr>
                <a:grpSpLocks/>
              </p:cNvGrpSpPr>
              <p:nvPr/>
            </p:nvGrpSpPr>
            <p:grpSpPr bwMode="auto">
              <a:xfrm rot="5404139">
                <a:off x="1649" y="1891"/>
                <a:ext cx="252" cy="2014"/>
                <a:chOff x="931" y="399"/>
                <a:chExt cx="520" cy="3612"/>
              </a:xfrm>
            </p:grpSpPr>
            <p:sp>
              <p:nvSpPr>
                <p:cNvPr id="98357" name="Freeform 1382"/>
                <p:cNvSpPr>
                  <a:spLocks/>
                </p:cNvSpPr>
                <p:nvPr/>
              </p:nvSpPr>
              <p:spPr bwMode="auto">
                <a:xfrm rot="-5400000">
                  <a:off x="-615" y="1945"/>
                  <a:ext cx="3612" cy="520"/>
                </a:xfrm>
                <a:custGeom>
                  <a:avLst/>
                  <a:gdLst>
                    <a:gd name="T0" fmla="*/ 2147483646 w 378"/>
                    <a:gd name="T1" fmla="*/ 2147483646 h 42"/>
                    <a:gd name="T2" fmla="*/ 2147483646 w 378"/>
                    <a:gd name="T3" fmla="*/ 0 h 42"/>
                    <a:gd name="T4" fmla="*/ 2147483646 w 378"/>
                    <a:gd name="T5" fmla="*/ 2147483646 h 42"/>
                    <a:gd name="T6" fmla="*/ 2147483646 w 378"/>
                    <a:gd name="T7" fmla="*/ 2147483646 h 42"/>
                    <a:gd name="T8" fmla="*/ 2147483646 w 378"/>
                    <a:gd name="T9" fmla="*/ 2147483646 h 42"/>
                    <a:gd name="T10" fmla="*/ 2147483646 w 378"/>
                    <a:gd name="T11" fmla="*/ 2147483646 h 42"/>
                    <a:gd name="T12" fmla="*/ 2147483646 w 378"/>
                    <a:gd name="T13" fmla="*/ 2147483646 h 42"/>
                    <a:gd name="T14" fmla="*/ 2147483646 w 378"/>
                    <a:gd name="T15" fmla="*/ 2147483646 h 42"/>
                    <a:gd name="T16" fmla="*/ 2147483646 w 378"/>
                    <a:gd name="T17" fmla="*/ 2147483646 h 42"/>
                    <a:gd name="T18" fmla="*/ 2147483646 w 378"/>
                    <a:gd name="T19" fmla="*/ 2147483646 h 42"/>
                    <a:gd name="T20" fmla="*/ 2147483646 w 378"/>
                    <a:gd name="T21" fmla="*/ 2147483646 h 42"/>
                    <a:gd name="T22" fmla="*/ 2147483646 w 378"/>
                    <a:gd name="T23" fmla="*/ 2147483646 h 42"/>
                    <a:gd name="T24" fmla="*/ 2147483646 w 378"/>
                    <a:gd name="T25" fmla="*/ 2147483646 h 42"/>
                    <a:gd name="T26" fmla="*/ 2147483646 w 378"/>
                    <a:gd name="T27" fmla="*/ 2147483646 h 42"/>
                    <a:gd name="T28" fmla="*/ 2147483646 w 378"/>
                    <a:gd name="T29" fmla="*/ 2147483646 h 42"/>
                    <a:gd name="T30" fmla="*/ 2147483646 w 378"/>
                    <a:gd name="T31" fmla="*/ 2147483646 h 42"/>
                    <a:gd name="T32" fmla="*/ 2147483646 w 378"/>
                    <a:gd name="T33" fmla="*/ 2147483646 h 42"/>
                    <a:gd name="T34" fmla="*/ 2147483646 w 378"/>
                    <a:gd name="T35" fmla="*/ 2147483646 h 42"/>
                    <a:gd name="T36" fmla="*/ 2147483646 w 378"/>
                    <a:gd name="T37" fmla="*/ 2147483646 h 42"/>
                    <a:gd name="T38" fmla="*/ 2147483646 w 378"/>
                    <a:gd name="T39" fmla="*/ 2147483646 h 42"/>
                    <a:gd name="T40" fmla="*/ 2147483646 w 378"/>
                    <a:gd name="T41" fmla="*/ 2147483646 h 42"/>
                    <a:gd name="T42" fmla="*/ 2147483646 w 378"/>
                    <a:gd name="T43" fmla="*/ 2147483646 h 42"/>
                    <a:gd name="T44" fmla="*/ 2147483646 w 378"/>
                    <a:gd name="T45" fmla="*/ 2147483646 h 42"/>
                    <a:gd name="T46" fmla="*/ 2147483646 w 378"/>
                    <a:gd name="T47" fmla="*/ 2147483646 h 42"/>
                    <a:gd name="T48" fmla="*/ 2147483646 w 378"/>
                    <a:gd name="T49" fmla="*/ 2147483646 h 42"/>
                    <a:gd name="T50" fmla="*/ 2147483646 w 378"/>
                    <a:gd name="T51" fmla="*/ 2147483646 h 42"/>
                    <a:gd name="T52" fmla="*/ 2147483646 w 378"/>
                    <a:gd name="T53" fmla="*/ 2147483646 h 42"/>
                    <a:gd name="T54" fmla="*/ 0 w 378"/>
                    <a:gd name="T55" fmla="*/ 2147483646 h 42"/>
                    <a:gd name="T56" fmla="*/ 2147483646 w 378"/>
                    <a:gd name="T57" fmla="*/ 2147483646 h 4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78" h="42">
                      <a:moveTo>
                        <a:pt x="3" y="2"/>
                      </a:moveTo>
                      <a:lnTo>
                        <a:pt x="190" y="0"/>
                      </a:lnTo>
                      <a:lnTo>
                        <a:pt x="196" y="4"/>
                      </a:lnTo>
                      <a:lnTo>
                        <a:pt x="226" y="4"/>
                      </a:lnTo>
                      <a:lnTo>
                        <a:pt x="231" y="11"/>
                      </a:lnTo>
                      <a:lnTo>
                        <a:pt x="234" y="7"/>
                      </a:lnTo>
                      <a:lnTo>
                        <a:pt x="243" y="8"/>
                      </a:lnTo>
                      <a:lnTo>
                        <a:pt x="246" y="11"/>
                      </a:lnTo>
                      <a:lnTo>
                        <a:pt x="265" y="11"/>
                      </a:lnTo>
                      <a:lnTo>
                        <a:pt x="268" y="15"/>
                      </a:lnTo>
                      <a:lnTo>
                        <a:pt x="270" y="13"/>
                      </a:lnTo>
                      <a:lnTo>
                        <a:pt x="376" y="13"/>
                      </a:lnTo>
                      <a:lnTo>
                        <a:pt x="378" y="20"/>
                      </a:lnTo>
                      <a:lnTo>
                        <a:pt x="375" y="29"/>
                      </a:lnTo>
                      <a:lnTo>
                        <a:pt x="272" y="29"/>
                      </a:lnTo>
                      <a:lnTo>
                        <a:pt x="269" y="27"/>
                      </a:lnTo>
                      <a:lnTo>
                        <a:pt x="264" y="29"/>
                      </a:lnTo>
                      <a:lnTo>
                        <a:pt x="264" y="31"/>
                      </a:lnTo>
                      <a:lnTo>
                        <a:pt x="249" y="31"/>
                      </a:lnTo>
                      <a:lnTo>
                        <a:pt x="245" y="29"/>
                      </a:lnTo>
                      <a:lnTo>
                        <a:pt x="242" y="32"/>
                      </a:lnTo>
                      <a:lnTo>
                        <a:pt x="233" y="33"/>
                      </a:lnTo>
                      <a:lnTo>
                        <a:pt x="229" y="31"/>
                      </a:lnTo>
                      <a:lnTo>
                        <a:pt x="225" y="37"/>
                      </a:lnTo>
                      <a:lnTo>
                        <a:pt x="201" y="37"/>
                      </a:lnTo>
                      <a:lnTo>
                        <a:pt x="199" y="35"/>
                      </a:lnTo>
                      <a:lnTo>
                        <a:pt x="190" y="39"/>
                      </a:lnTo>
                      <a:lnTo>
                        <a:pt x="0" y="42"/>
                      </a:lnTo>
                      <a:lnTo>
                        <a:pt x="2" y="3"/>
                      </a:lnTo>
                    </a:path>
                  </a:pathLst>
                </a:custGeom>
                <a:gradFill rotWithShape="0">
                  <a:gsLst>
                    <a:gs pos="0">
                      <a:srgbClr val="FFFFFF"/>
                    </a:gs>
                    <a:gs pos="50000">
                      <a:srgbClr val="969696"/>
                    </a:gs>
                    <a:gs pos="100000">
                      <a:srgbClr val="FFFF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58" name="Freeform 1383"/>
                <p:cNvSpPr>
                  <a:spLocks/>
                </p:cNvSpPr>
                <p:nvPr/>
              </p:nvSpPr>
              <p:spPr bwMode="auto">
                <a:xfrm flipH="1">
                  <a:off x="941" y="405"/>
                  <a:ext cx="348" cy="3600"/>
                </a:xfrm>
                <a:custGeom>
                  <a:avLst/>
                  <a:gdLst>
                    <a:gd name="T0" fmla="*/ 2147483646 w 30"/>
                    <a:gd name="T1" fmla="*/ 2147483646 h 379"/>
                    <a:gd name="T2" fmla="*/ 2147483646 w 30"/>
                    <a:gd name="T3" fmla="*/ 2147483646 h 379"/>
                    <a:gd name="T4" fmla="*/ 2147483646 w 30"/>
                    <a:gd name="T5" fmla="*/ 2147483646 h 379"/>
                    <a:gd name="T6" fmla="*/ 2147483646 w 30"/>
                    <a:gd name="T7" fmla="*/ 2147483646 h 379"/>
                    <a:gd name="T8" fmla="*/ 2147483646 w 30"/>
                    <a:gd name="T9" fmla="*/ 2147483646 h 379"/>
                    <a:gd name="T10" fmla="*/ 2147483646 w 30"/>
                    <a:gd name="T11" fmla="*/ 2147483646 h 379"/>
                    <a:gd name="T12" fmla="*/ 2147483646 w 30"/>
                    <a:gd name="T13" fmla="*/ 2147483646 h 379"/>
                    <a:gd name="T14" fmla="*/ 2147483646 w 30"/>
                    <a:gd name="T15" fmla="*/ 2147483646 h 379"/>
                    <a:gd name="T16" fmla="*/ 2147483646 w 30"/>
                    <a:gd name="T17" fmla="*/ 2147483646 h 379"/>
                    <a:gd name="T18" fmla="*/ 2147483646 w 30"/>
                    <a:gd name="T19" fmla="*/ 2147483646 h 379"/>
                    <a:gd name="T20" fmla="*/ 2147483646 w 30"/>
                    <a:gd name="T21" fmla="*/ 2147483646 h 379"/>
                    <a:gd name="T22" fmla="*/ 2147483646 w 30"/>
                    <a:gd name="T23" fmla="*/ 2147483646 h 379"/>
                    <a:gd name="T24" fmla="*/ 2147483646 w 30"/>
                    <a:gd name="T25" fmla="*/ 2147483646 h 379"/>
                    <a:gd name="T26" fmla="*/ 2147483646 w 30"/>
                    <a:gd name="T27" fmla="*/ 2147483646 h 379"/>
                    <a:gd name="T28" fmla="*/ 2147483646 w 30"/>
                    <a:gd name="T29" fmla="*/ 2147483646 h 379"/>
                    <a:gd name="T30" fmla="*/ 2147483646 w 30"/>
                    <a:gd name="T31" fmla="*/ 2147483646 h 379"/>
                    <a:gd name="T32" fmla="*/ 2147483646 w 30"/>
                    <a:gd name="T33" fmla="*/ 2147483646 h 379"/>
                    <a:gd name="T34" fmla="*/ 2147483646 w 30"/>
                    <a:gd name="T35" fmla="*/ 2147483646 h 379"/>
                    <a:gd name="T36" fmla="*/ 2147483646 w 30"/>
                    <a:gd name="T37" fmla="*/ 2147483646 h 379"/>
                    <a:gd name="T38" fmla="*/ 2147483646 w 30"/>
                    <a:gd name="T39" fmla="*/ 2147483646 h 379"/>
                    <a:gd name="T40" fmla="*/ 2147483646 w 30"/>
                    <a:gd name="T41" fmla="*/ 2147483646 h 379"/>
                    <a:gd name="T42" fmla="*/ 2147483646 w 30"/>
                    <a:gd name="T43" fmla="*/ 0 h 379"/>
                    <a:gd name="T44" fmla="*/ 0 w 30"/>
                    <a:gd name="T45" fmla="*/ 2147483646 h 3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" h="379">
                      <a:moveTo>
                        <a:pt x="29" y="379"/>
                      </a:moveTo>
                      <a:lnTo>
                        <a:pt x="29" y="321"/>
                      </a:lnTo>
                      <a:lnTo>
                        <a:pt x="30" y="314"/>
                      </a:lnTo>
                      <a:lnTo>
                        <a:pt x="30" y="189"/>
                      </a:lnTo>
                      <a:lnTo>
                        <a:pt x="26" y="182"/>
                      </a:lnTo>
                      <a:lnTo>
                        <a:pt x="26" y="179"/>
                      </a:lnTo>
                      <a:lnTo>
                        <a:pt x="27" y="177"/>
                      </a:lnTo>
                      <a:lnTo>
                        <a:pt x="27" y="153"/>
                      </a:lnTo>
                      <a:lnTo>
                        <a:pt x="22" y="150"/>
                      </a:lnTo>
                      <a:lnTo>
                        <a:pt x="22" y="147"/>
                      </a:lnTo>
                      <a:lnTo>
                        <a:pt x="23" y="146"/>
                      </a:lnTo>
                      <a:lnTo>
                        <a:pt x="23" y="136"/>
                      </a:lnTo>
                      <a:lnTo>
                        <a:pt x="22" y="135"/>
                      </a:lnTo>
                      <a:lnTo>
                        <a:pt x="20" y="134"/>
                      </a:lnTo>
                      <a:lnTo>
                        <a:pt x="20" y="131"/>
                      </a:lnTo>
                      <a:lnTo>
                        <a:pt x="20" y="114"/>
                      </a:lnTo>
                      <a:lnTo>
                        <a:pt x="17" y="113"/>
                      </a:lnTo>
                      <a:lnTo>
                        <a:pt x="17" y="111"/>
                      </a:lnTo>
                      <a:lnTo>
                        <a:pt x="18" y="110"/>
                      </a:lnTo>
                      <a:lnTo>
                        <a:pt x="18" y="109"/>
                      </a:lnTo>
                      <a:lnTo>
                        <a:pt x="18" y="3"/>
                      </a:lnTo>
                      <a:lnTo>
                        <a:pt x="9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59" name="Freeform 1384"/>
                <p:cNvSpPr>
                  <a:spLocks/>
                </p:cNvSpPr>
                <p:nvPr/>
              </p:nvSpPr>
              <p:spPr bwMode="auto">
                <a:xfrm flipH="1">
                  <a:off x="1279" y="435"/>
                  <a:ext cx="142" cy="1758"/>
                </a:xfrm>
                <a:custGeom>
                  <a:avLst/>
                  <a:gdLst>
                    <a:gd name="T0" fmla="*/ 0 w 12"/>
                    <a:gd name="T1" fmla="*/ 2147483646 h 185"/>
                    <a:gd name="T2" fmla="*/ 2147483646 w 12"/>
                    <a:gd name="T3" fmla="*/ 2147483646 h 185"/>
                    <a:gd name="T4" fmla="*/ 2147483646 w 12"/>
                    <a:gd name="T5" fmla="*/ 2147483646 h 185"/>
                    <a:gd name="T6" fmla="*/ 2147483646 w 12"/>
                    <a:gd name="T7" fmla="*/ 2147483646 h 185"/>
                    <a:gd name="T8" fmla="*/ 2147483646 w 12"/>
                    <a:gd name="T9" fmla="*/ 2147483646 h 185"/>
                    <a:gd name="T10" fmla="*/ 2147483646 w 12"/>
                    <a:gd name="T11" fmla="*/ 2147483646 h 185"/>
                    <a:gd name="T12" fmla="*/ 2147483646 w 12"/>
                    <a:gd name="T13" fmla="*/ 2147483646 h 185"/>
                    <a:gd name="T14" fmla="*/ 2147483646 w 12"/>
                    <a:gd name="T15" fmla="*/ 2147483646 h 185"/>
                    <a:gd name="T16" fmla="*/ 2147483646 w 12"/>
                    <a:gd name="T17" fmla="*/ 2147483646 h 185"/>
                    <a:gd name="T18" fmla="*/ 2147483646 w 12"/>
                    <a:gd name="T19" fmla="*/ 2147483646 h 185"/>
                    <a:gd name="T20" fmla="*/ 2147483646 w 12"/>
                    <a:gd name="T21" fmla="*/ 2147483646 h 185"/>
                    <a:gd name="T22" fmla="*/ 2147483646 w 12"/>
                    <a:gd name="T23" fmla="*/ 2147483646 h 185"/>
                    <a:gd name="T24" fmla="*/ 2147483646 w 12"/>
                    <a:gd name="T25" fmla="*/ 2147483646 h 185"/>
                    <a:gd name="T26" fmla="*/ 2147483646 w 12"/>
                    <a:gd name="T27" fmla="*/ 2147483646 h 185"/>
                    <a:gd name="T28" fmla="*/ 2147483646 w 12"/>
                    <a:gd name="T29" fmla="*/ 2147483646 h 185"/>
                    <a:gd name="T30" fmla="*/ 2147483646 w 12"/>
                    <a:gd name="T31" fmla="*/ 2147483646 h 185"/>
                    <a:gd name="T32" fmla="*/ 2147483646 w 12"/>
                    <a:gd name="T33" fmla="*/ 2147483646 h 185"/>
                    <a:gd name="T34" fmla="*/ 2147483646 w 12"/>
                    <a:gd name="T35" fmla="*/ 2147483646 h 185"/>
                    <a:gd name="T36" fmla="*/ 2147483646 w 12"/>
                    <a:gd name="T37" fmla="*/ 0 h 1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" h="185">
                      <a:moveTo>
                        <a:pt x="0" y="185"/>
                      </a:moveTo>
                      <a:lnTo>
                        <a:pt x="4" y="179"/>
                      </a:lnTo>
                      <a:lnTo>
                        <a:pt x="4" y="176"/>
                      </a:lnTo>
                      <a:lnTo>
                        <a:pt x="3" y="175"/>
                      </a:lnTo>
                      <a:lnTo>
                        <a:pt x="3" y="150"/>
                      </a:lnTo>
                      <a:lnTo>
                        <a:pt x="6" y="148"/>
                      </a:lnTo>
                      <a:lnTo>
                        <a:pt x="8" y="146"/>
                      </a:lnTo>
                      <a:lnTo>
                        <a:pt x="8" y="144"/>
                      </a:lnTo>
                      <a:lnTo>
                        <a:pt x="7" y="143"/>
                      </a:lnTo>
                      <a:lnTo>
                        <a:pt x="7" y="132"/>
                      </a:lnTo>
                      <a:lnTo>
                        <a:pt x="10" y="131"/>
                      </a:lnTo>
                      <a:lnTo>
                        <a:pt x="10" y="129"/>
                      </a:lnTo>
                      <a:lnTo>
                        <a:pt x="9" y="128"/>
                      </a:lnTo>
                      <a:lnTo>
                        <a:pt x="9" y="111"/>
                      </a:lnTo>
                      <a:lnTo>
                        <a:pt x="11" y="111"/>
                      </a:lnTo>
                      <a:lnTo>
                        <a:pt x="12" y="110"/>
                      </a:lnTo>
                      <a:lnTo>
                        <a:pt x="12" y="108"/>
                      </a:lnTo>
                      <a:lnTo>
                        <a:pt x="11" y="106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60" name="Freeform 1385"/>
                <p:cNvSpPr>
                  <a:spLocks/>
                </p:cNvSpPr>
                <p:nvPr/>
              </p:nvSpPr>
              <p:spPr bwMode="auto">
                <a:xfrm flipH="1">
                  <a:off x="1162" y="411"/>
                  <a:ext cx="39" cy="1056"/>
                </a:xfrm>
                <a:custGeom>
                  <a:avLst/>
                  <a:gdLst>
                    <a:gd name="T0" fmla="*/ 2147483646 w 3"/>
                    <a:gd name="T1" fmla="*/ 0 h 111"/>
                    <a:gd name="T2" fmla="*/ 2147483646 w 3"/>
                    <a:gd name="T3" fmla="*/ 0 h 111"/>
                    <a:gd name="T4" fmla="*/ 0 w 3"/>
                    <a:gd name="T5" fmla="*/ 2147483646 h 111"/>
                    <a:gd name="T6" fmla="*/ 0 w 3"/>
                    <a:gd name="T7" fmla="*/ 2147483646 h 111"/>
                    <a:gd name="T8" fmla="*/ 0 w 3"/>
                    <a:gd name="T9" fmla="*/ 2147483646 h 1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1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110"/>
                      </a:lnTo>
                      <a:lnTo>
                        <a:pt x="0" y="11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61" name="Freeform 1386"/>
                <p:cNvSpPr>
                  <a:spLocks/>
                </p:cNvSpPr>
                <p:nvPr/>
              </p:nvSpPr>
              <p:spPr bwMode="auto">
                <a:xfrm flipH="1">
                  <a:off x="985" y="435"/>
                  <a:ext cx="201" cy="1722"/>
                </a:xfrm>
                <a:custGeom>
                  <a:avLst/>
                  <a:gdLst>
                    <a:gd name="T0" fmla="*/ 2147483646 w 17"/>
                    <a:gd name="T1" fmla="*/ 0 h 181"/>
                    <a:gd name="T2" fmla="*/ 0 w 17"/>
                    <a:gd name="T3" fmla="*/ 2147483646 h 181"/>
                    <a:gd name="T4" fmla="*/ 2147483646 w 17"/>
                    <a:gd name="T5" fmla="*/ 2147483646 h 181"/>
                    <a:gd name="T6" fmla="*/ 2147483646 w 17"/>
                    <a:gd name="T7" fmla="*/ 2147483646 h 181"/>
                    <a:gd name="T8" fmla="*/ 2147483646 w 17"/>
                    <a:gd name="T9" fmla="*/ 2147483646 h 181"/>
                    <a:gd name="T10" fmla="*/ 2147483646 w 17"/>
                    <a:gd name="T11" fmla="*/ 2147483646 h 181"/>
                    <a:gd name="T12" fmla="*/ 2147483646 w 17"/>
                    <a:gd name="T13" fmla="*/ 2147483646 h 181"/>
                    <a:gd name="T14" fmla="*/ 2147483646 w 17"/>
                    <a:gd name="T15" fmla="*/ 2147483646 h 181"/>
                    <a:gd name="T16" fmla="*/ 2147483646 w 17"/>
                    <a:gd name="T17" fmla="*/ 2147483646 h 181"/>
                    <a:gd name="T18" fmla="*/ 2147483646 w 17"/>
                    <a:gd name="T19" fmla="*/ 2147483646 h 181"/>
                    <a:gd name="T20" fmla="*/ 2147483646 w 17"/>
                    <a:gd name="T21" fmla="*/ 2147483646 h 181"/>
                    <a:gd name="T22" fmla="*/ 2147483646 w 17"/>
                    <a:gd name="T23" fmla="*/ 2147483646 h 181"/>
                    <a:gd name="T24" fmla="*/ 2147483646 w 17"/>
                    <a:gd name="T25" fmla="*/ 2147483646 h 18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7" h="181">
                      <a:moveTo>
                        <a:pt x="9" y="0"/>
                      </a:moveTo>
                      <a:lnTo>
                        <a:pt x="0" y="4"/>
                      </a:lnTo>
                      <a:lnTo>
                        <a:pt x="1" y="108"/>
                      </a:lnTo>
                      <a:lnTo>
                        <a:pt x="2" y="108"/>
                      </a:lnTo>
                      <a:lnTo>
                        <a:pt x="2" y="112"/>
                      </a:lnTo>
                      <a:lnTo>
                        <a:pt x="8" y="112"/>
                      </a:lnTo>
                      <a:lnTo>
                        <a:pt x="10" y="113"/>
                      </a:lnTo>
                      <a:lnTo>
                        <a:pt x="10" y="131"/>
                      </a:lnTo>
                      <a:lnTo>
                        <a:pt x="10" y="132"/>
                      </a:lnTo>
                      <a:lnTo>
                        <a:pt x="12" y="133"/>
                      </a:lnTo>
                      <a:lnTo>
                        <a:pt x="12" y="148"/>
                      </a:lnTo>
                      <a:lnTo>
                        <a:pt x="17" y="151"/>
                      </a:lnTo>
                      <a:lnTo>
                        <a:pt x="17" y="18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62" name="Freeform 1387"/>
                <p:cNvSpPr>
                  <a:spLocks/>
                </p:cNvSpPr>
                <p:nvPr/>
              </p:nvSpPr>
              <p:spPr bwMode="auto">
                <a:xfrm flipH="1">
                  <a:off x="1162" y="2157"/>
                  <a:ext cx="24" cy="1230"/>
                </a:xfrm>
                <a:custGeom>
                  <a:avLst/>
                  <a:gdLst>
                    <a:gd name="T0" fmla="*/ 2147483646 w 2"/>
                    <a:gd name="T1" fmla="*/ 0 h 129"/>
                    <a:gd name="T2" fmla="*/ 0 w 2"/>
                    <a:gd name="T3" fmla="*/ 2147483646 h 12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9">
                      <a:moveTo>
                        <a:pt x="2" y="0"/>
                      </a:moveTo>
                      <a:lnTo>
                        <a:pt x="0" y="12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63" name="Freeform 1388"/>
                <p:cNvSpPr>
                  <a:spLocks/>
                </p:cNvSpPr>
                <p:nvPr/>
              </p:nvSpPr>
              <p:spPr bwMode="auto">
                <a:xfrm flipH="1">
                  <a:off x="1407" y="2205"/>
                  <a:ext cx="14" cy="1806"/>
                </a:xfrm>
                <a:custGeom>
                  <a:avLst/>
                  <a:gdLst>
                    <a:gd name="T0" fmla="*/ 0 w 1"/>
                    <a:gd name="T1" fmla="*/ 0 h 190"/>
                    <a:gd name="T2" fmla="*/ 0 w 1"/>
                    <a:gd name="T3" fmla="*/ 2147483646 h 190"/>
                    <a:gd name="T4" fmla="*/ 0 w 1"/>
                    <a:gd name="T5" fmla="*/ 2147483646 h 190"/>
                    <a:gd name="T6" fmla="*/ 0 w 1"/>
                    <a:gd name="T7" fmla="*/ 2147483646 h 19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190">
                      <a:moveTo>
                        <a:pt x="0" y="0"/>
                      </a:move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0" y="19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64" name="Freeform 1389"/>
                <p:cNvSpPr>
                  <a:spLocks/>
                </p:cNvSpPr>
                <p:nvPr/>
              </p:nvSpPr>
              <p:spPr bwMode="auto">
                <a:xfrm flipH="1">
                  <a:off x="1220" y="411"/>
                  <a:ext cx="201" cy="2976"/>
                </a:xfrm>
                <a:custGeom>
                  <a:avLst/>
                  <a:gdLst>
                    <a:gd name="T0" fmla="*/ 2147483646 w 17"/>
                    <a:gd name="T1" fmla="*/ 0 h 313"/>
                    <a:gd name="T2" fmla="*/ 2147483646 w 17"/>
                    <a:gd name="T3" fmla="*/ 2147483646 h 313"/>
                    <a:gd name="T4" fmla="*/ 2147483646 w 17"/>
                    <a:gd name="T5" fmla="*/ 2147483646 h 313"/>
                    <a:gd name="T6" fmla="*/ 2147483646 w 17"/>
                    <a:gd name="T7" fmla="*/ 2147483646 h 313"/>
                    <a:gd name="T8" fmla="*/ 2147483646 w 17"/>
                    <a:gd name="T9" fmla="*/ 2147483646 h 313"/>
                    <a:gd name="T10" fmla="*/ 2147483646 w 17"/>
                    <a:gd name="T11" fmla="*/ 2147483646 h 313"/>
                    <a:gd name="T12" fmla="*/ 2147483646 w 17"/>
                    <a:gd name="T13" fmla="*/ 2147483646 h 313"/>
                    <a:gd name="T14" fmla="*/ 2147483646 w 17"/>
                    <a:gd name="T15" fmla="*/ 2147483646 h 313"/>
                    <a:gd name="T16" fmla="*/ 0 w 17"/>
                    <a:gd name="T17" fmla="*/ 2147483646 h 3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7" h="313">
                      <a:moveTo>
                        <a:pt x="17" y="0"/>
                      </a:moveTo>
                      <a:lnTo>
                        <a:pt x="17" y="258"/>
                      </a:lnTo>
                      <a:lnTo>
                        <a:pt x="16" y="270"/>
                      </a:lnTo>
                      <a:lnTo>
                        <a:pt x="14" y="278"/>
                      </a:lnTo>
                      <a:lnTo>
                        <a:pt x="11" y="290"/>
                      </a:lnTo>
                      <a:lnTo>
                        <a:pt x="8" y="299"/>
                      </a:lnTo>
                      <a:lnTo>
                        <a:pt x="5" y="305"/>
                      </a:lnTo>
                      <a:lnTo>
                        <a:pt x="2" y="309"/>
                      </a:lnTo>
                      <a:lnTo>
                        <a:pt x="0" y="31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65" name="Freeform 1390"/>
                <p:cNvSpPr>
                  <a:spLocks/>
                </p:cNvSpPr>
                <p:nvPr/>
              </p:nvSpPr>
              <p:spPr bwMode="auto">
                <a:xfrm flipH="1">
                  <a:off x="1103" y="453"/>
                  <a:ext cx="15" cy="1038"/>
                </a:xfrm>
                <a:custGeom>
                  <a:avLst/>
                  <a:gdLst>
                    <a:gd name="T0" fmla="*/ 0 w 1"/>
                    <a:gd name="T1" fmla="*/ 0 h 109"/>
                    <a:gd name="T2" fmla="*/ 0 w 1"/>
                    <a:gd name="T3" fmla="*/ 2147483646 h 10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09">
                      <a:moveTo>
                        <a:pt x="0" y="0"/>
                      </a:moveTo>
                      <a:lnTo>
                        <a:pt x="0" y="10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66" name="Freeform 1391"/>
                <p:cNvSpPr>
                  <a:spLocks/>
                </p:cNvSpPr>
                <p:nvPr/>
              </p:nvSpPr>
              <p:spPr bwMode="auto">
                <a:xfrm flipH="1">
                  <a:off x="1186" y="2901"/>
                  <a:ext cx="142" cy="360"/>
                </a:xfrm>
                <a:custGeom>
                  <a:avLst/>
                  <a:gdLst>
                    <a:gd name="T0" fmla="*/ 2147483646 w 12"/>
                    <a:gd name="T1" fmla="*/ 0 h 38"/>
                    <a:gd name="T2" fmla="*/ 2147483646 w 12"/>
                    <a:gd name="T3" fmla="*/ 2147483646 h 38"/>
                    <a:gd name="T4" fmla="*/ 2147483646 w 12"/>
                    <a:gd name="T5" fmla="*/ 2147483646 h 38"/>
                    <a:gd name="T6" fmla="*/ 2147483646 w 12"/>
                    <a:gd name="T7" fmla="*/ 2147483646 h 38"/>
                    <a:gd name="T8" fmla="*/ 0 w 12"/>
                    <a:gd name="T9" fmla="*/ 2147483646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38">
                      <a:moveTo>
                        <a:pt x="12" y="0"/>
                      </a:moveTo>
                      <a:lnTo>
                        <a:pt x="10" y="12"/>
                      </a:lnTo>
                      <a:lnTo>
                        <a:pt x="8" y="21"/>
                      </a:lnTo>
                      <a:lnTo>
                        <a:pt x="5" y="29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67" name="Freeform 1392"/>
                <p:cNvSpPr>
                  <a:spLocks/>
                </p:cNvSpPr>
                <p:nvPr/>
              </p:nvSpPr>
              <p:spPr bwMode="auto">
                <a:xfrm flipH="1">
                  <a:off x="1118" y="2223"/>
                  <a:ext cx="9" cy="1158"/>
                </a:xfrm>
                <a:custGeom>
                  <a:avLst/>
                  <a:gdLst>
                    <a:gd name="T0" fmla="*/ 0 w 1"/>
                    <a:gd name="T1" fmla="*/ 0 h 122"/>
                    <a:gd name="T2" fmla="*/ 0 w 1"/>
                    <a:gd name="T3" fmla="*/ 2147483646 h 12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22">
                      <a:moveTo>
                        <a:pt x="0" y="0"/>
                      </a:moveTo>
                      <a:lnTo>
                        <a:pt x="0" y="122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68" name="Freeform 1393"/>
                <p:cNvSpPr>
                  <a:spLocks/>
                </p:cNvSpPr>
                <p:nvPr/>
              </p:nvSpPr>
              <p:spPr bwMode="auto">
                <a:xfrm flipH="1">
                  <a:off x="1000" y="2211"/>
                  <a:ext cx="24" cy="1176"/>
                </a:xfrm>
                <a:custGeom>
                  <a:avLst/>
                  <a:gdLst>
                    <a:gd name="T0" fmla="*/ 2147483646 w 2"/>
                    <a:gd name="T1" fmla="*/ 0 h 123"/>
                    <a:gd name="T2" fmla="*/ 0 w 2"/>
                    <a:gd name="T3" fmla="*/ 2147483646 h 12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3">
                      <a:moveTo>
                        <a:pt x="2" y="0"/>
                      </a:moveTo>
                      <a:lnTo>
                        <a:pt x="0" y="12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69" name="Freeform 1394"/>
                <p:cNvSpPr>
                  <a:spLocks/>
                </p:cNvSpPr>
                <p:nvPr/>
              </p:nvSpPr>
              <p:spPr bwMode="auto">
                <a:xfrm flipH="1">
                  <a:off x="1118" y="1461"/>
                  <a:ext cx="102" cy="696"/>
                </a:xfrm>
                <a:custGeom>
                  <a:avLst/>
                  <a:gdLst>
                    <a:gd name="T0" fmla="*/ 2147483646 w 9"/>
                    <a:gd name="T1" fmla="*/ 0 h 73"/>
                    <a:gd name="T2" fmla="*/ 0 w 9"/>
                    <a:gd name="T3" fmla="*/ 0 h 73"/>
                    <a:gd name="T4" fmla="*/ 2147483646 w 9"/>
                    <a:gd name="T5" fmla="*/ 2147483646 h 73"/>
                    <a:gd name="T6" fmla="*/ 2147483646 w 9"/>
                    <a:gd name="T7" fmla="*/ 2147483646 h 73"/>
                    <a:gd name="T8" fmla="*/ 2147483646 w 9"/>
                    <a:gd name="T9" fmla="*/ 2147483646 h 73"/>
                    <a:gd name="T10" fmla="*/ 2147483646 w 9"/>
                    <a:gd name="T11" fmla="*/ 2147483646 h 73"/>
                    <a:gd name="T12" fmla="*/ 2147483646 w 9"/>
                    <a:gd name="T13" fmla="*/ 2147483646 h 73"/>
                    <a:gd name="T14" fmla="*/ 2147483646 w 9"/>
                    <a:gd name="T15" fmla="*/ 2147483646 h 73"/>
                    <a:gd name="T16" fmla="*/ 2147483646 w 9"/>
                    <a:gd name="T17" fmla="*/ 2147483646 h 73"/>
                    <a:gd name="T18" fmla="*/ 2147483646 w 9"/>
                    <a:gd name="T19" fmla="*/ 2147483646 h 73"/>
                    <a:gd name="T20" fmla="*/ 2147483646 w 9"/>
                    <a:gd name="T21" fmla="*/ 2147483646 h 73"/>
                    <a:gd name="T22" fmla="*/ 2147483646 w 9"/>
                    <a:gd name="T23" fmla="*/ 2147483646 h 73"/>
                    <a:gd name="T24" fmla="*/ 2147483646 w 9"/>
                    <a:gd name="T25" fmla="*/ 2147483646 h 73"/>
                    <a:gd name="T26" fmla="*/ 2147483646 w 9"/>
                    <a:gd name="T27" fmla="*/ 2147483646 h 73"/>
                    <a:gd name="T28" fmla="*/ 2147483646 w 9"/>
                    <a:gd name="T29" fmla="*/ 2147483646 h 73"/>
                    <a:gd name="T30" fmla="*/ 2147483646 w 9"/>
                    <a:gd name="T31" fmla="*/ 2147483646 h 73"/>
                    <a:gd name="T32" fmla="*/ 2147483646 w 9"/>
                    <a:gd name="T33" fmla="*/ 2147483646 h 73"/>
                    <a:gd name="T34" fmla="*/ 2147483646 w 9"/>
                    <a:gd name="T35" fmla="*/ 2147483646 h 73"/>
                    <a:gd name="T36" fmla="*/ 2147483646 w 9"/>
                    <a:gd name="T37" fmla="*/ 2147483646 h 73"/>
                    <a:gd name="T38" fmla="*/ 2147483646 w 9"/>
                    <a:gd name="T39" fmla="*/ 2147483646 h 73"/>
                    <a:gd name="T40" fmla="*/ 2147483646 w 9"/>
                    <a:gd name="T41" fmla="*/ 2147483646 h 73"/>
                    <a:gd name="T42" fmla="*/ 2147483646 w 9"/>
                    <a:gd name="T43" fmla="*/ 2147483646 h 73"/>
                    <a:gd name="T44" fmla="*/ 2147483646 w 9"/>
                    <a:gd name="T45" fmla="*/ 2147483646 h 73"/>
                    <a:gd name="T46" fmla="*/ 2147483646 w 9"/>
                    <a:gd name="T47" fmla="*/ 2147483646 h 7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" h="7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5" y="5"/>
                      </a:lnTo>
                      <a:lnTo>
                        <a:pt x="5" y="20"/>
                      </a:lnTo>
                      <a:lnTo>
                        <a:pt x="6" y="21"/>
                      </a:lnTo>
                      <a:lnTo>
                        <a:pt x="6" y="25"/>
                      </a:lnTo>
                      <a:lnTo>
                        <a:pt x="6" y="36"/>
                      </a:lnTo>
                      <a:lnTo>
                        <a:pt x="7" y="37"/>
                      </a:lnTo>
                      <a:lnTo>
                        <a:pt x="7" y="40"/>
                      </a:lnTo>
                      <a:lnTo>
                        <a:pt x="7" y="68"/>
                      </a:lnTo>
                      <a:lnTo>
                        <a:pt x="9" y="68"/>
                      </a:lnTo>
                      <a:lnTo>
                        <a:pt x="9" y="72"/>
                      </a:lnTo>
                      <a:lnTo>
                        <a:pt x="2" y="73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2" y="3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2" y="24"/>
                      </a:lnTo>
                      <a:lnTo>
                        <a:pt x="2" y="21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70" name="Line 1395"/>
                <p:cNvSpPr>
                  <a:spLocks noChangeShapeType="1"/>
                </p:cNvSpPr>
                <p:nvPr/>
              </p:nvSpPr>
              <p:spPr bwMode="auto">
                <a:xfrm flipV="1">
                  <a:off x="967" y="3999"/>
                  <a:ext cx="441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71" name="Line 1396"/>
                <p:cNvSpPr>
                  <a:spLocks noChangeShapeType="1"/>
                </p:cNvSpPr>
                <p:nvPr/>
              </p:nvSpPr>
              <p:spPr bwMode="auto">
                <a:xfrm flipV="1">
                  <a:off x="1162" y="1653"/>
                  <a:ext cx="39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72" name="Line 1397"/>
                <p:cNvSpPr>
                  <a:spLocks noChangeShapeType="1"/>
                </p:cNvSpPr>
                <p:nvPr/>
              </p:nvSpPr>
              <p:spPr bwMode="auto">
                <a:xfrm flipV="1">
                  <a:off x="1162" y="1497"/>
                  <a:ext cx="39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73" name="Line 1398"/>
                <p:cNvSpPr>
                  <a:spLocks noChangeShapeType="1"/>
                </p:cNvSpPr>
                <p:nvPr/>
              </p:nvSpPr>
              <p:spPr bwMode="auto">
                <a:xfrm>
                  <a:off x="1083" y="1689"/>
                  <a:ext cx="103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74" name="Line 1399"/>
                <p:cNvSpPr>
                  <a:spLocks noChangeShapeType="1"/>
                </p:cNvSpPr>
                <p:nvPr/>
              </p:nvSpPr>
              <p:spPr bwMode="auto">
                <a:xfrm flipV="1">
                  <a:off x="1044" y="1839"/>
                  <a:ext cx="16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75" name="Freeform 1400"/>
                <p:cNvSpPr>
                  <a:spLocks/>
                </p:cNvSpPr>
                <p:nvPr/>
              </p:nvSpPr>
              <p:spPr bwMode="auto">
                <a:xfrm flipH="1">
                  <a:off x="1024" y="1863"/>
                  <a:ext cx="162" cy="6"/>
                </a:xfrm>
                <a:custGeom>
                  <a:avLst/>
                  <a:gdLst>
                    <a:gd name="T0" fmla="*/ 2147483646 w 14"/>
                    <a:gd name="T1" fmla="*/ 0 h 1"/>
                    <a:gd name="T2" fmla="*/ 2147483646 w 14"/>
                    <a:gd name="T3" fmla="*/ 0 h 1"/>
                    <a:gd name="T4" fmla="*/ 2147483646 w 14"/>
                    <a:gd name="T5" fmla="*/ 0 h 1"/>
                    <a:gd name="T6" fmla="*/ 2147483646 w 14"/>
                    <a:gd name="T7" fmla="*/ 0 h 1"/>
                    <a:gd name="T8" fmla="*/ 2147483646 w 14"/>
                    <a:gd name="T9" fmla="*/ 2147483646 h 1"/>
                    <a:gd name="T10" fmla="*/ 0 w 14"/>
                    <a:gd name="T11" fmla="*/ 2147483646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" h="1">
                      <a:moveTo>
                        <a:pt x="14" y="0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76" name="Freeform 1401"/>
                <p:cNvSpPr>
                  <a:spLocks/>
                </p:cNvSpPr>
                <p:nvPr/>
              </p:nvSpPr>
              <p:spPr bwMode="auto">
                <a:xfrm flipH="1">
                  <a:off x="1083" y="1485"/>
                  <a:ext cx="5" cy="360"/>
                </a:xfrm>
                <a:custGeom>
                  <a:avLst/>
                  <a:gdLst>
                    <a:gd name="T0" fmla="*/ 0 w 1"/>
                    <a:gd name="T1" fmla="*/ 0 h 38"/>
                    <a:gd name="T2" fmla="*/ 0 w 1"/>
                    <a:gd name="T3" fmla="*/ 2147483646 h 38"/>
                    <a:gd name="T4" fmla="*/ 2147483646 w 1"/>
                    <a:gd name="T5" fmla="*/ 2147483646 h 38"/>
                    <a:gd name="T6" fmla="*/ 2147483646 w 1"/>
                    <a:gd name="T7" fmla="*/ 2147483646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38">
                      <a:moveTo>
                        <a:pt x="0" y="0"/>
                      </a:move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1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77" name="Line 1402"/>
                <p:cNvSpPr>
                  <a:spLocks noChangeShapeType="1"/>
                </p:cNvSpPr>
                <p:nvPr/>
              </p:nvSpPr>
              <p:spPr bwMode="auto">
                <a:xfrm>
                  <a:off x="1044" y="1839"/>
                  <a:ext cx="39" cy="4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78" name="Freeform 1403"/>
                <p:cNvSpPr>
                  <a:spLocks/>
                </p:cNvSpPr>
                <p:nvPr/>
              </p:nvSpPr>
              <p:spPr bwMode="auto">
                <a:xfrm flipH="1">
                  <a:off x="985" y="1923"/>
                  <a:ext cx="74" cy="48"/>
                </a:xfrm>
                <a:custGeom>
                  <a:avLst/>
                  <a:gdLst>
                    <a:gd name="T0" fmla="*/ 2147483646 w 6"/>
                    <a:gd name="T1" fmla="*/ 2147483646 h 5"/>
                    <a:gd name="T2" fmla="*/ 2147483646 w 6"/>
                    <a:gd name="T3" fmla="*/ 2147483646 h 5"/>
                    <a:gd name="T4" fmla="*/ 2147483646 w 6"/>
                    <a:gd name="T5" fmla="*/ 2147483646 h 5"/>
                    <a:gd name="T6" fmla="*/ 0 w 6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6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79" name="Line 1404"/>
                <p:cNvSpPr>
                  <a:spLocks noChangeShapeType="1"/>
                </p:cNvSpPr>
                <p:nvPr/>
              </p:nvSpPr>
              <p:spPr bwMode="auto">
                <a:xfrm flipV="1">
                  <a:off x="975" y="2157"/>
                  <a:ext cx="16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80" name="Line 1405"/>
                <p:cNvSpPr>
                  <a:spLocks noChangeShapeType="1"/>
                </p:cNvSpPr>
                <p:nvPr/>
              </p:nvSpPr>
              <p:spPr bwMode="auto">
                <a:xfrm flipH="1">
                  <a:off x="1044" y="1863"/>
                  <a:ext cx="0" cy="29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81" name="Freeform 1406"/>
                <p:cNvSpPr>
                  <a:spLocks/>
                </p:cNvSpPr>
                <p:nvPr/>
              </p:nvSpPr>
              <p:spPr bwMode="auto">
                <a:xfrm flipH="1">
                  <a:off x="941" y="2163"/>
                  <a:ext cx="44" cy="1236"/>
                </a:xfrm>
                <a:custGeom>
                  <a:avLst/>
                  <a:gdLst>
                    <a:gd name="T0" fmla="*/ 0 w 4"/>
                    <a:gd name="T1" fmla="*/ 0 h 130"/>
                    <a:gd name="T2" fmla="*/ 2147483646 w 4"/>
                    <a:gd name="T3" fmla="*/ 2147483646 h 130"/>
                    <a:gd name="T4" fmla="*/ 2147483646 w 4"/>
                    <a:gd name="T5" fmla="*/ 2147483646 h 130"/>
                    <a:gd name="T6" fmla="*/ 2147483646 w 4"/>
                    <a:gd name="T7" fmla="*/ 2147483646 h 1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130">
                      <a:moveTo>
                        <a:pt x="0" y="0"/>
                      </a:moveTo>
                      <a:lnTo>
                        <a:pt x="3" y="5"/>
                      </a:lnTo>
                      <a:lnTo>
                        <a:pt x="2" y="129"/>
                      </a:lnTo>
                      <a:lnTo>
                        <a:pt x="4" y="13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82" name="Freeform 1407"/>
                <p:cNvSpPr>
                  <a:spLocks/>
                </p:cNvSpPr>
                <p:nvPr/>
              </p:nvSpPr>
              <p:spPr bwMode="auto">
                <a:xfrm flipH="1">
                  <a:off x="941" y="2205"/>
                  <a:ext cx="245" cy="18"/>
                </a:xfrm>
                <a:custGeom>
                  <a:avLst/>
                  <a:gdLst>
                    <a:gd name="T0" fmla="*/ 2147483646 w 21"/>
                    <a:gd name="T1" fmla="*/ 0 h 2"/>
                    <a:gd name="T2" fmla="*/ 2147483646 w 21"/>
                    <a:gd name="T3" fmla="*/ 0 h 2"/>
                    <a:gd name="T4" fmla="*/ 2147483646 w 21"/>
                    <a:gd name="T5" fmla="*/ 0 h 2"/>
                    <a:gd name="T6" fmla="*/ 2147483646 w 21"/>
                    <a:gd name="T7" fmla="*/ 2147483646 h 2"/>
                    <a:gd name="T8" fmla="*/ 2147483646 w 21"/>
                    <a:gd name="T9" fmla="*/ 2147483646 h 2"/>
                    <a:gd name="T10" fmla="*/ 0 w 21"/>
                    <a:gd name="T11" fmla="*/ 2147483646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1" h="2">
                      <a:moveTo>
                        <a:pt x="21" y="0"/>
                      </a:move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5" y="2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83" name="Line 1408"/>
                <p:cNvSpPr>
                  <a:spLocks noChangeShapeType="1"/>
                </p:cNvSpPr>
                <p:nvPr/>
              </p:nvSpPr>
              <p:spPr bwMode="auto">
                <a:xfrm flipV="1">
                  <a:off x="967" y="3381"/>
                  <a:ext cx="45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84" name="Freeform 1409"/>
                <p:cNvSpPr>
                  <a:spLocks/>
                </p:cNvSpPr>
                <p:nvPr/>
              </p:nvSpPr>
              <p:spPr bwMode="auto">
                <a:xfrm flipH="1">
                  <a:off x="951" y="3458"/>
                  <a:ext cx="470" cy="174"/>
                </a:xfrm>
                <a:custGeom>
                  <a:avLst/>
                  <a:gdLst>
                    <a:gd name="T0" fmla="*/ 2147483646 w 40"/>
                    <a:gd name="T1" fmla="*/ 2147483646 h 18"/>
                    <a:gd name="T2" fmla="*/ 2147483646 w 40"/>
                    <a:gd name="T3" fmla="*/ 2147483646 h 18"/>
                    <a:gd name="T4" fmla="*/ 2147483646 w 40"/>
                    <a:gd name="T5" fmla="*/ 2147483646 h 18"/>
                    <a:gd name="T6" fmla="*/ 2147483646 w 40"/>
                    <a:gd name="T7" fmla="*/ 2147483646 h 18"/>
                    <a:gd name="T8" fmla="*/ 2147483646 w 40"/>
                    <a:gd name="T9" fmla="*/ 2147483646 h 18"/>
                    <a:gd name="T10" fmla="*/ 2147483646 w 40"/>
                    <a:gd name="T11" fmla="*/ 2147483646 h 18"/>
                    <a:gd name="T12" fmla="*/ 2147483646 w 40"/>
                    <a:gd name="T13" fmla="*/ 0 h 18"/>
                    <a:gd name="T14" fmla="*/ 2147483646 w 40"/>
                    <a:gd name="T15" fmla="*/ 2147483646 h 18"/>
                    <a:gd name="T16" fmla="*/ 2147483646 w 40"/>
                    <a:gd name="T17" fmla="*/ 2147483646 h 18"/>
                    <a:gd name="T18" fmla="*/ 2147483646 w 40"/>
                    <a:gd name="T19" fmla="*/ 2147483646 h 18"/>
                    <a:gd name="T20" fmla="*/ 2147483646 w 40"/>
                    <a:gd name="T21" fmla="*/ 2147483646 h 18"/>
                    <a:gd name="T22" fmla="*/ 0 w 40"/>
                    <a:gd name="T23" fmla="*/ 2147483646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0" h="18">
                      <a:moveTo>
                        <a:pt x="40" y="17"/>
                      </a:moveTo>
                      <a:lnTo>
                        <a:pt x="37" y="11"/>
                      </a:lnTo>
                      <a:lnTo>
                        <a:pt x="35" y="8"/>
                      </a:lnTo>
                      <a:lnTo>
                        <a:pt x="32" y="5"/>
                      </a:lnTo>
                      <a:lnTo>
                        <a:pt x="29" y="3"/>
                      </a:lnTo>
                      <a:lnTo>
                        <a:pt x="25" y="1"/>
                      </a:lnTo>
                      <a:lnTo>
                        <a:pt x="20" y="0"/>
                      </a:lnTo>
                      <a:lnTo>
                        <a:pt x="15" y="1"/>
                      </a:ln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</p:grpSp>
      <p:grpSp>
        <p:nvGrpSpPr>
          <p:cNvPr id="366022" name="Group 1478"/>
          <p:cNvGrpSpPr>
            <a:grpSpLocks/>
          </p:cNvGrpSpPr>
          <p:nvPr/>
        </p:nvGrpSpPr>
        <p:grpSpPr bwMode="auto">
          <a:xfrm>
            <a:off x="2209801" y="3886200"/>
            <a:ext cx="5719763" cy="1371600"/>
            <a:chOff x="-821" y="2448"/>
            <a:chExt cx="3603" cy="864"/>
          </a:xfrm>
        </p:grpSpPr>
        <p:sp>
          <p:nvSpPr>
            <p:cNvPr id="98319" name="Rectangle 1479"/>
            <p:cNvSpPr>
              <a:spLocks noChangeArrowheads="1"/>
            </p:cNvSpPr>
            <p:nvPr/>
          </p:nvSpPr>
          <p:spPr bwMode="auto">
            <a:xfrm>
              <a:off x="-362" y="2448"/>
              <a:ext cx="798" cy="864"/>
            </a:xfrm>
            <a:prstGeom prst="rect">
              <a:avLst/>
            </a:prstGeom>
            <a:gradFill rotWithShape="0">
              <a:gsLst>
                <a:gs pos="0">
                  <a:srgbClr val="007600"/>
                </a:gs>
                <a:gs pos="50000">
                  <a:srgbClr val="00FF00"/>
                </a:gs>
                <a:gs pos="100000">
                  <a:srgbClr val="007600"/>
                </a:gs>
              </a:gsLst>
              <a:lin ang="5400000" scaled="1"/>
            </a:grad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98320" name="Rectangle 1480" descr="横線"/>
            <p:cNvSpPr>
              <a:spLocks noChangeArrowheads="1"/>
            </p:cNvSpPr>
            <p:nvPr/>
          </p:nvSpPr>
          <p:spPr bwMode="auto">
            <a:xfrm>
              <a:off x="-821" y="2592"/>
              <a:ext cx="459" cy="540"/>
            </a:xfrm>
            <a:prstGeom prst="rect">
              <a:avLst/>
            </a:prstGeom>
            <a:pattFill prst="ltHorz">
              <a:fgClr>
                <a:srgbClr val="333300"/>
              </a:fgClr>
              <a:bgClr>
                <a:srgbClr val="005E76"/>
              </a:bgClr>
            </a:pattFill>
            <a:ln w="381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98321" name="Group 1481"/>
            <p:cNvGrpSpPr>
              <a:grpSpLocks/>
            </p:cNvGrpSpPr>
            <p:nvPr/>
          </p:nvGrpSpPr>
          <p:grpSpPr bwMode="auto">
            <a:xfrm>
              <a:off x="444" y="2772"/>
              <a:ext cx="2338" cy="252"/>
              <a:chOff x="444" y="2772"/>
              <a:chExt cx="2338" cy="252"/>
            </a:xfrm>
          </p:grpSpPr>
          <p:sp>
            <p:nvSpPr>
              <p:cNvPr id="98322" name="Rectangle 1482"/>
              <p:cNvSpPr>
                <a:spLocks noChangeArrowheads="1"/>
              </p:cNvSpPr>
              <p:nvPr/>
            </p:nvSpPr>
            <p:spPr bwMode="auto">
              <a:xfrm>
                <a:off x="444" y="2772"/>
                <a:ext cx="359" cy="252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5400000" scaled="1"/>
              </a:gradFill>
              <a:ln w="158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98323" name="Group 1483"/>
              <p:cNvGrpSpPr>
                <a:grpSpLocks/>
              </p:cNvGrpSpPr>
              <p:nvPr/>
            </p:nvGrpSpPr>
            <p:grpSpPr bwMode="auto">
              <a:xfrm rot="5404139">
                <a:off x="1649" y="1891"/>
                <a:ext cx="252" cy="2014"/>
                <a:chOff x="931" y="399"/>
                <a:chExt cx="520" cy="3612"/>
              </a:xfrm>
            </p:grpSpPr>
            <p:sp>
              <p:nvSpPr>
                <p:cNvPr id="98324" name="Freeform 1484"/>
                <p:cNvSpPr>
                  <a:spLocks/>
                </p:cNvSpPr>
                <p:nvPr/>
              </p:nvSpPr>
              <p:spPr bwMode="auto">
                <a:xfrm rot="-5400000">
                  <a:off x="-615" y="1945"/>
                  <a:ext cx="3612" cy="520"/>
                </a:xfrm>
                <a:custGeom>
                  <a:avLst/>
                  <a:gdLst>
                    <a:gd name="T0" fmla="*/ 2147483646 w 378"/>
                    <a:gd name="T1" fmla="*/ 2147483646 h 42"/>
                    <a:gd name="T2" fmla="*/ 2147483646 w 378"/>
                    <a:gd name="T3" fmla="*/ 0 h 42"/>
                    <a:gd name="T4" fmla="*/ 2147483646 w 378"/>
                    <a:gd name="T5" fmla="*/ 2147483646 h 42"/>
                    <a:gd name="T6" fmla="*/ 2147483646 w 378"/>
                    <a:gd name="T7" fmla="*/ 2147483646 h 42"/>
                    <a:gd name="T8" fmla="*/ 2147483646 w 378"/>
                    <a:gd name="T9" fmla="*/ 2147483646 h 42"/>
                    <a:gd name="T10" fmla="*/ 2147483646 w 378"/>
                    <a:gd name="T11" fmla="*/ 2147483646 h 42"/>
                    <a:gd name="T12" fmla="*/ 2147483646 w 378"/>
                    <a:gd name="T13" fmla="*/ 2147483646 h 42"/>
                    <a:gd name="T14" fmla="*/ 2147483646 w 378"/>
                    <a:gd name="T15" fmla="*/ 2147483646 h 42"/>
                    <a:gd name="T16" fmla="*/ 2147483646 w 378"/>
                    <a:gd name="T17" fmla="*/ 2147483646 h 42"/>
                    <a:gd name="T18" fmla="*/ 2147483646 w 378"/>
                    <a:gd name="T19" fmla="*/ 2147483646 h 42"/>
                    <a:gd name="T20" fmla="*/ 2147483646 w 378"/>
                    <a:gd name="T21" fmla="*/ 2147483646 h 42"/>
                    <a:gd name="T22" fmla="*/ 2147483646 w 378"/>
                    <a:gd name="T23" fmla="*/ 2147483646 h 42"/>
                    <a:gd name="T24" fmla="*/ 2147483646 w 378"/>
                    <a:gd name="T25" fmla="*/ 2147483646 h 42"/>
                    <a:gd name="T26" fmla="*/ 2147483646 w 378"/>
                    <a:gd name="T27" fmla="*/ 2147483646 h 42"/>
                    <a:gd name="T28" fmla="*/ 2147483646 w 378"/>
                    <a:gd name="T29" fmla="*/ 2147483646 h 42"/>
                    <a:gd name="T30" fmla="*/ 2147483646 w 378"/>
                    <a:gd name="T31" fmla="*/ 2147483646 h 42"/>
                    <a:gd name="T32" fmla="*/ 2147483646 w 378"/>
                    <a:gd name="T33" fmla="*/ 2147483646 h 42"/>
                    <a:gd name="T34" fmla="*/ 2147483646 w 378"/>
                    <a:gd name="T35" fmla="*/ 2147483646 h 42"/>
                    <a:gd name="T36" fmla="*/ 2147483646 w 378"/>
                    <a:gd name="T37" fmla="*/ 2147483646 h 42"/>
                    <a:gd name="T38" fmla="*/ 2147483646 w 378"/>
                    <a:gd name="T39" fmla="*/ 2147483646 h 42"/>
                    <a:gd name="T40" fmla="*/ 2147483646 w 378"/>
                    <a:gd name="T41" fmla="*/ 2147483646 h 42"/>
                    <a:gd name="T42" fmla="*/ 2147483646 w 378"/>
                    <a:gd name="T43" fmla="*/ 2147483646 h 42"/>
                    <a:gd name="T44" fmla="*/ 2147483646 w 378"/>
                    <a:gd name="T45" fmla="*/ 2147483646 h 42"/>
                    <a:gd name="T46" fmla="*/ 2147483646 w 378"/>
                    <a:gd name="T47" fmla="*/ 2147483646 h 42"/>
                    <a:gd name="T48" fmla="*/ 2147483646 w 378"/>
                    <a:gd name="T49" fmla="*/ 2147483646 h 42"/>
                    <a:gd name="T50" fmla="*/ 2147483646 w 378"/>
                    <a:gd name="T51" fmla="*/ 2147483646 h 42"/>
                    <a:gd name="T52" fmla="*/ 2147483646 w 378"/>
                    <a:gd name="T53" fmla="*/ 2147483646 h 42"/>
                    <a:gd name="T54" fmla="*/ 0 w 378"/>
                    <a:gd name="T55" fmla="*/ 2147483646 h 42"/>
                    <a:gd name="T56" fmla="*/ 2147483646 w 378"/>
                    <a:gd name="T57" fmla="*/ 2147483646 h 4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78" h="42">
                      <a:moveTo>
                        <a:pt x="3" y="2"/>
                      </a:moveTo>
                      <a:lnTo>
                        <a:pt x="190" y="0"/>
                      </a:lnTo>
                      <a:lnTo>
                        <a:pt x="196" y="4"/>
                      </a:lnTo>
                      <a:lnTo>
                        <a:pt x="226" y="4"/>
                      </a:lnTo>
                      <a:lnTo>
                        <a:pt x="231" y="11"/>
                      </a:lnTo>
                      <a:lnTo>
                        <a:pt x="234" y="7"/>
                      </a:lnTo>
                      <a:lnTo>
                        <a:pt x="243" y="8"/>
                      </a:lnTo>
                      <a:lnTo>
                        <a:pt x="246" y="11"/>
                      </a:lnTo>
                      <a:lnTo>
                        <a:pt x="265" y="11"/>
                      </a:lnTo>
                      <a:lnTo>
                        <a:pt x="268" y="15"/>
                      </a:lnTo>
                      <a:lnTo>
                        <a:pt x="270" y="13"/>
                      </a:lnTo>
                      <a:lnTo>
                        <a:pt x="376" y="13"/>
                      </a:lnTo>
                      <a:lnTo>
                        <a:pt x="378" y="20"/>
                      </a:lnTo>
                      <a:lnTo>
                        <a:pt x="375" y="29"/>
                      </a:lnTo>
                      <a:lnTo>
                        <a:pt x="272" y="29"/>
                      </a:lnTo>
                      <a:lnTo>
                        <a:pt x="269" y="27"/>
                      </a:lnTo>
                      <a:lnTo>
                        <a:pt x="264" y="29"/>
                      </a:lnTo>
                      <a:lnTo>
                        <a:pt x="264" y="31"/>
                      </a:lnTo>
                      <a:lnTo>
                        <a:pt x="249" y="31"/>
                      </a:lnTo>
                      <a:lnTo>
                        <a:pt x="245" y="29"/>
                      </a:lnTo>
                      <a:lnTo>
                        <a:pt x="242" y="32"/>
                      </a:lnTo>
                      <a:lnTo>
                        <a:pt x="233" y="33"/>
                      </a:lnTo>
                      <a:lnTo>
                        <a:pt x="229" y="31"/>
                      </a:lnTo>
                      <a:lnTo>
                        <a:pt x="225" y="37"/>
                      </a:lnTo>
                      <a:lnTo>
                        <a:pt x="201" y="37"/>
                      </a:lnTo>
                      <a:lnTo>
                        <a:pt x="199" y="35"/>
                      </a:lnTo>
                      <a:lnTo>
                        <a:pt x="190" y="39"/>
                      </a:lnTo>
                      <a:lnTo>
                        <a:pt x="0" y="42"/>
                      </a:lnTo>
                      <a:lnTo>
                        <a:pt x="2" y="3"/>
                      </a:lnTo>
                    </a:path>
                  </a:pathLst>
                </a:custGeom>
                <a:gradFill rotWithShape="0">
                  <a:gsLst>
                    <a:gs pos="0">
                      <a:srgbClr val="FFFFFF"/>
                    </a:gs>
                    <a:gs pos="50000">
                      <a:srgbClr val="969696"/>
                    </a:gs>
                    <a:gs pos="100000">
                      <a:srgbClr val="FFFF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25" name="Freeform 1485"/>
                <p:cNvSpPr>
                  <a:spLocks/>
                </p:cNvSpPr>
                <p:nvPr/>
              </p:nvSpPr>
              <p:spPr bwMode="auto">
                <a:xfrm flipH="1">
                  <a:off x="941" y="405"/>
                  <a:ext cx="348" cy="3600"/>
                </a:xfrm>
                <a:custGeom>
                  <a:avLst/>
                  <a:gdLst>
                    <a:gd name="T0" fmla="*/ 2147483646 w 30"/>
                    <a:gd name="T1" fmla="*/ 2147483646 h 379"/>
                    <a:gd name="T2" fmla="*/ 2147483646 w 30"/>
                    <a:gd name="T3" fmla="*/ 2147483646 h 379"/>
                    <a:gd name="T4" fmla="*/ 2147483646 w 30"/>
                    <a:gd name="T5" fmla="*/ 2147483646 h 379"/>
                    <a:gd name="T6" fmla="*/ 2147483646 w 30"/>
                    <a:gd name="T7" fmla="*/ 2147483646 h 379"/>
                    <a:gd name="T8" fmla="*/ 2147483646 w 30"/>
                    <a:gd name="T9" fmla="*/ 2147483646 h 379"/>
                    <a:gd name="T10" fmla="*/ 2147483646 w 30"/>
                    <a:gd name="T11" fmla="*/ 2147483646 h 379"/>
                    <a:gd name="T12" fmla="*/ 2147483646 w 30"/>
                    <a:gd name="T13" fmla="*/ 2147483646 h 379"/>
                    <a:gd name="T14" fmla="*/ 2147483646 w 30"/>
                    <a:gd name="T15" fmla="*/ 2147483646 h 379"/>
                    <a:gd name="T16" fmla="*/ 2147483646 w 30"/>
                    <a:gd name="T17" fmla="*/ 2147483646 h 379"/>
                    <a:gd name="T18" fmla="*/ 2147483646 w 30"/>
                    <a:gd name="T19" fmla="*/ 2147483646 h 379"/>
                    <a:gd name="T20" fmla="*/ 2147483646 w 30"/>
                    <a:gd name="T21" fmla="*/ 2147483646 h 379"/>
                    <a:gd name="T22" fmla="*/ 2147483646 w 30"/>
                    <a:gd name="T23" fmla="*/ 2147483646 h 379"/>
                    <a:gd name="T24" fmla="*/ 2147483646 w 30"/>
                    <a:gd name="T25" fmla="*/ 2147483646 h 379"/>
                    <a:gd name="T26" fmla="*/ 2147483646 w 30"/>
                    <a:gd name="T27" fmla="*/ 2147483646 h 379"/>
                    <a:gd name="T28" fmla="*/ 2147483646 w 30"/>
                    <a:gd name="T29" fmla="*/ 2147483646 h 379"/>
                    <a:gd name="T30" fmla="*/ 2147483646 w 30"/>
                    <a:gd name="T31" fmla="*/ 2147483646 h 379"/>
                    <a:gd name="T32" fmla="*/ 2147483646 w 30"/>
                    <a:gd name="T33" fmla="*/ 2147483646 h 379"/>
                    <a:gd name="T34" fmla="*/ 2147483646 w 30"/>
                    <a:gd name="T35" fmla="*/ 2147483646 h 379"/>
                    <a:gd name="T36" fmla="*/ 2147483646 w 30"/>
                    <a:gd name="T37" fmla="*/ 2147483646 h 379"/>
                    <a:gd name="T38" fmla="*/ 2147483646 w 30"/>
                    <a:gd name="T39" fmla="*/ 2147483646 h 379"/>
                    <a:gd name="T40" fmla="*/ 2147483646 w 30"/>
                    <a:gd name="T41" fmla="*/ 2147483646 h 379"/>
                    <a:gd name="T42" fmla="*/ 2147483646 w 30"/>
                    <a:gd name="T43" fmla="*/ 0 h 379"/>
                    <a:gd name="T44" fmla="*/ 0 w 30"/>
                    <a:gd name="T45" fmla="*/ 2147483646 h 3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" h="379">
                      <a:moveTo>
                        <a:pt x="29" y="379"/>
                      </a:moveTo>
                      <a:lnTo>
                        <a:pt x="29" y="321"/>
                      </a:lnTo>
                      <a:lnTo>
                        <a:pt x="30" y="314"/>
                      </a:lnTo>
                      <a:lnTo>
                        <a:pt x="30" y="189"/>
                      </a:lnTo>
                      <a:lnTo>
                        <a:pt x="26" y="182"/>
                      </a:lnTo>
                      <a:lnTo>
                        <a:pt x="26" y="179"/>
                      </a:lnTo>
                      <a:lnTo>
                        <a:pt x="27" y="177"/>
                      </a:lnTo>
                      <a:lnTo>
                        <a:pt x="27" y="153"/>
                      </a:lnTo>
                      <a:lnTo>
                        <a:pt x="22" y="150"/>
                      </a:lnTo>
                      <a:lnTo>
                        <a:pt x="22" y="147"/>
                      </a:lnTo>
                      <a:lnTo>
                        <a:pt x="23" y="146"/>
                      </a:lnTo>
                      <a:lnTo>
                        <a:pt x="23" y="136"/>
                      </a:lnTo>
                      <a:lnTo>
                        <a:pt x="22" y="135"/>
                      </a:lnTo>
                      <a:lnTo>
                        <a:pt x="20" y="134"/>
                      </a:lnTo>
                      <a:lnTo>
                        <a:pt x="20" y="131"/>
                      </a:lnTo>
                      <a:lnTo>
                        <a:pt x="20" y="114"/>
                      </a:lnTo>
                      <a:lnTo>
                        <a:pt x="17" y="113"/>
                      </a:lnTo>
                      <a:lnTo>
                        <a:pt x="17" y="111"/>
                      </a:lnTo>
                      <a:lnTo>
                        <a:pt x="18" y="110"/>
                      </a:lnTo>
                      <a:lnTo>
                        <a:pt x="18" y="109"/>
                      </a:lnTo>
                      <a:lnTo>
                        <a:pt x="18" y="3"/>
                      </a:lnTo>
                      <a:lnTo>
                        <a:pt x="9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26" name="Freeform 1486"/>
                <p:cNvSpPr>
                  <a:spLocks/>
                </p:cNvSpPr>
                <p:nvPr/>
              </p:nvSpPr>
              <p:spPr bwMode="auto">
                <a:xfrm flipH="1">
                  <a:off x="1279" y="435"/>
                  <a:ext cx="142" cy="1758"/>
                </a:xfrm>
                <a:custGeom>
                  <a:avLst/>
                  <a:gdLst>
                    <a:gd name="T0" fmla="*/ 0 w 12"/>
                    <a:gd name="T1" fmla="*/ 2147483646 h 185"/>
                    <a:gd name="T2" fmla="*/ 2147483646 w 12"/>
                    <a:gd name="T3" fmla="*/ 2147483646 h 185"/>
                    <a:gd name="T4" fmla="*/ 2147483646 w 12"/>
                    <a:gd name="T5" fmla="*/ 2147483646 h 185"/>
                    <a:gd name="T6" fmla="*/ 2147483646 w 12"/>
                    <a:gd name="T7" fmla="*/ 2147483646 h 185"/>
                    <a:gd name="T8" fmla="*/ 2147483646 w 12"/>
                    <a:gd name="T9" fmla="*/ 2147483646 h 185"/>
                    <a:gd name="T10" fmla="*/ 2147483646 w 12"/>
                    <a:gd name="T11" fmla="*/ 2147483646 h 185"/>
                    <a:gd name="T12" fmla="*/ 2147483646 w 12"/>
                    <a:gd name="T13" fmla="*/ 2147483646 h 185"/>
                    <a:gd name="T14" fmla="*/ 2147483646 w 12"/>
                    <a:gd name="T15" fmla="*/ 2147483646 h 185"/>
                    <a:gd name="T16" fmla="*/ 2147483646 w 12"/>
                    <a:gd name="T17" fmla="*/ 2147483646 h 185"/>
                    <a:gd name="T18" fmla="*/ 2147483646 w 12"/>
                    <a:gd name="T19" fmla="*/ 2147483646 h 185"/>
                    <a:gd name="T20" fmla="*/ 2147483646 w 12"/>
                    <a:gd name="T21" fmla="*/ 2147483646 h 185"/>
                    <a:gd name="T22" fmla="*/ 2147483646 w 12"/>
                    <a:gd name="T23" fmla="*/ 2147483646 h 185"/>
                    <a:gd name="T24" fmla="*/ 2147483646 w 12"/>
                    <a:gd name="T25" fmla="*/ 2147483646 h 185"/>
                    <a:gd name="T26" fmla="*/ 2147483646 w 12"/>
                    <a:gd name="T27" fmla="*/ 2147483646 h 185"/>
                    <a:gd name="T28" fmla="*/ 2147483646 w 12"/>
                    <a:gd name="T29" fmla="*/ 2147483646 h 185"/>
                    <a:gd name="T30" fmla="*/ 2147483646 w 12"/>
                    <a:gd name="T31" fmla="*/ 2147483646 h 185"/>
                    <a:gd name="T32" fmla="*/ 2147483646 w 12"/>
                    <a:gd name="T33" fmla="*/ 2147483646 h 185"/>
                    <a:gd name="T34" fmla="*/ 2147483646 w 12"/>
                    <a:gd name="T35" fmla="*/ 2147483646 h 185"/>
                    <a:gd name="T36" fmla="*/ 2147483646 w 12"/>
                    <a:gd name="T37" fmla="*/ 0 h 1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" h="185">
                      <a:moveTo>
                        <a:pt x="0" y="185"/>
                      </a:moveTo>
                      <a:lnTo>
                        <a:pt x="4" y="179"/>
                      </a:lnTo>
                      <a:lnTo>
                        <a:pt x="4" y="176"/>
                      </a:lnTo>
                      <a:lnTo>
                        <a:pt x="3" y="175"/>
                      </a:lnTo>
                      <a:lnTo>
                        <a:pt x="3" y="150"/>
                      </a:lnTo>
                      <a:lnTo>
                        <a:pt x="6" y="148"/>
                      </a:lnTo>
                      <a:lnTo>
                        <a:pt x="8" y="146"/>
                      </a:lnTo>
                      <a:lnTo>
                        <a:pt x="8" y="144"/>
                      </a:lnTo>
                      <a:lnTo>
                        <a:pt x="7" y="143"/>
                      </a:lnTo>
                      <a:lnTo>
                        <a:pt x="7" y="132"/>
                      </a:lnTo>
                      <a:lnTo>
                        <a:pt x="10" y="131"/>
                      </a:lnTo>
                      <a:lnTo>
                        <a:pt x="10" y="129"/>
                      </a:lnTo>
                      <a:lnTo>
                        <a:pt x="9" y="128"/>
                      </a:lnTo>
                      <a:lnTo>
                        <a:pt x="9" y="111"/>
                      </a:lnTo>
                      <a:lnTo>
                        <a:pt x="11" y="111"/>
                      </a:lnTo>
                      <a:lnTo>
                        <a:pt x="12" y="110"/>
                      </a:lnTo>
                      <a:lnTo>
                        <a:pt x="12" y="108"/>
                      </a:lnTo>
                      <a:lnTo>
                        <a:pt x="11" y="106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27" name="Freeform 1487"/>
                <p:cNvSpPr>
                  <a:spLocks/>
                </p:cNvSpPr>
                <p:nvPr/>
              </p:nvSpPr>
              <p:spPr bwMode="auto">
                <a:xfrm flipH="1">
                  <a:off x="1162" y="411"/>
                  <a:ext cx="39" cy="1056"/>
                </a:xfrm>
                <a:custGeom>
                  <a:avLst/>
                  <a:gdLst>
                    <a:gd name="T0" fmla="*/ 2147483646 w 3"/>
                    <a:gd name="T1" fmla="*/ 0 h 111"/>
                    <a:gd name="T2" fmla="*/ 2147483646 w 3"/>
                    <a:gd name="T3" fmla="*/ 0 h 111"/>
                    <a:gd name="T4" fmla="*/ 0 w 3"/>
                    <a:gd name="T5" fmla="*/ 2147483646 h 111"/>
                    <a:gd name="T6" fmla="*/ 0 w 3"/>
                    <a:gd name="T7" fmla="*/ 2147483646 h 111"/>
                    <a:gd name="T8" fmla="*/ 0 w 3"/>
                    <a:gd name="T9" fmla="*/ 2147483646 h 1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1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110"/>
                      </a:lnTo>
                      <a:lnTo>
                        <a:pt x="0" y="11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28" name="Freeform 1488"/>
                <p:cNvSpPr>
                  <a:spLocks/>
                </p:cNvSpPr>
                <p:nvPr/>
              </p:nvSpPr>
              <p:spPr bwMode="auto">
                <a:xfrm flipH="1">
                  <a:off x="985" y="435"/>
                  <a:ext cx="201" cy="1722"/>
                </a:xfrm>
                <a:custGeom>
                  <a:avLst/>
                  <a:gdLst>
                    <a:gd name="T0" fmla="*/ 2147483646 w 17"/>
                    <a:gd name="T1" fmla="*/ 0 h 181"/>
                    <a:gd name="T2" fmla="*/ 0 w 17"/>
                    <a:gd name="T3" fmla="*/ 2147483646 h 181"/>
                    <a:gd name="T4" fmla="*/ 2147483646 w 17"/>
                    <a:gd name="T5" fmla="*/ 2147483646 h 181"/>
                    <a:gd name="T6" fmla="*/ 2147483646 w 17"/>
                    <a:gd name="T7" fmla="*/ 2147483646 h 181"/>
                    <a:gd name="T8" fmla="*/ 2147483646 w 17"/>
                    <a:gd name="T9" fmla="*/ 2147483646 h 181"/>
                    <a:gd name="T10" fmla="*/ 2147483646 w 17"/>
                    <a:gd name="T11" fmla="*/ 2147483646 h 181"/>
                    <a:gd name="T12" fmla="*/ 2147483646 w 17"/>
                    <a:gd name="T13" fmla="*/ 2147483646 h 181"/>
                    <a:gd name="T14" fmla="*/ 2147483646 w 17"/>
                    <a:gd name="T15" fmla="*/ 2147483646 h 181"/>
                    <a:gd name="T16" fmla="*/ 2147483646 w 17"/>
                    <a:gd name="T17" fmla="*/ 2147483646 h 181"/>
                    <a:gd name="T18" fmla="*/ 2147483646 w 17"/>
                    <a:gd name="T19" fmla="*/ 2147483646 h 181"/>
                    <a:gd name="T20" fmla="*/ 2147483646 w 17"/>
                    <a:gd name="T21" fmla="*/ 2147483646 h 181"/>
                    <a:gd name="T22" fmla="*/ 2147483646 w 17"/>
                    <a:gd name="T23" fmla="*/ 2147483646 h 181"/>
                    <a:gd name="T24" fmla="*/ 2147483646 w 17"/>
                    <a:gd name="T25" fmla="*/ 2147483646 h 18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7" h="181">
                      <a:moveTo>
                        <a:pt x="9" y="0"/>
                      </a:moveTo>
                      <a:lnTo>
                        <a:pt x="0" y="4"/>
                      </a:lnTo>
                      <a:lnTo>
                        <a:pt x="1" y="108"/>
                      </a:lnTo>
                      <a:lnTo>
                        <a:pt x="2" y="108"/>
                      </a:lnTo>
                      <a:lnTo>
                        <a:pt x="2" y="112"/>
                      </a:lnTo>
                      <a:lnTo>
                        <a:pt x="8" y="112"/>
                      </a:lnTo>
                      <a:lnTo>
                        <a:pt x="10" y="113"/>
                      </a:lnTo>
                      <a:lnTo>
                        <a:pt x="10" y="131"/>
                      </a:lnTo>
                      <a:lnTo>
                        <a:pt x="10" y="132"/>
                      </a:lnTo>
                      <a:lnTo>
                        <a:pt x="12" y="133"/>
                      </a:lnTo>
                      <a:lnTo>
                        <a:pt x="12" y="148"/>
                      </a:lnTo>
                      <a:lnTo>
                        <a:pt x="17" y="151"/>
                      </a:lnTo>
                      <a:lnTo>
                        <a:pt x="17" y="18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29" name="Freeform 1489"/>
                <p:cNvSpPr>
                  <a:spLocks/>
                </p:cNvSpPr>
                <p:nvPr/>
              </p:nvSpPr>
              <p:spPr bwMode="auto">
                <a:xfrm flipH="1">
                  <a:off x="1162" y="2157"/>
                  <a:ext cx="24" cy="1230"/>
                </a:xfrm>
                <a:custGeom>
                  <a:avLst/>
                  <a:gdLst>
                    <a:gd name="T0" fmla="*/ 2147483646 w 2"/>
                    <a:gd name="T1" fmla="*/ 0 h 129"/>
                    <a:gd name="T2" fmla="*/ 0 w 2"/>
                    <a:gd name="T3" fmla="*/ 2147483646 h 12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9">
                      <a:moveTo>
                        <a:pt x="2" y="0"/>
                      </a:moveTo>
                      <a:lnTo>
                        <a:pt x="0" y="12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30" name="Freeform 1490"/>
                <p:cNvSpPr>
                  <a:spLocks/>
                </p:cNvSpPr>
                <p:nvPr/>
              </p:nvSpPr>
              <p:spPr bwMode="auto">
                <a:xfrm flipH="1">
                  <a:off x="1407" y="2205"/>
                  <a:ext cx="14" cy="1806"/>
                </a:xfrm>
                <a:custGeom>
                  <a:avLst/>
                  <a:gdLst>
                    <a:gd name="T0" fmla="*/ 0 w 1"/>
                    <a:gd name="T1" fmla="*/ 0 h 190"/>
                    <a:gd name="T2" fmla="*/ 0 w 1"/>
                    <a:gd name="T3" fmla="*/ 2147483646 h 190"/>
                    <a:gd name="T4" fmla="*/ 0 w 1"/>
                    <a:gd name="T5" fmla="*/ 2147483646 h 190"/>
                    <a:gd name="T6" fmla="*/ 0 w 1"/>
                    <a:gd name="T7" fmla="*/ 2147483646 h 19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190">
                      <a:moveTo>
                        <a:pt x="0" y="0"/>
                      </a:move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0" y="19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31" name="Freeform 1491"/>
                <p:cNvSpPr>
                  <a:spLocks/>
                </p:cNvSpPr>
                <p:nvPr/>
              </p:nvSpPr>
              <p:spPr bwMode="auto">
                <a:xfrm flipH="1">
                  <a:off x="1220" y="411"/>
                  <a:ext cx="201" cy="2976"/>
                </a:xfrm>
                <a:custGeom>
                  <a:avLst/>
                  <a:gdLst>
                    <a:gd name="T0" fmla="*/ 2147483646 w 17"/>
                    <a:gd name="T1" fmla="*/ 0 h 313"/>
                    <a:gd name="T2" fmla="*/ 2147483646 w 17"/>
                    <a:gd name="T3" fmla="*/ 2147483646 h 313"/>
                    <a:gd name="T4" fmla="*/ 2147483646 w 17"/>
                    <a:gd name="T5" fmla="*/ 2147483646 h 313"/>
                    <a:gd name="T6" fmla="*/ 2147483646 w 17"/>
                    <a:gd name="T7" fmla="*/ 2147483646 h 313"/>
                    <a:gd name="T8" fmla="*/ 2147483646 w 17"/>
                    <a:gd name="T9" fmla="*/ 2147483646 h 313"/>
                    <a:gd name="T10" fmla="*/ 2147483646 w 17"/>
                    <a:gd name="T11" fmla="*/ 2147483646 h 313"/>
                    <a:gd name="T12" fmla="*/ 2147483646 w 17"/>
                    <a:gd name="T13" fmla="*/ 2147483646 h 313"/>
                    <a:gd name="T14" fmla="*/ 2147483646 w 17"/>
                    <a:gd name="T15" fmla="*/ 2147483646 h 313"/>
                    <a:gd name="T16" fmla="*/ 0 w 17"/>
                    <a:gd name="T17" fmla="*/ 2147483646 h 3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7" h="313">
                      <a:moveTo>
                        <a:pt x="17" y="0"/>
                      </a:moveTo>
                      <a:lnTo>
                        <a:pt x="17" y="258"/>
                      </a:lnTo>
                      <a:lnTo>
                        <a:pt x="16" y="270"/>
                      </a:lnTo>
                      <a:lnTo>
                        <a:pt x="14" y="278"/>
                      </a:lnTo>
                      <a:lnTo>
                        <a:pt x="11" y="290"/>
                      </a:lnTo>
                      <a:lnTo>
                        <a:pt x="8" y="299"/>
                      </a:lnTo>
                      <a:lnTo>
                        <a:pt x="5" y="305"/>
                      </a:lnTo>
                      <a:lnTo>
                        <a:pt x="2" y="309"/>
                      </a:lnTo>
                      <a:lnTo>
                        <a:pt x="0" y="31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32" name="Freeform 1492"/>
                <p:cNvSpPr>
                  <a:spLocks/>
                </p:cNvSpPr>
                <p:nvPr/>
              </p:nvSpPr>
              <p:spPr bwMode="auto">
                <a:xfrm flipH="1">
                  <a:off x="1103" y="453"/>
                  <a:ext cx="15" cy="1038"/>
                </a:xfrm>
                <a:custGeom>
                  <a:avLst/>
                  <a:gdLst>
                    <a:gd name="T0" fmla="*/ 0 w 1"/>
                    <a:gd name="T1" fmla="*/ 0 h 109"/>
                    <a:gd name="T2" fmla="*/ 0 w 1"/>
                    <a:gd name="T3" fmla="*/ 2147483646 h 10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09">
                      <a:moveTo>
                        <a:pt x="0" y="0"/>
                      </a:moveTo>
                      <a:lnTo>
                        <a:pt x="0" y="10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33" name="Freeform 1493"/>
                <p:cNvSpPr>
                  <a:spLocks/>
                </p:cNvSpPr>
                <p:nvPr/>
              </p:nvSpPr>
              <p:spPr bwMode="auto">
                <a:xfrm flipH="1">
                  <a:off x="1186" y="2901"/>
                  <a:ext cx="142" cy="360"/>
                </a:xfrm>
                <a:custGeom>
                  <a:avLst/>
                  <a:gdLst>
                    <a:gd name="T0" fmla="*/ 2147483646 w 12"/>
                    <a:gd name="T1" fmla="*/ 0 h 38"/>
                    <a:gd name="T2" fmla="*/ 2147483646 w 12"/>
                    <a:gd name="T3" fmla="*/ 2147483646 h 38"/>
                    <a:gd name="T4" fmla="*/ 2147483646 w 12"/>
                    <a:gd name="T5" fmla="*/ 2147483646 h 38"/>
                    <a:gd name="T6" fmla="*/ 2147483646 w 12"/>
                    <a:gd name="T7" fmla="*/ 2147483646 h 38"/>
                    <a:gd name="T8" fmla="*/ 0 w 12"/>
                    <a:gd name="T9" fmla="*/ 2147483646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38">
                      <a:moveTo>
                        <a:pt x="12" y="0"/>
                      </a:moveTo>
                      <a:lnTo>
                        <a:pt x="10" y="12"/>
                      </a:lnTo>
                      <a:lnTo>
                        <a:pt x="8" y="21"/>
                      </a:lnTo>
                      <a:lnTo>
                        <a:pt x="5" y="29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34" name="Freeform 1494"/>
                <p:cNvSpPr>
                  <a:spLocks/>
                </p:cNvSpPr>
                <p:nvPr/>
              </p:nvSpPr>
              <p:spPr bwMode="auto">
                <a:xfrm flipH="1">
                  <a:off x="1118" y="2223"/>
                  <a:ext cx="9" cy="1158"/>
                </a:xfrm>
                <a:custGeom>
                  <a:avLst/>
                  <a:gdLst>
                    <a:gd name="T0" fmla="*/ 0 w 1"/>
                    <a:gd name="T1" fmla="*/ 0 h 122"/>
                    <a:gd name="T2" fmla="*/ 0 w 1"/>
                    <a:gd name="T3" fmla="*/ 2147483646 h 12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22">
                      <a:moveTo>
                        <a:pt x="0" y="0"/>
                      </a:moveTo>
                      <a:lnTo>
                        <a:pt x="0" y="122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35" name="Freeform 1495"/>
                <p:cNvSpPr>
                  <a:spLocks/>
                </p:cNvSpPr>
                <p:nvPr/>
              </p:nvSpPr>
              <p:spPr bwMode="auto">
                <a:xfrm flipH="1">
                  <a:off x="1000" y="2211"/>
                  <a:ext cx="24" cy="1176"/>
                </a:xfrm>
                <a:custGeom>
                  <a:avLst/>
                  <a:gdLst>
                    <a:gd name="T0" fmla="*/ 2147483646 w 2"/>
                    <a:gd name="T1" fmla="*/ 0 h 123"/>
                    <a:gd name="T2" fmla="*/ 0 w 2"/>
                    <a:gd name="T3" fmla="*/ 2147483646 h 12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3">
                      <a:moveTo>
                        <a:pt x="2" y="0"/>
                      </a:moveTo>
                      <a:lnTo>
                        <a:pt x="0" y="12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36" name="Freeform 1496"/>
                <p:cNvSpPr>
                  <a:spLocks/>
                </p:cNvSpPr>
                <p:nvPr/>
              </p:nvSpPr>
              <p:spPr bwMode="auto">
                <a:xfrm flipH="1">
                  <a:off x="1118" y="1461"/>
                  <a:ext cx="102" cy="696"/>
                </a:xfrm>
                <a:custGeom>
                  <a:avLst/>
                  <a:gdLst>
                    <a:gd name="T0" fmla="*/ 2147483646 w 9"/>
                    <a:gd name="T1" fmla="*/ 0 h 73"/>
                    <a:gd name="T2" fmla="*/ 0 w 9"/>
                    <a:gd name="T3" fmla="*/ 0 h 73"/>
                    <a:gd name="T4" fmla="*/ 2147483646 w 9"/>
                    <a:gd name="T5" fmla="*/ 2147483646 h 73"/>
                    <a:gd name="T6" fmla="*/ 2147483646 w 9"/>
                    <a:gd name="T7" fmla="*/ 2147483646 h 73"/>
                    <a:gd name="T8" fmla="*/ 2147483646 w 9"/>
                    <a:gd name="T9" fmla="*/ 2147483646 h 73"/>
                    <a:gd name="T10" fmla="*/ 2147483646 w 9"/>
                    <a:gd name="T11" fmla="*/ 2147483646 h 73"/>
                    <a:gd name="T12" fmla="*/ 2147483646 w 9"/>
                    <a:gd name="T13" fmla="*/ 2147483646 h 73"/>
                    <a:gd name="T14" fmla="*/ 2147483646 w 9"/>
                    <a:gd name="T15" fmla="*/ 2147483646 h 73"/>
                    <a:gd name="T16" fmla="*/ 2147483646 w 9"/>
                    <a:gd name="T17" fmla="*/ 2147483646 h 73"/>
                    <a:gd name="T18" fmla="*/ 2147483646 w 9"/>
                    <a:gd name="T19" fmla="*/ 2147483646 h 73"/>
                    <a:gd name="T20" fmla="*/ 2147483646 w 9"/>
                    <a:gd name="T21" fmla="*/ 2147483646 h 73"/>
                    <a:gd name="T22" fmla="*/ 2147483646 w 9"/>
                    <a:gd name="T23" fmla="*/ 2147483646 h 73"/>
                    <a:gd name="T24" fmla="*/ 2147483646 w 9"/>
                    <a:gd name="T25" fmla="*/ 2147483646 h 73"/>
                    <a:gd name="T26" fmla="*/ 2147483646 w 9"/>
                    <a:gd name="T27" fmla="*/ 2147483646 h 73"/>
                    <a:gd name="T28" fmla="*/ 2147483646 w 9"/>
                    <a:gd name="T29" fmla="*/ 2147483646 h 73"/>
                    <a:gd name="T30" fmla="*/ 2147483646 w 9"/>
                    <a:gd name="T31" fmla="*/ 2147483646 h 73"/>
                    <a:gd name="T32" fmla="*/ 2147483646 w 9"/>
                    <a:gd name="T33" fmla="*/ 2147483646 h 73"/>
                    <a:gd name="T34" fmla="*/ 2147483646 w 9"/>
                    <a:gd name="T35" fmla="*/ 2147483646 h 73"/>
                    <a:gd name="T36" fmla="*/ 2147483646 w 9"/>
                    <a:gd name="T37" fmla="*/ 2147483646 h 73"/>
                    <a:gd name="T38" fmla="*/ 2147483646 w 9"/>
                    <a:gd name="T39" fmla="*/ 2147483646 h 73"/>
                    <a:gd name="T40" fmla="*/ 2147483646 w 9"/>
                    <a:gd name="T41" fmla="*/ 2147483646 h 73"/>
                    <a:gd name="T42" fmla="*/ 2147483646 w 9"/>
                    <a:gd name="T43" fmla="*/ 2147483646 h 73"/>
                    <a:gd name="T44" fmla="*/ 2147483646 w 9"/>
                    <a:gd name="T45" fmla="*/ 2147483646 h 73"/>
                    <a:gd name="T46" fmla="*/ 2147483646 w 9"/>
                    <a:gd name="T47" fmla="*/ 2147483646 h 7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" h="7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5" y="5"/>
                      </a:lnTo>
                      <a:lnTo>
                        <a:pt x="5" y="20"/>
                      </a:lnTo>
                      <a:lnTo>
                        <a:pt x="6" y="21"/>
                      </a:lnTo>
                      <a:lnTo>
                        <a:pt x="6" y="25"/>
                      </a:lnTo>
                      <a:lnTo>
                        <a:pt x="6" y="36"/>
                      </a:lnTo>
                      <a:lnTo>
                        <a:pt x="7" y="37"/>
                      </a:lnTo>
                      <a:lnTo>
                        <a:pt x="7" y="40"/>
                      </a:lnTo>
                      <a:lnTo>
                        <a:pt x="7" y="68"/>
                      </a:lnTo>
                      <a:lnTo>
                        <a:pt x="9" y="68"/>
                      </a:lnTo>
                      <a:lnTo>
                        <a:pt x="9" y="72"/>
                      </a:lnTo>
                      <a:lnTo>
                        <a:pt x="2" y="73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2" y="3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2" y="24"/>
                      </a:lnTo>
                      <a:lnTo>
                        <a:pt x="2" y="21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37" name="Line 1497"/>
                <p:cNvSpPr>
                  <a:spLocks noChangeShapeType="1"/>
                </p:cNvSpPr>
                <p:nvPr/>
              </p:nvSpPr>
              <p:spPr bwMode="auto">
                <a:xfrm flipV="1">
                  <a:off x="967" y="3999"/>
                  <a:ext cx="441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38" name="Line 1498"/>
                <p:cNvSpPr>
                  <a:spLocks noChangeShapeType="1"/>
                </p:cNvSpPr>
                <p:nvPr/>
              </p:nvSpPr>
              <p:spPr bwMode="auto">
                <a:xfrm flipV="1">
                  <a:off x="1162" y="1653"/>
                  <a:ext cx="39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39" name="Line 1499"/>
                <p:cNvSpPr>
                  <a:spLocks noChangeShapeType="1"/>
                </p:cNvSpPr>
                <p:nvPr/>
              </p:nvSpPr>
              <p:spPr bwMode="auto">
                <a:xfrm flipV="1">
                  <a:off x="1162" y="1497"/>
                  <a:ext cx="39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40" name="Line 1500"/>
                <p:cNvSpPr>
                  <a:spLocks noChangeShapeType="1"/>
                </p:cNvSpPr>
                <p:nvPr/>
              </p:nvSpPr>
              <p:spPr bwMode="auto">
                <a:xfrm>
                  <a:off x="1083" y="1689"/>
                  <a:ext cx="103" cy="1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41" name="Line 1501"/>
                <p:cNvSpPr>
                  <a:spLocks noChangeShapeType="1"/>
                </p:cNvSpPr>
                <p:nvPr/>
              </p:nvSpPr>
              <p:spPr bwMode="auto">
                <a:xfrm flipV="1">
                  <a:off x="1044" y="1839"/>
                  <a:ext cx="16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42" name="Freeform 1502"/>
                <p:cNvSpPr>
                  <a:spLocks/>
                </p:cNvSpPr>
                <p:nvPr/>
              </p:nvSpPr>
              <p:spPr bwMode="auto">
                <a:xfrm flipH="1">
                  <a:off x="1024" y="1863"/>
                  <a:ext cx="162" cy="6"/>
                </a:xfrm>
                <a:custGeom>
                  <a:avLst/>
                  <a:gdLst>
                    <a:gd name="T0" fmla="*/ 2147483646 w 14"/>
                    <a:gd name="T1" fmla="*/ 0 h 1"/>
                    <a:gd name="T2" fmla="*/ 2147483646 w 14"/>
                    <a:gd name="T3" fmla="*/ 0 h 1"/>
                    <a:gd name="T4" fmla="*/ 2147483646 w 14"/>
                    <a:gd name="T5" fmla="*/ 0 h 1"/>
                    <a:gd name="T6" fmla="*/ 2147483646 w 14"/>
                    <a:gd name="T7" fmla="*/ 0 h 1"/>
                    <a:gd name="T8" fmla="*/ 2147483646 w 14"/>
                    <a:gd name="T9" fmla="*/ 2147483646 h 1"/>
                    <a:gd name="T10" fmla="*/ 0 w 14"/>
                    <a:gd name="T11" fmla="*/ 2147483646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" h="1">
                      <a:moveTo>
                        <a:pt x="14" y="0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43" name="Freeform 1503"/>
                <p:cNvSpPr>
                  <a:spLocks/>
                </p:cNvSpPr>
                <p:nvPr/>
              </p:nvSpPr>
              <p:spPr bwMode="auto">
                <a:xfrm flipH="1">
                  <a:off x="1083" y="1485"/>
                  <a:ext cx="5" cy="360"/>
                </a:xfrm>
                <a:custGeom>
                  <a:avLst/>
                  <a:gdLst>
                    <a:gd name="T0" fmla="*/ 0 w 1"/>
                    <a:gd name="T1" fmla="*/ 0 h 38"/>
                    <a:gd name="T2" fmla="*/ 0 w 1"/>
                    <a:gd name="T3" fmla="*/ 2147483646 h 38"/>
                    <a:gd name="T4" fmla="*/ 2147483646 w 1"/>
                    <a:gd name="T5" fmla="*/ 2147483646 h 38"/>
                    <a:gd name="T6" fmla="*/ 2147483646 w 1"/>
                    <a:gd name="T7" fmla="*/ 2147483646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38">
                      <a:moveTo>
                        <a:pt x="0" y="0"/>
                      </a:move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1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44" name="Line 1504"/>
                <p:cNvSpPr>
                  <a:spLocks noChangeShapeType="1"/>
                </p:cNvSpPr>
                <p:nvPr/>
              </p:nvSpPr>
              <p:spPr bwMode="auto">
                <a:xfrm>
                  <a:off x="1044" y="1839"/>
                  <a:ext cx="39" cy="4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45" name="Freeform 1505"/>
                <p:cNvSpPr>
                  <a:spLocks/>
                </p:cNvSpPr>
                <p:nvPr/>
              </p:nvSpPr>
              <p:spPr bwMode="auto">
                <a:xfrm flipH="1">
                  <a:off x="985" y="1923"/>
                  <a:ext cx="74" cy="48"/>
                </a:xfrm>
                <a:custGeom>
                  <a:avLst/>
                  <a:gdLst>
                    <a:gd name="T0" fmla="*/ 2147483646 w 6"/>
                    <a:gd name="T1" fmla="*/ 2147483646 h 5"/>
                    <a:gd name="T2" fmla="*/ 2147483646 w 6"/>
                    <a:gd name="T3" fmla="*/ 2147483646 h 5"/>
                    <a:gd name="T4" fmla="*/ 2147483646 w 6"/>
                    <a:gd name="T5" fmla="*/ 2147483646 h 5"/>
                    <a:gd name="T6" fmla="*/ 0 w 6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6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46" name="Line 1506"/>
                <p:cNvSpPr>
                  <a:spLocks noChangeShapeType="1"/>
                </p:cNvSpPr>
                <p:nvPr/>
              </p:nvSpPr>
              <p:spPr bwMode="auto">
                <a:xfrm flipV="1">
                  <a:off x="975" y="2157"/>
                  <a:ext cx="167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47" name="Line 1507"/>
                <p:cNvSpPr>
                  <a:spLocks noChangeShapeType="1"/>
                </p:cNvSpPr>
                <p:nvPr/>
              </p:nvSpPr>
              <p:spPr bwMode="auto">
                <a:xfrm flipH="1">
                  <a:off x="1044" y="1863"/>
                  <a:ext cx="0" cy="29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48" name="Freeform 1508"/>
                <p:cNvSpPr>
                  <a:spLocks/>
                </p:cNvSpPr>
                <p:nvPr/>
              </p:nvSpPr>
              <p:spPr bwMode="auto">
                <a:xfrm flipH="1">
                  <a:off x="941" y="2163"/>
                  <a:ext cx="44" cy="1236"/>
                </a:xfrm>
                <a:custGeom>
                  <a:avLst/>
                  <a:gdLst>
                    <a:gd name="T0" fmla="*/ 0 w 4"/>
                    <a:gd name="T1" fmla="*/ 0 h 130"/>
                    <a:gd name="T2" fmla="*/ 2147483646 w 4"/>
                    <a:gd name="T3" fmla="*/ 2147483646 h 130"/>
                    <a:gd name="T4" fmla="*/ 2147483646 w 4"/>
                    <a:gd name="T5" fmla="*/ 2147483646 h 130"/>
                    <a:gd name="T6" fmla="*/ 2147483646 w 4"/>
                    <a:gd name="T7" fmla="*/ 2147483646 h 1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130">
                      <a:moveTo>
                        <a:pt x="0" y="0"/>
                      </a:moveTo>
                      <a:lnTo>
                        <a:pt x="3" y="5"/>
                      </a:lnTo>
                      <a:lnTo>
                        <a:pt x="2" y="129"/>
                      </a:lnTo>
                      <a:lnTo>
                        <a:pt x="4" y="13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49" name="Freeform 1509"/>
                <p:cNvSpPr>
                  <a:spLocks/>
                </p:cNvSpPr>
                <p:nvPr/>
              </p:nvSpPr>
              <p:spPr bwMode="auto">
                <a:xfrm flipH="1">
                  <a:off x="941" y="2205"/>
                  <a:ext cx="245" cy="18"/>
                </a:xfrm>
                <a:custGeom>
                  <a:avLst/>
                  <a:gdLst>
                    <a:gd name="T0" fmla="*/ 2147483646 w 21"/>
                    <a:gd name="T1" fmla="*/ 0 h 2"/>
                    <a:gd name="T2" fmla="*/ 2147483646 w 21"/>
                    <a:gd name="T3" fmla="*/ 0 h 2"/>
                    <a:gd name="T4" fmla="*/ 2147483646 w 21"/>
                    <a:gd name="T5" fmla="*/ 0 h 2"/>
                    <a:gd name="T6" fmla="*/ 2147483646 w 21"/>
                    <a:gd name="T7" fmla="*/ 2147483646 h 2"/>
                    <a:gd name="T8" fmla="*/ 2147483646 w 21"/>
                    <a:gd name="T9" fmla="*/ 2147483646 h 2"/>
                    <a:gd name="T10" fmla="*/ 0 w 21"/>
                    <a:gd name="T11" fmla="*/ 2147483646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1" h="2">
                      <a:moveTo>
                        <a:pt x="21" y="0"/>
                      </a:move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5" y="2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50" name="Line 1510"/>
                <p:cNvSpPr>
                  <a:spLocks noChangeShapeType="1"/>
                </p:cNvSpPr>
                <p:nvPr/>
              </p:nvSpPr>
              <p:spPr bwMode="auto">
                <a:xfrm flipV="1">
                  <a:off x="967" y="3381"/>
                  <a:ext cx="455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8351" name="Freeform 1511"/>
                <p:cNvSpPr>
                  <a:spLocks/>
                </p:cNvSpPr>
                <p:nvPr/>
              </p:nvSpPr>
              <p:spPr bwMode="auto">
                <a:xfrm flipH="1">
                  <a:off x="951" y="3458"/>
                  <a:ext cx="470" cy="174"/>
                </a:xfrm>
                <a:custGeom>
                  <a:avLst/>
                  <a:gdLst>
                    <a:gd name="T0" fmla="*/ 2147483646 w 40"/>
                    <a:gd name="T1" fmla="*/ 2147483646 h 18"/>
                    <a:gd name="T2" fmla="*/ 2147483646 w 40"/>
                    <a:gd name="T3" fmla="*/ 2147483646 h 18"/>
                    <a:gd name="T4" fmla="*/ 2147483646 w 40"/>
                    <a:gd name="T5" fmla="*/ 2147483646 h 18"/>
                    <a:gd name="T6" fmla="*/ 2147483646 w 40"/>
                    <a:gd name="T7" fmla="*/ 2147483646 h 18"/>
                    <a:gd name="T8" fmla="*/ 2147483646 w 40"/>
                    <a:gd name="T9" fmla="*/ 2147483646 h 18"/>
                    <a:gd name="T10" fmla="*/ 2147483646 w 40"/>
                    <a:gd name="T11" fmla="*/ 2147483646 h 18"/>
                    <a:gd name="T12" fmla="*/ 2147483646 w 40"/>
                    <a:gd name="T13" fmla="*/ 0 h 18"/>
                    <a:gd name="T14" fmla="*/ 2147483646 w 40"/>
                    <a:gd name="T15" fmla="*/ 2147483646 h 18"/>
                    <a:gd name="T16" fmla="*/ 2147483646 w 40"/>
                    <a:gd name="T17" fmla="*/ 2147483646 h 18"/>
                    <a:gd name="T18" fmla="*/ 2147483646 w 40"/>
                    <a:gd name="T19" fmla="*/ 2147483646 h 18"/>
                    <a:gd name="T20" fmla="*/ 2147483646 w 40"/>
                    <a:gd name="T21" fmla="*/ 2147483646 h 18"/>
                    <a:gd name="T22" fmla="*/ 0 w 40"/>
                    <a:gd name="T23" fmla="*/ 2147483646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0" h="18">
                      <a:moveTo>
                        <a:pt x="40" y="17"/>
                      </a:moveTo>
                      <a:lnTo>
                        <a:pt x="37" y="11"/>
                      </a:lnTo>
                      <a:lnTo>
                        <a:pt x="35" y="8"/>
                      </a:lnTo>
                      <a:lnTo>
                        <a:pt x="32" y="5"/>
                      </a:lnTo>
                      <a:lnTo>
                        <a:pt x="29" y="3"/>
                      </a:lnTo>
                      <a:lnTo>
                        <a:pt x="25" y="1"/>
                      </a:lnTo>
                      <a:lnTo>
                        <a:pt x="20" y="0"/>
                      </a:lnTo>
                      <a:lnTo>
                        <a:pt x="15" y="1"/>
                      </a:ln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</p:grpSp>
      <p:sp>
        <p:nvSpPr>
          <p:cNvPr id="366056" name="Freeform 1512"/>
          <p:cNvSpPr>
            <a:spLocks/>
          </p:cNvSpPr>
          <p:nvPr/>
        </p:nvSpPr>
        <p:spPr bwMode="auto">
          <a:xfrm rot="10516012">
            <a:off x="6453189" y="4430713"/>
            <a:ext cx="833437" cy="368300"/>
          </a:xfrm>
          <a:custGeom>
            <a:avLst/>
            <a:gdLst>
              <a:gd name="T0" fmla="*/ 2147483646 w 63"/>
              <a:gd name="T1" fmla="*/ 2147483646 h 23"/>
              <a:gd name="T2" fmla="*/ 2147483646 w 63"/>
              <a:gd name="T3" fmla="*/ 2147483646 h 23"/>
              <a:gd name="T4" fmla="*/ 2147483646 w 63"/>
              <a:gd name="T5" fmla="*/ 2147483646 h 23"/>
              <a:gd name="T6" fmla="*/ 2147483646 w 63"/>
              <a:gd name="T7" fmla="*/ 2147483646 h 23"/>
              <a:gd name="T8" fmla="*/ 2147483646 w 63"/>
              <a:gd name="T9" fmla="*/ 2147483646 h 23"/>
              <a:gd name="T10" fmla="*/ 2147483646 w 63"/>
              <a:gd name="T11" fmla="*/ 2147483646 h 23"/>
              <a:gd name="T12" fmla="*/ 2147483646 w 63"/>
              <a:gd name="T13" fmla="*/ 2147483646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" h="23">
                <a:moveTo>
                  <a:pt x="2" y="8"/>
                </a:moveTo>
                <a:cubicBezTo>
                  <a:pt x="1" y="4"/>
                  <a:pt x="0" y="0"/>
                  <a:pt x="2" y="2"/>
                </a:cubicBezTo>
                <a:cubicBezTo>
                  <a:pt x="4" y="4"/>
                  <a:pt x="11" y="19"/>
                  <a:pt x="16" y="19"/>
                </a:cubicBezTo>
                <a:cubicBezTo>
                  <a:pt x="21" y="19"/>
                  <a:pt x="26" y="0"/>
                  <a:pt x="30" y="1"/>
                </a:cubicBezTo>
                <a:cubicBezTo>
                  <a:pt x="34" y="2"/>
                  <a:pt x="39" y="23"/>
                  <a:pt x="43" y="23"/>
                </a:cubicBezTo>
                <a:cubicBezTo>
                  <a:pt x="47" y="23"/>
                  <a:pt x="52" y="3"/>
                  <a:pt x="55" y="2"/>
                </a:cubicBezTo>
                <a:cubicBezTo>
                  <a:pt x="58" y="1"/>
                  <a:pt x="62" y="16"/>
                  <a:pt x="63" y="19"/>
                </a:cubicBezTo>
              </a:path>
            </a:pathLst>
          </a:custGeom>
          <a:noFill/>
          <a:ln w="6350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366060" name="AutoShape 1516"/>
          <p:cNvSpPr>
            <a:spLocks noChangeArrowheads="1"/>
          </p:cNvSpPr>
          <p:nvPr/>
        </p:nvSpPr>
        <p:spPr bwMode="auto">
          <a:xfrm>
            <a:off x="3450871" y="6209455"/>
            <a:ext cx="7217129" cy="477096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京都工場との違いは・・・切粉の大きさの差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5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5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65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65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65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365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65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7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66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66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6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6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366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6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66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66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66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withGroup">
                            <p:stCondLst>
                              <p:cond delay="4000"/>
                            </p:stCondLst>
                            <p:childTnLst>
                              <p:par>
                                <p:cTn id="4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66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6057" grpId="0" animBg="1" autoUpdateAnimBg="0"/>
      <p:bldP spid="366058" grpId="0" animBg="1" autoUpdateAnimBg="0"/>
      <p:bldP spid="366056" grpId="0" animBg="1"/>
      <p:bldP spid="366060" grpId="0" animBg="1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108200" y="-152400"/>
            <a:ext cx="7721600" cy="1143000"/>
          </a:xfrm>
        </p:spPr>
        <p:txBody>
          <a:bodyPr vert="horz" wrap="square" lIns="92075" tIns="46038" rIns="92075" bIns="46038" numCol="1" rtlCol="0" anchor="b" anchorCtr="0" compatLnSpc="1">
            <a:prstTxWarp prst="textNoShape">
              <a:avLst/>
            </a:prstTxWarp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ja-JP" altLang="en-US" dirty="0">
                <a:ea typeface="HG丸ｺﾞｼｯｸM-PRO" pitchFamily="50" charset="-128"/>
              </a:rPr>
              <a:t>対策 ⑤　荒ドリルの材質変更</a:t>
            </a:r>
          </a:p>
        </p:txBody>
      </p:sp>
      <p:sp>
        <p:nvSpPr>
          <p:cNvPr id="308314" name="AutoShape 90"/>
          <p:cNvSpPr>
            <a:spLocks noChangeArrowheads="1"/>
          </p:cNvSpPr>
          <p:nvPr/>
        </p:nvSpPr>
        <p:spPr bwMode="auto">
          <a:xfrm>
            <a:off x="1651000" y="1219201"/>
            <a:ext cx="5740400" cy="652463"/>
          </a:xfrm>
          <a:prstGeom prst="roundRect">
            <a:avLst>
              <a:gd name="adj" fmla="val 16667"/>
            </a:avLst>
          </a:prstGeom>
          <a:solidFill>
            <a:srgbClr val="FF00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kumimoji="0" lang="ja-JP" altLang="en-US" sz="32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ea typeface="HG丸ｺﾞｼｯｸM-PRO" pitchFamily="50" charset="-128"/>
              </a:rPr>
              <a:t>浜松工場で効果あり</a:t>
            </a:r>
          </a:p>
        </p:txBody>
      </p:sp>
      <p:grpSp>
        <p:nvGrpSpPr>
          <p:cNvPr id="100356" name="Group 209"/>
          <p:cNvGrpSpPr>
            <a:grpSpLocks/>
          </p:cNvGrpSpPr>
          <p:nvPr/>
        </p:nvGrpSpPr>
        <p:grpSpPr bwMode="auto">
          <a:xfrm>
            <a:off x="2249488" y="2133600"/>
            <a:ext cx="7218362" cy="838200"/>
            <a:chOff x="457" y="1344"/>
            <a:chExt cx="4547" cy="528"/>
          </a:xfrm>
        </p:grpSpPr>
        <p:grpSp>
          <p:nvGrpSpPr>
            <p:cNvPr id="100404" name="Group 61"/>
            <p:cNvGrpSpPr>
              <a:grpSpLocks/>
            </p:cNvGrpSpPr>
            <p:nvPr/>
          </p:nvGrpSpPr>
          <p:grpSpPr bwMode="auto">
            <a:xfrm>
              <a:off x="1392" y="1344"/>
              <a:ext cx="3612" cy="520"/>
              <a:chOff x="-1008" y="1750"/>
              <a:chExt cx="3612" cy="520"/>
            </a:xfrm>
          </p:grpSpPr>
          <p:sp>
            <p:nvSpPr>
              <p:cNvPr id="100406" name="Freeform 62"/>
              <p:cNvSpPr>
                <a:spLocks/>
              </p:cNvSpPr>
              <p:nvPr/>
            </p:nvSpPr>
            <p:spPr bwMode="auto">
              <a:xfrm>
                <a:off x="-1008" y="1750"/>
                <a:ext cx="3612" cy="520"/>
              </a:xfrm>
              <a:custGeom>
                <a:avLst/>
                <a:gdLst>
                  <a:gd name="T0" fmla="*/ 2147483646 w 378"/>
                  <a:gd name="T1" fmla="*/ 2147483646 h 42"/>
                  <a:gd name="T2" fmla="*/ 2147483646 w 378"/>
                  <a:gd name="T3" fmla="*/ 0 h 42"/>
                  <a:gd name="T4" fmla="*/ 2147483646 w 378"/>
                  <a:gd name="T5" fmla="*/ 2147483646 h 42"/>
                  <a:gd name="T6" fmla="*/ 2147483646 w 378"/>
                  <a:gd name="T7" fmla="*/ 2147483646 h 42"/>
                  <a:gd name="T8" fmla="*/ 2147483646 w 378"/>
                  <a:gd name="T9" fmla="*/ 2147483646 h 42"/>
                  <a:gd name="T10" fmla="*/ 2147483646 w 378"/>
                  <a:gd name="T11" fmla="*/ 2147483646 h 42"/>
                  <a:gd name="T12" fmla="*/ 2147483646 w 378"/>
                  <a:gd name="T13" fmla="*/ 2147483646 h 42"/>
                  <a:gd name="T14" fmla="*/ 2147483646 w 378"/>
                  <a:gd name="T15" fmla="*/ 2147483646 h 42"/>
                  <a:gd name="T16" fmla="*/ 2147483646 w 378"/>
                  <a:gd name="T17" fmla="*/ 2147483646 h 42"/>
                  <a:gd name="T18" fmla="*/ 2147483646 w 378"/>
                  <a:gd name="T19" fmla="*/ 2147483646 h 42"/>
                  <a:gd name="T20" fmla="*/ 2147483646 w 378"/>
                  <a:gd name="T21" fmla="*/ 2147483646 h 42"/>
                  <a:gd name="T22" fmla="*/ 2147483646 w 378"/>
                  <a:gd name="T23" fmla="*/ 2147483646 h 42"/>
                  <a:gd name="T24" fmla="*/ 2147483646 w 378"/>
                  <a:gd name="T25" fmla="*/ 2147483646 h 42"/>
                  <a:gd name="T26" fmla="*/ 2147483646 w 378"/>
                  <a:gd name="T27" fmla="*/ 2147483646 h 42"/>
                  <a:gd name="T28" fmla="*/ 2147483646 w 378"/>
                  <a:gd name="T29" fmla="*/ 2147483646 h 42"/>
                  <a:gd name="T30" fmla="*/ 2147483646 w 378"/>
                  <a:gd name="T31" fmla="*/ 2147483646 h 42"/>
                  <a:gd name="T32" fmla="*/ 2147483646 w 378"/>
                  <a:gd name="T33" fmla="*/ 2147483646 h 42"/>
                  <a:gd name="T34" fmla="*/ 2147483646 w 378"/>
                  <a:gd name="T35" fmla="*/ 2147483646 h 42"/>
                  <a:gd name="T36" fmla="*/ 2147483646 w 378"/>
                  <a:gd name="T37" fmla="*/ 2147483646 h 42"/>
                  <a:gd name="T38" fmla="*/ 2147483646 w 378"/>
                  <a:gd name="T39" fmla="*/ 2147483646 h 42"/>
                  <a:gd name="T40" fmla="*/ 2147483646 w 378"/>
                  <a:gd name="T41" fmla="*/ 2147483646 h 42"/>
                  <a:gd name="T42" fmla="*/ 2147483646 w 378"/>
                  <a:gd name="T43" fmla="*/ 2147483646 h 42"/>
                  <a:gd name="T44" fmla="*/ 2147483646 w 378"/>
                  <a:gd name="T45" fmla="*/ 2147483646 h 42"/>
                  <a:gd name="T46" fmla="*/ 2147483646 w 378"/>
                  <a:gd name="T47" fmla="*/ 2147483646 h 42"/>
                  <a:gd name="T48" fmla="*/ 2147483646 w 378"/>
                  <a:gd name="T49" fmla="*/ 2147483646 h 42"/>
                  <a:gd name="T50" fmla="*/ 2147483646 w 378"/>
                  <a:gd name="T51" fmla="*/ 2147483646 h 42"/>
                  <a:gd name="T52" fmla="*/ 2147483646 w 378"/>
                  <a:gd name="T53" fmla="*/ 2147483646 h 42"/>
                  <a:gd name="T54" fmla="*/ 0 w 378"/>
                  <a:gd name="T55" fmla="*/ 2147483646 h 42"/>
                  <a:gd name="T56" fmla="*/ 2147483646 w 378"/>
                  <a:gd name="T57" fmla="*/ 2147483646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78" h="42">
                    <a:moveTo>
                      <a:pt x="3" y="2"/>
                    </a:moveTo>
                    <a:lnTo>
                      <a:pt x="190" y="0"/>
                    </a:lnTo>
                    <a:lnTo>
                      <a:pt x="196" y="4"/>
                    </a:lnTo>
                    <a:lnTo>
                      <a:pt x="226" y="4"/>
                    </a:lnTo>
                    <a:lnTo>
                      <a:pt x="231" y="11"/>
                    </a:lnTo>
                    <a:lnTo>
                      <a:pt x="234" y="7"/>
                    </a:lnTo>
                    <a:lnTo>
                      <a:pt x="243" y="8"/>
                    </a:lnTo>
                    <a:lnTo>
                      <a:pt x="246" y="11"/>
                    </a:lnTo>
                    <a:lnTo>
                      <a:pt x="265" y="11"/>
                    </a:lnTo>
                    <a:lnTo>
                      <a:pt x="268" y="15"/>
                    </a:lnTo>
                    <a:lnTo>
                      <a:pt x="270" y="13"/>
                    </a:lnTo>
                    <a:lnTo>
                      <a:pt x="376" y="13"/>
                    </a:lnTo>
                    <a:lnTo>
                      <a:pt x="378" y="20"/>
                    </a:lnTo>
                    <a:lnTo>
                      <a:pt x="375" y="29"/>
                    </a:lnTo>
                    <a:lnTo>
                      <a:pt x="272" y="29"/>
                    </a:lnTo>
                    <a:lnTo>
                      <a:pt x="269" y="27"/>
                    </a:lnTo>
                    <a:lnTo>
                      <a:pt x="264" y="29"/>
                    </a:lnTo>
                    <a:lnTo>
                      <a:pt x="264" y="31"/>
                    </a:lnTo>
                    <a:lnTo>
                      <a:pt x="249" y="31"/>
                    </a:lnTo>
                    <a:lnTo>
                      <a:pt x="245" y="29"/>
                    </a:lnTo>
                    <a:lnTo>
                      <a:pt x="242" y="32"/>
                    </a:lnTo>
                    <a:lnTo>
                      <a:pt x="233" y="33"/>
                    </a:lnTo>
                    <a:lnTo>
                      <a:pt x="229" y="31"/>
                    </a:lnTo>
                    <a:lnTo>
                      <a:pt x="225" y="37"/>
                    </a:lnTo>
                    <a:lnTo>
                      <a:pt x="201" y="37"/>
                    </a:lnTo>
                    <a:lnTo>
                      <a:pt x="199" y="35"/>
                    </a:lnTo>
                    <a:lnTo>
                      <a:pt x="190" y="39"/>
                    </a:lnTo>
                    <a:lnTo>
                      <a:pt x="0" y="42"/>
                    </a:lnTo>
                    <a:lnTo>
                      <a:pt x="2" y="3"/>
                    </a:lnTo>
                  </a:path>
                </a:pathLst>
              </a:custGeom>
              <a:gradFill rotWithShape="0">
                <a:gsLst>
                  <a:gs pos="0">
                    <a:srgbClr val="FFFFFF"/>
                  </a:gs>
                  <a:gs pos="50000">
                    <a:srgbClr val="969696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07" name="Freeform 63"/>
              <p:cNvSpPr>
                <a:spLocks/>
              </p:cNvSpPr>
              <p:nvPr/>
            </p:nvSpPr>
            <p:spPr bwMode="auto">
              <a:xfrm rot="5400000" flipH="1">
                <a:off x="624" y="134"/>
                <a:ext cx="348" cy="3600"/>
              </a:xfrm>
              <a:custGeom>
                <a:avLst/>
                <a:gdLst>
                  <a:gd name="T0" fmla="*/ 2147483646 w 30"/>
                  <a:gd name="T1" fmla="*/ 2147483646 h 379"/>
                  <a:gd name="T2" fmla="*/ 2147483646 w 30"/>
                  <a:gd name="T3" fmla="*/ 2147483646 h 379"/>
                  <a:gd name="T4" fmla="*/ 2147483646 w 30"/>
                  <a:gd name="T5" fmla="*/ 2147483646 h 379"/>
                  <a:gd name="T6" fmla="*/ 2147483646 w 30"/>
                  <a:gd name="T7" fmla="*/ 2147483646 h 379"/>
                  <a:gd name="T8" fmla="*/ 2147483646 w 30"/>
                  <a:gd name="T9" fmla="*/ 2147483646 h 379"/>
                  <a:gd name="T10" fmla="*/ 2147483646 w 30"/>
                  <a:gd name="T11" fmla="*/ 2147483646 h 379"/>
                  <a:gd name="T12" fmla="*/ 2147483646 w 30"/>
                  <a:gd name="T13" fmla="*/ 2147483646 h 379"/>
                  <a:gd name="T14" fmla="*/ 2147483646 w 30"/>
                  <a:gd name="T15" fmla="*/ 2147483646 h 379"/>
                  <a:gd name="T16" fmla="*/ 2147483646 w 30"/>
                  <a:gd name="T17" fmla="*/ 2147483646 h 379"/>
                  <a:gd name="T18" fmla="*/ 2147483646 w 30"/>
                  <a:gd name="T19" fmla="*/ 2147483646 h 379"/>
                  <a:gd name="T20" fmla="*/ 2147483646 w 30"/>
                  <a:gd name="T21" fmla="*/ 2147483646 h 379"/>
                  <a:gd name="T22" fmla="*/ 2147483646 w 30"/>
                  <a:gd name="T23" fmla="*/ 2147483646 h 379"/>
                  <a:gd name="T24" fmla="*/ 2147483646 w 30"/>
                  <a:gd name="T25" fmla="*/ 2147483646 h 379"/>
                  <a:gd name="T26" fmla="*/ 2147483646 w 30"/>
                  <a:gd name="T27" fmla="*/ 2147483646 h 379"/>
                  <a:gd name="T28" fmla="*/ 2147483646 w 30"/>
                  <a:gd name="T29" fmla="*/ 2147483646 h 379"/>
                  <a:gd name="T30" fmla="*/ 2147483646 w 30"/>
                  <a:gd name="T31" fmla="*/ 2147483646 h 379"/>
                  <a:gd name="T32" fmla="*/ 2147483646 w 30"/>
                  <a:gd name="T33" fmla="*/ 2147483646 h 379"/>
                  <a:gd name="T34" fmla="*/ 2147483646 w 30"/>
                  <a:gd name="T35" fmla="*/ 2147483646 h 379"/>
                  <a:gd name="T36" fmla="*/ 2147483646 w 30"/>
                  <a:gd name="T37" fmla="*/ 2147483646 h 379"/>
                  <a:gd name="T38" fmla="*/ 2147483646 w 30"/>
                  <a:gd name="T39" fmla="*/ 2147483646 h 379"/>
                  <a:gd name="T40" fmla="*/ 2147483646 w 30"/>
                  <a:gd name="T41" fmla="*/ 2147483646 h 379"/>
                  <a:gd name="T42" fmla="*/ 2147483646 w 30"/>
                  <a:gd name="T43" fmla="*/ 0 h 379"/>
                  <a:gd name="T44" fmla="*/ 0 w 30"/>
                  <a:gd name="T45" fmla="*/ 2147483646 h 37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" h="379">
                    <a:moveTo>
                      <a:pt x="29" y="379"/>
                    </a:moveTo>
                    <a:lnTo>
                      <a:pt x="29" y="321"/>
                    </a:lnTo>
                    <a:lnTo>
                      <a:pt x="30" y="314"/>
                    </a:lnTo>
                    <a:lnTo>
                      <a:pt x="30" y="189"/>
                    </a:lnTo>
                    <a:lnTo>
                      <a:pt x="26" y="182"/>
                    </a:lnTo>
                    <a:lnTo>
                      <a:pt x="26" y="179"/>
                    </a:lnTo>
                    <a:lnTo>
                      <a:pt x="27" y="177"/>
                    </a:lnTo>
                    <a:lnTo>
                      <a:pt x="27" y="153"/>
                    </a:lnTo>
                    <a:lnTo>
                      <a:pt x="22" y="150"/>
                    </a:lnTo>
                    <a:lnTo>
                      <a:pt x="22" y="147"/>
                    </a:lnTo>
                    <a:lnTo>
                      <a:pt x="23" y="146"/>
                    </a:lnTo>
                    <a:lnTo>
                      <a:pt x="23" y="136"/>
                    </a:lnTo>
                    <a:lnTo>
                      <a:pt x="22" y="135"/>
                    </a:lnTo>
                    <a:lnTo>
                      <a:pt x="20" y="134"/>
                    </a:lnTo>
                    <a:lnTo>
                      <a:pt x="20" y="131"/>
                    </a:lnTo>
                    <a:lnTo>
                      <a:pt x="20" y="114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8" y="110"/>
                    </a:lnTo>
                    <a:lnTo>
                      <a:pt x="18" y="109"/>
                    </a:lnTo>
                    <a:lnTo>
                      <a:pt x="18" y="3"/>
                    </a:lnTo>
                    <a:lnTo>
                      <a:pt x="9" y="0"/>
                    </a:lnTo>
                    <a:lnTo>
                      <a:pt x="0" y="3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08" name="Freeform 64"/>
              <p:cNvSpPr>
                <a:spLocks/>
              </p:cNvSpPr>
              <p:nvPr/>
            </p:nvSpPr>
            <p:spPr bwMode="auto">
              <a:xfrm rot="5400000" flipH="1">
                <a:off x="1618" y="1290"/>
                <a:ext cx="142" cy="1758"/>
              </a:xfrm>
              <a:custGeom>
                <a:avLst/>
                <a:gdLst>
                  <a:gd name="T0" fmla="*/ 0 w 12"/>
                  <a:gd name="T1" fmla="*/ 2147483646 h 185"/>
                  <a:gd name="T2" fmla="*/ 2147483646 w 12"/>
                  <a:gd name="T3" fmla="*/ 2147483646 h 185"/>
                  <a:gd name="T4" fmla="*/ 2147483646 w 12"/>
                  <a:gd name="T5" fmla="*/ 2147483646 h 185"/>
                  <a:gd name="T6" fmla="*/ 2147483646 w 12"/>
                  <a:gd name="T7" fmla="*/ 2147483646 h 185"/>
                  <a:gd name="T8" fmla="*/ 2147483646 w 12"/>
                  <a:gd name="T9" fmla="*/ 2147483646 h 185"/>
                  <a:gd name="T10" fmla="*/ 2147483646 w 12"/>
                  <a:gd name="T11" fmla="*/ 2147483646 h 185"/>
                  <a:gd name="T12" fmla="*/ 2147483646 w 12"/>
                  <a:gd name="T13" fmla="*/ 2147483646 h 185"/>
                  <a:gd name="T14" fmla="*/ 2147483646 w 12"/>
                  <a:gd name="T15" fmla="*/ 2147483646 h 185"/>
                  <a:gd name="T16" fmla="*/ 2147483646 w 12"/>
                  <a:gd name="T17" fmla="*/ 2147483646 h 185"/>
                  <a:gd name="T18" fmla="*/ 2147483646 w 12"/>
                  <a:gd name="T19" fmla="*/ 2147483646 h 185"/>
                  <a:gd name="T20" fmla="*/ 2147483646 w 12"/>
                  <a:gd name="T21" fmla="*/ 2147483646 h 185"/>
                  <a:gd name="T22" fmla="*/ 2147483646 w 12"/>
                  <a:gd name="T23" fmla="*/ 2147483646 h 185"/>
                  <a:gd name="T24" fmla="*/ 2147483646 w 12"/>
                  <a:gd name="T25" fmla="*/ 2147483646 h 185"/>
                  <a:gd name="T26" fmla="*/ 2147483646 w 12"/>
                  <a:gd name="T27" fmla="*/ 2147483646 h 185"/>
                  <a:gd name="T28" fmla="*/ 2147483646 w 12"/>
                  <a:gd name="T29" fmla="*/ 2147483646 h 185"/>
                  <a:gd name="T30" fmla="*/ 2147483646 w 12"/>
                  <a:gd name="T31" fmla="*/ 2147483646 h 185"/>
                  <a:gd name="T32" fmla="*/ 2147483646 w 12"/>
                  <a:gd name="T33" fmla="*/ 2147483646 h 185"/>
                  <a:gd name="T34" fmla="*/ 2147483646 w 12"/>
                  <a:gd name="T35" fmla="*/ 2147483646 h 185"/>
                  <a:gd name="T36" fmla="*/ 2147483646 w 12"/>
                  <a:gd name="T37" fmla="*/ 0 h 1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" h="185">
                    <a:moveTo>
                      <a:pt x="0" y="185"/>
                    </a:moveTo>
                    <a:lnTo>
                      <a:pt x="4" y="179"/>
                    </a:lnTo>
                    <a:lnTo>
                      <a:pt x="4" y="176"/>
                    </a:lnTo>
                    <a:lnTo>
                      <a:pt x="3" y="175"/>
                    </a:lnTo>
                    <a:lnTo>
                      <a:pt x="3" y="150"/>
                    </a:lnTo>
                    <a:lnTo>
                      <a:pt x="6" y="148"/>
                    </a:lnTo>
                    <a:lnTo>
                      <a:pt x="8" y="146"/>
                    </a:lnTo>
                    <a:lnTo>
                      <a:pt x="8" y="144"/>
                    </a:lnTo>
                    <a:lnTo>
                      <a:pt x="7" y="143"/>
                    </a:lnTo>
                    <a:lnTo>
                      <a:pt x="7" y="132"/>
                    </a:lnTo>
                    <a:lnTo>
                      <a:pt x="10" y="131"/>
                    </a:lnTo>
                    <a:lnTo>
                      <a:pt x="10" y="129"/>
                    </a:lnTo>
                    <a:lnTo>
                      <a:pt x="9" y="128"/>
                    </a:lnTo>
                    <a:lnTo>
                      <a:pt x="9" y="111"/>
                    </a:lnTo>
                    <a:lnTo>
                      <a:pt x="11" y="111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1" y="106"/>
                    </a:lnTo>
                    <a:lnTo>
                      <a:pt x="11" y="0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09" name="Freeform 65"/>
              <p:cNvSpPr>
                <a:spLocks/>
              </p:cNvSpPr>
              <p:nvPr/>
            </p:nvSpPr>
            <p:spPr bwMode="auto">
              <a:xfrm rot="5400000" flipH="1">
                <a:off x="2044" y="1473"/>
                <a:ext cx="39" cy="1056"/>
              </a:xfrm>
              <a:custGeom>
                <a:avLst/>
                <a:gdLst>
                  <a:gd name="T0" fmla="*/ 2147483646 w 3"/>
                  <a:gd name="T1" fmla="*/ 0 h 111"/>
                  <a:gd name="T2" fmla="*/ 2147483646 w 3"/>
                  <a:gd name="T3" fmla="*/ 0 h 111"/>
                  <a:gd name="T4" fmla="*/ 0 w 3"/>
                  <a:gd name="T5" fmla="*/ 2147483646 h 111"/>
                  <a:gd name="T6" fmla="*/ 0 w 3"/>
                  <a:gd name="T7" fmla="*/ 2147483646 h 111"/>
                  <a:gd name="T8" fmla="*/ 0 w 3"/>
                  <a:gd name="T9" fmla="*/ 2147483646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11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110"/>
                    </a:lnTo>
                    <a:lnTo>
                      <a:pt x="0" y="111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10" name="Freeform 66"/>
              <p:cNvSpPr>
                <a:spLocks/>
              </p:cNvSpPr>
              <p:nvPr/>
            </p:nvSpPr>
            <p:spPr bwMode="auto">
              <a:xfrm rot="5400000" flipH="1">
                <a:off x="1606" y="1044"/>
                <a:ext cx="201" cy="1722"/>
              </a:xfrm>
              <a:custGeom>
                <a:avLst/>
                <a:gdLst>
                  <a:gd name="T0" fmla="*/ 2147483646 w 17"/>
                  <a:gd name="T1" fmla="*/ 0 h 181"/>
                  <a:gd name="T2" fmla="*/ 0 w 17"/>
                  <a:gd name="T3" fmla="*/ 2147483646 h 181"/>
                  <a:gd name="T4" fmla="*/ 2147483646 w 17"/>
                  <a:gd name="T5" fmla="*/ 2147483646 h 181"/>
                  <a:gd name="T6" fmla="*/ 2147483646 w 17"/>
                  <a:gd name="T7" fmla="*/ 2147483646 h 181"/>
                  <a:gd name="T8" fmla="*/ 2147483646 w 17"/>
                  <a:gd name="T9" fmla="*/ 2147483646 h 181"/>
                  <a:gd name="T10" fmla="*/ 2147483646 w 17"/>
                  <a:gd name="T11" fmla="*/ 2147483646 h 181"/>
                  <a:gd name="T12" fmla="*/ 2147483646 w 17"/>
                  <a:gd name="T13" fmla="*/ 2147483646 h 181"/>
                  <a:gd name="T14" fmla="*/ 2147483646 w 17"/>
                  <a:gd name="T15" fmla="*/ 2147483646 h 181"/>
                  <a:gd name="T16" fmla="*/ 2147483646 w 17"/>
                  <a:gd name="T17" fmla="*/ 2147483646 h 181"/>
                  <a:gd name="T18" fmla="*/ 2147483646 w 17"/>
                  <a:gd name="T19" fmla="*/ 2147483646 h 181"/>
                  <a:gd name="T20" fmla="*/ 2147483646 w 17"/>
                  <a:gd name="T21" fmla="*/ 2147483646 h 181"/>
                  <a:gd name="T22" fmla="*/ 2147483646 w 17"/>
                  <a:gd name="T23" fmla="*/ 2147483646 h 181"/>
                  <a:gd name="T24" fmla="*/ 2147483646 w 17"/>
                  <a:gd name="T25" fmla="*/ 2147483646 h 1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181">
                    <a:moveTo>
                      <a:pt x="9" y="0"/>
                    </a:moveTo>
                    <a:lnTo>
                      <a:pt x="0" y="4"/>
                    </a:lnTo>
                    <a:lnTo>
                      <a:pt x="1" y="108"/>
                    </a:lnTo>
                    <a:lnTo>
                      <a:pt x="2" y="108"/>
                    </a:lnTo>
                    <a:lnTo>
                      <a:pt x="2" y="112"/>
                    </a:lnTo>
                    <a:lnTo>
                      <a:pt x="8" y="112"/>
                    </a:lnTo>
                    <a:lnTo>
                      <a:pt x="10" y="113"/>
                    </a:lnTo>
                    <a:lnTo>
                      <a:pt x="10" y="131"/>
                    </a:lnTo>
                    <a:lnTo>
                      <a:pt x="10" y="132"/>
                    </a:lnTo>
                    <a:lnTo>
                      <a:pt x="12" y="133"/>
                    </a:lnTo>
                    <a:lnTo>
                      <a:pt x="12" y="148"/>
                    </a:lnTo>
                    <a:lnTo>
                      <a:pt x="17" y="151"/>
                    </a:lnTo>
                    <a:lnTo>
                      <a:pt x="17" y="181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11" name="Freeform 67"/>
              <p:cNvSpPr>
                <a:spLocks/>
              </p:cNvSpPr>
              <p:nvPr/>
            </p:nvSpPr>
            <p:spPr bwMode="auto">
              <a:xfrm rot="5400000" flipH="1">
                <a:off x="219" y="1378"/>
                <a:ext cx="24" cy="1230"/>
              </a:xfrm>
              <a:custGeom>
                <a:avLst/>
                <a:gdLst>
                  <a:gd name="T0" fmla="*/ 2147483646 w 2"/>
                  <a:gd name="T1" fmla="*/ 0 h 129"/>
                  <a:gd name="T2" fmla="*/ 0 w 2"/>
                  <a:gd name="T3" fmla="*/ 2147483646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9">
                    <a:moveTo>
                      <a:pt x="2" y="0"/>
                    </a:moveTo>
                    <a:lnTo>
                      <a:pt x="0" y="129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12" name="Freeform 68"/>
              <p:cNvSpPr>
                <a:spLocks/>
              </p:cNvSpPr>
              <p:nvPr/>
            </p:nvSpPr>
            <p:spPr bwMode="auto">
              <a:xfrm rot="5400000" flipH="1">
                <a:off x="-112" y="1330"/>
                <a:ext cx="14" cy="1806"/>
              </a:xfrm>
              <a:custGeom>
                <a:avLst/>
                <a:gdLst>
                  <a:gd name="T0" fmla="*/ 0 w 1"/>
                  <a:gd name="T1" fmla="*/ 0 h 190"/>
                  <a:gd name="T2" fmla="*/ 0 w 1"/>
                  <a:gd name="T3" fmla="*/ 2147483646 h 190"/>
                  <a:gd name="T4" fmla="*/ 0 w 1"/>
                  <a:gd name="T5" fmla="*/ 2147483646 h 190"/>
                  <a:gd name="T6" fmla="*/ 0 w 1"/>
                  <a:gd name="T7" fmla="*/ 2147483646 h 1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90">
                    <a:moveTo>
                      <a:pt x="0" y="0"/>
                    </a:moveTo>
                    <a:lnTo>
                      <a:pt x="0" y="125"/>
                    </a:lnTo>
                    <a:lnTo>
                      <a:pt x="0" y="134"/>
                    </a:lnTo>
                    <a:lnTo>
                      <a:pt x="0" y="190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13" name="Freeform 69"/>
              <p:cNvSpPr>
                <a:spLocks/>
              </p:cNvSpPr>
              <p:nvPr/>
            </p:nvSpPr>
            <p:spPr bwMode="auto">
              <a:xfrm rot="5400000" flipH="1">
                <a:off x="1003" y="652"/>
                <a:ext cx="201" cy="2976"/>
              </a:xfrm>
              <a:custGeom>
                <a:avLst/>
                <a:gdLst>
                  <a:gd name="T0" fmla="*/ 2147483646 w 17"/>
                  <a:gd name="T1" fmla="*/ 0 h 313"/>
                  <a:gd name="T2" fmla="*/ 2147483646 w 17"/>
                  <a:gd name="T3" fmla="*/ 2147483646 h 313"/>
                  <a:gd name="T4" fmla="*/ 2147483646 w 17"/>
                  <a:gd name="T5" fmla="*/ 2147483646 h 313"/>
                  <a:gd name="T6" fmla="*/ 2147483646 w 17"/>
                  <a:gd name="T7" fmla="*/ 2147483646 h 313"/>
                  <a:gd name="T8" fmla="*/ 2147483646 w 17"/>
                  <a:gd name="T9" fmla="*/ 2147483646 h 313"/>
                  <a:gd name="T10" fmla="*/ 2147483646 w 17"/>
                  <a:gd name="T11" fmla="*/ 2147483646 h 313"/>
                  <a:gd name="T12" fmla="*/ 2147483646 w 17"/>
                  <a:gd name="T13" fmla="*/ 2147483646 h 313"/>
                  <a:gd name="T14" fmla="*/ 2147483646 w 17"/>
                  <a:gd name="T15" fmla="*/ 2147483646 h 313"/>
                  <a:gd name="T16" fmla="*/ 0 w 17"/>
                  <a:gd name="T17" fmla="*/ 2147483646 h 3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313">
                    <a:moveTo>
                      <a:pt x="17" y="0"/>
                    </a:moveTo>
                    <a:lnTo>
                      <a:pt x="17" y="258"/>
                    </a:lnTo>
                    <a:lnTo>
                      <a:pt x="16" y="270"/>
                    </a:lnTo>
                    <a:lnTo>
                      <a:pt x="14" y="278"/>
                    </a:lnTo>
                    <a:lnTo>
                      <a:pt x="11" y="290"/>
                    </a:lnTo>
                    <a:lnTo>
                      <a:pt x="8" y="299"/>
                    </a:lnTo>
                    <a:lnTo>
                      <a:pt x="5" y="305"/>
                    </a:lnTo>
                    <a:lnTo>
                      <a:pt x="2" y="309"/>
                    </a:lnTo>
                    <a:lnTo>
                      <a:pt x="0" y="313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14" name="Freeform 70"/>
              <p:cNvSpPr>
                <a:spLocks/>
              </p:cNvSpPr>
              <p:nvPr/>
            </p:nvSpPr>
            <p:spPr bwMode="auto">
              <a:xfrm rot="5400000" flipH="1">
                <a:off x="2023" y="1411"/>
                <a:ext cx="15" cy="1038"/>
              </a:xfrm>
              <a:custGeom>
                <a:avLst/>
                <a:gdLst>
                  <a:gd name="T0" fmla="*/ 0 w 1"/>
                  <a:gd name="T1" fmla="*/ 0 h 109"/>
                  <a:gd name="T2" fmla="*/ 0 w 1"/>
                  <a:gd name="T3" fmla="*/ 2147483646 h 10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9">
                    <a:moveTo>
                      <a:pt x="0" y="0"/>
                    </a:moveTo>
                    <a:lnTo>
                      <a:pt x="0" y="109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15" name="Freeform 71"/>
              <p:cNvSpPr>
                <a:spLocks/>
              </p:cNvSpPr>
              <p:nvPr/>
            </p:nvSpPr>
            <p:spPr bwMode="auto">
              <a:xfrm rot="5400000" flipH="1">
                <a:off x="-149" y="1896"/>
                <a:ext cx="142" cy="360"/>
              </a:xfrm>
              <a:custGeom>
                <a:avLst/>
                <a:gdLst>
                  <a:gd name="T0" fmla="*/ 2147483646 w 12"/>
                  <a:gd name="T1" fmla="*/ 0 h 38"/>
                  <a:gd name="T2" fmla="*/ 2147483646 w 12"/>
                  <a:gd name="T3" fmla="*/ 2147483646 h 38"/>
                  <a:gd name="T4" fmla="*/ 2147483646 w 12"/>
                  <a:gd name="T5" fmla="*/ 2147483646 h 38"/>
                  <a:gd name="T6" fmla="*/ 2147483646 w 12"/>
                  <a:gd name="T7" fmla="*/ 2147483646 h 38"/>
                  <a:gd name="T8" fmla="*/ 0 w 12"/>
                  <a:gd name="T9" fmla="*/ 214748364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38">
                    <a:moveTo>
                      <a:pt x="12" y="0"/>
                    </a:moveTo>
                    <a:lnTo>
                      <a:pt x="10" y="12"/>
                    </a:lnTo>
                    <a:lnTo>
                      <a:pt x="8" y="21"/>
                    </a:lnTo>
                    <a:lnTo>
                      <a:pt x="5" y="29"/>
                    </a:lnTo>
                    <a:lnTo>
                      <a:pt x="0" y="38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16" name="Freeform 72"/>
              <p:cNvSpPr>
                <a:spLocks/>
              </p:cNvSpPr>
              <p:nvPr/>
            </p:nvSpPr>
            <p:spPr bwMode="auto">
              <a:xfrm rot="5400000" flipH="1">
                <a:off x="196" y="1363"/>
                <a:ext cx="9" cy="1158"/>
              </a:xfrm>
              <a:custGeom>
                <a:avLst/>
                <a:gdLst>
                  <a:gd name="T0" fmla="*/ 0 w 1"/>
                  <a:gd name="T1" fmla="*/ 0 h 122"/>
                  <a:gd name="T2" fmla="*/ 0 w 1"/>
                  <a:gd name="T3" fmla="*/ 2147483646 h 1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2">
                    <a:moveTo>
                      <a:pt x="0" y="0"/>
                    </a:moveTo>
                    <a:lnTo>
                      <a:pt x="0" y="122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17" name="Freeform 73"/>
              <p:cNvSpPr>
                <a:spLocks/>
              </p:cNvSpPr>
              <p:nvPr/>
            </p:nvSpPr>
            <p:spPr bwMode="auto">
              <a:xfrm rot="5400000" flipH="1">
                <a:off x="192" y="1243"/>
                <a:ext cx="24" cy="1176"/>
              </a:xfrm>
              <a:custGeom>
                <a:avLst/>
                <a:gdLst>
                  <a:gd name="T0" fmla="*/ 2147483646 w 2"/>
                  <a:gd name="T1" fmla="*/ 0 h 123"/>
                  <a:gd name="T2" fmla="*/ 0 w 2"/>
                  <a:gd name="T3" fmla="*/ 2147483646 h 1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3">
                    <a:moveTo>
                      <a:pt x="2" y="0"/>
                    </a:moveTo>
                    <a:lnTo>
                      <a:pt x="0" y="123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18" name="Freeform 74"/>
              <p:cNvSpPr>
                <a:spLocks/>
              </p:cNvSpPr>
              <p:nvPr/>
            </p:nvSpPr>
            <p:spPr bwMode="auto">
              <a:xfrm rot="5400000" flipH="1">
                <a:off x="1143" y="1640"/>
                <a:ext cx="102" cy="696"/>
              </a:xfrm>
              <a:custGeom>
                <a:avLst/>
                <a:gdLst>
                  <a:gd name="T0" fmla="*/ 2147483646 w 9"/>
                  <a:gd name="T1" fmla="*/ 0 h 73"/>
                  <a:gd name="T2" fmla="*/ 0 w 9"/>
                  <a:gd name="T3" fmla="*/ 0 h 73"/>
                  <a:gd name="T4" fmla="*/ 2147483646 w 9"/>
                  <a:gd name="T5" fmla="*/ 2147483646 h 73"/>
                  <a:gd name="T6" fmla="*/ 2147483646 w 9"/>
                  <a:gd name="T7" fmla="*/ 2147483646 h 73"/>
                  <a:gd name="T8" fmla="*/ 2147483646 w 9"/>
                  <a:gd name="T9" fmla="*/ 2147483646 h 73"/>
                  <a:gd name="T10" fmla="*/ 2147483646 w 9"/>
                  <a:gd name="T11" fmla="*/ 2147483646 h 73"/>
                  <a:gd name="T12" fmla="*/ 2147483646 w 9"/>
                  <a:gd name="T13" fmla="*/ 2147483646 h 73"/>
                  <a:gd name="T14" fmla="*/ 2147483646 w 9"/>
                  <a:gd name="T15" fmla="*/ 2147483646 h 73"/>
                  <a:gd name="T16" fmla="*/ 2147483646 w 9"/>
                  <a:gd name="T17" fmla="*/ 2147483646 h 73"/>
                  <a:gd name="T18" fmla="*/ 2147483646 w 9"/>
                  <a:gd name="T19" fmla="*/ 2147483646 h 73"/>
                  <a:gd name="T20" fmla="*/ 2147483646 w 9"/>
                  <a:gd name="T21" fmla="*/ 2147483646 h 73"/>
                  <a:gd name="T22" fmla="*/ 2147483646 w 9"/>
                  <a:gd name="T23" fmla="*/ 2147483646 h 73"/>
                  <a:gd name="T24" fmla="*/ 2147483646 w 9"/>
                  <a:gd name="T25" fmla="*/ 2147483646 h 73"/>
                  <a:gd name="T26" fmla="*/ 2147483646 w 9"/>
                  <a:gd name="T27" fmla="*/ 2147483646 h 73"/>
                  <a:gd name="T28" fmla="*/ 2147483646 w 9"/>
                  <a:gd name="T29" fmla="*/ 2147483646 h 73"/>
                  <a:gd name="T30" fmla="*/ 2147483646 w 9"/>
                  <a:gd name="T31" fmla="*/ 2147483646 h 73"/>
                  <a:gd name="T32" fmla="*/ 2147483646 w 9"/>
                  <a:gd name="T33" fmla="*/ 2147483646 h 73"/>
                  <a:gd name="T34" fmla="*/ 2147483646 w 9"/>
                  <a:gd name="T35" fmla="*/ 2147483646 h 73"/>
                  <a:gd name="T36" fmla="*/ 2147483646 w 9"/>
                  <a:gd name="T37" fmla="*/ 2147483646 h 73"/>
                  <a:gd name="T38" fmla="*/ 2147483646 w 9"/>
                  <a:gd name="T39" fmla="*/ 2147483646 h 73"/>
                  <a:gd name="T40" fmla="*/ 2147483646 w 9"/>
                  <a:gd name="T41" fmla="*/ 2147483646 h 73"/>
                  <a:gd name="T42" fmla="*/ 2147483646 w 9"/>
                  <a:gd name="T43" fmla="*/ 2147483646 h 73"/>
                  <a:gd name="T44" fmla="*/ 2147483646 w 9"/>
                  <a:gd name="T45" fmla="*/ 2147483646 h 73"/>
                  <a:gd name="T46" fmla="*/ 2147483646 w 9"/>
                  <a:gd name="T47" fmla="*/ 2147483646 h 7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73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5"/>
                    </a:lnTo>
                    <a:lnTo>
                      <a:pt x="5" y="20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7" y="68"/>
                    </a:lnTo>
                    <a:lnTo>
                      <a:pt x="9" y="68"/>
                    </a:lnTo>
                    <a:lnTo>
                      <a:pt x="9" y="72"/>
                    </a:lnTo>
                    <a:lnTo>
                      <a:pt x="2" y="73"/>
                    </a:lnTo>
                    <a:lnTo>
                      <a:pt x="2" y="68"/>
                    </a:lnTo>
                    <a:lnTo>
                      <a:pt x="3" y="68"/>
                    </a:lnTo>
                    <a:lnTo>
                      <a:pt x="3" y="41"/>
                    </a:lnTo>
                    <a:lnTo>
                      <a:pt x="2" y="40"/>
                    </a:lnTo>
                    <a:lnTo>
                      <a:pt x="2" y="3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2" y="4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19" name="Line 75"/>
              <p:cNvSpPr>
                <a:spLocks noChangeShapeType="1"/>
              </p:cNvSpPr>
              <p:nvPr/>
            </p:nvSpPr>
            <p:spPr bwMode="auto">
              <a:xfrm rot="5400000" flipV="1">
                <a:off x="-1217" y="2006"/>
                <a:ext cx="441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20" name="Line 76"/>
              <p:cNvSpPr>
                <a:spLocks noChangeShapeType="1"/>
              </p:cNvSpPr>
              <p:nvPr/>
            </p:nvSpPr>
            <p:spPr bwMode="auto">
              <a:xfrm rot="5400000" flipV="1">
                <a:off x="1330" y="2001"/>
                <a:ext cx="39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21" name="Line 77"/>
              <p:cNvSpPr>
                <a:spLocks noChangeShapeType="1"/>
              </p:cNvSpPr>
              <p:nvPr/>
            </p:nvSpPr>
            <p:spPr bwMode="auto">
              <a:xfrm rot="5400000" flipV="1">
                <a:off x="1486" y="2001"/>
                <a:ext cx="39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22" name="Line 78"/>
              <p:cNvSpPr>
                <a:spLocks noChangeShapeType="1"/>
              </p:cNvSpPr>
              <p:nvPr/>
            </p:nvSpPr>
            <p:spPr bwMode="auto">
              <a:xfrm rot="5400000">
                <a:off x="1256" y="1948"/>
                <a:ext cx="103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23" name="Line 79"/>
              <p:cNvSpPr>
                <a:spLocks noChangeShapeType="1"/>
              </p:cNvSpPr>
              <p:nvPr/>
            </p:nvSpPr>
            <p:spPr bwMode="auto">
              <a:xfrm rot="5400000" flipV="1">
                <a:off x="1080" y="1947"/>
                <a:ext cx="16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24" name="Freeform 80"/>
              <p:cNvSpPr>
                <a:spLocks/>
              </p:cNvSpPr>
              <p:nvPr/>
            </p:nvSpPr>
            <p:spPr bwMode="auto">
              <a:xfrm rot="5400000" flipH="1">
                <a:off x="1056" y="1921"/>
                <a:ext cx="162" cy="6"/>
              </a:xfrm>
              <a:custGeom>
                <a:avLst/>
                <a:gdLst>
                  <a:gd name="T0" fmla="*/ 2147483646 w 14"/>
                  <a:gd name="T1" fmla="*/ 0 h 1"/>
                  <a:gd name="T2" fmla="*/ 2147483646 w 14"/>
                  <a:gd name="T3" fmla="*/ 0 h 1"/>
                  <a:gd name="T4" fmla="*/ 2147483646 w 14"/>
                  <a:gd name="T5" fmla="*/ 0 h 1"/>
                  <a:gd name="T6" fmla="*/ 2147483646 w 14"/>
                  <a:gd name="T7" fmla="*/ 0 h 1"/>
                  <a:gd name="T8" fmla="*/ 2147483646 w 14"/>
                  <a:gd name="T9" fmla="*/ 2147483646 h 1"/>
                  <a:gd name="T10" fmla="*/ 0 w 14"/>
                  <a:gd name="T11" fmla="*/ 2147483646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">
                    <a:moveTo>
                      <a:pt x="14" y="0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1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25" name="Freeform 81"/>
              <p:cNvSpPr>
                <a:spLocks/>
              </p:cNvSpPr>
              <p:nvPr/>
            </p:nvSpPr>
            <p:spPr bwMode="auto">
              <a:xfrm rot="5400000" flipH="1">
                <a:off x="1335" y="1725"/>
                <a:ext cx="5" cy="360"/>
              </a:xfrm>
              <a:custGeom>
                <a:avLst/>
                <a:gdLst>
                  <a:gd name="T0" fmla="*/ 0 w 1"/>
                  <a:gd name="T1" fmla="*/ 0 h 38"/>
                  <a:gd name="T2" fmla="*/ 0 w 1"/>
                  <a:gd name="T3" fmla="*/ 2147483646 h 38"/>
                  <a:gd name="T4" fmla="*/ 2147483646 w 1"/>
                  <a:gd name="T5" fmla="*/ 2147483646 h 38"/>
                  <a:gd name="T6" fmla="*/ 2147483646 w 1"/>
                  <a:gd name="T7" fmla="*/ 214748364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8">
                    <a:moveTo>
                      <a:pt x="0" y="0"/>
                    </a:moveTo>
                    <a:lnTo>
                      <a:pt x="0" y="22"/>
                    </a:lnTo>
                    <a:lnTo>
                      <a:pt x="1" y="23"/>
                    </a:lnTo>
                    <a:lnTo>
                      <a:pt x="1" y="38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26" name="Line 82"/>
              <p:cNvSpPr>
                <a:spLocks noChangeShapeType="1"/>
              </p:cNvSpPr>
              <p:nvPr/>
            </p:nvSpPr>
            <p:spPr bwMode="auto">
              <a:xfrm rot="5400000">
                <a:off x="1120" y="1859"/>
                <a:ext cx="39" cy="48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27" name="Freeform 83"/>
              <p:cNvSpPr>
                <a:spLocks/>
              </p:cNvSpPr>
              <p:nvPr/>
            </p:nvSpPr>
            <p:spPr bwMode="auto">
              <a:xfrm rot="5400000" flipH="1">
                <a:off x="1019" y="1817"/>
                <a:ext cx="74" cy="48"/>
              </a:xfrm>
              <a:custGeom>
                <a:avLst/>
                <a:gdLst>
                  <a:gd name="T0" fmla="*/ 2147483646 w 6"/>
                  <a:gd name="T1" fmla="*/ 2147483646 h 5"/>
                  <a:gd name="T2" fmla="*/ 2147483646 w 6"/>
                  <a:gd name="T3" fmla="*/ 2147483646 h 5"/>
                  <a:gd name="T4" fmla="*/ 2147483646 w 6"/>
                  <a:gd name="T5" fmla="*/ 2147483646 h 5"/>
                  <a:gd name="T6" fmla="*/ 0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28" name="Line 84"/>
              <p:cNvSpPr>
                <a:spLocks noChangeShapeType="1"/>
              </p:cNvSpPr>
              <p:nvPr/>
            </p:nvSpPr>
            <p:spPr bwMode="auto">
              <a:xfrm rot="5400000" flipV="1">
                <a:off x="762" y="1878"/>
                <a:ext cx="167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29" name="Line 85"/>
              <p:cNvSpPr>
                <a:spLocks noChangeShapeType="1"/>
              </p:cNvSpPr>
              <p:nvPr/>
            </p:nvSpPr>
            <p:spPr bwMode="auto">
              <a:xfrm rot="5400000" flipH="1">
                <a:off x="993" y="1716"/>
                <a:ext cx="0" cy="29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30" name="Freeform 86"/>
              <p:cNvSpPr>
                <a:spLocks/>
              </p:cNvSpPr>
              <p:nvPr/>
            </p:nvSpPr>
            <p:spPr bwMode="auto">
              <a:xfrm rot="5400000" flipH="1">
                <a:off x="200" y="1164"/>
                <a:ext cx="44" cy="1236"/>
              </a:xfrm>
              <a:custGeom>
                <a:avLst/>
                <a:gdLst>
                  <a:gd name="T0" fmla="*/ 0 w 4"/>
                  <a:gd name="T1" fmla="*/ 0 h 130"/>
                  <a:gd name="T2" fmla="*/ 2147483646 w 4"/>
                  <a:gd name="T3" fmla="*/ 2147483646 h 130"/>
                  <a:gd name="T4" fmla="*/ 2147483646 w 4"/>
                  <a:gd name="T5" fmla="*/ 2147483646 h 130"/>
                  <a:gd name="T6" fmla="*/ 2147483646 w 4"/>
                  <a:gd name="T7" fmla="*/ 2147483646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30">
                    <a:moveTo>
                      <a:pt x="0" y="0"/>
                    </a:moveTo>
                    <a:lnTo>
                      <a:pt x="3" y="5"/>
                    </a:lnTo>
                    <a:lnTo>
                      <a:pt x="2" y="129"/>
                    </a:lnTo>
                    <a:lnTo>
                      <a:pt x="4" y="130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31" name="Freeform 87"/>
              <p:cNvSpPr>
                <a:spLocks/>
              </p:cNvSpPr>
              <p:nvPr/>
            </p:nvSpPr>
            <p:spPr bwMode="auto">
              <a:xfrm rot="5400000" flipH="1">
                <a:off x="666" y="1874"/>
                <a:ext cx="245" cy="18"/>
              </a:xfrm>
              <a:custGeom>
                <a:avLst/>
                <a:gdLst>
                  <a:gd name="T0" fmla="*/ 2147483646 w 21"/>
                  <a:gd name="T1" fmla="*/ 0 h 2"/>
                  <a:gd name="T2" fmla="*/ 2147483646 w 21"/>
                  <a:gd name="T3" fmla="*/ 0 h 2"/>
                  <a:gd name="T4" fmla="*/ 2147483646 w 21"/>
                  <a:gd name="T5" fmla="*/ 0 h 2"/>
                  <a:gd name="T6" fmla="*/ 2147483646 w 21"/>
                  <a:gd name="T7" fmla="*/ 2147483646 h 2"/>
                  <a:gd name="T8" fmla="*/ 2147483646 w 21"/>
                  <a:gd name="T9" fmla="*/ 2147483646 h 2"/>
                  <a:gd name="T10" fmla="*/ 0 w 21"/>
                  <a:gd name="T11" fmla="*/ 2147483646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">
                    <a:moveTo>
                      <a:pt x="21" y="0"/>
                    </a:moveTo>
                    <a:lnTo>
                      <a:pt x="14" y="0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0" y="1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32" name="Line 88"/>
              <p:cNvSpPr>
                <a:spLocks noChangeShapeType="1"/>
              </p:cNvSpPr>
              <p:nvPr/>
            </p:nvSpPr>
            <p:spPr bwMode="auto">
              <a:xfrm rot="5400000" flipV="1">
                <a:off x="-606" y="2013"/>
                <a:ext cx="455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0433" name="Freeform 89"/>
              <p:cNvSpPr>
                <a:spLocks/>
              </p:cNvSpPr>
              <p:nvPr/>
            </p:nvSpPr>
            <p:spPr bwMode="auto">
              <a:xfrm rot="5400000" flipH="1">
                <a:off x="-778" y="1918"/>
                <a:ext cx="470" cy="174"/>
              </a:xfrm>
              <a:custGeom>
                <a:avLst/>
                <a:gdLst>
                  <a:gd name="T0" fmla="*/ 2147483646 w 40"/>
                  <a:gd name="T1" fmla="*/ 2147483646 h 18"/>
                  <a:gd name="T2" fmla="*/ 2147483646 w 40"/>
                  <a:gd name="T3" fmla="*/ 2147483646 h 18"/>
                  <a:gd name="T4" fmla="*/ 2147483646 w 40"/>
                  <a:gd name="T5" fmla="*/ 2147483646 h 18"/>
                  <a:gd name="T6" fmla="*/ 2147483646 w 40"/>
                  <a:gd name="T7" fmla="*/ 2147483646 h 18"/>
                  <a:gd name="T8" fmla="*/ 2147483646 w 40"/>
                  <a:gd name="T9" fmla="*/ 2147483646 h 18"/>
                  <a:gd name="T10" fmla="*/ 2147483646 w 40"/>
                  <a:gd name="T11" fmla="*/ 2147483646 h 18"/>
                  <a:gd name="T12" fmla="*/ 2147483646 w 40"/>
                  <a:gd name="T13" fmla="*/ 0 h 18"/>
                  <a:gd name="T14" fmla="*/ 2147483646 w 40"/>
                  <a:gd name="T15" fmla="*/ 2147483646 h 18"/>
                  <a:gd name="T16" fmla="*/ 2147483646 w 40"/>
                  <a:gd name="T17" fmla="*/ 2147483646 h 18"/>
                  <a:gd name="T18" fmla="*/ 2147483646 w 40"/>
                  <a:gd name="T19" fmla="*/ 2147483646 h 18"/>
                  <a:gd name="T20" fmla="*/ 2147483646 w 40"/>
                  <a:gd name="T21" fmla="*/ 2147483646 h 18"/>
                  <a:gd name="T22" fmla="*/ 0 w 40"/>
                  <a:gd name="T23" fmla="*/ 214748364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0" h="18">
                    <a:moveTo>
                      <a:pt x="40" y="17"/>
                    </a:moveTo>
                    <a:lnTo>
                      <a:pt x="37" y="11"/>
                    </a:lnTo>
                    <a:lnTo>
                      <a:pt x="35" y="8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3" y="11"/>
                    </a:lnTo>
                    <a:lnTo>
                      <a:pt x="0" y="18"/>
                    </a:ln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00405" name="Rectangle 119"/>
            <p:cNvSpPr>
              <a:spLocks noChangeArrowheads="1"/>
            </p:cNvSpPr>
            <p:nvPr/>
          </p:nvSpPr>
          <p:spPr bwMode="auto">
            <a:xfrm>
              <a:off x="457" y="1344"/>
              <a:ext cx="983" cy="528"/>
            </a:xfrm>
            <a:prstGeom prst="rect">
              <a:avLst/>
            </a:prstGeom>
            <a:gradFill rotWithShape="0">
              <a:gsLst>
                <a:gs pos="0">
                  <a:srgbClr val="929292"/>
                </a:gs>
                <a:gs pos="50000">
                  <a:srgbClr val="C0C0C0"/>
                </a:gs>
                <a:gs pos="100000">
                  <a:srgbClr val="929292"/>
                </a:gs>
              </a:gsLst>
              <a:lin ang="5400000" scaled="1"/>
            </a:gradFill>
            <a:ln w="1587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100357" name="AutoShape 133"/>
          <p:cNvSpPr>
            <a:spLocks noChangeArrowheads="1"/>
          </p:cNvSpPr>
          <p:nvPr/>
        </p:nvSpPr>
        <p:spPr bwMode="auto">
          <a:xfrm>
            <a:off x="5135167" y="3505200"/>
            <a:ext cx="1312069" cy="914400"/>
          </a:xfrm>
          <a:prstGeom prst="downArrow">
            <a:avLst>
              <a:gd name="adj1" fmla="val 46528"/>
              <a:gd name="adj2" fmla="val 49431"/>
            </a:avLst>
          </a:prstGeom>
          <a:solidFill>
            <a:srgbClr val="33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100358" name="Group 210"/>
          <p:cNvGrpSpPr>
            <a:grpSpLocks/>
          </p:cNvGrpSpPr>
          <p:nvPr/>
        </p:nvGrpSpPr>
        <p:grpSpPr bwMode="auto">
          <a:xfrm>
            <a:off x="2249489" y="5181600"/>
            <a:ext cx="7208837" cy="838200"/>
            <a:chOff x="457" y="3264"/>
            <a:chExt cx="4541" cy="528"/>
          </a:xfrm>
        </p:grpSpPr>
        <p:grpSp>
          <p:nvGrpSpPr>
            <p:cNvPr id="100368" name="Group 172"/>
            <p:cNvGrpSpPr>
              <a:grpSpLocks/>
            </p:cNvGrpSpPr>
            <p:nvPr/>
          </p:nvGrpSpPr>
          <p:grpSpPr bwMode="auto">
            <a:xfrm>
              <a:off x="1392" y="3312"/>
              <a:ext cx="3606" cy="462"/>
              <a:chOff x="665" y="1160"/>
              <a:chExt cx="601" cy="77"/>
            </a:xfrm>
          </p:grpSpPr>
          <p:sp>
            <p:nvSpPr>
              <p:cNvPr id="100370" name="Freeform 173"/>
              <p:cNvSpPr>
                <a:spLocks/>
              </p:cNvSpPr>
              <p:nvPr/>
            </p:nvSpPr>
            <p:spPr bwMode="auto">
              <a:xfrm>
                <a:off x="667" y="1160"/>
                <a:ext cx="599" cy="77"/>
              </a:xfrm>
              <a:custGeom>
                <a:avLst/>
                <a:gdLst>
                  <a:gd name="T0" fmla="*/ 7 w 599"/>
                  <a:gd name="T1" fmla="*/ 0 h 82"/>
                  <a:gd name="T2" fmla="*/ 300 w 599"/>
                  <a:gd name="T3" fmla="*/ 1 h 82"/>
                  <a:gd name="T4" fmla="*/ 309 w 599"/>
                  <a:gd name="T5" fmla="*/ 8 h 82"/>
                  <a:gd name="T6" fmla="*/ 357 w 599"/>
                  <a:gd name="T7" fmla="*/ 8 h 82"/>
                  <a:gd name="T8" fmla="*/ 365 w 599"/>
                  <a:gd name="T9" fmla="*/ 10 h 82"/>
                  <a:gd name="T10" fmla="*/ 370 w 599"/>
                  <a:gd name="T11" fmla="*/ 8 h 82"/>
                  <a:gd name="T12" fmla="*/ 384 w 599"/>
                  <a:gd name="T13" fmla="*/ 8 h 82"/>
                  <a:gd name="T14" fmla="*/ 389 w 599"/>
                  <a:gd name="T15" fmla="*/ 10 h 82"/>
                  <a:gd name="T16" fmla="*/ 419 w 599"/>
                  <a:gd name="T17" fmla="*/ 10 h 82"/>
                  <a:gd name="T18" fmla="*/ 424 w 599"/>
                  <a:gd name="T19" fmla="*/ 14 h 82"/>
                  <a:gd name="T20" fmla="*/ 427 w 599"/>
                  <a:gd name="T21" fmla="*/ 12 h 82"/>
                  <a:gd name="T22" fmla="*/ 596 w 599"/>
                  <a:gd name="T23" fmla="*/ 12 h 82"/>
                  <a:gd name="T24" fmla="*/ 599 w 599"/>
                  <a:gd name="T25" fmla="*/ 18 h 82"/>
                  <a:gd name="T26" fmla="*/ 594 w 599"/>
                  <a:gd name="T27" fmla="*/ 25 h 82"/>
                  <a:gd name="T28" fmla="*/ 430 w 599"/>
                  <a:gd name="T29" fmla="*/ 25 h 82"/>
                  <a:gd name="T30" fmla="*/ 425 w 599"/>
                  <a:gd name="T31" fmla="*/ 23 h 82"/>
                  <a:gd name="T32" fmla="*/ 417 w 599"/>
                  <a:gd name="T33" fmla="*/ 25 h 82"/>
                  <a:gd name="T34" fmla="*/ 417 w 599"/>
                  <a:gd name="T35" fmla="*/ 27 h 82"/>
                  <a:gd name="T36" fmla="*/ 394 w 599"/>
                  <a:gd name="T37" fmla="*/ 27 h 82"/>
                  <a:gd name="T38" fmla="*/ 387 w 599"/>
                  <a:gd name="T39" fmla="*/ 25 h 82"/>
                  <a:gd name="T40" fmla="*/ 382 w 599"/>
                  <a:gd name="T41" fmla="*/ 28 h 82"/>
                  <a:gd name="T42" fmla="*/ 368 w 599"/>
                  <a:gd name="T43" fmla="*/ 29 h 82"/>
                  <a:gd name="T44" fmla="*/ 362 w 599"/>
                  <a:gd name="T45" fmla="*/ 27 h 82"/>
                  <a:gd name="T46" fmla="*/ 355 w 599"/>
                  <a:gd name="T47" fmla="*/ 33 h 82"/>
                  <a:gd name="T48" fmla="*/ 317 w 599"/>
                  <a:gd name="T49" fmla="*/ 33 h 82"/>
                  <a:gd name="T50" fmla="*/ 314 w 599"/>
                  <a:gd name="T51" fmla="*/ 31 h 82"/>
                  <a:gd name="T52" fmla="*/ 300 w 599"/>
                  <a:gd name="T53" fmla="*/ 35 h 82"/>
                  <a:gd name="T54" fmla="*/ 4 w 599"/>
                  <a:gd name="T55" fmla="*/ 35 h 82"/>
                  <a:gd name="T56" fmla="*/ 0 w 599"/>
                  <a:gd name="T57" fmla="*/ 31 h 82"/>
                  <a:gd name="T58" fmla="*/ 0 w 599"/>
                  <a:gd name="T59" fmla="*/ 7 h 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99" h="82">
                    <a:moveTo>
                      <a:pt x="7" y="0"/>
                    </a:moveTo>
                    <a:lnTo>
                      <a:pt x="300" y="1"/>
                    </a:lnTo>
                    <a:lnTo>
                      <a:pt x="309" y="9"/>
                    </a:lnTo>
                    <a:lnTo>
                      <a:pt x="357" y="9"/>
                    </a:lnTo>
                    <a:lnTo>
                      <a:pt x="365" y="24"/>
                    </a:lnTo>
                    <a:lnTo>
                      <a:pt x="370" y="16"/>
                    </a:lnTo>
                    <a:lnTo>
                      <a:pt x="384" y="18"/>
                    </a:lnTo>
                    <a:lnTo>
                      <a:pt x="389" y="24"/>
                    </a:lnTo>
                    <a:lnTo>
                      <a:pt x="419" y="24"/>
                    </a:lnTo>
                    <a:lnTo>
                      <a:pt x="424" y="32"/>
                    </a:lnTo>
                    <a:lnTo>
                      <a:pt x="427" y="28"/>
                    </a:lnTo>
                    <a:lnTo>
                      <a:pt x="596" y="28"/>
                    </a:lnTo>
                    <a:lnTo>
                      <a:pt x="599" y="42"/>
                    </a:lnTo>
                    <a:lnTo>
                      <a:pt x="594" y="61"/>
                    </a:lnTo>
                    <a:lnTo>
                      <a:pt x="430" y="61"/>
                    </a:lnTo>
                    <a:lnTo>
                      <a:pt x="425" y="57"/>
                    </a:lnTo>
                    <a:lnTo>
                      <a:pt x="417" y="61"/>
                    </a:lnTo>
                    <a:lnTo>
                      <a:pt x="417" y="65"/>
                    </a:lnTo>
                    <a:lnTo>
                      <a:pt x="394" y="65"/>
                    </a:lnTo>
                    <a:lnTo>
                      <a:pt x="387" y="61"/>
                    </a:lnTo>
                    <a:lnTo>
                      <a:pt x="382" y="67"/>
                    </a:lnTo>
                    <a:lnTo>
                      <a:pt x="368" y="69"/>
                    </a:lnTo>
                    <a:lnTo>
                      <a:pt x="362" y="65"/>
                    </a:lnTo>
                    <a:lnTo>
                      <a:pt x="355" y="78"/>
                    </a:lnTo>
                    <a:lnTo>
                      <a:pt x="317" y="78"/>
                    </a:lnTo>
                    <a:lnTo>
                      <a:pt x="314" y="74"/>
                    </a:lnTo>
                    <a:lnTo>
                      <a:pt x="300" y="82"/>
                    </a:lnTo>
                    <a:lnTo>
                      <a:pt x="4" y="82"/>
                    </a:lnTo>
                    <a:lnTo>
                      <a:pt x="0" y="75"/>
                    </a:lnTo>
                    <a:lnTo>
                      <a:pt x="0" y="7"/>
                    </a:lnTo>
                  </a:path>
                </a:pathLst>
              </a:custGeom>
              <a:gradFill rotWithShape="0">
                <a:gsLst>
                  <a:gs pos="0">
                    <a:srgbClr val="4A4A5C"/>
                  </a:gs>
                  <a:gs pos="50000">
                    <a:srgbClr val="CCCCFF"/>
                  </a:gs>
                  <a:gs pos="100000">
                    <a:srgbClr val="4A4A5C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100371" name="Group 174"/>
              <p:cNvGrpSpPr>
                <a:grpSpLocks/>
              </p:cNvGrpSpPr>
              <p:nvPr/>
            </p:nvGrpSpPr>
            <p:grpSpPr bwMode="auto">
              <a:xfrm>
                <a:off x="665" y="1161"/>
                <a:ext cx="601" cy="75"/>
                <a:chOff x="664" y="1161"/>
                <a:chExt cx="601" cy="81"/>
              </a:xfrm>
            </p:grpSpPr>
            <p:sp>
              <p:nvSpPr>
                <p:cNvPr id="100372" name="Freeform 175"/>
                <p:cNvSpPr>
                  <a:spLocks/>
                </p:cNvSpPr>
                <p:nvPr/>
              </p:nvSpPr>
              <p:spPr bwMode="auto">
                <a:xfrm rot="5400000" flipH="1">
                  <a:off x="936" y="891"/>
                  <a:ext cx="58" cy="600"/>
                </a:xfrm>
                <a:custGeom>
                  <a:avLst/>
                  <a:gdLst>
                    <a:gd name="T0" fmla="*/ 294690 w 30"/>
                    <a:gd name="T1" fmla="*/ 235417 h 379"/>
                    <a:gd name="T2" fmla="*/ 294690 w 30"/>
                    <a:gd name="T3" fmla="*/ 199249 h 379"/>
                    <a:gd name="T4" fmla="*/ 306441 w 30"/>
                    <a:gd name="T5" fmla="*/ 195059 h 379"/>
                    <a:gd name="T6" fmla="*/ 306441 w 30"/>
                    <a:gd name="T7" fmla="*/ 117307 h 379"/>
                    <a:gd name="T8" fmla="*/ 264919 w 30"/>
                    <a:gd name="T9" fmla="*/ 113007 h 379"/>
                    <a:gd name="T10" fmla="*/ 264919 w 30"/>
                    <a:gd name="T11" fmla="*/ 110951 h 379"/>
                    <a:gd name="T12" fmla="*/ 274992 w 30"/>
                    <a:gd name="T13" fmla="*/ 109754 h 379"/>
                    <a:gd name="T14" fmla="*/ 274992 w 30"/>
                    <a:gd name="T15" fmla="*/ 94803 h 379"/>
                    <a:gd name="T16" fmla="*/ 225208 w 30"/>
                    <a:gd name="T17" fmla="*/ 92954 h 379"/>
                    <a:gd name="T18" fmla="*/ 225208 w 30"/>
                    <a:gd name="T19" fmla="*/ 91463 h 379"/>
                    <a:gd name="T20" fmla="*/ 231287 w 30"/>
                    <a:gd name="T21" fmla="*/ 90722 h 379"/>
                    <a:gd name="T22" fmla="*/ 231287 w 30"/>
                    <a:gd name="T23" fmla="*/ 84280 h 379"/>
                    <a:gd name="T24" fmla="*/ 225208 w 30"/>
                    <a:gd name="T25" fmla="*/ 84074 h 379"/>
                    <a:gd name="T26" fmla="*/ 204116 w 30"/>
                    <a:gd name="T27" fmla="*/ 83253 h 379"/>
                    <a:gd name="T28" fmla="*/ 204116 w 30"/>
                    <a:gd name="T29" fmla="*/ 81277 h 379"/>
                    <a:gd name="T30" fmla="*/ 204116 w 30"/>
                    <a:gd name="T31" fmla="*/ 70569 h 379"/>
                    <a:gd name="T32" fmla="*/ 175059 w 30"/>
                    <a:gd name="T33" fmla="*/ 70084 h 379"/>
                    <a:gd name="T34" fmla="*/ 175059 w 30"/>
                    <a:gd name="T35" fmla="*/ 69199 h 379"/>
                    <a:gd name="T36" fmla="*/ 184459 w 30"/>
                    <a:gd name="T37" fmla="*/ 68132 h 379"/>
                    <a:gd name="T38" fmla="*/ 184459 w 30"/>
                    <a:gd name="T39" fmla="*/ 67947 h 379"/>
                    <a:gd name="T40" fmla="*/ 184459 w 30"/>
                    <a:gd name="T41" fmla="*/ 2047 h 379"/>
                    <a:gd name="T42" fmla="*/ 90548 w 30"/>
                    <a:gd name="T43" fmla="*/ 0 h 379"/>
                    <a:gd name="T44" fmla="*/ 0 w 30"/>
                    <a:gd name="T45" fmla="*/ 2047 h 3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0" h="379">
                      <a:moveTo>
                        <a:pt x="29" y="379"/>
                      </a:moveTo>
                      <a:lnTo>
                        <a:pt x="29" y="321"/>
                      </a:lnTo>
                      <a:lnTo>
                        <a:pt x="30" y="314"/>
                      </a:lnTo>
                      <a:lnTo>
                        <a:pt x="30" y="189"/>
                      </a:lnTo>
                      <a:lnTo>
                        <a:pt x="26" y="182"/>
                      </a:lnTo>
                      <a:lnTo>
                        <a:pt x="26" y="179"/>
                      </a:lnTo>
                      <a:lnTo>
                        <a:pt x="27" y="177"/>
                      </a:lnTo>
                      <a:lnTo>
                        <a:pt x="27" y="153"/>
                      </a:lnTo>
                      <a:lnTo>
                        <a:pt x="22" y="150"/>
                      </a:lnTo>
                      <a:lnTo>
                        <a:pt x="22" y="147"/>
                      </a:lnTo>
                      <a:lnTo>
                        <a:pt x="23" y="146"/>
                      </a:lnTo>
                      <a:lnTo>
                        <a:pt x="23" y="136"/>
                      </a:lnTo>
                      <a:lnTo>
                        <a:pt x="22" y="135"/>
                      </a:lnTo>
                      <a:lnTo>
                        <a:pt x="20" y="134"/>
                      </a:lnTo>
                      <a:lnTo>
                        <a:pt x="20" y="131"/>
                      </a:lnTo>
                      <a:lnTo>
                        <a:pt x="20" y="114"/>
                      </a:lnTo>
                      <a:lnTo>
                        <a:pt x="17" y="113"/>
                      </a:lnTo>
                      <a:lnTo>
                        <a:pt x="17" y="111"/>
                      </a:lnTo>
                      <a:lnTo>
                        <a:pt x="18" y="110"/>
                      </a:lnTo>
                      <a:lnTo>
                        <a:pt x="18" y="109"/>
                      </a:lnTo>
                      <a:lnTo>
                        <a:pt x="18" y="3"/>
                      </a:lnTo>
                      <a:lnTo>
                        <a:pt x="9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73" name="Freeform 176"/>
                <p:cNvSpPr>
                  <a:spLocks/>
                </p:cNvSpPr>
                <p:nvPr/>
              </p:nvSpPr>
              <p:spPr bwMode="auto">
                <a:xfrm rot="5400000" flipH="1">
                  <a:off x="1102" y="1083"/>
                  <a:ext cx="24" cy="293"/>
                </a:xfrm>
                <a:custGeom>
                  <a:avLst/>
                  <a:gdLst>
                    <a:gd name="T0" fmla="*/ 0 w 12"/>
                    <a:gd name="T1" fmla="*/ 115604 h 185"/>
                    <a:gd name="T2" fmla="*/ 65536 w 12"/>
                    <a:gd name="T3" fmla="*/ 111617 h 185"/>
                    <a:gd name="T4" fmla="*/ 65536 w 12"/>
                    <a:gd name="T5" fmla="*/ 110116 h 185"/>
                    <a:gd name="T6" fmla="*/ 49152 w 12"/>
                    <a:gd name="T7" fmla="*/ 109330 h 185"/>
                    <a:gd name="T8" fmla="*/ 49152 w 12"/>
                    <a:gd name="T9" fmla="*/ 93939 h 185"/>
                    <a:gd name="T10" fmla="*/ 98304 w 12"/>
                    <a:gd name="T11" fmla="*/ 92483 h 185"/>
                    <a:gd name="T12" fmla="*/ 131072 w 12"/>
                    <a:gd name="T13" fmla="*/ 91210 h 185"/>
                    <a:gd name="T14" fmla="*/ 131072 w 12"/>
                    <a:gd name="T15" fmla="*/ 89992 h 185"/>
                    <a:gd name="T16" fmla="*/ 114688 w 12"/>
                    <a:gd name="T17" fmla="*/ 89154 h 185"/>
                    <a:gd name="T18" fmla="*/ 114688 w 12"/>
                    <a:gd name="T19" fmla="*/ 82463 h 185"/>
                    <a:gd name="T20" fmla="*/ 163840 w 12"/>
                    <a:gd name="T21" fmla="*/ 81642 h 185"/>
                    <a:gd name="T22" fmla="*/ 163840 w 12"/>
                    <a:gd name="T23" fmla="*/ 80507 h 185"/>
                    <a:gd name="T24" fmla="*/ 147456 w 12"/>
                    <a:gd name="T25" fmla="*/ 80241 h 185"/>
                    <a:gd name="T26" fmla="*/ 147456 w 12"/>
                    <a:gd name="T27" fmla="*/ 69527 h 185"/>
                    <a:gd name="T28" fmla="*/ 180224 w 12"/>
                    <a:gd name="T29" fmla="*/ 69527 h 185"/>
                    <a:gd name="T30" fmla="*/ 196608 w 12"/>
                    <a:gd name="T31" fmla="*/ 68719 h 185"/>
                    <a:gd name="T32" fmla="*/ 196608 w 12"/>
                    <a:gd name="T33" fmla="*/ 67404 h 185"/>
                    <a:gd name="T34" fmla="*/ 180224 w 12"/>
                    <a:gd name="T35" fmla="*/ 66186 h 185"/>
                    <a:gd name="T36" fmla="*/ 180224 w 12"/>
                    <a:gd name="T37" fmla="*/ 0 h 1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2" h="185">
                      <a:moveTo>
                        <a:pt x="0" y="185"/>
                      </a:moveTo>
                      <a:lnTo>
                        <a:pt x="4" y="179"/>
                      </a:lnTo>
                      <a:lnTo>
                        <a:pt x="4" y="176"/>
                      </a:lnTo>
                      <a:lnTo>
                        <a:pt x="3" y="175"/>
                      </a:lnTo>
                      <a:lnTo>
                        <a:pt x="3" y="150"/>
                      </a:lnTo>
                      <a:lnTo>
                        <a:pt x="6" y="148"/>
                      </a:lnTo>
                      <a:lnTo>
                        <a:pt x="8" y="146"/>
                      </a:lnTo>
                      <a:lnTo>
                        <a:pt x="8" y="144"/>
                      </a:lnTo>
                      <a:lnTo>
                        <a:pt x="7" y="143"/>
                      </a:lnTo>
                      <a:lnTo>
                        <a:pt x="7" y="132"/>
                      </a:lnTo>
                      <a:lnTo>
                        <a:pt x="10" y="131"/>
                      </a:lnTo>
                      <a:lnTo>
                        <a:pt x="10" y="129"/>
                      </a:lnTo>
                      <a:lnTo>
                        <a:pt x="9" y="128"/>
                      </a:lnTo>
                      <a:lnTo>
                        <a:pt x="9" y="111"/>
                      </a:lnTo>
                      <a:lnTo>
                        <a:pt x="11" y="111"/>
                      </a:lnTo>
                      <a:lnTo>
                        <a:pt x="12" y="110"/>
                      </a:lnTo>
                      <a:lnTo>
                        <a:pt x="12" y="108"/>
                      </a:lnTo>
                      <a:lnTo>
                        <a:pt x="11" y="106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74" name="Freeform 177"/>
                <p:cNvSpPr>
                  <a:spLocks/>
                </p:cNvSpPr>
                <p:nvPr/>
              </p:nvSpPr>
              <p:spPr bwMode="auto">
                <a:xfrm rot="5400000" flipH="1">
                  <a:off x="1173" y="1114"/>
                  <a:ext cx="6" cy="176"/>
                </a:xfrm>
                <a:custGeom>
                  <a:avLst/>
                  <a:gdLst>
                    <a:gd name="T0" fmla="*/ 49152 w 3"/>
                    <a:gd name="T1" fmla="*/ 0 h 111"/>
                    <a:gd name="T2" fmla="*/ 49152 w 3"/>
                    <a:gd name="T3" fmla="*/ 0 h 111"/>
                    <a:gd name="T4" fmla="*/ 0 w 3"/>
                    <a:gd name="T5" fmla="*/ 3273 h 111"/>
                    <a:gd name="T6" fmla="*/ 0 w 3"/>
                    <a:gd name="T7" fmla="*/ 69660 h 111"/>
                    <a:gd name="T8" fmla="*/ 0 w 3"/>
                    <a:gd name="T9" fmla="*/ 70394 h 1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1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110"/>
                      </a:lnTo>
                      <a:lnTo>
                        <a:pt x="0" y="11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75" name="Freeform 178"/>
                <p:cNvSpPr>
                  <a:spLocks/>
                </p:cNvSpPr>
                <p:nvPr/>
              </p:nvSpPr>
              <p:spPr bwMode="auto">
                <a:xfrm rot="5400000" flipH="1">
                  <a:off x="1100" y="1042"/>
                  <a:ext cx="34" cy="287"/>
                </a:xfrm>
                <a:custGeom>
                  <a:avLst/>
                  <a:gdLst>
                    <a:gd name="T0" fmla="*/ 147456 w 17"/>
                    <a:gd name="T1" fmla="*/ 0 h 181"/>
                    <a:gd name="T2" fmla="*/ 0 w 17"/>
                    <a:gd name="T3" fmla="*/ 2528 h 181"/>
                    <a:gd name="T4" fmla="*/ 16384 w 17"/>
                    <a:gd name="T5" fmla="*/ 68498 h 181"/>
                    <a:gd name="T6" fmla="*/ 32768 w 17"/>
                    <a:gd name="T7" fmla="*/ 68498 h 181"/>
                    <a:gd name="T8" fmla="*/ 32768 w 17"/>
                    <a:gd name="T9" fmla="*/ 71219 h 181"/>
                    <a:gd name="T10" fmla="*/ 131072 w 17"/>
                    <a:gd name="T11" fmla="*/ 71219 h 181"/>
                    <a:gd name="T12" fmla="*/ 163840 w 17"/>
                    <a:gd name="T13" fmla="*/ 71729 h 181"/>
                    <a:gd name="T14" fmla="*/ 163840 w 17"/>
                    <a:gd name="T15" fmla="*/ 83266 h 181"/>
                    <a:gd name="T16" fmla="*/ 163840 w 17"/>
                    <a:gd name="T17" fmla="*/ 83566 h 181"/>
                    <a:gd name="T18" fmla="*/ 196608 w 17"/>
                    <a:gd name="T19" fmla="*/ 84602 h 181"/>
                    <a:gd name="T20" fmla="*/ 196608 w 17"/>
                    <a:gd name="T21" fmla="*/ 94149 h 181"/>
                    <a:gd name="T22" fmla="*/ 278528 w 17"/>
                    <a:gd name="T23" fmla="*/ 95745 h 181"/>
                    <a:gd name="T24" fmla="*/ 278528 w 17"/>
                    <a:gd name="T25" fmla="*/ 114816 h 18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7" h="181">
                      <a:moveTo>
                        <a:pt x="9" y="0"/>
                      </a:moveTo>
                      <a:lnTo>
                        <a:pt x="0" y="4"/>
                      </a:lnTo>
                      <a:lnTo>
                        <a:pt x="1" y="108"/>
                      </a:lnTo>
                      <a:lnTo>
                        <a:pt x="2" y="108"/>
                      </a:lnTo>
                      <a:lnTo>
                        <a:pt x="2" y="112"/>
                      </a:lnTo>
                      <a:lnTo>
                        <a:pt x="8" y="112"/>
                      </a:lnTo>
                      <a:lnTo>
                        <a:pt x="10" y="113"/>
                      </a:lnTo>
                      <a:lnTo>
                        <a:pt x="10" y="131"/>
                      </a:lnTo>
                      <a:lnTo>
                        <a:pt x="10" y="132"/>
                      </a:lnTo>
                      <a:lnTo>
                        <a:pt x="12" y="133"/>
                      </a:lnTo>
                      <a:lnTo>
                        <a:pt x="12" y="148"/>
                      </a:lnTo>
                      <a:lnTo>
                        <a:pt x="17" y="151"/>
                      </a:lnTo>
                      <a:lnTo>
                        <a:pt x="17" y="18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76" name="Freeform 179"/>
                <p:cNvSpPr>
                  <a:spLocks/>
                </p:cNvSpPr>
                <p:nvPr/>
              </p:nvSpPr>
              <p:spPr bwMode="auto">
                <a:xfrm rot="5400000" flipH="1">
                  <a:off x="869" y="1098"/>
                  <a:ext cx="4" cy="205"/>
                </a:xfrm>
                <a:custGeom>
                  <a:avLst/>
                  <a:gdLst>
                    <a:gd name="T0" fmla="*/ 32768 w 2"/>
                    <a:gd name="T1" fmla="*/ 0 h 129"/>
                    <a:gd name="T2" fmla="*/ 0 w 2"/>
                    <a:gd name="T3" fmla="*/ 84576 h 12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9">
                      <a:moveTo>
                        <a:pt x="2" y="0"/>
                      </a:moveTo>
                      <a:lnTo>
                        <a:pt x="0" y="12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77" name="Freeform 180"/>
                <p:cNvSpPr>
                  <a:spLocks/>
                </p:cNvSpPr>
                <p:nvPr/>
              </p:nvSpPr>
              <p:spPr bwMode="auto">
                <a:xfrm rot="5400000" flipH="1">
                  <a:off x="814" y="1090"/>
                  <a:ext cx="2" cy="301"/>
                </a:xfrm>
                <a:custGeom>
                  <a:avLst/>
                  <a:gdLst>
                    <a:gd name="T0" fmla="*/ 0 w 1"/>
                    <a:gd name="T1" fmla="*/ 0 h 190"/>
                    <a:gd name="T2" fmla="*/ 0 w 1"/>
                    <a:gd name="T3" fmla="*/ 78393 h 190"/>
                    <a:gd name="T4" fmla="*/ 0 w 1"/>
                    <a:gd name="T5" fmla="*/ 83933 h 190"/>
                    <a:gd name="T6" fmla="*/ 0 w 1"/>
                    <a:gd name="T7" fmla="*/ 119305 h 19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190">
                      <a:moveTo>
                        <a:pt x="0" y="0"/>
                      </a:moveTo>
                      <a:lnTo>
                        <a:pt x="0" y="125"/>
                      </a:lnTo>
                      <a:lnTo>
                        <a:pt x="0" y="134"/>
                      </a:lnTo>
                      <a:lnTo>
                        <a:pt x="0" y="19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78" name="Freeform 181"/>
                <p:cNvSpPr>
                  <a:spLocks/>
                </p:cNvSpPr>
                <p:nvPr/>
              </p:nvSpPr>
              <p:spPr bwMode="auto">
                <a:xfrm rot="5400000" flipH="1">
                  <a:off x="999" y="977"/>
                  <a:ext cx="34" cy="496"/>
                </a:xfrm>
                <a:custGeom>
                  <a:avLst/>
                  <a:gdLst>
                    <a:gd name="T0" fmla="*/ 278528 w 17"/>
                    <a:gd name="T1" fmla="*/ 0 h 313"/>
                    <a:gd name="T2" fmla="*/ 278528 w 17"/>
                    <a:gd name="T3" fmla="*/ 162431 h 313"/>
                    <a:gd name="T4" fmla="*/ 262144 w 17"/>
                    <a:gd name="T5" fmla="*/ 169958 h 313"/>
                    <a:gd name="T6" fmla="*/ 229376 w 17"/>
                    <a:gd name="T7" fmla="*/ 175362 h 313"/>
                    <a:gd name="T8" fmla="*/ 180224 w 17"/>
                    <a:gd name="T9" fmla="*/ 182759 h 313"/>
                    <a:gd name="T10" fmla="*/ 131072 w 17"/>
                    <a:gd name="T11" fmla="*/ 188377 h 313"/>
                    <a:gd name="T12" fmla="*/ 81920 w 17"/>
                    <a:gd name="T13" fmla="*/ 191813 h 313"/>
                    <a:gd name="T14" fmla="*/ 32768 w 17"/>
                    <a:gd name="T15" fmla="*/ 194651 h 313"/>
                    <a:gd name="T16" fmla="*/ 0 w 17"/>
                    <a:gd name="T17" fmla="*/ 197116 h 3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7" h="313">
                      <a:moveTo>
                        <a:pt x="17" y="0"/>
                      </a:moveTo>
                      <a:lnTo>
                        <a:pt x="17" y="258"/>
                      </a:lnTo>
                      <a:lnTo>
                        <a:pt x="16" y="270"/>
                      </a:lnTo>
                      <a:lnTo>
                        <a:pt x="14" y="278"/>
                      </a:lnTo>
                      <a:lnTo>
                        <a:pt x="11" y="290"/>
                      </a:lnTo>
                      <a:lnTo>
                        <a:pt x="8" y="299"/>
                      </a:lnTo>
                      <a:lnTo>
                        <a:pt x="5" y="305"/>
                      </a:lnTo>
                      <a:lnTo>
                        <a:pt x="2" y="309"/>
                      </a:lnTo>
                      <a:lnTo>
                        <a:pt x="0" y="31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79" name="Freeform 182"/>
                <p:cNvSpPr>
                  <a:spLocks/>
                </p:cNvSpPr>
                <p:nvPr/>
              </p:nvSpPr>
              <p:spPr bwMode="auto">
                <a:xfrm rot="5400000" flipH="1">
                  <a:off x="1170" y="1103"/>
                  <a:ext cx="2" cy="173"/>
                </a:xfrm>
                <a:custGeom>
                  <a:avLst/>
                  <a:gdLst>
                    <a:gd name="T0" fmla="*/ 0 w 1"/>
                    <a:gd name="T1" fmla="*/ 0 h 109"/>
                    <a:gd name="T2" fmla="*/ 0 w 1"/>
                    <a:gd name="T3" fmla="*/ 70176 h 10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09">
                      <a:moveTo>
                        <a:pt x="0" y="0"/>
                      </a:moveTo>
                      <a:lnTo>
                        <a:pt x="0" y="109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80" name="Freeform 183"/>
                <p:cNvSpPr>
                  <a:spLocks/>
                </p:cNvSpPr>
                <p:nvPr/>
              </p:nvSpPr>
              <p:spPr bwMode="auto">
                <a:xfrm rot="5400000" flipH="1">
                  <a:off x="807" y="1185"/>
                  <a:ext cx="23" cy="60"/>
                </a:xfrm>
                <a:custGeom>
                  <a:avLst/>
                  <a:gdLst>
                    <a:gd name="T0" fmla="*/ 107843 w 12"/>
                    <a:gd name="T1" fmla="*/ 0 h 38"/>
                    <a:gd name="T2" fmla="*/ 88379 w 12"/>
                    <a:gd name="T3" fmla="*/ 7140 h 38"/>
                    <a:gd name="T4" fmla="*/ 71551 w 12"/>
                    <a:gd name="T5" fmla="*/ 12423 h 38"/>
                    <a:gd name="T6" fmla="*/ 46111 w 12"/>
                    <a:gd name="T7" fmla="*/ 17496 h 38"/>
                    <a:gd name="T8" fmla="*/ 0 w 12"/>
                    <a:gd name="T9" fmla="*/ 22827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38">
                      <a:moveTo>
                        <a:pt x="12" y="0"/>
                      </a:moveTo>
                      <a:lnTo>
                        <a:pt x="10" y="12"/>
                      </a:lnTo>
                      <a:lnTo>
                        <a:pt x="8" y="21"/>
                      </a:lnTo>
                      <a:lnTo>
                        <a:pt x="5" y="29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81" name="Freeform 184"/>
                <p:cNvSpPr>
                  <a:spLocks/>
                </p:cNvSpPr>
                <p:nvPr/>
              </p:nvSpPr>
              <p:spPr bwMode="auto">
                <a:xfrm rot="5400000" flipH="1">
                  <a:off x="865" y="1095"/>
                  <a:ext cx="2" cy="193"/>
                </a:xfrm>
                <a:custGeom>
                  <a:avLst/>
                  <a:gdLst>
                    <a:gd name="T0" fmla="*/ 0 w 1"/>
                    <a:gd name="T1" fmla="*/ 0 h 122"/>
                    <a:gd name="T2" fmla="*/ 0 w 1"/>
                    <a:gd name="T3" fmla="*/ 75031 h 12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22">
                      <a:moveTo>
                        <a:pt x="0" y="0"/>
                      </a:moveTo>
                      <a:lnTo>
                        <a:pt x="0" y="122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82" name="Freeform 185"/>
                <p:cNvSpPr>
                  <a:spLocks/>
                </p:cNvSpPr>
                <p:nvPr/>
              </p:nvSpPr>
              <p:spPr bwMode="auto">
                <a:xfrm rot="5400000" flipH="1">
                  <a:off x="864" y="1076"/>
                  <a:ext cx="4" cy="196"/>
                </a:xfrm>
                <a:custGeom>
                  <a:avLst/>
                  <a:gdLst>
                    <a:gd name="T0" fmla="*/ 32768 w 2"/>
                    <a:gd name="T1" fmla="*/ 0 h 123"/>
                    <a:gd name="T2" fmla="*/ 0 w 2"/>
                    <a:gd name="T3" fmla="*/ 83612 h 12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23">
                      <a:moveTo>
                        <a:pt x="2" y="0"/>
                      </a:moveTo>
                      <a:lnTo>
                        <a:pt x="0" y="123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83" name="Freeform 186"/>
                <p:cNvSpPr>
                  <a:spLocks/>
                </p:cNvSpPr>
                <p:nvPr/>
              </p:nvSpPr>
              <p:spPr bwMode="auto">
                <a:xfrm rot="5400000" flipH="1">
                  <a:off x="1022" y="1142"/>
                  <a:ext cx="17" cy="116"/>
                </a:xfrm>
                <a:custGeom>
                  <a:avLst/>
                  <a:gdLst>
                    <a:gd name="T0" fmla="*/ 30617 w 9"/>
                    <a:gd name="T1" fmla="*/ 0 h 73"/>
                    <a:gd name="T2" fmla="*/ 0 w 9"/>
                    <a:gd name="T3" fmla="*/ 0 h 73"/>
                    <a:gd name="T4" fmla="*/ 8581 w 9"/>
                    <a:gd name="T5" fmla="*/ 2601 h 73"/>
                    <a:gd name="T6" fmla="*/ 34484 w 9"/>
                    <a:gd name="T7" fmla="*/ 3386 h 73"/>
                    <a:gd name="T8" fmla="*/ 34484 w 9"/>
                    <a:gd name="T9" fmla="*/ 13249 h 73"/>
                    <a:gd name="T10" fmla="*/ 44096 w 9"/>
                    <a:gd name="T11" fmla="*/ 13585 h 73"/>
                    <a:gd name="T12" fmla="*/ 44096 w 9"/>
                    <a:gd name="T13" fmla="*/ 16585 h 73"/>
                    <a:gd name="T14" fmla="*/ 44096 w 9"/>
                    <a:gd name="T15" fmla="*/ 23585 h 73"/>
                    <a:gd name="T16" fmla="*/ 51366 w 9"/>
                    <a:gd name="T17" fmla="*/ 24354 h 73"/>
                    <a:gd name="T18" fmla="*/ 51366 w 9"/>
                    <a:gd name="T19" fmla="*/ 26354 h 73"/>
                    <a:gd name="T20" fmla="*/ 51366 w 9"/>
                    <a:gd name="T21" fmla="*/ 44561 h 73"/>
                    <a:gd name="T22" fmla="*/ 65136 w 9"/>
                    <a:gd name="T23" fmla="*/ 44561 h 73"/>
                    <a:gd name="T24" fmla="*/ 65136 w 9"/>
                    <a:gd name="T25" fmla="*/ 47042 h 73"/>
                    <a:gd name="T26" fmla="*/ 16209 w 9"/>
                    <a:gd name="T27" fmla="*/ 47608 h 73"/>
                    <a:gd name="T28" fmla="*/ 16209 w 9"/>
                    <a:gd name="T29" fmla="*/ 44561 h 73"/>
                    <a:gd name="T30" fmla="*/ 23345 w 9"/>
                    <a:gd name="T31" fmla="*/ 44561 h 73"/>
                    <a:gd name="T32" fmla="*/ 23345 w 9"/>
                    <a:gd name="T33" fmla="*/ 26786 h 73"/>
                    <a:gd name="T34" fmla="*/ 16209 w 9"/>
                    <a:gd name="T35" fmla="*/ 26354 h 73"/>
                    <a:gd name="T36" fmla="*/ 16209 w 9"/>
                    <a:gd name="T37" fmla="*/ 24354 h 73"/>
                    <a:gd name="T38" fmla="*/ 23345 w 9"/>
                    <a:gd name="T39" fmla="*/ 23585 h 73"/>
                    <a:gd name="T40" fmla="*/ 23345 w 9"/>
                    <a:gd name="T41" fmla="*/ 16857 h 73"/>
                    <a:gd name="T42" fmla="*/ 16209 w 9"/>
                    <a:gd name="T43" fmla="*/ 15468 h 73"/>
                    <a:gd name="T44" fmla="*/ 16209 w 9"/>
                    <a:gd name="T45" fmla="*/ 13585 h 73"/>
                    <a:gd name="T46" fmla="*/ 16209 w 9"/>
                    <a:gd name="T47" fmla="*/ 2601 h 7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" h="7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5" y="5"/>
                      </a:lnTo>
                      <a:lnTo>
                        <a:pt x="5" y="20"/>
                      </a:lnTo>
                      <a:lnTo>
                        <a:pt x="6" y="21"/>
                      </a:lnTo>
                      <a:lnTo>
                        <a:pt x="6" y="25"/>
                      </a:lnTo>
                      <a:lnTo>
                        <a:pt x="6" y="36"/>
                      </a:lnTo>
                      <a:lnTo>
                        <a:pt x="7" y="37"/>
                      </a:lnTo>
                      <a:lnTo>
                        <a:pt x="7" y="40"/>
                      </a:lnTo>
                      <a:lnTo>
                        <a:pt x="7" y="68"/>
                      </a:lnTo>
                      <a:lnTo>
                        <a:pt x="9" y="68"/>
                      </a:lnTo>
                      <a:lnTo>
                        <a:pt x="9" y="72"/>
                      </a:lnTo>
                      <a:lnTo>
                        <a:pt x="2" y="73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2" y="3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2" y="24"/>
                      </a:lnTo>
                      <a:lnTo>
                        <a:pt x="2" y="21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84" name="Line 187"/>
                <p:cNvSpPr>
                  <a:spLocks noChangeShapeType="1"/>
                </p:cNvSpPr>
                <p:nvPr/>
              </p:nvSpPr>
              <p:spPr bwMode="auto">
                <a:xfrm rot="5400000" flipV="1">
                  <a:off x="629" y="1203"/>
                  <a:ext cx="74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85" name="Line 188"/>
                <p:cNvSpPr>
                  <a:spLocks noChangeShapeType="1"/>
                </p:cNvSpPr>
                <p:nvPr/>
              </p:nvSpPr>
              <p:spPr bwMode="auto">
                <a:xfrm rot="5400000" flipV="1">
                  <a:off x="1054" y="1202"/>
                  <a:ext cx="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86" name="Line 189"/>
                <p:cNvSpPr>
                  <a:spLocks noChangeShapeType="1"/>
                </p:cNvSpPr>
                <p:nvPr/>
              </p:nvSpPr>
              <p:spPr bwMode="auto">
                <a:xfrm rot="5400000" flipV="1">
                  <a:off x="1080" y="1202"/>
                  <a:ext cx="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87" name="Line 190"/>
                <p:cNvSpPr>
                  <a:spLocks noChangeShapeType="1"/>
                </p:cNvSpPr>
                <p:nvPr/>
              </p:nvSpPr>
              <p:spPr bwMode="auto">
                <a:xfrm rot="5400000">
                  <a:off x="1041" y="1193"/>
                  <a:ext cx="18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88" name="Line 191"/>
                <p:cNvSpPr>
                  <a:spLocks noChangeShapeType="1"/>
                </p:cNvSpPr>
                <p:nvPr/>
              </p:nvSpPr>
              <p:spPr bwMode="auto">
                <a:xfrm rot="5400000" flipV="1">
                  <a:off x="1012" y="1193"/>
                  <a:ext cx="28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89" name="Freeform 192"/>
                <p:cNvSpPr>
                  <a:spLocks/>
                </p:cNvSpPr>
                <p:nvPr/>
              </p:nvSpPr>
              <p:spPr bwMode="auto">
                <a:xfrm rot="5400000" flipH="1">
                  <a:off x="1008" y="1189"/>
                  <a:ext cx="27" cy="1"/>
                </a:xfrm>
                <a:custGeom>
                  <a:avLst/>
                  <a:gdLst>
                    <a:gd name="T0" fmla="*/ 137241 w 14"/>
                    <a:gd name="T1" fmla="*/ 0 h 1"/>
                    <a:gd name="T2" fmla="*/ 116592 w 14"/>
                    <a:gd name="T3" fmla="*/ 0 h 1"/>
                    <a:gd name="T4" fmla="*/ 87432 w 14"/>
                    <a:gd name="T5" fmla="*/ 0 h 1"/>
                    <a:gd name="T6" fmla="*/ 60455 w 14"/>
                    <a:gd name="T7" fmla="*/ 0 h 1"/>
                    <a:gd name="T8" fmla="*/ 39790 w 14"/>
                    <a:gd name="T9" fmla="*/ 1 h 1"/>
                    <a:gd name="T10" fmla="*/ 0 w 14"/>
                    <a:gd name="T11" fmla="*/ 1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" h="1">
                      <a:moveTo>
                        <a:pt x="14" y="0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90" name="Freeform 193"/>
                <p:cNvSpPr>
                  <a:spLocks/>
                </p:cNvSpPr>
                <p:nvPr/>
              </p:nvSpPr>
              <p:spPr bwMode="auto">
                <a:xfrm rot="5400000" flipH="1">
                  <a:off x="1054" y="1156"/>
                  <a:ext cx="1" cy="60"/>
                </a:xfrm>
                <a:custGeom>
                  <a:avLst/>
                  <a:gdLst>
                    <a:gd name="T0" fmla="*/ 0 w 1"/>
                    <a:gd name="T1" fmla="*/ 0 h 38"/>
                    <a:gd name="T2" fmla="*/ 0 w 1"/>
                    <a:gd name="T3" fmla="*/ 13159 h 38"/>
                    <a:gd name="T4" fmla="*/ 1 w 1"/>
                    <a:gd name="T5" fmla="*/ 13680 h 38"/>
                    <a:gd name="T6" fmla="*/ 1 w 1"/>
                    <a:gd name="T7" fmla="*/ 22827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" h="38">
                      <a:moveTo>
                        <a:pt x="0" y="0"/>
                      </a:move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1" y="3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91" name="Line 194"/>
                <p:cNvSpPr>
                  <a:spLocks noChangeShapeType="1"/>
                </p:cNvSpPr>
                <p:nvPr/>
              </p:nvSpPr>
              <p:spPr bwMode="auto">
                <a:xfrm rot="5400000">
                  <a:off x="1019" y="1178"/>
                  <a:ext cx="6" cy="8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92" name="Freeform 195"/>
                <p:cNvSpPr>
                  <a:spLocks/>
                </p:cNvSpPr>
                <p:nvPr/>
              </p:nvSpPr>
              <p:spPr bwMode="auto">
                <a:xfrm rot="5400000" flipH="1">
                  <a:off x="1002" y="1171"/>
                  <a:ext cx="12" cy="8"/>
                </a:xfrm>
                <a:custGeom>
                  <a:avLst/>
                  <a:gdLst>
                    <a:gd name="T0" fmla="*/ 98304 w 6"/>
                    <a:gd name="T1" fmla="*/ 3712 h 5"/>
                    <a:gd name="T2" fmla="*/ 65536 w 6"/>
                    <a:gd name="T3" fmla="*/ 2872 h 5"/>
                    <a:gd name="T4" fmla="*/ 32768 w 6"/>
                    <a:gd name="T5" fmla="*/ 1450 h 5"/>
                    <a:gd name="T6" fmla="*/ 0 w 6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6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93" name="Line 196"/>
                <p:cNvSpPr>
                  <a:spLocks noChangeShapeType="1"/>
                </p:cNvSpPr>
                <p:nvPr/>
              </p:nvSpPr>
              <p:spPr bwMode="auto">
                <a:xfrm rot="5400000" flipV="1">
                  <a:off x="959" y="1181"/>
                  <a:ext cx="28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94" name="Line 197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998" y="1154"/>
                  <a:ext cx="0" cy="4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95" name="Freeform 198"/>
                <p:cNvSpPr>
                  <a:spLocks/>
                </p:cNvSpPr>
                <p:nvPr/>
              </p:nvSpPr>
              <p:spPr bwMode="auto">
                <a:xfrm rot="5400000" flipH="1">
                  <a:off x="865" y="1063"/>
                  <a:ext cx="7" cy="206"/>
                </a:xfrm>
                <a:custGeom>
                  <a:avLst/>
                  <a:gdLst>
                    <a:gd name="T0" fmla="*/ 0 w 4"/>
                    <a:gd name="T1" fmla="*/ 0 h 130"/>
                    <a:gd name="T2" fmla="*/ 7590 w 4"/>
                    <a:gd name="T3" fmla="*/ 3260 h 130"/>
                    <a:gd name="T4" fmla="*/ 5752 w 4"/>
                    <a:gd name="T5" fmla="*/ 80939 h 130"/>
                    <a:gd name="T6" fmla="*/ 10066 w 4"/>
                    <a:gd name="T7" fmla="*/ 81792 h 1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" h="130">
                      <a:moveTo>
                        <a:pt x="0" y="0"/>
                      </a:moveTo>
                      <a:lnTo>
                        <a:pt x="3" y="5"/>
                      </a:lnTo>
                      <a:lnTo>
                        <a:pt x="2" y="129"/>
                      </a:lnTo>
                      <a:lnTo>
                        <a:pt x="4" y="130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96" name="Freeform 199"/>
                <p:cNvSpPr>
                  <a:spLocks/>
                </p:cNvSpPr>
                <p:nvPr/>
              </p:nvSpPr>
              <p:spPr bwMode="auto">
                <a:xfrm rot="5400000" flipH="1">
                  <a:off x="943" y="1181"/>
                  <a:ext cx="41" cy="3"/>
                </a:xfrm>
                <a:custGeom>
                  <a:avLst/>
                  <a:gdLst>
                    <a:gd name="T0" fmla="*/ 245350 w 21"/>
                    <a:gd name="T1" fmla="*/ 0 h 2"/>
                    <a:gd name="T2" fmla="*/ 161560 w 21"/>
                    <a:gd name="T3" fmla="*/ 0 h 2"/>
                    <a:gd name="T4" fmla="*/ 125667 w 21"/>
                    <a:gd name="T5" fmla="*/ 0 h 2"/>
                    <a:gd name="T6" fmla="*/ 82750 w 21"/>
                    <a:gd name="T7" fmla="*/ 473 h 2"/>
                    <a:gd name="T8" fmla="*/ 60996 w 21"/>
                    <a:gd name="T9" fmla="*/ 710 h 2"/>
                    <a:gd name="T10" fmla="*/ 0 w 21"/>
                    <a:gd name="T11" fmla="*/ 473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1" h="2">
                      <a:moveTo>
                        <a:pt x="21" y="0"/>
                      </a:move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5" y="2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97" name="Line 200"/>
                <p:cNvSpPr>
                  <a:spLocks noChangeShapeType="1"/>
                </p:cNvSpPr>
                <p:nvPr/>
              </p:nvSpPr>
              <p:spPr bwMode="auto">
                <a:xfrm rot="5400000" flipV="1">
                  <a:off x="731" y="1204"/>
                  <a:ext cx="76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98" name="Freeform 201"/>
                <p:cNvSpPr>
                  <a:spLocks/>
                </p:cNvSpPr>
                <p:nvPr/>
              </p:nvSpPr>
              <p:spPr bwMode="auto">
                <a:xfrm rot="5400000" flipH="1">
                  <a:off x="702" y="1188"/>
                  <a:ext cx="79" cy="29"/>
                </a:xfrm>
                <a:custGeom>
                  <a:avLst/>
                  <a:gdLst>
                    <a:gd name="T0" fmla="*/ 549153 w 40"/>
                    <a:gd name="T1" fmla="*/ 13448 h 18"/>
                    <a:gd name="T2" fmla="*/ 506489 w 40"/>
                    <a:gd name="T3" fmla="*/ 8932 h 18"/>
                    <a:gd name="T4" fmla="*/ 479649 w 40"/>
                    <a:gd name="T5" fmla="*/ 6490 h 18"/>
                    <a:gd name="T6" fmla="*/ 437097 w 40"/>
                    <a:gd name="T7" fmla="*/ 4028 h 18"/>
                    <a:gd name="T8" fmla="*/ 397228 w 40"/>
                    <a:gd name="T9" fmla="*/ 2500 h 18"/>
                    <a:gd name="T10" fmla="*/ 342378 w 40"/>
                    <a:gd name="T11" fmla="*/ 963 h 18"/>
                    <a:gd name="T12" fmla="*/ 278052 w 40"/>
                    <a:gd name="T13" fmla="*/ 0 h 18"/>
                    <a:gd name="T14" fmla="*/ 208546 w 40"/>
                    <a:gd name="T15" fmla="*/ 963 h 18"/>
                    <a:gd name="T16" fmla="*/ 151933 w 40"/>
                    <a:gd name="T17" fmla="*/ 2500 h 18"/>
                    <a:gd name="T18" fmla="*/ 98347 w 40"/>
                    <a:gd name="T19" fmla="*/ 4028 h 18"/>
                    <a:gd name="T20" fmla="*/ 42555 w 40"/>
                    <a:gd name="T21" fmla="*/ 8932 h 18"/>
                    <a:gd name="T22" fmla="*/ 0 w 40"/>
                    <a:gd name="T23" fmla="*/ 14390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0" h="18">
                      <a:moveTo>
                        <a:pt x="40" y="17"/>
                      </a:moveTo>
                      <a:lnTo>
                        <a:pt x="37" y="11"/>
                      </a:lnTo>
                      <a:lnTo>
                        <a:pt x="35" y="8"/>
                      </a:lnTo>
                      <a:lnTo>
                        <a:pt x="32" y="5"/>
                      </a:lnTo>
                      <a:lnTo>
                        <a:pt x="29" y="3"/>
                      </a:lnTo>
                      <a:lnTo>
                        <a:pt x="25" y="1"/>
                      </a:lnTo>
                      <a:lnTo>
                        <a:pt x="20" y="0"/>
                      </a:lnTo>
                      <a:lnTo>
                        <a:pt x="15" y="1"/>
                      </a:ln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399" name="Freeform 202"/>
                <p:cNvSpPr>
                  <a:spLocks/>
                </p:cNvSpPr>
                <p:nvPr/>
              </p:nvSpPr>
              <p:spPr bwMode="auto">
                <a:xfrm>
                  <a:off x="962" y="1161"/>
                  <a:ext cx="11" cy="10"/>
                </a:xfrm>
                <a:custGeom>
                  <a:avLst/>
                  <a:gdLst>
                    <a:gd name="T0" fmla="*/ 0 w 13"/>
                    <a:gd name="T1" fmla="*/ 0 h 8"/>
                    <a:gd name="T2" fmla="*/ 2 w 13"/>
                    <a:gd name="T3" fmla="*/ 95 h 8"/>
                    <a:gd name="T4" fmla="*/ 3 w 13"/>
                    <a:gd name="T5" fmla="*/ 173 h 8"/>
                    <a:gd name="T6" fmla="*/ 3 w 13"/>
                    <a:gd name="T7" fmla="*/ 186 h 8"/>
                    <a:gd name="T8" fmla="*/ 3 w 13"/>
                    <a:gd name="T9" fmla="*/ 186 h 8"/>
                    <a:gd name="T10" fmla="*/ 3 w 13"/>
                    <a:gd name="T11" fmla="*/ 149 h 8"/>
                    <a:gd name="T12" fmla="*/ 3 w 13"/>
                    <a:gd name="T13" fmla="*/ 1 h 8"/>
                    <a:gd name="T14" fmla="*/ 3 w 13"/>
                    <a:gd name="T15" fmla="*/ 1 h 8"/>
                    <a:gd name="T16" fmla="*/ 3 w 13"/>
                    <a:gd name="T17" fmla="*/ 1 h 8"/>
                    <a:gd name="T18" fmla="*/ 0 w 13"/>
                    <a:gd name="T19" fmla="*/ 0 h 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3" h="8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10" y="8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2" y="1"/>
                      </a:lnTo>
                      <a:lnTo>
                        <a:pt x="9" y="1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400" name="Freeform 203"/>
                <p:cNvSpPr>
                  <a:spLocks/>
                </p:cNvSpPr>
                <p:nvPr/>
              </p:nvSpPr>
              <p:spPr bwMode="auto">
                <a:xfrm>
                  <a:off x="1013" y="1166"/>
                  <a:ext cx="11" cy="10"/>
                </a:xfrm>
                <a:custGeom>
                  <a:avLst/>
                  <a:gdLst>
                    <a:gd name="T0" fmla="*/ 0 w 13"/>
                    <a:gd name="T1" fmla="*/ 0 h 8"/>
                    <a:gd name="T2" fmla="*/ 2 w 13"/>
                    <a:gd name="T3" fmla="*/ 95 h 8"/>
                    <a:gd name="T4" fmla="*/ 3 w 13"/>
                    <a:gd name="T5" fmla="*/ 173 h 8"/>
                    <a:gd name="T6" fmla="*/ 3 w 13"/>
                    <a:gd name="T7" fmla="*/ 186 h 8"/>
                    <a:gd name="T8" fmla="*/ 3 w 13"/>
                    <a:gd name="T9" fmla="*/ 186 h 8"/>
                    <a:gd name="T10" fmla="*/ 3 w 13"/>
                    <a:gd name="T11" fmla="*/ 149 h 8"/>
                    <a:gd name="T12" fmla="*/ 3 w 13"/>
                    <a:gd name="T13" fmla="*/ 1 h 8"/>
                    <a:gd name="T14" fmla="*/ 3 w 13"/>
                    <a:gd name="T15" fmla="*/ 1 h 8"/>
                    <a:gd name="T16" fmla="*/ 3 w 13"/>
                    <a:gd name="T17" fmla="*/ 1 h 8"/>
                    <a:gd name="T18" fmla="*/ 0 w 13"/>
                    <a:gd name="T19" fmla="*/ 0 h 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3" h="8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10" y="8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2" y="1"/>
                      </a:lnTo>
                      <a:lnTo>
                        <a:pt x="9" y="1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401" name="Freeform 204"/>
                <p:cNvSpPr>
                  <a:spLocks/>
                </p:cNvSpPr>
                <p:nvPr/>
              </p:nvSpPr>
              <p:spPr bwMode="auto">
                <a:xfrm>
                  <a:off x="1041" y="1175"/>
                  <a:ext cx="11" cy="10"/>
                </a:xfrm>
                <a:custGeom>
                  <a:avLst/>
                  <a:gdLst>
                    <a:gd name="T0" fmla="*/ 0 w 13"/>
                    <a:gd name="T1" fmla="*/ 0 h 8"/>
                    <a:gd name="T2" fmla="*/ 2 w 13"/>
                    <a:gd name="T3" fmla="*/ 95 h 8"/>
                    <a:gd name="T4" fmla="*/ 3 w 13"/>
                    <a:gd name="T5" fmla="*/ 173 h 8"/>
                    <a:gd name="T6" fmla="*/ 3 w 13"/>
                    <a:gd name="T7" fmla="*/ 186 h 8"/>
                    <a:gd name="T8" fmla="*/ 3 w 13"/>
                    <a:gd name="T9" fmla="*/ 186 h 8"/>
                    <a:gd name="T10" fmla="*/ 3 w 13"/>
                    <a:gd name="T11" fmla="*/ 149 h 8"/>
                    <a:gd name="T12" fmla="*/ 3 w 13"/>
                    <a:gd name="T13" fmla="*/ 1 h 8"/>
                    <a:gd name="T14" fmla="*/ 3 w 13"/>
                    <a:gd name="T15" fmla="*/ 1 h 8"/>
                    <a:gd name="T16" fmla="*/ 3 w 13"/>
                    <a:gd name="T17" fmla="*/ 1 h 8"/>
                    <a:gd name="T18" fmla="*/ 0 w 13"/>
                    <a:gd name="T19" fmla="*/ 0 h 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3" h="8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10" y="8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2" y="1"/>
                      </a:lnTo>
                      <a:lnTo>
                        <a:pt x="9" y="1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402" name="Freeform 205"/>
                <p:cNvSpPr>
                  <a:spLocks/>
                </p:cNvSpPr>
                <p:nvPr/>
              </p:nvSpPr>
              <p:spPr bwMode="auto">
                <a:xfrm>
                  <a:off x="1074" y="1180"/>
                  <a:ext cx="11" cy="10"/>
                </a:xfrm>
                <a:custGeom>
                  <a:avLst/>
                  <a:gdLst>
                    <a:gd name="T0" fmla="*/ 0 w 13"/>
                    <a:gd name="T1" fmla="*/ 0 h 8"/>
                    <a:gd name="T2" fmla="*/ 2 w 13"/>
                    <a:gd name="T3" fmla="*/ 95 h 8"/>
                    <a:gd name="T4" fmla="*/ 3 w 13"/>
                    <a:gd name="T5" fmla="*/ 173 h 8"/>
                    <a:gd name="T6" fmla="*/ 3 w 13"/>
                    <a:gd name="T7" fmla="*/ 186 h 8"/>
                    <a:gd name="T8" fmla="*/ 3 w 13"/>
                    <a:gd name="T9" fmla="*/ 186 h 8"/>
                    <a:gd name="T10" fmla="*/ 3 w 13"/>
                    <a:gd name="T11" fmla="*/ 149 h 8"/>
                    <a:gd name="T12" fmla="*/ 3 w 13"/>
                    <a:gd name="T13" fmla="*/ 1 h 8"/>
                    <a:gd name="T14" fmla="*/ 3 w 13"/>
                    <a:gd name="T15" fmla="*/ 1 h 8"/>
                    <a:gd name="T16" fmla="*/ 3 w 13"/>
                    <a:gd name="T17" fmla="*/ 1 h 8"/>
                    <a:gd name="T18" fmla="*/ 0 w 13"/>
                    <a:gd name="T19" fmla="*/ 0 h 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3" h="8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10" y="8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2" y="1"/>
                      </a:lnTo>
                      <a:lnTo>
                        <a:pt x="9" y="1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0403" name="Freeform 206"/>
                <p:cNvSpPr>
                  <a:spLocks/>
                </p:cNvSpPr>
                <p:nvPr/>
              </p:nvSpPr>
              <p:spPr bwMode="auto">
                <a:xfrm>
                  <a:off x="1250" y="1183"/>
                  <a:ext cx="11" cy="10"/>
                </a:xfrm>
                <a:custGeom>
                  <a:avLst/>
                  <a:gdLst>
                    <a:gd name="T0" fmla="*/ 0 w 13"/>
                    <a:gd name="T1" fmla="*/ 0 h 8"/>
                    <a:gd name="T2" fmla="*/ 2 w 13"/>
                    <a:gd name="T3" fmla="*/ 95 h 8"/>
                    <a:gd name="T4" fmla="*/ 3 w 13"/>
                    <a:gd name="T5" fmla="*/ 173 h 8"/>
                    <a:gd name="T6" fmla="*/ 3 w 13"/>
                    <a:gd name="T7" fmla="*/ 186 h 8"/>
                    <a:gd name="T8" fmla="*/ 3 w 13"/>
                    <a:gd name="T9" fmla="*/ 186 h 8"/>
                    <a:gd name="T10" fmla="*/ 3 w 13"/>
                    <a:gd name="T11" fmla="*/ 149 h 8"/>
                    <a:gd name="T12" fmla="*/ 3 w 13"/>
                    <a:gd name="T13" fmla="*/ 1 h 8"/>
                    <a:gd name="T14" fmla="*/ 3 w 13"/>
                    <a:gd name="T15" fmla="*/ 1 h 8"/>
                    <a:gd name="T16" fmla="*/ 3 w 13"/>
                    <a:gd name="T17" fmla="*/ 1 h 8"/>
                    <a:gd name="T18" fmla="*/ 0 w 13"/>
                    <a:gd name="T19" fmla="*/ 0 h 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3" h="8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7"/>
                      </a:lnTo>
                      <a:lnTo>
                        <a:pt x="10" y="8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2" y="1"/>
                      </a:lnTo>
                      <a:lnTo>
                        <a:pt x="9" y="1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100369" name="Rectangle 207"/>
            <p:cNvSpPr>
              <a:spLocks noChangeArrowheads="1"/>
            </p:cNvSpPr>
            <p:nvPr/>
          </p:nvSpPr>
          <p:spPr bwMode="auto">
            <a:xfrm>
              <a:off x="457" y="3264"/>
              <a:ext cx="983" cy="528"/>
            </a:xfrm>
            <a:prstGeom prst="rect">
              <a:avLst/>
            </a:prstGeom>
            <a:gradFill rotWithShape="0">
              <a:gsLst>
                <a:gs pos="0">
                  <a:srgbClr val="5E5E76"/>
                </a:gs>
                <a:gs pos="50000">
                  <a:srgbClr val="CCCCFF"/>
                </a:gs>
                <a:gs pos="100000">
                  <a:srgbClr val="5E5E76"/>
                </a:gs>
              </a:gsLst>
              <a:lin ang="5400000" scaled="1"/>
            </a:gradFill>
            <a:ln w="1587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00359" name="Group 211"/>
          <p:cNvGrpSpPr>
            <a:grpSpLocks/>
          </p:cNvGrpSpPr>
          <p:nvPr/>
        </p:nvGrpSpPr>
        <p:grpSpPr bwMode="auto">
          <a:xfrm>
            <a:off x="6324600" y="3429002"/>
            <a:ext cx="3276600" cy="2424113"/>
            <a:chOff x="3024" y="2160"/>
            <a:chExt cx="2064" cy="1527"/>
          </a:xfrm>
        </p:grpSpPr>
        <p:sp>
          <p:nvSpPr>
            <p:cNvPr id="100361" name="Line 122"/>
            <p:cNvSpPr>
              <a:spLocks noChangeShapeType="1"/>
            </p:cNvSpPr>
            <p:nvPr/>
          </p:nvSpPr>
          <p:spPr bwMode="auto">
            <a:xfrm>
              <a:off x="4368" y="2448"/>
              <a:ext cx="432" cy="816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100362" name="Line 123"/>
            <p:cNvSpPr>
              <a:spLocks noChangeShapeType="1"/>
            </p:cNvSpPr>
            <p:nvPr/>
          </p:nvSpPr>
          <p:spPr bwMode="auto">
            <a:xfrm flipH="1">
              <a:off x="3936" y="2448"/>
              <a:ext cx="432" cy="816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100363" name="Line 125"/>
            <p:cNvSpPr>
              <a:spLocks noChangeShapeType="1"/>
            </p:cNvSpPr>
            <p:nvPr/>
          </p:nvSpPr>
          <p:spPr bwMode="auto">
            <a:xfrm flipH="1">
              <a:off x="3360" y="2448"/>
              <a:ext cx="1008" cy="720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308350" name="Text Box 126"/>
            <p:cNvSpPr txBox="1">
              <a:spLocks noChangeArrowheads="1"/>
            </p:cNvSpPr>
            <p:nvPr/>
          </p:nvSpPr>
          <p:spPr bwMode="auto">
            <a:xfrm flipH="1">
              <a:off x="3648" y="2160"/>
              <a:ext cx="144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FF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eaLnBrk="1" hangingPunct="1">
                <a:spcBef>
                  <a:spcPct val="50000"/>
                </a:spcBef>
                <a:defRPr/>
              </a:pPr>
              <a:r>
                <a:rPr lang="ja-JP" altLang="en-US" sz="2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charset="0"/>
                  <a:ea typeface="HG丸ｺﾞｼｯｸM-PRO" pitchFamily="50" charset="-128"/>
                </a:rPr>
                <a:t>ダイヤ化</a:t>
              </a:r>
            </a:p>
          </p:txBody>
        </p:sp>
        <p:sp>
          <p:nvSpPr>
            <p:cNvPr id="100365" name="Oval 128"/>
            <p:cNvSpPr>
              <a:spLocks noChangeArrowheads="1"/>
            </p:cNvSpPr>
            <p:nvPr/>
          </p:nvSpPr>
          <p:spPr bwMode="auto">
            <a:xfrm flipH="1">
              <a:off x="4752" y="3224"/>
              <a:ext cx="164" cy="463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00366" name="Oval 129"/>
            <p:cNvSpPr>
              <a:spLocks noChangeArrowheads="1"/>
            </p:cNvSpPr>
            <p:nvPr/>
          </p:nvSpPr>
          <p:spPr bwMode="auto">
            <a:xfrm flipH="1">
              <a:off x="3696" y="3224"/>
              <a:ext cx="164" cy="463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00367" name="Oval 131"/>
            <p:cNvSpPr>
              <a:spLocks noChangeArrowheads="1"/>
            </p:cNvSpPr>
            <p:nvPr/>
          </p:nvSpPr>
          <p:spPr bwMode="auto">
            <a:xfrm flipH="1">
              <a:off x="3024" y="3080"/>
              <a:ext cx="164" cy="463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308436" name="AutoShape 212"/>
          <p:cNvSpPr>
            <a:spLocks noChangeArrowheads="1"/>
          </p:cNvSpPr>
          <p:nvPr/>
        </p:nvSpPr>
        <p:spPr bwMode="auto">
          <a:xfrm>
            <a:off x="1752600" y="3429000"/>
            <a:ext cx="3352800" cy="15240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eaLnBrk="1" hangingPunct="1">
              <a:defRPr/>
            </a:pPr>
            <a:r>
              <a:rPr lang="ja-JP" altLang="en-US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技術的見地：</a:t>
            </a:r>
          </a:p>
          <a:p>
            <a:pPr eaLnBrk="1" hangingPunct="1">
              <a:defRPr/>
            </a:pPr>
            <a:r>
              <a:rPr lang="ja-JP" altLang="en-US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切れ味がよく、</a:t>
            </a:r>
          </a:p>
          <a:p>
            <a:pPr eaLnBrk="1" hangingPunct="1">
              <a:defRPr/>
            </a:pPr>
            <a:r>
              <a:rPr lang="ja-JP" altLang="en-US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切粉を細かく粉砕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2108200" y="-152400"/>
            <a:ext cx="7721600" cy="1143000"/>
          </a:xfrm>
        </p:spPr>
        <p:txBody>
          <a:bodyPr vert="horz" wrap="square" lIns="92075" tIns="46038" rIns="92075" bIns="46038" numCol="1" rtlCol="0" anchor="b" anchorCtr="0" compatLnSpc="1">
            <a:prstTxWarp prst="textNoShape">
              <a:avLst/>
            </a:prstTxWarp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ja-JP" altLang="en-US" dirty="0">
                <a:ea typeface="HG丸ｺﾞｼｯｸM-PRO" pitchFamily="50" charset="-128"/>
              </a:rPr>
              <a:t>対策 ⑤　荒ドリルの材質変更</a:t>
            </a:r>
          </a:p>
        </p:txBody>
      </p:sp>
      <p:grpSp>
        <p:nvGrpSpPr>
          <p:cNvPr id="371715" name="Group 1027"/>
          <p:cNvGrpSpPr>
            <a:grpSpLocks/>
          </p:cNvGrpSpPr>
          <p:nvPr/>
        </p:nvGrpSpPr>
        <p:grpSpPr bwMode="auto">
          <a:xfrm>
            <a:off x="0" y="3886200"/>
            <a:ext cx="5943600" cy="2057400"/>
            <a:chOff x="-960" y="2448"/>
            <a:chExt cx="3744" cy="1296"/>
          </a:xfrm>
        </p:grpSpPr>
        <p:grpSp>
          <p:nvGrpSpPr>
            <p:cNvPr id="102607" name="Group 1028"/>
            <p:cNvGrpSpPr>
              <a:grpSpLocks/>
            </p:cNvGrpSpPr>
            <p:nvPr/>
          </p:nvGrpSpPr>
          <p:grpSpPr bwMode="auto">
            <a:xfrm>
              <a:off x="-821" y="2448"/>
              <a:ext cx="3605" cy="864"/>
              <a:chOff x="-821" y="2448"/>
              <a:chExt cx="3605" cy="864"/>
            </a:xfrm>
          </p:grpSpPr>
          <p:grpSp>
            <p:nvGrpSpPr>
              <p:cNvPr id="102613" name="Group 1029"/>
              <p:cNvGrpSpPr>
                <a:grpSpLocks/>
              </p:cNvGrpSpPr>
              <p:nvPr/>
            </p:nvGrpSpPr>
            <p:grpSpPr bwMode="auto">
              <a:xfrm>
                <a:off x="288" y="2736"/>
                <a:ext cx="2496" cy="279"/>
                <a:chOff x="457" y="3264"/>
                <a:chExt cx="4541" cy="528"/>
              </a:xfrm>
            </p:grpSpPr>
            <p:grpSp>
              <p:nvGrpSpPr>
                <p:cNvPr id="102616" name="Group 1030"/>
                <p:cNvGrpSpPr>
                  <a:grpSpLocks/>
                </p:cNvGrpSpPr>
                <p:nvPr/>
              </p:nvGrpSpPr>
              <p:grpSpPr bwMode="auto">
                <a:xfrm>
                  <a:off x="1392" y="3312"/>
                  <a:ext cx="3606" cy="462"/>
                  <a:chOff x="665" y="1160"/>
                  <a:chExt cx="601" cy="77"/>
                </a:xfrm>
              </p:grpSpPr>
              <p:sp>
                <p:nvSpPr>
                  <p:cNvPr id="102618" name="Freeform 1031"/>
                  <p:cNvSpPr>
                    <a:spLocks/>
                  </p:cNvSpPr>
                  <p:nvPr/>
                </p:nvSpPr>
                <p:spPr bwMode="auto">
                  <a:xfrm>
                    <a:off x="667" y="1160"/>
                    <a:ext cx="599" cy="77"/>
                  </a:xfrm>
                  <a:custGeom>
                    <a:avLst/>
                    <a:gdLst>
                      <a:gd name="T0" fmla="*/ 7 w 599"/>
                      <a:gd name="T1" fmla="*/ 0 h 82"/>
                      <a:gd name="T2" fmla="*/ 300 w 599"/>
                      <a:gd name="T3" fmla="*/ 1 h 82"/>
                      <a:gd name="T4" fmla="*/ 309 w 599"/>
                      <a:gd name="T5" fmla="*/ 8 h 82"/>
                      <a:gd name="T6" fmla="*/ 357 w 599"/>
                      <a:gd name="T7" fmla="*/ 8 h 82"/>
                      <a:gd name="T8" fmla="*/ 365 w 599"/>
                      <a:gd name="T9" fmla="*/ 10 h 82"/>
                      <a:gd name="T10" fmla="*/ 370 w 599"/>
                      <a:gd name="T11" fmla="*/ 8 h 82"/>
                      <a:gd name="T12" fmla="*/ 384 w 599"/>
                      <a:gd name="T13" fmla="*/ 8 h 82"/>
                      <a:gd name="T14" fmla="*/ 389 w 599"/>
                      <a:gd name="T15" fmla="*/ 10 h 82"/>
                      <a:gd name="T16" fmla="*/ 419 w 599"/>
                      <a:gd name="T17" fmla="*/ 10 h 82"/>
                      <a:gd name="T18" fmla="*/ 424 w 599"/>
                      <a:gd name="T19" fmla="*/ 14 h 82"/>
                      <a:gd name="T20" fmla="*/ 427 w 599"/>
                      <a:gd name="T21" fmla="*/ 12 h 82"/>
                      <a:gd name="T22" fmla="*/ 596 w 599"/>
                      <a:gd name="T23" fmla="*/ 12 h 82"/>
                      <a:gd name="T24" fmla="*/ 599 w 599"/>
                      <a:gd name="T25" fmla="*/ 18 h 82"/>
                      <a:gd name="T26" fmla="*/ 594 w 599"/>
                      <a:gd name="T27" fmla="*/ 25 h 82"/>
                      <a:gd name="T28" fmla="*/ 430 w 599"/>
                      <a:gd name="T29" fmla="*/ 25 h 82"/>
                      <a:gd name="T30" fmla="*/ 425 w 599"/>
                      <a:gd name="T31" fmla="*/ 23 h 82"/>
                      <a:gd name="T32" fmla="*/ 417 w 599"/>
                      <a:gd name="T33" fmla="*/ 25 h 82"/>
                      <a:gd name="T34" fmla="*/ 417 w 599"/>
                      <a:gd name="T35" fmla="*/ 27 h 82"/>
                      <a:gd name="T36" fmla="*/ 394 w 599"/>
                      <a:gd name="T37" fmla="*/ 27 h 82"/>
                      <a:gd name="T38" fmla="*/ 387 w 599"/>
                      <a:gd name="T39" fmla="*/ 25 h 82"/>
                      <a:gd name="T40" fmla="*/ 382 w 599"/>
                      <a:gd name="T41" fmla="*/ 28 h 82"/>
                      <a:gd name="T42" fmla="*/ 368 w 599"/>
                      <a:gd name="T43" fmla="*/ 29 h 82"/>
                      <a:gd name="T44" fmla="*/ 362 w 599"/>
                      <a:gd name="T45" fmla="*/ 27 h 82"/>
                      <a:gd name="T46" fmla="*/ 355 w 599"/>
                      <a:gd name="T47" fmla="*/ 33 h 82"/>
                      <a:gd name="T48" fmla="*/ 317 w 599"/>
                      <a:gd name="T49" fmla="*/ 33 h 82"/>
                      <a:gd name="T50" fmla="*/ 314 w 599"/>
                      <a:gd name="T51" fmla="*/ 31 h 82"/>
                      <a:gd name="T52" fmla="*/ 300 w 599"/>
                      <a:gd name="T53" fmla="*/ 35 h 82"/>
                      <a:gd name="T54" fmla="*/ 4 w 599"/>
                      <a:gd name="T55" fmla="*/ 35 h 82"/>
                      <a:gd name="T56" fmla="*/ 0 w 599"/>
                      <a:gd name="T57" fmla="*/ 31 h 82"/>
                      <a:gd name="T58" fmla="*/ 0 w 599"/>
                      <a:gd name="T59" fmla="*/ 7 h 82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99" h="82">
                        <a:moveTo>
                          <a:pt x="7" y="0"/>
                        </a:moveTo>
                        <a:lnTo>
                          <a:pt x="300" y="1"/>
                        </a:lnTo>
                        <a:lnTo>
                          <a:pt x="309" y="9"/>
                        </a:lnTo>
                        <a:lnTo>
                          <a:pt x="357" y="9"/>
                        </a:lnTo>
                        <a:lnTo>
                          <a:pt x="365" y="24"/>
                        </a:lnTo>
                        <a:lnTo>
                          <a:pt x="370" y="16"/>
                        </a:lnTo>
                        <a:lnTo>
                          <a:pt x="384" y="18"/>
                        </a:lnTo>
                        <a:lnTo>
                          <a:pt x="389" y="24"/>
                        </a:lnTo>
                        <a:lnTo>
                          <a:pt x="419" y="24"/>
                        </a:lnTo>
                        <a:lnTo>
                          <a:pt x="424" y="32"/>
                        </a:lnTo>
                        <a:lnTo>
                          <a:pt x="427" y="28"/>
                        </a:lnTo>
                        <a:lnTo>
                          <a:pt x="596" y="28"/>
                        </a:lnTo>
                        <a:lnTo>
                          <a:pt x="599" y="42"/>
                        </a:lnTo>
                        <a:lnTo>
                          <a:pt x="594" y="61"/>
                        </a:lnTo>
                        <a:lnTo>
                          <a:pt x="430" y="61"/>
                        </a:lnTo>
                        <a:lnTo>
                          <a:pt x="425" y="57"/>
                        </a:lnTo>
                        <a:lnTo>
                          <a:pt x="417" y="61"/>
                        </a:lnTo>
                        <a:lnTo>
                          <a:pt x="417" y="65"/>
                        </a:lnTo>
                        <a:lnTo>
                          <a:pt x="394" y="65"/>
                        </a:lnTo>
                        <a:lnTo>
                          <a:pt x="387" y="61"/>
                        </a:lnTo>
                        <a:lnTo>
                          <a:pt x="382" y="67"/>
                        </a:lnTo>
                        <a:lnTo>
                          <a:pt x="368" y="69"/>
                        </a:lnTo>
                        <a:lnTo>
                          <a:pt x="362" y="65"/>
                        </a:lnTo>
                        <a:lnTo>
                          <a:pt x="355" y="78"/>
                        </a:lnTo>
                        <a:lnTo>
                          <a:pt x="317" y="78"/>
                        </a:lnTo>
                        <a:lnTo>
                          <a:pt x="314" y="74"/>
                        </a:lnTo>
                        <a:lnTo>
                          <a:pt x="300" y="82"/>
                        </a:lnTo>
                        <a:lnTo>
                          <a:pt x="4" y="82"/>
                        </a:lnTo>
                        <a:lnTo>
                          <a:pt x="0" y="75"/>
                        </a:lnTo>
                        <a:lnTo>
                          <a:pt x="0" y="7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4A4A5C"/>
                      </a:gs>
                      <a:gs pos="50000">
                        <a:srgbClr val="CCCCFF"/>
                      </a:gs>
                      <a:gs pos="100000">
                        <a:srgbClr val="4A4A5C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grpSp>
                <p:nvGrpSpPr>
                  <p:cNvPr id="102619" name="Group 1032"/>
                  <p:cNvGrpSpPr>
                    <a:grpSpLocks/>
                  </p:cNvGrpSpPr>
                  <p:nvPr/>
                </p:nvGrpSpPr>
                <p:grpSpPr bwMode="auto">
                  <a:xfrm>
                    <a:off x="665" y="1161"/>
                    <a:ext cx="601" cy="75"/>
                    <a:chOff x="664" y="1161"/>
                    <a:chExt cx="601" cy="81"/>
                  </a:xfrm>
                </p:grpSpPr>
                <p:sp>
                  <p:nvSpPr>
                    <p:cNvPr id="102620" name="Freeform 1033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36" y="891"/>
                      <a:ext cx="58" cy="600"/>
                    </a:xfrm>
                    <a:custGeom>
                      <a:avLst/>
                      <a:gdLst>
                        <a:gd name="T0" fmla="*/ 294690 w 30"/>
                        <a:gd name="T1" fmla="*/ 235417 h 379"/>
                        <a:gd name="T2" fmla="*/ 294690 w 30"/>
                        <a:gd name="T3" fmla="*/ 199249 h 379"/>
                        <a:gd name="T4" fmla="*/ 306441 w 30"/>
                        <a:gd name="T5" fmla="*/ 195059 h 379"/>
                        <a:gd name="T6" fmla="*/ 306441 w 30"/>
                        <a:gd name="T7" fmla="*/ 117307 h 379"/>
                        <a:gd name="T8" fmla="*/ 264919 w 30"/>
                        <a:gd name="T9" fmla="*/ 113007 h 379"/>
                        <a:gd name="T10" fmla="*/ 264919 w 30"/>
                        <a:gd name="T11" fmla="*/ 110951 h 379"/>
                        <a:gd name="T12" fmla="*/ 274992 w 30"/>
                        <a:gd name="T13" fmla="*/ 109754 h 379"/>
                        <a:gd name="T14" fmla="*/ 274992 w 30"/>
                        <a:gd name="T15" fmla="*/ 94803 h 379"/>
                        <a:gd name="T16" fmla="*/ 225208 w 30"/>
                        <a:gd name="T17" fmla="*/ 92954 h 379"/>
                        <a:gd name="T18" fmla="*/ 225208 w 30"/>
                        <a:gd name="T19" fmla="*/ 91463 h 379"/>
                        <a:gd name="T20" fmla="*/ 231287 w 30"/>
                        <a:gd name="T21" fmla="*/ 90722 h 379"/>
                        <a:gd name="T22" fmla="*/ 231287 w 30"/>
                        <a:gd name="T23" fmla="*/ 84280 h 379"/>
                        <a:gd name="T24" fmla="*/ 225208 w 30"/>
                        <a:gd name="T25" fmla="*/ 84074 h 379"/>
                        <a:gd name="T26" fmla="*/ 204116 w 30"/>
                        <a:gd name="T27" fmla="*/ 83253 h 379"/>
                        <a:gd name="T28" fmla="*/ 204116 w 30"/>
                        <a:gd name="T29" fmla="*/ 81277 h 379"/>
                        <a:gd name="T30" fmla="*/ 204116 w 30"/>
                        <a:gd name="T31" fmla="*/ 70569 h 379"/>
                        <a:gd name="T32" fmla="*/ 175059 w 30"/>
                        <a:gd name="T33" fmla="*/ 70084 h 379"/>
                        <a:gd name="T34" fmla="*/ 175059 w 30"/>
                        <a:gd name="T35" fmla="*/ 69199 h 379"/>
                        <a:gd name="T36" fmla="*/ 184459 w 30"/>
                        <a:gd name="T37" fmla="*/ 68132 h 379"/>
                        <a:gd name="T38" fmla="*/ 184459 w 30"/>
                        <a:gd name="T39" fmla="*/ 67947 h 379"/>
                        <a:gd name="T40" fmla="*/ 184459 w 30"/>
                        <a:gd name="T41" fmla="*/ 2047 h 379"/>
                        <a:gd name="T42" fmla="*/ 90548 w 30"/>
                        <a:gd name="T43" fmla="*/ 0 h 379"/>
                        <a:gd name="T44" fmla="*/ 0 w 30"/>
                        <a:gd name="T45" fmla="*/ 2047 h 379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</a:gdLst>
                      <a:ahLst/>
                      <a:cxnLst>
                        <a:cxn ang="T46">
                          <a:pos x="T0" y="T1"/>
                        </a:cxn>
                        <a:cxn ang="T47">
                          <a:pos x="T2" y="T3"/>
                        </a:cxn>
                        <a:cxn ang="T48">
                          <a:pos x="T4" y="T5"/>
                        </a:cxn>
                        <a:cxn ang="T49">
                          <a:pos x="T6" y="T7"/>
                        </a:cxn>
                        <a:cxn ang="T50">
                          <a:pos x="T8" y="T9"/>
                        </a:cxn>
                        <a:cxn ang="T51">
                          <a:pos x="T10" y="T11"/>
                        </a:cxn>
                        <a:cxn ang="T52">
                          <a:pos x="T12" y="T13"/>
                        </a:cxn>
                        <a:cxn ang="T53">
                          <a:pos x="T14" y="T15"/>
                        </a:cxn>
                        <a:cxn ang="T54">
                          <a:pos x="T16" y="T17"/>
                        </a:cxn>
                        <a:cxn ang="T55">
                          <a:pos x="T18" y="T19"/>
                        </a:cxn>
                        <a:cxn ang="T56">
                          <a:pos x="T20" y="T21"/>
                        </a:cxn>
                        <a:cxn ang="T57">
                          <a:pos x="T22" y="T23"/>
                        </a:cxn>
                        <a:cxn ang="T58">
                          <a:pos x="T24" y="T25"/>
                        </a:cxn>
                        <a:cxn ang="T59">
                          <a:pos x="T26" y="T27"/>
                        </a:cxn>
                        <a:cxn ang="T60">
                          <a:pos x="T28" y="T29"/>
                        </a:cxn>
                        <a:cxn ang="T61">
                          <a:pos x="T30" y="T31"/>
                        </a:cxn>
                        <a:cxn ang="T62">
                          <a:pos x="T32" y="T33"/>
                        </a:cxn>
                        <a:cxn ang="T63">
                          <a:pos x="T34" y="T35"/>
                        </a:cxn>
                        <a:cxn ang="T64">
                          <a:pos x="T36" y="T37"/>
                        </a:cxn>
                        <a:cxn ang="T65">
                          <a:pos x="T38" y="T39"/>
                        </a:cxn>
                        <a:cxn ang="T66">
                          <a:pos x="T40" y="T41"/>
                        </a:cxn>
                        <a:cxn ang="T67">
                          <a:pos x="T42" y="T43"/>
                        </a:cxn>
                        <a:cxn ang="T68">
                          <a:pos x="T44" y="T45"/>
                        </a:cxn>
                      </a:cxnLst>
                      <a:rect l="0" t="0" r="r" b="b"/>
                      <a:pathLst>
                        <a:path w="30" h="379">
                          <a:moveTo>
                            <a:pt x="29" y="379"/>
                          </a:moveTo>
                          <a:lnTo>
                            <a:pt x="29" y="321"/>
                          </a:lnTo>
                          <a:lnTo>
                            <a:pt x="30" y="314"/>
                          </a:lnTo>
                          <a:lnTo>
                            <a:pt x="30" y="189"/>
                          </a:lnTo>
                          <a:lnTo>
                            <a:pt x="26" y="182"/>
                          </a:lnTo>
                          <a:lnTo>
                            <a:pt x="26" y="179"/>
                          </a:lnTo>
                          <a:lnTo>
                            <a:pt x="27" y="177"/>
                          </a:lnTo>
                          <a:lnTo>
                            <a:pt x="27" y="153"/>
                          </a:lnTo>
                          <a:lnTo>
                            <a:pt x="22" y="150"/>
                          </a:lnTo>
                          <a:lnTo>
                            <a:pt x="22" y="147"/>
                          </a:lnTo>
                          <a:lnTo>
                            <a:pt x="23" y="146"/>
                          </a:lnTo>
                          <a:lnTo>
                            <a:pt x="23" y="136"/>
                          </a:lnTo>
                          <a:lnTo>
                            <a:pt x="22" y="135"/>
                          </a:lnTo>
                          <a:lnTo>
                            <a:pt x="20" y="134"/>
                          </a:lnTo>
                          <a:lnTo>
                            <a:pt x="20" y="131"/>
                          </a:lnTo>
                          <a:lnTo>
                            <a:pt x="20" y="114"/>
                          </a:lnTo>
                          <a:lnTo>
                            <a:pt x="17" y="113"/>
                          </a:lnTo>
                          <a:lnTo>
                            <a:pt x="17" y="111"/>
                          </a:lnTo>
                          <a:lnTo>
                            <a:pt x="18" y="110"/>
                          </a:lnTo>
                          <a:lnTo>
                            <a:pt x="18" y="109"/>
                          </a:lnTo>
                          <a:lnTo>
                            <a:pt x="18" y="3"/>
                          </a:lnTo>
                          <a:lnTo>
                            <a:pt x="9" y="0"/>
                          </a:lnTo>
                          <a:lnTo>
                            <a:pt x="0" y="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21" name="Freeform 1034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02" y="1083"/>
                      <a:ext cx="24" cy="293"/>
                    </a:xfrm>
                    <a:custGeom>
                      <a:avLst/>
                      <a:gdLst>
                        <a:gd name="T0" fmla="*/ 0 w 12"/>
                        <a:gd name="T1" fmla="*/ 115604 h 185"/>
                        <a:gd name="T2" fmla="*/ 65536 w 12"/>
                        <a:gd name="T3" fmla="*/ 111617 h 185"/>
                        <a:gd name="T4" fmla="*/ 65536 w 12"/>
                        <a:gd name="T5" fmla="*/ 110116 h 185"/>
                        <a:gd name="T6" fmla="*/ 49152 w 12"/>
                        <a:gd name="T7" fmla="*/ 109330 h 185"/>
                        <a:gd name="T8" fmla="*/ 49152 w 12"/>
                        <a:gd name="T9" fmla="*/ 93939 h 185"/>
                        <a:gd name="T10" fmla="*/ 98304 w 12"/>
                        <a:gd name="T11" fmla="*/ 92483 h 185"/>
                        <a:gd name="T12" fmla="*/ 131072 w 12"/>
                        <a:gd name="T13" fmla="*/ 91210 h 185"/>
                        <a:gd name="T14" fmla="*/ 131072 w 12"/>
                        <a:gd name="T15" fmla="*/ 89992 h 185"/>
                        <a:gd name="T16" fmla="*/ 114688 w 12"/>
                        <a:gd name="T17" fmla="*/ 89154 h 185"/>
                        <a:gd name="T18" fmla="*/ 114688 w 12"/>
                        <a:gd name="T19" fmla="*/ 82463 h 185"/>
                        <a:gd name="T20" fmla="*/ 163840 w 12"/>
                        <a:gd name="T21" fmla="*/ 81642 h 185"/>
                        <a:gd name="T22" fmla="*/ 163840 w 12"/>
                        <a:gd name="T23" fmla="*/ 80507 h 185"/>
                        <a:gd name="T24" fmla="*/ 147456 w 12"/>
                        <a:gd name="T25" fmla="*/ 80241 h 185"/>
                        <a:gd name="T26" fmla="*/ 147456 w 12"/>
                        <a:gd name="T27" fmla="*/ 69527 h 185"/>
                        <a:gd name="T28" fmla="*/ 180224 w 12"/>
                        <a:gd name="T29" fmla="*/ 69527 h 185"/>
                        <a:gd name="T30" fmla="*/ 196608 w 12"/>
                        <a:gd name="T31" fmla="*/ 68719 h 185"/>
                        <a:gd name="T32" fmla="*/ 196608 w 12"/>
                        <a:gd name="T33" fmla="*/ 67404 h 185"/>
                        <a:gd name="T34" fmla="*/ 180224 w 12"/>
                        <a:gd name="T35" fmla="*/ 66186 h 185"/>
                        <a:gd name="T36" fmla="*/ 180224 w 12"/>
                        <a:gd name="T37" fmla="*/ 0 h 185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</a:gdLst>
                      <a:ahLst/>
                      <a:cxnLst>
                        <a:cxn ang="T38">
                          <a:pos x="T0" y="T1"/>
                        </a:cxn>
                        <a:cxn ang="T39">
                          <a:pos x="T2" y="T3"/>
                        </a:cxn>
                        <a:cxn ang="T40">
                          <a:pos x="T4" y="T5"/>
                        </a:cxn>
                        <a:cxn ang="T41">
                          <a:pos x="T6" y="T7"/>
                        </a:cxn>
                        <a:cxn ang="T42">
                          <a:pos x="T8" y="T9"/>
                        </a:cxn>
                        <a:cxn ang="T43">
                          <a:pos x="T10" y="T11"/>
                        </a:cxn>
                        <a:cxn ang="T44">
                          <a:pos x="T12" y="T13"/>
                        </a:cxn>
                        <a:cxn ang="T45">
                          <a:pos x="T14" y="T15"/>
                        </a:cxn>
                        <a:cxn ang="T46">
                          <a:pos x="T16" y="T17"/>
                        </a:cxn>
                        <a:cxn ang="T47">
                          <a:pos x="T18" y="T19"/>
                        </a:cxn>
                        <a:cxn ang="T48">
                          <a:pos x="T20" y="T21"/>
                        </a:cxn>
                        <a:cxn ang="T49">
                          <a:pos x="T22" y="T23"/>
                        </a:cxn>
                        <a:cxn ang="T50">
                          <a:pos x="T24" y="T25"/>
                        </a:cxn>
                        <a:cxn ang="T51">
                          <a:pos x="T26" y="T27"/>
                        </a:cxn>
                        <a:cxn ang="T52">
                          <a:pos x="T28" y="T29"/>
                        </a:cxn>
                        <a:cxn ang="T53">
                          <a:pos x="T30" y="T31"/>
                        </a:cxn>
                        <a:cxn ang="T54">
                          <a:pos x="T32" y="T33"/>
                        </a:cxn>
                        <a:cxn ang="T55">
                          <a:pos x="T34" y="T35"/>
                        </a:cxn>
                        <a:cxn ang="T56">
                          <a:pos x="T36" y="T37"/>
                        </a:cxn>
                      </a:cxnLst>
                      <a:rect l="0" t="0" r="r" b="b"/>
                      <a:pathLst>
                        <a:path w="12" h="185">
                          <a:moveTo>
                            <a:pt x="0" y="185"/>
                          </a:moveTo>
                          <a:lnTo>
                            <a:pt x="4" y="179"/>
                          </a:lnTo>
                          <a:lnTo>
                            <a:pt x="4" y="176"/>
                          </a:lnTo>
                          <a:lnTo>
                            <a:pt x="3" y="175"/>
                          </a:lnTo>
                          <a:lnTo>
                            <a:pt x="3" y="150"/>
                          </a:lnTo>
                          <a:lnTo>
                            <a:pt x="6" y="148"/>
                          </a:lnTo>
                          <a:lnTo>
                            <a:pt x="8" y="146"/>
                          </a:lnTo>
                          <a:lnTo>
                            <a:pt x="8" y="144"/>
                          </a:lnTo>
                          <a:lnTo>
                            <a:pt x="7" y="143"/>
                          </a:lnTo>
                          <a:lnTo>
                            <a:pt x="7" y="132"/>
                          </a:lnTo>
                          <a:lnTo>
                            <a:pt x="10" y="131"/>
                          </a:lnTo>
                          <a:lnTo>
                            <a:pt x="10" y="129"/>
                          </a:lnTo>
                          <a:lnTo>
                            <a:pt x="9" y="128"/>
                          </a:lnTo>
                          <a:lnTo>
                            <a:pt x="9" y="111"/>
                          </a:lnTo>
                          <a:lnTo>
                            <a:pt x="11" y="111"/>
                          </a:lnTo>
                          <a:lnTo>
                            <a:pt x="12" y="110"/>
                          </a:lnTo>
                          <a:lnTo>
                            <a:pt x="12" y="108"/>
                          </a:lnTo>
                          <a:lnTo>
                            <a:pt x="11" y="10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22" name="Freeform 1035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73" y="1114"/>
                      <a:ext cx="6" cy="176"/>
                    </a:xfrm>
                    <a:custGeom>
                      <a:avLst/>
                      <a:gdLst>
                        <a:gd name="T0" fmla="*/ 49152 w 3"/>
                        <a:gd name="T1" fmla="*/ 0 h 111"/>
                        <a:gd name="T2" fmla="*/ 49152 w 3"/>
                        <a:gd name="T3" fmla="*/ 0 h 111"/>
                        <a:gd name="T4" fmla="*/ 0 w 3"/>
                        <a:gd name="T5" fmla="*/ 3273 h 111"/>
                        <a:gd name="T6" fmla="*/ 0 w 3"/>
                        <a:gd name="T7" fmla="*/ 69660 h 111"/>
                        <a:gd name="T8" fmla="*/ 0 w 3"/>
                        <a:gd name="T9" fmla="*/ 70394 h 1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0" t="0" r="r" b="b"/>
                      <a:pathLst>
                        <a:path w="3" h="111">
                          <a:moveTo>
                            <a:pt x="3" y="0"/>
                          </a:moveTo>
                          <a:lnTo>
                            <a:pt x="3" y="0"/>
                          </a:lnTo>
                          <a:lnTo>
                            <a:pt x="0" y="5"/>
                          </a:lnTo>
                          <a:lnTo>
                            <a:pt x="0" y="110"/>
                          </a:lnTo>
                          <a:lnTo>
                            <a:pt x="0" y="11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23" name="Freeform 1036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00" y="1042"/>
                      <a:ext cx="34" cy="287"/>
                    </a:xfrm>
                    <a:custGeom>
                      <a:avLst/>
                      <a:gdLst>
                        <a:gd name="T0" fmla="*/ 147456 w 17"/>
                        <a:gd name="T1" fmla="*/ 0 h 181"/>
                        <a:gd name="T2" fmla="*/ 0 w 17"/>
                        <a:gd name="T3" fmla="*/ 2528 h 181"/>
                        <a:gd name="T4" fmla="*/ 16384 w 17"/>
                        <a:gd name="T5" fmla="*/ 68498 h 181"/>
                        <a:gd name="T6" fmla="*/ 32768 w 17"/>
                        <a:gd name="T7" fmla="*/ 68498 h 181"/>
                        <a:gd name="T8" fmla="*/ 32768 w 17"/>
                        <a:gd name="T9" fmla="*/ 71219 h 181"/>
                        <a:gd name="T10" fmla="*/ 131072 w 17"/>
                        <a:gd name="T11" fmla="*/ 71219 h 181"/>
                        <a:gd name="T12" fmla="*/ 163840 w 17"/>
                        <a:gd name="T13" fmla="*/ 71729 h 181"/>
                        <a:gd name="T14" fmla="*/ 163840 w 17"/>
                        <a:gd name="T15" fmla="*/ 83266 h 181"/>
                        <a:gd name="T16" fmla="*/ 163840 w 17"/>
                        <a:gd name="T17" fmla="*/ 83566 h 181"/>
                        <a:gd name="T18" fmla="*/ 196608 w 17"/>
                        <a:gd name="T19" fmla="*/ 84602 h 181"/>
                        <a:gd name="T20" fmla="*/ 196608 w 17"/>
                        <a:gd name="T21" fmla="*/ 94149 h 181"/>
                        <a:gd name="T22" fmla="*/ 278528 w 17"/>
                        <a:gd name="T23" fmla="*/ 95745 h 181"/>
                        <a:gd name="T24" fmla="*/ 278528 w 17"/>
                        <a:gd name="T25" fmla="*/ 114816 h 18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0" t="0" r="r" b="b"/>
                      <a:pathLst>
                        <a:path w="17" h="181">
                          <a:moveTo>
                            <a:pt x="9" y="0"/>
                          </a:moveTo>
                          <a:lnTo>
                            <a:pt x="0" y="4"/>
                          </a:lnTo>
                          <a:lnTo>
                            <a:pt x="1" y="108"/>
                          </a:lnTo>
                          <a:lnTo>
                            <a:pt x="2" y="108"/>
                          </a:lnTo>
                          <a:lnTo>
                            <a:pt x="2" y="112"/>
                          </a:lnTo>
                          <a:lnTo>
                            <a:pt x="8" y="112"/>
                          </a:lnTo>
                          <a:lnTo>
                            <a:pt x="10" y="113"/>
                          </a:lnTo>
                          <a:lnTo>
                            <a:pt x="10" y="131"/>
                          </a:lnTo>
                          <a:lnTo>
                            <a:pt x="10" y="132"/>
                          </a:lnTo>
                          <a:lnTo>
                            <a:pt x="12" y="133"/>
                          </a:lnTo>
                          <a:lnTo>
                            <a:pt x="12" y="148"/>
                          </a:lnTo>
                          <a:lnTo>
                            <a:pt x="17" y="151"/>
                          </a:lnTo>
                          <a:lnTo>
                            <a:pt x="17" y="18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24" name="Freeform 1037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9" y="1098"/>
                      <a:ext cx="4" cy="205"/>
                    </a:xfrm>
                    <a:custGeom>
                      <a:avLst/>
                      <a:gdLst>
                        <a:gd name="T0" fmla="*/ 32768 w 2"/>
                        <a:gd name="T1" fmla="*/ 0 h 129"/>
                        <a:gd name="T2" fmla="*/ 0 w 2"/>
                        <a:gd name="T3" fmla="*/ 84576 h 129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2" h="129">
                          <a:moveTo>
                            <a:pt x="2" y="0"/>
                          </a:moveTo>
                          <a:lnTo>
                            <a:pt x="0" y="129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25" name="Freeform 1038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14" y="1090"/>
                      <a:ext cx="2" cy="301"/>
                    </a:xfrm>
                    <a:custGeom>
                      <a:avLst/>
                      <a:gdLst>
                        <a:gd name="T0" fmla="*/ 0 w 1"/>
                        <a:gd name="T1" fmla="*/ 0 h 190"/>
                        <a:gd name="T2" fmla="*/ 0 w 1"/>
                        <a:gd name="T3" fmla="*/ 78393 h 190"/>
                        <a:gd name="T4" fmla="*/ 0 w 1"/>
                        <a:gd name="T5" fmla="*/ 83933 h 190"/>
                        <a:gd name="T6" fmla="*/ 0 w 1"/>
                        <a:gd name="T7" fmla="*/ 119305 h 19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1" h="190">
                          <a:moveTo>
                            <a:pt x="0" y="0"/>
                          </a:moveTo>
                          <a:lnTo>
                            <a:pt x="0" y="125"/>
                          </a:lnTo>
                          <a:lnTo>
                            <a:pt x="0" y="134"/>
                          </a:lnTo>
                          <a:lnTo>
                            <a:pt x="0" y="19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26" name="Freeform 1039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99" y="977"/>
                      <a:ext cx="34" cy="496"/>
                    </a:xfrm>
                    <a:custGeom>
                      <a:avLst/>
                      <a:gdLst>
                        <a:gd name="T0" fmla="*/ 278528 w 17"/>
                        <a:gd name="T1" fmla="*/ 0 h 313"/>
                        <a:gd name="T2" fmla="*/ 278528 w 17"/>
                        <a:gd name="T3" fmla="*/ 162431 h 313"/>
                        <a:gd name="T4" fmla="*/ 262144 w 17"/>
                        <a:gd name="T5" fmla="*/ 169958 h 313"/>
                        <a:gd name="T6" fmla="*/ 229376 w 17"/>
                        <a:gd name="T7" fmla="*/ 175362 h 313"/>
                        <a:gd name="T8" fmla="*/ 180224 w 17"/>
                        <a:gd name="T9" fmla="*/ 182759 h 313"/>
                        <a:gd name="T10" fmla="*/ 131072 w 17"/>
                        <a:gd name="T11" fmla="*/ 188377 h 313"/>
                        <a:gd name="T12" fmla="*/ 81920 w 17"/>
                        <a:gd name="T13" fmla="*/ 191813 h 313"/>
                        <a:gd name="T14" fmla="*/ 32768 w 17"/>
                        <a:gd name="T15" fmla="*/ 194651 h 313"/>
                        <a:gd name="T16" fmla="*/ 0 w 17"/>
                        <a:gd name="T17" fmla="*/ 197116 h 3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0" t="0" r="r" b="b"/>
                      <a:pathLst>
                        <a:path w="17" h="313">
                          <a:moveTo>
                            <a:pt x="17" y="0"/>
                          </a:moveTo>
                          <a:lnTo>
                            <a:pt x="17" y="258"/>
                          </a:lnTo>
                          <a:lnTo>
                            <a:pt x="16" y="270"/>
                          </a:lnTo>
                          <a:lnTo>
                            <a:pt x="14" y="278"/>
                          </a:lnTo>
                          <a:lnTo>
                            <a:pt x="11" y="290"/>
                          </a:lnTo>
                          <a:lnTo>
                            <a:pt x="8" y="299"/>
                          </a:lnTo>
                          <a:lnTo>
                            <a:pt x="5" y="305"/>
                          </a:lnTo>
                          <a:lnTo>
                            <a:pt x="2" y="309"/>
                          </a:lnTo>
                          <a:lnTo>
                            <a:pt x="0" y="31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27" name="Freeform 1040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70" y="1103"/>
                      <a:ext cx="2" cy="173"/>
                    </a:xfrm>
                    <a:custGeom>
                      <a:avLst/>
                      <a:gdLst>
                        <a:gd name="T0" fmla="*/ 0 w 1"/>
                        <a:gd name="T1" fmla="*/ 0 h 109"/>
                        <a:gd name="T2" fmla="*/ 0 w 1"/>
                        <a:gd name="T3" fmla="*/ 70176 h 109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1" h="109">
                          <a:moveTo>
                            <a:pt x="0" y="0"/>
                          </a:moveTo>
                          <a:lnTo>
                            <a:pt x="0" y="109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28" name="Freeform 1041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07" y="1185"/>
                      <a:ext cx="23" cy="60"/>
                    </a:xfrm>
                    <a:custGeom>
                      <a:avLst/>
                      <a:gdLst>
                        <a:gd name="T0" fmla="*/ 107843 w 12"/>
                        <a:gd name="T1" fmla="*/ 0 h 38"/>
                        <a:gd name="T2" fmla="*/ 88379 w 12"/>
                        <a:gd name="T3" fmla="*/ 7140 h 38"/>
                        <a:gd name="T4" fmla="*/ 71551 w 12"/>
                        <a:gd name="T5" fmla="*/ 12423 h 38"/>
                        <a:gd name="T6" fmla="*/ 46111 w 12"/>
                        <a:gd name="T7" fmla="*/ 17496 h 38"/>
                        <a:gd name="T8" fmla="*/ 0 w 12"/>
                        <a:gd name="T9" fmla="*/ 22827 h 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0" t="0" r="r" b="b"/>
                      <a:pathLst>
                        <a:path w="12" h="38">
                          <a:moveTo>
                            <a:pt x="12" y="0"/>
                          </a:moveTo>
                          <a:lnTo>
                            <a:pt x="10" y="12"/>
                          </a:lnTo>
                          <a:lnTo>
                            <a:pt x="8" y="21"/>
                          </a:lnTo>
                          <a:lnTo>
                            <a:pt x="5" y="29"/>
                          </a:lnTo>
                          <a:lnTo>
                            <a:pt x="0" y="3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29" name="Freeform 1042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5" y="1095"/>
                      <a:ext cx="2" cy="193"/>
                    </a:xfrm>
                    <a:custGeom>
                      <a:avLst/>
                      <a:gdLst>
                        <a:gd name="T0" fmla="*/ 0 w 1"/>
                        <a:gd name="T1" fmla="*/ 0 h 122"/>
                        <a:gd name="T2" fmla="*/ 0 w 1"/>
                        <a:gd name="T3" fmla="*/ 75031 h 122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1" h="122">
                          <a:moveTo>
                            <a:pt x="0" y="0"/>
                          </a:moveTo>
                          <a:lnTo>
                            <a:pt x="0" y="122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30" name="Freeform 1043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4" y="1076"/>
                      <a:ext cx="4" cy="196"/>
                    </a:xfrm>
                    <a:custGeom>
                      <a:avLst/>
                      <a:gdLst>
                        <a:gd name="T0" fmla="*/ 32768 w 2"/>
                        <a:gd name="T1" fmla="*/ 0 h 123"/>
                        <a:gd name="T2" fmla="*/ 0 w 2"/>
                        <a:gd name="T3" fmla="*/ 83612 h 123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2" h="123">
                          <a:moveTo>
                            <a:pt x="2" y="0"/>
                          </a:moveTo>
                          <a:lnTo>
                            <a:pt x="0" y="12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31" name="Freeform 1044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22" y="1142"/>
                      <a:ext cx="17" cy="116"/>
                    </a:xfrm>
                    <a:custGeom>
                      <a:avLst/>
                      <a:gdLst>
                        <a:gd name="T0" fmla="*/ 30617 w 9"/>
                        <a:gd name="T1" fmla="*/ 0 h 73"/>
                        <a:gd name="T2" fmla="*/ 0 w 9"/>
                        <a:gd name="T3" fmla="*/ 0 h 73"/>
                        <a:gd name="T4" fmla="*/ 8581 w 9"/>
                        <a:gd name="T5" fmla="*/ 2601 h 73"/>
                        <a:gd name="T6" fmla="*/ 34484 w 9"/>
                        <a:gd name="T7" fmla="*/ 3386 h 73"/>
                        <a:gd name="T8" fmla="*/ 34484 w 9"/>
                        <a:gd name="T9" fmla="*/ 13249 h 73"/>
                        <a:gd name="T10" fmla="*/ 44096 w 9"/>
                        <a:gd name="T11" fmla="*/ 13585 h 73"/>
                        <a:gd name="T12" fmla="*/ 44096 w 9"/>
                        <a:gd name="T13" fmla="*/ 16585 h 73"/>
                        <a:gd name="T14" fmla="*/ 44096 w 9"/>
                        <a:gd name="T15" fmla="*/ 23585 h 73"/>
                        <a:gd name="T16" fmla="*/ 51366 w 9"/>
                        <a:gd name="T17" fmla="*/ 24354 h 73"/>
                        <a:gd name="T18" fmla="*/ 51366 w 9"/>
                        <a:gd name="T19" fmla="*/ 26354 h 73"/>
                        <a:gd name="T20" fmla="*/ 51366 w 9"/>
                        <a:gd name="T21" fmla="*/ 44561 h 73"/>
                        <a:gd name="T22" fmla="*/ 65136 w 9"/>
                        <a:gd name="T23" fmla="*/ 44561 h 73"/>
                        <a:gd name="T24" fmla="*/ 65136 w 9"/>
                        <a:gd name="T25" fmla="*/ 47042 h 73"/>
                        <a:gd name="T26" fmla="*/ 16209 w 9"/>
                        <a:gd name="T27" fmla="*/ 47608 h 73"/>
                        <a:gd name="T28" fmla="*/ 16209 w 9"/>
                        <a:gd name="T29" fmla="*/ 44561 h 73"/>
                        <a:gd name="T30" fmla="*/ 23345 w 9"/>
                        <a:gd name="T31" fmla="*/ 44561 h 73"/>
                        <a:gd name="T32" fmla="*/ 23345 w 9"/>
                        <a:gd name="T33" fmla="*/ 26786 h 73"/>
                        <a:gd name="T34" fmla="*/ 16209 w 9"/>
                        <a:gd name="T35" fmla="*/ 26354 h 73"/>
                        <a:gd name="T36" fmla="*/ 16209 w 9"/>
                        <a:gd name="T37" fmla="*/ 24354 h 73"/>
                        <a:gd name="T38" fmla="*/ 23345 w 9"/>
                        <a:gd name="T39" fmla="*/ 23585 h 73"/>
                        <a:gd name="T40" fmla="*/ 23345 w 9"/>
                        <a:gd name="T41" fmla="*/ 16857 h 73"/>
                        <a:gd name="T42" fmla="*/ 16209 w 9"/>
                        <a:gd name="T43" fmla="*/ 15468 h 73"/>
                        <a:gd name="T44" fmla="*/ 16209 w 9"/>
                        <a:gd name="T45" fmla="*/ 13585 h 73"/>
                        <a:gd name="T46" fmla="*/ 16209 w 9"/>
                        <a:gd name="T47" fmla="*/ 2601 h 73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0" t="0" r="r" b="b"/>
                      <a:pathLst>
                        <a:path w="9" h="73">
                          <a:moveTo>
                            <a:pt x="4" y="0"/>
                          </a:moveTo>
                          <a:lnTo>
                            <a:pt x="0" y="0"/>
                          </a:lnTo>
                          <a:lnTo>
                            <a:pt x="1" y="4"/>
                          </a:lnTo>
                          <a:lnTo>
                            <a:pt x="5" y="5"/>
                          </a:lnTo>
                          <a:lnTo>
                            <a:pt x="5" y="20"/>
                          </a:lnTo>
                          <a:lnTo>
                            <a:pt x="6" y="21"/>
                          </a:lnTo>
                          <a:lnTo>
                            <a:pt x="6" y="25"/>
                          </a:lnTo>
                          <a:lnTo>
                            <a:pt x="6" y="36"/>
                          </a:lnTo>
                          <a:lnTo>
                            <a:pt x="7" y="37"/>
                          </a:lnTo>
                          <a:lnTo>
                            <a:pt x="7" y="40"/>
                          </a:lnTo>
                          <a:lnTo>
                            <a:pt x="7" y="68"/>
                          </a:lnTo>
                          <a:lnTo>
                            <a:pt x="9" y="68"/>
                          </a:lnTo>
                          <a:lnTo>
                            <a:pt x="9" y="72"/>
                          </a:lnTo>
                          <a:lnTo>
                            <a:pt x="2" y="73"/>
                          </a:lnTo>
                          <a:lnTo>
                            <a:pt x="2" y="68"/>
                          </a:lnTo>
                          <a:lnTo>
                            <a:pt x="3" y="68"/>
                          </a:lnTo>
                          <a:lnTo>
                            <a:pt x="3" y="41"/>
                          </a:lnTo>
                          <a:lnTo>
                            <a:pt x="2" y="40"/>
                          </a:lnTo>
                          <a:lnTo>
                            <a:pt x="2" y="37"/>
                          </a:lnTo>
                          <a:lnTo>
                            <a:pt x="3" y="36"/>
                          </a:lnTo>
                          <a:lnTo>
                            <a:pt x="3" y="26"/>
                          </a:lnTo>
                          <a:lnTo>
                            <a:pt x="2" y="24"/>
                          </a:lnTo>
                          <a:lnTo>
                            <a:pt x="2" y="21"/>
                          </a:lnTo>
                          <a:lnTo>
                            <a:pt x="2" y="4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32" name="Line 1045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629" y="1203"/>
                      <a:ext cx="74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33" name="Line 1046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54" y="1202"/>
                      <a:ext cx="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34" name="Line 1047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80" y="1202"/>
                      <a:ext cx="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35" name="Line 1048"/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1041" y="1193"/>
                      <a:ext cx="18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36" name="Line 1049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12" y="1193"/>
                      <a:ext cx="28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37" name="Freeform 1050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08" y="1189"/>
                      <a:ext cx="27" cy="1"/>
                    </a:xfrm>
                    <a:custGeom>
                      <a:avLst/>
                      <a:gdLst>
                        <a:gd name="T0" fmla="*/ 137241 w 14"/>
                        <a:gd name="T1" fmla="*/ 0 h 1"/>
                        <a:gd name="T2" fmla="*/ 116592 w 14"/>
                        <a:gd name="T3" fmla="*/ 0 h 1"/>
                        <a:gd name="T4" fmla="*/ 87432 w 14"/>
                        <a:gd name="T5" fmla="*/ 0 h 1"/>
                        <a:gd name="T6" fmla="*/ 60455 w 14"/>
                        <a:gd name="T7" fmla="*/ 0 h 1"/>
                        <a:gd name="T8" fmla="*/ 39790 w 14"/>
                        <a:gd name="T9" fmla="*/ 1 h 1"/>
                        <a:gd name="T10" fmla="*/ 0 w 14"/>
                        <a:gd name="T11" fmla="*/ 1 h 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0" t="0" r="r" b="b"/>
                      <a:pathLst>
                        <a:path w="14" h="1">
                          <a:moveTo>
                            <a:pt x="14" y="0"/>
                          </a:moveTo>
                          <a:lnTo>
                            <a:pt x="12" y="0"/>
                          </a:lnTo>
                          <a:lnTo>
                            <a:pt x="9" y="0"/>
                          </a:lnTo>
                          <a:lnTo>
                            <a:pt x="6" y="0"/>
                          </a:lnTo>
                          <a:lnTo>
                            <a:pt x="4" y="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38" name="Freeform 1051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54" y="1156"/>
                      <a:ext cx="1" cy="60"/>
                    </a:xfrm>
                    <a:custGeom>
                      <a:avLst/>
                      <a:gdLst>
                        <a:gd name="T0" fmla="*/ 0 w 1"/>
                        <a:gd name="T1" fmla="*/ 0 h 38"/>
                        <a:gd name="T2" fmla="*/ 0 w 1"/>
                        <a:gd name="T3" fmla="*/ 13159 h 38"/>
                        <a:gd name="T4" fmla="*/ 1 w 1"/>
                        <a:gd name="T5" fmla="*/ 13680 h 38"/>
                        <a:gd name="T6" fmla="*/ 1 w 1"/>
                        <a:gd name="T7" fmla="*/ 22827 h 38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1" h="38">
                          <a:moveTo>
                            <a:pt x="0" y="0"/>
                          </a:moveTo>
                          <a:lnTo>
                            <a:pt x="0" y="22"/>
                          </a:lnTo>
                          <a:lnTo>
                            <a:pt x="1" y="23"/>
                          </a:lnTo>
                          <a:lnTo>
                            <a:pt x="1" y="3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39" name="Line 1052"/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1019" y="1178"/>
                      <a:ext cx="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40" name="Freeform 1053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02" y="1171"/>
                      <a:ext cx="12" cy="8"/>
                    </a:xfrm>
                    <a:custGeom>
                      <a:avLst/>
                      <a:gdLst>
                        <a:gd name="T0" fmla="*/ 98304 w 6"/>
                        <a:gd name="T1" fmla="*/ 3712 h 5"/>
                        <a:gd name="T2" fmla="*/ 65536 w 6"/>
                        <a:gd name="T3" fmla="*/ 2872 h 5"/>
                        <a:gd name="T4" fmla="*/ 32768 w 6"/>
                        <a:gd name="T5" fmla="*/ 1450 h 5"/>
                        <a:gd name="T6" fmla="*/ 0 w 6"/>
                        <a:gd name="T7" fmla="*/ 0 h 5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6" y="5"/>
                          </a:moveTo>
                          <a:lnTo>
                            <a:pt x="4" y="4"/>
                          </a:ln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41" name="Line 1054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959" y="1181"/>
                      <a:ext cx="28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42" name="Line 1055"/>
                    <p:cNvSpPr>
                      <a:spLocks noChangeShapeType="1"/>
                    </p:cNvSpPr>
                    <p:nvPr/>
                  </p:nvSpPr>
                  <p:spPr bwMode="auto">
                    <a:xfrm rot="5400000" flipH="1">
                      <a:off x="998" y="1154"/>
                      <a:ext cx="0" cy="4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43" name="Freeform 1056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5" y="1063"/>
                      <a:ext cx="7" cy="206"/>
                    </a:xfrm>
                    <a:custGeom>
                      <a:avLst/>
                      <a:gdLst>
                        <a:gd name="T0" fmla="*/ 0 w 4"/>
                        <a:gd name="T1" fmla="*/ 0 h 130"/>
                        <a:gd name="T2" fmla="*/ 7590 w 4"/>
                        <a:gd name="T3" fmla="*/ 3260 h 130"/>
                        <a:gd name="T4" fmla="*/ 5752 w 4"/>
                        <a:gd name="T5" fmla="*/ 80939 h 130"/>
                        <a:gd name="T6" fmla="*/ 10066 w 4"/>
                        <a:gd name="T7" fmla="*/ 81792 h 13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4" h="130">
                          <a:moveTo>
                            <a:pt x="0" y="0"/>
                          </a:moveTo>
                          <a:lnTo>
                            <a:pt x="3" y="5"/>
                          </a:lnTo>
                          <a:lnTo>
                            <a:pt x="2" y="129"/>
                          </a:lnTo>
                          <a:lnTo>
                            <a:pt x="4" y="13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44" name="Freeform 1057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43" y="1181"/>
                      <a:ext cx="41" cy="3"/>
                    </a:xfrm>
                    <a:custGeom>
                      <a:avLst/>
                      <a:gdLst>
                        <a:gd name="T0" fmla="*/ 245350 w 21"/>
                        <a:gd name="T1" fmla="*/ 0 h 2"/>
                        <a:gd name="T2" fmla="*/ 161560 w 21"/>
                        <a:gd name="T3" fmla="*/ 0 h 2"/>
                        <a:gd name="T4" fmla="*/ 125667 w 21"/>
                        <a:gd name="T5" fmla="*/ 0 h 2"/>
                        <a:gd name="T6" fmla="*/ 82750 w 21"/>
                        <a:gd name="T7" fmla="*/ 473 h 2"/>
                        <a:gd name="T8" fmla="*/ 60996 w 21"/>
                        <a:gd name="T9" fmla="*/ 710 h 2"/>
                        <a:gd name="T10" fmla="*/ 0 w 21"/>
                        <a:gd name="T11" fmla="*/ 473 h 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0" t="0" r="r" b="b"/>
                      <a:pathLst>
                        <a:path w="21" h="2">
                          <a:moveTo>
                            <a:pt x="21" y="0"/>
                          </a:moveTo>
                          <a:lnTo>
                            <a:pt x="14" y="0"/>
                          </a:lnTo>
                          <a:lnTo>
                            <a:pt x="11" y="0"/>
                          </a:lnTo>
                          <a:lnTo>
                            <a:pt x="7" y="1"/>
                          </a:lnTo>
                          <a:lnTo>
                            <a:pt x="5" y="2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45" name="Line 1058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731" y="1204"/>
                      <a:ext cx="7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46" name="Freeform 1059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702" y="1188"/>
                      <a:ext cx="79" cy="29"/>
                    </a:xfrm>
                    <a:custGeom>
                      <a:avLst/>
                      <a:gdLst>
                        <a:gd name="T0" fmla="*/ 549153 w 40"/>
                        <a:gd name="T1" fmla="*/ 13448 h 18"/>
                        <a:gd name="T2" fmla="*/ 506489 w 40"/>
                        <a:gd name="T3" fmla="*/ 8932 h 18"/>
                        <a:gd name="T4" fmla="*/ 479649 w 40"/>
                        <a:gd name="T5" fmla="*/ 6490 h 18"/>
                        <a:gd name="T6" fmla="*/ 437097 w 40"/>
                        <a:gd name="T7" fmla="*/ 4028 h 18"/>
                        <a:gd name="T8" fmla="*/ 397228 w 40"/>
                        <a:gd name="T9" fmla="*/ 2500 h 18"/>
                        <a:gd name="T10" fmla="*/ 342378 w 40"/>
                        <a:gd name="T11" fmla="*/ 963 h 18"/>
                        <a:gd name="T12" fmla="*/ 278052 w 40"/>
                        <a:gd name="T13" fmla="*/ 0 h 18"/>
                        <a:gd name="T14" fmla="*/ 208546 w 40"/>
                        <a:gd name="T15" fmla="*/ 963 h 18"/>
                        <a:gd name="T16" fmla="*/ 151933 w 40"/>
                        <a:gd name="T17" fmla="*/ 2500 h 18"/>
                        <a:gd name="T18" fmla="*/ 98347 w 40"/>
                        <a:gd name="T19" fmla="*/ 4028 h 18"/>
                        <a:gd name="T20" fmla="*/ 42555 w 40"/>
                        <a:gd name="T21" fmla="*/ 8932 h 18"/>
                        <a:gd name="T22" fmla="*/ 0 w 40"/>
                        <a:gd name="T23" fmla="*/ 14390 h 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0" t="0" r="r" b="b"/>
                      <a:pathLst>
                        <a:path w="40" h="18">
                          <a:moveTo>
                            <a:pt x="40" y="17"/>
                          </a:moveTo>
                          <a:lnTo>
                            <a:pt x="37" y="11"/>
                          </a:lnTo>
                          <a:lnTo>
                            <a:pt x="35" y="8"/>
                          </a:lnTo>
                          <a:lnTo>
                            <a:pt x="32" y="5"/>
                          </a:lnTo>
                          <a:lnTo>
                            <a:pt x="29" y="3"/>
                          </a:lnTo>
                          <a:lnTo>
                            <a:pt x="25" y="1"/>
                          </a:lnTo>
                          <a:lnTo>
                            <a:pt x="20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3" y="11"/>
                          </a:lnTo>
                          <a:lnTo>
                            <a:pt x="0" y="1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47" name="Freeform 1060"/>
                    <p:cNvSpPr>
                      <a:spLocks/>
                    </p:cNvSpPr>
                    <p:nvPr/>
                  </p:nvSpPr>
                  <p:spPr bwMode="auto">
                    <a:xfrm>
                      <a:off x="962" y="1161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48" name="Freeform 1061"/>
                    <p:cNvSpPr>
                      <a:spLocks/>
                    </p:cNvSpPr>
                    <p:nvPr/>
                  </p:nvSpPr>
                  <p:spPr bwMode="auto">
                    <a:xfrm>
                      <a:off x="1013" y="1166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49" name="Freeform 1062"/>
                    <p:cNvSpPr>
                      <a:spLocks/>
                    </p:cNvSpPr>
                    <p:nvPr/>
                  </p:nvSpPr>
                  <p:spPr bwMode="auto">
                    <a:xfrm>
                      <a:off x="1041" y="1175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50" name="Freeform 1063"/>
                    <p:cNvSpPr>
                      <a:spLocks/>
                    </p:cNvSpPr>
                    <p:nvPr/>
                  </p:nvSpPr>
                  <p:spPr bwMode="auto">
                    <a:xfrm>
                      <a:off x="1074" y="1180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51" name="Freeform 1064"/>
                    <p:cNvSpPr>
                      <a:spLocks/>
                    </p:cNvSpPr>
                    <p:nvPr/>
                  </p:nvSpPr>
                  <p:spPr bwMode="auto">
                    <a:xfrm>
                      <a:off x="1250" y="1183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  <p:sp>
              <p:nvSpPr>
                <p:cNvPr id="102617" name="Rectangle 1065"/>
                <p:cNvSpPr>
                  <a:spLocks noChangeArrowheads="1"/>
                </p:cNvSpPr>
                <p:nvPr/>
              </p:nvSpPr>
              <p:spPr bwMode="auto">
                <a:xfrm>
                  <a:off x="457" y="3264"/>
                  <a:ext cx="983" cy="528"/>
                </a:xfrm>
                <a:prstGeom prst="rect">
                  <a:avLst/>
                </a:pr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sp>
            <p:nvSpPr>
              <p:cNvPr id="102614" name="Rectangle 1066"/>
              <p:cNvSpPr>
                <a:spLocks noChangeArrowheads="1"/>
              </p:cNvSpPr>
              <p:nvPr/>
            </p:nvSpPr>
            <p:spPr bwMode="auto">
              <a:xfrm>
                <a:off x="-362" y="2448"/>
                <a:ext cx="798" cy="864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615" name="Rectangle 1067" descr="横線"/>
              <p:cNvSpPr>
                <a:spLocks noChangeArrowheads="1"/>
              </p:cNvSpPr>
              <p:nvPr/>
            </p:nvSpPr>
            <p:spPr bwMode="auto">
              <a:xfrm>
                <a:off x="-821" y="2592"/>
                <a:ext cx="459" cy="540"/>
              </a:xfrm>
              <a:prstGeom prst="rect">
                <a:avLst/>
              </a:prstGeom>
              <a:pattFill prst="ltHorz">
                <a:fgClr>
                  <a:srgbClr val="333300"/>
                </a:fgClr>
                <a:bgClr>
                  <a:srgbClr val="005E76"/>
                </a:bgClr>
              </a:patt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02608" name="Group 1068"/>
            <p:cNvGrpSpPr>
              <a:grpSpLocks/>
            </p:cNvGrpSpPr>
            <p:nvPr/>
          </p:nvGrpSpPr>
          <p:grpSpPr bwMode="auto">
            <a:xfrm>
              <a:off x="-960" y="3312"/>
              <a:ext cx="2613" cy="432"/>
              <a:chOff x="-960" y="3312"/>
              <a:chExt cx="2613" cy="432"/>
            </a:xfrm>
          </p:grpSpPr>
          <p:sp>
            <p:nvSpPr>
              <p:cNvPr id="102609" name="Rectangle 1069"/>
              <p:cNvSpPr>
                <a:spLocks noChangeArrowheads="1"/>
              </p:cNvSpPr>
              <p:nvPr/>
            </p:nvSpPr>
            <p:spPr bwMode="auto">
              <a:xfrm>
                <a:off x="-960" y="3312"/>
                <a:ext cx="1715" cy="432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610" name="Rectangle 1070"/>
              <p:cNvSpPr>
                <a:spLocks noChangeArrowheads="1"/>
              </p:cNvSpPr>
              <p:nvPr/>
            </p:nvSpPr>
            <p:spPr bwMode="auto">
              <a:xfrm>
                <a:off x="755" y="3564"/>
                <a:ext cx="300" cy="180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611" name="Rectangle 1071"/>
              <p:cNvSpPr>
                <a:spLocks noChangeArrowheads="1"/>
              </p:cNvSpPr>
              <p:nvPr/>
            </p:nvSpPr>
            <p:spPr bwMode="auto">
              <a:xfrm>
                <a:off x="1055" y="3600"/>
                <a:ext cx="299" cy="144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612" name="Rectangle 1072"/>
              <p:cNvSpPr>
                <a:spLocks noChangeArrowheads="1"/>
              </p:cNvSpPr>
              <p:nvPr/>
            </p:nvSpPr>
            <p:spPr bwMode="auto">
              <a:xfrm>
                <a:off x="1354" y="3636"/>
                <a:ext cx="299" cy="108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102404" name="Group 1073"/>
          <p:cNvGrpSpPr>
            <a:grpSpLocks/>
          </p:cNvGrpSpPr>
          <p:nvPr/>
        </p:nvGrpSpPr>
        <p:grpSpPr bwMode="auto">
          <a:xfrm>
            <a:off x="6096000" y="1371600"/>
            <a:ext cx="4267200" cy="4724400"/>
            <a:chOff x="2880" y="864"/>
            <a:chExt cx="2688" cy="2976"/>
          </a:xfrm>
        </p:grpSpPr>
        <p:sp>
          <p:nvSpPr>
            <p:cNvPr id="102605" name="Freeform 1074"/>
            <p:cNvSpPr>
              <a:spLocks/>
            </p:cNvSpPr>
            <p:nvPr/>
          </p:nvSpPr>
          <p:spPr bwMode="auto">
            <a:xfrm rot="-5400000">
              <a:off x="2736" y="1008"/>
              <a:ext cx="2976" cy="2688"/>
            </a:xfrm>
            <a:custGeom>
              <a:avLst/>
              <a:gdLst>
                <a:gd name="T0" fmla="*/ 2147483646 w 422"/>
                <a:gd name="T1" fmla="*/ 2147483646 h 338"/>
                <a:gd name="T2" fmla="*/ 2147483646 w 422"/>
                <a:gd name="T3" fmla="*/ 0 h 338"/>
                <a:gd name="T4" fmla="*/ 2147483646 w 422"/>
                <a:gd name="T5" fmla="*/ 2147483646 h 338"/>
                <a:gd name="T6" fmla="*/ 2147483646 w 422"/>
                <a:gd name="T7" fmla="*/ 2147483646 h 338"/>
                <a:gd name="T8" fmla="*/ 2147483646 w 422"/>
                <a:gd name="T9" fmla="*/ 0 h 338"/>
                <a:gd name="T10" fmla="*/ 2147483646 w 422"/>
                <a:gd name="T11" fmla="*/ 2147483646 h 338"/>
                <a:gd name="T12" fmla="*/ 2147483646 w 422"/>
                <a:gd name="T13" fmla="*/ 2147483646 h 338"/>
                <a:gd name="T14" fmla="*/ 2147483646 w 422"/>
                <a:gd name="T15" fmla="*/ 2147483646 h 338"/>
                <a:gd name="T16" fmla="*/ 2147483646 w 422"/>
                <a:gd name="T17" fmla="*/ 2147483646 h 338"/>
                <a:gd name="T18" fmla="*/ 2147483646 w 422"/>
                <a:gd name="T19" fmla="*/ 2147483646 h 338"/>
                <a:gd name="T20" fmla="*/ 2147483646 w 422"/>
                <a:gd name="T21" fmla="*/ 2147483646 h 338"/>
                <a:gd name="T22" fmla="*/ 2147483646 w 422"/>
                <a:gd name="T23" fmla="*/ 2147483646 h 338"/>
                <a:gd name="T24" fmla="*/ 2147483646 w 422"/>
                <a:gd name="T25" fmla="*/ 2147483646 h 338"/>
                <a:gd name="T26" fmla="*/ 2147483646 w 422"/>
                <a:gd name="T27" fmla="*/ 2147483646 h 338"/>
                <a:gd name="T28" fmla="*/ 2147483646 w 422"/>
                <a:gd name="T29" fmla="*/ 2147483646 h 338"/>
                <a:gd name="T30" fmla="*/ 2147483646 w 422"/>
                <a:gd name="T31" fmla="*/ 2147483646 h 338"/>
                <a:gd name="T32" fmla="*/ 2147483646 w 422"/>
                <a:gd name="T33" fmla="*/ 2147483646 h 338"/>
                <a:gd name="T34" fmla="*/ 2147483646 w 422"/>
                <a:gd name="T35" fmla="*/ 2147483646 h 338"/>
                <a:gd name="T36" fmla="*/ 2147483646 w 422"/>
                <a:gd name="T37" fmla="*/ 2147483646 h 338"/>
                <a:gd name="T38" fmla="*/ 2147483646 w 422"/>
                <a:gd name="T39" fmla="*/ 2147483646 h 338"/>
                <a:gd name="T40" fmla="*/ 2147483646 w 422"/>
                <a:gd name="T41" fmla="*/ 2147483646 h 338"/>
                <a:gd name="T42" fmla="*/ 2147483646 w 422"/>
                <a:gd name="T43" fmla="*/ 2147483646 h 338"/>
                <a:gd name="T44" fmla="*/ 2147483646 w 422"/>
                <a:gd name="T45" fmla="*/ 2147483646 h 338"/>
                <a:gd name="T46" fmla="*/ 2147483646 w 422"/>
                <a:gd name="T47" fmla="*/ 2147483646 h 338"/>
                <a:gd name="T48" fmla="*/ 2147483646 w 422"/>
                <a:gd name="T49" fmla="*/ 2147483646 h 338"/>
                <a:gd name="T50" fmla="*/ 2147483646 w 422"/>
                <a:gd name="T51" fmla="*/ 2147483646 h 338"/>
                <a:gd name="T52" fmla="*/ 2147483646 w 422"/>
                <a:gd name="T53" fmla="*/ 2147483646 h 338"/>
                <a:gd name="T54" fmla="*/ 2147483646 w 422"/>
                <a:gd name="T55" fmla="*/ 2147483646 h 338"/>
                <a:gd name="T56" fmla="*/ 2147483646 w 422"/>
                <a:gd name="T57" fmla="*/ 2147483646 h 338"/>
                <a:gd name="T58" fmla="*/ 2147483646 w 422"/>
                <a:gd name="T59" fmla="*/ 2147483646 h 338"/>
                <a:gd name="T60" fmla="*/ 2147483646 w 422"/>
                <a:gd name="T61" fmla="*/ 2147483646 h 338"/>
                <a:gd name="T62" fmla="*/ 2147483646 w 422"/>
                <a:gd name="T63" fmla="*/ 2147483646 h 338"/>
                <a:gd name="T64" fmla="*/ 2147483646 w 422"/>
                <a:gd name="T65" fmla="*/ 2147483646 h 338"/>
                <a:gd name="T66" fmla="*/ 2147483646 w 422"/>
                <a:gd name="T67" fmla="*/ 2147483646 h 338"/>
                <a:gd name="T68" fmla="*/ 2147483646 w 422"/>
                <a:gd name="T69" fmla="*/ 2147483646 h 338"/>
                <a:gd name="T70" fmla="*/ 0 w 422"/>
                <a:gd name="T71" fmla="*/ 2147483646 h 338"/>
                <a:gd name="T72" fmla="*/ 2147483646 w 422"/>
                <a:gd name="T73" fmla="*/ 2147483646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2" h="338">
                  <a:moveTo>
                    <a:pt x="9" y="18"/>
                  </a:moveTo>
                  <a:lnTo>
                    <a:pt x="73" y="19"/>
                  </a:lnTo>
                  <a:lnTo>
                    <a:pt x="84" y="4"/>
                  </a:lnTo>
                  <a:lnTo>
                    <a:pt x="95" y="0"/>
                  </a:lnTo>
                  <a:lnTo>
                    <a:pt x="110" y="4"/>
                  </a:lnTo>
                  <a:lnTo>
                    <a:pt x="160" y="4"/>
                  </a:lnTo>
                  <a:lnTo>
                    <a:pt x="171" y="0"/>
                  </a:lnTo>
                  <a:lnTo>
                    <a:pt x="185" y="4"/>
                  </a:lnTo>
                  <a:lnTo>
                    <a:pt x="220" y="4"/>
                  </a:lnTo>
                  <a:lnTo>
                    <a:pt x="234" y="0"/>
                  </a:lnTo>
                  <a:lnTo>
                    <a:pt x="247" y="4"/>
                  </a:lnTo>
                  <a:lnTo>
                    <a:pt x="303" y="4"/>
                  </a:lnTo>
                  <a:lnTo>
                    <a:pt x="312" y="0"/>
                  </a:lnTo>
                  <a:lnTo>
                    <a:pt x="323" y="9"/>
                  </a:lnTo>
                  <a:lnTo>
                    <a:pt x="322" y="20"/>
                  </a:lnTo>
                  <a:lnTo>
                    <a:pt x="331" y="25"/>
                  </a:lnTo>
                  <a:lnTo>
                    <a:pt x="348" y="26"/>
                  </a:lnTo>
                  <a:lnTo>
                    <a:pt x="356" y="18"/>
                  </a:lnTo>
                  <a:lnTo>
                    <a:pt x="367" y="16"/>
                  </a:lnTo>
                  <a:lnTo>
                    <a:pt x="378" y="26"/>
                  </a:lnTo>
                  <a:lnTo>
                    <a:pt x="373" y="44"/>
                  </a:lnTo>
                  <a:lnTo>
                    <a:pt x="371" y="56"/>
                  </a:lnTo>
                  <a:lnTo>
                    <a:pt x="372" y="83"/>
                  </a:lnTo>
                  <a:lnTo>
                    <a:pt x="376" y="90"/>
                  </a:lnTo>
                  <a:lnTo>
                    <a:pt x="378" y="100"/>
                  </a:lnTo>
                  <a:lnTo>
                    <a:pt x="417" y="168"/>
                  </a:lnTo>
                  <a:lnTo>
                    <a:pt x="418" y="179"/>
                  </a:lnTo>
                  <a:lnTo>
                    <a:pt x="422" y="188"/>
                  </a:lnTo>
                  <a:lnTo>
                    <a:pt x="422" y="240"/>
                  </a:lnTo>
                  <a:lnTo>
                    <a:pt x="414" y="244"/>
                  </a:lnTo>
                  <a:lnTo>
                    <a:pt x="414" y="282"/>
                  </a:lnTo>
                  <a:lnTo>
                    <a:pt x="422" y="288"/>
                  </a:lnTo>
                  <a:lnTo>
                    <a:pt x="420" y="305"/>
                  </a:lnTo>
                  <a:lnTo>
                    <a:pt x="405" y="306"/>
                  </a:lnTo>
                  <a:lnTo>
                    <a:pt x="399" y="312"/>
                  </a:lnTo>
                  <a:lnTo>
                    <a:pt x="284" y="313"/>
                  </a:lnTo>
                  <a:lnTo>
                    <a:pt x="283" y="327"/>
                  </a:lnTo>
                  <a:lnTo>
                    <a:pt x="272" y="334"/>
                  </a:lnTo>
                  <a:lnTo>
                    <a:pt x="256" y="332"/>
                  </a:lnTo>
                  <a:lnTo>
                    <a:pt x="181" y="333"/>
                  </a:lnTo>
                  <a:lnTo>
                    <a:pt x="171" y="336"/>
                  </a:lnTo>
                  <a:lnTo>
                    <a:pt x="157" y="331"/>
                  </a:lnTo>
                  <a:lnTo>
                    <a:pt x="125" y="332"/>
                  </a:lnTo>
                  <a:lnTo>
                    <a:pt x="112" y="337"/>
                  </a:lnTo>
                  <a:lnTo>
                    <a:pt x="80" y="338"/>
                  </a:lnTo>
                  <a:lnTo>
                    <a:pt x="81" y="318"/>
                  </a:lnTo>
                  <a:lnTo>
                    <a:pt x="81" y="308"/>
                  </a:lnTo>
                  <a:lnTo>
                    <a:pt x="71" y="303"/>
                  </a:lnTo>
                  <a:lnTo>
                    <a:pt x="32" y="304"/>
                  </a:lnTo>
                  <a:lnTo>
                    <a:pt x="31" y="253"/>
                  </a:lnTo>
                  <a:lnTo>
                    <a:pt x="62" y="253"/>
                  </a:lnTo>
                  <a:lnTo>
                    <a:pt x="65" y="244"/>
                  </a:lnTo>
                  <a:lnTo>
                    <a:pt x="52" y="235"/>
                  </a:lnTo>
                  <a:lnTo>
                    <a:pt x="51" y="227"/>
                  </a:lnTo>
                  <a:lnTo>
                    <a:pt x="41" y="216"/>
                  </a:lnTo>
                  <a:lnTo>
                    <a:pt x="44" y="203"/>
                  </a:lnTo>
                  <a:lnTo>
                    <a:pt x="53" y="197"/>
                  </a:lnTo>
                  <a:lnTo>
                    <a:pt x="53" y="161"/>
                  </a:lnTo>
                  <a:lnTo>
                    <a:pt x="44" y="149"/>
                  </a:lnTo>
                  <a:lnTo>
                    <a:pt x="41" y="137"/>
                  </a:lnTo>
                  <a:lnTo>
                    <a:pt x="49" y="128"/>
                  </a:lnTo>
                  <a:lnTo>
                    <a:pt x="54" y="124"/>
                  </a:lnTo>
                  <a:lnTo>
                    <a:pt x="55" y="109"/>
                  </a:lnTo>
                  <a:lnTo>
                    <a:pt x="11" y="110"/>
                  </a:lnTo>
                  <a:lnTo>
                    <a:pt x="11" y="90"/>
                  </a:lnTo>
                  <a:lnTo>
                    <a:pt x="62" y="89"/>
                  </a:lnTo>
                  <a:lnTo>
                    <a:pt x="71" y="78"/>
                  </a:lnTo>
                  <a:lnTo>
                    <a:pt x="71" y="66"/>
                  </a:lnTo>
                  <a:lnTo>
                    <a:pt x="66" y="56"/>
                  </a:lnTo>
                  <a:lnTo>
                    <a:pt x="54" y="54"/>
                  </a:lnTo>
                  <a:lnTo>
                    <a:pt x="10" y="53"/>
                  </a:lnTo>
                  <a:lnTo>
                    <a:pt x="0" y="40"/>
                  </a:lnTo>
                  <a:lnTo>
                    <a:pt x="1" y="27"/>
                  </a:lnTo>
                  <a:lnTo>
                    <a:pt x="8" y="18"/>
                  </a:lnTo>
                </a:path>
              </a:pathLst>
            </a:custGeom>
            <a:solidFill>
              <a:srgbClr val="C0C0C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71763" name="AutoShape 1075"/>
            <p:cNvSpPr>
              <a:spLocks noChangeArrowheads="1"/>
            </p:cNvSpPr>
            <p:nvPr/>
          </p:nvSpPr>
          <p:spPr bwMode="auto">
            <a:xfrm>
              <a:off x="3600" y="1728"/>
              <a:ext cx="1152" cy="408"/>
            </a:xfrm>
            <a:prstGeom prst="roundRect">
              <a:avLst>
                <a:gd name="adj" fmla="val 16667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kumimoji="0" lang="ja-JP" altLang="en-US" sz="3200">
                  <a:solidFill>
                    <a:srgbClr val="00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HG丸ｺﾞｼｯｸM-PRO" pitchFamily="50" charset="-128"/>
                </a:rPr>
                <a:t>ワーク</a:t>
              </a:r>
            </a:p>
          </p:txBody>
        </p:sp>
      </p:grpSp>
      <p:sp>
        <p:nvSpPr>
          <p:cNvPr id="102405" name="AutoShape 1076"/>
          <p:cNvSpPr>
            <a:spLocks noChangeArrowheads="1"/>
          </p:cNvSpPr>
          <p:nvPr/>
        </p:nvSpPr>
        <p:spPr bwMode="auto">
          <a:xfrm>
            <a:off x="1905000" y="6172200"/>
            <a:ext cx="3124200" cy="457200"/>
          </a:xfrm>
          <a:custGeom>
            <a:avLst/>
            <a:gdLst>
              <a:gd name="T0" fmla="*/ 2147483646 w 21600"/>
              <a:gd name="T1" fmla="*/ 0 h 21600"/>
              <a:gd name="T2" fmla="*/ 0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6236 h 21600"/>
              <a:gd name="T14" fmla="*/ 19903 w 21600"/>
              <a:gd name="T15" fmla="*/ 15364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585" y="0"/>
                </a:moveTo>
                <a:lnTo>
                  <a:pt x="17585" y="6236"/>
                </a:lnTo>
                <a:lnTo>
                  <a:pt x="3375" y="6236"/>
                </a:lnTo>
                <a:lnTo>
                  <a:pt x="3375" y="15364"/>
                </a:lnTo>
                <a:lnTo>
                  <a:pt x="17585" y="15364"/>
                </a:lnTo>
                <a:lnTo>
                  <a:pt x="17585" y="21600"/>
                </a:lnTo>
                <a:lnTo>
                  <a:pt x="21600" y="10800"/>
                </a:lnTo>
                <a:lnTo>
                  <a:pt x="17585" y="0"/>
                </a:lnTo>
                <a:close/>
              </a:path>
              <a:path w="21600" h="21600">
                <a:moveTo>
                  <a:pt x="1350" y="6236"/>
                </a:moveTo>
                <a:lnTo>
                  <a:pt x="1350" y="15364"/>
                </a:lnTo>
                <a:lnTo>
                  <a:pt x="2700" y="15364"/>
                </a:lnTo>
                <a:lnTo>
                  <a:pt x="2700" y="6236"/>
                </a:lnTo>
                <a:lnTo>
                  <a:pt x="1350" y="6236"/>
                </a:lnTo>
                <a:close/>
              </a:path>
              <a:path w="21600" h="21600">
                <a:moveTo>
                  <a:pt x="0" y="6236"/>
                </a:moveTo>
                <a:lnTo>
                  <a:pt x="0" y="15364"/>
                </a:lnTo>
                <a:lnTo>
                  <a:pt x="675" y="15364"/>
                </a:lnTo>
                <a:lnTo>
                  <a:pt x="675" y="6236"/>
                </a:lnTo>
                <a:lnTo>
                  <a:pt x="0" y="6236"/>
                </a:lnTo>
                <a:close/>
              </a:path>
            </a:pathLst>
          </a:cu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371903" name="Group 1215"/>
          <p:cNvGrpSpPr>
            <a:grpSpLocks/>
          </p:cNvGrpSpPr>
          <p:nvPr/>
        </p:nvGrpSpPr>
        <p:grpSpPr bwMode="auto">
          <a:xfrm>
            <a:off x="381000" y="3886200"/>
            <a:ext cx="5943600" cy="2057400"/>
            <a:chOff x="-960" y="2448"/>
            <a:chExt cx="3744" cy="1296"/>
          </a:xfrm>
        </p:grpSpPr>
        <p:grpSp>
          <p:nvGrpSpPr>
            <p:cNvPr id="102560" name="Group 1216"/>
            <p:cNvGrpSpPr>
              <a:grpSpLocks/>
            </p:cNvGrpSpPr>
            <p:nvPr/>
          </p:nvGrpSpPr>
          <p:grpSpPr bwMode="auto">
            <a:xfrm>
              <a:off x="-821" y="2448"/>
              <a:ext cx="3605" cy="864"/>
              <a:chOff x="-821" y="2448"/>
              <a:chExt cx="3605" cy="864"/>
            </a:xfrm>
          </p:grpSpPr>
          <p:grpSp>
            <p:nvGrpSpPr>
              <p:cNvPr id="102566" name="Group 1217"/>
              <p:cNvGrpSpPr>
                <a:grpSpLocks/>
              </p:cNvGrpSpPr>
              <p:nvPr/>
            </p:nvGrpSpPr>
            <p:grpSpPr bwMode="auto">
              <a:xfrm>
                <a:off x="288" y="2736"/>
                <a:ext cx="2496" cy="279"/>
                <a:chOff x="457" y="3264"/>
                <a:chExt cx="4541" cy="528"/>
              </a:xfrm>
            </p:grpSpPr>
            <p:grpSp>
              <p:nvGrpSpPr>
                <p:cNvPr id="102569" name="Group 1218"/>
                <p:cNvGrpSpPr>
                  <a:grpSpLocks/>
                </p:cNvGrpSpPr>
                <p:nvPr/>
              </p:nvGrpSpPr>
              <p:grpSpPr bwMode="auto">
                <a:xfrm>
                  <a:off x="1392" y="3312"/>
                  <a:ext cx="3606" cy="462"/>
                  <a:chOff x="665" y="1160"/>
                  <a:chExt cx="601" cy="77"/>
                </a:xfrm>
              </p:grpSpPr>
              <p:sp>
                <p:nvSpPr>
                  <p:cNvPr id="102571" name="Freeform 1219"/>
                  <p:cNvSpPr>
                    <a:spLocks/>
                  </p:cNvSpPr>
                  <p:nvPr/>
                </p:nvSpPr>
                <p:spPr bwMode="auto">
                  <a:xfrm>
                    <a:off x="667" y="1160"/>
                    <a:ext cx="599" cy="77"/>
                  </a:xfrm>
                  <a:custGeom>
                    <a:avLst/>
                    <a:gdLst>
                      <a:gd name="T0" fmla="*/ 7 w 599"/>
                      <a:gd name="T1" fmla="*/ 0 h 82"/>
                      <a:gd name="T2" fmla="*/ 300 w 599"/>
                      <a:gd name="T3" fmla="*/ 1 h 82"/>
                      <a:gd name="T4" fmla="*/ 309 w 599"/>
                      <a:gd name="T5" fmla="*/ 8 h 82"/>
                      <a:gd name="T6" fmla="*/ 357 w 599"/>
                      <a:gd name="T7" fmla="*/ 8 h 82"/>
                      <a:gd name="T8" fmla="*/ 365 w 599"/>
                      <a:gd name="T9" fmla="*/ 10 h 82"/>
                      <a:gd name="T10" fmla="*/ 370 w 599"/>
                      <a:gd name="T11" fmla="*/ 8 h 82"/>
                      <a:gd name="T12" fmla="*/ 384 w 599"/>
                      <a:gd name="T13" fmla="*/ 8 h 82"/>
                      <a:gd name="T14" fmla="*/ 389 w 599"/>
                      <a:gd name="T15" fmla="*/ 10 h 82"/>
                      <a:gd name="T16" fmla="*/ 419 w 599"/>
                      <a:gd name="T17" fmla="*/ 10 h 82"/>
                      <a:gd name="T18" fmla="*/ 424 w 599"/>
                      <a:gd name="T19" fmla="*/ 14 h 82"/>
                      <a:gd name="T20" fmla="*/ 427 w 599"/>
                      <a:gd name="T21" fmla="*/ 12 h 82"/>
                      <a:gd name="T22" fmla="*/ 596 w 599"/>
                      <a:gd name="T23" fmla="*/ 12 h 82"/>
                      <a:gd name="T24" fmla="*/ 599 w 599"/>
                      <a:gd name="T25" fmla="*/ 18 h 82"/>
                      <a:gd name="T26" fmla="*/ 594 w 599"/>
                      <a:gd name="T27" fmla="*/ 25 h 82"/>
                      <a:gd name="T28" fmla="*/ 430 w 599"/>
                      <a:gd name="T29" fmla="*/ 25 h 82"/>
                      <a:gd name="T30" fmla="*/ 425 w 599"/>
                      <a:gd name="T31" fmla="*/ 23 h 82"/>
                      <a:gd name="T32" fmla="*/ 417 w 599"/>
                      <a:gd name="T33" fmla="*/ 25 h 82"/>
                      <a:gd name="T34" fmla="*/ 417 w 599"/>
                      <a:gd name="T35" fmla="*/ 27 h 82"/>
                      <a:gd name="T36" fmla="*/ 394 w 599"/>
                      <a:gd name="T37" fmla="*/ 27 h 82"/>
                      <a:gd name="T38" fmla="*/ 387 w 599"/>
                      <a:gd name="T39" fmla="*/ 25 h 82"/>
                      <a:gd name="T40" fmla="*/ 382 w 599"/>
                      <a:gd name="T41" fmla="*/ 28 h 82"/>
                      <a:gd name="T42" fmla="*/ 368 w 599"/>
                      <a:gd name="T43" fmla="*/ 29 h 82"/>
                      <a:gd name="T44" fmla="*/ 362 w 599"/>
                      <a:gd name="T45" fmla="*/ 27 h 82"/>
                      <a:gd name="T46" fmla="*/ 355 w 599"/>
                      <a:gd name="T47" fmla="*/ 33 h 82"/>
                      <a:gd name="T48" fmla="*/ 317 w 599"/>
                      <a:gd name="T49" fmla="*/ 33 h 82"/>
                      <a:gd name="T50" fmla="*/ 314 w 599"/>
                      <a:gd name="T51" fmla="*/ 31 h 82"/>
                      <a:gd name="T52" fmla="*/ 300 w 599"/>
                      <a:gd name="T53" fmla="*/ 35 h 82"/>
                      <a:gd name="T54" fmla="*/ 4 w 599"/>
                      <a:gd name="T55" fmla="*/ 35 h 82"/>
                      <a:gd name="T56" fmla="*/ 0 w 599"/>
                      <a:gd name="T57" fmla="*/ 31 h 82"/>
                      <a:gd name="T58" fmla="*/ 0 w 599"/>
                      <a:gd name="T59" fmla="*/ 7 h 82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99" h="82">
                        <a:moveTo>
                          <a:pt x="7" y="0"/>
                        </a:moveTo>
                        <a:lnTo>
                          <a:pt x="300" y="1"/>
                        </a:lnTo>
                        <a:lnTo>
                          <a:pt x="309" y="9"/>
                        </a:lnTo>
                        <a:lnTo>
                          <a:pt x="357" y="9"/>
                        </a:lnTo>
                        <a:lnTo>
                          <a:pt x="365" y="24"/>
                        </a:lnTo>
                        <a:lnTo>
                          <a:pt x="370" y="16"/>
                        </a:lnTo>
                        <a:lnTo>
                          <a:pt x="384" y="18"/>
                        </a:lnTo>
                        <a:lnTo>
                          <a:pt x="389" y="24"/>
                        </a:lnTo>
                        <a:lnTo>
                          <a:pt x="419" y="24"/>
                        </a:lnTo>
                        <a:lnTo>
                          <a:pt x="424" y="32"/>
                        </a:lnTo>
                        <a:lnTo>
                          <a:pt x="427" y="28"/>
                        </a:lnTo>
                        <a:lnTo>
                          <a:pt x="596" y="28"/>
                        </a:lnTo>
                        <a:lnTo>
                          <a:pt x="599" y="42"/>
                        </a:lnTo>
                        <a:lnTo>
                          <a:pt x="594" y="61"/>
                        </a:lnTo>
                        <a:lnTo>
                          <a:pt x="430" y="61"/>
                        </a:lnTo>
                        <a:lnTo>
                          <a:pt x="425" y="57"/>
                        </a:lnTo>
                        <a:lnTo>
                          <a:pt x="417" y="61"/>
                        </a:lnTo>
                        <a:lnTo>
                          <a:pt x="417" y="65"/>
                        </a:lnTo>
                        <a:lnTo>
                          <a:pt x="394" y="65"/>
                        </a:lnTo>
                        <a:lnTo>
                          <a:pt x="387" y="61"/>
                        </a:lnTo>
                        <a:lnTo>
                          <a:pt x="382" y="67"/>
                        </a:lnTo>
                        <a:lnTo>
                          <a:pt x="368" y="69"/>
                        </a:lnTo>
                        <a:lnTo>
                          <a:pt x="362" y="65"/>
                        </a:lnTo>
                        <a:lnTo>
                          <a:pt x="355" y="78"/>
                        </a:lnTo>
                        <a:lnTo>
                          <a:pt x="317" y="78"/>
                        </a:lnTo>
                        <a:lnTo>
                          <a:pt x="314" y="74"/>
                        </a:lnTo>
                        <a:lnTo>
                          <a:pt x="300" y="82"/>
                        </a:lnTo>
                        <a:lnTo>
                          <a:pt x="4" y="82"/>
                        </a:lnTo>
                        <a:lnTo>
                          <a:pt x="0" y="75"/>
                        </a:lnTo>
                        <a:lnTo>
                          <a:pt x="0" y="7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4A4A5C"/>
                      </a:gs>
                      <a:gs pos="50000">
                        <a:srgbClr val="CCCCFF"/>
                      </a:gs>
                      <a:gs pos="100000">
                        <a:srgbClr val="4A4A5C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grpSp>
                <p:nvGrpSpPr>
                  <p:cNvPr id="102572" name="Group 1220"/>
                  <p:cNvGrpSpPr>
                    <a:grpSpLocks/>
                  </p:cNvGrpSpPr>
                  <p:nvPr/>
                </p:nvGrpSpPr>
                <p:grpSpPr bwMode="auto">
                  <a:xfrm>
                    <a:off x="665" y="1161"/>
                    <a:ext cx="601" cy="75"/>
                    <a:chOff x="664" y="1161"/>
                    <a:chExt cx="601" cy="81"/>
                  </a:xfrm>
                </p:grpSpPr>
                <p:sp>
                  <p:nvSpPr>
                    <p:cNvPr id="102573" name="Freeform 1221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36" y="891"/>
                      <a:ext cx="58" cy="600"/>
                    </a:xfrm>
                    <a:custGeom>
                      <a:avLst/>
                      <a:gdLst>
                        <a:gd name="T0" fmla="*/ 294690 w 30"/>
                        <a:gd name="T1" fmla="*/ 235417 h 379"/>
                        <a:gd name="T2" fmla="*/ 294690 w 30"/>
                        <a:gd name="T3" fmla="*/ 199249 h 379"/>
                        <a:gd name="T4" fmla="*/ 306441 w 30"/>
                        <a:gd name="T5" fmla="*/ 195059 h 379"/>
                        <a:gd name="T6" fmla="*/ 306441 w 30"/>
                        <a:gd name="T7" fmla="*/ 117307 h 379"/>
                        <a:gd name="T8" fmla="*/ 264919 w 30"/>
                        <a:gd name="T9" fmla="*/ 113007 h 379"/>
                        <a:gd name="T10" fmla="*/ 264919 w 30"/>
                        <a:gd name="T11" fmla="*/ 110951 h 379"/>
                        <a:gd name="T12" fmla="*/ 274992 w 30"/>
                        <a:gd name="T13" fmla="*/ 109754 h 379"/>
                        <a:gd name="T14" fmla="*/ 274992 w 30"/>
                        <a:gd name="T15" fmla="*/ 94803 h 379"/>
                        <a:gd name="T16" fmla="*/ 225208 w 30"/>
                        <a:gd name="T17" fmla="*/ 92954 h 379"/>
                        <a:gd name="T18" fmla="*/ 225208 w 30"/>
                        <a:gd name="T19" fmla="*/ 91463 h 379"/>
                        <a:gd name="T20" fmla="*/ 231287 w 30"/>
                        <a:gd name="T21" fmla="*/ 90722 h 379"/>
                        <a:gd name="T22" fmla="*/ 231287 w 30"/>
                        <a:gd name="T23" fmla="*/ 84280 h 379"/>
                        <a:gd name="T24" fmla="*/ 225208 w 30"/>
                        <a:gd name="T25" fmla="*/ 84074 h 379"/>
                        <a:gd name="T26" fmla="*/ 204116 w 30"/>
                        <a:gd name="T27" fmla="*/ 83253 h 379"/>
                        <a:gd name="T28" fmla="*/ 204116 w 30"/>
                        <a:gd name="T29" fmla="*/ 81277 h 379"/>
                        <a:gd name="T30" fmla="*/ 204116 w 30"/>
                        <a:gd name="T31" fmla="*/ 70569 h 379"/>
                        <a:gd name="T32" fmla="*/ 175059 w 30"/>
                        <a:gd name="T33" fmla="*/ 70084 h 379"/>
                        <a:gd name="T34" fmla="*/ 175059 w 30"/>
                        <a:gd name="T35" fmla="*/ 69199 h 379"/>
                        <a:gd name="T36" fmla="*/ 184459 w 30"/>
                        <a:gd name="T37" fmla="*/ 68132 h 379"/>
                        <a:gd name="T38" fmla="*/ 184459 w 30"/>
                        <a:gd name="T39" fmla="*/ 67947 h 379"/>
                        <a:gd name="T40" fmla="*/ 184459 w 30"/>
                        <a:gd name="T41" fmla="*/ 2047 h 379"/>
                        <a:gd name="T42" fmla="*/ 90548 w 30"/>
                        <a:gd name="T43" fmla="*/ 0 h 379"/>
                        <a:gd name="T44" fmla="*/ 0 w 30"/>
                        <a:gd name="T45" fmla="*/ 2047 h 379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</a:gdLst>
                      <a:ahLst/>
                      <a:cxnLst>
                        <a:cxn ang="T46">
                          <a:pos x="T0" y="T1"/>
                        </a:cxn>
                        <a:cxn ang="T47">
                          <a:pos x="T2" y="T3"/>
                        </a:cxn>
                        <a:cxn ang="T48">
                          <a:pos x="T4" y="T5"/>
                        </a:cxn>
                        <a:cxn ang="T49">
                          <a:pos x="T6" y="T7"/>
                        </a:cxn>
                        <a:cxn ang="T50">
                          <a:pos x="T8" y="T9"/>
                        </a:cxn>
                        <a:cxn ang="T51">
                          <a:pos x="T10" y="T11"/>
                        </a:cxn>
                        <a:cxn ang="T52">
                          <a:pos x="T12" y="T13"/>
                        </a:cxn>
                        <a:cxn ang="T53">
                          <a:pos x="T14" y="T15"/>
                        </a:cxn>
                        <a:cxn ang="T54">
                          <a:pos x="T16" y="T17"/>
                        </a:cxn>
                        <a:cxn ang="T55">
                          <a:pos x="T18" y="T19"/>
                        </a:cxn>
                        <a:cxn ang="T56">
                          <a:pos x="T20" y="T21"/>
                        </a:cxn>
                        <a:cxn ang="T57">
                          <a:pos x="T22" y="T23"/>
                        </a:cxn>
                        <a:cxn ang="T58">
                          <a:pos x="T24" y="T25"/>
                        </a:cxn>
                        <a:cxn ang="T59">
                          <a:pos x="T26" y="T27"/>
                        </a:cxn>
                        <a:cxn ang="T60">
                          <a:pos x="T28" y="T29"/>
                        </a:cxn>
                        <a:cxn ang="T61">
                          <a:pos x="T30" y="T31"/>
                        </a:cxn>
                        <a:cxn ang="T62">
                          <a:pos x="T32" y="T33"/>
                        </a:cxn>
                        <a:cxn ang="T63">
                          <a:pos x="T34" y="T35"/>
                        </a:cxn>
                        <a:cxn ang="T64">
                          <a:pos x="T36" y="T37"/>
                        </a:cxn>
                        <a:cxn ang="T65">
                          <a:pos x="T38" y="T39"/>
                        </a:cxn>
                        <a:cxn ang="T66">
                          <a:pos x="T40" y="T41"/>
                        </a:cxn>
                        <a:cxn ang="T67">
                          <a:pos x="T42" y="T43"/>
                        </a:cxn>
                        <a:cxn ang="T68">
                          <a:pos x="T44" y="T45"/>
                        </a:cxn>
                      </a:cxnLst>
                      <a:rect l="0" t="0" r="r" b="b"/>
                      <a:pathLst>
                        <a:path w="30" h="379">
                          <a:moveTo>
                            <a:pt x="29" y="379"/>
                          </a:moveTo>
                          <a:lnTo>
                            <a:pt x="29" y="321"/>
                          </a:lnTo>
                          <a:lnTo>
                            <a:pt x="30" y="314"/>
                          </a:lnTo>
                          <a:lnTo>
                            <a:pt x="30" y="189"/>
                          </a:lnTo>
                          <a:lnTo>
                            <a:pt x="26" y="182"/>
                          </a:lnTo>
                          <a:lnTo>
                            <a:pt x="26" y="179"/>
                          </a:lnTo>
                          <a:lnTo>
                            <a:pt x="27" y="177"/>
                          </a:lnTo>
                          <a:lnTo>
                            <a:pt x="27" y="153"/>
                          </a:lnTo>
                          <a:lnTo>
                            <a:pt x="22" y="150"/>
                          </a:lnTo>
                          <a:lnTo>
                            <a:pt x="22" y="147"/>
                          </a:lnTo>
                          <a:lnTo>
                            <a:pt x="23" y="146"/>
                          </a:lnTo>
                          <a:lnTo>
                            <a:pt x="23" y="136"/>
                          </a:lnTo>
                          <a:lnTo>
                            <a:pt x="22" y="135"/>
                          </a:lnTo>
                          <a:lnTo>
                            <a:pt x="20" y="134"/>
                          </a:lnTo>
                          <a:lnTo>
                            <a:pt x="20" y="131"/>
                          </a:lnTo>
                          <a:lnTo>
                            <a:pt x="20" y="114"/>
                          </a:lnTo>
                          <a:lnTo>
                            <a:pt x="17" y="113"/>
                          </a:lnTo>
                          <a:lnTo>
                            <a:pt x="17" y="111"/>
                          </a:lnTo>
                          <a:lnTo>
                            <a:pt x="18" y="110"/>
                          </a:lnTo>
                          <a:lnTo>
                            <a:pt x="18" y="109"/>
                          </a:lnTo>
                          <a:lnTo>
                            <a:pt x="18" y="3"/>
                          </a:lnTo>
                          <a:lnTo>
                            <a:pt x="9" y="0"/>
                          </a:lnTo>
                          <a:lnTo>
                            <a:pt x="0" y="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74" name="Freeform 1222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02" y="1083"/>
                      <a:ext cx="24" cy="293"/>
                    </a:xfrm>
                    <a:custGeom>
                      <a:avLst/>
                      <a:gdLst>
                        <a:gd name="T0" fmla="*/ 0 w 12"/>
                        <a:gd name="T1" fmla="*/ 115604 h 185"/>
                        <a:gd name="T2" fmla="*/ 65536 w 12"/>
                        <a:gd name="T3" fmla="*/ 111617 h 185"/>
                        <a:gd name="T4" fmla="*/ 65536 w 12"/>
                        <a:gd name="T5" fmla="*/ 110116 h 185"/>
                        <a:gd name="T6" fmla="*/ 49152 w 12"/>
                        <a:gd name="T7" fmla="*/ 109330 h 185"/>
                        <a:gd name="T8" fmla="*/ 49152 w 12"/>
                        <a:gd name="T9" fmla="*/ 93939 h 185"/>
                        <a:gd name="T10" fmla="*/ 98304 w 12"/>
                        <a:gd name="T11" fmla="*/ 92483 h 185"/>
                        <a:gd name="T12" fmla="*/ 131072 w 12"/>
                        <a:gd name="T13" fmla="*/ 91210 h 185"/>
                        <a:gd name="T14" fmla="*/ 131072 w 12"/>
                        <a:gd name="T15" fmla="*/ 89992 h 185"/>
                        <a:gd name="T16" fmla="*/ 114688 w 12"/>
                        <a:gd name="T17" fmla="*/ 89154 h 185"/>
                        <a:gd name="T18" fmla="*/ 114688 w 12"/>
                        <a:gd name="T19" fmla="*/ 82463 h 185"/>
                        <a:gd name="T20" fmla="*/ 163840 w 12"/>
                        <a:gd name="T21" fmla="*/ 81642 h 185"/>
                        <a:gd name="T22" fmla="*/ 163840 w 12"/>
                        <a:gd name="T23" fmla="*/ 80507 h 185"/>
                        <a:gd name="T24" fmla="*/ 147456 w 12"/>
                        <a:gd name="T25" fmla="*/ 80241 h 185"/>
                        <a:gd name="T26" fmla="*/ 147456 w 12"/>
                        <a:gd name="T27" fmla="*/ 69527 h 185"/>
                        <a:gd name="T28" fmla="*/ 180224 w 12"/>
                        <a:gd name="T29" fmla="*/ 69527 h 185"/>
                        <a:gd name="T30" fmla="*/ 196608 w 12"/>
                        <a:gd name="T31" fmla="*/ 68719 h 185"/>
                        <a:gd name="T32" fmla="*/ 196608 w 12"/>
                        <a:gd name="T33" fmla="*/ 67404 h 185"/>
                        <a:gd name="T34" fmla="*/ 180224 w 12"/>
                        <a:gd name="T35" fmla="*/ 66186 h 185"/>
                        <a:gd name="T36" fmla="*/ 180224 w 12"/>
                        <a:gd name="T37" fmla="*/ 0 h 185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</a:gdLst>
                      <a:ahLst/>
                      <a:cxnLst>
                        <a:cxn ang="T38">
                          <a:pos x="T0" y="T1"/>
                        </a:cxn>
                        <a:cxn ang="T39">
                          <a:pos x="T2" y="T3"/>
                        </a:cxn>
                        <a:cxn ang="T40">
                          <a:pos x="T4" y="T5"/>
                        </a:cxn>
                        <a:cxn ang="T41">
                          <a:pos x="T6" y="T7"/>
                        </a:cxn>
                        <a:cxn ang="T42">
                          <a:pos x="T8" y="T9"/>
                        </a:cxn>
                        <a:cxn ang="T43">
                          <a:pos x="T10" y="T11"/>
                        </a:cxn>
                        <a:cxn ang="T44">
                          <a:pos x="T12" y="T13"/>
                        </a:cxn>
                        <a:cxn ang="T45">
                          <a:pos x="T14" y="T15"/>
                        </a:cxn>
                        <a:cxn ang="T46">
                          <a:pos x="T16" y="T17"/>
                        </a:cxn>
                        <a:cxn ang="T47">
                          <a:pos x="T18" y="T19"/>
                        </a:cxn>
                        <a:cxn ang="T48">
                          <a:pos x="T20" y="T21"/>
                        </a:cxn>
                        <a:cxn ang="T49">
                          <a:pos x="T22" y="T23"/>
                        </a:cxn>
                        <a:cxn ang="T50">
                          <a:pos x="T24" y="T25"/>
                        </a:cxn>
                        <a:cxn ang="T51">
                          <a:pos x="T26" y="T27"/>
                        </a:cxn>
                        <a:cxn ang="T52">
                          <a:pos x="T28" y="T29"/>
                        </a:cxn>
                        <a:cxn ang="T53">
                          <a:pos x="T30" y="T31"/>
                        </a:cxn>
                        <a:cxn ang="T54">
                          <a:pos x="T32" y="T33"/>
                        </a:cxn>
                        <a:cxn ang="T55">
                          <a:pos x="T34" y="T35"/>
                        </a:cxn>
                        <a:cxn ang="T56">
                          <a:pos x="T36" y="T37"/>
                        </a:cxn>
                      </a:cxnLst>
                      <a:rect l="0" t="0" r="r" b="b"/>
                      <a:pathLst>
                        <a:path w="12" h="185">
                          <a:moveTo>
                            <a:pt x="0" y="185"/>
                          </a:moveTo>
                          <a:lnTo>
                            <a:pt x="4" y="179"/>
                          </a:lnTo>
                          <a:lnTo>
                            <a:pt x="4" y="176"/>
                          </a:lnTo>
                          <a:lnTo>
                            <a:pt x="3" y="175"/>
                          </a:lnTo>
                          <a:lnTo>
                            <a:pt x="3" y="150"/>
                          </a:lnTo>
                          <a:lnTo>
                            <a:pt x="6" y="148"/>
                          </a:lnTo>
                          <a:lnTo>
                            <a:pt x="8" y="146"/>
                          </a:lnTo>
                          <a:lnTo>
                            <a:pt x="8" y="144"/>
                          </a:lnTo>
                          <a:lnTo>
                            <a:pt x="7" y="143"/>
                          </a:lnTo>
                          <a:lnTo>
                            <a:pt x="7" y="132"/>
                          </a:lnTo>
                          <a:lnTo>
                            <a:pt x="10" y="131"/>
                          </a:lnTo>
                          <a:lnTo>
                            <a:pt x="10" y="129"/>
                          </a:lnTo>
                          <a:lnTo>
                            <a:pt x="9" y="128"/>
                          </a:lnTo>
                          <a:lnTo>
                            <a:pt x="9" y="111"/>
                          </a:lnTo>
                          <a:lnTo>
                            <a:pt x="11" y="111"/>
                          </a:lnTo>
                          <a:lnTo>
                            <a:pt x="12" y="110"/>
                          </a:lnTo>
                          <a:lnTo>
                            <a:pt x="12" y="108"/>
                          </a:lnTo>
                          <a:lnTo>
                            <a:pt x="11" y="10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75" name="Freeform 1223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73" y="1114"/>
                      <a:ext cx="6" cy="176"/>
                    </a:xfrm>
                    <a:custGeom>
                      <a:avLst/>
                      <a:gdLst>
                        <a:gd name="T0" fmla="*/ 49152 w 3"/>
                        <a:gd name="T1" fmla="*/ 0 h 111"/>
                        <a:gd name="T2" fmla="*/ 49152 w 3"/>
                        <a:gd name="T3" fmla="*/ 0 h 111"/>
                        <a:gd name="T4" fmla="*/ 0 w 3"/>
                        <a:gd name="T5" fmla="*/ 3273 h 111"/>
                        <a:gd name="T6" fmla="*/ 0 w 3"/>
                        <a:gd name="T7" fmla="*/ 69660 h 111"/>
                        <a:gd name="T8" fmla="*/ 0 w 3"/>
                        <a:gd name="T9" fmla="*/ 70394 h 1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0" t="0" r="r" b="b"/>
                      <a:pathLst>
                        <a:path w="3" h="111">
                          <a:moveTo>
                            <a:pt x="3" y="0"/>
                          </a:moveTo>
                          <a:lnTo>
                            <a:pt x="3" y="0"/>
                          </a:lnTo>
                          <a:lnTo>
                            <a:pt x="0" y="5"/>
                          </a:lnTo>
                          <a:lnTo>
                            <a:pt x="0" y="110"/>
                          </a:lnTo>
                          <a:lnTo>
                            <a:pt x="0" y="11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76" name="Freeform 1224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00" y="1042"/>
                      <a:ext cx="34" cy="287"/>
                    </a:xfrm>
                    <a:custGeom>
                      <a:avLst/>
                      <a:gdLst>
                        <a:gd name="T0" fmla="*/ 147456 w 17"/>
                        <a:gd name="T1" fmla="*/ 0 h 181"/>
                        <a:gd name="T2" fmla="*/ 0 w 17"/>
                        <a:gd name="T3" fmla="*/ 2528 h 181"/>
                        <a:gd name="T4" fmla="*/ 16384 w 17"/>
                        <a:gd name="T5" fmla="*/ 68498 h 181"/>
                        <a:gd name="T6" fmla="*/ 32768 w 17"/>
                        <a:gd name="T7" fmla="*/ 68498 h 181"/>
                        <a:gd name="T8" fmla="*/ 32768 w 17"/>
                        <a:gd name="T9" fmla="*/ 71219 h 181"/>
                        <a:gd name="T10" fmla="*/ 131072 w 17"/>
                        <a:gd name="T11" fmla="*/ 71219 h 181"/>
                        <a:gd name="T12" fmla="*/ 163840 w 17"/>
                        <a:gd name="T13" fmla="*/ 71729 h 181"/>
                        <a:gd name="T14" fmla="*/ 163840 w 17"/>
                        <a:gd name="T15" fmla="*/ 83266 h 181"/>
                        <a:gd name="T16" fmla="*/ 163840 w 17"/>
                        <a:gd name="T17" fmla="*/ 83566 h 181"/>
                        <a:gd name="T18" fmla="*/ 196608 w 17"/>
                        <a:gd name="T19" fmla="*/ 84602 h 181"/>
                        <a:gd name="T20" fmla="*/ 196608 w 17"/>
                        <a:gd name="T21" fmla="*/ 94149 h 181"/>
                        <a:gd name="T22" fmla="*/ 278528 w 17"/>
                        <a:gd name="T23" fmla="*/ 95745 h 181"/>
                        <a:gd name="T24" fmla="*/ 278528 w 17"/>
                        <a:gd name="T25" fmla="*/ 114816 h 18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0" t="0" r="r" b="b"/>
                      <a:pathLst>
                        <a:path w="17" h="181">
                          <a:moveTo>
                            <a:pt x="9" y="0"/>
                          </a:moveTo>
                          <a:lnTo>
                            <a:pt x="0" y="4"/>
                          </a:lnTo>
                          <a:lnTo>
                            <a:pt x="1" y="108"/>
                          </a:lnTo>
                          <a:lnTo>
                            <a:pt x="2" y="108"/>
                          </a:lnTo>
                          <a:lnTo>
                            <a:pt x="2" y="112"/>
                          </a:lnTo>
                          <a:lnTo>
                            <a:pt x="8" y="112"/>
                          </a:lnTo>
                          <a:lnTo>
                            <a:pt x="10" y="113"/>
                          </a:lnTo>
                          <a:lnTo>
                            <a:pt x="10" y="131"/>
                          </a:lnTo>
                          <a:lnTo>
                            <a:pt x="10" y="132"/>
                          </a:lnTo>
                          <a:lnTo>
                            <a:pt x="12" y="133"/>
                          </a:lnTo>
                          <a:lnTo>
                            <a:pt x="12" y="148"/>
                          </a:lnTo>
                          <a:lnTo>
                            <a:pt x="17" y="151"/>
                          </a:lnTo>
                          <a:lnTo>
                            <a:pt x="17" y="18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77" name="Freeform 1225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9" y="1098"/>
                      <a:ext cx="4" cy="205"/>
                    </a:xfrm>
                    <a:custGeom>
                      <a:avLst/>
                      <a:gdLst>
                        <a:gd name="T0" fmla="*/ 32768 w 2"/>
                        <a:gd name="T1" fmla="*/ 0 h 129"/>
                        <a:gd name="T2" fmla="*/ 0 w 2"/>
                        <a:gd name="T3" fmla="*/ 84576 h 129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2" h="129">
                          <a:moveTo>
                            <a:pt x="2" y="0"/>
                          </a:moveTo>
                          <a:lnTo>
                            <a:pt x="0" y="129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78" name="Freeform 1226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14" y="1090"/>
                      <a:ext cx="2" cy="301"/>
                    </a:xfrm>
                    <a:custGeom>
                      <a:avLst/>
                      <a:gdLst>
                        <a:gd name="T0" fmla="*/ 0 w 1"/>
                        <a:gd name="T1" fmla="*/ 0 h 190"/>
                        <a:gd name="T2" fmla="*/ 0 w 1"/>
                        <a:gd name="T3" fmla="*/ 78393 h 190"/>
                        <a:gd name="T4" fmla="*/ 0 w 1"/>
                        <a:gd name="T5" fmla="*/ 83933 h 190"/>
                        <a:gd name="T6" fmla="*/ 0 w 1"/>
                        <a:gd name="T7" fmla="*/ 119305 h 19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1" h="190">
                          <a:moveTo>
                            <a:pt x="0" y="0"/>
                          </a:moveTo>
                          <a:lnTo>
                            <a:pt x="0" y="125"/>
                          </a:lnTo>
                          <a:lnTo>
                            <a:pt x="0" y="134"/>
                          </a:lnTo>
                          <a:lnTo>
                            <a:pt x="0" y="19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79" name="Freeform 1227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99" y="977"/>
                      <a:ext cx="34" cy="496"/>
                    </a:xfrm>
                    <a:custGeom>
                      <a:avLst/>
                      <a:gdLst>
                        <a:gd name="T0" fmla="*/ 278528 w 17"/>
                        <a:gd name="T1" fmla="*/ 0 h 313"/>
                        <a:gd name="T2" fmla="*/ 278528 w 17"/>
                        <a:gd name="T3" fmla="*/ 162431 h 313"/>
                        <a:gd name="T4" fmla="*/ 262144 w 17"/>
                        <a:gd name="T5" fmla="*/ 169958 h 313"/>
                        <a:gd name="T6" fmla="*/ 229376 w 17"/>
                        <a:gd name="T7" fmla="*/ 175362 h 313"/>
                        <a:gd name="T8" fmla="*/ 180224 w 17"/>
                        <a:gd name="T9" fmla="*/ 182759 h 313"/>
                        <a:gd name="T10" fmla="*/ 131072 w 17"/>
                        <a:gd name="T11" fmla="*/ 188377 h 313"/>
                        <a:gd name="T12" fmla="*/ 81920 w 17"/>
                        <a:gd name="T13" fmla="*/ 191813 h 313"/>
                        <a:gd name="T14" fmla="*/ 32768 w 17"/>
                        <a:gd name="T15" fmla="*/ 194651 h 313"/>
                        <a:gd name="T16" fmla="*/ 0 w 17"/>
                        <a:gd name="T17" fmla="*/ 197116 h 3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0" t="0" r="r" b="b"/>
                      <a:pathLst>
                        <a:path w="17" h="313">
                          <a:moveTo>
                            <a:pt x="17" y="0"/>
                          </a:moveTo>
                          <a:lnTo>
                            <a:pt x="17" y="258"/>
                          </a:lnTo>
                          <a:lnTo>
                            <a:pt x="16" y="270"/>
                          </a:lnTo>
                          <a:lnTo>
                            <a:pt x="14" y="278"/>
                          </a:lnTo>
                          <a:lnTo>
                            <a:pt x="11" y="290"/>
                          </a:lnTo>
                          <a:lnTo>
                            <a:pt x="8" y="299"/>
                          </a:lnTo>
                          <a:lnTo>
                            <a:pt x="5" y="305"/>
                          </a:lnTo>
                          <a:lnTo>
                            <a:pt x="2" y="309"/>
                          </a:lnTo>
                          <a:lnTo>
                            <a:pt x="0" y="31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80" name="Freeform 1228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70" y="1103"/>
                      <a:ext cx="2" cy="173"/>
                    </a:xfrm>
                    <a:custGeom>
                      <a:avLst/>
                      <a:gdLst>
                        <a:gd name="T0" fmla="*/ 0 w 1"/>
                        <a:gd name="T1" fmla="*/ 0 h 109"/>
                        <a:gd name="T2" fmla="*/ 0 w 1"/>
                        <a:gd name="T3" fmla="*/ 70176 h 109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1" h="109">
                          <a:moveTo>
                            <a:pt x="0" y="0"/>
                          </a:moveTo>
                          <a:lnTo>
                            <a:pt x="0" y="109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81" name="Freeform 1229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07" y="1185"/>
                      <a:ext cx="23" cy="60"/>
                    </a:xfrm>
                    <a:custGeom>
                      <a:avLst/>
                      <a:gdLst>
                        <a:gd name="T0" fmla="*/ 107843 w 12"/>
                        <a:gd name="T1" fmla="*/ 0 h 38"/>
                        <a:gd name="T2" fmla="*/ 88379 w 12"/>
                        <a:gd name="T3" fmla="*/ 7140 h 38"/>
                        <a:gd name="T4" fmla="*/ 71551 w 12"/>
                        <a:gd name="T5" fmla="*/ 12423 h 38"/>
                        <a:gd name="T6" fmla="*/ 46111 w 12"/>
                        <a:gd name="T7" fmla="*/ 17496 h 38"/>
                        <a:gd name="T8" fmla="*/ 0 w 12"/>
                        <a:gd name="T9" fmla="*/ 22827 h 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0" t="0" r="r" b="b"/>
                      <a:pathLst>
                        <a:path w="12" h="38">
                          <a:moveTo>
                            <a:pt x="12" y="0"/>
                          </a:moveTo>
                          <a:lnTo>
                            <a:pt x="10" y="12"/>
                          </a:lnTo>
                          <a:lnTo>
                            <a:pt x="8" y="21"/>
                          </a:lnTo>
                          <a:lnTo>
                            <a:pt x="5" y="29"/>
                          </a:lnTo>
                          <a:lnTo>
                            <a:pt x="0" y="3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82" name="Freeform 1230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5" y="1095"/>
                      <a:ext cx="2" cy="193"/>
                    </a:xfrm>
                    <a:custGeom>
                      <a:avLst/>
                      <a:gdLst>
                        <a:gd name="T0" fmla="*/ 0 w 1"/>
                        <a:gd name="T1" fmla="*/ 0 h 122"/>
                        <a:gd name="T2" fmla="*/ 0 w 1"/>
                        <a:gd name="T3" fmla="*/ 75031 h 122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1" h="122">
                          <a:moveTo>
                            <a:pt x="0" y="0"/>
                          </a:moveTo>
                          <a:lnTo>
                            <a:pt x="0" y="122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83" name="Freeform 1231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4" y="1076"/>
                      <a:ext cx="4" cy="196"/>
                    </a:xfrm>
                    <a:custGeom>
                      <a:avLst/>
                      <a:gdLst>
                        <a:gd name="T0" fmla="*/ 32768 w 2"/>
                        <a:gd name="T1" fmla="*/ 0 h 123"/>
                        <a:gd name="T2" fmla="*/ 0 w 2"/>
                        <a:gd name="T3" fmla="*/ 83612 h 123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2" h="123">
                          <a:moveTo>
                            <a:pt x="2" y="0"/>
                          </a:moveTo>
                          <a:lnTo>
                            <a:pt x="0" y="12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84" name="Freeform 1232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22" y="1142"/>
                      <a:ext cx="17" cy="116"/>
                    </a:xfrm>
                    <a:custGeom>
                      <a:avLst/>
                      <a:gdLst>
                        <a:gd name="T0" fmla="*/ 30617 w 9"/>
                        <a:gd name="T1" fmla="*/ 0 h 73"/>
                        <a:gd name="T2" fmla="*/ 0 w 9"/>
                        <a:gd name="T3" fmla="*/ 0 h 73"/>
                        <a:gd name="T4" fmla="*/ 8581 w 9"/>
                        <a:gd name="T5" fmla="*/ 2601 h 73"/>
                        <a:gd name="T6" fmla="*/ 34484 w 9"/>
                        <a:gd name="T7" fmla="*/ 3386 h 73"/>
                        <a:gd name="T8" fmla="*/ 34484 w 9"/>
                        <a:gd name="T9" fmla="*/ 13249 h 73"/>
                        <a:gd name="T10" fmla="*/ 44096 w 9"/>
                        <a:gd name="T11" fmla="*/ 13585 h 73"/>
                        <a:gd name="T12" fmla="*/ 44096 w 9"/>
                        <a:gd name="T13" fmla="*/ 16585 h 73"/>
                        <a:gd name="T14" fmla="*/ 44096 w 9"/>
                        <a:gd name="T15" fmla="*/ 23585 h 73"/>
                        <a:gd name="T16" fmla="*/ 51366 w 9"/>
                        <a:gd name="T17" fmla="*/ 24354 h 73"/>
                        <a:gd name="T18" fmla="*/ 51366 w 9"/>
                        <a:gd name="T19" fmla="*/ 26354 h 73"/>
                        <a:gd name="T20" fmla="*/ 51366 w 9"/>
                        <a:gd name="T21" fmla="*/ 44561 h 73"/>
                        <a:gd name="T22" fmla="*/ 65136 w 9"/>
                        <a:gd name="T23" fmla="*/ 44561 h 73"/>
                        <a:gd name="T24" fmla="*/ 65136 w 9"/>
                        <a:gd name="T25" fmla="*/ 47042 h 73"/>
                        <a:gd name="T26" fmla="*/ 16209 w 9"/>
                        <a:gd name="T27" fmla="*/ 47608 h 73"/>
                        <a:gd name="T28" fmla="*/ 16209 w 9"/>
                        <a:gd name="T29" fmla="*/ 44561 h 73"/>
                        <a:gd name="T30" fmla="*/ 23345 w 9"/>
                        <a:gd name="T31" fmla="*/ 44561 h 73"/>
                        <a:gd name="T32" fmla="*/ 23345 w 9"/>
                        <a:gd name="T33" fmla="*/ 26786 h 73"/>
                        <a:gd name="T34" fmla="*/ 16209 w 9"/>
                        <a:gd name="T35" fmla="*/ 26354 h 73"/>
                        <a:gd name="T36" fmla="*/ 16209 w 9"/>
                        <a:gd name="T37" fmla="*/ 24354 h 73"/>
                        <a:gd name="T38" fmla="*/ 23345 w 9"/>
                        <a:gd name="T39" fmla="*/ 23585 h 73"/>
                        <a:gd name="T40" fmla="*/ 23345 w 9"/>
                        <a:gd name="T41" fmla="*/ 16857 h 73"/>
                        <a:gd name="T42" fmla="*/ 16209 w 9"/>
                        <a:gd name="T43" fmla="*/ 15468 h 73"/>
                        <a:gd name="T44" fmla="*/ 16209 w 9"/>
                        <a:gd name="T45" fmla="*/ 13585 h 73"/>
                        <a:gd name="T46" fmla="*/ 16209 w 9"/>
                        <a:gd name="T47" fmla="*/ 2601 h 73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0" t="0" r="r" b="b"/>
                      <a:pathLst>
                        <a:path w="9" h="73">
                          <a:moveTo>
                            <a:pt x="4" y="0"/>
                          </a:moveTo>
                          <a:lnTo>
                            <a:pt x="0" y="0"/>
                          </a:lnTo>
                          <a:lnTo>
                            <a:pt x="1" y="4"/>
                          </a:lnTo>
                          <a:lnTo>
                            <a:pt x="5" y="5"/>
                          </a:lnTo>
                          <a:lnTo>
                            <a:pt x="5" y="20"/>
                          </a:lnTo>
                          <a:lnTo>
                            <a:pt x="6" y="21"/>
                          </a:lnTo>
                          <a:lnTo>
                            <a:pt x="6" y="25"/>
                          </a:lnTo>
                          <a:lnTo>
                            <a:pt x="6" y="36"/>
                          </a:lnTo>
                          <a:lnTo>
                            <a:pt x="7" y="37"/>
                          </a:lnTo>
                          <a:lnTo>
                            <a:pt x="7" y="40"/>
                          </a:lnTo>
                          <a:lnTo>
                            <a:pt x="7" y="68"/>
                          </a:lnTo>
                          <a:lnTo>
                            <a:pt x="9" y="68"/>
                          </a:lnTo>
                          <a:lnTo>
                            <a:pt x="9" y="72"/>
                          </a:lnTo>
                          <a:lnTo>
                            <a:pt x="2" y="73"/>
                          </a:lnTo>
                          <a:lnTo>
                            <a:pt x="2" y="68"/>
                          </a:lnTo>
                          <a:lnTo>
                            <a:pt x="3" y="68"/>
                          </a:lnTo>
                          <a:lnTo>
                            <a:pt x="3" y="41"/>
                          </a:lnTo>
                          <a:lnTo>
                            <a:pt x="2" y="40"/>
                          </a:lnTo>
                          <a:lnTo>
                            <a:pt x="2" y="37"/>
                          </a:lnTo>
                          <a:lnTo>
                            <a:pt x="3" y="36"/>
                          </a:lnTo>
                          <a:lnTo>
                            <a:pt x="3" y="26"/>
                          </a:lnTo>
                          <a:lnTo>
                            <a:pt x="2" y="24"/>
                          </a:lnTo>
                          <a:lnTo>
                            <a:pt x="2" y="21"/>
                          </a:lnTo>
                          <a:lnTo>
                            <a:pt x="2" y="4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85" name="Line 1233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629" y="1203"/>
                      <a:ext cx="74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86" name="Line 1234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54" y="1202"/>
                      <a:ext cx="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87" name="Line 1235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80" y="1202"/>
                      <a:ext cx="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88" name="Line 1236"/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1041" y="1193"/>
                      <a:ext cx="18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89" name="Line 1237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12" y="1193"/>
                      <a:ext cx="28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90" name="Freeform 1238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08" y="1189"/>
                      <a:ext cx="27" cy="1"/>
                    </a:xfrm>
                    <a:custGeom>
                      <a:avLst/>
                      <a:gdLst>
                        <a:gd name="T0" fmla="*/ 137241 w 14"/>
                        <a:gd name="T1" fmla="*/ 0 h 1"/>
                        <a:gd name="T2" fmla="*/ 116592 w 14"/>
                        <a:gd name="T3" fmla="*/ 0 h 1"/>
                        <a:gd name="T4" fmla="*/ 87432 w 14"/>
                        <a:gd name="T5" fmla="*/ 0 h 1"/>
                        <a:gd name="T6" fmla="*/ 60455 w 14"/>
                        <a:gd name="T7" fmla="*/ 0 h 1"/>
                        <a:gd name="T8" fmla="*/ 39790 w 14"/>
                        <a:gd name="T9" fmla="*/ 1 h 1"/>
                        <a:gd name="T10" fmla="*/ 0 w 14"/>
                        <a:gd name="T11" fmla="*/ 1 h 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0" t="0" r="r" b="b"/>
                      <a:pathLst>
                        <a:path w="14" h="1">
                          <a:moveTo>
                            <a:pt x="14" y="0"/>
                          </a:moveTo>
                          <a:lnTo>
                            <a:pt x="12" y="0"/>
                          </a:lnTo>
                          <a:lnTo>
                            <a:pt x="9" y="0"/>
                          </a:lnTo>
                          <a:lnTo>
                            <a:pt x="6" y="0"/>
                          </a:lnTo>
                          <a:lnTo>
                            <a:pt x="4" y="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91" name="Freeform 1239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54" y="1156"/>
                      <a:ext cx="1" cy="60"/>
                    </a:xfrm>
                    <a:custGeom>
                      <a:avLst/>
                      <a:gdLst>
                        <a:gd name="T0" fmla="*/ 0 w 1"/>
                        <a:gd name="T1" fmla="*/ 0 h 38"/>
                        <a:gd name="T2" fmla="*/ 0 w 1"/>
                        <a:gd name="T3" fmla="*/ 13159 h 38"/>
                        <a:gd name="T4" fmla="*/ 1 w 1"/>
                        <a:gd name="T5" fmla="*/ 13680 h 38"/>
                        <a:gd name="T6" fmla="*/ 1 w 1"/>
                        <a:gd name="T7" fmla="*/ 22827 h 38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1" h="38">
                          <a:moveTo>
                            <a:pt x="0" y="0"/>
                          </a:moveTo>
                          <a:lnTo>
                            <a:pt x="0" y="22"/>
                          </a:lnTo>
                          <a:lnTo>
                            <a:pt x="1" y="23"/>
                          </a:lnTo>
                          <a:lnTo>
                            <a:pt x="1" y="3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92" name="Line 1240"/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1019" y="1178"/>
                      <a:ext cx="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93" name="Freeform 1241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02" y="1171"/>
                      <a:ext cx="12" cy="8"/>
                    </a:xfrm>
                    <a:custGeom>
                      <a:avLst/>
                      <a:gdLst>
                        <a:gd name="T0" fmla="*/ 98304 w 6"/>
                        <a:gd name="T1" fmla="*/ 3712 h 5"/>
                        <a:gd name="T2" fmla="*/ 65536 w 6"/>
                        <a:gd name="T3" fmla="*/ 2872 h 5"/>
                        <a:gd name="T4" fmla="*/ 32768 w 6"/>
                        <a:gd name="T5" fmla="*/ 1450 h 5"/>
                        <a:gd name="T6" fmla="*/ 0 w 6"/>
                        <a:gd name="T7" fmla="*/ 0 h 5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6" y="5"/>
                          </a:moveTo>
                          <a:lnTo>
                            <a:pt x="4" y="4"/>
                          </a:ln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94" name="Line 1242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959" y="1181"/>
                      <a:ext cx="28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95" name="Line 1243"/>
                    <p:cNvSpPr>
                      <a:spLocks noChangeShapeType="1"/>
                    </p:cNvSpPr>
                    <p:nvPr/>
                  </p:nvSpPr>
                  <p:spPr bwMode="auto">
                    <a:xfrm rot="5400000" flipH="1">
                      <a:off x="998" y="1154"/>
                      <a:ext cx="0" cy="4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96" name="Freeform 1244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5" y="1063"/>
                      <a:ext cx="7" cy="206"/>
                    </a:xfrm>
                    <a:custGeom>
                      <a:avLst/>
                      <a:gdLst>
                        <a:gd name="T0" fmla="*/ 0 w 4"/>
                        <a:gd name="T1" fmla="*/ 0 h 130"/>
                        <a:gd name="T2" fmla="*/ 7590 w 4"/>
                        <a:gd name="T3" fmla="*/ 3260 h 130"/>
                        <a:gd name="T4" fmla="*/ 5752 w 4"/>
                        <a:gd name="T5" fmla="*/ 80939 h 130"/>
                        <a:gd name="T6" fmla="*/ 10066 w 4"/>
                        <a:gd name="T7" fmla="*/ 81792 h 13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4" h="130">
                          <a:moveTo>
                            <a:pt x="0" y="0"/>
                          </a:moveTo>
                          <a:lnTo>
                            <a:pt x="3" y="5"/>
                          </a:lnTo>
                          <a:lnTo>
                            <a:pt x="2" y="129"/>
                          </a:lnTo>
                          <a:lnTo>
                            <a:pt x="4" y="13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97" name="Freeform 1245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43" y="1181"/>
                      <a:ext cx="41" cy="3"/>
                    </a:xfrm>
                    <a:custGeom>
                      <a:avLst/>
                      <a:gdLst>
                        <a:gd name="T0" fmla="*/ 245350 w 21"/>
                        <a:gd name="T1" fmla="*/ 0 h 2"/>
                        <a:gd name="T2" fmla="*/ 161560 w 21"/>
                        <a:gd name="T3" fmla="*/ 0 h 2"/>
                        <a:gd name="T4" fmla="*/ 125667 w 21"/>
                        <a:gd name="T5" fmla="*/ 0 h 2"/>
                        <a:gd name="T6" fmla="*/ 82750 w 21"/>
                        <a:gd name="T7" fmla="*/ 473 h 2"/>
                        <a:gd name="T8" fmla="*/ 60996 w 21"/>
                        <a:gd name="T9" fmla="*/ 710 h 2"/>
                        <a:gd name="T10" fmla="*/ 0 w 21"/>
                        <a:gd name="T11" fmla="*/ 473 h 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0" t="0" r="r" b="b"/>
                      <a:pathLst>
                        <a:path w="21" h="2">
                          <a:moveTo>
                            <a:pt x="21" y="0"/>
                          </a:moveTo>
                          <a:lnTo>
                            <a:pt x="14" y="0"/>
                          </a:lnTo>
                          <a:lnTo>
                            <a:pt x="11" y="0"/>
                          </a:lnTo>
                          <a:lnTo>
                            <a:pt x="7" y="1"/>
                          </a:lnTo>
                          <a:lnTo>
                            <a:pt x="5" y="2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98" name="Line 1246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731" y="1204"/>
                      <a:ext cx="7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99" name="Freeform 1247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702" y="1188"/>
                      <a:ext cx="79" cy="29"/>
                    </a:xfrm>
                    <a:custGeom>
                      <a:avLst/>
                      <a:gdLst>
                        <a:gd name="T0" fmla="*/ 549153 w 40"/>
                        <a:gd name="T1" fmla="*/ 13448 h 18"/>
                        <a:gd name="T2" fmla="*/ 506489 w 40"/>
                        <a:gd name="T3" fmla="*/ 8932 h 18"/>
                        <a:gd name="T4" fmla="*/ 479649 w 40"/>
                        <a:gd name="T5" fmla="*/ 6490 h 18"/>
                        <a:gd name="T6" fmla="*/ 437097 w 40"/>
                        <a:gd name="T7" fmla="*/ 4028 h 18"/>
                        <a:gd name="T8" fmla="*/ 397228 w 40"/>
                        <a:gd name="T9" fmla="*/ 2500 h 18"/>
                        <a:gd name="T10" fmla="*/ 342378 w 40"/>
                        <a:gd name="T11" fmla="*/ 963 h 18"/>
                        <a:gd name="T12" fmla="*/ 278052 w 40"/>
                        <a:gd name="T13" fmla="*/ 0 h 18"/>
                        <a:gd name="T14" fmla="*/ 208546 w 40"/>
                        <a:gd name="T15" fmla="*/ 963 h 18"/>
                        <a:gd name="T16" fmla="*/ 151933 w 40"/>
                        <a:gd name="T17" fmla="*/ 2500 h 18"/>
                        <a:gd name="T18" fmla="*/ 98347 w 40"/>
                        <a:gd name="T19" fmla="*/ 4028 h 18"/>
                        <a:gd name="T20" fmla="*/ 42555 w 40"/>
                        <a:gd name="T21" fmla="*/ 8932 h 18"/>
                        <a:gd name="T22" fmla="*/ 0 w 40"/>
                        <a:gd name="T23" fmla="*/ 14390 h 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0" t="0" r="r" b="b"/>
                      <a:pathLst>
                        <a:path w="40" h="18">
                          <a:moveTo>
                            <a:pt x="40" y="17"/>
                          </a:moveTo>
                          <a:lnTo>
                            <a:pt x="37" y="11"/>
                          </a:lnTo>
                          <a:lnTo>
                            <a:pt x="35" y="8"/>
                          </a:lnTo>
                          <a:lnTo>
                            <a:pt x="32" y="5"/>
                          </a:lnTo>
                          <a:lnTo>
                            <a:pt x="29" y="3"/>
                          </a:lnTo>
                          <a:lnTo>
                            <a:pt x="25" y="1"/>
                          </a:lnTo>
                          <a:lnTo>
                            <a:pt x="20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3" y="11"/>
                          </a:lnTo>
                          <a:lnTo>
                            <a:pt x="0" y="1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00" name="Freeform 1248"/>
                    <p:cNvSpPr>
                      <a:spLocks/>
                    </p:cNvSpPr>
                    <p:nvPr/>
                  </p:nvSpPr>
                  <p:spPr bwMode="auto">
                    <a:xfrm>
                      <a:off x="962" y="1161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01" name="Freeform 1249"/>
                    <p:cNvSpPr>
                      <a:spLocks/>
                    </p:cNvSpPr>
                    <p:nvPr/>
                  </p:nvSpPr>
                  <p:spPr bwMode="auto">
                    <a:xfrm>
                      <a:off x="1013" y="1166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02" name="Freeform 1250"/>
                    <p:cNvSpPr>
                      <a:spLocks/>
                    </p:cNvSpPr>
                    <p:nvPr/>
                  </p:nvSpPr>
                  <p:spPr bwMode="auto">
                    <a:xfrm>
                      <a:off x="1041" y="1175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03" name="Freeform 1251"/>
                    <p:cNvSpPr>
                      <a:spLocks/>
                    </p:cNvSpPr>
                    <p:nvPr/>
                  </p:nvSpPr>
                  <p:spPr bwMode="auto">
                    <a:xfrm>
                      <a:off x="1074" y="1180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604" name="Freeform 1252"/>
                    <p:cNvSpPr>
                      <a:spLocks/>
                    </p:cNvSpPr>
                    <p:nvPr/>
                  </p:nvSpPr>
                  <p:spPr bwMode="auto">
                    <a:xfrm>
                      <a:off x="1250" y="1183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  <p:sp>
              <p:nvSpPr>
                <p:cNvPr id="102570" name="Rectangle 1253"/>
                <p:cNvSpPr>
                  <a:spLocks noChangeArrowheads="1"/>
                </p:cNvSpPr>
                <p:nvPr/>
              </p:nvSpPr>
              <p:spPr bwMode="auto">
                <a:xfrm>
                  <a:off x="457" y="3264"/>
                  <a:ext cx="983" cy="528"/>
                </a:xfrm>
                <a:prstGeom prst="rect">
                  <a:avLst/>
                </a:pr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sp>
            <p:nvSpPr>
              <p:cNvPr id="102567" name="Rectangle 1254"/>
              <p:cNvSpPr>
                <a:spLocks noChangeArrowheads="1"/>
              </p:cNvSpPr>
              <p:nvPr/>
            </p:nvSpPr>
            <p:spPr bwMode="auto">
              <a:xfrm>
                <a:off x="-362" y="2448"/>
                <a:ext cx="798" cy="864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568" name="Rectangle 1255" descr="横線"/>
              <p:cNvSpPr>
                <a:spLocks noChangeArrowheads="1"/>
              </p:cNvSpPr>
              <p:nvPr/>
            </p:nvSpPr>
            <p:spPr bwMode="auto">
              <a:xfrm>
                <a:off x="-821" y="2592"/>
                <a:ext cx="459" cy="540"/>
              </a:xfrm>
              <a:prstGeom prst="rect">
                <a:avLst/>
              </a:prstGeom>
              <a:pattFill prst="ltHorz">
                <a:fgClr>
                  <a:srgbClr val="333300"/>
                </a:fgClr>
                <a:bgClr>
                  <a:srgbClr val="005E76"/>
                </a:bgClr>
              </a:patt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02561" name="Group 1256"/>
            <p:cNvGrpSpPr>
              <a:grpSpLocks/>
            </p:cNvGrpSpPr>
            <p:nvPr/>
          </p:nvGrpSpPr>
          <p:grpSpPr bwMode="auto">
            <a:xfrm>
              <a:off x="-960" y="3312"/>
              <a:ext cx="2613" cy="432"/>
              <a:chOff x="-960" y="3312"/>
              <a:chExt cx="2613" cy="432"/>
            </a:xfrm>
          </p:grpSpPr>
          <p:sp>
            <p:nvSpPr>
              <p:cNvPr id="102562" name="Rectangle 1257"/>
              <p:cNvSpPr>
                <a:spLocks noChangeArrowheads="1"/>
              </p:cNvSpPr>
              <p:nvPr/>
            </p:nvSpPr>
            <p:spPr bwMode="auto">
              <a:xfrm>
                <a:off x="-960" y="3312"/>
                <a:ext cx="1715" cy="432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563" name="Rectangle 1258"/>
              <p:cNvSpPr>
                <a:spLocks noChangeArrowheads="1"/>
              </p:cNvSpPr>
              <p:nvPr/>
            </p:nvSpPr>
            <p:spPr bwMode="auto">
              <a:xfrm>
                <a:off x="755" y="3564"/>
                <a:ext cx="300" cy="180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564" name="Rectangle 1259"/>
              <p:cNvSpPr>
                <a:spLocks noChangeArrowheads="1"/>
              </p:cNvSpPr>
              <p:nvPr/>
            </p:nvSpPr>
            <p:spPr bwMode="auto">
              <a:xfrm>
                <a:off x="1055" y="3600"/>
                <a:ext cx="299" cy="144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565" name="Rectangle 1260"/>
              <p:cNvSpPr>
                <a:spLocks noChangeArrowheads="1"/>
              </p:cNvSpPr>
              <p:nvPr/>
            </p:nvSpPr>
            <p:spPr bwMode="auto">
              <a:xfrm>
                <a:off x="1354" y="3636"/>
                <a:ext cx="299" cy="108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372303" name="Group 1615"/>
          <p:cNvGrpSpPr>
            <a:grpSpLocks/>
          </p:cNvGrpSpPr>
          <p:nvPr/>
        </p:nvGrpSpPr>
        <p:grpSpPr bwMode="auto">
          <a:xfrm>
            <a:off x="838200" y="3886200"/>
            <a:ext cx="6019800" cy="2057400"/>
            <a:chOff x="-432" y="2448"/>
            <a:chExt cx="3792" cy="1296"/>
          </a:xfrm>
        </p:grpSpPr>
        <p:grpSp>
          <p:nvGrpSpPr>
            <p:cNvPr id="102503" name="Group 1307"/>
            <p:cNvGrpSpPr>
              <a:grpSpLocks/>
            </p:cNvGrpSpPr>
            <p:nvPr/>
          </p:nvGrpSpPr>
          <p:grpSpPr bwMode="auto">
            <a:xfrm>
              <a:off x="-432" y="2448"/>
              <a:ext cx="3744" cy="1296"/>
              <a:chOff x="-960" y="2448"/>
              <a:chExt cx="3744" cy="1296"/>
            </a:xfrm>
          </p:grpSpPr>
          <p:grpSp>
            <p:nvGrpSpPr>
              <p:cNvPr id="102515" name="Group 1308"/>
              <p:cNvGrpSpPr>
                <a:grpSpLocks/>
              </p:cNvGrpSpPr>
              <p:nvPr/>
            </p:nvGrpSpPr>
            <p:grpSpPr bwMode="auto">
              <a:xfrm>
                <a:off x="-821" y="2448"/>
                <a:ext cx="3605" cy="864"/>
                <a:chOff x="-821" y="2448"/>
                <a:chExt cx="3605" cy="864"/>
              </a:xfrm>
            </p:grpSpPr>
            <p:grpSp>
              <p:nvGrpSpPr>
                <p:cNvPr id="102521" name="Group 1309"/>
                <p:cNvGrpSpPr>
                  <a:grpSpLocks/>
                </p:cNvGrpSpPr>
                <p:nvPr/>
              </p:nvGrpSpPr>
              <p:grpSpPr bwMode="auto">
                <a:xfrm>
                  <a:off x="288" y="2736"/>
                  <a:ext cx="2496" cy="279"/>
                  <a:chOff x="457" y="3264"/>
                  <a:chExt cx="4541" cy="528"/>
                </a:xfrm>
              </p:grpSpPr>
              <p:grpSp>
                <p:nvGrpSpPr>
                  <p:cNvPr id="102524" name="Group 1310"/>
                  <p:cNvGrpSpPr>
                    <a:grpSpLocks/>
                  </p:cNvGrpSpPr>
                  <p:nvPr/>
                </p:nvGrpSpPr>
                <p:grpSpPr bwMode="auto">
                  <a:xfrm>
                    <a:off x="1392" y="3312"/>
                    <a:ext cx="3606" cy="462"/>
                    <a:chOff x="665" y="1160"/>
                    <a:chExt cx="601" cy="77"/>
                  </a:xfrm>
                </p:grpSpPr>
                <p:sp>
                  <p:nvSpPr>
                    <p:cNvPr id="102526" name="Freeform 1311"/>
                    <p:cNvSpPr>
                      <a:spLocks/>
                    </p:cNvSpPr>
                    <p:nvPr/>
                  </p:nvSpPr>
                  <p:spPr bwMode="auto">
                    <a:xfrm>
                      <a:off x="667" y="1160"/>
                      <a:ext cx="599" cy="77"/>
                    </a:xfrm>
                    <a:custGeom>
                      <a:avLst/>
                      <a:gdLst>
                        <a:gd name="T0" fmla="*/ 7 w 599"/>
                        <a:gd name="T1" fmla="*/ 0 h 82"/>
                        <a:gd name="T2" fmla="*/ 300 w 599"/>
                        <a:gd name="T3" fmla="*/ 1 h 82"/>
                        <a:gd name="T4" fmla="*/ 309 w 599"/>
                        <a:gd name="T5" fmla="*/ 8 h 82"/>
                        <a:gd name="T6" fmla="*/ 357 w 599"/>
                        <a:gd name="T7" fmla="*/ 8 h 82"/>
                        <a:gd name="T8" fmla="*/ 365 w 599"/>
                        <a:gd name="T9" fmla="*/ 10 h 82"/>
                        <a:gd name="T10" fmla="*/ 370 w 599"/>
                        <a:gd name="T11" fmla="*/ 8 h 82"/>
                        <a:gd name="T12" fmla="*/ 384 w 599"/>
                        <a:gd name="T13" fmla="*/ 8 h 82"/>
                        <a:gd name="T14" fmla="*/ 389 w 599"/>
                        <a:gd name="T15" fmla="*/ 10 h 82"/>
                        <a:gd name="T16" fmla="*/ 419 w 599"/>
                        <a:gd name="T17" fmla="*/ 10 h 82"/>
                        <a:gd name="T18" fmla="*/ 424 w 599"/>
                        <a:gd name="T19" fmla="*/ 14 h 82"/>
                        <a:gd name="T20" fmla="*/ 427 w 599"/>
                        <a:gd name="T21" fmla="*/ 12 h 82"/>
                        <a:gd name="T22" fmla="*/ 596 w 599"/>
                        <a:gd name="T23" fmla="*/ 12 h 82"/>
                        <a:gd name="T24" fmla="*/ 599 w 599"/>
                        <a:gd name="T25" fmla="*/ 18 h 82"/>
                        <a:gd name="T26" fmla="*/ 594 w 599"/>
                        <a:gd name="T27" fmla="*/ 25 h 82"/>
                        <a:gd name="T28" fmla="*/ 430 w 599"/>
                        <a:gd name="T29" fmla="*/ 25 h 82"/>
                        <a:gd name="T30" fmla="*/ 425 w 599"/>
                        <a:gd name="T31" fmla="*/ 23 h 82"/>
                        <a:gd name="T32" fmla="*/ 417 w 599"/>
                        <a:gd name="T33" fmla="*/ 25 h 82"/>
                        <a:gd name="T34" fmla="*/ 417 w 599"/>
                        <a:gd name="T35" fmla="*/ 27 h 82"/>
                        <a:gd name="T36" fmla="*/ 394 w 599"/>
                        <a:gd name="T37" fmla="*/ 27 h 82"/>
                        <a:gd name="T38" fmla="*/ 387 w 599"/>
                        <a:gd name="T39" fmla="*/ 25 h 82"/>
                        <a:gd name="T40" fmla="*/ 382 w 599"/>
                        <a:gd name="T41" fmla="*/ 28 h 82"/>
                        <a:gd name="T42" fmla="*/ 368 w 599"/>
                        <a:gd name="T43" fmla="*/ 29 h 82"/>
                        <a:gd name="T44" fmla="*/ 362 w 599"/>
                        <a:gd name="T45" fmla="*/ 27 h 82"/>
                        <a:gd name="T46" fmla="*/ 355 w 599"/>
                        <a:gd name="T47" fmla="*/ 33 h 82"/>
                        <a:gd name="T48" fmla="*/ 317 w 599"/>
                        <a:gd name="T49" fmla="*/ 33 h 82"/>
                        <a:gd name="T50" fmla="*/ 314 w 599"/>
                        <a:gd name="T51" fmla="*/ 31 h 82"/>
                        <a:gd name="T52" fmla="*/ 300 w 599"/>
                        <a:gd name="T53" fmla="*/ 35 h 82"/>
                        <a:gd name="T54" fmla="*/ 4 w 599"/>
                        <a:gd name="T55" fmla="*/ 35 h 82"/>
                        <a:gd name="T56" fmla="*/ 0 w 599"/>
                        <a:gd name="T57" fmla="*/ 31 h 82"/>
                        <a:gd name="T58" fmla="*/ 0 w 599"/>
                        <a:gd name="T59" fmla="*/ 7 h 82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0" t="0" r="r" b="b"/>
                      <a:pathLst>
                        <a:path w="599" h="82">
                          <a:moveTo>
                            <a:pt x="7" y="0"/>
                          </a:moveTo>
                          <a:lnTo>
                            <a:pt x="300" y="1"/>
                          </a:lnTo>
                          <a:lnTo>
                            <a:pt x="309" y="9"/>
                          </a:lnTo>
                          <a:lnTo>
                            <a:pt x="357" y="9"/>
                          </a:lnTo>
                          <a:lnTo>
                            <a:pt x="365" y="24"/>
                          </a:lnTo>
                          <a:lnTo>
                            <a:pt x="370" y="16"/>
                          </a:lnTo>
                          <a:lnTo>
                            <a:pt x="384" y="18"/>
                          </a:lnTo>
                          <a:lnTo>
                            <a:pt x="389" y="24"/>
                          </a:lnTo>
                          <a:lnTo>
                            <a:pt x="419" y="24"/>
                          </a:lnTo>
                          <a:lnTo>
                            <a:pt x="424" y="32"/>
                          </a:lnTo>
                          <a:lnTo>
                            <a:pt x="427" y="28"/>
                          </a:lnTo>
                          <a:lnTo>
                            <a:pt x="596" y="28"/>
                          </a:lnTo>
                          <a:lnTo>
                            <a:pt x="599" y="42"/>
                          </a:lnTo>
                          <a:lnTo>
                            <a:pt x="594" y="61"/>
                          </a:lnTo>
                          <a:lnTo>
                            <a:pt x="430" y="61"/>
                          </a:lnTo>
                          <a:lnTo>
                            <a:pt x="425" y="57"/>
                          </a:lnTo>
                          <a:lnTo>
                            <a:pt x="417" y="61"/>
                          </a:lnTo>
                          <a:lnTo>
                            <a:pt x="417" y="65"/>
                          </a:lnTo>
                          <a:lnTo>
                            <a:pt x="394" y="65"/>
                          </a:lnTo>
                          <a:lnTo>
                            <a:pt x="387" y="61"/>
                          </a:lnTo>
                          <a:lnTo>
                            <a:pt x="382" y="67"/>
                          </a:lnTo>
                          <a:lnTo>
                            <a:pt x="368" y="69"/>
                          </a:lnTo>
                          <a:lnTo>
                            <a:pt x="362" y="65"/>
                          </a:lnTo>
                          <a:lnTo>
                            <a:pt x="355" y="78"/>
                          </a:lnTo>
                          <a:lnTo>
                            <a:pt x="317" y="78"/>
                          </a:lnTo>
                          <a:lnTo>
                            <a:pt x="314" y="74"/>
                          </a:lnTo>
                          <a:lnTo>
                            <a:pt x="300" y="82"/>
                          </a:lnTo>
                          <a:lnTo>
                            <a:pt x="4" y="82"/>
                          </a:lnTo>
                          <a:lnTo>
                            <a:pt x="0" y="75"/>
                          </a:lnTo>
                          <a:lnTo>
                            <a:pt x="0" y="7"/>
                          </a:lnTo>
                        </a:path>
                      </a:pathLst>
                    </a:custGeom>
                    <a:gradFill rotWithShape="0">
                      <a:gsLst>
                        <a:gs pos="0">
                          <a:srgbClr val="4A4A5C"/>
                        </a:gs>
                        <a:gs pos="50000">
                          <a:srgbClr val="CCCCFF"/>
                        </a:gs>
                        <a:gs pos="100000">
                          <a:srgbClr val="4A4A5C"/>
                        </a:gs>
                      </a:gsLst>
                      <a:lin ang="54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grpSp>
                  <p:nvGrpSpPr>
                    <p:cNvPr id="102527" name="Group 131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65" y="1161"/>
                      <a:ext cx="601" cy="75"/>
                      <a:chOff x="664" y="1161"/>
                      <a:chExt cx="601" cy="81"/>
                    </a:xfrm>
                  </p:grpSpPr>
                  <p:sp>
                    <p:nvSpPr>
                      <p:cNvPr id="102528" name="Freeform 1313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936" y="891"/>
                        <a:ext cx="58" cy="600"/>
                      </a:xfrm>
                      <a:custGeom>
                        <a:avLst/>
                        <a:gdLst>
                          <a:gd name="T0" fmla="*/ 294690 w 30"/>
                          <a:gd name="T1" fmla="*/ 235417 h 379"/>
                          <a:gd name="T2" fmla="*/ 294690 w 30"/>
                          <a:gd name="T3" fmla="*/ 199249 h 379"/>
                          <a:gd name="T4" fmla="*/ 306441 w 30"/>
                          <a:gd name="T5" fmla="*/ 195059 h 379"/>
                          <a:gd name="T6" fmla="*/ 306441 w 30"/>
                          <a:gd name="T7" fmla="*/ 117307 h 379"/>
                          <a:gd name="T8" fmla="*/ 264919 w 30"/>
                          <a:gd name="T9" fmla="*/ 113007 h 379"/>
                          <a:gd name="T10" fmla="*/ 264919 w 30"/>
                          <a:gd name="T11" fmla="*/ 110951 h 379"/>
                          <a:gd name="T12" fmla="*/ 274992 w 30"/>
                          <a:gd name="T13" fmla="*/ 109754 h 379"/>
                          <a:gd name="T14" fmla="*/ 274992 w 30"/>
                          <a:gd name="T15" fmla="*/ 94803 h 379"/>
                          <a:gd name="T16" fmla="*/ 225208 w 30"/>
                          <a:gd name="T17" fmla="*/ 92954 h 379"/>
                          <a:gd name="T18" fmla="*/ 225208 w 30"/>
                          <a:gd name="T19" fmla="*/ 91463 h 379"/>
                          <a:gd name="T20" fmla="*/ 231287 w 30"/>
                          <a:gd name="T21" fmla="*/ 90722 h 379"/>
                          <a:gd name="T22" fmla="*/ 231287 w 30"/>
                          <a:gd name="T23" fmla="*/ 84280 h 379"/>
                          <a:gd name="T24" fmla="*/ 225208 w 30"/>
                          <a:gd name="T25" fmla="*/ 84074 h 379"/>
                          <a:gd name="T26" fmla="*/ 204116 w 30"/>
                          <a:gd name="T27" fmla="*/ 83253 h 379"/>
                          <a:gd name="T28" fmla="*/ 204116 w 30"/>
                          <a:gd name="T29" fmla="*/ 81277 h 379"/>
                          <a:gd name="T30" fmla="*/ 204116 w 30"/>
                          <a:gd name="T31" fmla="*/ 70569 h 379"/>
                          <a:gd name="T32" fmla="*/ 175059 w 30"/>
                          <a:gd name="T33" fmla="*/ 70084 h 379"/>
                          <a:gd name="T34" fmla="*/ 175059 w 30"/>
                          <a:gd name="T35" fmla="*/ 69199 h 379"/>
                          <a:gd name="T36" fmla="*/ 184459 w 30"/>
                          <a:gd name="T37" fmla="*/ 68132 h 379"/>
                          <a:gd name="T38" fmla="*/ 184459 w 30"/>
                          <a:gd name="T39" fmla="*/ 67947 h 379"/>
                          <a:gd name="T40" fmla="*/ 184459 w 30"/>
                          <a:gd name="T41" fmla="*/ 2047 h 379"/>
                          <a:gd name="T42" fmla="*/ 90548 w 30"/>
                          <a:gd name="T43" fmla="*/ 0 h 379"/>
                          <a:gd name="T44" fmla="*/ 0 w 30"/>
                          <a:gd name="T45" fmla="*/ 2047 h 379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</a:gdLst>
                        <a:ahLst/>
                        <a:cxnLst>
                          <a:cxn ang="T46">
                            <a:pos x="T0" y="T1"/>
                          </a:cxn>
                          <a:cxn ang="T47">
                            <a:pos x="T2" y="T3"/>
                          </a:cxn>
                          <a:cxn ang="T48">
                            <a:pos x="T4" y="T5"/>
                          </a:cxn>
                          <a:cxn ang="T49">
                            <a:pos x="T6" y="T7"/>
                          </a:cxn>
                          <a:cxn ang="T50">
                            <a:pos x="T8" y="T9"/>
                          </a:cxn>
                          <a:cxn ang="T51">
                            <a:pos x="T10" y="T11"/>
                          </a:cxn>
                          <a:cxn ang="T52">
                            <a:pos x="T12" y="T13"/>
                          </a:cxn>
                          <a:cxn ang="T53">
                            <a:pos x="T14" y="T15"/>
                          </a:cxn>
                          <a:cxn ang="T54">
                            <a:pos x="T16" y="T17"/>
                          </a:cxn>
                          <a:cxn ang="T55">
                            <a:pos x="T18" y="T19"/>
                          </a:cxn>
                          <a:cxn ang="T56">
                            <a:pos x="T20" y="T21"/>
                          </a:cxn>
                          <a:cxn ang="T57">
                            <a:pos x="T22" y="T23"/>
                          </a:cxn>
                          <a:cxn ang="T58">
                            <a:pos x="T24" y="T25"/>
                          </a:cxn>
                          <a:cxn ang="T59">
                            <a:pos x="T26" y="T27"/>
                          </a:cxn>
                          <a:cxn ang="T60">
                            <a:pos x="T28" y="T29"/>
                          </a:cxn>
                          <a:cxn ang="T61">
                            <a:pos x="T30" y="T31"/>
                          </a:cxn>
                          <a:cxn ang="T62">
                            <a:pos x="T32" y="T33"/>
                          </a:cxn>
                          <a:cxn ang="T63">
                            <a:pos x="T34" y="T35"/>
                          </a:cxn>
                          <a:cxn ang="T64">
                            <a:pos x="T36" y="T37"/>
                          </a:cxn>
                          <a:cxn ang="T65">
                            <a:pos x="T38" y="T39"/>
                          </a:cxn>
                          <a:cxn ang="T66">
                            <a:pos x="T40" y="T41"/>
                          </a:cxn>
                          <a:cxn ang="T67">
                            <a:pos x="T42" y="T43"/>
                          </a:cxn>
                          <a:cxn ang="T68">
                            <a:pos x="T44" y="T45"/>
                          </a:cxn>
                        </a:cxnLst>
                        <a:rect l="0" t="0" r="r" b="b"/>
                        <a:pathLst>
                          <a:path w="30" h="379">
                            <a:moveTo>
                              <a:pt x="29" y="379"/>
                            </a:moveTo>
                            <a:lnTo>
                              <a:pt x="29" y="321"/>
                            </a:lnTo>
                            <a:lnTo>
                              <a:pt x="30" y="314"/>
                            </a:lnTo>
                            <a:lnTo>
                              <a:pt x="30" y="189"/>
                            </a:lnTo>
                            <a:lnTo>
                              <a:pt x="26" y="182"/>
                            </a:lnTo>
                            <a:lnTo>
                              <a:pt x="26" y="179"/>
                            </a:lnTo>
                            <a:lnTo>
                              <a:pt x="27" y="177"/>
                            </a:lnTo>
                            <a:lnTo>
                              <a:pt x="27" y="153"/>
                            </a:lnTo>
                            <a:lnTo>
                              <a:pt x="22" y="150"/>
                            </a:lnTo>
                            <a:lnTo>
                              <a:pt x="22" y="147"/>
                            </a:lnTo>
                            <a:lnTo>
                              <a:pt x="23" y="146"/>
                            </a:lnTo>
                            <a:lnTo>
                              <a:pt x="23" y="136"/>
                            </a:lnTo>
                            <a:lnTo>
                              <a:pt x="22" y="135"/>
                            </a:lnTo>
                            <a:lnTo>
                              <a:pt x="20" y="134"/>
                            </a:lnTo>
                            <a:lnTo>
                              <a:pt x="20" y="131"/>
                            </a:lnTo>
                            <a:lnTo>
                              <a:pt x="20" y="114"/>
                            </a:lnTo>
                            <a:lnTo>
                              <a:pt x="17" y="113"/>
                            </a:lnTo>
                            <a:lnTo>
                              <a:pt x="17" y="111"/>
                            </a:lnTo>
                            <a:lnTo>
                              <a:pt x="18" y="110"/>
                            </a:lnTo>
                            <a:lnTo>
                              <a:pt x="18" y="109"/>
                            </a:lnTo>
                            <a:lnTo>
                              <a:pt x="18" y="3"/>
                            </a:lnTo>
                            <a:lnTo>
                              <a:pt x="9" y="0"/>
                            </a:lnTo>
                            <a:lnTo>
                              <a:pt x="0" y="3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29" name="Freeform 1314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1102" y="1083"/>
                        <a:ext cx="24" cy="293"/>
                      </a:xfrm>
                      <a:custGeom>
                        <a:avLst/>
                        <a:gdLst>
                          <a:gd name="T0" fmla="*/ 0 w 12"/>
                          <a:gd name="T1" fmla="*/ 115604 h 185"/>
                          <a:gd name="T2" fmla="*/ 65536 w 12"/>
                          <a:gd name="T3" fmla="*/ 111617 h 185"/>
                          <a:gd name="T4" fmla="*/ 65536 w 12"/>
                          <a:gd name="T5" fmla="*/ 110116 h 185"/>
                          <a:gd name="T6" fmla="*/ 49152 w 12"/>
                          <a:gd name="T7" fmla="*/ 109330 h 185"/>
                          <a:gd name="T8" fmla="*/ 49152 w 12"/>
                          <a:gd name="T9" fmla="*/ 93939 h 185"/>
                          <a:gd name="T10" fmla="*/ 98304 w 12"/>
                          <a:gd name="T11" fmla="*/ 92483 h 185"/>
                          <a:gd name="T12" fmla="*/ 131072 w 12"/>
                          <a:gd name="T13" fmla="*/ 91210 h 185"/>
                          <a:gd name="T14" fmla="*/ 131072 w 12"/>
                          <a:gd name="T15" fmla="*/ 89992 h 185"/>
                          <a:gd name="T16" fmla="*/ 114688 w 12"/>
                          <a:gd name="T17" fmla="*/ 89154 h 185"/>
                          <a:gd name="T18" fmla="*/ 114688 w 12"/>
                          <a:gd name="T19" fmla="*/ 82463 h 185"/>
                          <a:gd name="T20" fmla="*/ 163840 w 12"/>
                          <a:gd name="T21" fmla="*/ 81642 h 185"/>
                          <a:gd name="T22" fmla="*/ 163840 w 12"/>
                          <a:gd name="T23" fmla="*/ 80507 h 185"/>
                          <a:gd name="T24" fmla="*/ 147456 w 12"/>
                          <a:gd name="T25" fmla="*/ 80241 h 185"/>
                          <a:gd name="T26" fmla="*/ 147456 w 12"/>
                          <a:gd name="T27" fmla="*/ 69527 h 185"/>
                          <a:gd name="T28" fmla="*/ 180224 w 12"/>
                          <a:gd name="T29" fmla="*/ 69527 h 185"/>
                          <a:gd name="T30" fmla="*/ 196608 w 12"/>
                          <a:gd name="T31" fmla="*/ 68719 h 185"/>
                          <a:gd name="T32" fmla="*/ 196608 w 12"/>
                          <a:gd name="T33" fmla="*/ 67404 h 185"/>
                          <a:gd name="T34" fmla="*/ 180224 w 12"/>
                          <a:gd name="T35" fmla="*/ 66186 h 185"/>
                          <a:gd name="T36" fmla="*/ 180224 w 12"/>
                          <a:gd name="T37" fmla="*/ 0 h 185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</a:gdLst>
                        <a:ahLst/>
                        <a:cxnLst>
                          <a:cxn ang="T38">
                            <a:pos x="T0" y="T1"/>
                          </a:cxn>
                          <a:cxn ang="T39">
                            <a:pos x="T2" y="T3"/>
                          </a:cxn>
                          <a:cxn ang="T40">
                            <a:pos x="T4" y="T5"/>
                          </a:cxn>
                          <a:cxn ang="T41">
                            <a:pos x="T6" y="T7"/>
                          </a:cxn>
                          <a:cxn ang="T42">
                            <a:pos x="T8" y="T9"/>
                          </a:cxn>
                          <a:cxn ang="T43">
                            <a:pos x="T10" y="T11"/>
                          </a:cxn>
                          <a:cxn ang="T44">
                            <a:pos x="T12" y="T13"/>
                          </a:cxn>
                          <a:cxn ang="T45">
                            <a:pos x="T14" y="T15"/>
                          </a:cxn>
                          <a:cxn ang="T46">
                            <a:pos x="T16" y="T17"/>
                          </a:cxn>
                          <a:cxn ang="T47">
                            <a:pos x="T18" y="T19"/>
                          </a:cxn>
                          <a:cxn ang="T48">
                            <a:pos x="T20" y="T21"/>
                          </a:cxn>
                          <a:cxn ang="T49">
                            <a:pos x="T22" y="T23"/>
                          </a:cxn>
                          <a:cxn ang="T50">
                            <a:pos x="T24" y="T25"/>
                          </a:cxn>
                          <a:cxn ang="T51">
                            <a:pos x="T26" y="T27"/>
                          </a:cxn>
                          <a:cxn ang="T52">
                            <a:pos x="T28" y="T29"/>
                          </a:cxn>
                          <a:cxn ang="T53">
                            <a:pos x="T30" y="T31"/>
                          </a:cxn>
                          <a:cxn ang="T54">
                            <a:pos x="T32" y="T33"/>
                          </a:cxn>
                          <a:cxn ang="T55">
                            <a:pos x="T34" y="T35"/>
                          </a:cxn>
                          <a:cxn ang="T56">
                            <a:pos x="T36" y="T37"/>
                          </a:cxn>
                        </a:cxnLst>
                        <a:rect l="0" t="0" r="r" b="b"/>
                        <a:pathLst>
                          <a:path w="12" h="185">
                            <a:moveTo>
                              <a:pt x="0" y="185"/>
                            </a:moveTo>
                            <a:lnTo>
                              <a:pt x="4" y="179"/>
                            </a:lnTo>
                            <a:lnTo>
                              <a:pt x="4" y="176"/>
                            </a:lnTo>
                            <a:lnTo>
                              <a:pt x="3" y="175"/>
                            </a:lnTo>
                            <a:lnTo>
                              <a:pt x="3" y="150"/>
                            </a:lnTo>
                            <a:lnTo>
                              <a:pt x="6" y="148"/>
                            </a:lnTo>
                            <a:lnTo>
                              <a:pt x="8" y="146"/>
                            </a:lnTo>
                            <a:lnTo>
                              <a:pt x="8" y="144"/>
                            </a:lnTo>
                            <a:lnTo>
                              <a:pt x="7" y="143"/>
                            </a:lnTo>
                            <a:lnTo>
                              <a:pt x="7" y="132"/>
                            </a:lnTo>
                            <a:lnTo>
                              <a:pt x="10" y="131"/>
                            </a:lnTo>
                            <a:lnTo>
                              <a:pt x="10" y="129"/>
                            </a:lnTo>
                            <a:lnTo>
                              <a:pt x="9" y="128"/>
                            </a:lnTo>
                            <a:lnTo>
                              <a:pt x="9" y="111"/>
                            </a:lnTo>
                            <a:lnTo>
                              <a:pt x="11" y="111"/>
                            </a:lnTo>
                            <a:lnTo>
                              <a:pt x="12" y="110"/>
                            </a:lnTo>
                            <a:lnTo>
                              <a:pt x="12" y="108"/>
                            </a:lnTo>
                            <a:lnTo>
                              <a:pt x="11" y="106"/>
                            </a:lnTo>
                            <a:lnTo>
                              <a:pt x="11" y="0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30" name="Freeform 1315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1173" y="1114"/>
                        <a:ext cx="6" cy="176"/>
                      </a:xfrm>
                      <a:custGeom>
                        <a:avLst/>
                        <a:gdLst>
                          <a:gd name="T0" fmla="*/ 49152 w 3"/>
                          <a:gd name="T1" fmla="*/ 0 h 111"/>
                          <a:gd name="T2" fmla="*/ 49152 w 3"/>
                          <a:gd name="T3" fmla="*/ 0 h 111"/>
                          <a:gd name="T4" fmla="*/ 0 w 3"/>
                          <a:gd name="T5" fmla="*/ 3273 h 111"/>
                          <a:gd name="T6" fmla="*/ 0 w 3"/>
                          <a:gd name="T7" fmla="*/ 69660 h 111"/>
                          <a:gd name="T8" fmla="*/ 0 w 3"/>
                          <a:gd name="T9" fmla="*/ 70394 h 11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0" t="0" r="r" b="b"/>
                        <a:pathLst>
                          <a:path w="3" h="111">
                            <a:moveTo>
                              <a:pt x="3" y="0"/>
                            </a:moveTo>
                            <a:lnTo>
                              <a:pt x="3" y="0"/>
                            </a:lnTo>
                            <a:lnTo>
                              <a:pt x="0" y="5"/>
                            </a:lnTo>
                            <a:lnTo>
                              <a:pt x="0" y="110"/>
                            </a:lnTo>
                            <a:lnTo>
                              <a:pt x="0" y="111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31" name="Freeform 1316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1100" y="1042"/>
                        <a:ext cx="34" cy="287"/>
                      </a:xfrm>
                      <a:custGeom>
                        <a:avLst/>
                        <a:gdLst>
                          <a:gd name="T0" fmla="*/ 147456 w 17"/>
                          <a:gd name="T1" fmla="*/ 0 h 181"/>
                          <a:gd name="T2" fmla="*/ 0 w 17"/>
                          <a:gd name="T3" fmla="*/ 2528 h 181"/>
                          <a:gd name="T4" fmla="*/ 16384 w 17"/>
                          <a:gd name="T5" fmla="*/ 68498 h 181"/>
                          <a:gd name="T6" fmla="*/ 32768 w 17"/>
                          <a:gd name="T7" fmla="*/ 68498 h 181"/>
                          <a:gd name="T8" fmla="*/ 32768 w 17"/>
                          <a:gd name="T9" fmla="*/ 71219 h 181"/>
                          <a:gd name="T10" fmla="*/ 131072 w 17"/>
                          <a:gd name="T11" fmla="*/ 71219 h 181"/>
                          <a:gd name="T12" fmla="*/ 163840 w 17"/>
                          <a:gd name="T13" fmla="*/ 71729 h 181"/>
                          <a:gd name="T14" fmla="*/ 163840 w 17"/>
                          <a:gd name="T15" fmla="*/ 83266 h 181"/>
                          <a:gd name="T16" fmla="*/ 163840 w 17"/>
                          <a:gd name="T17" fmla="*/ 83566 h 181"/>
                          <a:gd name="T18" fmla="*/ 196608 w 17"/>
                          <a:gd name="T19" fmla="*/ 84602 h 181"/>
                          <a:gd name="T20" fmla="*/ 196608 w 17"/>
                          <a:gd name="T21" fmla="*/ 94149 h 181"/>
                          <a:gd name="T22" fmla="*/ 278528 w 17"/>
                          <a:gd name="T23" fmla="*/ 95745 h 181"/>
                          <a:gd name="T24" fmla="*/ 278528 w 17"/>
                          <a:gd name="T25" fmla="*/ 114816 h 181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0" t="0" r="r" b="b"/>
                        <a:pathLst>
                          <a:path w="17" h="181">
                            <a:moveTo>
                              <a:pt x="9" y="0"/>
                            </a:moveTo>
                            <a:lnTo>
                              <a:pt x="0" y="4"/>
                            </a:lnTo>
                            <a:lnTo>
                              <a:pt x="1" y="108"/>
                            </a:lnTo>
                            <a:lnTo>
                              <a:pt x="2" y="108"/>
                            </a:lnTo>
                            <a:lnTo>
                              <a:pt x="2" y="112"/>
                            </a:lnTo>
                            <a:lnTo>
                              <a:pt x="8" y="112"/>
                            </a:lnTo>
                            <a:lnTo>
                              <a:pt x="10" y="113"/>
                            </a:lnTo>
                            <a:lnTo>
                              <a:pt x="10" y="131"/>
                            </a:lnTo>
                            <a:lnTo>
                              <a:pt x="10" y="132"/>
                            </a:lnTo>
                            <a:lnTo>
                              <a:pt x="12" y="133"/>
                            </a:lnTo>
                            <a:lnTo>
                              <a:pt x="12" y="148"/>
                            </a:lnTo>
                            <a:lnTo>
                              <a:pt x="17" y="151"/>
                            </a:lnTo>
                            <a:lnTo>
                              <a:pt x="17" y="181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32" name="Freeform 1317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869" y="1098"/>
                        <a:ext cx="4" cy="205"/>
                      </a:xfrm>
                      <a:custGeom>
                        <a:avLst/>
                        <a:gdLst>
                          <a:gd name="T0" fmla="*/ 32768 w 2"/>
                          <a:gd name="T1" fmla="*/ 0 h 129"/>
                          <a:gd name="T2" fmla="*/ 0 w 2"/>
                          <a:gd name="T3" fmla="*/ 84576 h 129"/>
                          <a:gd name="T4" fmla="*/ 0 60000 65536"/>
                          <a:gd name="T5" fmla="*/ 0 60000 65536"/>
                        </a:gdLst>
                        <a:ahLst/>
                        <a:cxnLst>
                          <a:cxn ang="T4">
                            <a:pos x="T0" y="T1"/>
                          </a:cxn>
                          <a:cxn ang="T5">
                            <a:pos x="T2" y="T3"/>
                          </a:cxn>
                        </a:cxnLst>
                        <a:rect l="0" t="0" r="r" b="b"/>
                        <a:pathLst>
                          <a:path w="2" h="129">
                            <a:moveTo>
                              <a:pt x="2" y="0"/>
                            </a:moveTo>
                            <a:lnTo>
                              <a:pt x="0" y="129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33" name="Freeform 1318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814" y="1090"/>
                        <a:ext cx="2" cy="301"/>
                      </a:xfrm>
                      <a:custGeom>
                        <a:avLst/>
                        <a:gdLst>
                          <a:gd name="T0" fmla="*/ 0 w 1"/>
                          <a:gd name="T1" fmla="*/ 0 h 190"/>
                          <a:gd name="T2" fmla="*/ 0 w 1"/>
                          <a:gd name="T3" fmla="*/ 78393 h 190"/>
                          <a:gd name="T4" fmla="*/ 0 w 1"/>
                          <a:gd name="T5" fmla="*/ 83933 h 190"/>
                          <a:gd name="T6" fmla="*/ 0 w 1"/>
                          <a:gd name="T7" fmla="*/ 119305 h 19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0" t="0" r="r" b="b"/>
                        <a:pathLst>
                          <a:path w="1" h="190">
                            <a:moveTo>
                              <a:pt x="0" y="0"/>
                            </a:moveTo>
                            <a:lnTo>
                              <a:pt x="0" y="125"/>
                            </a:lnTo>
                            <a:lnTo>
                              <a:pt x="0" y="134"/>
                            </a:lnTo>
                            <a:lnTo>
                              <a:pt x="0" y="190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34" name="Freeform 1319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999" y="977"/>
                        <a:ext cx="34" cy="496"/>
                      </a:xfrm>
                      <a:custGeom>
                        <a:avLst/>
                        <a:gdLst>
                          <a:gd name="T0" fmla="*/ 278528 w 17"/>
                          <a:gd name="T1" fmla="*/ 0 h 313"/>
                          <a:gd name="T2" fmla="*/ 278528 w 17"/>
                          <a:gd name="T3" fmla="*/ 162431 h 313"/>
                          <a:gd name="T4" fmla="*/ 262144 w 17"/>
                          <a:gd name="T5" fmla="*/ 169958 h 313"/>
                          <a:gd name="T6" fmla="*/ 229376 w 17"/>
                          <a:gd name="T7" fmla="*/ 175362 h 313"/>
                          <a:gd name="T8" fmla="*/ 180224 w 17"/>
                          <a:gd name="T9" fmla="*/ 182759 h 313"/>
                          <a:gd name="T10" fmla="*/ 131072 w 17"/>
                          <a:gd name="T11" fmla="*/ 188377 h 313"/>
                          <a:gd name="T12" fmla="*/ 81920 w 17"/>
                          <a:gd name="T13" fmla="*/ 191813 h 313"/>
                          <a:gd name="T14" fmla="*/ 32768 w 17"/>
                          <a:gd name="T15" fmla="*/ 194651 h 313"/>
                          <a:gd name="T16" fmla="*/ 0 w 17"/>
                          <a:gd name="T17" fmla="*/ 197116 h 313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</a:gdLst>
                        <a:ahLst/>
                        <a:cxnLst>
                          <a:cxn ang="T18">
                            <a:pos x="T0" y="T1"/>
                          </a:cxn>
                          <a:cxn ang="T19">
                            <a:pos x="T2" y="T3"/>
                          </a:cxn>
                          <a:cxn ang="T20">
                            <a:pos x="T4" y="T5"/>
                          </a:cxn>
                          <a:cxn ang="T21">
                            <a:pos x="T6" y="T7"/>
                          </a:cxn>
                          <a:cxn ang="T22">
                            <a:pos x="T8" y="T9"/>
                          </a:cxn>
                          <a:cxn ang="T23">
                            <a:pos x="T10" y="T11"/>
                          </a:cxn>
                          <a:cxn ang="T24">
                            <a:pos x="T12" y="T13"/>
                          </a:cxn>
                          <a:cxn ang="T25">
                            <a:pos x="T14" y="T15"/>
                          </a:cxn>
                          <a:cxn ang="T26">
                            <a:pos x="T16" y="T17"/>
                          </a:cxn>
                        </a:cxnLst>
                        <a:rect l="0" t="0" r="r" b="b"/>
                        <a:pathLst>
                          <a:path w="17" h="313">
                            <a:moveTo>
                              <a:pt x="17" y="0"/>
                            </a:moveTo>
                            <a:lnTo>
                              <a:pt x="17" y="258"/>
                            </a:lnTo>
                            <a:lnTo>
                              <a:pt x="16" y="270"/>
                            </a:lnTo>
                            <a:lnTo>
                              <a:pt x="14" y="278"/>
                            </a:lnTo>
                            <a:lnTo>
                              <a:pt x="11" y="290"/>
                            </a:lnTo>
                            <a:lnTo>
                              <a:pt x="8" y="299"/>
                            </a:lnTo>
                            <a:lnTo>
                              <a:pt x="5" y="305"/>
                            </a:lnTo>
                            <a:lnTo>
                              <a:pt x="2" y="309"/>
                            </a:lnTo>
                            <a:lnTo>
                              <a:pt x="0" y="313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35" name="Freeform 1320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1170" y="1103"/>
                        <a:ext cx="2" cy="173"/>
                      </a:xfrm>
                      <a:custGeom>
                        <a:avLst/>
                        <a:gdLst>
                          <a:gd name="T0" fmla="*/ 0 w 1"/>
                          <a:gd name="T1" fmla="*/ 0 h 109"/>
                          <a:gd name="T2" fmla="*/ 0 w 1"/>
                          <a:gd name="T3" fmla="*/ 70176 h 109"/>
                          <a:gd name="T4" fmla="*/ 0 60000 65536"/>
                          <a:gd name="T5" fmla="*/ 0 60000 65536"/>
                        </a:gdLst>
                        <a:ahLst/>
                        <a:cxnLst>
                          <a:cxn ang="T4">
                            <a:pos x="T0" y="T1"/>
                          </a:cxn>
                          <a:cxn ang="T5">
                            <a:pos x="T2" y="T3"/>
                          </a:cxn>
                        </a:cxnLst>
                        <a:rect l="0" t="0" r="r" b="b"/>
                        <a:pathLst>
                          <a:path w="1" h="109">
                            <a:moveTo>
                              <a:pt x="0" y="0"/>
                            </a:moveTo>
                            <a:lnTo>
                              <a:pt x="0" y="109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36" name="Freeform 1321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807" y="1185"/>
                        <a:ext cx="23" cy="60"/>
                      </a:xfrm>
                      <a:custGeom>
                        <a:avLst/>
                        <a:gdLst>
                          <a:gd name="T0" fmla="*/ 107843 w 12"/>
                          <a:gd name="T1" fmla="*/ 0 h 38"/>
                          <a:gd name="T2" fmla="*/ 88379 w 12"/>
                          <a:gd name="T3" fmla="*/ 7140 h 38"/>
                          <a:gd name="T4" fmla="*/ 71551 w 12"/>
                          <a:gd name="T5" fmla="*/ 12423 h 38"/>
                          <a:gd name="T6" fmla="*/ 46111 w 12"/>
                          <a:gd name="T7" fmla="*/ 17496 h 38"/>
                          <a:gd name="T8" fmla="*/ 0 w 12"/>
                          <a:gd name="T9" fmla="*/ 22827 h 3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0" t="0" r="r" b="b"/>
                        <a:pathLst>
                          <a:path w="12" h="38">
                            <a:moveTo>
                              <a:pt x="12" y="0"/>
                            </a:moveTo>
                            <a:lnTo>
                              <a:pt x="10" y="12"/>
                            </a:lnTo>
                            <a:lnTo>
                              <a:pt x="8" y="21"/>
                            </a:lnTo>
                            <a:lnTo>
                              <a:pt x="5" y="29"/>
                            </a:lnTo>
                            <a:lnTo>
                              <a:pt x="0" y="38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37" name="Freeform 1322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865" y="1095"/>
                        <a:ext cx="2" cy="193"/>
                      </a:xfrm>
                      <a:custGeom>
                        <a:avLst/>
                        <a:gdLst>
                          <a:gd name="T0" fmla="*/ 0 w 1"/>
                          <a:gd name="T1" fmla="*/ 0 h 122"/>
                          <a:gd name="T2" fmla="*/ 0 w 1"/>
                          <a:gd name="T3" fmla="*/ 75031 h 122"/>
                          <a:gd name="T4" fmla="*/ 0 60000 65536"/>
                          <a:gd name="T5" fmla="*/ 0 60000 65536"/>
                        </a:gdLst>
                        <a:ahLst/>
                        <a:cxnLst>
                          <a:cxn ang="T4">
                            <a:pos x="T0" y="T1"/>
                          </a:cxn>
                          <a:cxn ang="T5">
                            <a:pos x="T2" y="T3"/>
                          </a:cxn>
                        </a:cxnLst>
                        <a:rect l="0" t="0" r="r" b="b"/>
                        <a:pathLst>
                          <a:path w="1" h="122">
                            <a:moveTo>
                              <a:pt x="0" y="0"/>
                            </a:moveTo>
                            <a:lnTo>
                              <a:pt x="0" y="122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38" name="Freeform 1323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864" y="1076"/>
                        <a:ext cx="4" cy="196"/>
                      </a:xfrm>
                      <a:custGeom>
                        <a:avLst/>
                        <a:gdLst>
                          <a:gd name="T0" fmla="*/ 32768 w 2"/>
                          <a:gd name="T1" fmla="*/ 0 h 123"/>
                          <a:gd name="T2" fmla="*/ 0 w 2"/>
                          <a:gd name="T3" fmla="*/ 83612 h 123"/>
                          <a:gd name="T4" fmla="*/ 0 60000 65536"/>
                          <a:gd name="T5" fmla="*/ 0 60000 65536"/>
                        </a:gdLst>
                        <a:ahLst/>
                        <a:cxnLst>
                          <a:cxn ang="T4">
                            <a:pos x="T0" y="T1"/>
                          </a:cxn>
                          <a:cxn ang="T5">
                            <a:pos x="T2" y="T3"/>
                          </a:cxn>
                        </a:cxnLst>
                        <a:rect l="0" t="0" r="r" b="b"/>
                        <a:pathLst>
                          <a:path w="2" h="123">
                            <a:moveTo>
                              <a:pt x="2" y="0"/>
                            </a:moveTo>
                            <a:lnTo>
                              <a:pt x="0" y="123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39" name="Freeform 1324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1022" y="1142"/>
                        <a:ext cx="17" cy="116"/>
                      </a:xfrm>
                      <a:custGeom>
                        <a:avLst/>
                        <a:gdLst>
                          <a:gd name="T0" fmla="*/ 30617 w 9"/>
                          <a:gd name="T1" fmla="*/ 0 h 73"/>
                          <a:gd name="T2" fmla="*/ 0 w 9"/>
                          <a:gd name="T3" fmla="*/ 0 h 73"/>
                          <a:gd name="T4" fmla="*/ 8581 w 9"/>
                          <a:gd name="T5" fmla="*/ 2601 h 73"/>
                          <a:gd name="T6" fmla="*/ 34484 w 9"/>
                          <a:gd name="T7" fmla="*/ 3386 h 73"/>
                          <a:gd name="T8" fmla="*/ 34484 w 9"/>
                          <a:gd name="T9" fmla="*/ 13249 h 73"/>
                          <a:gd name="T10" fmla="*/ 44096 w 9"/>
                          <a:gd name="T11" fmla="*/ 13585 h 73"/>
                          <a:gd name="T12" fmla="*/ 44096 w 9"/>
                          <a:gd name="T13" fmla="*/ 16585 h 73"/>
                          <a:gd name="T14" fmla="*/ 44096 w 9"/>
                          <a:gd name="T15" fmla="*/ 23585 h 73"/>
                          <a:gd name="T16" fmla="*/ 51366 w 9"/>
                          <a:gd name="T17" fmla="*/ 24354 h 73"/>
                          <a:gd name="T18" fmla="*/ 51366 w 9"/>
                          <a:gd name="T19" fmla="*/ 26354 h 73"/>
                          <a:gd name="T20" fmla="*/ 51366 w 9"/>
                          <a:gd name="T21" fmla="*/ 44561 h 73"/>
                          <a:gd name="T22" fmla="*/ 65136 w 9"/>
                          <a:gd name="T23" fmla="*/ 44561 h 73"/>
                          <a:gd name="T24" fmla="*/ 65136 w 9"/>
                          <a:gd name="T25" fmla="*/ 47042 h 73"/>
                          <a:gd name="T26" fmla="*/ 16209 w 9"/>
                          <a:gd name="T27" fmla="*/ 47608 h 73"/>
                          <a:gd name="T28" fmla="*/ 16209 w 9"/>
                          <a:gd name="T29" fmla="*/ 44561 h 73"/>
                          <a:gd name="T30" fmla="*/ 23345 w 9"/>
                          <a:gd name="T31" fmla="*/ 44561 h 73"/>
                          <a:gd name="T32" fmla="*/ 23345 w 9"/>
                          <a:gd name="T33" fmla="*/ 26786 h 73"/>
                          <a:gd name="T34" fmla="*/ 16209 w 9"/>
                          <a:gd name="T35" fmla="*/ 26354 h 73"/>
                          <a:gd name="T36" fmla="*/ 16209 w 9"/>
                          <a:gd name="T37" fmla="*/ 24354 h 73"/>
                          <a:gd name="T38" fmla="*/ 23345 w 9"/>
                          <a:gd name="T39" fmla="*/ 23585 h 73"/>
                          <a:gd name="T40" fmla="*/ 23345 w 9"/>
                          <a:gd name="T41" fmla="*/ 16857 h 73"/>
                          <a:gd name="T42" fmla="*/ 16209 w 9"/>
                          <a:gd name="T43" fmla="*/ 15468 h 73"/>
                          <a:gd name="T44" fmla="*/ 16209 w 9"/>
                          <a:gd name="T45" fmla="*/ 13585 h 73"/>
                          <a:gd name="T46" fmla="*/ 16209 w 9"/>
                          <a:gd name="T47" fmla="*/ 2601 h 73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</a:gdLst>
                        <a:ahLst/>
                        <a:cxnLst>
                          <a:cxn ang="T48">
                            <a:pos x="T0" y="T1"/>
                          </a:cxn>
                          <a:cxn ang="T49">
                            <a:pos x="T2" y="T3"/>
                          </a:cxn>
                          <a:cxn ang="T50">
                            <a:pos x="T4" y="T5"/>
                          </a:cxn>
                          <a:cxn ang="T51">
                            <a:pos x="T6" y="T7"/>
                          </a:cxn>
                          <a:cxn ang="T52">
                            <a:pos x="T8" y="T9"/>
                          </a:cxn>
                          <a:cxn ang="T53">
                            <a:pos x="T10" y="T11"/>
                          </a:cxn>
                          <a:cxn ang="T54">
                            <a:pos x="T12" y="T13"/>
                          </a:cxn>
                          <a:cxn ang="T55">
                            <a:pos x="T14" y="T15"/>
                          </a:cxn>
                          <a:cxn ang="T56">
                            <a:pos x="T16" y="T17"/>
                          </a:cxn>
                          <a:cxn ang="T57">
                            <a:pos x="T18" y="T19"/>
                          </a:cxn>
                          <a:cxn ang="T58">
                            <a:pos x="T20" y="T21"/>
                          </a:cxn>
                          <a:cxn ang="T59">
                            <a:pos x="T22" y="T23"/>
                          </a:cxn>
                          <a:cxn ang="T60">
                            <a:pos x="T24" y="T25"/>
                          </a:cxn>
                          <a:cxn ang="T61">
                            <a:pos x="T26" y="T27"/>
                          </a:cxn>
                          <a:cxn ang="T62">
                            <a:pos x="T28" y="T29"/>
                          </a:cxn>
                          <a:cxn ang="T63">
                            <a:pos x="T30" y="T31"/>
                          </a:cxn>
                          <a:cxn ang="T64">
                            <a:pos x="T32" y="T33"/>
                          </a:cxn>
                          <a:cxn ang="T65">
                            <a:pos x="T34" y="T35"/>
                          </a:cxn>
                          <a:cxn ang="T66">
                            <a:pos x="T36" y="T37"/>
                          </a:cxn>
                          <a:cxn ang="T67">
                            <a:pos x="T38" y="T39"/>
                          </a:cxn>
                          <a:cxn ang="T68">
                            <a:pos x="T40" y="T41"/>
                          </a:cxn>
                          <a:cxn ang="T69">
                            <a:pos x="T42" y="T43"/>
                          </a:cxn>
                          <a:cxn ang="T70">
                            <a:pos x="T44" y="T45"/>
                          </a:cxn>
                          <a:cxn ang="T71">
                            <a:pos x="T46" y="T47"/>
                          </a:cxn>
                        </a:cxnLst>
                        <a:rect l="0" t="0" r="r" b="b"/>
                        <a:pathLst>
                          <a:path w="9" h="73">
                            <a:moveTo>
                              <a:pt x="4" y="0"/>
                            </a:moveTo>
                            <a:lnTo>
                              <a:pt x="0" y="0"/>
                            </a:lnTo>
                            <a:lnTo>
                              <a:pt x="1" y="4"/>
                            </a:lnTo>
                            <a:lnTo>
                              <a:pt x="5" y="5"/>
                            </a:lnTo>
                            <a:lnTo>
                              <a:pt x="5" y="20"/>
                            </a:lnTo>
                            <a:lnTo>
                              <a:pt x="6" y="21"/>
                            </a:lnTo>
                            <a:lnTo>
                              <a:pt x="6" y="25"/>
                            </a:lnTo>
                            <a:lnTo>
                              <a:pt x="6" y="36"/>
                            </a:lnTo>
                            <a:lnTo>
                              <a:pt x="7" y="37"/>
                            </a:lnTo>
                            <a:lnTo>
                              <a:pt x="7" y="40"/>
                            </a:lnTo>
                            <a:lnTo>
                              <a:pt x="7" y="68"/>
                            </a:lnTo>
                            <a:lnTo>
                              <a:pt x="9" y="68"/>
                            </a:lnTo>
                            <a:lnTo>
                              <a:pt x="9" y="72"/>
                            </a:lnTo>
                            <a:lnTo>
                              <a:pt x="2" y="73"/>
                            </a:lnTo>
                            <a:lnTo>
                              <a:pt x="2" y="68"/>
                            </a:lnTo>
                            <a:lnTo>
                              <a:pt x="3" y="68"/>
                            </a:lnTo>
                            <a:lnTo>
                              <a:pt x="3" y="41"/>
                            </a:lnTo>
                            <a:lnTo>
                              <a:pt x="2" y="40"/>
                            </a:lnTo>
                            <a:lnTo>
                              <a:pt x="2" y="37"/>
                            </a:lnTo>
                            <a:lnTo>
                              <a:pt x="3" y="36"/>
                            </a:lnTo>
                            <a:lnTo>
                              <a:pt x="3" y="26"/>
                            </a:lnTo>
                            <a:lnTo>
                              <a:pt x="2" y="24"/>
                            </a:lnTo>
                            <a:lnTo>
                              <a:pt x="2" y="21"/>
                            </a:lnTo>
                            <a:lnTo>
                              <a:pt x="2" y="4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40" name="Line 1325"/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 flipV="1">
                        <a:off x="629" y="1203"/>
                        <a:ext cx="74" cy="0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41" name="Line 1326"/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 flipV="1">
                        <a:off x="1054" y="1202"/>
                        <a:ext cx="6" cy="0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42" name="Line 1327"/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 flipV="1">
                        <a:off x="1080" y="1202"/>
                        <a:ext cx="6" cy="0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43" name="Line 1328"/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1041" y="1193"/>
                        <a:ext cx="18" cy="2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44" name="Line 1329"/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 flipV="1">
                        <a:off x="1012" y="1193"/>
                        <a:ext cx="28" cy="0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45" name="Freeform 1330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1008" y="1189"/>
                        <a:ext cx="27" cy="1"/>
                      </a:xfrm>
                      <a:custGeom>
                        <a:avLst/>
                        <a:gdLst>
                          <a:gd name="T0" fmla="*/ 137241 w 14"/>
                          <a:gd name="T1" fmla="*/ 0 h 1"/>
                          <a:gd name="T2" fmla="*/ 116592 w 14"/>
                          <a:gd name="T3" fmla="*/ 0 h 1"/>
                          <a:gd name="T4" fmla="*/ 87432 w 14"/>
                          <a:gd name="T5" fmla="*/ 0 h 1"/>
                          <a:gd name="T6" fmla="*/ 60455 w 14"/>
                          <a:gd name="T7" fmla="*/ 0 h 1"/>
                          <a:gd name="T8" fmla="*/ 39790 w 14"/>
                          <a:gd name="T9" fmla="*/ 1 h 1"/>
                          <a:gd name="T10" fmla="*/ 0 w 14"/>
                          <a:gd name="T11" fmla="*/ 1 h 1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0" t="0" r="r" b="b"/>
                        <a:pathLst>
                          <a:path w="14" h="1">
                            <a:moveTo>
                              <a:pt x="14" y="0"/>
                            </a:moveTo>
                            <a:lnTo>
                              <a:pt x="12" y="0"/>
                            </a:lnTo>
                            <a:lnTo>
                              <a:pt x="9" y="0"/>
                            </a:lnTo>
                            <a:lnTo>
                              <a:pt x="6" y="0"/>
                            </a:lnTo>
                            <a:lnTo>
                              <a:pt x="4" y="1"/>
                            </a:ln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46" name="Freeform 1331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1054" y="1156"/>
                        <a:ext cx="1" cy="60"/>
                      </a:xfrm>
                      <a:custGeom>
                        <a:avLst/>
                        <a:gdLst>
                          <a:gd name="T0" fmla="*/ 0 w 1"/>
                          <a:gd name="T1" fmla="*/ 0 h 38"/>
                          <a:gd name="T2" fmla="*/ 0 w 1"/>
                          <a:gd name="T3" fmla="*/ 13159 h 38"/>
                          <a:gd name="T4" fmla="*/ 1 w 1"/>
                          <a:gd name="T5" fmla="*/ 13680 h 38"/>
                          <a:gd name="T6" fmla="*/ 1 w 1"/>
                          <a:gd name="T7" fmla="*/ 22827 h 38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0" t="0" r="r" b="b"/>
                        <a:pathLst>
                          <a:path w="1" h="38">
                            <a:moveTo>
                              <a:pt x="0" y="0"/>
                            </a:moveTo>
                            <a:lnTo>
                              <a:pt x="0" y="22"/>
                            </a:lnTo>
                            <a:lnTo>
                              <a:pt x="1" y="23"/>
                            </a:lnTo>
                            <a:lnTo>
                              <a:pt x="1" y="38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47" name="Line 1332"/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1019" y="1178"/>
                        <a:ext cx="6" cy="8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48" name="Freeform 1333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1002" y="1171"/>
                        <a:ext cx="12" cy="8"/>
                      </a:xfrm>
                      <a:custGeom>
                        <a:avLst/>
                        <a:gdLst>
                          <a:gd name="T0" fmla="*/ 98304 w 6"/>
                          <a:gd name="T1" fmla="*/ 3712 h 5"/>
                          <a:gd name="T2" fmla="*/ 65536 w 6"/>
                          <a:gd name="T3" fmla="*/ 2872 h 5"/>
                          <a:gd name="T4" fmla="*/ 32768 w 6"/>
                          <a:gd name="T5" fmla="*/ 1450 h 5"/>
                          <a:gd name="T6" fmla="*/ 0 w 6"/>
                          <a:gd name="T7" fmla="*/ 0 h 5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0" t="0" r="r" b="b"/>
                        <a:pathLst>
                          <a:path w="6" h="5">
                            <a:moveTo>
                              <a:pt x="6" y="5"/>
                            </a:moveTo>
                            <a:lnTo>
                              <a:pt x="4" y="4"/>
                            </a:lnTo>
                            <a:lnTo>
                              <a:pt x="2" y="2"/>
                            </a:lnTo>
                            <a:lnTo>
                              <a:pt x="0" y="0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49" name="Line 1334"/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 flipV="1">
                        <a:off x="959" y="1181"/>
                        <a:ext cx="28" cy="0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50" name="Line 1335"/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 flipH="1">
                        <a:off x="998" y="1154"/>
                        <a:ext cx="0" cy="49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51" name="Freeform 1336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865" y="1063"/>
                        <a:ext cx="7" cy="206"/>
                      </a:xfrm>
                      <a:custGeom>
                        <a:avLst/>
                        <a:gdLst>
                          <a:gd name="T0" fmla="*/ 0 w 4"/>
                          <a:gd name="T1" fmla="*/ 0 h 130"/>
                          <a:gd name="T2" fmla="*/ 7590 w 4"/>
                          <a:gd name="T3" fmla="*/ 3260 h 130"/>
                          <a:gd name="T4" fmla="*/ 5752 w 4"/>
                          <a:gd name="T5" fmla="*/ 80939 h 130"/>
                          <a:gd name="T6" fmla="*/ 10066 w 4"/>
                          <a:gd name="T7" fmla="*/ 81792 h 13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0" t="0" r="r" b="b"/>
                        <a:pathLst>
                          <a:path w="4" h="130">
                            <a:moveTo>
                              <a:pt x="0" y="0"/>
                            </a:moveTo>
                            <a:lnTo>
                              <a:pt x="3" y="5"/>
                            </a:lnTo>
                            <a:lnTo>
                              <a:pt x="2" y="129"/>
                            </a:lnTo>
                            <a:lnTo>
                              <a:pt x="4" y="130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52" name="Freeform 1337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943" y="1181"/>
                        <a:ext cx="41" cy="3"/>
                      </a:xfrm>
                      <a:custGeom>
                        <a:avLst/>
                        <a:gdLst>
                          <a:gd name="T0" fmla="*/ 245350 w 21"/>
                          <a:gd name="T1" fmla="*/ 0 h 2"/>
                          <a:gd name="T2" fmla="*/ 161560 w 21"/>
                          <a:gd name="T3" fmla="*/ 0 h 2"/>
                          <a:gd name="T4" fmla="*/ 125667 w 21"/>
                          <a:gd name="T5" fmla="*/ 0 h 2"/>
                          <a:gd name="T6" fmla="*/ 82750 w 21"/>
                          <a:gd name="T7" fmla="*/ 473 h 2"/>
                          <a:gd name="T8" fmla="*/ 60996 w 21"/>
                          <a:gd name="T9" fmla="*/ 710 h 2"/>
                          <a:gd name="T10" fmla="*/ 0 w 21"/>
                          <a:gd name="T11" fmla="*/ 473 h 2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0" t="0" r="r" b="b"/>
                        <a:pathLst>
                          <a:path w="21" h="2">
                            <a:moveTo>
                              <a:pt x="21" y="0"/>
                            </a:moveTo>
                            <a:lnTo>
                              <a:pt x="14" y="0"/>
                            </a:lnTo>
                            <a:lnTo>
                              <a:pt x="11" y="0"/>
                            </a:lnTo>
                            <a:lnTo>
                              <a:pt x="7" y="1"/>
                            </a:lnTo>
                            <a:lnTo>
                              <a:pt x="5" y="2"/>
                            </a:ln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53" name="Line 1338"/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 flipV="1">
                        <a:off x="731" y="1204"/>
                        <a:ext cx="76" cy="0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54" name="Freeform 1339"/>
                      <p:cNvSpPr>
                        <a:spLocks/>
                      </p:cNvSpPr>
                      <p:nvPr/>
                    </p:nvSpPr>
                    <p:spPr bwMode="auto">
                      <a:xfrm rot="5400000" flipH="1">
                        <a:off x="702" y="1188"/>
                        <a:ext cx="79" cy="29"/>
                      </a:xfrm>
                      <a:custGeom>
                        <a:avLst/>
                        <a:gdLst>
                          <a:gd name="T0" fmla="*/ 549153 w 40"/>
                          <a:gd name="T1" fmla="*/ 13448 h 18"/>
                          <a:gd name="T2" fmla="*/ 506489 w 40"/>
                          <a:gd name="T3" fmla="*/ 8932 h 18"/>
                          <a:gd name="T4" fmla="*/ 479649 w 40"/>
                          <a:gd name="T5" fmla="*/ 6490 h 18"/>
                          <a:gd name="T6" fmla="*/ 437097 w 40"/>
                          <a:gd name="T7" fmla="*/ 4028 h 18"/>
                          <a:gd name="T8" fmla="*/ 397228 w 40"/>
                          <a:gd name="T9" fmla="*/ 2500 h 18"/>
                          <a:gd name="T10" fmla="*/ 342378 w 40"/>
                          <a:gd name="T11" fmla="*/ 963 h 18"/>
                          <a:gd name="T12" fmla="*/ 278052 w 40"/>
                          <a:gd name="T13" fmla="*/ 0 h 18"/>
                          <a:gd name="T14" fmla="*/ 208546 w 40"/>
                          <a:gd name="T15" fmla="*/ 963 h 18"/>
                          <a:gd name="T16" fmla="*/ 151933 w 40"/>
                          <a:gd name="T17" fmla="*/ 2500 h 18"/>
                          <a:gd name="T18" fmla="*/ 98347 w 40"/>
                          <a:gd name="T19" fmla="*/ 4028 h 18"/>
                          <a:gd name="T20" fmla="*/ 42555 w 40"/>
                          <a:gd name="T21" fmla="*/ 8932 h 18"/>
                          <a:gd name="T22" fmla="*/ 0 w 40"/>
                          <a:gd name="T23" fmla="*/ 14390 h 18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</a:gdLst>
                        <a:ahLst/>
                        <a:cxnLst>
                          <a:cxn ang="T24">
                            <a:pos x="T0" y="T1"/>
                          </a:cxn>
                          <a:cxn ang="T25">
                            <a:pos x="T2" y="T3"/>
                          </a:cxn>
                          <a:cxn ang="T26">
                            <a:pos x="T4" y="T5"/>
                          </a:cxn>
                          <a:cxn ang="T27">
                            <a:pos x="T6" y="T7"/>
                          </a:cxn>
                          <a:cxn ang="T28">
                            <a:pos x="T8" y="T9"/>
                          </a:cxn>
                          <a:cxn ang="T29">
                            <a:pos x="T10" y="T11"/>
                          </a:cxn>
                          <a:cxn ang="T30">
                            <a:pos x="T12" y="T13"/>
                          </a:cxn>
                          <a:cxn ang="T31">
                            <a:pos x="T14" y="T15"/>
                          </a:cxn>
                          <a:cxn ang="T32">
                            <a:pos x="T16" y="T17"/>
                          </a:cxn>
                          <a:cxn ang="T33">
                            <a:pos x="T18" y="T19"/>
                          </a:cxn>
                          <a:cxn ang="T34">
                            <a:pos x="T20" y="T21"/>
                          </a:cxn>
                          <a:cxn ang="T35">
                            <a:pos x="T22" y="T23"/>
                          </a:cxn>
                        </a:cxnLst>
                        <a:rect l="0" t="0" r="r" b="b"/>
                        <a:pathLst>
                          <a:path w="40" h="18">
                            <a:moveTo>
                              <a:pt x="40" y="17"/>
                            </a:moveTo>
                            <a:lnTo>
                              <a:pt x="37" y="11"/>
                            </a:lnTo>
                            <a:lnTo>
                              <a:pt x="35" y="8"/>
                            </a:lnTo>
                            <a:lnTo>
                              <a:pt x="32" y="5"/>
                            </a:lnTo>
                            <a:lnTo>
                              <a:pt x="29" y="3"/>
                            </a:lnTo>
                            <a:lnTo>
                              <a:pt x="25" y="1"/>
                            </a:lnTo>
                            <a:lnTo>
                              <a:pt x="20" y="0"/>
                            </a:lnTo>
                            <a:lnTo>
                              <a:pt x="15" y="1"/>
                            </a:lnTo>
                            <a:lnTo>
                              <a:pt x="11" y="3"/>
                            </a:lnTo>
                            <a:lnTo>
                              <a:pt x="7" y="5"/>
                            </a:lnTo>
                            <a:lnTo>
                              <a:pt x="3" y="11"/>
                            </a:lnTo>
                            <a:lnTo>
                              <a:pt x="0" y="18"/>
                            </a:lnTo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55" name="Freeform 13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2" y="1161"/>
                        <a:ext cx="11" cy="10"/>
                      </a:xfrm>
                      <a:custGeom>
                        <a:avLst/>
                        <a:gdLst>
                          <a:gd name="T0" fmla="*/ 0 w 13"/>
                          <a:gd name="T1" fmla="*/ 0 h 8"/>
                          <a:gd name="T2" fmla="*/ 2 w 13"/>
                          <a:gd name="T3" fmla="*/ 95 h 8"/>
                          <a:gd name="T4" fmla="*/ 3 w 13"/>
                          <a:gd name="T5" fmla="*/ 173 h 8"/>
                          <a:gd name="T6" fmla="*/ 3 w 13"/>
                          <a:gd name="T7" fmla="*/ 186 h 8"/>
                          <a:gd name="T8" fmla="*/ 3 w 13"/>
                          <a:gd name="T9" fmla="*/ 186 h 8"/>
                          <a:gd name="T10" fmla="*/ 3 w 13"/>
                          <a:gd name="T11" fmla="*/ 149 h 8"/>
                          <a:gd name="T12" fmla="*/ 3 w 13"/>
                          <a:gd name="T13" fmla="*/ 1 h 8"/>
                          <a:gd name="T14" fmla="*/ 3 w 13"/>
                          <a:gd name="T15" fmla="*/ 1 h 8"/>
                          <a:gd name="T16" fmla="*/ 3 w 13"/>
                          <a:gd name="T17" fmla="*/ 1 h 8"/>
                          <a:gd name="T18" fmla="*/ 0 w 13"/>
                          <a:gd name="T19" fmla="*/ 0 h 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0" t="0" r="r" b="b"/>
                        <a:pathLst>
                          <a:path w="13" h="8">
                            <a:moveTo>
                              <a:pt x="0" y="0"/>
                            </a:moveTo>
                            <a:lnTo>
                              <a:pt x="2" y="4"/>
                            </a:lnTo>
                            <a:lnTo>
                              <a:pt x="5" y="7"/>
                            </a:lnTo>
                            <a:lnTo>
                              <a:pt x="10" y="8"/>
                            </a:lnTo>
                            <a:lnTo>
                              <a:pt x="13" y="8"/>
                            </a:lnTo>
                            <a:lnTo>
                              <a:pt x="13" y="6"/>
                            </a:lnTo>
                            <a:lnTo>
                              <a:pt x="12" y="1"/>
                            </a:lnTo>
                            <a:lnTo>
                              <a:pt x="9" y="1"/>
                            </a:lnTo>
                            <a:lnTo>
                              <a:pt x="4" y="1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0FFFF"/>
                      </a:solidFill>
                      <a:ln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56" name="Freeform 13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3" y="1166"/>
                        <a:ext cx="11" cy="10"/>
                      </a:xfrm>
                      <a:custGeom>
                        <a:avLst/>
                        <a:gdLst>
                          <a:gd name="T0" fmla="*/ 0 w 13"/>
                          <a:gd name="T1" fmla="*/ 0 h 8"/>
                          <a:gd name="T2" fmla="*/ 2 w 13"/>
                          <a:gd name="T3" fmla="*/ 95 h 8"/>
                          <a:gd name="T4" fmla="*/ 3 w 13"/>
                          <a:gd name="T5" fmla="*/ 173 h 8"/>
                          <a:gd name="T6" fmla="*/ 3 w 13"/>
                          <a:gd name="T7" fmla="*/ 186 h 8"/>
                          <a:gd name="T8" fmla="*/ 3 w 13"/>
                          <a:gd name="T9" fmla="*/ 186 h 8"/>
                          <a:gd name="T10" fmla="*/ 3 w 13"/>
                          <a:gd name="T11" fmla="*/ 149 h 8"/>
                          <a:gd name="T12" fmla="*/ 3 w 13"/>
                          <a:gd name="T13" fmla="*/ 1 h 8"/>
                          <a:gd name="T14" fmla="*/ 3 w 13"/>
                          <a:gd name="T15" fmla="*/ 1 h 8"/>
                          <a:gd name="T16" fmla="*/ 3 w 13"/>
                          <a:gd name="T17" fmla="*/ 1 h 8"/>
                          <a:gd name="T18" fmla="*/ 0 w 13"/>
                          <a:gd name="T19" fmla="*/ 0 h 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0" t="0" r="r" b="b"/>
                        <a:pathLst>
                          <a:path w="13" h="8">
                            <a:moveTo>
                              <a:pt x="0" y="0"/>
                            </a:moveTo>
                            <a:lnTo>
                              <a:pt x="2" y="4"/>
                            </a:lnTo>
                            <a:lnTo>
                              <a:pt x="5" y="7"/>
                            </a:lnTo>
                            <a:lnTo>
                              <a:pt x="10" y="8"/>
                            </a:lnTo>
                            <a:lnTo>
                              <a:pt x="13" y="8"/>
                            </a:lnTo>
                            <a:lnTo>
                              <a:pt x="13" y="6"/>
                            </a:lnTo>
                            <a:lnTo>
                              <a:pt x="12" y="1"/>
                            </a:lnTo>
                            <a:lnTo>
                              <a:pt x="9" y="1"/>
                            </a:lnTo>
                            <a:lnTo>
                              <a:pt x="4" y="1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0FFFF"/>
                      </a:solidFill>
                      <a:ln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57" name="Freeform 134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41" y="1175"/>
                        <a:ext cx="11" cy="10"/>
                      </a:xfrm>
                      <a:custGeom>
                        <a:avLst/>
                        <a:gdLst>
                          <a:gd name="T0" fmla="*/ 0 w 13"/>
                          <a:gd name="T1" fmla="*/ 0 h 8"/>
                          <a:gd name="T2" fmla="*/ 2 w 13"/>
                          <a:gd name="T3" fmla="*/ 95 h 8"/>
                          <a:gd name="T4" fmla="*/ 3 w 13"/>
                          <a:gd name="T5" fmla="*/ 173 h 8"/>
                          <a:gd name="T6" fmla="*/ 3 w 13"/>
                          <a:gd name="T7" fmla="*/ 186 h 8"/>
                          <a:gd name="T8" fmla="*/ 3 w 13"/>
                          <a:gd name="T9" fmla="*/ 186 h 8"/>
                          <a:gd name="T10" fmla="*/ 3 w 13"/>
                          <a:gd name="T11" fmla="*/ 149 h 8"/>
                          <a:gd name="T12" fmla="*/ 3 w 13"/>
                          <a:gd name="T13" fmla="*/ 1 h 8"/>
                          <a:gd name="T14" fmla="*/ 3 w 13"/>
                          <a:gd name="T15" fmla="*/ 1 h 8"/>
                          <a:gd name="T16" fmla="*/ 3 w 13"/>
                          <a:gd name="T17" fmla="*/ 1 h 8"/>
                          <a:gd name="T18" fmla="*/ 0 w 13"/>
                          <a:gd name="T19" fmla="*/ 0 h 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0" t="0" r="r" b="b"/>
                        <a:pathLst>
                          <a:path w="13" h="8">
                            <a:moveTo>
                              <a:pt x="0" y="0"/>
                            </a:moveTo>
                            <a:lnTo>
                              <a:pt x="2" y="4"/>
                            </a:lnTo>
                            <a:lnTo>
                              <a:pt x="5" y="7"/>
                            </a:lnTo>
                            <a:lnTo>
                              <a:pt x="10" y="8"/>
                            </a:lnTo>
                            <a:lnTo>
                              <a:pt x="13" y="8"/>
                            </a:lnTo>
                            <a:lnTo>
                              <a:pt x="13" y="6"/>
                            </a:lnTo>
                            <a:lnTo>
                              <a:pt x="12" y="1"/>
                            </a:lnTo>
                            <a:lnTo>
                              <a:pt x="9" y="1"/>
                            </a:lnTo>
                            <a:lnTo>
                              <a:pt x="4" y="1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0FFFF"/>
                      </a:solidFill>
                      <a:ln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58" name="Freeform 134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74" y="1180"/>
                        <a:ext cx="11" cy="10"/>
                      </a:xfrm>
                      <a:custGeom>
                        <a:avLst/>
                        <a:gdLst>
                          <a:gd name="T0" fmla="*/ 0 w 13"/>
                          <a:gd name="T1" fmla="*/ 0 h 8"/>
                          <a:gd name="T2" fmla="*/ 2 w 13"/>
                          <a:gd name="T3" fmla="*/ 95 h 8"/>
                          <a:gd name="T4" fmla="*/ 3 w 13"/>
                          <a:gd name="T5" fmla="*/ 173 h 8"/>
                          <a:gd name="T6" fmla="*/ 3 w 13"/>
                          <a:gd name="T7" fmla="*/ 186 h 8"/>
                          <a:gd name="T8" fmla="*/ 3 w 13"/>
                          <a:gd name="T9" fmla="*/ 186 h 8"/>
                          <a:gd name="T10" fmla="*/ 3 w 13"/>
                          <a:gd name="T11" fmla="*/ 149 h 8"/>
                          <a:gd name="T12" fmla="*/ 3 w 13"/>
                          <a:gd name="T13" fmla="*/ 1 h 8"/>
                          <a:gd name="T14" fmla="*/ 3 w 13"/>
                          <a:gd name="T15" fmla="*/ 1 h 8"/>
                          <a:gd name="T16" fmla="*/ 3 w 13"/>
                          <a:gd name="T17" fmla="*/ 1 h 8"/>
                          <a:gd name="T18" fmla="*/ 0 w 13"/>
                          <a:gd name="T19" fmla="*/ 0 h 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0" t="0" r="r" b="b"/>
                        <a:pathLst>
                          <a:path w="13" h="8">
                            <a:moveTo>
                              <a:pt x="0" y="0"/>
                            </a:moveTo>
                            <a:lnTo>
                              <a:pt x="2" y="4"/>
                            </a:lnTo>
                            <a:lnTo>
                              <a:pt x="5" y="7"/>
                            </a:lnTo>
                            <a:lnTo>
                              <a:pt x="10" y="8"/>
                            </a:lnTo>
                            <a:lnTo>
                              <a:pt x="13" y="8"/>
                            </a:lnTo>
                            <a:lnTo>
                              <a:pt x="13" y="6"/>
                            </a:lnTo>
                            <a:lnTo>
                              <a:pt x="12" y="1"/>
                            </a:lnTo>
                            <a:lnTo>
                              <a:pt x="9" y="1"/>
                            </a:lnTo>
                            <a:lnTo>
                              <a:pt x="4" y="1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0FFFF"/>
                      </a:solidFill>
                      <a:ln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102559" name="Freeform 13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50" y="1183"/>
                        <a:ext cx="11" cy="10"/>
                      </a:xfrm>
                      <a:custGeom>
                        <a:avLst/>
                        <a:gdLst>
                          <a:gd name="T0" fmla="*/ 0 w 13"/>
                          <a:gd name="T1" fmla="*/ 0 h 8"/>
                          <a:gd name="T2" fmla="*/ 2 w 13"/>
                          <a:gd name="T3" fmla="*/ 95 h 8"/>
                          <a:gd name="T4" fmla="*/ 3 w 13"/>
                          <a:gd name="T5" fmla="*/ 173 h 8"/>
                          <a:gd name="T6" fmla="*/ 3 w 13"/>
                          <a:gd name="T7" fmla="*/ 186 h 8"/>
                          <a:gd name="T8" fmla="*/ 3 w 13"/>
                          <a:gd name="T9" fmla="*/ 186 h 8"/>
                          <a:gd name="T10" fmla="*/ 3 w 13"/>
                          <a:gd name="T11" fmla="*/ 149 h 8"/>
                          <a:gd name="T12" fmla="*/ 3 w 13"/>
                          <a:gd name="T13" fmla="*/ 1 h 8"/>
                          <a:gd name="T14" fmla="*/ 3 w 13"/>
                          <a:gd name="T15" fmla="*/ 1 h 8"/>
                          <a:gd name="T16" fmla="*/ 3 w 13"/>
                          <a:gd name="T17" fmla="*/ 1 h 8"/>
                          <a:gd name="T18" fmla="*/ 0 w 13"/>
                          <a:gd name="T19" fmla="*/ 0 h 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0" t="0" r="r" b="b"/>
                        <a:pathLst>
                          <a:path w="13" h="8">
                            <a:moveTo>
                              <a:pt x="0" y="0"/>
                            </a:moveTo>
                            <a:lnTo>
                              <a:pt x="2" y="4"/>
                            </a:lnTo>
                            <a:lnTo>
                              <a:pt x="5" y="7"/>
                            </a:lnTo>
                            <a:lnTo>
                              <a:pt x="10" y="8"/>
                            </a:lnTo>
                            <a:lnTo>
                              <a:pt x="13" y="8"/>
                            </a:lnTo>
                            <a:lnTo>
                              <a:pt x="13" y="6"/>
                            </a:lnTo>
                            <a:lnTo>
                              <a:pt x="12" y="1"/>
                            </a:lnTo>
                            <a:lnTo>
                              <a:pt x="9" y="1"/>
                            </a:lnTo>
                            <a:lnTo>
                              <a:pt x="4" y="1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0FFFF"/>
                      </a:solidFill>
                      <a:ln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ja-JP" altLang="en-US"/>
                      </a:p>
                    </p:txBody>
                  </p:sp>
                </p:grpSp>
              </p:grpSp>
              <p:sp>
                <p:nvSpPr>
                  <p:cNvPr id="102525" name="Rectangle 1345"/>
                  <p:cNvSpPr>
                    <a:spLocks noChangeArrowheads="1"/>
                  </p:cNvSpPr>
                  <p:nvPr/>
                </p:nvSpPr>
                <p:spPr bwMode="auto">
                  <a:xfrm>
                    <a:off x="457" y="3264"/>
                    <a:ext cx="983" cy="52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5E5E76"/>
                      </a:gs>
                      <a:gs pos="50000">
                        <a:srgbClr val="CCCCFF"/>
                      </a:gs>
                      <a:gs pos="100000">
                        <a:srgbClr val="5E5E76"/>
                      </a:gs>
                    </a:gsLst>
                    <a:lin ang="5400000" scaled="1"/>
                  </a:gra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1pPr>
                    <a:lvl2pPr marL="742950" indent="-28575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2pPr>
                    <a:lvl3pPr marL="11430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3pPr>
                    <a:lvl4pPr marL="16002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4pPr>
                    <a:lvl5pPr marL="2057400" indent="-228600"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2800" b="1">
                        <a:solidFill>
                          <a:schemeClr val="tx2"/>
                        </a:solidFill>
                        <a:latin typeface="HG丸ｺﾞｼｯｸM-PRO" panose="020F0600000000000000" pitchFamily="50" charset="-128"/>
                        <a:ea typeface="ＭＳ Ｐゴシック" panose="020B0600070205080204" pitchFamily="50" charset="-128"/>
                      </a:defRPr>
                    </a:lvl9pPr>
                  </a:lstStyle>
                  <a:p>
                    <a:pPr eaLnBrk="1" hangingPunct="1"/>
                    <a:endParaRPr lang="ja-JP" altLang="en-US"/>
                  </a:p>
                </p:txBody>
              </p:sp>
            </p:grpSp>
            <p:sp>
              <p:nvSpPr>
                <p:cNvPr id="102522" name="Rectangle 1346"/>
                <p:cNvSpPr>
                  <a:spLocks noChangeArrowheads="1"/>
                </p:cNvSpPr>
                <p:nvPr/>
              </p:nvSpPr>
              <p:spPr bwMode="auto">
                <a:xfrm>
                  <a:off x="-362" y="2448"/>
                  <a:ext cx="798" cy="864"/>
                </a:xfrm>
                <a:prstGeom prst="rect">
                  <a:avLst/>
                </a:prstGeom>
                <a:gradFill rotWithShape="0">
                  <a:gsLst>
                    <a:gs pos="0">
                      <a:srgbClr val="007600"/>
                    </a:gs>
                    <a:gs pos="50000">
                      <a:srgbClr val="00FF00"/>
                    </a:gs>
                    <a:gs pos="100000">
                      <a:srgbClr val="007600"/>
                    </a:gs>
                  </a:gsLst>
                  <a:lin ang="5400000" scaled="1"/>
                </a:gra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102523" name="Rectangle 1347" descr="横線"/>
                <p:cNvSpPr>
                  <a:spLocks noChangeArrowheads="1"/>
                </p:cNvSpPr>
                <p:nvPr/>
              </p:nvSpPr>
              <p:spPr bwMode="auto">
                <a:xfrm>
                  <a:off x="-821" y="2592"/>
                  <a:ext cx="459" cy="540"/>
                </a:xfrm>
                <a:prstGeom prst="rect">
                  <a:avLst/>
                </a:prstGeom>
                <a:pattFill prst="ltHorz">
                  <a:fgClr>
                    <a:srgbClr val="333300"/>
                  </a:fgClr>
                  <a:bgClr>
                    <a:srgbClr val="005E76"/>
                  </a:bgClr>
                </a:patt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grpSp>
            <p:nvGrpSpPr>
              <p:cNvPr id="102516" name="Group 1348"/>
              <p:cNvGrpSpPr>
                <a:grpSpLocks/>
              </p:cNvGrpSpPr>
              <p:nvPr/>
            </p:nvGrpSpPr>
            <p:grpSpPr bwMode="auto">
              <a:xfrm>
                <a:off x="-960" y="3312"/>
                <a:ext cx="2613" cy="432"/>
                <a:chOff x="-960" y="3312"/>
                <a:chExt cx="2613" cy="432"/>
              </a:xfrm>
            </p:grpSpPr>
            <p:sp>
              <p:nvSpPr>
                <p:cNvPr id="102517" name="Rectangle 1349"/>
                <p:cNvSpPr>
                  <a:spLocks noChangeArrowheads="1"/>
                </p:cNvSpPr>
                <p:nvPr/>
              </p:nvSpPr>
              <p:spPr bwMode="auto">
                <a:xfrm>
                  <a:off x="-960" y="3312"/>
                  <a:ext cx="1715" cy="432"/>
                </a:xfrm>
                <a:prstGeom prst="rect">
                  <a:avLst/>
                </a:prstGeom>
                <a:gradFill rotWithShape="0">
                  <a:gsLst>
                    <a:gs pos="0">
                      <a:srgbClr val="007600"/>
                    </a:gs>
                    <a:gs pos="50000">
                      <a:srgbClr val="00FF00"/>
                    </a:gs>
                    <a:gs pos="100000">
                      <a:srgbClr val="007600"/>
                    </a:gs>
                  </a:gsLst>
                  <a:lin ang="5400000" scaled="1"/>
                </a:gra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102518" name="Rectangle 1350"/>
                <p:cNvSpPr>
                  <a:spLocks noChangeArrowheads="1"/>
                </p:cNvSpPr>
                <p:nvPr/>
              </p:nvSpPr>
              <p:spPr bwMode="auto">
                <a:xfrm>
                  <a:off x="755" y="3564"/>
                  <a:ext cx="300" cy="180"/>
                </a:xfrm>
                <a:prstGeom prst="rect">
                  <a:avLst/>
                </a:prstGeom>
                <a:solidFill>
                  <a:srgbClr val="C0C0C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102519" name="Rectangle 1351"/>
                <p:cNvSpPr>
                  <a:spLocks noChangeArrowheads="1"/>
                </p:cNvSpPr>
                <p:nvPr/>
              </p:nvSpPr>
              <p:spPr bwMode="auto">
                <a:xfrm>
                  <a:off x="1055" y="3600"/>
                  <a:ext cx="299" cy="144"/>
                </a:xfrm>
                <a:prstGeom prst="rect">
                  <a:avLst/>
                </a:prstGeom>
                <a:solidFill>
                  <a:srgbClr val="C0C0C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102520" name="Rectangle 1352"/>
                <p:cNvSpPr>
                  <a:spLocks noChangeArrowheads="1"/>
                </p:cNvSpPr>
                <p:nvPr/>
              </p:nvSpPr>
              <p:spPr bwMode="auto">
                <a:xfrm>
                  <a:off x="1354" y="3636"/>
                  <a:ext cx="299" cy="108"/>
                </a:xfrm>
                <a:prstGeom prst="rect">
                  <a:avLst/>
                </a:prstGeom>
                <a:solidFill>
                  <a:srgbClr val="C0C0C0"/>
                </a:solidFill>
                <a:ln w="381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</p:grpSp>
        <p:grpSp>
          <p:nvGrpSpPr>
            <p:cNvPr id="102504" name="Group 1610"/>
            <p:cNvGrpSpPr>
              <a:grpSpLocks/>
            </p:cNvGrpSpPr>
            <p:nvPr/>
          </p:nvGrpSpPr>
          <p:grpSpPr bwMode="auto">
            <a:xfrm>
              <a:off x="3024" y="2736"/>
              <a:ext cx="336" cy="269"/>
              <a:chOff x="3648" y="2736"/>
              <a:chExt cx="336" cy="269"/>
            </a:xfrm>
          </p:grpSpPr>
          <p:grpSp>
            <p:nvGrpSpPr>
              <p:cNvPr id="102505" name="Group 1595"/>
              <p:cNvGrpSpPr>
                <a:grpSpLocks/>
              </p:cNvGrpSpPr>
              <p:nvPr/>
            </p:nvGrpSpPr>
            <p:grpSpPr bwMode="auto">
              <a:xfrm>
                <a:off x="3648" y="2736"/>
                <a:ext cx="336" cy="77"/>
                <a:chOff x="3072" y="2153"/>
                <a:chExt cx="336" cy="77"/>
              </a:xfrm>
            </p:grpSpPr>
            <p:sp>
              <p:nvSpPr>
                <p:cNvPr id="102511" name="Freeform 1596"/>
                <p:cNvSpPr>
                  <a:spLocks/>
                </p:cNvSpPr>
                <p:nvPr/>
              </p:nvSpPr>
              <p:spPr bwMode="auto">
                <a:xfrm rot="1736075" flipV="1">
                  <a:off x="3072" y="2163"/>
                  <a:ext cx="45" cy="67"/>
                </a:xfrm>
                <a:custGeom>
                  <a:avLst/>
                  <a:gdLst>
                    <a:gd name="T0" fmla="*/ 0 w 130"/>
                    <a:gd name="T1" fmla="*/ 0 h 162"/>
                    <a:gd name="T2" fmla="*/ 0 w 130"/>
                    <a:gd name="T3" fmla="*/ 0 h 16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30" h="162">
                      <a:moveTo>
                        <a:pt x="130" y="162"/>
                      </a:moveTo>
                      <a:cubicBezTo>
                        <a:pt x="108" y="135"/>
                        <a:pt x="22" y="27"/>
                        <a:pt x="0" y="0"/>
                      </a:cubicBezTo>
                    </a:path>
                  </a:pathLst>
                </a:custGeom>
                <a:noFill/>
                <a:ln w="63500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2512" name="Freeform 1597"/>
                <p:cNvSpPr>
                  <a:spLocks/>
                </p:cNvSpPr>
                <p:nvPr/>
              </p:nvSpPr>
              <p:spPr bwMode="auto">
                <a:xfrm rot="6856834">
                  <a:off x="3160" y="2164"/>
                  <a:ext cx="32" cy="74"/>
                </a:xfrm>
                <a:custGeom>
                  <a:avLst/>
                  <a:gdLst>
                    <a:gd name="T0" fmla="*/ 0 w 130"/>
                    <a:gd name="T1" fmla="*/ 0 h 162"/>
                    <a:gd name="T2" fmla="*/ 0 w 130"/>
                    <a:gd name="T3" fmla="*/ 0 h 16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30" h="162">
                      <a:moveTo>
                        <a:pt x="130" y="162"/>
                      </a:moveTo>
                      <a:cubicBezTo>
                        <a:pt x="108" y="135"/>
                        <a:pt x="22" y="27"/>
                        <a:pt x="0" y="0"/>
                      </a:cubicBezTo>
                    </a:path>
                  </a:pathLst>
                </a:custGeom>
                <a:noFill/>
                <a:ln w="63500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2513" name="Freeform 1598"/>
                <p:cNvSpPr>
                  <a:spLocks/>
                </p:cNvSpPr>
                <p:nvPr/>
              </p:nvSpPr>
              <p:spPr bwMode="auto">
                <a:xfrm rot="-1736075">
                  <a:off x="3267" y="2153"/>
                  <a:ext cx="45" cy="67"/>
                </a:xfrm>
                <a:custGeom>
                  <a:avLst/>
                  <a:gdLst>
                    <a:gd name="T0" fmla="*/ 0 w 130"/>
                    <a:gd name="T1" fmla="*/ 0 h 162"/>
                    <a:gd name="T2" fmla="*/ 0 w 130"/>
                    <a:gd name="T3" fmla="*/ 0 h 16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30" h="162">
                      <a:moveTo>
                        <a:pt x="130" y="162"/>
                      </a:moveTo>
                      <a:cubicBezTo>
                        <a:pt x="108" y="135"/>
                        <a:pt x="22" y="27"/>
                        <a:pt x="0" y="0"/>
                      </a:cubicBezTo>
                    </a:path>
                  </a:pathLst>
                </a:custGeom>
                <a:noFill/>
                <a:ln w="63500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2514" name="Freeform 1599"/>
                <p:cNvSpPr>
                  <a:spLocks/>
                </p:cNvSpPr>
                <p:nvPr/>
              </p:nvSpPr>
              <p:spPr bwMode="auto">
                <a:xfrm rot="14743166" flipV="1">
                  <a:off x="3355" y="2155"/>
                  <a:ext cx="32" cy="74"/>
                </a:xfrm>
                <a:custGeom>
                  <a:avLst/>
                  <a:gdLst>
                    <a:gd name="T0" fmla="*/ 0 w 130"/>
                    <a:gd name="T1" fmla="*/ 0 h 162"/>
                    <a:gd name="T2" fmla="*/ 0 w 130"/>
                    <a:gd name="T3" fmla="*/ 0 h 16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30" h="162">
                      <a:moveTo>
                        <a:pt x="130" y="162"/>
                      </a:moveTo>
                      <a:cubicBezTo>
                        <a:pt x="108" y="135"/>
                        <a:pt x="22" y="27"/>
                        <a:pt x="0" y="0"/>
                      </a:cubicBezTo>
                    </a:path>
                  </a:pathLst>
                </a:custGeom>
                <a:noFill/>
                <a:ln w="63500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02506" name="Group 1600"/>
              <p:cNvGrpSpPr>
                <a:grpSpLocks/>
              </p:cNvGrpSpPr>
              <p:nvPr/>
            </p:nvGrpSpPr>
            <p:grpSpPr bwMode="auto">
              <a:xfrm>
                <a:off x="3648" y="2928"/>
                <a:ext cx="336" cy="77"/>
                <a:chOff x="3072" y="2153"/>
                <a:chExt cx="336" cy="77"/>
              </a:xfrm>
            </p:grpSpPr>
            <p:sp>
              <p:nvSpPr>
                <p:cNvPr id="102507" name="Freeform 1601"/>
                <p:cNvSpPr>
                  <a:spLocks/>
                </p:cNvSpPr>
                <p:nvPr/>
              </p:nvSpPr>
              <p:spPr bwMode="auto">
                <a:xfrm rot="1736075" flipV="1">
                  <a:off x="3072" y="2163"/>
                  <a:ext cx="45" cy="67"/>
                </a:xfrm>
                <a:custGeom>
                  <a:avLst/>
                  <a:gdLst>
                    <a:gd name="T0" fmla="*/ 0 w 130"/>
                    <a:gd name="T1" fmla="*/ 0 h 162"/>
                    <a:gd name="T2" fmla="*/ 0 w 130"/>
                    <a:gd name="T3" fmla="*/ 0 h 16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30" h="162">
                      <a:moveTo>
                        <a:pt x="130" y="162"/>
                      </a:moveTo>
                      <a:cubicBezTo>
                        <a:pt x="108" y="135"/>
                        <a:pt x="22" y="27"/>
                        <a:pt x="0" y="0"/>
                      </a:cubicBezTo>
                    </a:path>
                  </a:pathLst>
                </a:custGeom>
                <a:noFill/>
                <a:ln w="63500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2508" name="Freeform 1602"/>
                <p:cNvSpPr>
                  <a:spLocks/>
                </p:cNvSpPr>
                <p:nvPr/>
              </p:nvSpPr>
              <p:spPr bwMode="auto">
                <a:xfrm rot="6856834">
                  <a:off x="3160" y="2164"/>
                  <a:ext cx="32" cy="74"/>
                </a:xfrm>
                <a:custGeom>
                  <a:avLst/>
                  <a:gdLst>
                    <a:gd name="T0" fmla="*/ 0 w 130"/>
                    <a:gd name="T1" fmla="*/ 0 h 162"/>
                    <a:gd name="T2" fmla="*/ 0 w 130"/>
                    <a:gd name="T3" fmla="*/ 0 h 16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30" h="162">
                      <a:moveTo>
                        <a:pt x="130" y="162"/>
                      </a:moveTo>
                      <a:cubicBezTo>
                        <a:pt x="108" y="135"/>
                        <a:pt x="22" y="27"/>
                        <a:pt x="0" y="0"/>
                      </a:cubicBezTo>
                    </a:path>
                  </a:pathLst>
                </a:custGeom>
                <a:noFill/>
                <a:ln w="63500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2509" name="Freeform 1603"/>
                <p:cNvSpPr>
                  <a:spLocks/>
                </p:cNvSpPr>
                <p:nvPr/>
              </p:nvSpPr>
              <p:spPr bwMode="auto">
                <a:xfrm rot="-1736075">
                  <a:off x="3267" y="2153"/>
                  <a:ext cx="45" cy="67"/>
                </a:xfrm>
                <a:custGeom>
                  <a:avLst/>
                  <a:gdLst>
                    <a:gd name="T0" fmla="*/ 0 w 130"/>
                    <a:gd name="T1" fmla="*/ 0 h 162"/>
                    <a:gd name="T2" fmla="*/ 0 w 130"/>
                    <a:gd name="T3" fmla="*/ 0 h 16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30" h="162">
                      <a:moveTo>
                        <a:pt x="130" y="162"/>
                      </a:moveTo>
                      <a:cubicBezTo>
                        <a:pt x="108" y="135"/>
                        <a:pt x="22" y="27"/>
                        <a:pt x="0" y="0"/>
                      </a:cubicBezTo>
                    </a:path>
                  </a:pathLst>
                </a:custGeom>
                <a:noFill/>
                <a:ln w="63500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02510" name="Freeform 1604"/>
                <p:cNvSpPr>
                  <a:spLocks/>
                </p:cNvSpPr>
                <p:nvPr/>
              </p:nvSpPr>
              <p:spPr bwMode="auto">
                <a:xfrm rot="14743166" flipV="1">
                  <a:off x="3355" y="2155"/>
                  <a:ext cx="32" cy="74"/>
                </a:xfrm>
                <a:custGeom>
                  <a:avLst/>
                  <a:gdLst>
                    <a:gd name="T0" fmla="*/ 0 w 130"/>
                    <a:gd name="T1" fmla="*/ 0 h 162"/>
                    <a:gd name="T2" fmla="*/ 0 w 130"/>
                    <a:gd name="T3" fmla="*/ 0 h 16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30" h="162">
                      <a:moveTo>
                        <a:pt x="130" y="162"/>
                      </a:moveTo>
                      <a:cubicBezTo>
                        <a:pt x="108" y="135"/>
                        <a:pt x="22" y="27"/>
                        <a:pt x="0" y="0"/>
                      </a:cubicBezTo>
                    </a:path>
                  </a:pathLst>
                </a:custGeom>
                <a:noFill/>
                <a:ln w="63500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</p:grpSp>
      <p:grpSp>
        <p:nvGrpSpPr>
          <p:cNvPr id="372087" name="Group 1399"/>
          <p:cNvGrpSpPr>
            <a:grpSpLocks/>
          </p:cNvGrpSpPr>
          <p:nvPr/>
        </p:nvGrpSpPr>
        <p:grpSpPr bwMode="auto">
          <a:xfrm>
            <a:off x="1295400" y="3886200"/>
            <a:ext cx="5943600" cy="2057400"/>
            <a:chOff x="-960" y="2448"/>
            <a:chExt cx="3744" cy="1296"/>
          </a:xfrm>
        </p:grpSpPr>
        <p:grpSp>
          <p:nvGrpSpPr>
            <p:cNvPr id="102458" name="Group 1400"/>
            <p:cNvGrpSpPr>
              <a:grpSpLocks/>
            </p:cNvGrpSpPr>
            <p:nvPr/>
          </p:nvGrpSpPr>
          <p:grpSpPr bwMode="auto">
            <a:xfrm>
              <a:off x="-821" y="2448"/>
              <a:ext cx="3605" cy="864"/>
              <a:chOff x="-821" y="2448"/>
              <a:chExt cx="3605" cy="864"/>
            </a:xfrm>
          </p:grpSpPr>
          <p:grpSp>
            <p:nvGrpSpPr>
              <p:cNvPr id="102464" name="Group 1401"/>
              <p:cNvGrpSpPr>
                <a:grpSpLocks/>
              </p:cNvGrpSpPr>
              <p:nvPr/>
            </p:nvGrpSpPr>
            <p:grpSpPr bwMode="auto">
              <a:xfrm>
                <a:off x="288" y="2736"/>
                <a:ext cx="2496" cy="279"/>
                <a:chOff x="457" y="3264"/>
                <a:chExt cx="4541" cy="528"/>
              </a:xfrm>
            </p:grpSpPr>
            <p:grpSp>
              <p:nvGrpSpPr>
                <p:cNvPr id="102467" name="Group 1402"/>
                <p:cNvGrpSpPr>
                  <a:grpSpLocks/>
                </p:cNvGrpSpPr>
                <p:nvPr/>
              </p:nvGrpSpPr>
              <p:grpSpPr bwMode="auto">
                <a:xfrm>
                  <a:off x="1392" y="3312"/>
                  <a:ext cx="3606" cy="462"/>
                  <a:chOff x="665" y="1160"/>
                  <a:chExt cx="601" cy="77"/>
                </a:xfrm>
              </p:grpSpPr>
              <p:sp>
                <p:nvSpPr>
                  <p:cNvPr id="102469" name="Freeform 1403"/>
                  <p:cNvSpPr>
                    <a:spLocks/>
                  </p:cNvSpPr>
                  <p:nvPr/>
                </p:nvSpPr>
                <p:spPr bwMode="auto">
                  <a:xfrm>
                    <a:off x="667" y="1160"/>
                    <a:ext cx="599" cy="77"/>
                  </a:xfrm>
                  <a:custGeom>
                    <a:avLst/>
                    <a:gdLst>
                      <a:gd name="T0" fmla="*/ 7 w 599"/>
                      <a:gd name="T1" fmla="*/ 0 h 82"/>
                      <a:gd name="T2" fmla="*/ 300 w 599"/>
                      <a:gd name="T3" fmla="*/ 1 h 82"/>
                      <a:gd name="T4" fmla="*/ 309 w 599"/>
                      <a:gd name="T5" fmla="*/ 8 h 82"/>
                      <a:gd name="T6" fmla="*/ 357 w 599"/>
                      <a:gd name="T7" fmla="*/ 8 h 82"/>
                      <a:gd name="T8" fmla="*/ 365 w 599"/>
                      <a:gd name="T9" fmla="*/ 10 h 82"/>
                      <a:gd name="T10" fmla="*/ 370 w 599"/>
                      <a:gd name="T11" fmla="*/ 8 h 82"/>
                      <a:gd name="T12" fmla="*/ 384 w 599"/>
                      <a:gd name="T13" fmla="*/ 8 h 82"/>
                      <a:gd name="T14" fmla="*/ 389 w 599"/>
                      <a:gd name="T15" fmla="*/ 10 h 82"/>
                      <a:gd name="T16" fmla="*/ 419 w 599"/>
                      <a:gd name="T17" fmla="*/ 10 h 82"/>
                      <a:gd name="T18" fmla="*/ 424 w 599"/>
                      <a:gd name="T19" fmla="*/ 14 h 82"/>
                      <a:gd name="T20" fmla="*/ 427 w 599"/>
                      <a:gd name="T21" fmla="*/ 12 h 82"/>
                      <a:gd name="T22" fmla="*/ 596 w 599"/>
                      <a:gd name="T23" fmla="*/ 12 h 82"/>
                      <a:gd name="T24" fmla="*/ 599 w 599"/>
                      <a:gd name="T25" fmla="*/ 18 h 82"/>
                      <a:gd name="T26" fmla="*/ 594 w 599"/>
                      <a:gd name="T27" fmla="*/ 25 h 82"/>
                      <a:gd name="T28" fmla="*/ 430 w 599"/>
                      <a:gd name="T29" fmla="*/ 25 h 82"/>
                      <a:gd name="T30" fmla="*/ 425 w 599"/>
                      <a:gd name="T31" fmla="*/ 23 h 82"/>
                      <a:gd name="T32" fmla="*/ 417 w 599"/>
                      <a:gd name="T33" fmla="*/ 25 h 82"/>
                      <a:gd name="T34" fmla="*/ 417 w 599"/>
                      <a:gd name="T35" fmla="*/ 27 h 82"/>
                      <a:gd name="T36" fmla="*/ 394 w 599"/>
                      <a:gd name="T37" fmla="*/ 27 h 82"/>
                      <a:gd name="T38" fmla="*/ 387 w 599"/>
                      <a:gd name="T39" fmla="*/ 25 h 82"/>
                      <a:gd name="T40" fmla="*/ 382 w 599"/>
                      <a:gd name="T41" fmla="*/ 28 h 82"/>
                      <a:gd name="T42" fmla="*/ 368 w 599"/>
                      <a:gd name="T43" fmla="*/ 29 h 82"/>
                      <a:gd name="T44" fmla="*/ 362 w 599"/>
                      <a:gd name="T45" fmla="*/ 27 h 82"/>
                      <a:gd name="T46" fmla="*/ 355 w 599"/>
                      <a:gd name="T47" fmla="*/ 33 h 82"/>
                      <a:gd name="T48" fmla="*/ 317 w 599"/>
                      <a:gd name="T49" fmla="*/ 33 h 82"/>
                      <a:gd name="T50" fmla="*/ 314 w 599"/>
                      <a:gd name="T51" fmla="*/ 31 h 82"/>
                      <a:gd name="T52" fmla="*/ 300 w 599"/>
                      <a:gd name="T53" fmla="*/ 35 h 82"/>
                      <a:gd name="T54" fmla="*/ 4 w 599"/>
                      <a:gd name="T55" fmla="*/ 35 h 82"/>
                      <a:gd name="T56" fmla="*/ 0 w 599"/>
                      <a:gd name="T57" fmla="*/ 31 h 82"/>
                      <a:gd name="T58" fmla="*/ 0 w 599"/>
                      <a:gd name="T59" fmla="*/ 7 h 82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99" h="82">
                        <a:moveTo>
                          <a:pt x="7" y="0"/>
                        </a:moveTo>
                        <a:lnTo>
                          <a:pt x="300" y="1"/>
                        </a:lnTo>
                        <a:lnTo>
                          <a:pt x="309" y="9"/>
                        </a:lnTo>
                        <a:lnTo>
                          <a:pt x="357" y="9"/>
                        </a:lnTo>
                        <a:lnTo>
                          <a:pt x="365" y="24"/>
                        </a:lnTo>
                        <a:lnTo>
                          <a:pt x="370" y="16"/>
                        </a:lnTo>
                        <a:lnTo>
                          <a:pt x="384" y="18"/>
                        </a:lnTo>
                        <a:lnTo>
                          <a:pt x="389" y="24"/>
                        </a:lnTo>
                        <a:lnTo>
                          <a:pt x="419" y="24"/>
                        </a:lnTo>
                        <a:lnTo>
                          <a:pt x="424" y="32"/>
                        </a:lnTo>
                        <a:lnTo>
                          <a:pt x="427" y="28"/>
                        </a:lnTo>
                        <a:lnTo>
                          <a:pt x="596" y="28"/>
                        </a:lnTo>
                        <a:lnTo>
                          <a:pt x="599" y="42"/>
                        </a:lnTo>
                        <a:lnTo>
                          <a:pt x="594" y="61"/>
                        </a:lnTo>
                        <a:lnTo>
                          <a:pt x="430" y="61"/>
                        </a:lnTo>
                        <a:lnTo>
                          <a:pt x="425" y="57"/>
                        </a:lnTo>
                        <a:lnTo>
                          <a:pt x="417" y="61"/>
                        </a:lnTo>
                        <a:lnTo>
                          <a:pt x="417" y="65"/>
                        </a:lnTo>
                        <a:lnTo>
                          <a:pt x="394" y="65"/>
                        </a:lnTo>
                        <a:lnTo>
                          <a:pt x="387" y="61"/>
                        </a:lnTo>
                        <a:lnTo>
                          <a:pt x="382" y="67"/>
                        </a:lnTo>
                        <a:lnTo>
                          <a:pt x="368" y="69"/>
                        </a:lnTo>
                        <a:lnTo>
                          <a:pt x="362" y="65"/>
                        </a:lnTo>
                        <a:lnTo>
                          <a:pt x="355" y="78"/>
                        </a:lnTo>
                        <a:lnTo>
                          <a:pt x="317" y="78"/>
                        </a:lnTo>
                        <a:lnTo>
                          <a:pt x="314" y="74"/>
                        </a:lnTo>
                        <a:lnTo>
                          <a:pt x="300" y="82"/>
                        </a:lnTo>
                        <a:lnTo>
                          <a:pt x="4" y="82"/>
                        </a:lnTo>
                        <a:lnTo>
                          <a:pt x="0" y="75"/>
                        </a:lnTo>
                        <a:lnTo>
                          <a:pt x="0" y="7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4A4A5C"/>
                      </a:gs>
                      <a:gs pos="50000">
                        <a:srgbClr val="CCCCFF"/>
                      </a:gs>
                      <a:gs pos="100000">
                        <a:srgbClr val="4A4A5C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grpSp>
                <p:nvGrpSpPr>
                  <p:cNvPr id="102470" name="Group 1404"/>
                  <p:cNvGrpSpPr>
                    <a:grpSpLocks/>
                  </p:cNvGrpSpPr>
                  <p:nvPr/>
                </p:nvGrpSpPr>
                <p:grpSpPr bwMode="auto">
                  <a:xfrm>
                    <a:off x="665" y="1161"/>
                    <a:ext cx="601" cy="75"/>
                    <a:chOff x="664" y="1161"/>
                    <a:chExt cx="601" cy="81"/>
                  </a:xfrm>
                </p:grpSpPr>
                <p:sp>
                  <p:nvSpPr>
                    <p:cNvPr id="102471" name="Freeform 1405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36" y="891"/>
                      <a:ext cx="58" cy="600"/>
                    </a:xfrm>
                    <a:custGeom>
                      <a:avLst/>
                      <a:gdLst>
                        <a:gd name="T0" fmla="*/ 294690 w 30"/>
                        <a:gd name="T1" fmla="*/ 235417 h 379"/>
                        <a:gd name="T2" fmla="*/ 294690 w 30"/>
                        <a:gd name="T3" fmla="*/ 199249 h 379"/>
                        <a:gd name="T4" fmla="*/ 306441 w 30"/>
                        <a:gd name="T5" fmla="*/ 195059 h 379"/>
                        <a:gd name="T6" fmla="*/ 306441 w 30"/>
                        <a:gd name="T7" fmla="*/ 117307 h 379"/>
                        <a:gd name="T8" fmla="*/ 264919 w 30"/>
                        <a:gd name="T9" fmla="*/ 113007 h 379"/>
                        <a:gd name="T10" fmla="*/ 264919 w 30"/>
                        <a:gd name="T11" fmla="*/ 110951 h 379"/>
                        <a:gd name="T12" fmla="*/ 274992 w 30"/>
                        <a:gd name="T13" fmla="*/ 109754 h 379"/>
                        <a:gd name="T14" fmla="*/ 274992 w 30"/>
                        <a:gd name="T15" fmla="*/ 94803 h 379"/>
                        <a:gd name="T16" fmla="*/ 225208 w 30"/>
                        <a:gd name="T17" fmla="*/ 92954 h 379"/>
                        <a:gd name="T18" fmla="*/ 225208 w 30"/>
                        <a:gd name="T19" fmla="*/ 91463 h 379"/>
                        <a:gd name="T20" fmla="*/ 231287 w 30"/>
                        <a:gd name="T21" fmla="*/ 90722 h 379"/>
                        <a:gd name="T22" fmla="*/ 231287 w 30"/>
                        <a:gd name="T23" fmla="*/ 84280 h 379"/>
                        <a:gd name="T24" fmla="*/ 225208 w 30"/>
                        <a:gd name="T25" fmla="*/ 84074 h 379"/>
                        <a:gd name="T26" fmla="*/ 204116 w 30"/>
                        <a:gd name="T27" fmla="*/ 83253 h 379"/>
                        <a:gd name="T28" fmla="*/ 204116 w 30"/>
                        <a:gd name="T29" fmla="*/ 81277 h 379"/>
                        <a:gd name="T30" fmla="*/ 204116 w 30"/>
                        <a:gd name="T31" fmla="*/ 70569 h 379"/>
                        <a:gd name="T32" fmla="*/ 175059 w 30"/>
                        <a:gd name="T33" fmla="*/ 70084 h 379"/>
                        <a:gd name="T34" fmla="*/ 175059 w 30"/>
                        <a:gd name="T35" fmla="*/ 69199 h 379"/>
                        <a:gd name="T36" fmla="*/ 184459 w 30"/>
                        <a:gd name="T37" fmla="*/ 68132 h 379"/>
                        <a:gd name="T38" fmla="*/ 184459 w 30"/>
                        <a:gd name="T39" fmla="*/ 67947 h 379"/>
                        <a:gd name="T40" fmla="*/ 184459 w 30"/>
                        <a:gd name="T41" fmla="*/ 2047 h 379"/>
                        <a:gd name="T42" fmla="*/ 90548 w 30"/>
                        <a:gd name="T43" fmla="*/ 0 h 379"/>
                        <a:gd name="T44" fmla="*/ 0 w 30"/>
                        <a:gd name="T45" fmla="*/ 2047 h 379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</a:gdLst>
                      <a:ahLst/>
                      <a:cxnLst>
                        <a:cxn ang="T46">
                          <a:pos x="T0" y="T1"/>
                        </a:cxn>
                        <a:cxn ang="T47">
                          <a:pos x="T2" y="T3"/>
                        </a:cxn>
                        <a:cxn ang="T48">
                          <a:pos x="T4" y="T5"/>
                        </a:cxn>
                        <a:cxn ang="T49">
                          <a:pos x="T6" y="T7"/>
                        </a:cxn>
                        <a:cxn ang="T50">
                          <a:pos x="T8" y="T9"/>
                        </a:cxn>
                        <a:cxn ang="T51">
                          <a:pos x="T10" y="T11"/>
                        </a:cxn>
                        <a:cxn ang="T52">
                          <a:pos x="T12" y="T13"/>
                        </a:cxn>
                        <a:cxn ang="T53">
                          <a:pos x="T14" y="T15"/>
                        </a:cxn>
                        <a:cxn ang="T54">
                          <a:pos x="T16" y="T17"/>
                        </a:cxn>
                        <a:cxn ang="T55">
                          <a:pos x="T18" y="T19"/>
                        </a:cxn>
                        <a:cxn ang="T56">
                          <a:pos x="T20" y="T21"/>
                        </a:cxn>
                        <a:cxn ang="T57">
                          <a:pos x="T22" y="T23"/>
                        </a:cxn>
                        <a:cxn ang="T58">
                          <a:pos x="T24" y="T25"/>
                        </a:cxn>
                        <a:cxn ang="T59">
                          <a:pos x="T26" y="T27"/>
                        </a:cxn>
                        <a:cxn ang="T60">
                          <a:pos x="T28" y="T29"/>
                        </a:cxn>
                        <a:cxn ang="T61">
                          <a:pos x="T30" y="T31"/>
                        </a:cxn>
                        <a:cxn ang="T62">
                          <a:pos x="T32" y="T33"/>
                        </a:cxn>
                        <a:cxn ang="T63">
                          <a:pos x="T34" y="T35"/>
                        </a:cxn>
                        <a:cxn ang="T64">
                          <a:pos x="T36" y="T37"/>
                        </a:cxn>
                        <a:cxn ang="T65">
                          <a:pos x="T38" y="T39"/>
                        </a:cxn>
                        <a:cxn ang="T66">
                          <a:pos x="T40" y="T41"/>
                        </a:cxn>
                        <a:cxn ang="T67">
                          <a:pos x="T42" y="T43"/>
                        </a:cxn>
                        <a:cxn ang="T68">
                          <a:pos x="T44" y="T45"/>
                        </a:cxn>
                      </a:cxnLst>
                      <a:rect l="0" t="0" r="r" b="b"/>
                      <a:pathLst>
                        <a:path w="30" h="379">
                          <a:moveTo>
                            <a:pt x="29" y="379"/>
                          </a:moveTo>
                          <a:lnTo>
                            <a:pt x="29" y="321"/>
                          </a:lnTo>
                          <a:lnTo>
                            <a:pt x="30" y="314"/>
                          </a:lnTo>
                          <a:lnTo>
                            <a:pt x="30" y="189"/>
                          </a:lnTo>
                          <a:lnTo>
                            <a:pt x="26" y="182"/>
                          </a:lnTo>
                          <a:lnTo>
                            <a:pt x="26" y="179"/>
                          </a:lnTo>
                          <a:lnTo>
                            <a:pt x="27" y="177"/>
                          </a:lnTo>
                          <a:lnTo>
                            <a:pt x="27" y="153"/>
                          </a:lnTo>
                          <a:lnTo>
                            <a:pt x="22" y="150"/>
                          </a:lnTo>
                          <a:lnTo>
                            <a:pt x="22" y="147"/>
                          </a:lnTo>
                          <a:lnTo>
                            <a:pt x="23" y="146"/>
                          </a:lnTo>
                          <a:lnTo>
                            <a:pt x="23" y="136"/>
                          </a:lnTo>
                          <a:lnTo>
                            <a:pt x="22" y="135"/>
                          </a:lnTo>
                          <a:lnTo>
                            <a:pt x="20" y="134"/>
                          </a:lnTo>
                          <a:lnTo>
                            <a:pt x="20" y="131"/>
                          </a:lnTo>
                          <a:lnTo>
                            <a:pt x="20" y="114"/>
                          </a:lnTo>
                          <a:lnTo>
                            <a:pt x="17" y="113"/>
                          </a:lnTo>
                          <a:lnTo>
                            <a:pt x="17" y="111"/>
                          </a:lnTo>
                          <a:lnTo>
                            <a:pt x="18" y="110"/>
                          </a:lnTo>
                          <a:lnTo>
                            <a:pt x="18" y="109"/>
                          </a:lnTo>
                          <a:lnTo>
                            <a:pt x="18" y="3"/>
                          </a:lnTo>
                          <a:lnTo>
                            <a:pt x="9" y="0"/>
                          </a:lnTo>
                          <a:lnTo>
                            <a:pt x="0" y="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72" name="Freeform 1406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02" y="1083"/>
                      <a:ext cx="24" cy="293"/>
                    </a:xfrm>
                    <a:custGeom>
                      <a:avLst/>
                      <a:gdLst>
                        <a:gd name="T0" fmla="*/ 0 w 12"/>
                        <a:gd name="T1" fmla="*/ 115604 h 185"/>
                        <a:gd name="T2" fmla="*/ 65536 w 12"/>
                        <a:gd name="T3" fmla="*/ 111617 h 185"/>
                        <a:gd name="T4" fmla="*/ 65536 w 12"/>
                        <a:gd name="T5" fmla="*/ 110116 h 185"/>
                        <a:gd name="T6" fmla="*/ 49152 w 12"/>
                        <a:gd name="T7" fmla="*/ 109330 h 185"/>
                        <a:gd name="T8" fmla="*/ 49152 w 12"/>
                        <a:gd name="T9" fmla="*/ 93939 h 185"/>
                        <a:gd name="T10" fmla="*/ 98304 w 12"/>
                        <a:gd name="T11" fmla="*/ 92483 h 185"/>
                        <a:gd name="T12" fmla="*/ 131072 w 12"/>
                        <a:gd name="T13" fmla="*/ 91210 h 185"/>
                        <a:gd name="T14" fmla="*/ 131072 w 12"/>
                        <a:gd name="T15" fmla="*/ 89992 h 185"/>
                        <a:gd name="T16" fmla="*/ 114688 w 12"/>
                        <a:gd name="T17" fmla="*/ 89154 h 185"/>
                        <a:gd name="T18" fmla="*/ 114688 w 12"/>
                        <a:gd name="T19" fmla="*/ 82463 h 185"/>
                        <a:gd name="T20" fmla="*/ 163840 w 12"/>
                        <a:gd name="T21" fmla="*/ 81642 h 185"/>
                        <a:gd name="T22" fmla="*/ 163840 w 12"/>
                        <a:gd name="T23" fmla="*/ 80507 h 185"/>
                        <a:gd name="T24" fmla="*/ 147456 w 12"/>
                        <a:gd name="T25" fmla="*/ 80241 h 185"/>
                        <a:gd name="T26" fmla="*/ 147456 w 12"/>
                        <a:gd name="T27" fmla="*/ 69527 h 185"/>
                        <a:gd name="T28" fmla="*/ 180224 w 12"/>
                        <a:gd name="T29" fmla="*/ 69527 h 185"/>
                        <a:gd name="T30" fmla="*/ 196608 w 12"/>
                        <a:gd name="T31" fmla="*/ 68719 h 185"/>
                        <a:gd name="T32" fmla="*/ 196608 w 12"/>
                        <a:gd name="T33" fmla="*/ 67404 h 185"/>
                        <a:gd name="T34" fmla="*/ 180224 w 12"/>
                        <a:gd name="T35" fmla="*/ 66186 h 185"/>
                        <a:gd name="T36" fmla="*/ 180224 w 12"/>
                        <a:gd name="T37" fmla="*/ 0 h 185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</a:gdLst>
                      <a:ahLst/>
                      <a:cxnLst>
                        <a:cxn ang="T38">
                          <a:pos x="T0" y="T1"/>
                        </a:cxn>
                        <a:cxn ang="T39">
                          <a:pos x="T2" y="T3"/>
                        </a:cxn>
                        <a:cxn ang="T40">
                          <a:pos x="T4" y="T5"/>
                        </a:cxn>
                        <a:cxn ang="T41">
                          <a:pos x="T6" y="T7"/>
                        </a:cxn>
                        <a:cxn ang="T42">
                          <a:pos x="T8" y="T9"/>
                        </a:cxn>
                        <a:cxn ang="T43">
                          <a:pos x="T10" y="T11"/>
                        </a:cxn>
                        <a:cxn ang="T44">
                          <a:pos x="T12" y="T13"/>
                        </a:cxn>
                        <a:cxn ang="T45">
                          <a:pos x="T14" y="T15"/>
                        </a:cxn>
                        <a:cxn ang="T46">
                          <a:pos x="T16" y="T17"/>
                        </a:cxn>
                        <a:cxn ang="T47">
                          <a:pos x="T18" y="T19"/>
                        </a:cxn>
                        <a:cxn ang="T48">
                          <a:pos x="T20" y="T21"/>
                        </a:cxn>
                        <a:cxn ang="T49">
                          <a:pos x="T22" y="T23"/>
                        </a:cxn>
                        <a:cxn ang="T50">
                          <a:pos x="T24" y="T25"/>
                        </a:cxn>
                        <a:cxn ang="T51">
                          <a:pos x="T26" y="T27"/>
                        </a:cxn>
                        <a:cxn ang="T52">
                          <a:pos x="T28" y="T29"/>
                        </a:cxn>
                        <a:cxn ang="T53">
                          <a:pos x="T30" y="T31"/>
                        </a:cxn>
                        <a:cxn ang="T54">
                          <a:pos x="T32" y="T33"/>
                        </a:cxn>
                        <a:cxn ang="T55">
                          <a:pos x="T34" y="T35"/>
                        </a:cxn>
                        <a:cxn ang="T56">
                          <a:pos x="T36" y="T37"/>
                        </a:cxn>
                      </a:cxnLst>
                      <a:rect l="0" t="0" r="r" b="b"/>
                      <a:pathLst>
                        <a:path w="12" h="185">
                          <a:moveTo>
                            <a:pt x="0" y="185"/>
                          </a:moveTo>
                          <a:lnTo>
                            <a:pt x="4" y="179"/>
                          </a:lnTo>
                          <a:lnTo>
                            <a:pt x="4" y="176"/>
                          </a:lnTo>
                          <a:lnTo>
                            <a:pt x="3" y="175"/>
                          </a:lnTo>
                          <a:lnTo>
                            <a:pt x="3" y="150"/>
                          </a:lnTo>
                          <a:lnTo>
                            <a:pt x="6" y="148"/>
                          </a:lnTo>
                          <a:lnTo>
                            <a:pt x="8" y="146"/>
                          </a:lnTo>
                          <a:lnTo>
                            <a:pt x="8" y="144"/>
                          </a:lnTo>
                          <a:lnTo>
                            <a:pt x="7" y="143"/>
                          </a:lnTo>
                          <a:lnTo>
                            <a:pt x="7" y="132"/>
                          </a:lnTo>
                          <a:lnTo>
                            <a:pt x="10" y="131"/>
                          </a:lnTo>
                          <a:lnTo>
                            <a:pt x="10" y="129"/>
                          </a:lnTo>
                          <a:lnTo>
                            <a:pt x="9" y="128"/>
                          </a:lnTo>
                          <a:lnTo>
                            <a:pt x="9" y="111"/>
                          </a:lnTo>
                          <a:lnTo>
                            <a:pt x="11" y="111"/>
                          </a:lnTo>
                          <a:lnTo>
                            <a:pt x="12" y="110"/>
                          </a:lnTo>
                          <a:lnTo>
                            <a:pt x="12" y="108"/>
                          </a:lnTo>
                          <a:lnTo>
                            <a:pt x="11" y="10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73" name="Freeform 1407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73" y="1114"/>
                      <a:ext cx="6" cy="176"/>
                    </a:xfrm>
                    <a:custGeom>
                      <a:avLst/>
                      <a:gdLst>
                        <a:gd name="T0" fmla="*/ 49152 w 3"/>
                        <a:gd name="T1" fmla="*/ 0 h 111"/>
                        <a:gd name="T2" fmla="*/ 49152 w 3"/>
                        <a:gd name="T3" fmla="*/ 0 h 111"/>
                        <a:gd name="T4" fmla="*/ 0 w 3"/>
                        <a:gd name="T5" fmla="*/ 3273 h 111"/>
                        <a:gd name="T6" fmla="*/ 0 w 3"/>
                        <a:gd name="T7" fmla="*/ 69660 h 111"/>
                        <a:gd name="T8" fmla="*/ 0 w 3"/>
                        <a:gd name="T9" fmla="*/ 70394 h 1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0" t="0" r="r" b="b"/>
                      <a:pathLst>
                        <a:path w="3" h="111">
                          <a:moveTo>
                            <a:pt x="3" y="0"/>
                          </a:moveTo>
                          <a:lnTo>
                            <a:pt x="3" y="0"/>
                          </a:lnTo>
                          <a:lnTo>
                            <a:pt x="0" y="5"/>
                          </a:lnTo>
                          <a:lnTo>
                            <a:pt x="0" y="110"/>
                          </a:lnTo>
                          <a:lnTo>
                            <a:pt x="0" y="11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74" name="Freeform 1408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00" y="1042"/>
                      <a:ext cx="34" cy="287"/>
                    </a:xfrm>
                    <a:custGeom>
                      <a:avLst/>
                      <a:gdLst>
                        <a:gd name="T0" fmla="*/ 147456 w 17"/>
                        <a:gd name="T1" fmla="*/ 0 h 181"/>
                        <a:gd name="T2" fmla="*/ 0 w 17"/>
                        <a:gd name="T3" fmla="*/ 2528 h 181"/>
                        <a:gd name="T4" fmla="*/ 16384 w 17"/>
                        <a:gd name="T5" fmla="*/ 68498 h 181"/>
                        <a:gd name="T6" fmla="*/ 32768 w 17"/>
                        <a:gd name="T7" fmla="*/ 68498 h 181"/>
                        <a:gd name="T8" fmla="*/ 32768 w 17"/>
                        <a:gd name="T9" fmla="*/ 71219 h 181"/>
                        <a:gd name="T10" fmla="*/ 131072 w 17"/>
                        <a:gd name="T11" fmla="*/ 71219 h 181"/>
                        <a:gd name="T12" fmla="*/ 163840 w 17"/>
                        <a:gd name="T13" fmla="*/ 71729 h 181"/>
                        <a:gd name="T14" fmla="*/ 163840 w 17"/>
                        <a:gd name="T15" fmla="*/ 83266 h 181"/>
                        <a:gd name="T16" fmla="*/ 163840 w 17"/>
                        <a:gd name="T17" fmla="*/ 83566 h 181"/>
                        <a:gd name="T18" fmla="*/ 196608 w 17"/>
                        <a:gd name="T19" fmla="*/ 84602 h 181"/>
                        <a:gd name="T20" fmla="*/ 196608 w 17"/>
                        <a:gd name="T21" fmla="*/ 94149 h 181"/>
                        <a:gd name="T22" fmla="*/ 278528 w 17"/>
                        <a:gd name="T23" fmla="*/ 95745 h 181"/>
                        <a:gd name="T24" fmla="*/ 278528 w 17"/>
                        <a:gd name="T25" fmla="*/ 114816 h 18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0" t="0" r="r" b="b"/>
                      <a:pathLst>
                        <a:path w="17" h="181">
                          <a:moveTo>
                            <a:pt x="9" y="0"/>
                          </a:moveTo>
                          <a:lnTo>
                            <a:pt x="0" y="4"/>
                          </a:lnTo>
                          <a:lnTo>
                            <a:pt x="1" y="108"/>
                          </a:lnTo>
                          <a:lnTo>
                            <a:pt x="2" y="108"/>
                          </a:lnTo>
                          <a:lnTo>
                            <a:pt x="2" y="112"/>
                          </a:lnTo>
                          <a:lnTo>
                            <a:pt x="8" y="112"/>
                          </a:lnTo>
                          <a:lnTo>
                            <a:pt x="10" y="113"/>
                          </a:lnTo>
                          <a:lnTo>
                            <a:pt x="10" y="131"/>
                          </a:lnTo>
                          <a:lnTo>
                            <a:pt x="10" y="132"/>
                          </a:lnTo>
                          <a:lnTo>
                            <a:pt x="12" y="133"/>
                          </a:lnTo>
                          <a:lnTo>
                            <a:pt x="12" y="148"/>
                          </a:lnTo>
                          <a:lnTo>
                            <a:pt x="17" y="151"/>
                          </a:lnTo>
                          <a:lnTo>
                            <a:pt x="17" y="18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75" name="Freeform 1409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9" y="1098"/>
                      <a:ext cx="4" cy="205"/>
                    </a:xfrm>
                    <a:custGeom>
                      <a:avLst/>
                      <a:gdLst>
                        <a:gd name="T0" fmla="*/ 32768 w 2"/>
                        <a:gd name="T1" fmla="*/ 0 h 129"/>
                        <a:gd name="T2" fmla="*/ 0 w 2"/>
                        <a:gd name="T3" fmla="*/ 84576 h 129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2" h="129">
                          <a:moveTo>
                            <a:pt x="2" y="0"/>
                          </a:moveTo>
                          <a:lnTo>
                            <a:pt x="0" y="129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76" name="Freeform 1410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14" y="1090"/>
                      <a:ext cx="2" cy="301"/>
                    </a:xfrm>
                    <a:custGeom>
                      <a:avLst/>
                      <a:gdLst>
                        <a:gd name="T0" fmla="*/ 0 w 1"/>
                        <a:gd name="T1" fmla="*/ 0 h 190"/>
                        <a:gd name="T2" fmla="*/ 0 w 1"/>
                        <a:gd name="T3" fmla="*/ 78393 h 190"/>
                        <a:gd name="T4" fmla="*/ 0 w 1"/>
                        <a:gd name="T5" fmla="*/ 83933 h 190"/>
                        <a:gd name="T6" fmla="*/ 0 w 1"/>
                        <a:gd name="T7" fmla="*/ 119305 h 19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1" h="190">
                          <a:moveTo>
                            <a:pt x="0" y="0"/>
                          </a:moveTo>
                          <a:lnTo>
                            <a:pt x="0" y="125"/>
                          </a:lnTo>
                          <a:lnTo>
                            <a:pt x="0" y="134"/>
                          </a:lnTo>
                          <a:lnTo>
                            <a:pt x="0" y="19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77" name="Freeform 1411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99" y="977"/>
                      <a:ext cx="34" cy="496"/>
                    </a:xfrm>
                    <a:custGeom>
                      <a:avLst/>
                      <a:gdLst>
                        <a:gd name="T0" fmla="*/ 278528 w 17"/>
                        <a:gd name="T1" fmla="*/ 0 h 313"/>
                        <a:gd name="T2" fmla="*/ 278528 w 17"/>
                        <a:gd name="T3" fmla="*/ 162431 h 313"/>
                        <a:gd name="T4" fmla="*/ 262144 w 17"/>
                        <a:gd name="T5" fmla="*/ 169958 h 313"/>
                        <a:gd name="T6" fmla="*/ 229376 w 17"/>
                        <a:gd name="T7" fmla="*/ 175362 h 313"/>
                        <a:gd name="T8" fmla="*/ 180224 w 17"/>
                        <a:gd name="T9" fmla="*/ 182759 h 313"/>
                        <a:gd name="T10" fmla="*/ 131072 w 17"/>
                        <a:gd name="T11" fmla="*/ 188377 h 313"/>
                        <a:gd name="T12" fmla="*/ 81920 w 17"/>
                        <a:gd name="T13" fmla="*/ 191813 h 313"/>
                        <a:gd name="T14" fmla="*/ 32768 w 17"/>
                        <a:gd name="T15" fmla="*/ 194651 h 313"/>
                        <a:gd name="T16" fmla="*/ 0 w 17"/>
                        <a:gd name="T17" fmla="*/ 197116 h 3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0" t="0" r="r" b="b"/>
                      <a:pathLst>
                        <a:path w="17" h="313">
                          <a:moveTo>
                            <a:pt x="17" y="0"/>
                          </a:moveTo>
                          <a:lnTo>
                            <a:pt x="17" y="258"/>
                          </a:lnTo>
                          <a:lnTo>
                            <a:pt x="16" y="270"/>
                          </a:lnTo>
                          <a:lnTo>
                            <a:pt x="14" y="278"/>
                          </a:lnTo>
                          <a:lnTo>
                            <a:pt x="11" y="290"/>
                          </a:lnTo>
                          <a:lnTo>
                            <a:pt x="8" y="299"/>
                          </a:lnTo>
                          <a:lnTo>
                            <a:pt x="5" y="305"/>
                          </a:lnTo>
                          <a:lnTo>
                            <a:pt x="2" y="309"/>
                          </a:lnTo>
                          <a:lnTo>
                            <a:pt x="0" y="31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78" name="Freeform 1412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70" y="1103"/>
                      <a:ext cx="2" cy="173"/>
                    </a:xfrm>
                    <a:custGeom>
                      <a:avLst/>
                      <a:gdLst>
                        <a:gd name="T0" fmla="*/ 0 w 1"/>
                        <a:gd name="T1" fmla="*/ 0 h 109"/>
                        <a:gd name="T2" fmla="*/ 0 w 1"/>
                        <a:gd name="T3" fmla="*/ 70176 h 109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1" h="109">
                          <a:moveTo>
                            <a:pt x="0" y="0"/>
                          </a:moveTo>
                          <a:lnTo>
                            <a:pt x="0" y="109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79" name="Freeform 1413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07" y="1185"/>
                      <a:ext cx="23" cy="60"/>
                    </a:xfrm>
                    <a:custGeom>
                      <a:avLst/>
                      <a:gdLst>
                        <a:gd name="T0" fmla="*/ 107843 w 12"/>
                        <a:gd name="T1" fmla="*/ 0 h 38"/>
                        <a:gd name="T2" fmla="*/ 88379 w 12"/>
                        <a:gd name="T3" fmla="*/ 7140 h 38"/>
                        <a:gd name="T4" fmla="*/ 71551 w 12"/>
                        <a:gd name="T5" fmla="*/ 12423 h 38"/>
                        <a:gd name="T6" fmla="*/ 46111 w 12"/>
                        <a:gd name="T7" fmla="*/ 17496 h 38"/>
                        <a:gd name="T8" fmla="*/ 0 w 12"/>
                        <a:gd name="T9" fmla="*/ 22827 h 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0" t="0" r="r" b="b"/>
                      <a:pathLst>
                        <a:path w="12" h="38">
                          <a:moveTo>
                            <a:pt x="12" y="0"/>
                          </a:moveTo>
                          <a:lnTo>
                            <a:pt x="10" y="12"/>
                          </a:lnTo>
                          <a:lnTo>
                            <a:pt x="8" y="21"/>
                          </a:lnTo>
                          <a:lnTo>
                            <a:pt x="5" y="29"/>
                          </a:lnTo>
                          <a:lnTo>
                            <a:pt x="0" y="3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80" name="Freeform 1414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5" y="1095"/>
                      <a:ext cx="2" cy="193"/>
                    </a:xfrm>
                    <a:custGeom>
                      <a:avLst/>
                      <a:gdLst>
                        <a:gd name="T0" fmla="*/ 0 w 1"/>
                        <a:gd name="T1" fmla="*/ 0 h 122"/>
                        <a:gd name="T2" fmla="*/ 0 w 1"/>
                        <a:gd name="T3" fmla="*/ 75031 h 122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1" h="122">
                          <a:moveTo>
                            <a:pt x="0" y="0"/>
                          </a:moveTo>
                          <a:lnTo>
                            <a:pt x="0" y="122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81" name="Freeform 1415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4" y="1076"/>
                      <a:ext cx="4" cy="196"/>
                    </a:xfrm>
                    <a:custGeom>
                      <a:avLst/>
                      <a:gdLst>
                        <a:gd name="T0" fmla="*/ 32768 w 2"/>
                        <a:gd name="T1" fmla="*/ 0 h 123"/>
                        <a:gd name="T2" fmla="*/ 0 w 2"/>
                        <a:gd name="T3" fmla="*/ 83612 h 123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2" h="123">
                          <a:moveTo>
                            <a:pt x="2" y="0"/>
                          </a:moveTo>
                          <a:lnTo>
                            <a:pt x="0" y="12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82" name="Freeform 1416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22" y="1142"/>
                      <a:ext cx="17" cy="116"/>
                    </a:xfrm>
                    <a:custGeom>
                      <a:avLst/>
                      <a:gdLst>
                        <a:gd name="T0" fmla="*/ 30617 w 9"/>
                        <a:gd name="T1" fmla="*/ 0 h 73"/>
                        <a:gd name="T2" fmla="*/ 0 w 9"/>
                        <a:gd name="T3" fmla="*/ 0 h 73"/>
                        <a:gd name="T4" fmla="*/ 8581 w 9"/>
                        <a:gd name="T5" fmla="*/ 2601 h 73"/>
                        <a:gd name="T6" fmla="*/ 34484 w 9"/>
                        <a:gd name="T7" fmla="*/ 3386 h 73"/>
                        <a:gd name="T8" fmla="*/ 34484 w 9"/>
                        <a:gd name="T9" fmla="*/ 13249 h 73"/>
                        <a:gd name="T10" fmla="*/ 44096 w 9"/>
                        <a:gd name="T11" fmla="*/ 13585 h 73"/>
                        <a:gd name="T12" fmla="*/ 44096 w 9"/>
                        <a:gd name="T13" fmla="*/ 16585 h 73"/>
                        <a:gd name="T14" fmla="*/ 44096 w 9"/>
                        <a:gd name="T15" fmla="*/ 23585 h 73"/>
                        <a:gd name="T16" fmla="*/ 51366 w 9"/>
                        <a:gd name="T17" fmla="*/ 24354 h 73"/>
                        <a:gd name="T18" fmla="*/ 51366 w 9"/>
                        <a:gd name="T19" fmla="*/ 26354 h 73"/>
                        <a:gd name="T20" fmla="*/ 51366 w 9"/>
                        <a:gd name="T21" fmla="*/ 44561 h 73"/>
                        <a:gd name="T22" fmla="*/ 65136 w 9"/>
                        <a:gd name="T23" fmla="*/ 44561 h 73"/>
                        <a:gd name="T24" fmla="*/ 65136 w 9"/>
                        <a:gd name="T25" fmla="*/ 47042 h 73"/>
                        <a:gd name="T26" fmla="*/ 16209 w 9"/>
                        <a:gd name="T27" fmla="*/ 47608 h 73"/>
                        <a:gd name="T28" fmla="*/ 16209 w 9"/>
                        <a:gd name="T29" fmla="*/ 44561 h 73"/>
                        <a:gd name="T30" fmla="*/ 23345 w 9"/>
                        <a:gd name="T31" fmla="*/ 44561 h 73"/>
                        <a:gd name="T32" fmla="*/ 23345 w 9"/>
                        <a:gd name="T33" fmla="*/ 26786 h 73"/>
                        <a:gd name="T34" fmla="*/ 16209 w 9"/>
                        <a:gd name="T35" fmla="*/ 26354 h 73"/>
                        <a:gd name="T36" fmla="*/ 16209 w 9"/>
                        <a:gd name="T37" fmla="*/ 24354 h 73"/>
                        <a:gd name="T38" fmla="*/ 23345 w 9"/>
                        <a:gd name="T39" fmla="*/ 23585 h 73"/>
                        <a:gd name="T40" fmla="*/ 23345 w 9"/>
                        <a:gd name="T41" fmla="*/ 16857 h 73"/>
                        <a:gd name="T42" fmla="*/ 16209 w 9"/>
                        <a:gd name="T43" fmla="*/ 15468 h 73"/>
                        <a:gd name="T44" fmla="*/ 16209 w 9"/>
                        <a:gd name="T45" fmla="*/ 13585 h 73"/>
                        <a:gd name="T46" fmla="*/ 16209 w 9"/>
                        <a:gd name="T47" fmla="*/ 2601 h 73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0" t="0" r="r" b="b"/>
                      <a:pathLst>
                        <a:path w="9" h="73">
                          <a:moveTo>
                            <a:pt x="4" y="0"/>
                          </a:moveTo>
                          <a:lnTo>
                            <a:pt x="0" y="0"/>
                          </a:lnTo>
                          <a:lnTo>
                            <a:pt x="1" y="4"/>
                          </a:lnTo>
                          <a:lnTo>
                            <a:pt x="5" y="5"/>
                          </a:lnTo>
                          <a:lnTo>
                            <a:pt x="5" y="20"/>
                          </a:lnTo>
                          <a:lnTo>
                            <a:pt x="6" y="21"/>
                          </a:lnTo>
                          <a:lnTo>
                            <a:pt x="6" y="25"/>
                          </a:lnTo>
                          <a:lnTo>
                            <a:pt x="6" y="36"/>
                          </a:lnTo>
                          <a:lnTo>
                            <a:pt x="7" y="37"/>
                          </a:lnTo>
                          <a:lnTo>
                            <a:pt x="7" y="40"/>
                          </a:lnTo>
                          <a:lnTo>
                            <a:pt x="7" y="68"/>
                          </a:lnTo>
                          <a:lnTo>
                            <a:pt x="9" y="68"/>
                          </a:lnTo>
                          <a:lnTo>
                            <a:pt x="9" y="72"/>
                          </a:lnTo>
                          <a:lnTo>
                            <a:pt x="2" y="73"/>
                          </a:lnTo>
                          <a:lnTo>
                            <a:pt x="2" y="68"/>
                          </a:lnTo>
                          <a:lnTo>
                            <a:pt x="3" y="68"/>
                          </a:lnTo>
                          <a:lnTo>
                            <a:pt x="3" y="41"/>
                          </a:lnTo>
                          <a:lnTo>
                            <a:pt x="2" y="40"/>
                          </a:lnTo>
                          <a:lnTo>
                            <a:pt x="2" y="37"/>
                          </a:lnTo>
                          <a:lnTo>
                            <a:pt x="3" y="36"/>
                          </a:lnTo>
                          <a:lnTo>
                            <a:pt x="3" y="26"/>
                          </a:lnTo>
                          <a:lnTo>
                            <a:pt x="2" y="24"/>
                          </a:lnTo>
                          <a:lnTo>
                            <a:pt x="2" y="21"/>
                          </a:lnTo>
                          <a:lnTo>
                            <a:pt x="2" y="4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83" name="Line 1417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629" y="1203"/>
                      <a:ext cx="74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84" name="Line 1418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54" y="1202"/>
                      <a:ext cx="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85" name="Line 1419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80" y="1202"/>
                      <a:ext cx="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86" name="Line 1420"/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1041" y="1193"/>
                      <a:ext cx="18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87" name="Line 1421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12" y="1193"/>
                      <a:ext cx="28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88" name="Freeform 1422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08" y="1189"/>
                      <a:ext cx="27" cy="1"/>
                    </a:xfrm>
                    <a:custGeom>
                      <a:avLst/>
                      <a:gdLst>
                        <a:gd name="T0" fmla="*/ 137241 w 14"/>
                        <a:gd name="T1" fmla="*/ 0 h 1"/>
                        <a:gd name="T2" fmla="*/ 116592 w 14"/>
                        <a:gd name="T3" fmla="*/ 0 h 1"/>
                        <a:gd name="T4" fmla="*/ 87432 w 14"/>
                        <a:gd name="T5" fmla="*/ 0 h 1"/>
                        <a:gd name="T6" fmla="*/ 60455 w 14"/>
                        <a:gd name="T7" fmla="*/ 0 h 1"/>
                        <a:gd name="T8" fmla="*/ 39790 w 14"/>
                        <a:gd name="T9" fmla="*/ 1 h 1"/>
                        <a:gd name="T10" fmla="*/ 0 w 14"/>
                        <a:gd name="T11" fmla="*/ 1 h 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0" t="0" r="r" b="b"/>
                      <a:pathLst>
                        <a:path w="14" h="1">
                          <a:moveTo>
                            <a:pt x="14" y="0"/>
                          </a:moveTo>
                          <a:lnTo>
                            <a:pt x="12" y="0"/>
                          </a:lnTo>
                          <a:lnTo>
                            <a:pt x="9" y="0"/>
                          </a:lnTo>
                          <a:lnTo>
                            <a:pt x="6" y="0"/>
                          </a:lnTo>
                          <a:lnTo>
                            <a:pt x="4" y="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89" name="Freeform 1423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54" y="1156"/>
                      <a:ext cx="1" cy="60"/>
                    </a:xfrm>
                    <a:custGeom>
                      <a:avLst/>
                      <a:gdLst>
                        <a:gd name="T0" fmla="*/ 0 w 1"/>
                        <a:gd name="T1" fmla="*/ 0 h 38"/>
                        <a:gd name="T2" fmla="*/ 0 w 1"/>
                        <a:gd name="T3" fmla="*/ 13159 h 38"/>
                        <a:gd name="T4" fmla="*/ 1 w 1"/>
                        <a:gd name="T5" fmla="*/ 13680 h 38"/>
                        <a:gd name="T6" fmla="*/ 1 w 1"/>
                        <a:gd name="T7" fmla="*/ 22827 h 38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1" h="38">
                          <a:moveTo>
                            <a:pt x="0" y="0"/>
                          </a:moveTo>
                          <a:lnTo>
                            <a:pt x="0" y="22"/>
                          </a:lnTo>
                          <a:lnTo>
                            <a:pt x="1" y="23"/>
                          </a:lnTo>
                          <a:lnTo>
                            <a:pt x="1" y="3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90" name="Line 1424"/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1019" y="1178"/>
                      <a:ext cx="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91" name="Freeform 1425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02" y="1171"/>
                      <a:ext cx="12" cy="8"/>
                    </a:xfrm>
                    <a:custGeom>
                      <a:avLst/>
                      <a:gdLst>
                        <a:gd name="T0" fmla="*/ 98304 w 6"/>
                        <a:gd name="T1" fmla="*/ 3712 h 5"/>
                        <a:gd name="T2" fmla="*/ 65536 w 6"/>
                        <a:gd name="T3" fmla="*/ 2872 h 5"/>
                        <a:gd name="T4" fmla="*/ 32768 w 6"/>
                        <a:gd name="T5" fmla="*/ 1450 h 5"/>
                        <a:gd name="T6" fmla="*/ 0 w 6"/>
                        <a:gd name="T7" fmla="*/ 0 h 5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6" y="5"/>
                          </a:moveTo>
                          <a:lnTo>
                            <a:pt x="4" y="4"/>
                          </a:ln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92" name="Line 1426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959" y="1181"/>
                      <a:ext cx="28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93" name="Line 1427"/>
                    <p:cNvSpPr>
                      <a:spLocks noChangeShapeType="1"/>
                    </p:cNvSpPr>
                    <p:nvPr/>
                  </p:nvSpPr>
                  <p:spPr bwMode="auto">
                    <a:xfrm rot="5400000" flipH="1">
                      <a:off x="998" y="1154"/>
                      <a:ext cx="0" cy="4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94" name="Freeform 1428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5" y="1063"/>
                      <a:ext cx="7" cy="206"/>
                    </a:xfrm>
                    <a:custGeom>
                      <a:avLst/>
                      <a:gdLst>
                        <a:gd name="T0" fmla="*/ 0 w 4"/>
                        <a:gd name="T1" fmla="*/ 0 h 130"/>
                        <a:gd name="T2" fmla="*/ 7590 w 4"/>
                        <a:gd name="T3" fmla="*/ 3260 h 130"/>
                        <a:gd name="T4" fmla="*/ 5752 w 4"/>
                        <a:gd name="T5" fmla="*/ 80939 h 130"/>
                        <a:gd name="T6" fmla="*/ 10066 w 4"/>
                        <a:gd name="T7" fmla="*/ 81792 h 13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4" h="130">
                          <a:moveTo>
                            <a:pt x="0" y="0"/>
                          </a:moveTo>
                          <a:lnTo>
                            <a:pt x="3" y="5"/>
                          </a:lnTo>
                          <a:lnTo>
                            <a:pt x="2" y="129"/>
                          </a:lnTo>
                          <a:lnTo>
                            <a:pt x="4" y="13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95" name="Freeform 1429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43" y="1181"/>
                      <a:ext cx="41" cy="3"/>
                    </a:xfrm>
                    <a:custGeom>
                      <a:avLst/>
                      <a:gdLst>
                        <a:gd name="T0" fmla="*/ 245350 w 21"/>
                        <a:gd name="T1" fmla="*/ 0 h 2"/>
                        <a:gd name="T2" fmla="*/ 161560 w 21"/>
                        <a:gd name="T3" fmla="*/ 0 h 2"/>
                        <a:gd name="T4" fmla="*/ 125667 w 21"/>
                        <a:gd name="T5" fmla="*/ 0 h 2"/>
                        <a:gd name="T6" fmla="*/ 82750 w 21"/>
                        <a:gd name="T7" fmla="*/ 473 h 2"/>
                        <a:gd name="T8" fmla="*/ 60996 w 21"/>
                        <a:gd name="T9" fmla="*/ 710 h 2"/>
                        <a:gd name="T10" fmla="*/ 0 w 21"/>
                        <a:gd name="T11" fmla="*/ 473 h 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0" t="0" r="r" b="b"/>
                      <a:pathLst>
                        <a:path w="21" h="2">
                          <a:moveTo>
                            <a:pt x="21" y="0"/>
                          </a:moveTo>
                          <a:lnTo>
                            <a:pt x="14" y="0"/>
                          </a:lnTo>
                          <a:lnTo>
                            <a:pt x="11" y="0"/>
                          </a:lnTo>
                          <a:lnTo>
                            <a:pt x="7" y="1"/>
                          </a:lnTo>
                          <a:lnTo>
                            <a:pt x="5" y="2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96" name="Line 1430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731" y="1204"/>
                      <a:ext cx="7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97" name="Freeform 1431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702" y="1188"/>
                      <a:ext cx="79" cy="29"/>
                    </a:xfrm>
                    <a:custGeom>
                      <a:avLst/>
                      <a:gdLst>
                        <a:gd name="T0" fmla="*/ 549153 w 40"/>
                        <a:gd name="T1" fmla="*/ 13448 h 18"/>
                        <a:gd name="T2" fmla="*/ 506489 w 40"/>
                        <a:gd name="T3" fmla="*/ 8932 h 18"/>
                        <a:gd name="T4" fmla="*/ 479649 w 40"/>
                        <a:gd name="T5" fmla="*/ 6490 h 18"/>
                        <a:gd name="T6" fmla="*/ 437097 w 40"/>
                        <a:gd name="T7" fmla="*/ 4028 h 18"/>
                        <a:gd name="T8" fmla="*/ 397228 w 40"/>
                        <a:gd name="T9" fmla="*/ 2500 h 18"/>
                        <a:gd name="T10" fmla="*/ 342378 w 40"/>
                        <a:gd name="T11" fmla="*/ 963 h 18"/>
                        <a:gd name="T12" fmla="*/ 278052 w 40"/>
                        <a:gd name="T13" fmla="*/ 0 h 18"/>
                        <a:gd name="T14" fmla="*/ 208546 w 40"/>
                        <a:gd name="T15" fmla="*/ 963 h 18"/>
                        <a:gd name="T16" fmla="*/ 151933 w 40"/>
                        <a:gd name="T17" fmla="*/ 2500 h 18"/>
                        <a:gd name="T18" fmla="*/ 98347 w 40"/>
                        <a:gd name="T19" fmla="*/ 4028 h 18"/>
                        <a:gd name="T20" fmla="*/ 42555 w 40"/>
                        <a:gd name="T21" fmla="*/ 8932 h 18"/>
                        <a:gd name="T22" fmla="*/ 0 w 40"/>
                        <a:gd name="T23" fmla="*/ 14390 h 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0" t="0" r="r" b="b"/>
                      <a:pathLst>
                        <a:path w="40" h="18">
                          <a:moveTo>
                            <a:pt x="40" y="17"/>
                          </a:moveTo>
                          <a:lnTo>
                            <a:pt x="37" y="11"/>
                          </a:lnTo>
                          <a:lnTo>
                            <a:pt x="35" y="8"/>
                          </a:lnTo>
                          <a:lnTo>
                            <a:pt x="32" y="5"/>
                          </a:lnTo>
                          <a:lnTo>
                            <a:pt x="29" y="3"/>
                          </a:lnTo>
                          <a:lnTo>
                            <a:pt x="25" y="1"/>
                          </a:lnTo>
                          <a:lnTo>
                            <a:pt x="20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3" y="11"/>
                          </a:lnTo>
                          <a:lnTo>
                            <a:pt x="0" y="1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98" name="Freeform 1432"/>
                    <p:cNvSpPr>
                      <a:spLocks/>
                    </p:cNvSpPr>
                    <p:nvPr/>
                  </p:nvSpPr>
                  <p:spPr bwMode="auto">
                    <a:xfrm>
                      <a:off x="962" y="1161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99" name="Freeform 1433"/>
                    <p:cNvSpPr>
                      <a:spLocks/>
                    </p:cNvSpPr>
                    <p:nvPr/>
                  </p:nvSpPr>
                  <p:spPr bwMode="auto">
                    <a:xfrm>
                      <a:off x="1013" y="1166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00" name="Freeform 1434"/>
                    <p:cNvSpPr>
                      <a:spLocks/>
                    </p:cNvSpPr>
                    <p:nvPr/>
                  </p:nvSpPr>
                  <p:spPr bwMode="auto">
                    <a:xfrm>
                      <a:off x="1041" y="1175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01" name="Freeform 1435"/>
                    <p:cNvSpPr>
                      <a:spLocks/>
                    </p:cNvSpPr>
                    <p:nvPr/>
                  </p:nvSpPr>
                  <p:spPr bwMode="auto">
                    <a:xfrm>
                      <a:off x="1074" y="1180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502" name="Freeform 1436"/>
                    <p:cNvSpPr>
                      <a:spLocks/>
                    </p:cNvSpPr>
                    <p:nvPr/>
                  </p:nvSpPr>
                  <p:spPr bwMode="auto">
                    <a:xfrm>
                      <a:off x="1250" y="1183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  <p:sp>
              <p:nvSpPr>
                <p:cNvPr id="102468" name="Rectangle 1437"/>
                <p:cNvSpPr>
                  <a:spLocks noChangeArrowheads="1"/>
                </p:cNvSpPr>
                <p:nvPr/>
              </p:nvSpPr>
              <p:spPr bwMode="auto">
                <a:xfrm>
                  <a:off x="457" y="3264"/>
                  <a:ext cx="983" cy="528"/>
                </a:xfrm>
                <a:prstGeom prst="rect">
                  <a:avLst/>
                </a:pr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sp>
            <p:nvSpPr>
              <p:cNvPr id="102465" name="Rectangle 1438"/>
              <p:cNvSpPr>
                <a:spLocks noChangeArrowheads="1"/>
              </p:cNvSpPr>
              <p:nvPr/>
            </p:nvSpPr>
            <p:spPr bwMode="auto">
              <a:xfrm>
                <a:off x="-362" y="2448"/>
                <a:ext cx="798" cy="864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466" name="Rectangle 1439" descr="横線"/>
              <p:cNvSpPr>
                <a:spLocks noChangeArrowheads="1"/>
              </p:cNvSpPr>
              <p:nvPr/>
            </p:nvSpPr>
            <p:spPr bwMode="auto">
              <a:xfrm>
                <a:off x="-821" y="2592"/>
                <a:ext cx="459" cy="540"/>
              </a:xfrm>
              <a:prstGeom prst="rect">
                <a:avLst/>
              </a:prstGeom>
              <a:pattFill prst="ltHorz">
                <a:fgClr>
                  <a:srgbClr val="333300"/>
                </a:fgClr>
                <a:bgClr>
                  <a:srgbClr val="005E76"/>
                </a:bgClr>
              </a:patt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02459" name="Group 1440"/>
            <p:cNvGrpSpPr>
              <a:grpSpLocks/>
            </p:cNvGrpSpPr>
            <p:nvPr/>
          </p:nvGrpSpPr>
          <p:grpSpPr bwMode="auto">
            <a:xfrm>
              <a:off x="-960" y="3312"/>
              <a:ext cx="2613" cy="432"/>
              <a:chOff x="-960" y="3312"/>
              <a:chExt cx="2613" cy="432"/>
            </a:xfrm>
          </p:grpSpPr>
          <p:sp>
            <p:nvSpPr>
              <p:cNvPr id="102460" name="Rectangle 1441"/>
              <p:cNvSpPr>
                <a:spLocks noChangeArrowheads="1"/>
              </p:cNvSpPr>
              <p:nvPr/>
            </p:nvSpPr>
            <p:spPr bwMode="auto">
              <a:xfrm>
                <a:off x="-960" y="3312"/>
                <a:ext cx="1715" cy="432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461" name="Rectangle 1442"/>
              <p:cNvSpPr>
                <a:spLocks noChangeArrowheads="1"/>
              </p:cNvSpPr>
              <p:nvPr/>
            </p:nvSpPr>
            <p:spPr bwMode="auto">
              <a:xfrm>
                <a:off x="755" y="3564"/>
                <a:ext cx="300" cy="180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462" name="Rectangle 1443"/>
              <p:cNvSpPr>
                <a:spLocks noChangeArrowheads="1"/>
              </p:cNvSpPr>
              <p:nvPr/>
            </p:nvSpPr>
            <p:spPr bwMode="auto">
              <a:xfrm>
                <a:off x="1055" y="3600"/>
                <a:ext cx="299" cy="144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463" name="Rectangle 1444"/>
              <p:cNvSpPr>
                <a:spLocks noChangeArrowheads="1"/>
              </p:cNvSpPr>
              <p:nvPr/>
            </p:nvSpPr>
            <p:spPr bwMode="auto">
              <a:xfrm>
                <a:off x="1354" y="3636"/>
                <a:ext cx="299" cy="108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grpSp>
        <p:nvGrpSpPr>
          <p:cNvPr id="372302" name="Group 1614"/>
          <p:cNvGrpSpPr>
            <a:grpSpLocks/>
          </p:cNvGrpSpPr>
          <p:nvPr/>
        </p:nvGrpSpPr>
        <p:grpSpPr bwMode="auto">
          <a:xfrm>
            <a:off x="1828800" y="3886200"/>
            <a:ext cx="5943600" cy="2057400"/>
            <a:chOff x="192" y="2448"/>
            <a:chExt cx="3744" cy="1296"/>
          </a:xfrm>
        </p:grpSpPr>
        <p:grpSp>
          <p:nvGrpSpPr>
            <p:cNvPr id="102413" name="Group 1550"/>
            <p:cNvGrpSpPr>
              <a:grpSpLocks/>
            </p:cNvGrpSpPr>
            <p:nvPr/>
          </p:nvGrpSpPr>
          <p:grpSpPr bwMode="auto">
            <a:xfrm>
              <a:off x="331" y="2448"/>
              <a:ext cx="3605" cy="864"/>
              <a:chOff x="-821" y="2448"/>
              <a:chExt cx="3605" cy="864"/>
            </a:xfrm>
          </p:grpSpPr>
          <p:grpSp>
            <p:nvGrpSpPr>
              <p:cNvPr id="102419" name="Group 1551"/>
              <p:cNvGrpSpPr>
                <a:grpSpLocks/>
              </p:cNvGrpSpPr>
              <p:nvPr/>
            </p:nvGrpSpPr>
            <p:grpSpPr bwMode="auto">
              <a:xfrm>
                <a:off x="288" y="2736"/>
                <a:ext cx="2496" cy="279"/>
                <a:chOff x="457" y="3264"/>
                <a:chExt cx="4541" cy="528"/>
              </a:xfrm>
            </p:grpSpPr>
            <p:grpSp>
              <p:nvGrpSpPr>
                <p:cNvPr id="102422" name="Group 1552"/>
                <p:cNvGrpSpPr>
                  <a:grpSpLocks/>
                </p:cNvGrpSpPr>
                <p:nvPr/>
              </p:nvGrpSpPr>
              <p:grpSpPr bwMode="auto">
                <a:xfrm>
                  <a:off x="1392" y="3312"/>
                  <a:ext cx="3606" cy="462"/>
                  <a:chOff x="665" y="1160"/>
                  <a:chExt cx="601" cy="77"/>
                </a:xfrm>
              </p:grpSpPr>
              <p:sp>
                <p:nvSpPr>
                  <p:cNvPr id="102424" name="Freeform 1553"/>
                  <p:cNvSpPr>
                    <a:spLocks/>
                  </p:cNvSpPr>
                  <p:nvPr/>
                </p:nvSpPr>
                <p:spPr bwMode="auto">
                  <a:xfrm>
                    <a:off x="667" y="1160"/>
                    <a:ext cx="599" cy="77"/>
                  </a:xfrm>
                  <a:custGeom>
                    <a:avLst/>
                    <a:gdLst>
                      <a:gd name="T0" fmla="*/ 7 w 599"/>
                      <a:gd name="T1" fmla="*/ 0 h 82"/>
                      <a:gd name="T2" fmla="*/ 300 w 599"/>
                      <a:gd name="T3" fmla="*/ 1 h 82"/>
                      <a:gd name="T4" fmla="*/ 309 w 599"/>
                      <a:gd name="T5" fmla="*/ 8 h 82"/>
                      <a:gd name="T6" fmla="*/ 357 w 599"/>
                      <a:gd name="T7" fmla="*/ 8 h 82"/>
                      <a:gd name="T8" fmla="*/ 365 w 599"/>
                      <a:gd name="T9" fmla="*/ 10 h 82"/>
                      <a:gd name="T10" fmla="*/ 370 w 599"/>
                      <a:gd name="T11" fmla="*/ 8 h 82"/>
                      <a:gd name="T12" fmla="*/ 384 w 599"/>
                      <a:gd name="T13" fmla="*/ 8 h 82"/>
                      <a:gd name="T14" fmla="*/ 389 w 599"/>
                      <a:gd name="T15" fmla="*/ 10 h 82"/>
                      <a:gd name="T16" fmla="*/ 419 w 599"/>
                      <a:gd name="T17" fmla="*/ 10 h 82"/>
                      <a:gd name="T18" fmla="*/ 424 w 599"/>
                      <a:gd name="T19" fmla="*/ 14 h 82"/>
                      <a:gd name="T20" fmla="*/ 427 w 599"/>
                      <a:gd name="T21" fmla="*/ 12 h 82"/>
                      <a:gd name="T22" fmla="*/ 596 w 599"/>
                      <a:gd name="T23" fmla="*/ 12 h 82"/>
                      <a:gd name="T24" fmla="*/ 599 w 599"/>
                      <a:gd name="T25" fmla="*/ 18 h 82"/>
                      <a:gd name="T26" fmla="*/ 594 w 599"/>
                      <a:gd name="T27" fmla="*/ 25 h 82"/>
                      <a:gd name="T28" fmla="*/ 430 w 599"/>
                      <a:gd name="T29" fmla="*/ 25 h 82"/>
                      <a:gd name="T30" fmla="*/ 425 w 599"/>
                      <a:gd name="T31" fmla="*/ 23 h 82"/>
                      <a:gd name="T32" fmla="*/ 417 w 599"/>
                      <a:gd name="T33" fmla="*/ 25 h 82"/>
                      <a:gd name="T34" fmla="*/ 417 w 599"/>
                      <a:gd name="T35" fmla="*/ 27 h 82"/>
                      <a:gd name="T36" fmla="*/ 394 w 599"/>
                      <a:gd name="T37" fmla="*/ 27 h 82"/>
                      <a:gd name="T38" fmla="*/ 387 w 599"/>
                      <a:gd name="T39" fmla="*/ 25 h 82"/>
                      <a:gd name="T40" fmla="*/ 382 w 599"/>
                      <a:gd name="T41" fmla="*/ 28 h 82"/>
                      <a:gd name="T42" fmla="*/ 368 w 599"/>
                      <a:gd name="T43" fmla="*/ 29 h 82"/>
                      <a:gd name="T44" fmla="*/ 362 w 599"/>
                      <a:gd name="T45" fmla="*/ 27 h 82"/>
                      <a:gd name="T46" fmla="*/ 355 w 599"/>
                      <a:gd name="T47" fmla="*/ 33 h 82"/>
                      <a:gd name="T48" fmla="*/ 317 w 599"/>
                      <a:gd name="T49" fmla="*/ 33 h 82"/>
                      <a:gd name="T50" fmla="*/ 314 w 599"/>
                      <a:gd name="T51" fmla="*/ 31 h 82"/>
                      <a:gd name="T52" fmla="*/ 300 w 599"/>
                      <a:gd name="T53" fmla="*/ 35 h 82"/>
                      <a:gd name="T54" fmla="*/ 4 w 599"/>
                      <a:gd name="T55" fmla="*/ 35 h 82"/>
                      <a:gd name="T56" fmla="*/ 0 w 599"/>
                      <a:gd name="T57" fmla="*/ 31 h 82"/>
                      <a:gd name="T58" fmla="*/ 0 w 599"/>
                      <a:gd name="T59" fmla="*/ 7 h 82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99" h="82">
                        <a:moveTo>
                          <a:pt x="7" y="0"/>
                        </a:moveTo>
                        <a:lnTo>
                          <a:pt x="300" y="1"/>
                        </a:lnTo>
                        <a:lnTo>
                          <a:pt x="309" y="9"/>
                        </a:lnTo>
                        <a:lnTo>
                          <a:pt x="357" y="9"/>
                        </a:lnTo>
                        <a:lnTo>
                          <a:pt x="365" y="24"/>
                        </a:lnTo>
                        <a:lnTo>
                          <a:pt x="370" y="16"/>
                        </a:lnTo>
                        <a:lnTo>
                          <a:pt x="384" y="18"/>
                        </a:lnTo>
                        <a:lnTo>
                          <a:pt x="389" y="24"/>
                        </a:lnTo>
                        <a:lnTo>
                          <a:pt x="419" y="24"/>
                        </a:lnTo>
                        <a:lnTo>
                          <a:pt x="424" y="32"/>
                        </a:lnTo>
                        <a:lnTo>
                          <a:pt x="427" y="28"/>
                        </a:lnTo>
                        <a:lnTo>
                          <a:pt x="596" y="28"/>
                        </a:lnTo>
                        <a:lnTo>
                          <a:pt x="599" y="42"/>
                        </a:lnTo>
                        <a:lnTo>
                          <a:pt x="594" y="61"/>
                        </a:lnTo>
                        <a:lnTo>
                          <a:pt x="430" y="61"/>
                        </a:lnTo>
                        <a:lnTo>
                          <a:pt x="425" y="57"/>
                        </a:lnTo>
                        <a:lnTo>
                          <a:pt x="417" y="61"/>
                        </a:lnTo>
                        <a:lnTo>
                          <a:pt x="417" y="65"/>
                        </a:lnTo>
                        <a:lnTo>
                          <a:pt x="394" y="65"/>
                        </a:lnTo>
                        <a:lnTo>
                          <a:pt x="387" y="61"/>
                        </a:lnTo>
                        <a:lnTo>
                          <a:pt x="382" y="67"/>
                        </a:lnTo>
                        <a:lnTo>
                          <a:pt x="368" y="69"/>
                        </a:lnTo>
                        <a:lnTo>
                          <a:pt x="362" y="65"/>
                        </a:lnTo>
                        <a:lnTo>
                          <a:pt x="355" y="78"/>
                        </a:lnTo>
                        <a:lnTo>
                          <a:pt x="317" y="78"/>
                        </a:lnTo>
                        <a:lnTo>
                          <a:pt x="314" y="74"/>
                        </a:lnTo>
                        <a:lnTo>
                          <a:pt x="300" y="82"/>
                        </a:lnTo>
                        <a:lnTo>
                          <a:pt x="4" y="82"/>
                        </a:lnTo>
                        <a:lnTo>
                          <a:pt x="0" y="75"/>
                        </a:lnTo>
                        <a:lnTo>
                          <a:pt x="0" y="7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4A4A5C"/>
                      </a:gs>
                      <a:gs pos="50000">
                        <a:srgbClr val="CCCCFF"/>
                      </a:gs>
                      <a:gs pos="100000">
                        <a:srgbClr val="4A4A5C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grpSp>
                <p:nvGrpSpPr>
                  <p:cNvPr id="102425" name="Group 1554"/>
                  <p:cNvGrpSpPr>
                    <a:grpSpLocks/>
                  </p:cNvGrpSpPr>
                  <p:nvPr/>
                </p:nvGrpSpPr>
                <p:grpSpPr bwMode="auto">
                  <a:xfrm>
                    <a:off x="665" y="1161"/>
                    <a:ext cx="601" cy="75"/>
                    <a:chOff x="664" y="1161"/>
                    <a:chExt cx="601" cy="81"/>
                  </a:xfrm>
                </p:grpSpPr>
                <p:sp>
                  <p:nvSpPr>
                    <p:cNvPr id="102426" name="Freeform 1555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36" y="891"/>
                      <a:ext cx="58" cy="600"/>
                    </a:xfrm>
                    <a:custGeom>
                      <a:avLst/>
                      <a:gdLst>
                        <a:gd name="T0" fmla="*/ 294690 w 30"/>
                        <a:gd name="T1" fmla="*/ 235417 h 379"/>
                        <a:gd name="T2" fmla="*/ 294690 w 30"/>
                        <a:gd name="T3" fmla="*/ 199249 h 379"/>
                        <a:gd name="T4" fmla="*/ 306441 w 30"/>
                        <a:gd name="T5" fmla="*/ 195059 h 379"/>
                        <a:gd name="T6" fmla="*/ 306441 w 30"/>
                        <a:gd name="T7" fmla="*/ 117307 h 379"/>
                        <a:gd name="T8" fmla="*/ 264919 w 30"/>
                        <a:gd name="T9" fmla="*/ 113007 h 379"/>
                        <a:gd name="T10" fmla="*/ 264919 w 30"/>
                        <a:gd name="T11" fmla="*/ 110951 h 379"/>
                        <a:gd name="T12" fmla="*/ 274992 w 30"/>
                        <a:gd name="T13" fmla="*/ 109754 h 379"/>
                        <a:gd name="T14" fmla="*/ 274992 w 30"/>
                        <a:gd name="T15" fmla="*/ 94803 h 379"/>
                        <a:gd name="T16" fmla="*/ 225208 w 30"/>
                        <a:gd name="T17" fmla="*/ 92954 h 379"/>
                        <a:gd name="T18" fmla="*/ 225208 w 30"/>
                        <a:gd name="T19" fmla="*/ 91463 h 379"/>
                        <a:gd name="T20" fmla="*/ 231287 w 30"/>
                        <a:gd name="T21" fmla="*/ 90722 h 379"/>
                        <a:gd name="T22" fmla="*/ 231287 w 30"/>
                        <a:gd name="T23" fmla="*/ 84280 h 379"/>
                        <a:gd name="T24" fmla="*/ 225208 w 30"/>
                        <a:gd name="T25" fmla="*/ 84074 h 379"/>
                        <a:gd name="T26" fmla="*/ 204116 w 30"/>
                        <a:gd name="T27" fmla="*/ 83253 h 379"/>
                        <a:gd name="T28" fmla="*/ 204116 w 30"/>
                        <a:gd name="T29" fmla="*/ 81277 h 379"/>
                        <a:gd name="T30" fmla="*/ 204116 w 30"/>
                        <a:gd name="T31" fmla="*/ 70569 h 379"/>
                        <a:gd name="T32" fmla="*/ 175059 w 30"/>
                        <a:gd name="T33" fmla="*/ 70084 h 379"/>
                        <a:gd name="T34" fmla="*/ 175059 w 30"/>
                        <a:gd name="T35" fmla="*/ 69199 h 379"/>
                        <a:gd name="T36" fmla="*/ 184459 w 30"/>
                        <a:gd name="T37" fmla="*/ 68132 h 379"/>
                        <a:gd name="T38" fmla="*/ 184459 w 30"/>
                        <a:gd name="T39" fmla="*/ 67947 h 379"/>
                        <a:gd name="T40" fmla="*/ 184459 w 30"/>
                        <a:gd name="T41" fmla="*/ 2047 h 379"/>
                        <a:gd name="T42" fmla="*/ 90548 w 30"/>
                        <a:gd name="T43" fmla="*/ 0 h 379"/>
                        <a:gd name="T44" fmla="*/ 0 w 30"/>
                        <a:gd name="T45" fmla="*/ 2047 h 379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</a:gdLst>
                      <a:ahLst/>
                      <a:cxnLst>
                        <a:cxn ang="T46">
                          <a:pos x="T0" y="T1"/>
                        </a:cxn>
                        <a:cxn ang="T47">
                          <a:pos x="T2" y="T3"/>
                        </a:cxn>
                        <a:cxn ang="T48">
                          <a:pos x="T4" y="T5"/>
                        </a:cxn>
                        <a:cxn ang="T49">
                          <a:pos x="T6" y="T7"/>
                        </a:cxn>
                        <a:cxn ang="T50">
                          <a:pos x="T8" y="T9"/>
                        </a:cxn>
                        <a:cxn ang="T51">
                          <a:pos x="T10" y="T11"/>
                        </a:cxn>
                        <a:cxn ang="T52">
                          <a:pos x="T12" y="T13"/>
                        </a:cxn>
                        <a:cxn ang="T53">
                          <a:pos x="T14" y="T15"/>
                        </a:cxn>
                        <a:cxn ang="T54">
                          <a:pos x="T16" y="T17"/>
                        </a:cxn>
                        <a:cxn ang="T55">
                          <a:pos x="T18" y="T19"/>
                        </a:cxn>
                        <a:cxn ang="T56">
                          <a:pos x="T20" y="T21"/>
                        </a:cxn>
                        <a:cxn ang="T57">
                          <a:pos x="T22" y="T23"/>
                        </a:cxn>
                        <a:cxn ang="T58">
                          <a:pos x="T24" y="T25"/>
                        </a:cxn>
                        <a:cxn ang="T59">
                          <a:pos x="T26" y="T27"/>
                        </a:cxn>
                        <a:cxn ang="T60">
                          <a:pos x="T28" y="T29"/>
                        </a:cxn>
                        <a:cxn ang="T61">
                          <a:pos x="T30" y="T31"/>
                        </a:cxn>
                        <a:cxn ang="T62">
                          <a:pos x="T32" y="T33"/>
                        </a:cxn>
                        <a:cxn ang="T63">
                          <a:pos x="T34" y="T35"/>
                        </a:cxn>
                        <a:cxn ang="T64">
                          <a:pos x="T36" y="T37"/>
                        </a:cxn>
                        <a:cxn ang="T65">
                          <a:pos x="T38" y="T39"/>
                        </a:cxn>
                        <a:cxn ang="T66">
                          <a:pos x="T40" y="T41"/>
                        </a:cxn>
                        <a:cxn ang="T67">
                          <a:pos x="T42" y="T43"/>
                        </a:cxn>
                        <a:cxn ang="T68">
                          <a:pos x="T44" y="T45"/>
                        </a:cxn>
                      </a:cxnLst>
                      <a:rect l="0" t="0" r="r" b="b"/>
                      <a:pathLst>
                        <a:path w="30" h="379">
                          <a:moveTo>
                            <a:pt x="29" y="379"/>
                          </a:moveTo>
                          <a:lnTo>
                            <a:pt x="29" y="321"/>
                          </a:lnTo>
                          <a:lnTo>
                            <a:pt x="30" y="314"/>
                          </a:lnTo>
                          <a:lnTo>
                            <a:pt x="30" y="189"/>
                          </a:lnTo>
                          <a:lnTo>
                            <a:pt x="26" y="182"/>
                          </a:lnTo>
                          <a:lnTo>
                            <a:pt x="26" y="179"/>
                          </a:lnTo>
                          <a:lnTo>
                            <a:pt x="27" y="177"/>
                          </a:lnTo>
                          <a:lnTo>
                            <a:pt x="27" y="153"/>
                          </a:lnTo>
                          <a:lnTo>
                            <a:pt x="22" y="150"/>
                          </a:lnTo>
                          <a:lnTo>
                            <a:pt x="22" y="147"/>
                          </a:lnTo>
                          <a:lnTo>
                            <a:pt x="23" y="146"/>
                          </a:lnTo>
                          <a:lnTo>
                            <a:pt x="23" y="136"/>
                          </a:lnTo>
                          <a:lnTo>
                            <a:pt x="22" y="135"/>
                          </a:lnTo>
                          <a:lnTo>
                            <a:pt x="20" y="134"/>
                          </a:lnTo>
                          <a:lnTo>
                            <a:pt x="20" y="131"/>
                          </a:lnTo>
                          <a:lnTo>
                            <a:pt x="20" y="114"/>
                          </a:lnTo>
                          <a:lnTo>
                            <a:pt x="17" y="113"/>
                          </a:lnTo>
                          <a:lnTo>
                            <a:pt x="17" y="111"/>
                          </a:lnTo>
                          <a:lnTo>
                            <a:pt x="18" y="110"/>
                          </a:lnTo>
                          <a:lnTo>
                            <a:pt x="18" y="109"/>
                          </a:lnTo>
                          <a:lnTo>
                            <a:pt x="18" y="3"/>
                          </a:lnTo>
                          <a:lnTo>
                            <a:pt x="9" y="0"/>
                          </a:lnTo>
                          <a:lnTo>
                            <a:pt x="0" y="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27" name="Freeform 1556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02" y="1083"/>
                      <a:ext cx="24" cy="293"/>
                    </a:xfrm>
                    <a:custGeom>
                      <a:avLst/>
                      <a:gdLst>
                        <a:gd name="T0" fmla="*/ 0 w 12"/>
                        <a:gd name="T1" fmla="*/ 115604 h 185"/>
                        <a:gd name="T2" fmla="*/ 65536 w 12"/>
                        <a:gd name="T3" fmla="*/ 111617 h 185"/>
                        <a:gd name="T4" fmla="*/ 65536 w 12"/>
                        <a:gd name="T5" fmla="*/ 110116 h 185"/>
                        <a:gd name="T6" fmla="*/ 49152 w 12"/>
                        <a:gd name="T7" fmla="*/ 109330 h 185"/>
                        <a:gd name="T8" fmla="*/ 49152 w 12"/>
                        <a:gd name="T9" fmla="*/ 93939 h 185"/>
                        <a:gd name="T10" fmla="*/ 98304 w 12"/>
                        <a:gd name="T11" fmla="*/ 92483 h 185"/>
                        <a:gd name="T12" fmla="*/ 131072 w 12"/>
                        <a:gd name="T13" fmla="*/ 91210 h 185"/>
                        <a:gd name="T14" fmla="*/ 131072 w 12"/>
                        <a:gd name="T15" fmla="*/ 89992 h 185"/>
                        <a:gd name="T16" fmla="*/ 114688 w 12"/>
                        <a:gd name="T17" fmla="*/ 89154 h 185"/>
                        <a:gd name="T18" fmla="*/ 114688 w 12"/>
                        <a:gd name="T19" fmla="*/ 82463 h 185"/>
                        <a:gd name="T20" fmla="*/ 163840 w 12"/>
                        <a:gd name="T21" fmla="*/ 81642 h 185"/>
                        <a:gd name="T22" fmla="*/ 163840 w 12"/>
                        <a:gd name="T23" fmla="*/ 80507 h 185"/>
                        <a:gd name="T24" fmla="*/ 147456 w 12"/>
                        <a:gd name="T25" fmla="*/ 80241 h 185"/>
                        <a:gd name="T26" fmla="*/ 147456 w 12"/>
                        <a:gd name="T27" fmla="*/ 69527 h 185"/>
                        <a:gd name="T28" fmla="*/ 180224 w 12"/>
                        <a:gd name="T29" fmla="*/ 69527 h 185"/>
                        <a:gd name="T30" fmla="*/ 196608 w 12"/>
                        <a:gd name="T31" fmla="*/ 68719 h 185"/>
                        <a:gd name="T32" fmla="*/ 196608 w 12"/>
                        <a:gd name="T33" fmla="*/ 67404 h 185"/>
                        <a:gd name="T34" fmla="*/ 180224 w 12"/>
                        <a:gd name="T35" fmla="*/ 66186 h 185"/>
                        <a:gd name="T36" fmla="*/ 180224 w 12"/>
                        <a:gd name="T37" fmla="*/ 0 h 185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</a:gdLst>
                      <a:ahLst/>
                      <a:cxnLst>
                        <a:cxn ang="T38">
                          <a:pos x="T0" y="T1"/>
                        </a:cxn>
                        <a:cxn ang="T39">
                          <a:pos x="T2" y="T3"/>
                        </a:cxn>
                        <a:cxn ang="T40">
                          <a:pos x="T4" y="T5"/>
                        </a:cxn>
                        <a:cxn ang="T41">
                          <a:pos x="T6" y="T7"/>
                        </a:cxn>
                        <a:cxn ang="T42">
                          <a:pos x="T8" y="T9"/>
                        </a:cxn>
                        <a:cxn ang="T43">
                          <a:pos x="T10" y="T11"/>
                        </a:cxn>
                        <a:cxn ang="T44">
                          <a:pos x="T12" y="T13"/>
                        </a:cxn>
                        <a:cxn ang="T45">
                          <a:pos x="T14" y="T15"/>
                        </a:cxn>
                        <a:cxn ang="T46">
                          <a:pos x="T16" y="T17"/>
                        </a:cxn>
                        <a:cxn ang="T47">
                          <a:pos x="T18" y="T19"/>
                        </a:cxn>
                        <a:cxn ang="T48">
                          <a:pos x="T20" y="T21"/>
                        </a:cxn>
                        <a:cxn ang="T49">
                          <a:pos x="T22" y="T23"/>
                        </a:cxn>
                        <a:cxn ang="T50">
                          <a:pos x="T24" y="T25"/>
                        </a:cxn>
                        <a:cxn ang="T51">
                          <a:pos x="T26" y="T27"/>
                        </a:cxn>
                        <a:cxn ang="T52">
                          <a:pos x="T28" y="T29"/>
                        </a:cxn>
                        <a:cxn ang="T53">
                          <a:pos x="T30" y="T31"/>
                        </a:cxn>
                        <a:cxn ang="T54">
                          <a:pos x="T32" y="T33"/>
                        </a:cxn>
                        <a:cxn ang="T55">
                          <a:pos x="T34" y="T35"/>
                        </a:cxn>
                        <a:cxn ang="T56">
                          <a:pos x="T36" y="T37"/>
                        </a:cxn>
                      </a:cxnLst>
                      <a:rect l="0" t="0" r="r" b="b"/>
                      <a:pathLst>
                        <a:path w="12" h="185">
                          <a:moveTo>
                            <a:pt x="0" y="185"/>
                          </a:moveTo>
                          <a:lnTo>
                            <a:pt x="4" y="179"/>
                          </a:lnTo>
                          <a:lnTo>
                            <a:pt x="4" y="176"/>
                          </a:lnTo>
                          <a:lnTo>
                            <a:pt x="3" y="175"/>
                          </a:lnTo>
                          <a:lnTo>
                            <a:pt x="3" y="150"/>
                          </a:lnTo>
                          <a:lnTo>
                            <a:pt x="6" y="148"/>
                          </a:lnTo>
                          <a:lnTo>
                            <a:pt x="8" y="146"/>
                          </a:lnTo>
                          <a:lnTo>
                            <a:pt x="8" y="144"/>
                          </a:lnTo>
                          <a:lnTo>
                            <a:pt x="7" y="143"/>
                          </a:lnTo>
                          <a:lnTo>
                            <a:pt x="7" y="132"/>
                          </a:lnTo>
                          <a:lnTo>
                            <a:pt x="10" y="131"/>
                          </a:lnTo>
                          <a:lnTo>
                            <a:pt x="10" y="129"/>
                          </a:lnTo>
                          <a:lnTo>
                            <a:pt x="9" y="128"/>
                          </a:lnTo>
                          <a:lnTo>
                            <a:pt x="9" y="111"/>
                          </a:lnTo>
                          <a:lnTo>
                            <a:pt x="11" y="111"/>
                          </a:lnTo>
                          <a:lnTo>
                            <a:pt x="12" y="110"/>
                          </a:lnTo>
                          <a:lnTo>
                            <a:pt x="12" y="108"/>
                          </a:lnTo>
                          <a:lnTo>
                            <a:pt x="11" y="10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28" name="Freeform 1557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73" y="1114"/>
                      <a:ext cx="6" cy="176"/>
                    </a:xfrm>
                    <a:custGeom>
                      <a:avLst/>
                      <a:gdLst>
                        <a:gd name="T0" fmla="*/ 49152 w 3"/>
                        <a:gd name="T1" fmla="*/ 0 h 111"/>
                        <a:gd name="T2" fmla="*/ 49152 w 3"/>
                        <a:gd name="T3" fmla="*/ 0 h 111"/>
                        <a:gd name="T4" fmla="*/ 0 w 3"/>
                        <a:gd name="T5" fmla="*/ 3273 h 111"/>
                        <a:gd name="T6" fmla="*/ 0 w 3"/>
                        <a:gd name="T7" fmla="*/ 69660 h 111"/>
                        <a:gd name="T8" fmla="*/ 0 w 3"/>
                        <a:gd name="T9" fmla="*/ 70394 h 1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0" t="0" r="r" b="b"/>
                      <a:pathLst>
                        <a:path w="3" h="111">
                          <a:moveTo>
                            <a:pt x="3" y="0"/>
                          </a:moveTo>
                          <a:lnTo>
                            <a:pt x="3" y="0"/>
                          </a:lnTo>
                          <a:lnTo>
                            <a:pt x="0" y="5"/>
                          </a:lnTo>
                          <a:lnTo>
                            <a:pt x="0" y="110"/>
                          </a:lnTo>
                          <a:lnTo>
                            <a:pt x="0" y="11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29" name="Freeform 1558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00" y="1042"/>
                      <a:ext cx="34" cy="287"/>
                    </a:xfrm>
                    <a:custGeom>
                      <a:avLst/>
                      <a:gdLst>
                        <a:gd name="T0" fmla="*/ 147456 w 17"/>
                        <a:gd name="T1" fmla="*/ 0 h 181"/>
                        <a:gd name="T2" fmla="*/ 0 w 17"/>
                        <a:gd name="T3" fmla="*/ 2528 h 181"/>
                        <a:gd name="T4" fmla="*/ 16384 w 17"/>
                        <a:gd name="T5" fmla="*/ 68498 h 181"/>
                        <a:gd name="T6" fmla="*/ 32768 w 17"/>
                        <a:gd name="T7" fmla="*/ 68498 h 181"/>
                        <a:gd name="T8" fmla="*/ 32768 w 17"/>
                        <a:gd name="T9" fmla="*/ 71219 h 181"/>
                        <a:gd name="T10" fmla="*/ 131072 w 17"/>
                        <a:gd name="T11" fmla="*/ 71219 h 181"/>
                        <a:gd name="T12" fmla="*/ 163840 w 17"/>
                        <a:gd name="T13" fmla="*/ 71729 h 181"/>
                        <a:gd name="T14" fmla="*/ 163840 w 17"/>
                        <a:gd name="T15" fmla="*/ 83266 h 181"/>
                        <a:gd name="T16" fmla="*/ 163840 w 17"/>
                        <a:gd name="T17" fmla="*/ 83566 h 181"/>
                        <a:gd name="T18" fmla="*/ 196608 w 17"/>
                        <a:gd name="T19" fmla="*/ 84602 h 181"/>
                        <a:gd name="T20" fmla="*/ 196608 w 17"/>
                        <a:gd name="T21" fmla="*/ 94149 h 181"/>
                        <a:gd name="T22" fmla="*/ 278528 w 17"/>
                        <a:gd name="T23" fmla="*/ 95745 h 181"/>
                        <a:gd name="T24" fmla="*/ 278528 w 17"/>
                        <a:gd name="T25" fmla="*/ 114816 h 181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0" t="0" r="r" b="b"/>
                      <a:pathLst>
                        <a:path w="17" h="181">
                          <a:moveTo>
                            <a:pt x="9" y="0"/>
                          </a:moveTo>
                          <a:lnTo>
                            <a:pt x="0" y="4"/>
                          </a:lnTo>
                          <a:lnTo>
                            <a:pt x="1" y="108"/>
                          </a:lnTo>
                          <a:lnTo>
                            <a:pt x="2" y="108"/>
                          </a:lnTo>
                          <a:lnTo>
                            <a:pt x="2" y="112"/>
                          </a:lnTo>
                          <a:lnTo>
                            <a:pt x="8" y="112"/>
                          </a:lnTo>
                          <a:lnTo>
                            <a:pt x="10" y="113"/>
                          </a:lnTo>
                          <a:lnTo>
                            <a:pt x="10" y="131"/>
                          </a:lnTo>
                          <a:lnTo>
                            <a:pt x="10" y="132"/>
                          </a:lnTo>
                          <a:lnTo>
                            <a:pt x="12" y="133"/>
                          </a:lnTo>
                          <a:lnTo>
                            <a:pt x="12" y="148"/>
                          </a:lnTo>
                          <a:lnTo>
                            <a:pt x="17" y="151"/>
                          </a:lnTo>
                          <a:lnTo>
                            <a:pt x="17" y="18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30" name="Freeform 1559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9" y="1098"/>
                      <a:ext cx="4" cy="205"/>
                    </a:xfrm>
                    <a:custGeom>
                      <a:avLst/>
                      <a:gdLst>
                        <a:gd name="T0" fmla="*/ 32768 w 2"/>
                        <a:gd name="T1" fmla="*/ 0 h 129"/>
                        <a:gd name="T2" fmla="*/ 0 w 2"/>
                        <a:gd name="T3" fmla="*/ 84576 h 129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2" h="129">
                          <a:moveTo>
                            <a:pt x="2" y="0"/>
                          </a:moveTo>
                          <a:lnTo>
                            <a:pt x="0" y="129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31" name="Freeform 1560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14" y="1090"/>
                      <a:ext cx="2" cy="301"/>
                    </a:xfrm>
                    <a:custGeom>
                      <a:avLst/>
                      <a:gdLst>
                        <a:gd name="T0" fmla="*/ 0 w 1"/>
                        <a:gd name="T1" fmla="*/ 0 h 190"/>
                        <a:gd name="T2" fmla="*/ 0 w 1"/>
                        <a:gd name="T3" fmla="*/ 78393 h 190"/>
                        <a:gd name="T4" fmla="*/ 0 w 1"/>
                        <a:gd name="T5" fmla="*/ 83933 h 190"/>
                        <a:gd name="T6" fmla="*/ 0 w 1"/>
                        <a:gd name="T7" fmla="*/ 119305 h 19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1" h="190">
                          <a:moveTo>
                            <a:pt x="0" y="0"/>
                          </a:moveTo>
                          <a:lnTo>
                            <a:pt x="0" y="125"/>
                          </a:lnTo>
                          <a:lnTo>
                            <a:pt x="0" y="134"/>
                          </a:lnTo>
                          <a:lnTo>
                            <a:pt x="0" y="19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32" name="Freeform 1561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99" y="977"/>
                      <a:ext cx="34" cy="496"/>
                    </a:xfrm>
                    <a:custGeom>
                      <a:avLst/>
                      <a:gdLst>
                        <a:gd name="T0" fmla="*/ 278528 w 17"/>
                        <a:gd name="T1" fmla="*/ 0 h 313"/>
                        <a:gd name="T2" fmla="*/ 278528 w 17"/>
                        <a:gd name="T3" fmla="*/ 162431 h 313"/>
                        <a:gd name="T4" fmla="*/ 262144 w 17"/>
                        <a:gd name="T5" fmla="*/ 169958 h 313"/>
                        <a:gd name="T6" fmla="*/ 229376 w 17"/>
                        <a:gd name="T7" fmla="*/ 175362 h 313"/>
                        <a:gd name="T8" fmla="*/ 180224 w 17"/>
                        <a:gd name="T9" fmla="*/ 182759 h 313"/>
                        <a:gd name="T10" fmla="*/ 131072 w 17"/>
                        <a:gd name="T11" fmla="*/ 188377 h 313"/>
                        <a:gd name="T12" fmla="*/ 81920 w 17"/>
                        <a:gd name="T13" fmla="*/ 191813 h 313"/>
                        <a:gd name="T14" fmla="*/ 32768 w 17"/>
                        <a:gd name="T15" fmla="*/ 194651 h 313"/>
                        <a:gd name="T16" fmla="*/ 0 w 17"/>
                        <a:gd name="T17" fmla="*/ 197116 h 3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0" t="0" r="r" b="b"/>
                      <a:pathLst>
                        <a:path w="17" h="313">
                          <a:moveTo>
                            <a:pt x="17" y="0"/>
                          </a:moveTo>
                          <a:lnTo>
                            <a:pt x="17" y="258"/>
                          </a:lnTo>
                          <a:lnTo>
                            <a:pt x="16" y="270"/>
                          </a:lnTo>
                          <a:lnTo>
                            <a:pt x="14" y="278"/>
                          </a:lnTo>
                          <a:lnTo>
                            <a:pt x="11" y="290"/>
                          </a:lnTo>
                          <a:lnTo>
                            <a:pt x="8" y="299"/>
                          </a:lnTo>
                          <a:lnTo>
                            <a:pt x="5" y="305"/>
                          </a:lnTo>
                          <a:lnTo>
                            <a:pt x="2" y="309"/>
                          </a:lnTo>
                          <a:lnTo>
                            <a:pt x="0" y="31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33" name="Freeform 1562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170" y="1103"/>
                      <a:ext cx="2" cy="173"/>
                    </a:xfrm>
                    <a:custGeom>
                      <a:avLst/>
                      <a:gdLst>
                        <a:gd name="T0" fmla="*/ 0 w 1"/>
                        <a:gd name="T1" fmla="*/ 0 h 109"/>
                        <a:gd name="T2" fmla="*/ 0 w 1"/>
                        <a:gd name="T3" fmla="*/ 70176 h 109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1" h="109">
                          <a:moveTo>
                            <a:pt x="0" y="0"/>
                          </a:moveTo>
                          <a:lnTo>
                            <a:pt x="0" y="109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34" name="Freeform 1563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07" y="1185"/>
                      <a:ext cx="23" cy="60"/>
                    </a:xfrm>
                    <a:custGeom>
                      <a:avLst/>
                      <a:gdLst>
                        <a:gd name="T0" fmla="*/ 107843 w 12"/>
                        <a:gd name="T1" fmla="*/ 0 h 38"/>
                        <a:gd name="T2" fmla="*/ 88379 w 12"/>
                        <a:gd name="T3" fmla="*/ 7140 h 38"/>
                        <a:gd name="T4" fmla="*/ 71551 w 12"/>
                        <a:gd name="T5" fmla="*/ 12423 h 38"/>
                        <a:gd name="T6" fmla="*/ 46111 w 12"/>
                        <a:gd name="T7" fmla="*/ 17496 h 38"/>
                        <a:gd name="T8" fmla="*/ 0 w 12"/>
                        <a:gd name="T9" fmla="*/ 22827 h 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0" t="0" r="r" b="b"/>
                      <a:pathLst>
                        <a:path w="12" h="38">
                          <a:moveTo>
                            <a:pt x="12" y="0"/>
                          </a:moveTo>
                          <a:lnTo>
                            <a:pt x="10" y="12"/>
                          </a:lnTo>
                          <a:lnTo>
                            <a:pt x="8" y="21"/>
                          </a:lnTo>
                          <a:lnTo>
                            <a:pt x="5" y="29"/>
                          </a:lnTo>
                          <a:lnTo>
                            <a:pt x="0" y="3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35" name="Freeform 1564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5" y="1095"/>
                      <a:ext cx="2" cy="193"/>
                    </a:xfrm>
                    <a:custGeom>
                      <a:avLst/>
                      <a:gdLst>
                        <a:gd name="T0" fmla="*/ 0 w 1"/>
                        <a:gd name="T1" fmla="*/ 0 h 122"/>
                        <a:gd name="T2" fmla="*/ 0 w 1"/>
                        <a:gd name="T3" fmla="*/ 75031 h 122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1" h="122">
                          <a:moveTo>
                            <a:pt x="0" y="0"/>
                          </a:moveTo>
                          <a:lnTo>
                            <a:pt x="0" y="122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36" name="Freeform 1565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4" y="1076"/>
                      <a:ext cx="4" cy="196"/>
                    </a:xfrm>
                    <a:custGeom>
                      <a:avLst/>
                      <a:gdLst>
                        <a:gd name="T0" fmla="*/ 32768 w 2"/>
                        <a:gd name="T1" fmla="*/ 0 h 123"/>
                        <a:gd name="T2" fmla="*/ 0 w 2"/>
                        <a:gd name="T3" fmla="*/ 83612 h 123"/>
                        <a:gd name="T4" fmla="*/ 0 60000 65536"/>
                        <a:gd name="T5" fmla="*/ 0 60000 6553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0" t="0" r="r" b="b"/>
                      <a:pathLst>
                        <a:path w="2" h="123">
                          <a:moveTo>
                            <a:pt x="2" y="0"/>
                          </a:moveTo>
                          <a:lnTo>
                            <a:pt x="0" y="123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37" name="Freeform 1566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22" y="1142"/>
                      <a:ext cx="17" cy="116"/>
                    </a:xfrm>
                    <a:custGeom>
                      <a:avLst/>
                      <a:gdLst>
                        <a:gd name="T0" fmla="*/ 30617 w 9"/>
                        <a:gd name="T1" fmla="*/ 0 h 73"/>
                        <a:gd name="T2" fmla="*/ 0 w 9"/>
                        <a:gd name="T3" fmla="*/ 0 h 73"/>
                        <a:gd name="T4" fmla="*/ 8581 w 9"/>
                        <a:gd name="T5" fmla="*/ 2601 h 73"/>
                        <a:gd name="T6" fmla="*/ 34484 w 9"/>
                        <a:gd name="T7" fmla="*/ 3386 h 73"/>
                        <a:gd name="T8" fmla="*/ 34484 w 9"/>
                        <a:gd name="T9" fmla="*/ 13249 h 73"/>
                        <a:gd name="T10" fmla="*/ 44096 w 9"/>
                        <a:gd name="T11" fmla="*/ 13585 h 73"/>
                        <a:gd name="T12" fmla="*/ 44096 w 9"/>
                        <a:gd name="T13" fmla="*/ 16585 h 73"/>
                        <a:gd name="T14" fmla="*/ 44096 w 9"/>
                        <a:gd name="T15" fmla="*/ 23585 h 73"/>
                        <a:gd name="T16" fmla="*/ 51366 w 9"/>
                        <a:gd name="T17" fmla="*/ 24354 h 73"/>
                        <a:gd name="T18" fmla="*/ 51366 w 9"/>
                        <a:gd name="T19" fmla="*/ 26354 h 73"/>
                        <a:gd name="T20" fmla="*/ 51366 w 9"/>
                        <a:gd name="T21" fmla="*/ 44561 h 73"/>
                        <a:gd name="T22" fmla="*/ 65136 w 9"/>
                        <a:gd name="T23" fmla="*/ 44561 h 73"/>
                        <a:gd name="T24" fmla="*/ 65136 w 9"/>
                        <a:gd name="T25" fmla="*/ 47042 h 73"/>
                        <a:gd name="T26" fmla="*/ 16209 w 9"/>
                        <a:gd name="T27" fmla="*/ 47608 h 73"/>
                        <a:gd name="T28" fmla="*/ 16209 w 9"/>
                        <a:gd name="T29" fmla="*/ 44561 h 73"/>
                        <a:gd name="T30" fmla="*/ 23345 w 9"/>
                        <a:gd name="T31" fmla="*/ 44561 h 73"/>
                        <a:gd name="T32" fmla="*/ 23345 w 9"/>
                        <a:gd name="T33" fmla="*/ 26786 h 73"/>
                        <a:gd name="T34" fmla="*/ 16209 w 9"/>
                        <a:gd name="T35" fmla="*/ 26354 h 73"/>
                        <a:gd name="T36" fmla="*/ 16209 w 9"/>
                        <a:gd name="T37" fmla="*/ 24354 h 73"/>
                        <a:gd name="T38" fmla="*/ 23345 w 9"/>
                        <a:gd name="T39" fmla="*/ 23585 h 73"/>
                        <a:gd name="T40" fmla="*/ 23345 w 9"/>
                        <a:gd name="T41" fmla="*/ 16857 h 73"/>
                        <a:gd name="T42" fmla="*/ 16209 w 9"/>
                        <a:gd name="T43" fmla="*/ 15468 h 73"/>
                        <a:gd name="T44" fmla="*/ 16209 w 9"/>
                        <a:gd name="T45" fmla="*/ 13585 h 73"/>
                        <a:gd name="T46" fmla="*/ 16209 w 9"/>
                        <a:gd name="T47" fmla="*/ 2601 h 73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0" t="0" r="r" b="b"/>
                      <a:pathLst>
                        <a:path w="9" h="73">
                          <a:moveTo>
                            <a:pt x="4" y="0"/>
                          </a:moveTo>
                          <a:lnTo>
                            <a:pt x="0" y="0"/>
                          </a:lnTo>
                          <a:lnTo>
                            <a:pt x="1" y="4"/>
                          </a:lnTo>
                          <a:lnTo>
                            <a:pt x="5" y="5"/>
                          </a:lnTo>
                          <a:lnTo>
                            <a:pt x="5" y="20"/>
                          </a:lnTo>
                          <a:lnTo>
                            <a:pt x="6" y="21"/>
                          </a:lnTo>
                          <a:lnTo>
                            <a:pt x="6" y="25"/>
                          </a:lnTo>
                          <a:lnTo>
                            <a:pt x="6" y="36"/>
                          </a:lnTo>
                          <a:lnTo>
                            <a:pt x="7" y="37"/>
                          </a:lnTo>
                          <a:lnTo>
                            <a:pt x="7" y="40"/>
                          </a:lnTo>
                          <a:lnTo>
                            <a:pt x="7" y="68"/>
                          </a:lnTo>
                          <a:lnTo>
                            <a:pt x="9" y="68"/>
                          </a:lnTo>
                          <a:lnTo>
                            <a:pt x="9" y="72"/>
                          </a:lnTo>
                          <a:lnTo>
                            <a:pt x="2" y="73"/>
                          </a:lnTo>
                          <a:lnTo>
                            <a:pt x="2" y="68"/>
                          </a:lnTo>
                          <a:lnTo>
                            <a:pt x="3" y="68"/>
                          </a:lnTo>
                          <a:lnTo>
                            <a:pt x="3" y="41"/>
                          </a:lnTo>
                          <a:lnTo>
                            <a:pt x="2" y="40"/>
                          </a:lnTo>
                          <a:lnTo>
                            <a:pt x="2" y="37"/>
                          </a:lnTo>
                          <a:lnTo>
                            <a:pt x="3" y="36"/>
                          </a:lnTo>
                          <a:lnTo>
                            <a:pt x="3" y="26"/>
                          </a:lnTo>
                          <a:lnTo>
                            <a:pt x="2" y="24"/>
                          </a:lnTo>
                          <a:lnTo>
                            <a:pt x="2" y="21"/>
                          </a:lnTo>
                          <a:lnTo>
                            <a:pt x="2" y="4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38" name="Line 1567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629" y="1203"/>
                      <a:ext cx="74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39" name="Line 1568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54" y="1202"/>
                      <a:ext cx="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40" name="Line 1569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80" y="1202"/>
                      <a:ext cx="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41" name="Line 1570"/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1041" y="1193"/>
                      <a:ext cx="18" cy="2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42" name="Line 1571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1012" y="1193"/>
                      <a:ext cx="28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43" name="Freeform 1572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08" y="1189"/>
                      <a:ext cx="27" cy="1"/>
                    </a:xfrm>
                    <a:custGeom>
                      <a:avLst/>
                      <a:gdLst>
                        <a:gd name="T0" fmla="*/ 137241 w 14"/>
                        <a:gd name="T1" fmla="*/ 0 h 1"/>
                        <a:gd name="T2" fmla="*/ 116592 w 14"/>
                        <a:gd name="T3" fmla="*/ 0 h 1"/>
                        <a:gd name="T4" fmla="*/ 87432 w 14"/>
                        <a:gd name="T5" fmla="*/ 0 h 1"/>
                        <a:gd name="T6" fmla="*/ 60455 w 14"/>
                        <a:gd name="T7" fmla="*/ 0 h 1"/>
                        <a:gd name="T8" fmla="*/ 39790 w 14"/>
                        <a:gd name="T9" fmla="*/ 1 h 1"/>
                        <a:gd name="T10" fmla="*/ 0 w 14"/>
                        <a:gd name="T11" fmla="*/ 1 h 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0" t="0" r="r" b="b"/>
                      <a:pathLst>
                        <a:path w="14" h="1">
                          <a:moveTo>
                            <a:pt x="14" y="0"/>
                          </a:moveTo>
                          <a:lnTo>
                            <a:pt x="12" y="0"/>
                          </a:lnTo>
                          <a:lnTo>
                            <a:pt x="9" y="0"/>
                          </a:lnTo>
                          <a:lnTo>
                            <a:pt x="6" y="0"/>
                          </a:lnTo>
                          <a:lnTo>
                            <a:pt x="4" y="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44" name="Freeform 1573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54" y="1156"/>
                      <a:ext cx="1" cy="60"/>
                    </a:xfrm>
                    <a:custGeom>
                      <a:avLst/>
                      <a:gdLst>
                        <a:gd name="T0" fmla="*/ 0 w 1"/>
                        <a:gd name="T1" fmla="*/ 0 h 38"/>
                        <a:gd name="T2" fmla="*/ 0 w 1"/>
                        <a:gd name="T3" fmla="*/ 13159 h 38"/>
                        <a:gd name="T4" fmla="*/ 1 w 1"/>
                        <a:gd name="T5" fmla="*/ 13680 h 38"/>
                        <a:gd name="T6" fmla="*/ 1 w 1"/>
                        <a:gd name="T7" fmla="*/ 22827 h 38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1" h="38">
                          <a:moveTo>
                            <a:pt x="0" y="0"/>
                          </a:moveTo>
                          <a:lnTo>
                            <a:pt x="0" y="22"/>
                          </a:lnTo>
                          <a:lnTo>
                            <a:pt x="1" y="23"/>
                          </a:lnTo>
                          <a:lnTo>
                            <a:pt x="1" y="3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45" name="Line 1574"/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1019" y="1178"/>
                      <a:ext cx="6" cy="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46" name="Freeform 1575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1002" y="1171"/>
                      <a:ext cx="12" cy="8"/>
                    </a:xfrm>
                    <a:custGeom>
                      <a:avLst/>
                      <a:gdLst>
                        <a:gd name="T0" fmla="*/ 98304 w 6"/>
                        <a:gd name="T1" fmla="*/ 3712 h 5"/>
                        <a:gd name="T2" fmla="*/ 65536 w 6"/>
                        <a:gd name="T3" fmla="*/ 2872 h 5"/>
                        <a:gd name="T4" fmla="*/ 32768 w 6"/>
                        <a:gd name="T5" fmla="*/ 1450 h 5"/>
                        <a:gd name="T6" fmla="*/ 0 w 6"/>
                        <a:gd name="T7" fmla="*/ 0 h 5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6" y="5"/>
                          </a:moveTo>
                          <a:lnTo>
                            <a:pt x="4" y="4"/>
                          </a:ln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47" name="Line 1576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959" y="1181"/>
                      <a:ext cx="28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48" name="Line 1577"/>
                    <p:cNvSpPr>
                      <a:spLocks noChangeShapeType="1"/>
                    </p:cNvSpPr>
                    <p:nvPr/>
                  </p:nvSpPr>
                  <p:spPr bwMode="auto">
                    <a:xfrm rot="5400000" flipH="1">
                      <a:off x="998" y="1154"/>
                      <a:ext cx="0" cy="49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49" name="Freeform 1578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865" y="1063"/>
                      <a:ext cx="7" cy="206"/>
                    </a:xfrm>
                    <a:custGeom>
                      <a:avLst/>
                      <a:gdLst>
                        <a:gd name="T0" fmla="*/ 0 w 4"/>
                        <a:gd name="T1" fmla="*/ 0 h 130"/>
                        <a:gd name="T2" fmla="*/ 7590 w 4"/>
                        <a:gd name="T3" fmla="*/ 3260 h 130"/>
                        <a:gd name="T4" fmla="*/ 5752 w 4"/>
                        <a:gd name="T5" fmla="*/ 80939 h 130"/>
                        <a:gd name="T6" fmla="*/ 10066 w 4"/>
                        <a:gd name="T7" fmla="*/ 81792 h 13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4" h="130">
                          <a:moveTo>
                            <a:pt x="0" y="0"/>
                          </a:moveTo>
                          <a:lnTo>
                            <a:pt x="3" y="5"/>
                          </a:lnTo>
                          <a:lnTo>
                            <a:pt x="2" y="129"/>
                          </a:lnTo>
                          <a:lnTo>
                            <a:pt x="4" y="130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50" name="Freeform 1579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943" y="1181"/>
                      <a:ext cx="41" cy="3"/>
                    </a:xfrm>
                    <a:custGeom>
                      <a:avLst/>
                      <a:gdLst>
                        <a:gd name="T0" fmla="*/ 245350 w 21"/>
                        <a:gd name="T1" fmla="*/ 0 h 2"/>
                        <a:gd name="T2" fmla="*/ 161560 w 21"/>
                        <a:gd name="T3" fmla="*/ 0 h 2"/>
                        <a:gd name="T4" fmla="*/ 125667 w 21"/>
                        <a:gd name="T5" fmla="*/ 0 h 2"/>
                        <a:gd name="T6" fmla="*/ 82750 w 21"/>
                        <a:gd name="T7" fmla="*/ 473 h 2"/>
                        <a:gd name="T8" fmla="*/ 60996 w 21"/>
                        <a:gd name="T9" fmla="*/ 710 h 2"/>
                        <a:gd name="T10" fmla="*/ 0 w 21"/>
                        <a:gd name="T11" fmla="*/ 473 h 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0" t="0" r="r" b="b"/>
                      <a:pathLst>
                        <a:path w="21" h="2">
                          <a:moveTo>
                            <a:pt x="21" y="0"/>
                          </a:moveTo>
                          <a:lnTo>
                            <a:pt x="14" y="0"/>
                          </a:lnTo>
                          <a:lnTo>
                            <a:pt x="11" y="0"/>
                          </a:lnTo>
                          <a:lnTo>
                            <a:pt x="7" y="1"/>
                          </a:lnTo>
                          <a:lnTo>
                            <a:pt x="5" y="2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51" name="Line 1580"/>
                    <p:cNvSpPr>
                      <a:spLocks noChangeShapeType="1"/>
                    </p:cNvSpPr>
                    <p:nvPr/>
                  </p:nvSpPr>
                  <p:spPr bwMode="auto">
                    <a:xfrm rot="5400000" flipV="1">
                      <a:off x="731" y="1204"/>
                      <a:ext cx="76" cy="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52" name="Freeform 1581"/>
                    <p:cNvSpPr>
                      <a:spLocks/>
                    </p:cNvSpPr>
                    <p:nvPr/>
                  </p:nvSpPr>
                  <p:spPr bwMode="auto">
                    <a:xfrm rot="5400000" flipH="1">
                      <a:off x="702" y="1188"/>
                      <a:ext cx="79" cy="29"/>
                    </a:xfrm>
                    <a:custGeom>
                      <a:avLst/>
                      <a:gdLst>
                        <a:gd name="T0" fmla="*/ 549153 w 40"/>
                        <a:gd name="T1" fmla="*/ 13448 h 18"/>
                        <a:gd name="T2" fmla="*/ 506489 w 40"/>
                        <a:gd name="T3" fmla="*/ 8932 h 18"/>
                        <a:gd name="T4" fmla="*/ 479649 w 40"/>
                        <a:gd name="T5" fmla="*/ 6490 h 18"/>
                        <a:gd name="T6" fmla="*/ 437097 w 40"/>
                        <a:gd name="T7" fmla="*/ 4028 h 18"/>
                        <a:gd name="T8" fmla="*/ 397228 w 40"/>
                        <a:gd name="T9" fmla="*/ 2500 h 18"/>
                        <a:gd name="T10" fmla="*/ 342378 w 40"/>
                        <a:gd name="T11" fmla="*/ 963 h 18"/>
                        <a:gd name="T12" fmla="*/ 278052 w 40"/>
                        <a:gd name="T13" fmla="*/ 0 h 18"/>
                        <a:gd name="T14" fmla="*/ 208546 w 40"/>
                        <a:gd name="T15" fmla="*/ 963 h 18"/>
                        <a:gd name="T16" fmla="*/ 151933 w 40"/>
                        <a:gd name="T17" fmla="*/ 2500 h 18"/>
                        <a:gd name="T18" fmla="*/ 98347 w 40"/>
                        <a:gd name="T19" fmla="*/ 4028 h 18"/>
                        <a:gd name="T20" fmla="*/ 42555 w 40"/>
                        <a:gd name="T21" fmla="*/ 8932 h 18"/>
                        <a:gd name="T22" fmla="*/ 0 w 40"/>
                        <a:gd name="T23" fmla="*/ 14390 h 1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0" t="0" r="r" b="b"/>
                      <a:pathLst>
                        <a:path w="40" h="18">
                          <a:moveTo>
                            <a:pt x="40" y="17"/>
                          </a:moveTo>
                          <a:lnTo>
                            <a:pt x="37" y="11"/>
                          </a:lnTo>
                          <a:lnTo>
                            <a:pt x="35" y="8"/>
                          </a:lnTo>
                          <a:lnTo>
                            <a:pt x="32" y="5"/>
                          </a:lnTo>
                          <a:lnTo>
                            <a:pt x="29" y="3"/>
                          </a:lnTo>
                          <a:lnTo>
                            <a:pt x="25" y="1"/>
                          </a:lnTo>
                          <a:lnTo>
                            <a:pt x="20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3" y="11"/>
                          </a:lnTo>
                          <a:lnTo>
                            <a:pt x="0" y="18"/>
                          </a:ln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53" name="Freeform 1582"/>
                    <p:cNvSpPr>
                      <a:spLocks/>
                    </p:cNvSpPr>
                    <p:nvPr/>
                  </p:nvSpPr>
                  <p:spPr bwMode="auto">
                    <a:xfrm>
                      <a:off x="962" y="1161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54" name="Freeform 1583"/>
                    <p:cNvSpPr>
                      <a:spLocks/>
                    </p:cNvSpPr>
                    <p:nvPr/>
                  </p:nvSpPr>
                  <p:spPr bwMode="auto">
                    <a:xfrm>
                      <a:off x="1013" y="1166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55" name="Freeform 1584"/>
                    <p:cNvSpPr>
                      <a:spLocks/>
                    </p:cNvSpPr>
                    <p:nvPr/>
                  </p:nvSpPr>
                  <p:spPr bwMode="auto">
                    <a:xfrm>
                      <a:off x="1041" y="1175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56" name="Freeform 1585"/>
                    <p:cNvSpPr>
                      <a:spLocks/>
                    </p:cNvSpPr>
                    <p:nvPr/>
                  </p:nvSpPr>
                  <p:spPr bwMode="auto">
                    <a:xfrm>
                      <a:off x="1074" y="1180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457" name="Freeform 1586"/>
                    <p:cNvSpPr>
                      <a:spLocks/>
                    </p:cNvSpPr>
                    <p:nvPr/>
                  </p:nvSpPr>
                  <p:spPr bwMode="auto">
                    <a:xfrm>
                      <a:off x="1250" y="1183"/>
                      <a:ext cx="11" cy="10"/>
                    </a:xfrm>
                    <a:custGeom>
                      <a:avLst/>
                      <a:gdLst>
                        <a:gd name="T0" fmla="*/ 0 w 13"/>
                        <a:gd name="T1" fmla="*/ 0 h 8"/>
                        <a:gd name="T2" fmla="*/ 2 w 13"/>
                        <a:gd name="T3" fmla="*/ 95 h 8"/>
                        <a:gd name="T4" fmla="*/ 3 w 13"/>
                        <a:gd name="T5" fmla="*/ 173 h 8"/>
                        <a:gd name="T6" fmla="*/ 3 w 13"/>
                        <a:gd name="T7" fmla="*/ 186 h 8"/>
                        <a:gd name="T8" fmla="*/ 3 w 13"/>
                        <a:gd name="T9" fmla="*/ 186 h 8"/>
                        <a:gd name="T10" fmla="*/ 3 w 13"/>
                        <a:gd name="T11" fmla="*/ 149 h 8"/>
                        <a:gd name="T12" fmla="*/ 3 w 13"/>
                        <a:gd name="T13" fmla="*/ 1 h 8"/>
                        <a:gd name="T14" fmla="*/ 3 w 13"/>
                        <a:gd name="T15" fmla="*/ 1 h 8"/>
                        <a:gd name="T16" fmla="*/ 3 w 13"/>
                        <a:gd name="T17" fmla="*/ 1 h 8"/>
                        <a:gd name="T18" fmla="*/ 0 w 13"/>
                        <a:gd name="T19" fmla="*/ 0 h 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3" h="8">
                          <a:moveTo>
                            <a:pt x="0" y="0"/>
                          </a:moveTo>
                          <a:lnTo>
                            <a:pt x="2" y="4"/>
                          </a:lnTo>
                          <a:lnTo>
                            <a:pt x="5" y="7"/>
                          </a:lnTo>
                          <a:lnTo>
                            <a:pt x="10" y="8"/>
                          </a:lnTo>
                          <a:lnTo>
                            <a:pt x="13" y="8"/>
                          </a:lnTo>
                          <a:lnTo>
                            <a:pt x="13" y="6"/>
                          </a:lnTo>
                          <a:lnTo>
                            <a:pt x="12" y="1"/>
                          </a:lnTo>
                          <a:lnTo>
                            <a:pt x="9" y="1"/>
                          </a:lnTo>
                          <a:lnTo>
                            <a:pt x="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FFFF"/>
                    </a:solid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  <p:sp>
              <p:nvSpPr>
                <p:cNvPr id="102423" name="Rectangle 1587"/>
                <p:cNvSpPr>
                  <a:spLocks noChangeArrowheads="1"/>
                </p:cNvSpPr>
                <p:nvPr/>
              </p:nvSpPr>
              <p:spPr bwMode="auto">
                <a:xfrm>
                  <a:off x="457" y="3264"/>
                  <a:ext cx="983" cy="528"/>
                </a:xfrm>
                <a:prstGeom prst="rect">
                  <a:avLst/>
                </a:pr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sp>
            <p:nvSpPr>
              <p:cNvPr id="102420" name="Rectangle 1588"/>
              <p:cNvSpPr>
                <a:spLocks noChangeArrowheads="1"/>
              </p:cNvSpPr>
              <p:nvPr/>
            </p:nvSpPr>
            <p:spPr bwMode="auto">
              <a:xfrm>
                <a:off x="-362" y="2448"/>
                <a:ext cx="798" cy="864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421" name="Rectangle 1589" descr="横線"/>
              <p:cNvSpPr>
                <a:spLocks noChangeArrowheads="1"/>
              </p:cNvSpPr>
              <p:nvPr/>
            </p:nvSpPr>
            <p:spPr bwMode="auto">
              <a:xfrm>
                <a:off x="-821" y="2592"/>
                <a:ext cx="459" cy="540"/>
              </a:xfrm>
              <a:prstGeom prst="rect">
                <a:avLst/>
              </a:prstGeom>
              <a:pattFill prst="ltHorz">
                <a:fgClr>
                  <a:srgbClr val="333300"/>
                </a:fgClr>
                <a:bgClr>
                  <a:srgbClr val="005E76"/>
                </a:bgClr>
              </a:patt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grpSp>
          <p:nvGrpSpPr>
            <p:cNvPr id="102414" name="Group 1590"/>
            <p:cNvGrpSpPr>
              <a:grpSpLocks/>
            </p:cNvGrpSpPr>
            <p:nvPr/>
          </p:nvGrpSpPr>
          <p:grpSpPr bwMode="auto">
            <a:xfrm>
              <a:off x="192" y="3312"/>
              <a:ext cx="2613" cy="432"/>
              <a:chOff x="-960" y="3312"/>
              <a:chExt cx="2613" cy="432"/>
            </a:xfrm>
          </p:grpSpPr>
          <p:sp>
            <p:nvSpPr>
              <p:cNvPr id="102415" name="Rectangle 1591"/>
              <p:cNvSpPr>
                <a:spLocks noChangeArrowheads="1"/>
              </p:cNvSpPr>
              <p:nvPr/>
            </p:nvSpPr>
            <p:spPr bwMode="auto">
              <a:xfrm>
                <a:off x="-960" y="3312"/>
                <a:ext cx="1715" cy="432"/>
              </a:xfrm>
              <a:prstGeom prst="rect">
                <a:avLst/>
              </a:prstGeom>
              <a:gradFill rotWithShape="0">
                <a:gsLst>
                  <a:gs pos="0">
                    <a:srgbClr val="007600"/>
                  </a:gs>
                  <a:gs pos="50000">
                    <a:srgbClr val="00FF00"/>
                  </a:gs>
                  <a:gs pos="100000">
                    <a:srgbClr val="007600"/>
                  </a:gs>
                </a:gsLst>
                <a:lin ang="5400000" scaled="1"/>
              </a:gra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416" name="Rectangle 1592"/>
              <p:cNvSpPr>
                <a:spLocks noChangeArrowheads="1"/>
              </p:cNvSpPr>
              <p:nvPr/>
            </p:nvSpPr>
            <p:spPr bwMode="auto">
              <a:xfrm>
                <a:off x="755" y="3564"/>
                <a:ext cx="300" cy="180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417" name="Rectangle 1593"/>
              <p:cNvSpPr>
                <a:spLocks noChangeArrowheads="1"/>
              </p:cNvSpPr>
              <p:nvPr/>
            </p:nvSpPr>
            <p:spPr bwMode="auto">
              <a:xfrm>
                <a:off x="1055" y="3600"/>
                <a:ext cx="299" cy="144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102418" name="Rectangle 1594"/>
              <p:cNvSpPr>
                <a:spLocks noChangeArrowheads="1"/>
              </p:cNvSpPr>
              <p:nvPr/>
            </p:nvSpPr>
            <p:spPr bwMode="auto">
              <a:xfrm>
                <a:off x="1354" y="3636"/>
                <a:ext cx="299" cy="108"/>
              </a:xfrm>
              <a:prstGeom prst="rect">
                <a:avLst/>
              </a:prstGeom>
              <a:solidFill>
                <a:srgbClr val="C0C0C0"/>
              </a:solidFill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sp>
        <p:nvSpPr>
          <p:cNvPr id="372294" name="AutoShape 1606"/>
          <p:cNvSpPr>
            <a:spLocks noChangeArrowheads="1"/>
          </p:cNvSpPr>
          <p:nvPr/>
        </p:nvSpPr>
        <p:spPr bwMode="auto">
          <a:xfrm>
            <a:off x="3581401" y="609601"/>
            <a:ext cx="6577013" cy="4035147"/>
          </a:xfrm>
          <a:prstGeom prst="flowChartAlternateProcess">
            <a:avLst/>
          </a:prstGeom>
          <a:gradFill rotWithShape="0">
            <a:gsLst>
              <a:gs pos="0">
                <a:schemeClr val="hlink">
                  <a:gamma/>
                  <a:shade val="77647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77647"/>
                  <a:invGamma/>
                </a:schemeClr>
              </a:gs>
            </a:gsLst>
            <a:lin ang="5400000" scaled="1"/>
          </a:gradFill>
          <a:ln w="25400">
            <a:miter lim="800000"/>
            <a:headEnd/>
            <a:tailEnd/>
          </a:ln>
          <a:effectLst/>
          <a:scene3d>
            <a:camera prst="legacyPerspectiveBottom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chemeClr val="hlink"/>
            </a:extrusionClr>
          </a:sp3d>
          <a:extLst>
            <a:ext uri="{AF507438-7753-43E0-B8FC-AC1667EBCBE1}">
              <a14:hiddenEffects xmlns:a14="http://schemas.microsoft.com/office/drawing/2010/main">
                <a:effectLst>
                  <a:outerShdw sy="-100000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  <a:flatTx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660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P創英角ﾎﾟｯﾌﾟ体" pitchFamily="50" charset="-128"/>
                <a:ea typeface="HGP創英角ﾎﾟｯﾌﾟ体" pitchFamily="50" charset="-128"/>
              </a:rPr>
              <a:t>切粉が細かく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660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P創英角ﾎﾟｯﾌﾟ体" pitchFamily="50" charset="-128"/>
                <a:ea typeface="HGP創英角ﾎﾟｯﾌﾟ体" pitchFamily="50" charset="-128"/>
              </a:rPr>
              <a:t>分断されている！</a:t>
            </a:r>
          </a:p>
        </p:txBody>
      </p:sp>
      <p:sp>
        <p:nvSpPr>
          <p:cNvPr id="372304" name="AutoShape 1616"/>
          <p:cNvSpPr>
            <a:spLocks noChangeArrowheads="1"/>
          </p:cNvSpPr>
          <p:nvPr/>
        </p:nvSpPr>
        <p:spPr bwMode="auto">
          <a:xfrm>
            <a:off x="2362200" y="5410200"/>
            <a:ext cx="7848600" cy="1219200"/>
          </a:xfrm>
          <a:prstGeom prst="flowChartAlternateProcess">
            <a:avLst/>
          </a:prstGeom>
          <a:solidFill>
            <a:srgbClr val="CCFF99"/>
          </a:solidFill>
          <a:ln w="635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40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径大品は発生していない！</a:t>
            </a:r>
          </a:p>
        </p:txBody>
      </p:sp>
      <p:sp>
        <p:nvSpPr>
          <p:cNvPr id="372305" name="AutoShape 1617"/>
          <p:cNvSpPr>
            <a:spLocks noChangeArrowheads="1"/>
          </p:cNvSpPr>
          <p:nvPr/>
        </p:nvSpPr>
        <p:spPr bwMode="auto">
          <a:xfrm>
            <a:off x="1143000" y="-1676400"/>
            <a:ext cx="10744200" cy="9144000"/>
          </a:xfrm>
          <a:prstGeom prst="irregularSeal2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en-US" altLang="ja-JP" sz="960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ea typeface="HGS創英角ﾎﾟｯﾌﾟ体" pitchFamily="50" charset="-128"/>
              </a:rPr>
              <a:t>  </a:t>
            </a:r>
            <a:r>
              <a:rPr lang="ja-JP" altLang="en-US" sz="960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ea typeface="HGS創英角ﾎﾟｯﾌﾟ体" pitchFamily="50" charset="-128"/>
              </a:rPr>
              <a:t>大成功！</a:t>
            </a:r>
          </a:p>
          <a:p>
            <a:pPr algn="ctr" eaLnBrk="1" hangingPunct="1">
              <a:defRPr/>
            </a:pPr>
            <a:endParaRPr lang="ja-JP" altLang="en-US" sz="5400">
              <a:solidFill>
                <a:srgbClr val="FF33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ea typeface="HGS創英角ﾎﾟｯﾌﾟ体" pitchFamily="50" charset="-128"/>
            </a:endParaRPr>
          </a:p>
          <a:p>
            <a:pPr algn="ctr" eaLnBrk="1" hangingPunct="1">
              <a:defRPr/>
            </a:pPr>
            <a:r>
              <a:rPr lang="ja-JP" altLang="en-US" sz="660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ea typeface="HGS創英角ﾎﾟｯﾌﾟ体" pitchFamily="50" charset="-128"/>
              </a:rPr>
              <a:t>連続加工開始！！</a:t>
            </a:r>
          </a:p>
        </p:txBody>
      </p:sp>
      <p:sp>
        <p:nvSpPr>
          <p:cNvPr id="252" name="AutoShape 5376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764714" y="6135221"/>
            <a:ext cx="574675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1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1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71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72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2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72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72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0" presetID="23" presetClass="entr" presetSubtype="32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2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2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withGroup">
                            <p:stCondLst>
                              <p:cond delay="6500"/>
                            </p:stCondLst>
                            <p:childTnLst>
                              <p:par>
                                <p:cTn id="3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72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72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72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72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294" grpId="0" animBg="1" autoUpdateAnimBg="0"/>
      <p:bldP spid="372304" grpId="0" animBg="1" autoUpdateAnimBg="0"/>
      <p:bldP spid="372305" grpId="0" animBg="1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表 22"/>
          <p:cNvGraphicFramePr>
            <a:graphicFrameLocks noGrp="1"/>
          </p:cNvGraphicFramePr>
          <p:nvPr/>
        </p:nvGraphicFramePr>
        <p:xfrm>
          <a:off x="1709738" y="750889"/>
          <a:ext cx="8729662" cy="5984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01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524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766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003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776">
                <a:tc rowSpan="2"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6">
                <a:tc v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53323"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800" dirty="0"/>
                    </a:p>
                  </a:txBody>
                  <a:tcPr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2549" name="Text Box 5"/>
          <p:cNvSpPr txBox="1">
            <a:spLocks noChangeArrowheads="1"/>
          </p:cNvSpPr>
          <p:nvPr/>
        </p:nvSpPr>
        <p:spPr bwMode="auto">
          <a:xfrm>
            <a:off x="1752601" y="441326"/>
            <a:ext cx="9810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0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ｸﾞﾙｰﾌﾟ№</a:t>
            </a:r>
          </a:p>
        </p:txBody>
      </p:sp>
      <p:sp>
        <p:nvSpPr>
          <p:cNvPr id="22550" name="Text Box 6"/>
          <p:cNvSpPr txBox="1">
            <a:spLocks noChangeArrowheads="1"/>
          </p:cNvSpPr>
          <p:nvPr/>
        </p:nvSpPr>
        <p:spPr bwMode="auto">
          <a:xfrm>
            <a:off x="5791200" y="476250"/>
            <a:ext cx="4419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リーダー：　　　　　　書記：　　　　　　発表者：　　　　　</a:t>
            </a:r>
          </a:p>
        </p:txBody>
      </p:sp>
      <p:sp>
        <p:nvSpPr>
          <p:cNvPr id="22551" name="Text Box 7"/>
          <p:cNvSpPr txBox="1">
            <a:spLocks noChangeArrowheads="1"/>
          </p:cNvSpPr>
          <p:nvPr/>
        </p:nvSpPr>
        <p:spPr bwMode="auto">
          <a:xfrm>
            <a:off x="1981201" y="904875"/>
            <a:ext cx="7905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手　順</a:t>
            </a:r>
          </a:p>
        </p:txBody>
      </p:sp>
      <p:sp>
        <p:nvSpPr>
          <p:cNvPr id="22552" name="Text Box 10"/>
          <p:cNvSpPr txBox="1">
            <a:spLocks noChangeArrowheads="1"/>
          </p:cNvSpPr>
          <p:nvPr/>
        </p:nvSpPr>
        <p:spPr bwMode="auto">
          <a:xfrm>
            <a:off x="3175000" y="1168400"/>
            <a:ext cx="1066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ページ</a:t>
            </a:r>
          </a:p>
        </p:txBody>
      </p:sp>
      <p:sp>
        <p:nvSpPr>
          <p:cNvPr id="22553" name="Text Box 12"/>
          <p:cNvSpPr txBox="1">
            <a:spLocks noChangeArrowheads="1"/>
          </p:cNvSpPr>
          <p:nvPr/>
        </p:nvSpPr>
        <p:spPr bwMode="auto">
          <a:xfrm>
            <a:off x="4967288" y="1179514"/>
            <a:ext cx="1143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理　　　由　</a:t>
            </a:r>
          </a:p>
        </p:txBody>
      </p:sp>
      <p:sp>
        <p:nvSpPr>
          <p:cNvPr id="22554" name="Text Box 14"/>
          <p:cNvSpPr txBox="1">
            <a:spLocks noChangeArrowheads="1"/>
          </p:cNvSpPr>
          <p:nvPr/>
        </p:nvSpPr>
        <p:spPr bwMode="auto">
          <a:xfrm>
            <a:off x="8305800" y="1168400"/>
            <a:ext cx="1371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改　善　内　容</a:t>
            </a:r>
          </a:p>
        </p:txBody>
      </p:sp>
      <p:sp>
        <p:nvSpPr>
          <p:cNvPr id="22555" name="Text Box 15"/>
          <p:cNvSpPr txBox="1">
            <a:spLocks noChangeArrowheads="1"/>
          </p:cNvSpPr>
          <p:nvPr/>
        </p:nvSpPr>
        <p:spPr bwMode="auto">
          <a:xfrm>
            <a:off x="9677401" y="0"/>
            <a:ext cx="7905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</a:rPr>
              <a:t>様式３</a:t>
            </a:r>
            <a:r>
              <a:rPr lang="en-US" altLang="ja-JP" sz="1200" b="0">
                <a:solidFill>
                  <a:srgbClr val="000000"/>
                </a:solidFill>
              </a:rPr>
              <a:t>-</a:t>
            </a:r>
            <a:r>
              <a:rPr lang="ja-JP" altLang="en-US" sz="1200" b="0">
                <a:solidFill>
                  <a:srgbClr val="000000"/>
                </a:solidFill>
              </a:rPr>
              <a:t>４</a:t>
            </a:r>
          </a:p>
        </p:txBody>
      </p:sp>
      <p:sp>
        <p:nvSpPr>
          <p:cNvPr id="22556" name="Text Box 16"/>
          <p:cNvSpPr txBox="1">
            <a:spLocks noChangeArrowheads="1"/>
          </p:cNvSpPr>
          <p:nvPr/>
        </p:nvSpPr>
        <p:spPr bwMode="auto">
          <a:xfrm>
            <a:off x="1752600" y="3575050"/>
            <a:ext cx="1270000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標準化と管理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の定着</a:t>
            </a:r>
          </a:p>
        </p:txBody>
      </p:sp>
      <p:sp>
        <p:nvSpPr>
          <p:cNvPr id="22557" name="Text Box 17"/>
          <p:cNvSpPr txBox="1">
            <a:spLocks noChangeArrowheads="1"/>
          </p:cNvSpPr>
          <p:nvPr/>
        </p:nvSpPr>
        <p:spPr bwMode="auto">
          <a:xfrm>
            <a:off x="1736725" y="6096001"/>
            <a:ext cx="12700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反省と今後の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進め方</a:t>
            </a:r>
          </a:p>
        </p:txBody>
      </p:sp>
      <p:sp>
        <p:nvSpPr>
          <p:cNvPr id="22558" name="Text Box 18"/>
          <p:cNvSpPr txBox="1">
            <a:spLocks noChangeArrowheads="1"/>
          </p:cNvSpPr>
          <p:nvPr/>
        </p:nvSpPr>
        <p:spPr bwMode="auto">
          <a:xfrm>
            <a:off x="1752600" y="4148139"/>
            <a:ext cx="12827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維持できる標準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　  □</a:t>
            </a:r>
          </a:p>
        </p:txBody>
      </p:sp>
      <p:sp>
        <p:nvSpPr>
          <p:cNvPr id="22559" name="Text Box 19"/>
          <p:cNvSpPr txBox="1">
            <a:spLocks noChangeArrowheads="1"/>
          </p:cNvSpPr>
          <p:nvPr/>
        </p:nvSpPr>
        <p:spPr bwMode="auto">
          <a:xfrm>
            <a:off x="1752600" y="4991100"/>
            <a:ext cx="128270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水平展開          □</a:t>
            </a:r>
          </a:p>
        </p:txBody>
      </p:sp>
      <p:sp>
        <p:nvSpPr>
          <p:cNvPr id="22560" name="Text Box 20"/>
          <p:cNvSpPr txBox="1">
            <a:spLocks noChangeArrowheads="1"/>
          </p:cNvSpPr>
          <p:nvPr/>
        </p:nvSpPr>
        <p:spPr bwMode="auto">
          <a:xfrm>
            <a:off x="1752600" y="4554539"/>
            <a:ext cx="12827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ノウハウの標準化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  □</a:t>
            </a:r>
          </a:p>
        </p:txBody>
      </p:sp>
      <p:sp>
        <p:nvSpPr>
          <p:cNvPr id="22561" name="Text Box 21"/>
          <p:cNvSpPr txBox="1">
            <a:spLocks noChangeArrowheads="1"/>
          </p:cNvSpPr>
          <p:nvPr/>
        </p:nvSpPr>
        <p:spPr bwMode="auto">
          <a:xfrm>
            <a:off x="1752600" y="5316538"/>
            <a:ext cx="128270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教育の徹底 　   □</a:t>
            </a:r>
          </a:p>
        </p:txBody>
      </p:sp>
      <p:sp>
        <p:nvSpPr>
          <p:cNvPr id="22562" name="Text Box 22"/>
          <p:cNvSpPr txBox="1">
            <a:spLocks noChangeArrowheads="1"/>
          </p:cNvSpPr>
          <p:nvPr/>
        </p:nvSpPr>
        <p:spPr bwMode="auto">
          <a:xfrm>
            <a:off x="1752600" y="5621338"/>
            <a:ext cx="128270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管理のチェック □</a:t>
            </a:r>
          </a:p>
        </p:txBody>
      </p:sp>
      <p:sp>
        <p:nvSpPr>
          <p:cNvPr id="22563" name="Text Box 32"/>
          <p:cNvSpPr txBox="1">
            <a:spLocks noChangeArrowheads="1"/>
          </p:cNvSpPr>
          <p:nvPr/>
        </p:nvSpPr>
        <p:spPr bwMode="auto">
          <a:xfrm>
            <a:off x="1808163" y="1831975"/>
            <a:ext cx="12827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現状把握と同表現</a:t>
            </a:r>
            <a:endParaRPr lang="en-US" altLang="ja-JP" sz="1200" b="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　　　　 □</a:t>
            </a:r>
          </a:p>
        </p:txBody>
      </p:sp>
      <p:sp>
        <p:nvSpPr>
          <p:cNvPr id="22564" name="Text Box 33"/>
          <p:cNvSpPr txBox="1">
            <a:spLocks noChangeArrowheads="1"/>
          </p:cNvSpPr>
          <p:nvPr/>
        </p:nvSpPr>
        <p:spPr bwMode="auto">
          <a:xfrm>
            <a:off x="1808163" y="2622550"/>
            <a:ext cx="128270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対策別効果       □</a:t>
            </a:r>
          </a:p>
        </p:txBody>
      </p:sp>
      <p:sp>
        <p:nvSpPr>
          <p:cNvPr id="22565" name="Text Box 34"/>
          <p:cNvSpPr txBox="1">
            <a:spLocks noChangeArrowheads="1"/>
          </p:cNvSpPr>
          <p:nvPr/>
        </p:nvSpPr>
        <p:spPr bwMode="auto">
          <a:xfrm>
            <a:off x="1808163" y="2943225"/>
            <a:ext cx="128270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付帯効果          □</a:t>
            </a:r>
          </a:p>
        </p:txBody>
      </p:sp>
      <p:sp>
        <p:nvSpPr>
          <p:cNvPr id="22566" name="Text Box 35"/>
          <p:cNvSpPr txBox="1">
            <a:spLocks noChangeArrowheads="1"/>
          </p:cNvSpPr>
          <p:nvPr/>
        </p:nvSpPr>
        <p:spPr bwMode="auto">
          <a:xfrm>
            <a:off x="1808163" y="3244850"/>
            <a:ext cx="128270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無形効果          □</a:t>
            </a:r>
          </a:p>
        </p:txBody>
      </p:sp>
      <p:sp>
        <p:nvSpPr>
          <p:cNvPr id="22567" name="Text Box 36"/>
          <p:cNvSpPr txBox="1">
            <a:spLocks noChangeArrowheads="1"/>
          </p:cNvSpPr>
          <p:nvPr/>
        </p:nvSpPr>
        <p:spPr bwMode="auto">
          <a:xfrm>
            <a:off x="1808163" y="2276475"/>
            <a:ext cx="1282700" cy="18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200" b="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金額換算　 　   □</a:t>
            </a:r>
          </a:p>
        </p:txBody>
      </p:sp>
      <p:sp>
        <p:nvSpPr>
          <p:cNvPr id="22568" name="Text Box 37"/>
          <p:cNvSpPr txBox="1">
            <a:spLocks noChangeArrowheads="1"/>
          </p:cNvSpPr>
          <p:nvPr/>
        </p:nvSpPr>
        <p:spPr bwMode="auto">
          <a:xfrm>
            <a:off x="1736726" y="1525588"/>
            <a:ext cx="898525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効果の確認</a:t>
            </a:r>
          </a:p>
        </p:txBody>
      </p:sp>
      <p:sp>
        <p:nvSpPr>
          <p:cNvPr id="28" name="Text Box 10"/>
          <p:cNvSpPr txBox="1">
            <a:spLocks noChangeArrowheads="1"/>
          </p:cNvSpPr>
          <p:nvPr/>
        </p:nvSpPr>
        <p:spPr bwMode="auto">
          <a:xfrm>
            <a:off x="3171825" y="1546226"/>
            <a:ext cx="960438" cy="257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有形効果</a:t>
            </a:r>
          </a:p>
        </p:txBody>
      </p:sp>
      <p:sp>
        <p:nvSpPr>
          <p:cNvPr id="22570" name="Text Box 11"/>
          <p:cNvSpPr txBox="1">
            <a:spLocks noChangeArrowheads="1"/>
          </p:cNvSpPr>
          <p:nvPr/>
        </p:nvSpPr>
        <p:spPr bwMode="auto">
          <a:xfrm>
            <a:off x="4037014" y="1524001"/>
            <a:ext cx="3411537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○対策別には把握されている</a:t>
            </a:r>
          </a:p>
        </p:txBody>
      </p:sp>
      <p:sp>
        <p:nvSpPr>
          <p:cNvPr id="22571" name="Text Box 12"/>
          <p:cNvSpPr txBox="1">
            <a:spLocks noChangeArrowheads="1"/>
          </p:cNvSpPr>
          <p:nvPr/>
        </p:nvSpPr>
        <p:spPr bwMode="auto">
          <a:xfrm>
            <a:off x="4037013" y="2624139"/>
            <a:ext cx="330200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○無形効果も見ている</a:t>
            </a:r>
          </a:p>
        </p:txBody>
      </p:sp>
      <p:sp>
        <p:nvSpPr>
          <p:cNvPr id="31" name="Text Box 13"/>
          <p:cNvSpPr txBox="1">
            <a:spLocks noChangeArrowheads="1"/>
          </p:cNvSpPr>
          <p:nvPr/>
        </p:nvSpPr>
        <p:spPr bwMode="auto">
          <a:xfrm>
            <a:off x="3184525" y="2632075"/>
            <a:ext cx="960438" cy="255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無形効果</a:t>
            </a:r>
          </a:p>
        </p:txBody>
      </p:sp>
      <p:sp>
        <p:nvSpPr>
          <p:cNvPr id="22573" name="Text Box 25"/>
          <p:cNvSpPr txBox="1">
            <a:spLocks noChangeArrowheads="1"/>
          </p:cNvSpPr>
          <p:nvPr/>
        </p:nvSpPr>
        <p:spPr bwMode="auto">
          <a:xfrm>
            <a:off x="4037014" y="1827214"/>
            <a:ext cx="3582987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○現状把握と同じ見方をしている</a:t>
            </a:r>
          </a:p>
        </p:txBody>
      </p:sp>
      <p:sp>
        <p:nvSpPr>
          <p:cNvPr id="22574" name="Text Box 26"/>
          <p:cNvSpPr txBox="1">
            <a:spLocks noChangeArrowheads="1"/>
          </p:cNvSpPr>
          <p:nvPr/>
        </p:nvSpPr>
        <p:spPr bwMode="auto">
          <a:xfrm>
            <a:off x="4037014" y="2116139"/>
            <a:ext cx="3432175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○効果金額も見ている</a:t>
            </a:r>
          </a:p>
        </p:txBody>
      </p:sp>
      <p:sp>
        <p:nvSpPr>
          <p:cNvPr id="34" name="Text Box 14"/>
          <p:cNvSpPr txBox="1">
            <a:spLocks noChangeArrowheads="1"/>
          </p:cNvSpPr>
          <p:nvPr/>
        </p:nvSpPr>
        <p:spPr bwMode="auto">
          <a:xfrm>
            <a:off x="3225800" y="3689350"/>
            <a:ext cx="960438" cy="255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標準化</a:t>
            </a:r>
          </a:p>
        </p:txBody>
      </p:sp>
      <p:sp>
        <p:nvSpPr>
          <p:cNvPr id="22576" name="Text Box 15"/>
          <p:cNvSpPr txBox="1">
            <a:spLocks noChangeArrowheads="1"/>
          </p:cNvSpPr>
          <p:nvPr/>
        </p:nvSpPr>
        <p:spPr bwMode="auto">
          <a:xfrm>
            <a:off x="4037013" y="2881314"/>
            <a:ext cx="33782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レベルアップ（連携、ﾁｰﾑﾜｰｸ）の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内容が発表に表れていない</a:t>
            </a:r>
          </a:p>
        </p:txBody>
      </p:sp>
      <p:sp>
        <p:nvSpPr>
          <p:cNvPr id="22577" name="Text Box 16"/>
          <p:cNvSpPr txBox="1">
            <a:spLocks noChangeArrowheads="1"/>
          </p:cNvSpPr>
          <p:nvPr/>
        </p:nvSpPr>
        <p:spPr bwMode="auto">
          <a:xfrm>
            <a:off x="7294564" y="2892426"/>
            <a:ext cx="385762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・レベルアップ（連携、ﾁｰﾑﾜｰｸ）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の内容を発表で表す</a:t>
            </a:r>
          </a:p>
        </p:txBody>
      </p:sp>
      <p:sp>
        <p:nvSpPr>
          <p:cNvPr id="22578" name="Text Box 27"/>
          <p:cNvSpPr txBox="1">
            <a:spLocks noChangeArrowheads="1"/>
          </p:cNvSpPr>
          <p:nvPr/>
        </p:nvSpPr>
        <p:spPr bwMode="auto">
          <a:xfrm>
            <a:off x="4037013" y="2349501"/>
            <a:ext cx="280035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パレート図でも比較したい</a:t>
            </a:r>
          </a:p>
        </p:txBody>
      </p:sp>
      <p:sp>
        <p:nvSpPr>
          <p:cNvPr id="22579" name="Text Box 28"/>
          <p:cNvSpPr txBox="1">
            <a:spLocks noChangeArrowheads="1"/>
          </p:cNvSpPr>
          <p:nvPr/>
        </p:nvSpPr>
        <p:spPr bwMode="auto">
          <a:xfrm>
            <a:off x="7294563" y="2338389"/>
            <a:ext cx="2195512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・パレート図でも比較</a:t>
            </a:r>
          </a:p>
        </p:txBody>
      </p:sp>
      <p:sp>
        <p:nvSpPr>
          <p:cNvPr id="22580" name="Text Box 19"/>
          <p:cNvSpPr txBox="1">
            <a:spLocks noChangeArrowheads="1"/>
          </p:cNvSpPr>
          <p:nvPr/>
        </p:nvSpPr>
        <p:spPr bwMode="auto">
          <a:xfrm>
            <a:off x="4002089" y="3625850"/>
            <a:ext cx="344328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○図面登録したことは水平展開に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つながり良い</a:t>
            </a:r>
          </a:p>
        </p:txBody>
      </p:sp>
      <p:sp>
        <p:nvSpPr>
          <p:cNvPr id="22581" name="Text Box 24"/>
          <p:cNvSpPr txBox="1">
            <a:spLocks noChangeArrowheads="1"/>
          </p:cNvSpPr>
          <p:nvPr/>
        </p:nvSpPr>
        <p:spPr bwMode="auto">
          <a:xfrm>
            <a:off x="4002088" y="4132264"/>
            <a:ext cx="2906712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○5</a:t>
            </a:r>
            <a:r>
              <a:rPr lang="en-US" altLang="ja-JP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W1H</a:t>
            </a: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で表している</a:t>
            </a:r>
          </a:p>
        </p:txBody>
      </p:sp>
      <p:sp>
        <p:nvSpPr>
          <p:cNvPr id="41" name="Text Box 6"/>
          <p:cNvSpPr txBox="1">
            <a:spLocks noChangeArrowheads="1"/>
          </p:cNvSpPr>
          <p:nvPr/>
        </p:nvSpPr>
        <p:spPr bwMode="auto">
          <a:xfrm>
            <a:off x="3238500" y="4443414"/>
            <a:ext cx="685800" cy="420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管理の</a:t>
            </a:r>
            <a:endParaRPr lang="en-US" altLang="ja-JP" sz="1069" dirty="0">
              <a:solidFill>
                <a:srgbClr val="000000"/>
              </a:solidFill>
              <a:ea typeface="HG丸ｺﾞｼｯｸM-PRO" panose="020F0600000000000000" pitchFamily="50" charset="-128"/>
            </a:endParaRPr>
          </a:p>
          <a:p>
            <a:pPr algn="ctr">
              <a:defRPr/>
            </a:pPr>
            <a:r>
              <a:rPr lang="ja-JP" altLang="en-US" sz="1069" dirty="0">
                <a:solidFill>
                  <a:srgbClr val="000000"/>
                </a:solidFill>
                <a:ea typeface="HG丸ｺﾞｼｯｸM-PRO" panose="020F0600000000000000" pitchFamily="50" charset="-128"/>
              </a:rPr>
              <a:t>定着</a:t>
            </a:r>
          </a:p>
        </p:txBody>
      </p:sp>
      <p:sp>
        <p:nvSpPr>
          <p:cNvPr id="22583" name="Text Box 7"/>
          <p:cNvSpPr txBox="1">
            <a:spLocks noChangeArrowheads="1"/>
          </p:cNvSpPr>
          <p:nvPr/>
        </p:nvSpPr>
        <p:spPr bwMode="auto">
          <a:xfrm>
            <a:off x="4002088" y="4543426"/>
            <a:ext cx="349250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発生頻度から見て3回/ｼﾌﾄは不適切</a:t>
            </a:r>
          </a:p>
        </p:txBody>
      </p:sp>
      <p:sp>
        <p:nvSpPr>
          <p:cNvPr id="22584" name="Text Box 8"/>
          <p:cNvSpPr txBox="1">
            <a:spLocks noChangeArrowheads="1"/>
          </p:cNvSpPr>
          <p:nvPr/>
        </p:nvSpPr>
        <p:spPr bwMode="auto">
          <a:xfrm>
            <a:off x="4002089" y="4876801"/>
            <a:ext cx="2803525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他地区等への水平展開がない</a:t>
            </a:r>
            <a:endParaRPr lang="en-US" altLang="ja-JP" sz="1400">
              <a:solidFill>
                <a:srgbClr val="FF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22585" name="Text Box 20"/>
          <p:cNvSpPr txBox="1">
            <a:spLocks noChangeArrowheads="1"/>
          </p:cNvSpPr>
          <p:nvPr/>
        </p:nvSpPr>
        <p:spPr bwMode="auto">
          <a:xfrm>
            <a:off x="7239000" y="4494214"/>
            <a:ext cx="2687638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・検査頻度、方法の見直し</a:t>
            </a:r>
          </a:p>
        </p:txBody>
      </p:sp>
      <p:sp>
        <p:nvSpPr>
          <p:cNvPr id="22586" name="Text Box 21"/>
          <p:cNvSpPr txBox="1">
            <a:spLocks noChangeArrowheads="1"/>
          </p:cNvSpPr>
          <p:nvPr/>
        </p:nvSpPr>
        <p:spPr bwMode="auto">
          <a:xfrm>
            <a:off x="7239001" y="4779964"/>
            <a:ext cx="2830513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・水平展開について述べる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22587" name="Text Box 22"/>
          <p:cNvSpPr txBox="1">
            <a:spLocks noChangeArrowheads="1"/>
          </p:cNvSpPr>
          <p:nvPr/>
        </p:nvSpPr>
        <p:spPr bwMode="auto">
          <a:xfrm>
            <a:off x="4002088" y="5186364"/>
            <a:ext cx="2360612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標準作業表への反映は？</a:t>
            </a:r>
            <a:endParaRPr lang="en-US" altLang="ja-JP" sz="1400">
              <a:solidFill>
                <a:srgbClr val="FF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22588" name="Text Box 23"/>
          <p:cNvSpPr txBox="1">
            <a:spLocks noChangeArrowheads="1"/>
          </p:cNvSpPr>
          <p:nvPr/>
        </p:nvSpPr>
        <p:spPr bwMode="auto">
          <a:xfrm>
            <a:off x="7239001" y="5065714"/>
            <a:ext cx="2754313" cy="954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・標準作業表への反映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・教育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・技術標準への</a:t>
            </a:r>
            <a:r>
              <a:rPr lang="en-US" altLang="ja-JP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FB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・維持管理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22589" name="Text Box 30"/>
          <p:cNvSpPr txBox="1">
            <a:spLocks noChangeArrowheads="1"/>
          </p:cNvSpPr>
          <p:nvPr/>
        </p:nvSpPr>
        <p:spPr bwMode="auto">
          <a:xfrm>
            <a:off x="4002089" y="5483226"/>
            <a:ext cx="2763837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FF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他穴への展開は必要か？</a:t>
            </a:r>
            <a:endParaRPr lang="en-US" altLang="ja-JP" sz="1400">
              <a:solidFill>
                <a:srgbClr val="FF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22590" name="Text Box 29"/>
          <p:cNvSpPr txBox="1">
            <a:spLocks noChangeArrowheads="1"/>
          </p:cNvSpPr>
          <p:nvPr/>
        </p:nvSpPr>
        <p:spPr bwMode="auto">
          <a:xfrm>
            <a:off x="4002088" y="6019801"/>
            <a:ext cx="302895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ステップ別に良かった、悪かった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22591" name="Text Box 29"/>
          <p:cNvSpPr txBox="1">
            <a:spLocks noChangeArrowheads="1"/>
          </p:cNvSpPr>
          <p:nvPr/>
        </p:nvSpPr>
        <p:spPr bwMode="auto">
          <a:xfrm>
            <a:off x="7243763" y="6032500"/>
            <a:ext cx="3154362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・ステップ別に良かった、悪かった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ことを確認し、今後の課題を明確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にする</a:t>
            </a:r>
            <a:endParaRPr lang="en-US" altLang="ja-JP" sz="14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cxnSp>
        <p:nvCxnSpPr>
          <p:cNvPr id="52" name="直線コネクタ 51"/>
          <p:cNvCxnSpPr/>
          <p:nvPr/>
        </p:nvCxnSpPr>
        <p:spPr>
          <a:xfrm flipV="1">
            <a:off x="1676401" y="3497263"/>
            <a:ext cx="8791575" cy="25400"/>
          </a:xfrm>
          <a:prstGeom prst="line">
            <a:avLst/>
          </a:prstGeom>
          <a:ln w="952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/>
          <p:cNvCxnSpPr/>
          <p:nvPr/>
        </p:nvCxnSpPr>
        <p:spPr>
          <a:xfrm flipV="1">
            <a:off x="1676401" y="6022975"/>
            <a:ext cx="8791575" cy="25400"/>
          </a:xfrm>
          <a:prstGeom prst="line">
            <a:avLst/>
          </a:prstGeom>
          <a:ln w="952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94" name="Text Box 7"/>
          <p:cNvSpPr txBox="1">
            <a:spLocks noChangeArrowheads="1"/>
          </p:cNvSpPr>
          <p:nvPr/>
        </p:nvSpPr>
        <p:spPr bwMode="auto">
          <a:xfrm>
            <a:off x="2624139" y="0"/>
            <a:ext cx="65484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2000" b="0">
                <a:solidFill>
                  <a:srgbClr val="000000"/>
                </a:solidFill>
                <a:latin typeface="HGP創英角ﾎﾟｯﾌﾟ体" panose="040B0A00000000000000" pitchFamily="50" charset="-128"/>
                <a:ea typeface="HGP創英角ﾎﾟｯﾌﾟ体" panose="040B0A00000000000000" pitchFamily="50" charset="-128"/>
              </a:rPr>
              <a:t>ＧＤ－３「ＱＣサークル活動の体験談に学ぼう」</a:t>
            </a:r>
          </a:p>
        </p:txBody>
      </p:sp>
      <p:sp>
        <p:nvSpPr>
          <p:cNvPr id="22595" name="Text Box 4"/>
          <p:cNvSpPr txBox="1">
            <a:spLocks noChangeArrowheads="1"/>
          </p:cNvSpPr>
          <p:nvPr/>
        </p:nvSpPr>
        <p:spPr bwMode="auto">
          <a:xfrm>
            <a:off x="3151189" y="414339"/>
            <a:ext cx="2459037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ja-JP" altLang="en-US" sz="16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ＧＤまとめ用シート　４</a:t>
            </a:r>
            <a:endParaRPr lang="en-US" altLang="ja-JP" sz="16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22596" name="Text Box 11"/>
          <p:cNvSpPr txBox="1">
            <a:spLocks noChangeArrowheads="1"/>
          </p:cNvSpPr>
          <p:nvPr/>
        </p:nvSpPr>
        <p:spPr bwMode="auto">
          <a:xfrm>
            <a:off x="3741739" y="785813"/>
            <a:ext cx="60150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○　よくやられている点　　▲　もっと工夫　　</a:t>
            </a:r>
            <a:r>
              <a:rPr lang="en-US" altLang="ja-JP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×</a:t>
            </a:r>
            <a:r>
              <a:rPr lang="ja-JP" altLang="en-US" sz="1200">
                <a:solidFill>
                  <a:srgbClr val="00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改善してほしい点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ja-JP" altLang="en-US" sz="1200">
              <a:solidFill>
                <a:srgbClr val="000000"/>
              </a:solidFill>
              <a:latin typeface="HG丸ｺﾞｼｯｸM-PRO" panose="020F0600000000000000" pitchFamily="50" charset="-128"/>
              <a:ea typeface="HG丸ｺﾞｼｯｸM-PRO" panose="020F0600000000000000" pitchFamily="50" charset="-128"/>
            </a:endParaRPr>
          </a:p>
        </p:txBody>
      </p:sp>
      <p:sp>
        <p:nvSpPr>
          <p:cNvPr id="51" name="AutoShape 8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788525" y="5343525"/>
            <a:ext cx="457200" cy="414338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4" name="AutoShape 8">
            <a:hlinkClick r:id="rId4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10056440" y="2932113"/>
            <a:ext cx="457200" cy="414338"/>
          </a:xfrm>
          <a:prstGeom prst="actionButtonForwardNex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ja-JP" altLang="en-US" sz="1600" b="0" kern="0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5122"/>
          <p:cNvSpPr>
            <a:spLocks noGrp="1" noChangeArrowheads="1"/>
          </p:cNvSpPr>
          <p:nvPr>
            <p:ph type="ctrTitle"/>
          </p:nvPr>
        </p:nvSpPr>
        <p:spPr>
          <a:xfrm>
            <a:off x="2108200" y="-152400"/>
            <a:ext cx="7721600" cy="1143000"/>
          </a:xfrm>
        </p:spPr>
        <p:txBody>
          <a:bodyPr vert="horz" wrap="square" lIns="92075" tIns="46038" rIns="92075" bIns="46038" numCol="1" anchor="b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ja-JP" altLang="en-US" dirty="0">
                <a:ea typeface="HG丸ｺﾞｼｯｸM-PRO" panose="020F0600000000000000" pitchFamily="50" charset="-128"/>
              </a:rPr>
              <a:t>副作用の確認</a:t>
            </a:r>
            <a:r>
              <a:rPr lang="ja-JP" altLang="en-US" dirty="0">
                <a:solidFill>
                  <a:srgbClr val="FFFF00"/>
                </a:solidFill>
                <a:ea typeface="HG丸ｺﾞｼｯｸM-PRO" panose="020F0600000000000000" pitchFamily="50" charset="-128"/>
              </a:rPr>
              <a:t>　</a:t>
            </a:r>
          </a:p>
        </p:txBody>
      </p:sp>
      <p:sp>
        <p:nvSpPr>
          <p:cNvPr id="430332" name="AutoShape 5372"/>
          <p:cNvSpPr>
            <a:spLocks noChangeArrowheads="1"/>
          </p:cNvSpPr>
          <p:nvPr/>
        </p:nvSpPr>
        <p:spPr bwMode="auto">
          <a:xfrm>
            <a:off x="2247901" y="836614"/>
            <a:ext cx="8240713" cy="4344987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ffectLst/>
        </p:spPr>
        <p:txBody>
          <a:bodyPr wrap="none" lIns="92075" tIns="46038" rIns="92075" bIns="46038" anchor="ctr"/>
          <a:lstStyle/>
          <a:p>
            <a:pPr eaLnBrk="1" hangingPunct="1">
              <a:spcBef>
                <a:spcPct val="25000"/>
              </a:spcBef>
              <a:defRPr/>
            </a:pPr>
            <a:r>
              <a:rPr lang="ja-JP" altLang="en-US" sz="3600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１）他品質特性に影響なし</a:t>
            </a:r>
            <a:br>
              <a:rPr lang="en-US" altLang="ja-JP" sz="3600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</a:br>
            <a:r>
              <a:rPr lang="en-US" altLang="ja-JP" sz="3600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      </a:t>
            </a:r>
            <a:r>
              <a:rPr lang="ja-JP" altLang="en-US" sz="3600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真円度　他工程能力値　問題なし</a:t>
            </a:r>
          </a:p>
          <a:p>
            <a:pPr eaLnBrk="1" hangingPunct="1">
              <a:spcBef>
                <a:spcPct val="25000"/>
              </a:spcBef>
              <a:defRPr/>
            </a:pPr>
            <a:r>
              <a:rPr lang="ja-JP" altLang="en-US" sz="3600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２）加工時間に影響なし</a:t>
            </a:r>
          </a:p>
          <a:p>
            <a:pPr eaLnBrk="1" hangingPunct="1">
              <a:spcBef>
                <a:spcPct val="25000"/>
              </a:spcBef>
              <a:defRPr/>
            </a:pPr>
            <a:r>
              <a:rPr lang="ja-JP" altLang="en-US" sz="3600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３）工具費は若干あがるが</a:t>
            </a:r>
          </a:p>
          <a:p>
            <a:pPr eaLnBrk="1" hangingPunct="1">
              <a:spcBef>
                <a:spcPct val="25000"/>
              </a:spcBef>
              <a:defRPr/>
            </a:pPr>
            <a:r>
              <a:rPr lang="ja-JP" altLang="en-US" sz="3600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　　不良ゼロ化でトータルでは</a:t>
            </a:r>
          </a:p>
          <a:p>
            <a:pPr eaLnBrk="1" hangingPunct="1">
              <a:spcBef>
                <a:spcPct val="25000"/>
              </a:spcBef>
              <a:defRPr/>
            </a:pPr>
            <a:r>
              <a:rPr lang="ja-JP" altLang="en-US" sz="3600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　　コストダウン</a:t>
            </a:r>
          </a:p>
        </p:txBody>
      </p:sp>
      <p:sp>
        <p:nvSpPr>
          <p:cNvPr id="104452" name="Rectangle 5373"/>
          <p:cNvSpPr>
            <a:spLocks noChangeArrowheads="1"/>
          </p:cNvSpPr>
          <p:nvPr/>
        </p:nvSpPr>
        <p:spPr bwMode="auto">
          <a:xfrm>
            <a:off x="1752600" y="1225550"/>
            <a:ext cx="730250" cy="64135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3600">
                <a:ea typeface="HG丸ｺﾞｼｯｸM-PRO" panose="020F0600000000000000" pitchFamily="50" charset="-128"/>
              </a:rPr>
              <a:t>Ｑ</a:t>
            </a:r>
          </a:p>
        </p:txBody>
      </p:sp>
      <p:sp>
        <p:nvSpPr>
          <p:cNvPr id="104453" name="Rectangle 5374"/>
          <p:cNvSpPr>
            <a:spLocks noChangeArrowheads="1"/>
          </p:cNvSpPr>
          <p:nvPr/>
        </p:nvSpPr>
        <p:spPr bwMode="auto">
          <a:xfrm>
            <a:off x="1752600" y="2362200"/>
            <a:ext cx="730250" cy="64135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3600">
                <a:ea typeface="HG丸ｺﾞｼｯｸM-PRO" panose="020F0600000000000000" pitchFamily="50" charset="-128"/>
              </a:rPr>
              <a:t>Ｄ</a:t>
            </a:r>
          </a:p>
        </p:txBody>
      </p:sp>
      <p:sp>
        <p:nvSpPr>
          <p:cNvPr id="104454" name="Rectangle 5375"/>
          <p:cNvSpPr>
            <a:spLocks noChangeArrowheads="1"/>
          </p:cNvSpPr>
          <p:nvPr/>
        </p:nvSpPr>
        <p:spPr bwMode="auto">
          <a:xfrm>
            <a:off x="1752600" y="3108325"/>
            <a:ext cx="730250" cy="64135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3600">
                <a:ea typeface="HG丸ｺﾞｼｯｸM-PRO" panose="020F0600000000000000" pitchFamily="50" charset="-128"/>
              </a:rPr>
              <a:t>Ｃ</a:t>
            </a:r>
          </a:p>
        </p:txBody>
      </p:sp>
      <p:sp>
        <p:nvSpPr>
          <p:cNvPr id="7" name="AutoShape 5376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764714" y="6135221"/>
            <a:ext cx="574675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AutoShape 5376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764714" y="6135221"/>
            <a:ext cx="574675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111618" name="Group 1619"/>
          <p:cNvGrpSpPr>
            <a:grpSpLocks/>
          </p:cNvGrpSpPr>
          <p:nvPr/>
        </p:nvGrpSpPr>
        <p:grpSpPr bwMode="auto">
          <a:xfrm>
            <a:off x="3124200" y="2438400"/>
            <a:ext cx="3162300" cy="3308350"/>
            <a:chOff x="3504" y="1920"/>
            <a:chExt cx="1992" cy="2084"/>
          </a:xfrm>
        </p:grpSpPr>
        <p:sp>
          <p:nvSpPr>
            <p:cNvPr id="112013" name="Line 1494"/>
            <p:cNvSpPr>
              <a:spLocks noChangeShapeType="1"/>
            </p:cNvSpPr>
            <p:nvPr/>
          </p:nvSpPr>
          <p:spPr bwMode="auto">
            <a:xfrm flipV="1">
              <a:off x="4488" y="2034"/>
              <a:ext cx="1" cy="108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14" name="Line 1495"/>
            <p:cNvSpPr>
              <a:spLocks noChangeShapeType="1"/>
            </p:cNvSpPr>
            <p:nvPr/>
          </p:nvSpPr>
          <p:spPr bwMode="auto">
            <a:xfrm>
              <a:off x="4467" y="2904"/>
              <a:ext cx="42" cy="1"/>
            </a:xfrm>
            <a:prstGeom prst="line">
              <a:avLst/>
            </a:prstGeom>
            <a:noFill/>
            <a:ln w="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15" name="Line 1496"/>
            <p:cNvSpPr>
              <a:spLocks noChangeShapeType="1"/>
            </p:cNvSpPr>
            <p:nvPr/>
          </p:nvSpPr>
          <p:spPr bwMode="auto">
            <a:xfrm flipH="1">
              <a:off x="4467" y="2904"/>
              <a:ext cx="42" cy="1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16" name="Line 1497"/>
            <p:cNvSpPr>
              <a:spLocks noChangeShapeType="1"/>
            </p:cNvSpPr>
            <p:nvPr/>
          </p:nvSpPr>
          <p:spPr bwMode="auto">
            <a:xfrm>
              <a:off x="4467" y="2689"/>
              <a:ext cx="42" cy="1"/>
            </a:xfrm>
            <a:prstGeom prst="line">
              <a:avLst/>
            </a:prstGeom>
            <a:noFill/>
            <a:ln w="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17" name="Line 1498"/>
            <p:cNvSpPr>
              <a:spLocks noChangeShapeType="1"/>
            </p:cNvSpPr>
            <p:nvPr/>
          </p:nvSpPr>
          <p:spPr bwMode="auto">
            <a:xfrm flipH="1">
              <a:off x="4467" y="2689"/>
              <a:ext cx="42" cy="1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18" name="Line 1499"/>
            <p:cNvSpPr>
              <a:spLocks noChangeShapeType="1"/>
            </p:cNvSpPr>
            <p:nvPr/>
          </p:nvSpPr>
          <p:spPr bwMode="auto">
            <a:xfrm>
              <a:off x="4467" y="2469"/>
              <a:ext cx="42" cy="1"/>
            </a:xfrm>
            <a:prstGeom prst="line">
              <a:avLst/>
            </a:prstGeom>
            <a:noFill/>
            <a:ln w="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19" name="Line 1500"/>
            <p:cNvSpPr>
              <a:spLocks noChangeShapeType="1"/>
            </p:cNvSpPr>
            <p:nvPr/>
          </p:nvSpPr>
          <p:spPr bwMode="auto">
            <a:xfrm flipH="1">
              <a:off x="4467" y="2469"/>
              <a:ext cx="42" cy="1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20" name="Line 1501"/>
            <p:cNvSpPr>
              <a:spLocks noChangeShapeType="1"/>
            </p:cNvSpPr>
            <p:nvPr/>
          </p:nvSpPr>
          <p:spPr bwMode="auto">
            <a:xfrm>
              <a:off x="4467" y="2254"/>
              <a:ext cx="42" cy="1"/>
            </a:xfrm>
            <a:prstGeom prst="line">
              <a:avLst/>
            </a:prstGeom>
            <a:noFill/>
            <a:ln w="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21" name="Line 1502"/>
            <p:cNvSpPr>
              <a:spLocks noChangeShapeType="1"/>
            </p:cNvSpPr>
            <p:nvPr/>
          </p:nvSpPr>
          <p:spPr bwMode="auto">
            <a:xfrm flipH="1">
              <a:off x="4467" y="2254"/>
              <a:ext cx="42" cy="1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22" name="Line 1503"/>
            <p:cNvSpPr>
              <a:spLocks noChangeShapeType="1"/>
            </p:cNvSpPr>
            <p:nvPr/>
          </p:nvSpPr>
          <p:spPr bwMode="auto">
            <a:xfrm>
              <a:off x="4467" y="2034"/>
              <a:ext cx="42" cy="1"/>
            </a:xfrm>
            <a:prstGeom prst="line">
              <a:avLst/>
            </a:prstGeom>
            <a:noFill/>
            <a:ln w="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23" name="Line 1504"/>
            <p:cNvSpPr>
              <a:spLocks noChangeShapeType="1"/>
            </p:cNvSpPr>
            <p:nvPr/>
          </p:nvSpPr>
          <p:spPr bwMode="auto">
            <a:xfrm flipH="1">
              <a:off x="4467" y="2034"/>
              <a:ext cx="42" cy="1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24" name="Line 1505"/>
            <p:cNvSpPr>
              <a:spLocks noChangeShapeType="1"/>
            </p:cNvSpPr>
            <p:nvPr/>
          </p:nvSpPr>
          <p:spPr bwMode="auto">
            <a:xfrm flipV="1">
              <a:off x="4488" y="2832"/>
              <a:ext cx="960" cy="286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25" name="Line 1506"/>
            <p:cNvSpPr>
              <a:spLocks noChangeShapeType="1"/>
            </p:cNvSpPr>
            <p:nvPr/>
          </p:nvSpPr>
          <p:spPr bwMode="auto">
            <a:xfrm>
              <a:off x="4676" y="3030"/>
              <a:ext cx="11" cy="44"/>
            </a:xfrm>
            <a:prstGeom prst="line">
              <a:avLst/>
            </a:prstGeom>
            <a:noFill/>
            <a:ln w="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26" name="Line 1507"/>
            <p:cNvSpPr>
              <a:spLocks noChangeShapeType="1"/>
            </p:cNvSpPr>
            <p:nvPr/>
          </p:nvSpPr>
          <p:spPr bwMode="auto">
            <a:xfrm flipH="1" flipV="1">
              <a:off x="4676" y="3030"/>
              <a:ext cx="11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27" name="Line 1508"/>
            <p:cNvSpPr>
              <a:spLocks noChangeShapeType="1"/>
            </p:cNvSpPr>
            <p:nvPr/>
          </p:nvSpPr>
          <p:spPr bwMode="auto">
            <a:xfrm>
              <a:off x="4870" y="2964"/>
              <a:ext cx="11" cy="44"/>
            </a:xfrm>
            <a:prstGeom prst="line">
              <a:avLst/>
            </a:prstGeom>
            <a:noFill/>
            <a:ln w="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28" name="Line 1509"/>
            <p:cNvSpPr>
              <a:spLocks noChangeShapeType="1"/>
            </p:cNvSpPr>
            <p:nvPr/>
          </p:nvSpPr>
          <p:spPr bwMode="auto">
            <a:xfrm flipH="1" flipV="1">
              <a:off x="4870" y="2964"/>
              <a:ext cx="11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29" name="Line 1510"/>
            <p:cNvSpPr>
              <a:spLocks noChangeShapeType="1"/>
            </p:cNvSpPr>
            <p:nvPr/>
          </p:nvSpPr>
          <p:spPr bwMode="auto">
            <a:xfrm>
              <a:off x="5069" y="2892"/>
              <a:ext cx="10" cy="45"/>
            </a:xfrm>
            <a:prstGeom prst="line">
              <a:avLst/>
            </a:prstGeom>
            <a:noFill/>
            <a:ln w="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30" name="Line 1511"/>
            <p:cNvSpPr>
              <a:spLocks noChangeShapeType="1"/>
            </p:cNvSpPr>
            <p:nvPr/>
          </p:nvSpPr>
          <p:spPr bwMode="auto">
            <a:xfrm flipH="1" flipV="1">
              <a:off x="5069" y="2892"/>
              <a:ext cx="10" cy="45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31" name="Line 1512"/>
            <p:cNvSpPr>
              <a:spLocks noChangeShapeType="1"/>
            </p:cNvSpPr>
            <p:nvPr/>
          </p:nvSpPr>
          <p:spPr bwMode="auto">
            <a:xfrm>
              <a:off x="5263" y="2826"/>
              <a:ext cx="10" cy="44"/>
            </a:xfrm>
            <a:prstGeom prst="line">
              <a:avLst/>
            </a:prstGeom>
            <a:noFill/>
            <a:ln w="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32" name="Line 1513"/>
            <p:cNvSpPr>
              <a:spLocks noChangeShapeType="1"/>
            </p:cNvSpPr>
            <p:nvPr/>
          </p:nvSpPr>
          <p:spPr bwMode="auto">
            <a:xfrm flipH="1" flipV="1">
              <a:off x="5263" y="2826"/>
              <a:ext cx="10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33" name="Line 1514"/>
            <p:cNvSpPr>
              <a:spLocks noChangeShapeType="1"/>
            </p:cNvSpPr>
            <p:nvPr/>
          </p:nvSpPr>
          <p:spPr bwMode="auto">
            <a:xfrm>
              <a:off x="5462" y="2760"/>
              <a:ext cx="10" cy="44"/>
            </a:xfrm>
            <a:prstGeom prst="line">
              <a:avLst/>
            </a:prstGeom>
            <a:noFill/>
            <a:ln w="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34" name="Line 1515"/>
            <p:cNvSpPr>
              <a:spLocks noChangeShapeType="1"/>
            </p:cNvSpPr>
            <p:nvPr/>
          </p:nvSpPr>
          <p:spPr bwMode="auto">
            <a:xfrm flipH="1" flipV="1">
              <a:off x="5462" y="2760"/>
              <a:ext cx="10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35" name="Line 1516"/>
            <p:cNvSpPr>
              <a:spLocks noChangeShapeType="1"/>
            </p:cNvSpPr>
            <p:nvPr/>
          </p:nvSpPr>
          <p:spPr bwMode="auto">
            <a:xfrm>
              <a:off x="4488" y="3118"/>
              <a:ext cx="607" cy="875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36" name="Line 1517"/>
            <p:cNvSpPr>
              <a:spLocks noChangeShapeType="1"/>
            </p:cNvSpPr>
            <p:nvPr/>
          </p:nvSpPr>
          <p:spPr bwMode="auto">
            <a:xfrm flipH="1">
              <a:off x="4593" y="3278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37" name="Line 1518"/>
            <p:cNvSpPr>
              <a:spLocks noChangeShapeType="1"/>
            </p:cNvSpPr>
            <p:nvPr/>
          </p:nvSpPr>
          <p:spPr bwMode="auto">
            <a:xfrm flipV="1">
              <a:off x="4593" y="3278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38" name="Line 1519"/>
            <p:cNvSpPr>
              <a:spLocks noChangeShapeType="1"/>
            </p:cNvSpPr>
            <p:nvPr/>
          </p:nvSpPr>
          <p:spPr bwMode="auto">
            <a:xfrm flipH="1">
              <a:off x="4713" y="3454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39" name="Line 1520"/>
            <p:cNvSpPr>
              <a:spLocks noChangeShapeType="1"/>
            </p:cNvSpPr>
            <p:nvPr/>
          </p:nvSpPr>
          <p:spPr bwMode="auto">
            <a:xfrm flipV="1">
              <a:off x="4713" y="3454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40" name="Line 1521"/>
            <p:cNvSpPr>
              <a:spLocks noChangeShapeType="1"/>
            </p:cNvSpPr>
            <p:nvPr/>
          </p:nvSpPr>
          <p:spPr bwMode="auto">
            <a:xfrm flipH="1">
              <a:off x="4833" y="3630"/>
              <a:ext cx="32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41" name="Line 1522"/>
            <p:cNvSpPr>
              <a:spLocks noChangeShapeType="1"/>
            </p:cNvSpPr>
            <p:nvPr/>
          </p:nvSpPr>
          <p:spPr bwMode="auto">
            <a:xfrm flipV="1">
              <a:off x="4833" y="3630"/>
              <a:ext cx="32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42" name="Line 1523"/>
            <p:cNvSpPr>
              <a:spLocks noChangeShapeType="1"/>
            </p:cNvSpPr>
            <p:nvPr/>
          </p:nvSpPr>
          <p:spPr bwMode="auto">
            <a:xfrm flipH="1">
              <a:off x="4954" y="3806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43" name="Line 1524"/>
            <p:cNvSpPr>
              <a:spLocks noChangeShapeType="1"/>
            </p:cNvSpPr>
            <p:nvPr/>
          </p:nvSpPr>
          <p:spPr bwMode="auto">
            <a:xfrm flipV="1">
              <a:off x="4954" y="3806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44" name="Line 1525"/>
            <p:cNvSpPr>
              <a:spLocks noChangeShapeType="1"/>
            </p:cNvSpPr>
            <p:nvPr/>
          </p:nvSpPr>
          <p:spPr bwMode="auto">
            <a:xfrm flipH="1">
              <a:off x="5079" y="3982"/>
              <a:ext cx="32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45" name="Line 1526"/>
            <p:cNvSpPr>
              <a:spLocks noChangeShapeType="1"/>
            </p:cNvSpPr>
            <p:nvPr/>
          </p:nvSpPr>
          <p:spPr bwMode="auto">
            <a:xfrm flipV="1">
              <a:off x="5079" y="3982"/>
              <a:ext cx="32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46" name="Line 1527"/>
            <p:cNvSpPr>
              <a:spLocks noChangeShapeType="1"/>
            </p:cNvSpPr>
            <p:nvPr/>
          </p:nvSpPr>
          <p:spPr bwMode="auto">
            <a:xfrm flipH="1">
              <a:off x="3881" y="3118"/>
              <a:ext cx="607" cy="875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47" name="Line 1528"/>
            <p:cNvSpPr>
              <a:spLocks noChangeShapeType="1"/>
            </p:cNvSpPr>
            <p:nvPr/>
          </p:nvSpPr>
          <p:spPr bwMode="auto">
            <a:xfrm flipH="1" flipV="1">
              <a:off x="4352" y="3278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48" name="Line 1529"/>
            <p:cNvSpPr>
              <a:spLocks noChangeShapeType="1"/>
            </p:cNvSpPr>
            <p:nvPr/>
          </p:nvSpPr>
          <p:spPr bwMode="auto">
            <a:xfrm>
              <a:off x="4352" y="3278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49" name="Line 1530"/>
            <p:cNvSpPr>
              <a:spLocks noChangeShapeType="1"/>
            </p:cNvSpPr>
            <p:nvPr/>
          </p:nvSpPr>
          <p:spPr bwMode="auto">
            <a:xfrm flipH="1" flipV="1">
              <a:off x="4232" y="3454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50" name="Line 1531"/>
            <p:cNvSpPr>
              <a:spLocks noChangeShapeType="1"/>
            </p:cNvSpPr>
            <p:nvPr/>
          </p:nvSpPr>
          <p:spPr bwMode="auto">
            <a:xfrm>
              <a:off x="4232" y="3454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51" name="Line 1532"/>
            <p:cNvSpPr>
              <a:spLocks noChangeShapeType="1"/>
            </p:cNvSpPr>
            <p:nvPr/>
          </p:nvSpPr>
          <p:spPr bwMode="auto">
            <a:xfrm flipH="1" flipV="1">
              <a:off x="4111" y="3630"/>
              <a:ext cx="32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52" name="Line 1533"/>
            <p:cNvSpPr>
              <a:spLocks noChangeShapeType="1"/>
            </p:cNvSpPr>
            <p:nvPr/>
          </p:nvSpPr>
          <p:spPr bwMode="auto">
            <a:xfrm>
              <a:off x="4111" y="3630"/>
              <a:ext cx="32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53" name="Line 1534"/>
            <p:cNvSpPr>
              <a:spLocks noChangeShapeType="1"/>
            </p:cNvSpPr>
            <p:nvPr/>
          </p:nvSpPr>
          <p:spPr bwMode="auto">
            <a:xfrm flipH="1" flipV="1">
              <a:off x="3991" y="3806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54" name="Line 1535"/>
            <p:cNvSpPr>
              <a:spLocks noChangeShapeType="1"/>
            </p:cNvSpPr>
            <p:nvPr/>
          </p:nvSpPr>
          <p:spPr bwMode="auto">
            <a:xfrm>
              <a:off x="3991" y="3806"/>
              <a:ext cx="31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55" name="Line 1536"/>
            <p:cNvSpPr>
              <a:spLocks noChangeShapeType="1"/>
            </p:cNvSpPr>
            <p:nvPr/>
          </p:nvSpPr>
          <p:spPr bwMode="auto">
            <a:xfrm flipH="1" flipV="1">
              <a:off x="3865" y="3982"/>
              <a:ext cx="32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56" name="Line 1537"/>
            <p:cNvSpPr>
              <a:spLocks noChangeShapeType="1"/>
            </p:cNvSpPr>
            <p:nvPr/>
          </p:nvSpPr>
          <p:spPr bwMode="auto">
            <a:xfrm>
              <a:off x="3865" y="3982"/>
              <a:ext cx="32" cy="2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57" name="Line 1538"/>
            <p:cNvSpPr>
              <a:spLocks noChangeShapeType="1"/>
            </p:cNvSpPr>
            <p:nvPr/>
          </p:nvSpPr>
          <p:spPr bwMode="auto">
            <a:xfrm flipV="1">
              <a:off x="4289" y="3030"/>
              <a:ext cx="11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58" name="Line 1539"/>
            <p:cNvSpPr>
              <a:spLocks noChangeShapeType="1"/>
            </p:cNvSpPr>
            <p:nvPr/>
          </p:nvSpPr>
          <p:spPr bwMode="auto">
            <a:xfrm flipH="1">
              <a:off x="4289" y="3030"/>
              <a:ext cx="11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59" name="Line 1540"/>
            <p:cNvSpPr>
              <a:spLocks noChangeShapeType="1"/>
            </p:cNvSpPr>
            <p:nvPr/>
          </p:nvSpPr>
          <p:spPr bwMode="auto">
            <a:xfrm flipV="1">
              <a:off x="4095" y="2964"/>
              <a:ext cx="11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60" name="Line 1541"/>
            <p:cNvSpPr>
              <a:spLocks noChangeShapeType="1"/>
            </p:cNvSpPr>
            <p:nvPr/>
          </p:nvSpPr>
          <p:spPr bwMode="auto">
            <a:xfrm flipH="1">
              <a:off x="4095" y="2964"/>
              <a:ext cx="11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61" name="Line 1542"/>
            <p:cNvSpPr>
              <a:spLocks noChangeShapeType="1"/>
            </p:cNvSpPr>
            <p:nvPr/>
          </p:nvSpPr>
          <p:spPr bwMode="auto">
            <a:xfrm flipV="1">
              <a:off x="3897" y="2892"/>
              <a:ext cx="10" cy="45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62" name="Line 1543"/>
            <p:cNvSpPr>
              <a:spLocks noChangeShapeType="1"/>
            </p:cNvSpPr>
            <p:nvPr/>
          </p:nvSpPr>
          <p:spPr bwMode="auto">
            <a:xfrm flipH="1">
              <a:off x="3897" y="2892"/>
              <a:ext cx="10" cy="45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63" name="Line 1544"/>
            <p:cNvSpPr>
              <a:spLocks noChangeShapeType="1"/>
            </p:cNvSpPr>
            <p:nvPr/>
          </p:nvSpPr>
          <p:spPr bwMode="auto">
            <a:xfrm flipV="1">
              <a:off x="3703" y="2826"/>
              <a:ext cx="10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64" name="Line 1545"/>
            <p:cNvSpPr>
              <a:spLocks noChangeShapeType="1"/>
            </p:cNvSpPr>
            <p:nvPr/>
          </p:nvSpPr>
          <p:spPr bwMode="auto">
            <a:xfrm flipH="1">
              <a:off x="3703" y="2826"/>
              <a:ext cx="10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65" name="Line 1546"/>
            <p:cNvSpPr>
              <a:spLocks noChangeShapeType="1"/>
            </p:cNvSpPr>
            <p:nvPr/>
          </p:nvSpPr>
          <p:spPr bwMode="auto">
            <a:xfrm flipV="1">
              <a:off x="3504" y="2760"/>
              <a:ext cx="10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66" name="Line 1547"/>
            <p:cNvSpPr>
              <a:spLocks noChangeShapeType="1"/>
            </p:cNvSpPr>
            <p:nvPr/>
          </p:nvSpPr>
          <p:spPr bwMode="auto">
            <a:xfrm flipH="1">
              <a:off x="3504" y="2760"/>
              <a:ext cx="10" cy="44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67" name="Rectangle 1548"/>
            <p:cNvSpPr>
              <a:spLocks noChangeArrowheads="1"/>
            </p:cNvSpPr>
            <p:nvPr/>
          </p:nvSpPr>
          <p:spPr bwMode="auto">
            <a:xfrm>
              <a:off x="4344" y="2160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1600">
                  <a:solidFill>
                    <a:srgbClr val="00FFFF"/>
                  </a:solidFill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112068" name="Rectangle 1549"/>
            <p:cNvSpPr>
              <a:spLocks noChangeArrowheads="1"/>
            </p:cNvSpPr>
            <p:nvPr/>
          </p:nvSpPr>
          <p:spPr bwMode="auto">
            <a:xfrm>
              <a:off x="4360" y="1920"/>
              <a:ext cx="6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1600">
                  <a:solidFill>
                    <a:srgbClr val="00FFFF"/>
                  </a:solidFill>
                  <a:latin typeface="ＭＳ Ｐゴシック" panose="020B0600070205080204" pitchFamily="50" charset="-128"/>
                </a:rPr>
                <a:t>5</a:t>
              </a:r>
            </a:p>
          </p:txBody>
        </p:sp>
        <p:sp>
          <p:nvSpPr>
            <p:cNvPr id="112069" name="Rectangle 1550"/>
            <p:cNvSpPr>
              <a:spLocks noChangeArrowheads="1"/>
            </p:cNvSpPr>
            <p:nvPr/>
          </p:nvSpPr>
          <p:spPr bwMode="auto">
            <a:xfrm>
              <a:off x="4344" y="2390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1600">
                  <a:solidFill>
                    <a:srgbClr val="00FFFF"/>
                  </a:solidFill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2070" name="Rectangle 1551"/>
            <p:cNvSpPr>
              <a:spLocks noChangeArrowheads="1"/>
            </p:cNvSpPr>
            <p:nvPr/>
          </p:nvSpPr>
          <p:spPr bwMode="auto">
            <a:xfrm>
              <a:off x="4344" y="2592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1600">
                  <a:solidFill>
                    <a:srgbClr val="00FFFF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2071" name="Rectangle 1552"/>
            <p:cNvSpPr>
              <a:spLocks noChangeArrowheads="1"/>
            </p:cNvSpPr>
            <p:nvPr/>
          </p:nvSpPr>
          <p:spPr bwMode="auto">
            <a:xfrm>
              <a:off x="4344" y="2832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1600">
                  <a:solidFill>
                    <a:srgbClr val="00FFFF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2072" name="Line 1553"/>
            <p:cNvSpPr>
              <a:spLocks noChangeShapeType="1"/>
            </p:cNvSpPr>
            <p:nvPr/>
          </p:nvSpPr>
          <p:spPr bwMode="auto">
            <a:xfrm flipH="1">
              <a:off x="3528" y="2016"/>
              <a:ext cx="960" cy="768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112073" name="Line 1554"/>
            <p:cNvSpPr>
              <a:spLocks noChangeShapeType="1"/>
            </p:cNvSpPr>
            <p:nvPr/>
          </p:nvSpPr>
          <p:spPr bwMode="auto">
            <a:xfrm>
              <a:off x="3528" y="2784"/>
              <a:ext cx="336" cy="120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112074" name="Line 1555"/>
            <p:cNvSpPr>
              <a:spLocks noChangeShapeType="1"/>
            </p:cNvSpPr>
            <p:nvPr/>
          </p:nvSpPr>
          <p:spPr bwMode="auto">
            <a:xfrm>
              <a:off x="3912" y="3984"/>
              <a:ext cx="1200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112075" name="Line 1556"/>
            <p:cNvSpPr>
              <a:spLocks noChangeShapeType="1"/>
            </p:cNvSpPr>
            <p:nvPr/>
          </p:nvSpPr>
          <p:spPr bwMode="auto">
            <a:xfrm flipH="1">
              <a:off x="5112" y="2784"/>
              <a:ext cx="384" cy="120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112076" name="Line 1557"/>
            <p:cNvSpPr>
              <a:spLocks noChangeShapeType="1"/>
            </p:cNvSpPr>
            <p:nvPr/>
          </p:nvSpPr>
          <p:spPr bwMode="auto">
            <a:xfrm>
              <a:off x="4488" y="2016"/>
              <a:ext cx="1008" cy="816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112077" name="Line 1558"/>
            <p:cNvSpPr>
              <a:spLocks noChangeShapeType="1"/>
            </p:cNvSpPr>
            <p:nvPr/>
          </p:nvSpPr>
          <p:spPr bwMode="auto">
            <a:xfrm flipH="1" flipV="1">
              <a:off x="3509" y="2782"/>
              <a:ext cx="979" cy="336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111619" name="Group 1632"/>
          <p:cNvGrpSpPr>
            <a:grpSpLocks/>
          </p:cNvGrpSpPr>
          <p:nvPr/>
        </p:nvGrpSpPr>
        <p:grpSpPr bwMode="auto">
          <a:xfrm>
            <a:off x="2133600" y="1143000"/>
            <a:ext cx="808038" cy="1295400"/>
            <a:chOff x="384" y="720"/>
            <a:chExt cx="509" cy="816"/>
          </a:xfrm>
        </p:grpSpPr>
        <p:sp>
          <p:nvSpPr>
            <p:cNvPr id="111958" name="Freeform 1028"/>
            <p:cNvSpPr>
              <a:spLocks noChangeAspect="1"/>
            </p:cNvSpPr>
            <p:nvPr/>
          </p:nvSpPr>
          <p:spPr bwMode="auto">
            <a:xfrm rot="-767878">
              <a:off x="701" y="1104"/>
              <a:ext cx="7" cy="34"/>
            </a:xfrm>
            <a:custGeom>
              <a:avLst/>
              <a:gdLst>
                <a:gd name="T0" fmla="*/ 0 w 21"/>
                <a:gd name="T1" fmla="*/ 0 h 74"/>
                <a:gd name="T2" fmla="*/ 0 w 21"/>
                <a:gd name="T3" fmla="*/ 0 h 74"/>
                <a:gd name="T4" fmla="*/ 0 w 21"/>
                <a:gd name="T5" fmla="*/ 0 h 74"/>
                <a:gd name="T6" fmla="*/ 0 w 21"/>
                <a:gd name="T7" fmla="*/ 0 h 74"/>
                <a:gd name="T8" fmla="*/ 0 w 21"/>
                <a:gd name="T9" fmla="*/ 0 h 74"/>
                <a:gd name="T10" fmla="*/ 0 w 21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74">
                  <a:moveTo>
                    <a:pt x="0" y="0"/>
                  </a:moveTo>
                  <a:lnTo>
                    <a:pt x="13" y="11"/>
                  </a:lnTo>
                  <a:lnTo>
                    <a:pt x="18" y="24"/>
                  </a:lnTo>
                  <a:lnTo>
                    <a:pt x="18" y="37"/>
                  </a:lnTo>
                  <a:lnTo>
                    <a:pt x="21" y="56"/>
                  </a:lnTo>
                  <a:lnTo>
                    <a:pt x="18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59" name="Freeform 1029"/>
            <p:cNvSpPr>
              <a:spLocks noChangeAspect="1"/>
            </p:cNvSpPr>
            <p:nvPr/>
          </p:nvSpPr>
          <p:spPr bwMode="auto">
            <a:xfrm rot="-767878">
              <a:off x="728" y="1125"/>
              <a:ext cx="39" cy="188"/>
            </a:xfrm>
            <a:custGeom>
              <a:avLst/>
              <a:gdLst>
                <a:gd name="T0" fmla="*/ 1 w 74"/>
                <a:gd name="T1" fmla="*/ 0 h 412"/>
                <a:gd name="T2" fmla="*/ 1 w 74"/>
                <a:gd name="T3" fmla="*/ 0 h 412"/>
                <a:gd name="T4" fmla="*/ 1 w 74"/>
                <a:gd name="T5" fmla="*/ 0 h 412"/>
                <a:gd name="T6" fmla="*/ 1 w 74"/>
                <a:gd name="T7" fmla="*/ 0 h 412"/>
                <a:gd name="T8" fmla="*/ 0 w 74"/>
                <a:gd name="T9" fmla="*/ 0 h 412"/>
                <a:gd name="T10" fmla="*/ 1 w 74"/>
                <a:gd name="T11" fmla="*/ 0 h 412"/>
                <a:gd name="T12" fmla="*/ 1 w 74"/>
                <a:gd name="T13" fmla="*/ 0 h 412"/>
                <a:gd name="T14" fmla="*/ 1 w 74"/>
                <a:gd name="T15" fmla="*/ 0 h 4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12">
                  <a:moveTo>
                    <a:pt x="18" y="0"/>
                  </a:moveTo>
                  <a:lnTo>
                    <a:pt x="26" y="97"/>
                  </a:lnTo>
                  <a:lnTo>
                    <a:pt x="26" y="195"/>
                  </a:lnTo>
                  <a:lnTo>
                    <a:pt x="18" y="293"/>
                  </a:lnTo>
                  <a:lnTo>
                    <a:pt x="0" y="390"/>
                  </a:lnTo>
                  <a:lnTo>
                    <a:pt x="21" y="404"/>
                  </a:lnTo>
                  <a:lnTo>
                    <a:pt x="47" y="412"/>
                  </a:lnTo>
                  <a:lnTo>
                    <a:pt x="74" y="40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60" name="Freeform 1030"/>
            <p:cNvSpPr>
              <a:spLocks noChangeAspect="1"/>
            </p:cNvSpPr>
            <p:nvPr/>
          </p:nvSpPr>
          <p:spPr bwMode="auto">
            <a:xfrm rot="-767878">
              <a:off x="701" y="1226"/>
              <a:ext cx="33" cy="7"/>
            </a:xfrm>
            <a:custGeom>
              <a:avLst/>
              <a:gdLst>
                <a:gd name="T0" fmla="*/ 1 w 63"/>
                <a:gd name="T1" fmla="*/ 0 h 10"/>
                <a:gd name="T2" fmla="*/ 1 w 63"/>
                <a:gd name="T3" fmla="*/ 1 h 10"/>
                <a:gd name="T4" fmla="*/ 1 w 63"/>
                <a:gd name="T5" fmla="*/ 1 h 10"/>
                <a:gd name="T6" fmla="*/ 1 w 63"/>
                <a:gd name="T7" fmla="*/ 1 h 10"/>
                <a:gd name="T8" fmla="*/ 0 w 6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">
                  <a:moveTo>
                    <a:pt x="63" y="0"/>
                  </a:moveTo>
                  <a:lnTo>
                    <a:pt x="47" y="7"/>
                  </a:lnTo>
                  <a:lnTo>
                    <a:pt x="32" y="10"/>
                  </a:lnTo>
                  <a:lnTo>
                    <a:pt x="13" y="7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61" name="Freeform 1031"/>
            <p:cNvSpPr>
              <a:spLocks noChangeAspect="1"/>
            </p:cNvSpPr>
            <p:nvPr/>
          </p:nvSpPr>
          <p:spPr bwMode="auto">
            <a:xfrm rot="-767878">
              <a:off x="708" y="1233"/>
              <a:ext cx="26" cy="13"/>
            </a:xfrm>
            <a:custGeom>
              <a:avLst/>
              <a:gdLst>
                <a:gd name="T0" fmla="*/ 1 w 47"/>
                <a:gd name="T1" fmla="*/ 1 h 19"/>
                <a:gd name="T2" fmla="*/ 1 w 47"/>
                <a:gd name="T3" fmla="*/ 1 h 19"/>
                <a:gd name="T4" fmla="*/ 1 w 47"/>
                <a:gd name="T5" fmla="*/ 1 h 19"/>
                <a:gd name="T6" fmla="*/ 0 w 47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9">
                  <a:moveTo>
                    <a:pt x="47" y="19"/>
                  </a:moveTo>
                  <a:lnTo>
                    <a:pt x="29" y="19"/>
                  </a:lnTo>
                  <a:lnTo>
                    <a:pt x="10" y="13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62" name="Freeform 1032"/>
            <p:cNvSpPr>
              <a:spLocks noChangeAspect="1"/>
            </p:cNvSpPr>
            <p:nvPr/>
          </p:nvSpPr>
          <p:spPr bwMode="auto">
            <a:xfrm rot="-767878">
              <a:off x="715" y="1219"/>
              <a:ext cx="19" cy="0"/>
            </a:xfrm>
            <a:custGeom>
              <a:avLst/>
              <a:gdLst>
                <a:gd name="T0" fmla="*/ 0 w 37"/>
                <a:gd name="T1" fmla="*/ 0 h 6"/>
                <a:gd name="T2" fmla="*/ 1 w 37"/>
                <a:gd name="T3" fmla="*/ 0 h 6"/>
                <a:gd name="T4" fmla="*/ 1 w 37"/>
                <a:gd name="T5" fmla="*/ 0 h 6"/>
                <a:gd name="T6" fmla="*/ 1 w 3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6">
                  <a:moveTo>
                    <a:pt x="0" y="0"/>
                  </a:moveTo>
                  <a:lnTo>
                    <a:pt x="11" y="6"/>
                  </a:lnTo>
                  <a:lnTo>
                    <a:pt x="24" y="6"/>
                  </a:lnTo>
                  <a:lnTo>
                    <a:pt x="3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63" name="Freeform 1033"/>
            <p:cNvSpPr>
              <a:spLocks noChangeAspect="1"/>
            </p:cNvSpPr>
            <p:nvPr/>
          </p:nvSpPr>
          <p:spPr bwMode="auto">
            <a:xfrm rot="-767878">
              <a:off x="681" y="814"/>
              <a:ext cx="27" cy="34"/>
            </a:xfrm>
            <a:custGeom>
              <a:avLst/>
              <a:gdLst>
                <a:gd name="T0" fmla="*/ 1 w 45"/>
                <a:gd name="T1" fmla="*/ 0 h 71"/>
                <a:gd name="T2" fmla="*/ 1 w 45"/>
                <a:gd name="T3" fmla="*/ 0 h 71"/>
                <a:gd name="T4" fmla="*/ 1 w 45"/>
                <a:gd name="T5" fmla="*/ 0 h 71"/>
                <a:gd name="T6" fmla="*/ 0 w 45"/>
                <a:gd name="T7" fmla="*/ 0 h 71"/>
                <a:gd name="T8" fmla="*/ 0 w 45"/>
                <a:gd name="T9" fmla="*/ 0 h 71"/>
                <a:gd name="T10" fmla="*/ 1 w 45"/>
                <a:gd name="T11" fmla="*/ 0 h 71"/>
                <a:gd name="T12" fmla="*/ 1 w 45"/>
                <a:gd name="T13" fmla="*/ 0 h 71"/>
                <a:gd name="T14" fmla="*/ 1 w 45"/>
                <a:gd name="T15" fmla="*/ 0 h 71"/>
                <a:gd name="T16" fmla="*/ 1 w 45"/>
                <a:gd name="T17" fmla="*/ 0 h 71"/>
                <a:gd name="T18" fmla="*/ 1 w 45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1">
                  <a:moveTo>
                    <a:pt x="29" y="5"/>
                  </a:moveTo>
                  <a:lnTo>
                    <a:pt x="19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4"/>
                  </a:lnTo>
                  <a:lnTo>
                    <a:pt x="6" y="50"/>
                  </a:lnTo>
                  <a:lnTo>
                    <a:pt x="14" y="63"/>
                  </a:lnTo>
                  <a:lnTo>
                    <a:pt x="27" y="71"/>
                  </a:lnTo>
                  <a:lnTo>
                    <a:pt x="37" y="71"/>
                  </a:lnTo>
                  <a:lnTo>
                    <a:pt x="45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64" name="Freeform 1034"/>
            <p:cNvSpPr>
              <a:spLocks noChangeAspect="1"/>
            </p:cNvSpPr>
            <p:nvPr/>
          </p:nvSpPr>
          <p:spPr bwMode="auto">
            <a:xfrm rot="-767878">
              <a:off x="417" y="875"/>
              <a:ext cx="350" cy="250"/>
            </a:xfrm>
            <a:custGeom>
              <a:avLst/>
              <a:gdLst>
                <a:gd name="T0" fmla="*/ 1 w 606"/>
                <a:gd name="T1" fmla="*/ 0 h 535"/>
                <a:gd name="T2" fmla="*/ 1 w 606"/>
                <a:gd name="T3" fmla="*/ 0 h 535"/>
                <a:gd name="T4" fmla="*/ 1 w 606"/>
                <a:gd name="T5" fmla="*/ 0 h 535"/>
                <a:gd name="T6" fmla="*/ 1 w 606"/>
                <a:gd name="T7" fmla="*/ 0 h 535"/>
                <a:gd name="T8" fmla="*/ 1 w 606"/>
                <a:gd name="T9" fmla="*/ 0 h 535"/>
                <a:gd name="T10" fmla="*/ 1 w 606"/>
                <a:gd name="T11" fmla="*/ 0 h 535"/>
                <a:gd name="T12" fmla="*/ 1 w 606"/>
                <a:gd name="T13" fmla="*/ 0 h 535"/>
                <a:gd name="T14" fmla="*/ 1 w 606"/>
                <a:gd name="T15" fmla="*/ 0 h 535"/>
                <a:gd name="T16" fmla="*/ 1 w 606"/>
                <a:gd name="T17" fmla="*/ 0 h 535"/>
                <a:gd name="T18" fmla="*/ 1 w 606"/>
                <a:gd name="T19" fmla="*/ 0 h 535"/>
                <a:gd name="T20" fmla="*/ 1 w 606"/>
                <a:gd name="T21" fmla="*/ 0 h 535"/>
                <a:gd name="T22" fmla="*/ 1 w 606"/>
                <a:gd name="T23" fmla="*/ 0 h 535"/>
                <a:gd name="T24" fmla="*/ 1 w 606"/>
                <a:gd name="T25" fmla="*/ 0 h 535"/>
                <a:gd name="T26" fmla="*/ 1 w 606"/>
                <a:gd name="T27" fmla="*/ 0 h 535"/>
                <a:gd name="T28" fmla="*/ 1 w 606"/>
                <a:gd name="T29" fmla="*/ 0 h 535"/>
                <a:gd name="T30" fmla="*/ 1 w 606"/>
                <a:gd name="T31" fmla="*/ 0 h 535"/>
                <a:gd name="T32" fmla="*/ 1 w 606"/>
                <a:gd name="T33" fmla="*/ 0 h 535"/>
                <a:gd name="T34" fmla="*/ 1 w 606"/>
                <a:gd name="T35" fmla="*/ 0 h 535"/>
                <a:gd name="T36" fmla="*/ 1 w 606"/>
                <a:gd name="T37" fmla="*/ 0 h 535"/>
                <a:gd name="T38" fmla="*/ 1 w 606"/>
                <a:gd name="T39" fmla="*/ 0 h 535"/>
                <a:gd name="T40" fmla="*/ 1 w 606"/>
                <a:gd name="T41" fmla="*/ 0 h 535"/>
                <a:gd name="T42" fmla="*/ 1 w 606"/>
                <a:gd name="T43" fmla="*/ 0 h 535"/>
                <a:gd name="T44" fmla="*/ 1 w 606"/>
                <a:gd name="T45" fmla="*/ 0 h 535"/>
                <a:gd name="T46" fmla="*/ 0 w 606"/>
                <a:gd name="T47" fmla="*/ 0 h 535"/>
                <a:gd name="T48" fmla="*/ 1 w 606"/>
                <a:gd name="T49" fmla="*/ 0 h 535"/>
                <a:gd name="T50" fmla="*/ 1 w 606"/>
                <a:gd name="T51" fmla="*/ 0 h 535"/>
                <a:gd name="T52" fmla="*/ 1 w 606"/>
                <a:gd name="T53" fmla="*/ 0 h 535"/>
                <a:gd name="T54" fmla="*/ 1 w 606"/>
                <a:gd name="T55" fmla="*/ 0 h 535"/>
                <a:gd name="T56" fmla="*/ 1 w 606"/>
                <a:gd name="T57" fmla="*/ 0 h 535"/>
                <a:gd name="T58" fmla="*/ 1 w 606"/>
                <a:gd name="T59" fmla="*/ 0 h 535"/>
                <a:gd name="T60" fmla="*/ 1 w 606"/>
                <a:gd name="T61" fmla="*/ 0 h 535"/>
                <a:gd name="T62" fmla="*/ 1 w 606"/>
                <a:gd name="T63" fmla="*/ 0 h 535"/>
                <a:gd name="T64" fmla="*/ 1 w 606"/>
                <a:gd name="T65" fmla="*/ 0 h 535"/>
                <a:gd name="T66" fmla="*/ 1 w 606"/>
                <a:gd name="T67" fmla="*/ 0 h 5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6" h="535">
                  <a:moveTo>
                    <a:pt x="528" y="2"/>
                  </a:moveTo>
                  <a:lnTo>
                    <a:pt x="545" y="24"/>
                  </a:lnTo>
                  <a:lnTo>
                    <a:pt x="556" y="47"/>
                  </a:lnTo>
                  <a:lnTo>
                    <a:pt x="558" y="76"/>
                  </a:lnTo>
                  <a:lnTo>
                    <a:pt x="552" y="101"/>
                  </a:lnTo>
                  <a:lnTo>
                    <a:pt x="575" y="114"/>
                  </a:lnTo>
                  <a:lnTo>
                    <a:pt x="593" y="134"/>
                  </a:lnTo>
                  <a:lnTo>
                    <a:pt x="601" y="158"/>
                  </a:lnTo>
                  <a:lnTo>
                    <a:pt x="606" y="181"/>
                  </a:lnTo>
                  <a:lnTo>
                    <a:pt x="599" y="207"/>
                  </a:lnTo>
                  <a:lnTo>
                    <a:pt x="586" y="229"/>
                  </a:lnTo>
                  <a:lnTo>
                    <a:pt x="569" y="246"/>
                  </a:lnTo>
                  <a:lnTo>
                    <a:pt x="545" y="257"/>
                  </a:lnTo>
                  <a:lnTo>
                    <a:pt x="547" y="285"/>
                  </a:lnTo>
                  <a:lnTo>
                    <a:pt x="547" y="313"/>
                  </a:lnTo>
                  <a:lnTo>
                    <a:pt x="541" y="341"/>
                  </a:lnTo>
                  <a:lnTo>
                    <a:pt x="530" y="367"/>
                  </a:lnTo>
                  <a:lnTo>
                    <a:pt x="509" y="393"/>
                  </a:lnTo>
                  <a:lnTo>
                    <a:pt x="481" y="414"/>
                  </a:lnTo>
                  <a:lnTo>
                    <a:pt x="450" y="429"/>
                  </a:lnTo>
                  <a:lnTo>
                    <a:pt x="416" y="438"/>
                  </a:lnTo>
                  <a:lnTo>
                    <a:pt x="381" y="438"/>
                  </a:lnTo>
                  <a:lnTo>
                    <a:pt x="388" y="462"/>
                  </a:lnTo>
                  <a:lnTo>
                    <a:pt x="388" y="483"/>
                  </a:lnTo>
                  <a:lnTo>
                    <a:pt x="377" y="505"/>
                  </a:lnTo>
                  <a:lnTo>
                    <a:pt x="362" y="522"/>
                  </a:lnTo>
                  <a:lnTo>
                    <a:pt x="340" y="533"/>
                  </a:lnTo>
                  <a:lnTo>
                    <a:pt x="319" y="535"/>
                  </a:lnTo>
                  <a:lnTo>
                    <a:pt x="295" y="533"/>
                  </a:lnTo>
                  <a:lnTo>
                    <a:pt x="276" y="522"/>
                  </a:lnTo>
                  <a:lnTo>
                    <a:pt x="258" y="505"/>
                  </a:lnTo>
                  <a:lnTo>
                    <a:pt x="248" y="486"/>
                  </a:lnTo>
                  <a:lnTo>
                    <a:pt x="248" y="468"/>
                  </a:lnTo>
                  <a:lnTo>
                    <a:pt x="250" y="451"/>
                  </a:lnTo>
                  <a:lnTo>
                    <a:pt x="261" y="436"/>
                  </a:lnTo>
                  <a:lnTo>
                    <a:pt x="230" y="412"/>
                  </a:lnTo>
                  <a:lnTo>
                    <a:pt x="202" y="386"/>
                  </a:lnTo>
                  <a:lnTo>
                    <a:pt x="181" y="354"/>
                  </a:lnTo>
                  <a:lnTo>
                    <a:pt x="163" y="319"/>
                  </a:lnTo>
                  <a:lnTo>
                    <a:pt x="131" y="322"/>
                  </a:lnTo>
                  <a:lnTo>
                    <a:pt x="101" y="317"/>
                  </a:lnTo>
                  <a:lnTo>
                    <a:pt x="73" y="304"/>
                  </a:lnTo>
                  <a:lnTo>
                    <a:pt x="47" y="287"/>
                  </a:lnTo>
                  <a:lnTo>
                    <a:pt x="28" y="263"/>
                  </a:lnTo>
                  <a:lnTo>
                    <a:pt x="12" y="235"/>
                  </a:lnTo>
                  <a:lnTo>
                    <a:pt x="6" y="203"/>
                  </a:lnTo>
                  <a:lnTo>
                    <a:pt x="0" y="181"/>
                  </a:lnTo>
                  <a:lnTo>
                    <a:pt x="0" y="155"/>
                  </a:lnTo>
                  <a:lnTo>
                    <a:pt x="8" y="134"/>
                  </a:lnTo>
                  <a:lnTo>
                    <a:pt x="23" y="114"/>
                  </a:lnTo>
                  <a:lnTo>
                    <a:pt x="45" y="101"/>
                  </a:lnTo>
                  <a:lnTo>
                    <a:pt x="69" y="97"/>
                  </a:lnTo>
                  <a:lnTo>
                    <a:pt x="92" y="99"/>
                  </a:lnTo>
                  <a:lnTo>
                    <a:pt x="114" y="108"/>
                  </a:lnTo>
                  <a:lnTo>
                    <a:pt x="131" y="125"/>
                  </a:lnTo>
                  <a:lnTo>
                    <a:pt x="148" y="181"/>
                  </a:lnTo>
                  <a:lnTo>
                    <a:pt x="179" y="181"/>
                  </a:lnTo>
                  <a:lnTo>
                    <a:pt x="174" y="153"/>
                  </a:lnTo>
                  <a:lnTo>
                    <a:pt x="174" y="123"/>
                  </a:lnTo>
                  <a:lnTo>
                    <a:pt x="179" y="95"/>
                  </a:lnTo>
                  <a:lnTo>
                    <a:pt x="179" y="78"/>
                  </a:lnTo>
                  <a:lnTo>
                    <a:pt x="187" y="63"/>
                  </a:lnTo>
                  <a:lnTo>
                    <a:pt x="200" y="54"/>
                  </a:lnTo>
                  <a:lnTo>
                    <a:pt x="271" y="32"/>
                  </a:lnTo>
                  <a:lnTo>
                    <a:pt x="340" y="15"/>
                  </a:lnTo>
                  <a:lnTo>
                    <a:pt x="414" y="4"/>
                  </a:lnTo>
                  <a:lnTo>
                    <a:pt x="485" y="0"/>
                  </a:lnTo>
                  <a:lnTo>
                    <a:pt x="528" y="2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65" name="Freeform 1035"/>
            <p:cNvSpPr>
              <a:spLocks noChangeAspect="1"/>
            </p:cNvSpPr>
            <p:nvPr/>
          </p:nvSpPr>
          <p:spPr bwMode="auto">
            <a:xfrm rot="-767878">
              <a:off x="463" y="990"/>
              <a:ext cx="27" cy="33"/>
            </a:xfrm>
            <a:custGeom>
              <a:avLst/>
              <a:gdLst>
                <a:gd name="T0" fmla="*/ 1 w 37"/>
                <a:gd name="T1" fmla="*/ 1 h 61"/>
                <a:gd name="T2" fmla="*/ 1 w 37"/>
                <a:gd name="T3" fmla="*/ 0 h 61"/>
                <a:gd name="T4" fmla="*/ 1 w 37"/>
                <a:gd name="T5" fmla="*/ 1 h 61"/>
                <a:gd name="T6" fmla="*/ 1 w 37"/>
                <a:gd name="T7" fmla="*/ 1 h 61"/>
                <a:gd name="T8" fmla="*/ 0 w 37"/>
                <a:gd name="T9" fmla="*/ 1 h 61"/>
                <a:gd name="T10" fmla="*/ 1 w 37"/>
                <a:gd name="T11" fmla="*/ 1 h 61"/>
                <a:gd name="T12" fmla="*/ 1 w 37"/>
                <a:gd name="T13" fmla="*/ 1 h 61"/>
                <a:gd name="T14" fmla="*/ 1 w 37"/>
                <a:gd name="T15" fmla="*/ 1 h 61"/>
                <a:gd name="T16" fmla="*/ 1 w 37"/>
                <a:gd name="T17" fmla="*/ 1 h 61"/>
                <a:gd name="T18" fmla="*/ 1 w 37"/>
                <a:gd name="T19" fmla="*/ 1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61">
                  <a:moveTo>
                    <a:pt x="24" y="5"/>
                  </a:moveTo>
                  <a:lnTo>
                    <a:pt x="15" y="0"/>
                  </a:lnTo>
                  <a:lnTo>
                    <a:pt x="7" y="5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5" y="44"/>
                  </a:lnTo>
                  <a:lnTo>
                    <a:pt x="13" y="54"/>
                  </a:lnTo>
                  <a:lnTo>
                    <a:pt x="22" y="61"/>
                  </a:lnTo>
                  <a:lnTo>
                    <a:pt x="30" y="59"/>
                  </a:lnTo>
                  <a:lnTo>
                    <a:pt x="37" y="5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66" name="Freeform 1036"/>
            <p:cNvSpPr>
              <a:spLocks noChangeAspect="1"/>
            </p:cNvSpPr>
            <p:nvPr/>
          </p:nvSpPr>
          <p:spPr bwMode="auto">
            <a:xfrm rot="-767878">
              <a:off x="734" y="909"/>
              <a:ext cx="7" cy="20"/>
            </a:xfrm>
            <a:custGeom>
              <a:avLst/>
              <a:gdLst>
                <a:gd name="T0" fmla="*/ 0 w 19"/>
                <a:gd name="T1" fmla="*/ 0 h 54"/>
                <a:gd name="T2" fmla="*/ 0 w 19"/>
                <a:gd name="T3" fmla="*/ 0 h 54"/>
                <a:gd name="T4" fmla="*/ 0 w 19"/>
                <a:gd name="T5" fmla="*/ 0 h 54"/>
                <a:gd name="T6" fmla="*/ 0 w 19"/>
                <a:gd name="T7" fmla="*/ 0 h 54"/>
                <a:gd name="T8" fmla="*/ 0 w 19"/>
                <a:gd name="T9" fmla="*/ 0 h 54"/>
                <a:gd name="T10" fmla="*/ 0 w 19"/>
                <a:gd name="T11" fmla="*/ 0 h 54"/>
                <a:gd name="T12" fmla="*/ 0 w 19"/>
                <a:gd name="T13" fmla="*/ 0 h 54"/>
                <a:gd name="T14" fmla="*/ 0 w 19"/>
                <a:gd name="T15" fmla="*/ 0 h 54"/>
                <a:gd name="T16" fmla="*/ 0 w 19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4">
                  <a:moveTo>
                    <a:pt x="0" y="4"/>
                  </a:moveTo>
                  <a:lnTo>
                    <a:pt x="6" y="0"/>
                  </a:lnTo>
                  <a:lnTo>
                    <a:pt x="12" y="4"/>
                  </a:lnTo>
                  <a:lnTo>
                    <a:pt x="17" y="15"/>
                  </a:lnTo>
                  <a:lnTo>
                    <a:pt x="19" y="28"/>
                  </a:lnTo>
                  <a:lnTo>
                    <a:pt x="17" y="41"/>
                  </a:lnTo>
                  <a:lnTo>
                    <a:pt x="12" y="51"/>
                  </a:lnTo>
                  <a:lnTo>
                    <a:pt x="6" y="54"/>
                  </a:lnTo>
                  <a:lnTo>
                    <a:pt x="0" y="5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67" name="Freeform 1037"/>
            <p:cNvSpPr>
              <a:spLocks noChangeAspect="1"/>
            </p:cNvSpPr>
            <p:nvPr/>
          </p:nvSpPr>
          <p:spPr bwMode="auto">
            <a:xfrm rot="-767878">
              <a:off x="721" y="902"/>
              <a:ext cx="0" cy="41"/>
            </a:xfrm>
            <a:custGeom>
              <a:avLst/>
              <a:gdLst>
                <a:gd name="T0" fmla="*/ 0 w 2"/>
                <a:gd name="T1" fmla="*/ 0 h 86"/>
                <a:gd name="T2" fmla="*/ 0 w 2"/>
                <a:gd name="T3" fmla="*/ 0 h 86"/>
                <a:gd name="T4" fmla="*/ 0 w 2"/>
                <a:gd name="T5" fmla="*/ 0 h 86"/>
                <a:gd name="T6" fmla="*/ 1 w 2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6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" y="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68" name="Freeform 1038"/>
            <p:cNvSpPr>
              <a:spLocks noChangeAspect="1"/>
            </p:cNvSpPr>
            <p:nvPr/>
          </p:nvSpPr>
          <p:spPr bwMode="auto">
            <a:xfrm rot="-767878">
              <a:off x="668" y="936"/>
              <a:ext cx="73" cy="40"/>
            </a:xfrm>
            <a:custGeom>
              <a:avLst/>
              <a:gdLst>
                <a:gd name="T0" fmla="*/ 0 w 121"/>
                <a:gd name="T1" fmla="*/ 0 h 91"/>
                <a:gd name="T2" fmla="*/ 1 w 121"/>
                <a:gd name="T3" fmla="*/ 0 h 91"/>
                <a:gd name="T4" fmla="*/ 1 w 121"/>
                <a:gd name="T5" fmla="*/ 0 h 91"/>
                <a:gd name="T6" fmla="*/ 1 w 121"/>
                <a:gd name="T7" fmla="*/ 0 h 91"/>
                <a:gd name="T8" fmla="*/ 1 w 121"/>
                <a:gd name="T9" fmla="*/ 0 h 91"/>
                <a:gd name="T10" fmla="*/ 1 w 121"/>
                <a:gd name="T11" fmla="*/ 0 h 91"/>
                <a:gd name="T12" fmla="*/ 1 w 121"/>
                <a:gd name="T13" fmla="*/ 0 h 91"/>
                <a:gd name="T14" fmla="*/ 1 w 121"/>
                <a:gd name="T15" fmla="*/ 0 h 91"/>
                <a:gd name="T16" fmla="*/ 1 w 121"/>
                <a:gd name="T17" fmla="*/ 0 h 91"/>
                <a:gd name="T18" fmla="*/ 1 w 121"/>
                <a:gd name="T19" fmla="*/ 0 h 91"/>
                <a:gd name="T20" fmla="*/ 1 w 121"/>
                <a:gd name="T21" fmla="*/ 0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91">
                  <a:moveTo>
                    <a:pt x="0" y="0"/>
                  </a:moveTo>
                  <a:lnTo>
                    <a:pt x="8" y="11"/>
                  </a:lnTo>
                  <a:lnTo>
                    <a:pt x="41" y="9"/>
                  </a:lnTo>
                  <a:lnTo>
                    <a:pt x="73" y="13"/>
                  </a:lnTo>
                  <a:lnTo>
                    <a:pt x="103" y="22"/>
                  </a:lnTo>
                  <a:lnTo>
                    <a:pt x="114" y="28"/>
                  </a:lnTo>
                  <a:lnTo>
                    <a:pt x="121" y="39"/>
                  </a:lnTo>
                  <a:lnTo>
                    <a:pt x="121" y="52"/>
                  </a:lnTo>
                  <a:lnTo>
                    <a:pt x="114" y="63"/>
                  </a:lnTo>
                  <a:lnTo>
                    <a:pt x="103" y="67"/>
                  </a:lnTo>
                  <a:lnTo>
                    <a:pt x="56" y="9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69" name="Freeform 1039"/>
            <p:cNvSpPr>
              <a:spLocks noChangeAspect="1"/>
            </p:cNvSpPr>
            <p:nvPr/>
          </p:nvSpPr>
          <p:spPr bwMode="auto">
            <a:xfrm rot="-767878">
              <a:off x="543" y="916"/>
              <a:ext cx="66" cy="6"/>
            </a:xfrm>
            <a:custGeom>
              <a:avLst/>
              <a:gdLst>
                <a:gd name="T0" fmla="*/ 0 w 121"/>
                <a:gd name="T1" fmla="*/ 1 h 12"/>
                <a:gd name="T2" fmla="*/ 1 w 121"/>
                <a:gd name="T3" fmla="*/ 1 h 12"/>
                <a:gd name="T4" fmla="*/ 1 w 121"/>
                <a:gd name="T5" fmla="*/ 0 h 12"/>
                <a:gd name="T6" fmla="*/ 1 w 121"/>
                <a:gd name="T7" fmla="*/ 1 h 12"/>
                <a:gd name="T8" fmla="*/ 1 w 121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2">
                  <a:moveTo>
                    <a:pt x="0" y="12"/>
                  </a:moveTo>
                  <a:lnTo>
                    <a:pt x="30" y="4"/>
                  </a:lnTo>
                  <a:lnTo>
                    <a:pt x="61" y="0"/>
                  </a:lnTo>
                  <a:lnTo>
                    <a:pt x="91" y="2"/>
                  </a:lnTo>
                  <a:lnTo>
                    <a:pt x="121" y="1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70" name="Freeform 1040"/>
            <p:cNvSpPr>
              <a:spLocks noChangeAspect="1"/>
            </p:cNvSpPr>
            <p:nvPr/>
          </p:nvSpPr>
          <p:spPr bwMode="auto">
            <a:xfrm rot="20832122" flipV="1">
              <a:off x="635" y="1010"/>
              <a:ext cx="93" cy="20"/>
            </a:xfrm>
            <a:custGeom>
              <a:avLst/>
              <a:gdLst>
                <a:gd name="T0" fmla="*/ 1 w 164"/>
                <a:gd name="T1" fmla="*/ 1 h 39"/>
                <a:gd name="T2" fmla="*/ 1 w 164"/>
                <a:gd name="T3" fmla="*/ 1 h 39"/>
                <a:gd name="T4" fmla="*/ 1 w 164"/>
                <a:gd name="T5" fmla="*/ 1 h 39"/>
                <a:gd name="T6" fmla="*/ 1 w 164"/>
                <a:gd name="T7" fmla="*/ 0 h 39"/>
                <a:gd name="T8" fmla="*/ 1 w 164"/>
                <a:gd name="T9" fmla="*/ 0 h 39"/>
                <a:gd name="T10" fmla="*/ 1 w 164"/>
                <a:gd name="T11" fmla="*/ 1 h 39"/>
                <a:gd name="T12" fmla="*/ 1 w 164"/>
                <a:gd name="T13" fmla="*/ 1 h 39"/>
                <a:gd name="T14" fmla="*/ 0 w 164"/>
                <a:gd name="T15" fmla="*/ 1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39">
                  <a:moveTo>
                    <a:pt x="164" y="39"/>
                  </a:moveTo>
                  <a:lnTo>
                    <a:pt x="145" y="19"/>
                  </a:lnTo>
                  <a:lnTo>
                    <a:pt x="121" y="8"/>
                  </a:lnTo>
                  <a:lnTo>
                    <a:pt x="95" y="0"/>
                  </a:lnTo>
                  <a:lnTo>
                    <a:pt x="69" y="0"/>
                  </a:lnTo>
                  <a:lnTo>
                    <a:pt x="43" y="8"/>
                  </a:lnTo>
                  <a:lnTo>
                    <a:pt x="20" y="19"/>
                  </a:lnTo>
                  <a:lnTo>
                    <a:pt x="0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71" name="Freeform 1041"/>
            <p:cNvSpPr>
              <a:spLocks noChangeAspect="1"/>
            </p:cNvSpPr>
            <p:nvPr/>
          </p:nvSpPr>
          <p:spPr bwMode="auto">
            <a:xfrm rot="-767878">
              <a:off x="582" y="922"/>
              <a:ext cx="27" cy="34"/>
            </a:xfrm>
            <a:custGeom>
              <a:avLst/>
              <a:gdLst>
                <a:gd name="T0" fmla="*/ 1 w 51"/>
                <a:gd name="T1" fmla="*/ 0 h 71"/>
                <a:gd name="T2" fmla="*/ 1 w 51"/>
                <a:gd name="T3" fmla="*/ 0 h 71"/>
                <a:gd name="T4" fmla="*/ 1 w 51"/>
                <a:gd name="T5" fmla="*/ 0 h 71"/>
                <a:gd name="T6" fmla="*/ 1 w 51"/>
                <a:gd name="T7" fmla="*/ 0 h 71"/>
                <a:gd name="T8" fmla="*/ 1 w 51"/>
                <a:gd name="T9" fmla="*/ 0 h 71"/>
                <a:gd name="T10" fmla="*/ 1 w 51"/>
                <a:gd name="T11" fmla="*/ 0 h 71"/>
                <a:gd name="T12" fmla="*/ 1 w 51"/>
                <a:gd name="T13" fmla="*/ 0 h 71"/>
                <a:gd name="T14" fmla="*/ 1 w 51"/>
                <a:gd name="T15" fmla="*/ 0 h 71"/>
                <a:gd name="T16" fmla="*/ 0 w 51"/>
                <a:gd name="T17" fmla="*/ 0 h 71"/>
                <a:gd name="T18" fmla="*/ 1 w 51"/>
                <a:gd name="T19" fmla="*/ 0 h 71"/>
                <a:gd name="T20" fmla="*/ 1 w 51"/>
                <a:gd name="T21" fmla="*/ 0 h 71"/>
                <a:gd name="T22" fmla="*/ 1 w 51"/>
                <a:gd name="T23" fmla="*/ 0 h 71"/>
                <a:gd name="T24" fmla="*/ 1 w 51"/>
                <a:gd name="T25" fmla="*/ 0 h 71"/>
                <a:gd name="T26" fmla="*/ 1 w 51"/>
                <a:gd name="T27" fmla="*/ 0 h 71"/>
                <a:gd name="T28" fmla="*/ 1 w 51"/>
                <a:gd name="T29" fmla="*/ 0 h 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71">
                  <a:moveTo>
                    <a:pt x="47" y="43"/>
                  </a:moveTo>
                  <a:lnTo>
                    <a:pt x="51" y="28"/>
                  </a:lnTo>
                  <a:lnTo>
                    <a:pt x="49" y="15"/>
                  </a:lnTo>
                  <a:lnTo>
                    <a:pt x="43" y="5"/>
                  </a:lnTo>
                  <a:lnTo>
                    <a:pt x="32" y="0"/>
                  </a:lnTo>
                  <a:lnTo>
                    <a:pt x="21" y="5"/>
                  </a:lnTo>
                  <a:lnTo>
                    <a:pt x="10" y="15"/>
                  </a:lnTo>
                  <a:lnTo>
                    <a:pt x="4" y="28"/>
                  </a:lnTo>
                  <a:lnTo>
                    <a:pt x="0" y="43"/>
                  </a:lnTo>
                  <a:lnTo>
                    <a:pt x="2" y="58"/>
                  </a:lnTo>
                  <a:lnTo>
                    <a:pt x="8" y="67"/>
                  </a:lnTo>
                  <a:lnTo>
                    <a:pt x="19" y="71"/>
                  </a:lnTo>
                  <a:lnTo>
                    <a:pt x="30" y="67"/>
                  </a:lnTo>
                  <a:lnTo>
                    <a:pt x="38" y="58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72" name="Freeform 1042"/>
            <p:cNvSpPr>
              <a:spLocks noChangeAspect="1"/>
            </p:cNvSpPr>
            <p:nvPr/>
          </p:nvSpPr>
          <p:spPr bwMode="auto">
            <a:xfrm rot="-767878">
              <a:off x="596" y="929"/>
              <a:ext cx="13" cy="20"/>
            </a:xfrm>
            <a:custGeom>
              <a:avLst/>
              <a:gdLst>
                <a:gd name="T0" fmla="*/ 0 w 30"/>
                <a:gd name="T1" fmla="*/ 0 h 41"/>
                <a:gd name="T2" fmla="*/ 0 w 30"/>
                <a:gd name="T3" fmla="*/ 0 h 41"/>
                <a:gd name="T4" fmla="*/ 0 w 30"/>
                <a:gd name="T5" fmla="*/ 0 h 41"/>
                <a:gd name="T6" fmla="*/ 0 w 30"/>
                <a:gd name="T7" fmla="*/ 0 h 41"/>
                <a:gd name="T8" fmla="*/ 0 w 30"/>
                <a:gd name="T9" fmla="*/ 0 h 41"/>
                <a:gd name="T10" fmla="*/ 0 w 30"/>
                <a:gd name="T11" fmla="*/ 0 h 41"/>
                <a:gd name="T12" fmla="*/ 0 w 30"/>
                <a:gd name="T13" fmla="*/ 0 h 41"/>
                <a:gd name="T14" fmla="*/ 0 w 30"/>
                <a:gd name="T15" fmla="*/ 0 h 41"/>
                <a:gd name="T16" fmla="*/ 0 w 30"/>
                <a:gd name="T17" fmla="*/ 0 h 41"/>
                <a:gd name="T18" fmla="*/ 0 w 30"/>
                <a:gd name="T19" fmla="*/ 0 h 41"/>
                <a:gd name="T20" fmla="*/ 0 w 30"/>
                <a:gd name="T21" fmla="*/ 0 h 41"/>
                <a:gd name="T22" fmla="*/ 0 w 30"/>
                <a:gd name="T23" fmla="*/ 0 h 41"/>
                <a:gd name="T24" fmla="*/ 0 w 30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1">
                  <a:moveTo>
                    <a:pt x="28" y="26"/>
                  </a:moveTo>
                  <a:lnTo>
                    <a:pt x="30" y="15"/>
                  </a:lnTo>
                  <a:lnTo>
                    <a:pt x="28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6" y="6"/>
                  </a:lnTo>
                  <a:lnTo>
                    <a:pt x="2" y="15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6" y="41"/>
                  </a:lnTo>
                  <a:lnTo>
                    <a:pt x="15" y="41"/>
                  </a:lnTo>
                  <a:lnTo>
                    <a:pt x="21" y="34"/>
                  </a:lnTo>
                  <a:lnTo>
                    <a:pt x="28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73" name="Freeform 1043"/>
            <p:cNvSpPr>
              <a:spLocks noChangeAspect="1"/>
            </p:cNvSpPr>
            <p:nvPr/>
          </p:nvSpPr>
          <p:spPr bwMode="auto">
            <a:xfrm rot="-767878">
              <a:off x="675" y="895"/>
              <a:ext cx="26" cy="34"/>
            </a:xfrm>
            <a:custGeom>
              <a:avLst/>
              <a:gdLst>
                <a:gd name="T0" fmla="*/ 1 w 48"/>
                <a:gd name="T1" fmla="*/ 1 h 67"/>
                <a:gd name="T2" fmla="*/ 1 w 48"/>
                <a:gd name="T3" fmla="*/ 1 h 67"/>
                <a:gd name="T4" fmla="*/ 1 w 48"/>
                <a:gd name="T5" fmla="*/ 1 h 67"/>
                <a:gd name="T6" fmla="*/ 1 w 48"/>
                <a:gd name="T7" fmla="*/ 1 h 67"/>
                <a:gd name="T8" fmla="*/ 1 w 48"/>
                <a:gd name="T9" fmla="*/ 0 h 67"/>
                <a:gd name="T10" fmla="*/ 1 w 48"/>
                <a:gd name="T11" fmla="*/ 1 h 67"/>
                <a:gd name="T12" fmla="*/ 1 w 48"/>
                <a:gd name="T13" fmla="*/ 1 h 67"/>
                <a:gd name="T14" fmla="*/ 1 w 48"/>
                <a:gd name="T15" fmla="*/ 1 h 67"/>
                <a:gd name="T16" fmla="*/ 0 w 48"/>
                <a:gd name="T17" fmla="*/ 1 h 67"/>
                <a:gd name="T18" fmla="*/ 1 w 48"/>
                <a:gd name="T19" fmla="*/ 1 h 67"/>
                <a:gd name="T20" fmla="*/ 1 w 48"/>
                <a:gd name="T21" fmla="*/ 1 h 67"/>
                <a:gd name="T22" fmla="*/ 1 w 48"/>
                <a:gd name="T23" fmla="*/ 1 h 67"/>
                <a:gd name="T24" fmla="*/ 1 w 48"/>
                <a:gd name="T25" fmla="*/ 1 h 67"/>
                <a:gd name="T26" fmla="*/ 1 w 48"/>
                <a:gd name="T27" fmla="*/ 1 h 67"/>
                <a:gd name="T28" fmla="*/ 1 w 48"/>
                <a:gd name="T29" fmla="*/ 1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67">
                  <a:moveTo>
                    <a:pt x="43" y="41"/>
                  </a:moveTo>
                  <a:lnTo>
                    <a:pt x="48" y="26"/>
                  </a:lnTo>
                  <a:lnTo>
                    <a:pt x="45" y="13"/>
                  </a:lnTo>
                  <a:lnTo>
                    <a:pt x="39" y="5"/>
                  </a:lnTo>
                  <a:lnTo>
                    <a:pt x="30" y="0"/>
                  </a:lnTo>
                  <a:lnTo>
                    <a:pt x="19" y="5"/>
                  </a:lnTo>
                  <a:lnTo>
                    <a:pt x="11" y="13"/>
                  </a:lnTo>
                  <a:lnTo>
                    <a:pt x="4" y="26"/>
                  </a:lnTo>
                  <a:lnTo>
                    <a:pt x="0" y="41"/>
                  </a:lnTo>
                  <a:lnTo>
                    <a:pt x="2" y="54"/>
                  </a:lnTo>
                  <a:lnTo>
                    <a:pt x="9" y="63"/>
                  </a:lnTo>
                  <a:lnTo>
                    <a:pt x="17" y="67"/>
                  </a:lnTo>
                  <a:lnTo>
                    <a:pt x="28" y="63"/>
                  </a:lnTo>
                  <a:lnTo>
                    <a:pt x="37" y="54"/>
                  </a:lnTo>
                  <a:lnTo>
                    <a:pt x="4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74" name="Freeform 1044"/>
            <p:cNvSpPr>
              <a:spLocks noChangeAspect="1"/>
            </p:cNvSpPr>
            <p:nvPr/>
          </p:nvSpPr>
          <p:spPr bwMode="auto">
            <a:xfrm rot="-767878">
              <a:off x="681" y="902"/>
              <a:ext cx="20" cy="20"/>
            </a:xfrm>
            <a:custGeom>
              <a:avLst/>
              <a:gdLst>
                <a:gd name="T0" fmla="*/ 1 w 28"/>
                <a:gd name="T1" fmla="*/ 0 h 41"/>
                <a:gd name="T2" fmla="*/ 1 w 28"/>
                <a:gd name="T3" fmla="*/ 0 h 41"/>
                <a:gd name="T4" fmla="*/ 1 w 28"/>
                <a:gd name="T5" fmla="*/ 0 h 41"/>
                <a:gd name="T6" fmla="*/ 1 w 28"/>
                <a:gd name="T7" fmla="*/ 0 h 41"/>
                <a:gd name="T8" fmla="*/ 1 w 28"/>
                <a:gd name="T9" fmla="*/ 0 h 41"/>
                <a:gd name="T10" fmla="*/ 1 w 28"/>
                <a:gd name="T11" fmla="*/ 0 h 41"/>
                <a:gd name="T12" fmla="*/ 0 w 28"/>
                <a:gd name="T13" fmla="*/ 0 h 41"/>
                <a:gd name="T14" fmla="*/ 1 w 28"/>
                <a:gd name="T15" fmla="*/ 0 h 41"/>
                <a:gd name="T16" fmla="*/ 1 w 28"/>
                <a:gd name="T17" fmla="*/ 0 h 41"/>
                <a:gd name="T18" fmla="*/ 1 w 28"/>
                <a:gd name="T19" fmla="*/ 0 h 41"/>
                <a:gd name="T20" fmla="*/ 1 w 28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26" y="25"/>
                  </a:moveTo>
                  <a:lnTo>
                    <a:pt x="28" y="13"/>
                  </a:lnTo>
                  <a:lnTo>
                    <a:pt x="26" y="4"/>
                  </a:lnTo>
                  <a:lnTo>
                    <a:pt x="18" y="0"/>
                  </a:lnTo>
                  <a:lnTo>
                    <a:pt x="9" y="6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5" y="38"/>
                  </a:lnTo>
                  <a:lnTo>
                    <a:pt x="11" y="41"/>
                  </a:lnTo>
                  <a:lnTo>
                    <a:pt x="20" y="36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75" name="Freeform 1045"/>
            <p:cNvSpPr>
              <a:spLocks noChangeAspect="1"/>
            </p:cNvSpPr>
            <p:nvPr/>
          </p:nvSpPr>
          <p:spPr bwMode="auto">
            <a:xfrm rot="-767878">
              <a:off x="384" y="740"/>
              <a:ext cx="357" cy="182"/>
            </a:xfrm>
            <a:custGeom>
              <a:avLst/>
              <a:gdLst>
                <a:gd name="T0" fmla="*/ 1 w 619"/>
                <a:gd name="T1" fmla="*/ 0 h 395"/>
                <a:gd name="T2" fmla="*/ 1 w 619"/>
                <a:gd name="T3" fmla="*/ 0 h 395"/>
                <a:gd name="T4" fmla="*/ 1 w 619"/>
                <a:gd name="T5" fmla="*/ 0 h 395"/>
                <a:gd name="T6" fmla="*/ 1 w 619"/>
                <a:gd name="T7" fmla="*/ 0 h 395"/>
                <a:gd name="T8" fmla="*/ 1 w 619"/>
                <a:gd name="T9" fmla="*/ 0 h 395"/>
                <a:gd name="T10" fmla="*/ 1 w 619"/>
                <a:gd name="T11" fmla="*/ 0 h 395"/>
                <a:gd name="T12" fmla="*/ 1 w 619"/>
                <a:gd name="T13" fmla="*/ 0 h 395"/>
                <a:gd name="T14" fmla="*/ 1 w 619"/>
                <a:gd name="T15" fmla="*/ 0 h 395"/>
                <a:gd name="T16" fmla="*/ 1 w 619"/>
                <a:gd name="T17" fmla="*/ 0 h 395"/>
                <a:gd name="T18" fmla="*/ 1 w 619"/>
                <a:gd name="T19" fmla="*/ 0 h 395"/>
                <a:gd name="T20" fmla="*/ 1 w 619"/>
                <a:gd name="T21" fmla="*/ 0 h 395"/>
                <a:gd name="T22" fmla="*/ 1 w 619"/>
                <a:gd name="T23" fmla="*/ 0 h 395"/>
                <a:gd name="T24" fmla="*/ 1 w 619"/>
                <a:gd name="T25" fmla="*/ 0 h 395"/>
                <a:gd name="T26" fmla="*/ 1 w 619"/>
                <a:gd name="T27" fmla="*/ 0 h 395"/>
                <a:gd name="T28" fmla="*/ 1 w 619"/>
                <a:gd name="T29" fmla="*/ 0 h 395"/>
                <a:gd name="T30" fmla="*/ 1 w 619"/>
                <a:gd name="T31" fmla="*/ 0 h 395"/>
                <a:gd name="T32" fmla="*/ 1 w 619"/>
                <a:gd name="T33" fmla="*/ 0 h 395"/>
                <a:gd name="T34" fmla="*/ 1 w 619"/>
                <a:gd name="T35" fmla="*/ 0 h 395"/>
                <a:gd name="T36" fmla="*/ 1 w 619"/>
                <a:gd name="T37" fmla="*/ 0 h 395"/>
                <a:gd name="T38" fmla="*/ 1 w 619"/>
                <a:gd name="T39" fmla="*/ 0 h 395"/>
                <a:gd name="T40" fmla="*/ 0 w 619"/>
                <a:gd name="T41" fmla="*/ 0 h 395"/>
                <a:gd name="T42" fmla="*/ 1 w 619"/>
                <a:gd name="T43" fmla="*/ 0 h 395"/>
                <a:gd name="T44" fmla="*/ 1 w 619"/>
                <a:gd name="T45" fmla="*/ 0 h 395"/>
                <a:gd name="T46" fmla="*/ 1 w 619"/>
                <a:gd name="T47" fmla="*/ 0 h 395"/>
                <a:gd name="T48" fmla="*/ 1 w 619"/>
                <a:gd name="T49" fmla="*/ 0 h 395"/>
                <a:gd name="T50" fmla="*/ 1 w 619"/>
                <a:gd name="T51" fmla="*/ 0 h 395"/>
                <a:gd name="T52" fmla="*/ 1 w 619"/>
                <a:gd name="T53" fmla="*/ 0 h 395"/>
                <a:gd name="T54" fmla="*/ 1 w 619"/>
                <a:gd name="T55" fmla="*/ 0 h 395"/>
                <a:gd name="T56" fmla="*/ 1 w 619"/>
                <a:gd name="T57" fmla="*/ 0 h 395"/>
                <a:gd name="T58" fmla="*/ 1 w 619"/>
                <a:gd name="T59" fmla="*/ 0 h 395"/>
                <a:gd name="T60" fmla="*/ 1 w 619"/>
                <a:gd name="T61" fmla="*/ 0 h 395"/>
                <a:gd name="T62" fmla="*/ 1 w 619"/>
                <a:gd name="T63" fmla="*/ 0 h 395"/>
                <a:gd name="T64" fmla="*/ 1 w 619"/>
                <a:gd name="T65" fmla="*/ 0 h 395"/>
                <a:gd name="T66" fmla="*/ 1 w 619"/>
                <a:gd name="T67" fmla="*/ 0 h 395"/>
                <a:gd name="T68" fmla="*/ 1 w 619"/>
                <a:gd name="T69" fmla="*/ 0 h 395"/>
                <a:gd name="T70" fmla="*/ 1 w 619"/>
                <a:gd name="T71" fmla="*/ 0 h 395"/>
                <a:gd name="T72" fmla="*/ 1 w 619"/>
                <a:gd name="T73" fmla="*/ 0 h 395"/>
                <a:gd name="T74" fmla="*/ 1 w 619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9" h="395">
                  <a:moveTo>
                    <a:pt x="535" y="188"/>
                  </a:moveTo>
                  <a:lnTo>
                    <a:pt x="600" y="210"/>
                  </a:lnTo>
                  <a:lnTo>
                    <a:pt x="613" y="218"/>
                  </a:lnTo>
                  <a:lnTo>
                    <a:pt x="619" y="231"/>
                  </a:lnTo>
                  <a:lnTo>
                    <a:pt x="617" y="251"/>
                  </a:lnTo>
                  <a:lnTo>
                    <a:pt x="608" y="268"/>
                  </a:lnTo>
                  <a:lnTo>
                    <a:pt x="596" y="279"/>
                  </a:lnTo>
                  <a:lnTo>
                    <a:pt x="546" y="292"/>
                  </a:lnTo>
                  <a:lnTo>
                    <a:pt x="531" y="270"/>
                  </a:lnTo>
                  <a:lnTo>
                    <a:pt x="511" y="253"/>
                  </a:lnTo>
                  <a:lnTo>
                    <a:pt x="488" y="242"/>
                  </a:lnTo>
                  <a:lnTo>
                    <a:pt x="462" y="238"/>
                  </a:lnTo>
                  <a:lnTo>
                    <a:pt x="436" y="242"/>
                  </a:lnTo>
                  <a:lnTo>
                    <a:pt x="343" y="266"/>
                  </a:lnTo>
                  <a:lnTo>
                    <a:pt x="250" y="296"/>
                  </a:lnTo>
                  <a:lnTo>
                    <a:pt x="160" y="335"/>
                  </a:lnTo>
                  <a:lnTo>
                    <a:pt x="50" y="395"/>
                  </a:lnTo>
                  <a:lnTo>
                    <a:pt x="28" y="359"/>
                  </a:lnTo>
                  <a:lnTo>
                    <a:pt x="11" y="320"/>
                  </a:lnTo>
                  <a:lnTo>
                    <a:pt x="4" y="277"/>
                  </a:lnTo>
                  <a:lnTo>
                    <a:pt x="0" y="244"/>
                  </a:lnTo>
                  <a:lnTo>
                    <a:pt x="4" y="212"/>
                  </a:lnTo>
                  <a:lnTo>
                    <a:pt x="15" y="182"/>
                  </a:lnTo>
                  <a:lnTo>
                    <a:pt x="30" y="154"/>
                  </a:lnTo>
                  <a:lnTo>
                    <a:pt x="52" y="128"/>
                  </a:lnTo>
                  <a:lnTo>
                    <a:pt x="99" y="91"/>
                  </a:lnTo>
                  <a:lnTo>
                    <a:pt x="151" y="59"/>
                  </a:lnTo>
                  <a:lnTo>
                    <a:pt x="207" y="35"/>
                  </a:lnTo>
                  <a:lnTo>
                    <a:pt x="265" y="15"/>
                  </a:lnTo>
                  <a:lnTo>
                    <a:pt x="324" y="5"/>
                  </a:lnTo>
                  <a:lnTo>
                    <a:pt x="384" y="0"/>
                  </a:lnTo>
                  <a:lnTo>
                    <a:pt x="445" y="5"/>
                  </a:lnTo>
                  <a:lnTo>
                    <a:pt x="470" y="15"/>
                  </a:lnTo>
                  <a:lnTo>
                    <a:pt x="492" y="35"/>
                  </a:lnTo>
                  <a:lnTo>
                    <a:pt x="507" y="56"/>
                  </a:lnTo>
                  <a:lnTo>
                    <a:pt x="518" y="82"/>
                  </a:lnTo>
                  <a:lnTo>
                    <a:pt x="524" y="110"/>
                  </a:lnTo>
                  <a:lnTo>
                    <a:pt x="53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76" name="Freeform 1046"/>
            <p:cNvSpPr>
              <a:spLocks noChangeAspect="1"/>
            </p:cNvSpPr>
            <p:nvPr/>
          </p:nvSpPr>
          <p:spPr bwMode="auto">
            <a:xfrm rot="-767878">
              <a:off x="662" y="814"/>
              <a:ext cx="79" cy="14"/>
            </a:xfrm>
            <a:custGeom>
              <a:avLst/>
              <a:gdLst>
                <a:gd name="T0" fmla="*/ 1 w 138"/>
                <a:gd name="T1" fmla="*/ 1 h 28"/>
                <a:gd name="T2" fmla="*/ 1 w 138"/>
                <a:gd name="T3" fmla="*/ 1 h 28"/>
                <a:gd name="T4" fmla="*/ 1 w 138"/>
                <a:gd name="T5" fmla="*/ 1 h 28"/>
                <a:gd name="T6" fmla="*/ 1 w 138"/>
                <a:gd name="T7" fmla="*/ 0 h 28"/>
                <a:gd name="T8" fmla="*/ 1 w 138"/>
                <a:gd name="T9" fmla="*/ 1 h 28"/>
                <a:gd name="T10" fmla="*/ 0 w 138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8">
                  <a:moveTo>
                    <a:pt x="138" y="28"/>
                  </a:moveTo>
                  <a:lnTo>
                    <a:pt x="127" y="13"/>
                  </a:lnTo>
                  <a:lnTo>
                    <a:pt x="114" y="2"/>
                  </a:lnTo>
                  <a:lnTo>
                    <a:pt x="97" y="0"/>
                  </a:lnTo>
                  <a:lnTo>
                    <a:pt x="80" y="2"/>
                  </a:lnTo>
                  <a:lnTo>
                    <a:pt x="0" y="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77" name="Freeform 1047"/>
            <p:cNvSpPr>
              <a:spLocks noChangeAspect="1"/>
            </p:cNvSpPr>
            <p:nvPr/>
          </p:nvSpPr>
          <p:spPr bwMode="auto">
            <a:xfrm rot="-767878">
              <a:off x="490" y="814"/>
              <a:ext cx="211" cy="68"/>
            </a:xfrm>
            <a:custGeom>
              <a:avLst/>
              <a:gdLst>
                <a:gd name="T0" fmla="*/ 1 w 360"/>
                <a:gd name="T1" fmla="*/ 0 h 149"/>
                <a:gd name="T2" fmla="*/ 1 w 360"/>
                <a:gd name="T3" fmla="*/ 0 h 149"/>
                <a:gd name="T4" fmla="*/ 1 w 360"/>
                <a:gd name="T5" fmla="*/ 0 h 149"/>
                <a:gd name="T6" fmla="*/ 1 w 360"/>
                <a:gd name="T7" fmla="*/ 0 h 149"/>
                <a:gd name="T8" fmla="*/ 1 w 360"/>
                <a:gd name="T9" fmla="*/ 0 h 149"/>
                <a:gd name="T10" fmla="*/ 1 w 360"/>
                <a:gd name="T11" fmla="*/ 0 h 149"/>
                <a:gd name="T12" fmla="*/ 1 w 360"/>
                <a:gd name="T13" fmla="*/ 0 h 149"/>
                <a:gd name="T14" fmla="*/ 1 w 360"/>
                <a:gd name="T15" fmla="*/ 0 h 149"/>
                <a:gd name="T16" fmla="*/ 0 w 360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0" h="149">
                  <a:moveTo>
                    <a:pt x="360" y="13"/>
                  </a:moveTo>
                  <a:lnTo>
                    <a:pt x="315" y="2"/>
                  </a:lnTo>
                  <a:lnTo>
                    <a:pt x="270" y="0"/>
                  </a:lnTo>
                  <a:lnTo>
                    <a:pt x="224" y="4"/>
                  </a:lnTo>
                  <a:lnTo>
                    <a:pt x="179" y="15"/>
                  </a:lnTo>
                  <a:lnTo>
                    <a:pt x="127" y="39"/>
                  </a:lnTo>
                  <a:lnTo>
                    <a:pt x="80" y="69"/>
                  </a:lnTo>
                  <a:lnTo>
                    <a:pt x="37" y="106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78" name="Freeform 1048"/>
            <p:cNvSpPr>
              <a:spLocks noChangeAspect="1"/>
            </p:cNvSpPr>
            <p:nvPr/>
          </p:nvSpPr>
          <p:spPr bwMode="auto">
            <a:xfrm rot="-767878">
              <a:off x="615" y="720"/>
              <a:ext cx="40" cy="81"/>
            </a:xfrm>
            <a:custGeom>
              <a:avLst/>
              <a:gdLst>
                <a:gd name="T0" fmla="*/ 0 w 66"/>
                <a:gd name="T1" fmla="*/ 0 h 172"/>
                <a:gd name="T2" fmla="*/ 1 w 66"/>
                <a:gd name="T3" fmla="*/ 0 h 172"/>
                <a:gd name="T4" fmla="*/ 1 w 66"/>
                <a:gd name="T5" fmla="*/ 0 h 172"/>
                <a:gd name="T6" fmla="*/ 1 w 66"/>
                <a:gd name="T7" fmla="*/ 0 h 172"/>
                <a:gd name="T8" fmla="*/ 1 w 66"/>
                <a:gd name="T9" fmla="*/ 0 h 172"/>
                <a:gd name="T10" fmla="*/ 1 w 66"/>
                <a:gd name="T11" fmla="*/ 0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72">
                  <a:moveTo>
                    <a:pt x="0" y="0"/>
                  </a:moveTo>
                  <a:lnTo>
                    <a:pt x="21" y="17"/>
                  </a:lnTo>
                  <a:lnTo>
                    <a:pt x="38" y="41"/>
                  </a:lnTo>
                  <a:lnTo>
                    <a:pt x="49" y="67"/>
                  </a:lnTo>
                  <a:lnTo>
                    <a:pt x="56" y="97"/>
                  </a:lnTo>
                  <a:lnTo>
                    <a:pt x="66" y="1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79" name="Freeform 1049"/>
            <p:cNvSpPr>
              <a:spLocks noChangeAspect="1"/>
            </p:cNvSpPr>
            <p:nvPr/>
          </p:nvSpPr>
          <p:spPr bwMode="auto">
            <a:xfrm rot="-767878">
              <a:off x="457" y="787"/>
              <a:ext cx="99" cy="68"/>
            </a:xfrm>
            <a:custGeom>
              <a:avLst/>
              <a:gdLst>
                <a:gd name="T0" fmla="*/ 0 w 175"/>
                <a:gd name="T1" fmla="*/ 0 h 142"/>
                <a:gd name="T2" fmla="*/ 1 w 175"/>
                <a:gd name="T3" fmla="*/ 0 h 142"/>
                <a:gd name="T4" fmla="*/ 1 w 175"/>
                <a:gd name="T5" fmla="*/ 0 h 142"/>
                <a:gd name="T6" fmla="*/ 1 w 175"/>
                <a:gd name="T7" fmla="*/ 0 h 142"/>
                <a:gd name="T8" fmla="*/ 1 w 175"/>
                <a:gd name="T9" fmla="*/ 0 h 142"/>
                <a:gd name="T10" fmla="*/ 1 w 175"/>
                <a:gd name="T11" fmla="*/ 0 h 142"/>
                <a:gd name="T12" fmla="*/ 1 w 17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42">
                  <a:moveTo>
                    <a:pt x="0" y="0"/>
                  </a:moveTo>
                  <a:lnTo>
                    <a:pt x="30" y="2"/>
                  </a:lnTo>
                  <a:lnTo>
                    <a:pt x="58" y="11"/>
                  </a:lnTo>
                  <a:lnTo>
                    <a:pt x="86" y="26"/>
                  </a:lnTo>
                  <a:lnTo>
                    <a:pt x="108" y="45"/>
                  </a:lnTo>
                  <a:lnTo>
                    <a:pt x="125" y="71"/>
                  </a:lnTo>
                  <a:lnTo>
                    <a:pt x="175" y="1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80" name="Freeform 1050"/>
            <p:cNvSpPr>
              <a:spLocks noChangeAspect="1"/>
            </p:cNvSpPr>
            <p:nvPr/>
          </p:nvSpPr>
          <p:spPr bwMode="auto">
            <a:xfrm rot="-767878">
              <a:off x="483" y="754"/>
              <a:ext cx="146" cy="33"/>
            </a:xfrm>
            <a:custGeom>
              <a:avLst/>
              <a:gdLst>
                <a:gd name="T0" fmla="*/ 1 w 253"/>
                <a:gd name="T1" fmla="*/ 0 h 74"/>
                <a:gd name="T2" fmla="*/ 1 w 253"/>
                <a:gd name="T3" fmla="*/ 0 h 74"/>
                <a:gd name="T4" fmla="*/ 1 w 253"/>
                <a:gd name="T5" fmla="*/ 0 h 74"/>
                <a:gd name="T6" fmla="*/ 1 w 253"/>
                <a:gd name="T7" fmla="*/ 0 h 74"/>
                <a:gd name="T8" fmla="*/ 1 w 253"/>
                <a:gd name="T9" fmla="*/ 0 h 74"/>
                <a:gd name="T10" fmla="*/ 1 w 253"/>
                <a:gd name="T11" fmla="*/ 0 h 74"/>
                <a:gd name="T12" fmla="*/ 0 w 253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74">
                  <a:moveTo>
                    <a:pt x="253" y="7"/>
                  </a:moveTo>
                  <a:lnTo>
                    <a:pt x="212" y="0"/>
                  </a:lnTo>
                  <a:lnTo>
                    <a:pt x="171" y="0"/>
                  </a:lnTo>
                  <a:lnTo>
                    <a:pt x="130" y="9"/>
                  </a:lnTo>
                  <a:lnTo>
                    <a:pt x="89" y="22"/>
                  </a:lnTo>
                  <a:lnTo>
                    <a:pt x="52" y="41"/>
                  </a:lnTo>
                  <a:lnTo>
                    <a:pt x="0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81" name="Freeform 1051"/>
            <p:cNvSpPr>
              <a:spLocks noChangeAspect="1"/>
            </p:cNvSpPr>
            <p:nvPr/>
          </p:nvSpPr>
          <p:spPr bwMode="auto">
            <a:xfrm rot="-767878">
              <a:off x="417" y="841"/>
              <a:ext cx="132" cy="75"/>
            </a:xfrm>
            <a:custGeom>
              <a:avLst/>
              <a:gdLst>
                <a:gd name="T0" fmla="*/ 1 w 225"/>
                <a:gd name="T1" fmla="*/ 0 h 157"/>
                <a:gd name="T2" fmla="*/ 1 w 225"/>
                <a:gd name="T3" fmla="*/ 0 h 157"/>
                <a:gd name="T4" fmla="*/ 1 w 225"/>
                <a:gd name="T5" fmla="*/ 0 h 157"/>
                <a:gd name="T6" fmla="*/ 0 w 225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157">
                  <a:moveTo>
                    <a:pt x="225" y="0"/>
                  </a:moveTo>
                  <a:lnTo>
                    <a:pt x="154" y="56"/>
                  </a:lnTo>
                  <a:lnTo>
                    <a:pt x="82" y="114"/>
                  </a:lnTo>
                  <a:lnTo>
                    <a:pt x="0" y="15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82" name="Line 1052"/>
            <p:cNvSpPr>
              <a:spLocks noChangeAspect="1" noChangeShapeType="1"/>
            </p:cNvSpPr>
            <p:nvPr/>
          </p:nvSpPr>
          <p:spPr bwMode="auto">
            <a:xfrm rot="-767878">
              <a:off x="721" y="1415"/>
              <a:ext cx="0" cy="9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83" name="Freeform 1053"/>
            <p:cNvSpPr>
              <a:spLocks noChangeAspect="1"/>
            </p:cNvSpPr>
            <p:nvPr/>
          </p:nvSpPr>
          <p:spPr bwMode="auto">
            <a:xfrm rot="-767878">
              <a:off x="450" y="1071"/>
              <a:ext cx="443" cy="465"/>
            </a:xfrm>
            <a:custGeom>
              <a:avLst/>
              <a:gdLst>
                <a:gd name="T0" fmla="*/ 1 w 764"/>
                <a:gd name="T1" fmla="*/ 0 h 993"/>
                <a:gd name="T2" fmla="*/ 1 w 764"/>
                <a:gd name="T3" fmla="*/ 0 h 993"/>
                <a:gd name="T4" fmla="*/ 1 w 764"/>
                <a:gd name="T5" fmla="*/ 0 h 993"/>
                <a:gd name="T6" fmla="*/ 1 w 764"/>
                <a:gd name="T7" fmla="*/ 0 h 993"/>
                <a:gd name="T8" fmla="*/ 1 w 764"/>
                <a:gd name="T9" fmla="*/ 0 h 993"/>
                <a:gd name="T10" fmla="*/ 1 w 764"/>
                <a:gd name="T11" fmla="*/ 0 h 993"/>
                <a:gd name="T12" fmla="*/ 1 w 764"/>
                <a:gd name="T13" fmla="*/ 0 h 993"/>
                <a:gd name="T14" fmla="*/ 1 w 764"/>
                <a:gd name="T15" fmla="*/ 0 h 993"/>
                <a:gd name="T16" fmla="*/ 1 w 764"/>
                <a:gd name="T17" fmla="*/ 0 h 993"/>
                <a:gd name="T18" fmla="*/ 1 w 764"/>
                <a:gd name="T19" fmla="*/ 0 h 993"/>
                <a:gd name="T20" fmla="*/ 1 w 764"/>
                <a:gd name="T21" fmla="*/ 0 h 993"/>
                <a:gd name="T22" fmla="*/ 1 w 764"/>
                <a:gd name="T23" fmla="*/ 0 h 993"/>
                <a:gd name="T24" fmla="*/ 1 w 764"/>
                <a:gd name="T25" fmla="*/ 0 h 993"/>
                <a:gd name="T26" fmla="*/ 1 w 764"/>
                <a:gd name="T27" fmla="*/ 0 h 993"/>
                <a:gd name="T28" fmla="*/ 1 w 764"/>
                <a:gd name="T29" fmla="*/ 0 h 993"/>
                <a:gd name="T30" fmla="*/ 1 w 764"/>
                <a:gd name="T31" fmla="*/ 0 h 993"/>
                <a:gd name="T32" fmla="*/ 1 w 764"/>
                <a:gd name="T33" fmla="*/ 0 h 993"/>
                <a:gd name="T34" fmla="*/ 1 w 764"/>
                <a:gd name="T35" fmla="*/ 0 h 993"/>
                <a:gd name="T36" fmla="*/ 1 w 764"/>
                <a:gd name="T37" fmla="*/ 0 h 993"/>
                <a:gd name="T38" fmla="*/ 1 w 764"/>
                <a:gd name="T39" fmla="*/ 0 h 993"/>
                <a:gd name="T40" fmla="*/ 1 w 764"/>
                <a:gd name="T41" fmla="*/ 0 h 993"/>
                <a:gd name="T42" fmla="*/ 1 w 764"/>
                <a:gd name="T43" fmla="*/ 0 h 993"/>
                <a:gd name="T44" fmla="*/ 1 w 764"/>
                <a:gd name="T45" fmla="*/ 0 h 993"/>
                <a:gd name="T46" fmla="*/ 1 w 764"/>
                <a:gd name="T47" fmla="*/ 0 h 993"/>
                <a:gd name="T48" fmla="*/ 1 w 764"/>
                <a:gd name="T49" fmla="*/ 0 h 993"/>
                <a:gd name="T50" fmla="*/ 1 w 764"/>
                <a:gd name="T51" fmla="*/ 0 h 993"/>
                <a:gd name="T52" fmla="*/ 1 w 764"/>
                <a:gd name="T53" fmla="*/ 0 h 993"/>
                <a:gd name="T54" fmla="*/ 1 w 764"/>
                <a:gd name="T55" fmla="*/ 0 h 993"/>
                <a:gd name="T56" fmla="*/ 1 w 764"/>
                <a:gd name="T57" fmla="*/ 0 h 993"/>
                <a:gd name="T58" fmla="*/ 1 w 764"/>
                <a:gd name="T59" fmla="*/ 0 h 993"/>
                <a:gd name="T60" fmla="*/ 1 w 764"/>
                <a:gd name="T61" fmla="*/ 0 h 993"/>
                <a:gd name="T62" fmla="*/ 1 w 764"/>
                <a:gd name="T63" fmla="*/ 0 h 993"/>
                <a:gd name="T64" fmla="*/ 1 w 764"/>
                <a:gd name="T65" fmla="*/ 0 h 993"/>
                <a:gd name="T66" fmla="*/ 1 w 764"/>
                <a:gd name="T67" fmla="*/ 0 h 993"/>
                <a:gd name="T68" fmla="*/ 1 w 764"/>
                <a:gd name="T69" fmla="*/ 0 h 993"/>
                <a:gd name="T70" fmla="*/ 1 w 764"/>
                <a:gd name="T71" fmla="*/ 0 h 993"/>
                <a:gd name="T72" fmla="*/ 1 w 764"/>
                <a:gd name="T73" fmla="*/ 0 h 993"/>
                <a:gd name="T74" fmla="*/ 1 w 764"/>
                <a:gd name="T75" fmla="*/ 0 h 993"/>
                <a:gd name="T76" fmla="*/ 1 w 764"/>
                <a:gd name="T77" fmla="*/ 0 h 993"/>
                <a:gd name="T78" fmla="*/ 1 w 764"/>
                <a:gd name="T79" fmla="*/ 0 h 993"/>
                <a:gd name="T80" fmla="*/ 1 w 764"/>
                <a:gd name="T81" fmla="*/ 0 h 993"/>
                <a:gd name="T82" fmla="*/ 1 w 764"/>
                <a:gd name="T83" fmla="*/ 0 h 993"/>
                <a:gd name="T84" fmla="*/ 1 w 764"/>
                <a:gd name="T85" fmla="*/ 0 h 993"/>
                <a:gd name="T86" fmla="*/ 1 w 764"/>
                <a:gd name="T87" fmla="*/ 0 h 993"/>
                <a:gd name="T88" fmla="*/ 1 w 764"/>
                <a:gd name="T89" fmla="*/ 0 h 993"/>
                <a:gd name="T90" fmla="*/ 1 w 764"/>
                <a:gd name="T91" fmla="*/ 0 h 993"/>
                <a:gd name="T92" fmla="*/ 1 w 764"/>
                <a:gd name="T93" fmla="*/ 0 h 993"/>
                <a:gd name="T94" fmla="*/ 0 w 764"/>
                <a:gd name="T95" fmla="*/ 0 h 993"/>
                <a:gd name="T96" fmla="*/ 1 w 764"/>
                <a:gd name="T97" fmla="*/ 0 h 993"/>
                <a:gd name="T98" fmla="*/ 1 w 764"/>
                <a:gd name="T99" fmla="*/ 0 h 993"/>
                <a:gd name="T100" fmla="*/ 1 w 764"/>
                <a:gd name="T101" fmla="*/ 0 h 993"/>
                <a:gd name="T102" fmla="*/ 1 w 764"/>
                <a:gd name="T103" fmla="*/ 0 h 993"/>
                <a:gd name="T104" fmla="*/ 1 w 764"/>
                <a:gd name="T105" fmla="*/ 0 h 993"/>
                <a:gd name="T106" fmla="*/ 1 w 764"/>
                <a:gd name="T107" fmla="*/ 0 h 993"/>
                <a:gd name="T108" fmla="*/ 1 w 764"/>
                <a:gd name="T109" fmla="*/ 0 h 993"/>
                <a:gd name="T110" fmla="*/ 1 w 764"/>
                <a:gd name="T111" fmla="*/ 0 h 993"/>
                <a:gd name="T112" fmla="*/ 1 w 764"/>
                <a:gd name="T113" fmla="*/ 0 h 993"/>
                <a:gd name="T114" fmla="*/ 1 w 764"/>
                <a:gd name="T115" fmla="*/ 0 h 9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64" h="993">
                  <a:moveTo>
                    <a:pt x="248" y="63"/>
                  </a:moveTo>
                  <a:lnTo>
                    <a:pt x="257" y="39"/>
                  </a:lnTo>
                  <a:lnTo>
                    <a:pt x="270" y="17"/>
                  </a:lnTo>
                  <a:lnTo>
                    <a:pt x="287" y="0"/>
                  </a:lnTo>
                  <a:lnTo>
                    <a:pt x="427" y="87"/>
                  </a:lnTo>
                  <a:lnTo>
                    <a:pt x="460" y="48"/>
                  </a:lnTo>
                  <a:lnTo>
                    <a:pt x="481" y="78"/>
                  </a:lnTo>
                  <a:lnTo>
                    <a:pt x="503" y="76"/>
                  </a:lnTo>
                  <a:lnTo>
                    <a:pt x="524" y="80"/>
                  </a:lnTo>
                  <a:lnTo>
                    <a:pt x="544" y="89"/>
                  </a:lnTo>
                  <a:lnTo>
                    <a:pt x="559" y="102"/>
                  </a:lnTo>
                  <a:lnTo>
                    <a:pt x="563" y="132"/>
                  </a:lnTo>
                  <a:lnTo>
                    <a:pt x="559" y="164"/>
                  </a:lnTo>
                  <a:lnTo>
                    <a:pt x="617" y="233"/>
                  </a:lnTo>
                  <a:lnTo>
                    <a:pt x="669" y="309"/>
                  </a:lnTo>
                  <a:lnTo>
                    <a:pt x="714" y="387"/>
                  </a:lnTo>
                  <a:lnTo>
                    <a:pt x="753" y="466"/>
                  </a:lnTo>
                  <a:lnTo>
                    <a:pt x="764" y="494"/>
                  </a:lnTo>
                  <a:lnTo>
                    <a:pt x="764" y="525"/>
                  </a:lnTo>
                  <a:lnTo>
                    <a:pt x="759" y="553"/>
                  </a:lnTo>
                  <a:lnTo>
                    <a:pt x="746" y="579"/>
                  </a:lnTo>
                  <a:lnTo>
                    <a:pt x="727" y="602"/>
                  </a:lnTo>
                  <a:lnTo>
                    <a:pt x="703" y="620"/>
                  </a:lnTo>
                  <a:lnTo>
                    <a:pt x="675" y="630"/>
                  </a:lnTo>
                  <a:lnTo>
                    <a:pt x="641" y="637"/>
                  </a:lnTo>
                  <a:lnTo>
                    <a:pt x="606" y="639"/>
                  </a:lnTo>
                  <a:lnTo>
                    <a:pt x="572" y="637"/>
                  </a:lnTo>
                  <a:lnTo>
                    <a:pt x="537" y="630"/>
                  </a:lnTo>
                  <a:lnTo>
                    <a:pt x="516" y="628"/>
                  </a:lnTo>
                  <a:lnTo>
                    <a:pt x="498" y="622"/>
                  </a:lnTo>
                  <a:lnTo>
                    <a:pt x="559" y="645"/>
                  </a:lnTo>
                  <a:lnTo>
                    <a:pt x="572" y="699"/>
                  </a:lnTo>
                  <a:lnTo>
                    <a:pt x="578" y="753"/>
                  </a:lnTo>
                  <a:lnTo>
                    <a:pt x="580" y="807"/>
                  </a:lnTo>
                  <a:lnTo>
                    <a:pt x="576" y="863"/>
                  </a:lnTo>
                  <a:lnTo>
                    <a:pt x="531" y="900"/>
                  </a:lnTo>
                  <a:lnTo>
                    <a:pt x="483" y="932"/>
                  </a:lnTo>
                  <a:lnTo>
                    <a:pt x="432" y="958"/>
                  </a:lnTo>
                  <a:lnTo>
                    <a:pt x="375" y="976"/>
                  </a:lnTo>
                  <a:lnTo>
                    <a:pt x="319" y="989"/>
                  </a:lnTo>
                  <a:lnTo>
                    <a:pt x="263" y="993"/>
                  </a:lnTo>
                  <a:lnTo>
                    <a:pt x="205" y="991"/>
                  </a:lnTo>
                  <a:lnTo>
                    <a:pt x="147" y="980"/>
                  </a:lnTo>
                  <a:lnTo>
                    <a:pt x="93" y="965"/>
                  </a:lnTo>
                  <a:lnTo>
                    <a:pt x="39" y="941"/>
                  </a:lnTo>
                  <a:lnTo>
                    <a:pt x="17" y="807"/>
                  </a:lnTo>
                  <a:lnTo>
                    <a:pt x="4" y="674"/>
                  </a:lnTo>
                  <a:lnTo>
                    <a:pt x="0" y="540"/>
                  </a:lnTo>
                  <a:lnTo>
                    <a:pt x="4" y="406"/>
                  </a:lnTo>
                  <a:lnTo>
                    <a:pt x="17" y="272"/>
                  </a:lnTo>
                  <a:lnTo>
                    <a:pt x="13" y="248"/>
                  </a:lnTo>
                  <a:lnTo>
                    <a:pt x="15" y="223"/>
                  </a:lnTo>
                  <a:lnTo>
                    <a:pt x="24" y="199"/>
                  </a:lnTo>
                  <a:lnTo>
                    <a:pt x="39" y="179"/>
                  </a:lnTo>
                  <a:lnTo>
                    <a:pt x="86" y="141"/>
                  </a:lnTo>
                  <a:lnTo>
                    <a:pt x="136" y="108"/>
                  </a:lnTo>
                  <a:lnTo>
                    <a:pt x="192" y="82"/>
                  </a:lnTo>
                  <a:lnTo>
                    <a:pt x="248" y="6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84" name="Freeform 1054"/>
            <p:cNvSpPr>
              <a:spLocks noChangeAspect="1"/>
            </p:cNvSpPr>
            <p:nvPr/>
          </p:nvSpPr>
          <p:spPr bwMode="auto">
            <a:xfrm rot="-767878">
              <a:off x="562" y="1226"/>
              <a:ext cx="113" cy="128"/>
            </a:xfrm>
            <a:custGeom>
              <a:avLst/>
              <a:gdLst>
                <a:gd name="T0" fmla="*/ 1 w 194"/>
                <a:gd name="T1" fmla="*/ 0 h 272"/>
                <a:gd name="T2" fmla="*/ 1 w 194"/>
                <a:gd name="T3" fmla="*/ 0 h 272"/>
                <a:gd name="T4" fmla="*/ 1 w 194"/>
                <a:gd name="T5" fmla="*/ 0 h 272"/>
                <a:gd name="T6" fmla="*/ 1 w 194"/>
                <a:gd name="T7" fmla="*/ 0 h 272"/>
                <a:gd name="T8" fmla="*/ 1 w 194"/>
                <a:gd name="T9" fmla="*/ 0 h 272"/>
                <a:gd name="T10" fmla="*/ 1 w 194"/>
                <a:gd name="T11" fmla="*/ 0 h 272"/>
                <a:gd name="T12" fmla="*/ 1 w 194"/>
                <a:gd name="T13" fmla="*/ 0 h 272"/>
                <a:gd name="T14" fmla="*/ 1 w 194"/>
                <a:gd name="T15" fmla="*/ 0 h 272"/>
                <a:gd name="T16" fmla="*/ 1 w 194"/>
                <a:gd name="T17" fmla="*/ 0 h 272"/>
                <a:gd name="T18" fmla="*/ 1 w 194"/>
                <a:gd name="T19" fmla="*/ 0 h 272"/>
                <a:gd name="T20" fmla="*/ 1 w 194"/>
                <a:gd name="T21" fmla="*/ 0 h 272"/>
                <a:gd name="T22" fmla="*/ 1 w 194"/>
                <a:gd name="T23" fmla="*/ 0 h 272"/>
                <a:gd name="T24" fmla="*/ 1 w 194"/>
                <a:gd name="T25" fmla="*/ 0 h 272"/>
                <a:gd name="T26" fmla="*/ 0 w 194"/>
                <a:gd name="T27" fmla="*/ 0 h 272"/>
                <a:gd name="T28" fmla="*/ 1 w 194"/>
                <a:gd name="T29" fmla="*/ 0 h 272"/>
                <a:gd name="T30" fmla="*/ 1 w 194"/>
                <a:gd name="T31" fmla="*/ 0 h 272"/>
                <a:gd name="T32" fmla="*/ 1 w 194"/>
                <a:gd name="T33" fmla="*/ 0 h 272"/>
                <a:gd name="T34" fmla="*/ 0 w 194"/>
                <a:gd name="T35" fmla="*/ 0 h 272"/>
                <a:gd name="T36" fmla="*/ 0 w 194"/>
                <a:gd name="T37" fmla="*/ 0 h 272"/>
                <a:gd name="T38" fmla="*/ 1 w 194"/>
                <a:gd name="T39" fmla="*/ 0 h 272"/>
                <a:gd name="T40" fmla="*/ 1 w 194"/>
                <a:gd name="T41" fmla="*/ 0 h 272"/>
                <a:gd name="T42" fmla="*/ 1 w 194"/>
                <a:gd name="T43" fmla="*/ 0 h 272"/>
                <a:gd name="T44" fmla="*/ 1 w 194"/>
                <a:gd name="T45" fmla="*/ 0 h 272"/>
                <a:gd name="T46" fmla="*/ 1 w 194"/>
                <a:gd name="T47" fmla="*/ 0 h 272"/>
                <a:gd name="T48" fmla="*/ 1 w 194"/>
                <a:gd name="T49" fmla="*/ 0 h 272"/>
                <a:gd name="T50" fmla="*/ 1 w 194"/>
                <a:gd name="T51" fmla="*/ 0 h 272"/>
                <a:gd name="T52" fmla="*/ 1 w 194"/>
                <a:gd name="T53" fmla="*/ 0 h 272"/>
                <a:gd name="T54" fmla="*/ 1 w 194"/>
                <a:gd name="T55" fmla="*/ 0 h 272"/>
                <a:gd name="T56" fmla="*/ 1 w 194"/>
                <a:gd name="T57" fmla="*/ 0 h 272"/>
                <a:gd name="T58" fmla="*/ 1 w 194"/>
                <a:gd name="T59" fmla="*/ 0 h 272"/>
                <a:gd name="T60" fmla="*/ 1 w 194"/>
                <a:gd name="T61" fmla="*/ 0 h 272"/>
                <a:gd name="T62" fmla="*/ 1 w 194"/>
                <a:gd name="T63" fmla="*/ 0 h 272"/>
                <a:gd name="T64" fmla="*/ 1 w 194"/>
                <a:gd name="T65" fmla="*/ 0 h 272"/>
                <a:gd name="T66" fmla="*/ 1 w 194"/>
                <a:gd name="T67" fmla="*/ 0 h 272"/>
                <a:gd name="T68" fmla="*/ 1 w 194"/>
                <a:gd name="T69" fmla="*/ 0 h 272"/>
                <a:gd name="T70" fmla="*/ 1 w 194"/>
                <a:gd name="T71" fmla="*/ 0 h 272"/>
                <a:gd name="T72" fmla="*/ 1 w 194"/>
                <a:gd name="T73" fmla="*/ 0 h 272"/>
                <a:gd name="T74" fmla="*/ 1 w 194"/>
                <a:gd name="T75" fmla="*/ 0 h 272"/>
                <a:gd name="T76" fmla="*/ 1 w 194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4" h="272">
                  <a:moveTo>
                    <a:pt x="194" y="155"/>
                  </a:moveTo>
                  <a:lnTo>
                    <a:pt x="190" y="121"/>
                  </a:lnTo>
                  <a:lnTo>
                    <a:pt x="179" y="88"/>
                  </a:lnTo>
                  <a:lnTo>
                    <a:pt x="158" y="60"/>
                  </a:lnTo>
                  <a:lnTo>
                    <a:pt x="132" y="39"/>
                  </a:lnTo>
                  <a:lnTo>
                    <a:pt x="132" y="24"/>
                  </a:lnTo>
                  <a:lnTo>
                    <a:pt x="123" y="9"/>
                  </a:lnTo>
                  <a:lnTo>
                    <a:pt x="110" y="2"/>
                  </a:lnTo>
                  <a:lnTo>
                    <a:pt x="93" y="0"/>
                  </a:lnTo>
                  <a:lnTo>
                    <a:pt x="78" y="15"/>
                  </a:lnTo>
                  <a:lnTo>
                    <a:pt x="33" y="24"/>
                  </a:lnTo>
                  <a:lnTo>
                    <a:pt x="15" y="30"/>
                  </a:lnTo>
                  <a:lnTo>
                    <a:pt x="5" y="45"/>
                  </a:lnTo>
                  <a:lnTo>
                    <a:pt x="0" y="62"/>
                  </a:lnTo>
                  <a:lnTo>
                    <a:pt x="5" y="80"/>
                  </a:lnTo>
                  <a:lnTo>
                    <a:pt x="15" y="93"/>
                  </a:lnTo>
                  <a:lnTo>
                    <a:pt x="7" y="103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7" y="142"/>
                  </a:lnTo>
                  <a:lnTo>
                    <a:pt x="18" y="151"/>
                  </a:lnTo>
                  <a:lnTo>
                    <a:pt x="33" y="155"/>
                  </a:lnTo>
                  <a:lnTo>
                    <a:pt x="26" y="170"/>
                  </a:lnTo>
                  <a:lnTo>
                    <a:pt x="28" y="188"/>
                  </a:lnTo>
                  <a:lnTo>
                    <a:pt x="39" y="203"/>
                  </a:lnTo>
                  <a:lnTo>
                    <a:pt x="54" y="209"/>
                  </a:lnTo>
                  <a:lnTo>
                    <a:pt x="71" y="209"/>
                  </a:lnTo>
                  <a:lnTo>
                    <a:pt x="61" y="220"/>
                  </a:lnTo>
                  <a:lnTo>
                    <a:pt x="54" y="235"/>
                  </a:lnTo>
                  <a:lnTo>
                    <a:pt x="56" y="250"/>
                  </a:lnTo>
                  <a:lnTo>
                    <a:pt x="65" y="261"/>
                  </a:lnTo>
                  <a:lnTo>
                    <a:pt x="78" y="270"/>
                  </a:lnTo>
                  <a:lnTo>
                    <a:pt x="93" y="272"/>
                  </a:lnTo>
                  <a:lnTo>
                    <a:pt x="106" y="267"/>
                  </a:lnTo>
                  <a:lnTo>
                    <a:pt x="117" y="257"/>
                  </a:lnTo>
                  <a:lnTo>
                    <a:pt x="145" y="237"/>
                  </a:lnTo>
                  <a:lnTo>
                    <a:pt x="169" y="216"/>
                  </a:lnTo>
                  <a:lnTo>
                    <a:pt x="186" y="185"/>
                  </a:lnTo>
                  <a:lnTo>
                    <a:pt x="194" y="155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85" name="Freeform 1055"/>
            <p:cNvSpPr>
              <a:spLocks noChangeAspect="1"/>
            </p:cNvSpPr>
            <p:nvPr/>
          </p:nvSpPr>
          <p:spPr bwMode="auto">
            <a:xfrm rot="-767878">
              <a:off x="596" y="1233"/>
              <a:ext cx="33" cy="6"/>
            </a:xfrm>
            <a:custGeom>
              <a:avLst/>
              <a:gdLst>
                <a:gd name="T0" fmla="*/ 0 w 54"/>
                <a:gd name="T1" fmla="*/ 0 h 15"/>
                <a:gd name="T2" fmla="*/ 1 w 54"/>
                <a:gd name="T3" fmla="*/ 0 h 15"/>
                <a:gd name="T4" fmla="*/ 1 w 54"/>
                <a:gd name="T5" fmla="*/ 0 h 15"/>
                <a:gd name="T6" fmla="*/ 1 w 54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5">
                  <a:moveTo>
                    <a:pt x="0" y="0"/>
                  </a:moveTo>
                  <a:lnTo>
                    <a:pt x="19" y="2"/>
                  </a:lnTo>
                  <a:lnTo>
                    <a:pt x="39" y="6"/>
                  </a:lnTo>
                  <a:lnTo>
                    <a:pt x="54" y="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86" name="Freeform 1056"/>
            <p:cNvSpPr>
              <a:spLocks noChangeAspect="1"/>
            </p:cNvSpPr>
            <p:nvPr/>
          </p:nvSpPr>
          <p:spPr bwMode="auto">
            <a:xfrm rot="-767878">
              <a:off x="562" y="1260"/>
              <a:ext cx="60" cy="6"/>
            </a:xfrm>
            <a:custGeom>
              <a:avLst/>
              <a:gdLst>
                <a:gd name="T0" fmla="*/ 0 w 95"/>
                <a:gd name="T1" fmla="*/ 0 h 18"/>
                <a:gd name="T2" fmla="*/ 1 w 95"/>
                <a:gd name="T3" fmla="*/ 0 h 18"/>
                <a:gd name="T4" fmla="*/ 1 w 95"/>
                <a:gd name="T5" fmla="*/ 0 h 18"/>
                <a:gd name="T6" fmla="*/ 1 w 95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18">
                  <a:moveTo>
                    <a:pt x="0" y="18"/>
                  </a:moveTo>
                  <a:lnTo>
                    <a:pt x="31" y="7"/>
                  </a:lnTo>
                  <a:lnTo>
                    <a:pt x="63" y="0"/>
                  </a:lnTo>
                  <a:lnTo>
                    <a:pt x="95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87" name="Freeform 1057"/>
            <p:cNvSpPr>
              <a:spLocks noChangeAspect="1"/>
            </p:cNvSpPr>
            <p:nvPr/>
          </p:nvSpPr>
          <p:spPr bwMode="auto">
            <a:xfrm rot="-767878">
              <a:off x="582" y="1286"/>
              <a:ext cx="60" cy="7"/>
            </a:xfrm>
            <a:custGeom>
              <a:avLst/>
              <a:gdLst>
                <a:gd name="T0" fmla="*/ 0 w 99"/>
                <a:gd name="T1" fmla="*/ 0 h 23"/>
                <a:gd name="T2" fmla="*/ 1 w 99"/>
                <a:gd name="T3" fmla="*/ 0 h 23"/>
                <a:gd name="T4" fmla="*/ 1 w 99"/>
                <a:gd name="T5" fmla="*/ 0 h 23"/>
                <a:gd name="T6" fmla="*/ 1 w 99"/>
                <a:gd name="T7" fmla="*/ 0 h 23"/>
                <a:gd name="T8" fmla="*/ 1 w 9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23">
                  <a:moveTo>
                    <a:pt x="0" y="23"/>
                  </a:moveTo>
                  <a:lnTo>
                    <a:pt x="21" y="10"/>
                  </a:lnTo>
                  <a:lnTo>
                    <a:pt x="47" y="2"/>
                  </a:lnTo>
                  <a:lnTo>
                    <a:pt x="73" y="0"/>
                  </a:lnTo>
                  <a:lnTo>
                    <a:pt x="99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88" name="Freeform 1058"/>
            <p:cNvSpPr>
              <a:spLocks noChangeAspect="1"/>
            </p:cNvSpPr>
            <p:nvPr/>
          </p:nvSpPr>
          <p:spPr bwMode="auto">
            <a:xfrm rot="-767878">
              <a:off x="602" y="1307"/>
              <a:ext cx="40" cy="13"/>
            </a:xfrm>
            <a:custGeom>
              <a:avLst/>
              <a:gdLst>
                <a:gd name="T0" fmla="*/ 0 w 61"/>
                <a:gd name="T1" fmla="*/ 0 h 30"/>
                <a:gd name="T2" fmla="*/ 1 w 61"/>
                <a:gd name="T3" fmla="*/ 0 h 30"/>
                <a:gd name="T4" fmla="*/ 1 w 6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30">
                  <a:moveTo>
                    <a:pt x="0" y="30"/>
                  </a:moveTo>
                  <a:lnTo>
                    <a:pt x="28" y="13"/>
                  </a:lnTo>
                  <a:lnTo>
                    <a:pt x="6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89" name="Freeform 1059"/>
            <p:cNvSpPr>
              <a:spLocks noChangeAspect="1"/>
            </p:cNvSpPr>
            <p:nvPr/>
          </p:nvSpPr>
          <p:spPr bwMode="auto">
            <a:xfrm rot="-767878">
              <a:off x="701" y="1199"/>
              <a:ext cx="106" cy="67"/>
            </a:xfrm>
            <a:custGeom>
              <a:avLst/>
              <a:gdLst>
                <a:gd name="T0" fmla="*/ 0 w 176"/>
                <a:gd name="T1" fmla="*/ 1 h 133"/>
                <a:gd name="T2" fmla="*/ 0 w 176"/>
                <a:gd name="T3" fmla="*/ 1 h 133"/>
                <a:gd name="T4" fmla="*/ 1 w 176"/>
                <a:gd name="T5" fmla="*/ 1 h 133"/>
                <a:gd name="T6" fmla="*/ 1 w 176"/>
                <a:gd name="T7" fmla="*/ 0 h 133"/>
                <a:gd name="T8" fmla="*/ 1 w 176"/>
                <a:gd name="T9" fmla="*/ 1 h 133"/>
                <a:gd name="T10" fmla="*/ 1 w 176"/>
                <a:gd name="T11" fmla="*/ 1 h 133"/>
                <a:gd name="T12" fmla="*/ 1 w 176"/>
                <a:gd name="T13" fmla="*/ 1 h 133"/>
                <a:gd name="T14" fmla="*/ 1 w 176"/>
                <a:gd name="T15" fmla="*/ 1 h 133"/>
                <a:gd name="T16" fmla="*/ 1 w 176"/>
                <a:gd name="T17" fmla="*/ 1 h 133"/>
                <a:gd name="T18" fmla="*/ 1 w 176"/>
                <a:gd name="T19" fmla="*/ 1 h 133"/>
                <a:gd name="T20" fmla="*/ 1 w 176"/>
                <a:gd name="T21" fmla="*/ 1 h 133"/>
                <a:gd name="T22" fmla="*/ 1 w 176"/>
                <a:gd name="T23" fmla="*/ 1 h 133"/>
                <a:gd name="T24" fmla="*/ 1 w 176"/>
                <a:gd name="T25" fmla="*/ 1 h 133"/>
                <a:gd name="T26" fmla="*/ 1 w 176"/>
                <a:gd name="T27" fmla="*/ 1 h 133"/>
                <a:gd name="T28" fmla="*/ 1 w 176"/>
                <a:gd name="T29" fmla="*/ 1 h 133"/>
                <a:gd name="T30" fmla="*/ 1 w 176"/>
                <a:gd name="T31" fmla="*/ 1 h 133"/>
                <a:gd name="T32" fmla="*/ 1 w 176"/>
                <a:gd name="T33" fmla="*/ 1 h 133"/>
                <a:gd name="T34" fmla="*/ 0 w 176"/>
                <a:gd name="T35" fmla="*/ 1 h 1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6" h="133">
                  <a:moveTo>
                    <a:pt x="0" y="54"/>
                  </a:moveTo>
                  <a:lnTo>
                    <a:pt x="0" y="32"/>
                  </a:lnTo>
                  <a:lnTo>
                    <a:pt x="8" y="13"/>
                  </a:lnTo>
                  <a:lnTo>
                    <a:pt x="21" y="0"/>
                  </a:lnTo>
                  <a:lnTo>
                    <a:pt x="56" y="2"/>
                  </a:lnTo>
                  <a:lnTo>
                    <a:pt x="88" y="10"/>
                  </a:lnTo>
                  <a:lnTo>
                    <a:pt x="118" y="28"/>
                  </a:lnTo>
                  <a:lnTo>
                    <a:pt x="144" y="49"/>
                  </a:lnTo>
                  <a:lnTo>
                    <a:pt x="164" y="77"/>
                  </a:lnTo>
                  <a:lnTo>
                    <a:pt x="176" y="108"/>
                  </a:lnTo>
                  <a:lnTo>
                    <a:pt x="161" y="120"/>
                  </a:lnTo>
                  <a:lnTo>
                    <a:pt x="142" y="131"/>
                  </a:lnTo>
                  <a:lnTo>
                    <a:pt x="120" y="133"/>
                  </a:lnTo>
                  <a:lnTo>
                    <a:pt x="99" y="131"/>
                  </a:lnTo>
                  <a:lnTo>
                    <a:pt x="79" y="105"/>
                  </a:lnTo>
                  <a:lnTo>
                    <a:pt x="56" y="84"/>
                  </a:lnTo>
                  <a:lnTo>
                    <a:pt x="30" y="6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90" name="Freeform 1060"/>
            <p:cNvSpPr>
              <a:spLocks noChangeAspect="1"/>
            </p:cNvSpPr>
            <p:nvPr/>
          </p:nvSpPr>
          <p:spPr bwMode="auto">
            <a:xfrm rot="-767878">
              <a:off x="708" y="1206"/>
              <a:ext cx="13" cy="13"/>
            </a:xfrm>
            <a:custGeom>
              <a:avLst/>
              <a:gdLst>
                <a:gd name="T0" fmla="*/ 1 w 24"/>
                <a:gd name="T1" fmla="*/ 0 h 30"/>
                <a:gd name="T2" fmla="*/ 1 w 24"/>
                <a:gd name="T3" fmla="*/ 0 h 30"/>
                <a:gd name="T4" fmla="*/ 1 w 24"/>
                <a:gd name="T5" fmla="*/ 0 h 30"/>
                <a:gd name="T6" fmla="*/ 0 w 24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0">
                  <a:moveTo>
                    <a:pt x="24" y="0"/>
                  </a:moveTo>
                  <a:lnTo>
                    <a:pt x="13" y="6"/>
                  </a:lnTo>
                  <a:lnTo>
                    <a:pt x="7" y="17"/>
                  </a:lnTo>
                  <a:lnTo>
                    <a:pt x="0" y="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91" name="Freeform 1061"/>
            <p:cNvSpPr>
              <a:spLocks noChangeAspect="1"/>
            </p:cNvSpPr>
            <p:nvPr/>
          </p:nvSpPr>
          <p:spPr bwMode="auto">
            <a:xfrm rot="-767878">
              <a:off x="483" y="1253"/>
              <a:ext cx="317" cy="189"/>
            </a:xfrm>
            <a:custGeom>
              <a:avLst/>
              <a:gdLst>
                <a:gd name="T0" fmla="*/ 0 w 544"/>
                <a:gd name="T1" fmla="*/ 0 h 403"/>
                <a:gd name="T2" fmla="*/ 1 w 544"/>
                <a:gd name="T3" fmla="*/ 0 h 403"/>
                <a:gd name="T4" fmla="*/ 1 w 544"/>
                <a:gd name="T5" fmla="*/ 0 h 403"/>
                <a:gd name="T6" fmla="*/ 1 w 544"/>
                <a:gd name="T7" fmla="*/ 0 h 403"/>
                <a:gd name="T8" fmla="*/ 1 w 544"/>
                <a:gd name="T9" fmla="*/ 0 h 403"/>
                <a:gd name="T10" fmla="*/ 1 w 544"/>
                <a:gd name="T11" fmla="*/ 0 h 403"/>
                <a:gd name="T12" fmla="*/ 1 w 544"/>
                <a:gd name="T13" fmla="*/ 0 h 403"/>
                <a:gd name="T14" fmla="*/ 1 w 544"/>
                <a:gd name="T15" fmla="*/ 0 h 403"/>
                <a:gd name="T16" fmla="*/ 1 w 544"/>
                <a:gd name="T17" fmla="*/ 0 h 403"/>
                <a:gd name="T18" fmla="*/ 1 w 544"/>
                <a:gd name="T19" fmla="*/ 0 h 403"/>
                <a:gd name="T20" fmla="*/ 1 w 544"/>
                <a:gd name="T21" fmla="*/ 0 h 403"/>
                <a:gd name="T22" fmla="*/ 1 w 544"/>
                <a:gd name="T23" fmla="*/ 0 h 403"/>
                <a:gd name="T24" fmla="*/ 1 w 544"/>
                <a:gd name="T25" fmla="*/ 0 h 403"/>
                <a:gd name="T26" fmla="*/ 1 w 544"/>
                <a:gd name="T27" fmla="*/ 0 h 403"/>
                <a:gd name="T28" fmla="*/ 1 w 544"/>
                <a:gd name="T29" fmla="*/ 0 h 403"/>
                <a:gd name="T30" fmla="*/ 1 w 544"/>
                <a:gd name="T31" fmla="*/ 0 h 403"/>
                <a:gd name="T32" fmla="*/ 1 w 544"/>
                <a:gd name="T33" fmla="*/ 0 h 403"/>
                <a:gd name="T34" fmla="*/ 1 w 544"/>
                <a:gd name="T35" fmla="*/ 0 h 403"/>
                <a:gd name="T36" fmla="*/ 1 w 544"/>
                <a:gd name="T37" fmla="*/ 0 h 403"/>
                <a:gd name="T38" fmla="*/ 1 w 544"/>
                <a:gd name="T39" fmla="*/ 0 h 40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44" h="403">
                  <a:moveTo>
                    <a:pt x="0" y="62"/>
                  </a:moveTo>
                  <a:lnTo>
                    <a:pt x="24" y="77"/>
                  </a:lnTo>
                  <a:lnTo>
                    <a:pt x="39" y="133"/>
                  </a:lnTo>
                  <a:lnTo>
                    <a:pt x="61" y="187"/>
                  </a:lnTo>
                  <a:lnTo>
                    <a:pt x="91" y="239"/>
                  </a:lnTo>
                  <a:lnTo>
                    <a:pt x="123" y="287"/>
                  </a:lnTo>
                  <a:lnTo>
                    <a:pt x="164" y="332"/>
                  </a:lnTo>
                  <a:lnTo>
                    <a:pt x="208" y="371"/>
                  </a:lnTo>
                  <a:lnTo>
                    <a:pt x="255" y="403"/>
                  </a:lnTo>
                  <a:lnTo>
                    <a:pt x="292" y="401"/>
                  </a:lnTo>
                  <a:lnTo>
                    <a:pt x="328" y="390"/>
                  </a:lnTo>
                  <a:lnTo>
                    <a:pt x="361" y="373"/>
                  </a:lnTo>
                  <a:lnTo>
                    <a:pt x="389" y="349"/>
                  </a:lnTo>
                  <a:lnTo>
                    <a:pt x="443" y="265"/>
                  </a:lnTo>
                  <a:lnTo>
                    <a:pt x="494" y="181"/>
                  </a:lnTo>
                  <a:lnTo>
                    <a:pt x="544" y="92"/>
                  </a:lnTo>
                  <a:lnTo>
                    <a:pt x="510" y="56"/>
                  </a:lnTo>
                  <a:lnTo>
                    <a:pt x="471" y="25"/>
                  </a:lnTo>
                  <a:lnTo>
                    <a:pt x="428" y="0"/>
                  </a:lnTo>
                  <a:lnTo>
                    <a:pt x="356" y="9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92" name="Freeform 1062"/>
            <p:cNvSpPr>
              <a:spLocks noChangeAspect="1"/>
            </p:cNvSpPr>
            <p:nvPr/>
          </p:nvSpPr>
          <p:spPr bwMode="auto">
            <a:xfrm rot="-767878">
              <a:off x="688" y="1266"/>
              <a:ext cx="33" cy="14"/>
            </a:xfrm>
            <a:custGeom>
              <a:avLst/>
              <a:gdLst>
                <a:gd name="T0" fmla="*/ 0 w 54"/>
                <a:gd name="T1" fmla="*/ 0 h 38"/>
                <a:gd name="T2" fmla="*/ 1 w 54"/>
                <a:gd name="T3" fmla="*/ 0 h 38"/>
                <a:gd name="T4" fmla="*/ 1 w 54"/>
                <a:gd name="T5" fmla="*/ 0 h 38"/>
                <a:gd name="T6" fmla="*/ 1 w 54"/>
                <a:gd name="T7" fmla="*/ 0 h 38"/>
                <a:gd name="T8" fmla="*/ 1 w 54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8">
                  <a:moveTo>
                    <a:pt x="0" y="0"/>
                  </a:moveTo>
                  <a:lnTo>
                    <a:pt x="17" y="4"/>
                  </a:lnTo>
                  <a:lnTo>
                    <a:pt x="33" y="12"/>
                  </a:lnTo>
                  <a:lnTo>
                    <a:pt x="46" y="23"/>
                  </a:lnTo>
                  <a:lnTo>
                    <a:pt x="54" y="3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93" name="Line 1063"/>
            <p:cNvSpPr>
              <a:spLocks noChangeAspect="1" noChangeShapeType="1"/>
            </p:cNvSpPr>
            <p:nvPr/>
          </p:nvSpPr>
          <p:spPr bwMode="auto">
            <a:xfrm rot="-767878">
              <a:off x="721" y="1179"/>
              <a:ext cx="13" cy="2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94" name="Freeform 1064"/>
            <p:cNvSpPr>
              <a:spLocks noChangeAspect="1"/>
            </p:cNvSpPr>
            <p:nvPr/>
          </p:nvSpPr>
          <p:spPr bwMode="auto">
            <a:xfrm rot="-767878">
              <a:off x="642" y="1347"/>
              <a:ext cx="13" cy="27"/>
            </a:xfrm>
            <a:custGeom>
              <a:avLst/>
              <a:gdLst>
                <a:gd name="T0" fmla="*/ 0 w 17"/>
                <a:gd name="T1" fmla="*/ 0 h 62"/>
                <a:gd name="T2" fmla="*/ 2 w 17"/>
                <a:gd name="T3" fmla="*/ 0 h 62"/>
                <a:gd name="T4" fmla="*/ 2 w 17"/>
                <a:gd name="T5" fmla="*/ 0 h 62"/>
                <a:gd name="T6" fmla="*/ 2 w 17"/>
                <a:gd name="T7" fmla="*/ 0 h 62"/>
                <a:gd name="T8" fmla="*/ 2 w 17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2">
                  <a:moveTo>
                    <a:pt x="0" y="0"/>
                  </a:moveTo>
                  <a:lnTo>
                    <a:pt x="11" y="13"/>
                  </a:lnTo>
                  <a:lnTo>
                    <a:pt x="17" y="28"/>
                  </a:lnTo>
                  <a:lnTo>
                    <a:pt x="17" y="45"/>
                  </a:lnTo>
                  <a:lnTo>
                    <a:pt x="15" y="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95" name="Freeform 1065"/>
            <p:cNvSpPr>
              <a:spLocks noChangeAspect="1"/>
            </p:cNvSpPr>
            <p:nvPr/>
          </p:nvSpPr>
          <p:spPr bwMode="auto">
            <a:xfrm rot="-767878">
              <a:off x="655" y="1327"/>
              <a:ext cx="20" cy="40"/>
            </a:xfrm>
            <a:custGeom>
              <a:avLst/>
              <a:gdLst>
                <a:gd name="T0" fmla="*/ 0 w 39"/>
                <a:gd name="T1" fmla="*/ 0 h 77"/>
                <a:gd name="T2" fmla="*/ 1 w 39"/>
                <a:gd name="T3" fmla="*/ 1 h 77"/>
                <a:gd name="T4" fmla="*/ 1 w 39"/>
                <a:gd name="T5" fmla="*/ 1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7">
                  <a:moveTo>
                    <a:pt x="0" y="0"/>
                  </a:moveTo>
                  <a:lnTo>
                    <a:pt x="24" y="36"/>
                  </a:lnTo>
                  <a:lnTo>
                    <a:pt x="39" y="7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96" name="Freeform 1066"/>
            <p:cNvSpPr>
              <a:spLocks noChangeAspect="1"/>
            </p:cNvSpPr>
            <p:nvPr/>
          </p:nvSpPr>
          <p:spPr bwMode="auto">
            <a:xfrm rot="-767878">
              <a:off x="629" y="1347"/>
              <a:ext cx="6" cy="14"/>
            </a:xfrm>
            <a:custGeom>
              <a:avLst/>
              <a:gdLst>
                <a:gd name="T0" fmla="*/ 0 w 6"/>
                <a:gd name="T1" fmla="*/ 0 h 39"/>
                <a:gd name="T2" fmla="*/ 6 w 6"/>
                <a:gd name="T3" fmla="*/ 0 h 39"/>
                <a:gd name="T4" fmla="*/ 6 w 6"/>
                <a:gd name="T5" fmla="*/ 0 h 39"/>
                <a:gd name="T6" fmla="*/ 0 w 6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9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  <a:lnTo>
                    <a:pt x="0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97" name="Freeform 1067"/>
            <p:cNvSpPr>
              <a:spLocks noChangeAspect="1"/>
            </p:cNvSpPr>
            <p:nvPr/>
          </p:nvSpPr>
          <p:spPr bwMode="auto">
            <a:xfrm rot="-767878">
              <a:off x="655" y="1104"/>
              <a:ext cx="33" cy="34"/>
            </a:xfrm>
            <a:custGeom>
              <a:avLst/>
              <a:gdLst>
                <a:gd name="T0" fmla="*/ 1 w 54"/>
                <a:gd name="T1" fmla="*/ 0 h 78"/>
                <a:gd name="T2" fmla="*/ 1 w 54"/>
                <a:gd name="T3" fmla="*/ 0 h 78"/>
                <a:gd name="T4" fmla="*/ 0 w 54"/>
                <a:gd name="T5" fmla="*/ 0 h 78"/>
                <a:gd name="T6" fmla="*/ 0 w 54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lnTo>
                    <a:pt x="30" y="41"/>
                  </a:lnTo>
                  <a:lnTo>
                    <a:pt x="0" y="78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98" name="Freeform 1068"/>
            <p:cNvSpPr>
              <a:spLocks noChangeAspect="1"/>
            </p:cNvSpPr>
            <p:nvPr/>
          </p:nvSpPr>
          <p:spPr bwMode="auto">
            <a:xfrm rot="-767878">
              <a:off x="562" y="1118"/>
              <a:ext cx="27" cy="20"/>
            </a:xfrm>
            <a:custGeom>
              <a:avLst/>
              <a:gdLst>
                <a:gd name="T0" fmla="*/ 0 w 46"/>
                <a:gd name="T1" fmla="*/ 0 h 39"/>
                <a:gd name="T2" fmla="*/ 1 w 46"/>
                <a:gd name="T3" fmla="*/ 1 h 39"/>
                <a:gd name="T4" fmla="*/ 1 w 46"/>
                <a:gd name="T5" fmla="*/ 1 h 39"/>
                <a:gd name="T6" fmla="*/ 1 w 46"/>
                <a:gd name="T7" fmla="*/ 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9">
                  <a:moveTo>
                    <a:pt x="0" y="0"/>
                  </a:moveTo>
                  <a:lnTo>
                    <a:pt x="11" y="17"/>
                  </a:lnTo>
                  <a:lnTo>
                    <a:pt x="28" y="30"/>
                  </a:lnTo>
                  <a:lnTo>
                    <a:pt x="46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99" name="Line 1069"/>
            <p:cNvSpPr>
              <a:spLocks noChangeAspect="1" noChangeShapeType="1"/>
            </p:cNvSpPr>
            <p:nvPr/>
          </p:nvSpPr>
          <p:spPr bwMode="auto">
            <a:xfrm rot="-767878">
              <a:off x="675" y="1138"/>
              <a:ext cx="6" cy="1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00" name="Freeform 1070"/>
            <p:cNvSpPr>
              <a:spLocks noChangeAspect="1"/>
            </p:cNvSpPr>
            <p:nvPr/>
          </p:nvSpPr>
          <p:spPr bwMode="auto">
            <a:xfrm rot="-767878">
              <a:off x="477" y="1313"/>
              <a:ext cx="13" cy="27"/>
            </a:xfrm>
            <a:custGeom>
              <a:avLst/>
              <a:gdLst>
                <a:gd name="T0" fmla="*/ 0 w 20"/>
                <a:gd name="T1" fmla="*/ 0 h 64"/>
                <a:gd name="T2" fmla="*/ 1 w 20"/>
                <a:gd name="T3" fmla="*/ 0 h 64"/>
                <a:gd name="T4" fmla="*/ 1 w 20"/>
                <a:gd name="T5" fmla="*/ 0 h 64"/>
                <a:gd name="T6" fmla="*/ 1 w 20"/>
                <a:gd name="T7" fmla="*/ 0 h 64"/>
                <a:gd name="T8" fmla="*/ 1 w 20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4">
                  <a:moveTo>
                    <a:pt x="0" y="0"/>
                  </a:moveTo>
                  <a:lnTo>
                    <a:pt x="10" y="13"/>
                  </a:lnTo>
                  <a:lnTo>
                    <a:pt x="17" y="30"/>
                  </a:lnTo>
                  <a:lnTo>
                    <a:pt x="20" y="45"/>
                  </a:lnTo>
                  <a:lnTo>
                    <a:pt x="17" y="6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01" name="Freeform 1071"/>
            <p:cNvSpPr>
              <a:spLocks noChangeAspect="1"/>
            </p:cNvSpPr>
            <p:nvPr/>
          </p:nvSpPr>
          <p:spPr bwMode="auto">
            <a:xfrm rot="-767878">
              <a:off x="596" y="1374"/>
              <a:ext cx="19" cy="27"/>
            </a:xfrm>
            <a:custGeom>
              <a:avLst/>
              <a:gdLst>
                <a:gd name="T0" fmla="*/ 0 w 42"/>
                <a:gd name="T1" fmla="*/ 0 h 45"/>
                <a:gd name="T2" fmla="*/ 0 w 42"/>
                <a:gd name="T3" fmla="*/ 0 h 45"/>
                <a:gd name="T4" fmla="*/ 0 w 42"/>
                <a:gd name="T5" fmla="*/ 1 h 45"/>
                <a:gd name="T6" fmla="*/ 0 w 42"/>
                <a:gd name="T7" fmla="*/ 1 h 45"/>
                <a:gd name="T8" fmla="*/ 0 w 42"/>
                <a:gd name="T9" fmla="*/ 1 h 45"/>
                <a:gd name="T10" fmla="*/ 0 w 42"/>
                <a:gd name="T11" fmla="*/ 1 h 45"/>
                <a:gd name="T12" fmla="*/ 0 w 42"/>
                <a:gd name="T13" fmla="*/ 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lnTo>
                    <a:pt x="13" y="0"/>
                  </a:lnTo>
                  <a:lnTo>
                    <a:pt x="25" y="3"/>
                  </a:lnTo>
                  <a:lnTo>
                    <a:pt x="35" y="10"/>
                  </a:lnTo>
                  <a:lnTo>
                    <a:pt x="41" y="20"/>
                  </a:lnTo>
                  <a:lnTo>
                    <a:pt x="42" y="32"/>
                  </a:lnTo>
                  <a:lnTo>
                    <a:pt x="41" y="4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12002" name="Group 1072"/>
            <p:cNvGrpSpPr>
              <a:grpSpLocks noChangeAspect="1"/>
            </p:cNvGrpSpPr>
            <p:nvPr/>
          </p:nvGrpSpPr>
          <p:grpSpPr bwMode="auto">
            <a:xfrm rot="-767878">
              <a:off x="543" y="895"/>
              <a:ext cx="191" cy="14"/>
              <a:chOff x="3172" y="1618"/>
              <a:chExt cx="339" cy="28"/>
            </a:xfrm>
          </p:grpSpPr>
          <p:sp>
            <p:nvSpPr>
              <p:cNvPr id="112011" name="Freeform 1073"/>
              <p:cNvSpPr>
                <a:spLocks noChangeAspect="1"/>
              </p:cNvSpPr>
              <p:nvPr/>
            </p:nvSpPr>
            <p:spPr bwMode="auto">
              <a:xfrm>
                <a:off x="3172" y="1634"/>
                <a:ext cx="121" cy="12"/>
              </a:xfrm>
              <a:custGeom>
                <a:avLst/>
                <a:gdLst>
                  <a:gd name="T0" fmla="*/ 0 w 121"/>
                  <a:gd name="T1" fmla="*/ 12 h 12"/>
                  <a:gd name="T2" fmla="*/ 30 w 121"/>
                  <a:gd name="T3" fmla="*/ 4 h 12"/>
                  <a:gd name="T4" fmla="*/ 61 w 121"/>
                  <a:gd name="T5" fmla="*/ 0 h 12"/>
                  <a:gd name="T6" fmla="*/ 91 w 121"/>
                  <a:gd name="T7" fmla="*/ 2 h 12"/>
                  <a:gd name="T8" fmla="*/ 121 w 121"/>
                  <a:gd name="T9" fmla="*/ 1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">
                    <a:moveTo>
                      <a:pt x="0" y="12"/>
                    </a:moveTo>
                    <a:lnTo>
                      <a:pt x="30" y="4"/>
                    </a:lnTo>
                    <a:lnTo>
                      <a:pt x="61" y="0"/>
                    </a:lnTo>
                    <a:lnTo>
                      <a:pt x="91" y="2"/>
                    </a:lnTo>
                    <a:lnTo>
                      <a:pt x="121" y="10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2012" name="Freeform 1074"/>
              <p:cNvSpPr>
                <a:spLocks noChangeAspect="1"/>
              </p:cNvSpPr>
              <p:nvPr/>
            </p:nvSpPr>
            <p:spPr bwMode="auto">
              <a:xfrm>
                <a:off x="3392" y="1618"/>
                <a:ext cx="119" cy="16"/>
              </a:xfrm>
              <a:custGeom>
                <a:avLst/>
                <a:gdLst>
                  <a:gd name="T0" fmla="*/ 119 w 119"/>
                  <a:gd name="T1" fmla="*/ 7 h 16"/>
                  <a:gd name="T2" fmla="*/ 89 w 119"/>
                  <a:gd name="T3" fmla="*/ 0 h 16"/>
                  <a:gd name="T4" fmla="*/ 59 w 119"/>
                  <a:gd name="T5" fmla="*/ 0 h 16"/>
                  <a:gd name="T6" fmla="*/ 28 w 119"/>
                  <a:gd name="T7" fmla="*/ 5 h 16"/>
                  <a:gd name="T8" fmla="*/ 0 w 119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">
                    <a:moveTo>
                      <a:pt x="119" y="7"/>
                    </a:moveTo>
                    <a:lnTo>
                      <a:pt x="89" y="0"/>
                    </a:lnTo>
                    <a:lnTo>
                      <a:pt x="59" y="0"/>
                    </a:lnTo>
                    <a:lnTo>
                      <a:pt x="28" y="5"/>
                    </a:lnTo>
                    <a:lnTo>
                      <a:pt x="0" y="16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12003" name="Freeform 1075"/>
            <p:cNvSpPr>
              <a:spLocks noChangeAspect="1"/>
            </p:cNvSpPr>
            <p:nvPr/>
          </p:nvSpPr>
          <p:spPr bwMode="auto">
            <a:xfrm rot="-767878">
              <a:off x="443" y="848"/>
              <a:ext cx="318" cy="108"/>
            </a:xfrm>
            <a:custGeom>
              <a:avLst/>
              <a:gdLst>
                <a:gd name="T0" fmla="*/ 1 w 550"/>
                <a:gd name="T1" fmla="*/ 0 h 231"/>
                <a:gd name="T2" fmla="*/ 1 w 550"/>
                <a:gd name="T3" fmla="*/ 0 h 231"/>
                <a:gd name="T4" fmla="*/ 1 w 550"/>
                <a:gd name="T5" fmla="*/ 0 h 231"/>
                <a:gd name="T6" fmla="*/ 1 w 550"/>
                <a:gd name="T7" fmla="*/ 0 h 231"/>
                <a:gd name="T8" fmla="*/ 1 w 550"/>
                <a:gd name="T9" fmla="*/ 0 h 231"/>
                <a:gd name="T10" fmla="*/ 1 w 550"/>
                <a:gd name="T11" fmla="*/ 0 h 231"/>
                <a:gd name="T12" fmla="*/ 1 w 550"/>
                <a:gd name="T13" fmla="*/ 0 h 231"/>
                <a:gd name="T14" fmla="*/ 1 w 550"/>
                <a:gd name="T15" fmla="*/ 0 h 231"/>
                <a:gd name="T16" fmla="*/ 1 w 550"/>
                <a:gd name="T17" fmla="*/ 0 h 231"/>
                <a:gd name="T18" fmla="*/ 1 w 550"/>
                <a:gd name="T19" fmla="*/ 0 h 231"/>
                <a:gd name="T20" fmla="*/ 1 w 550"/>
                <a:gd name="T21" fmla="*/ 0 h 231"/>
                <a:gd name="T22" fmla="*/ 1 w 550"/>
                <a:gd name="T23" fmla="*/ 0 h 231"/>
                <a:gd name="T24" fmla="*/ 1 w 550"/>
                <a:gd name="T25" fmla="*/ 0 h 231"/>
                <a:gd name="T26" fmla="*/ 1 w 550"/>
                <a:gd name="T27" fmla="*/ 0 h 231"/>
                <a:gd name="T28" fmla="*/ 1 w 550"/>
                <a:gd name="T29" fmla="*/ 0 h 231"/>
                <a:gd name="T30" fmla="*/ 1 w 550"/>
                <a:gd name="T31" fmla="*/ 0 h 231"/>
                <a:gd name="T32" fmla="*/ 1 w 550"/>
                <a:gd name="T33" fmla="*/ 0 h 231"/>
                <a:gd name="T34" fmla="*/ 1 w 550"/>
                <a:gd name="T35" fmla="*/ 0 h 231"/>
                <a:gd name="T36" fmla="*/ 1 w 550"/>
                <a:gd name="T37" fmla="*/ 0 h 231"/>
                <a:gd name="T38" fmla="*/ 1 w 550"/>
                <a:gd name="T39" fmla="*/ 0 h 231"/>
                <a:gd name="T40" fmla="*/ 1 w 550"/>
                <a:gd name="T41" fmla="*/ 0 h 231"/>
                <a:gd name="T42" fmla="*/ 1 w 550"/>
                <a:gd name="T43" fmla="*/ 0 h 231"/>
                <a:gd name="T44" fmla="*/ 1 w 550"/>
                <a:gd name="T45" fmla="*/ 0 h 231"/>
                <a:gd name="T46" fmla="*/ 1 w 550"/>
                <a:gd name="T47" fmla="*/ 0 h 231"/>
                <a:gd name="T48" fmla="*/ 1 w 550"/>
                <a:gd name="T49" fmla="*/ 0 h 231"/>
                <a:gd name="T50" fmla="*/ 1 w 550"/>
                <a:gd name="T51" fmla="*/ 0 h 231"/>
                <a:gd name="T52" fmla="*/ 1 w 550"/>
                <a:gd name="T53" fmla="*/ 0 h 231"/>
                <a:gd name="T54" fmla="*/ 1 w 550"/>
                <a:gd name="T55" fmla="*/ 0 h 231"/>
                <a:gd name="T56" fmla="*/ 1 w 550"/>
                <a:gd name="T57" fmla="*/ 0 h 231"/>
                <a:gd name="T58" fmla="*/ 1 w 550"/>
                <a:gd name="T59" fmla="*/ 0 h 231"/>
                <a:gd name="T60" fmla="*/ 1 w 550"/>
                <a:gd name="T61" fmla="*/ 0 h 231"/>
                <a:gd name="T62" fmla="*/ 1 w 550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50" h="231">
                  <a:moveTo>
                    <a:pt x="367" y="5"/>
                  </a:moveTo>
                  <a:lnTo>
                    <a:pt x="399" y="0"/>
                  </a:lnTo>
                  <a:lnTo>
                    <a:pt x="432" y="0"/>
                  </a:lnTo>
                  <a:lnTo>
                    <a:pt x="462" y="9"/>
                  </a:lnTo>
                  <a:lnTo>
                    <a:pt x="490" y="24"/>
                  </a:lnTo>
                  <a:lnTo>
                    <a:pt x="516" y="43"/>
                  </a:lnTo>
                  <a:lnTo>
                    <a:pt x="535" y="67"/>
                  </a:lnTo>
                  <a:lnTo>
                    <a:pt x="550" y="97"/>
                  </a:lnTo>
                  <a:lnTo>
                    <a:pt x="518" y="74"/>
                  </a:lnTo>
                  <a:lnTo>
                    <a:pt x="479" y="56"/>
                  </a:lnTo>
                  <a:lnTo>
                    <a:pt x="440" y="48"/>
                  </a:lnTo>
                  <a:lnTo>
                    <a:pt x="462" y="82"/>
                  </a:lnTo>
                  <a:lnTo>
                    <a:pt x="477" y="121"/>
                  </a:lnTo>
                  <a:lnTo>
                    <a:pt x="464" y="95"/>
                  </a:lnTo>
                  <a:lnTo>
                    <a:pt x="445" y="76"/>
                  </a:lnTo>
                  <a:lnTo>
                    <a:pt x="421" y="63"/>
                  </a:lnTo>
                  <a:lnTo>
                    <a:pt x="395" y="56"/>
                  </a:lnTo>
                  <a:lnTo>
                    <a:pt x="367" y="61"/>
                  </a:lnTo>
                  <a:lnTo>
                    <a:pt x="401" y="97"/>
                  </a:lnTo>
                  <a:lnTo>
                    <a:pt x="427" y="138"/>
                  </a:lnTo>
                  <a:lnTo>
                    <a:pt x="410" y="115"/>
                  </a:lnTo>
                  <a:lnTo>
                    <a:pt x="388" y="93"/>
                  </a:lnTo>
                  <a:lnTo>
                    <a:pt x="363" y="78"/>
                  </a:lnTo>
                  <a:lnTo>
                    <a:pt x="335" y="65"/>
                  </a:lnTo>
                  <a:lnTo>
                    <a:pt x="306" y="61"/>
                  </a:lnTo>
                  <a:lnTo>
                    <a:pt x="328" y="74"/>
                  </a:lnTo>
                  <a:lnTo>
                    <a:pt x="347" y="91"/>
                  </a:lnTo>
                  <a:lnTo>
                    <a:pt x="360" y="115"/>
                  </a:lnTo>
                  <a:lnTo>
                    <a:pt x="367" y="138"/>
                  </a:lnTo>
                  <a:lnTo>
                    <a:pt x="345" y="117"/>
                  </a:lnTo>
                  <a:lnTo>
                    <a:pt x="319" y="99"/>
                  </a:lnTo>
                  <a:lnTo>
                    <a:pt x="289" y="87"/>
                  </a:lnTo>
                  <a:lnTo>
                    <a:pt x="259" y="78"/>
                  </a:lnTo>
                  <a:lnTo>
                    <a:pt x="227" y="78"/>
                  </a:lnTo>
                  <a:lnTo>
                    <a:pt x="253" y="99"/>
                  </a:lnTo>
                  <a:lnTo>
                    <a:pt x="276" y="128"/>
                  </a:lnTo>
                  <a:lnTo>
                    <a:pt x="253" y="106"/>
                  </a:lnTo>
                  <a:lnTo>
                    <a:pt x="225" y="93"/>
                  </a:lnTo>
                  <a:lnTo>
                    <a:pt x="196" y="89"/>
                  </a:lnTo>
                  <a:lnTo>
                    <a:pt x="166" y="91"/>
                  </a:lnTo>
                  <a:lnTo>
                    <a:pt x="184" y="95"/>
                  </a:lnTo>
                  <a:lnTo>
                    <a:pt x="196" y="106"/>
                  </a:lnTo>
                  <a:lnTo>
                    <a:pt x="207" y="121"/>
                  </a:lnTo>
                  <a:lnTo>
                    <a:pt x="214" y="138"/>
                  </a:lnTo>
                  <a:lnTo>
                    <a:pt x="203" y="121"/>
                  </a:lnTo>
                  <a:lnTo>
                    <a:pt x="186" y="108"/>
                  </a:lnTo>
                  <a:lnTo>
                    <a:pt x="166" y="102"/>
                  </a:lnTo>
                  <a:lnTo>
                    <a:pt x="145" y="104"/>
                  </a:lnTo>
                  <a:lnTo>
                    <a:pt x="125" y="112"/>
                  </a:lnTo>
                  <a:lnTo>
                    <a:pt x="110" y="128"/>
                  </a:lnTo>
                  <a:lnTo>
                    <a:pt x="104" y="162"/>
                  </a:lnTo>
                  <a:lnTo>
                    <a:pt x="102" y="197"/>
                  </a:lnTo>
                  <a:lnTo>
                    <a:pt x="104" y="231"/>
                  </a:lnTo>
                  <a:lnTo>
                    <a:pt x="74" y="231"/>
                  </a:lnTo>
                  <a:lnTo>
                    <a:pt x="61" y="181"/>
                  </a:lnTo>
                  <a:lnTo>
                    <a:pt x="52" y="166"/>
                  </a:lnTo>
                  <a:lnTo>
                    <a:pt x="37" y="156"/>
                  </a:lnTo>
                  <a:lnTo>
                    <a:pt x="20" y="149"/>
                  </a:lnTo>
                  <a:lnTo>
                    <a:pt x="0" y="151"/>
                  </a:lnTo>
                  <a:lnTo>
                    <a:pt x="69" y="112"/>
                  </a:lnTo>
                  <a:lnTo>
                    <a:pt x="140" y="78"/>
                  </a:lnTo>
                  <a:lnTo>
                    <a:pt x="214" y="48"/>
                  </a:lnTo>
                  <a:lnTo>
                    <a:pt x="289" y="24"/>
                  </a:lnTo>
                  <a:lnTo>
                    <a:pt x="367" y="5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04" name="Freeform 1077"/>
            <p:cNvSpPr>
              <a:spLocks/>
            </p:cNvSpPr>
            <p:nvPr/>
          </p:nvSpPr>
          <p:spPr bwMode="auto">
            <a:xfrm>
              <a:off x="510" y="794"/>
              <a:ext cx="218" cy="108"/>
            </a:xfrm>
            <a:custGeom>
              <a:avLst/>
              <a:gdLst>
                <a:gd name="T0" fmla="*/ 0 w 33"/>
                <a:gd name="T1" fmla="*/ 2147483646 h 16"/>
                <a:gd name="T2" fmla="*/ 2147483646 w 33"/>
                <a:gd name="T3" fmla="*/ 2147483646 h 16"/>
                <a:gd name="T4" fmla="*/ 2147483646 w 33"/>
                <a:gd name="T5" fmla="*/ 2147483646 h 16"/>
                <a:gd name="T6" fmla="*/ 2147483646 w 33"/>
                <a:gd name="T7" fmla="*/ 2147483646 h 16"/>
                <a:gd name="T8" fmla="*/ 2147483646 w 33"/>
                <a:gd name="T9" fmla="*/ 2147483646 h 16"/>
                <a:gd name="T10" fmla="*/ 2147483646 w 33"/>
                <a:gd name="T11" fmla="*/ 0 h 16"/>
                <a:gd name="T12" fmla="*/ 2147483646 w 33"/>
                <a:gd name="T13" fmla="*/ 2147483646 h 16"/>
                <a:gd name="T14" fmla="*/ 2147483646 w 33"/>
                <a:gd name="T15" fmla="*/ 2147483646 h 16"/>
                <a:gd name="T16" fmla="*/ 2147483646 w 33"/>
                <a:gd name="T17" fmla="*/ 2147483646 h 16"/>
                <a:gd name="T18" fmla="*/ 0 w 33"/>
                <a:gd name="T19" fmla="*/ 214748364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6">
                  <a:moveTo>
                    <a:pt x="0" y="16"/>
                  </a:moveTo>
                  <a:lnTo>
                    <a:pt x="5" y="10"/>
                  </a:lnTo>
                  <a:lnTo>
                    <a:pt x="9" y="6"/>
                  </a:lnTo>
                  <a:lnTo>
                    <a:pt x="16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05" name="Freeform 1078"/>
            <p:cNvSpPr>
              <a:spLocks/>
            </p:cNvSpPr>
            <p:nvPr/>
          </p:nvSpPr>
          <p:spPr bwMode="auto">
            <a:xfrm>
              <a:off x="695" y="808"/>
              <a:ext cx="46" cy="20"/>
            </a:xfrm>
            <a:custGeom>
              <a:avLst/>
              <a:gdLst>
                <a:gd name="T0" fmla="*/ 0 w 7"/>
                <a:gd name="T1" fmla="*/ 2147483646 h 3"/>
                <a:gd name="T2" fmla="*/ 2147483646 w 7"/>
                <a:gd name="T3" fmla="*/ 2147483646 h 3"/>
                <a:gd name="T4" fmla="*/ 2147483646 w 7"/>
                <a:gd name="T5" fmla="*/ 2147483646 h 3"/>
                <a:gd name="T6" fmla="*/ 2147483646 w 7"/>
                <a:gd name="T7" fmla="*/ 0 h 3"/>
                <a:gd name="T8" fmla="*/ 2147483646 w 7"/>
                <a:gd name="T9" fmla="*/ 0 h 3"/>
                <a:gd name="T10" fmla="*/ 2147483646 w 7"/>
                <a:gd name="T11" fmla="*/ 2147483646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5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1" y="2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06" name="Freeform 1079"/>
            <p:cNvSpPr>
              <a:spLocks/>
            </p:cNvSpPr>
            <p:nvPr/>
          </p:nvSpPr>
          <p:spPr bwMode="auto">
            <a:xfrm>
              <a:off x="437" y="1091"/>
              <a:ext cx="344" cy="357"/>
            </a:xfrm>
            <a:custGeom>
              <a:avLst/>
              <a:gdLst>
                <a:gd name="T0" fmla="*/ 2147483646 w 52"/>
                <a:gd name="T1" fmla="*/ 2147483646 h 53"/>
                <a:gd name="T2" fmla="*/ 2147483646 w 52"/>
                <a:gd name="T3" fmla="*/ 2147483646 h 53"/>
                <a:gd name="T4" fmla="*/ 2147483646 w 52"/>
                <a:gd name="T5" fmla="*/ 2147483646 h 53"/>
                <a:gd name="T6" fmla="*/ 2147483646 w 52"/>
                <a:gd name="T7" fmla="*/ 2147483646 h 53"/>
                <a:gd name="T8" fmla="*/ 2147483646 w 52"/>
                <a:gd name="T9" fmla="*/ 2147483646 h 53"/>
                <a:gd name="T10" fmla="*/ 2147483646 w 52"/>
                <a:gd name="T11" fmla="*/ 2147483646 h 53"/>
                <a:gd name="T12" fmla="*/ 2147483646 w 52"/>
                <a:gd name="T13" fmla="*/ 2147483646 h 53"/>
                <a:gd name="T14" fmla="*/ 2147483646 w 52"/>
                <a:gd name="T15" fmla="*/ 2147483646 h 53"/>
                <a:gd name="T16" fmla="*/ 2147483646 w 52"/>
                <a:gd name="T17" fmla="*/ 2147483646 h 53"/>
                <a:gd name="T18" fmla="*/ 2147483646 w 52"/>
                <a:gd name="T19" fmla="*/ 2147483646 h 53"/>
                <a:gd name="T20" fmla="*/ 2147483646 w 52"/>
                <a:gd name="T21" fmla="*/ 2147483646 h 53"/>
                <a:gd name="T22" fmla="*/ 2147483646 w 52"/>
                <a:gd name="T23" fmla="*/ 2147483646 h 53"/>
                <a:gd name="T24" fmla="*/ 2147483646 w 52"/>
                <a:gd name="T25" fmla="*/ 2147483646 h 53"/>
                <a:gd name="T26" fmla="*/ 2147483646 w 52"/>
                <a:gd name="T27" fmla="*/ 2147483646 h 53"/>
                <a:gd name="T28" fmla="*/ 2147483646 w 52"/>
                <a:gd name="T29" fmla="*/ 2147483646 h 53"/>
                <a:gd name="T30" fmla="*/ 2147483646 w 52"/>
                <a:gd name="T31" fmla="*/ 2147483646 h 53"/>
                <a:gd name="T32" fmla="*/ 2147483646 w 52"/>
                <a:gd name="T33" fmla="*/ 2147483646 h 53"/>
                <a:gd name="T34" fmla="*/ 2147483646 w 52"/>
                <a:gd name="T35" fmla="*/ 2147483646 h 53"/>
                <a:gd name="T36" fmla="*/ 2147483646 w 52"/>
                <a:gd name="T37" fmla="*/ 2147483646 h 53"/>
                <a:gd name="T38" fmla="*/ 2147483646 w 52"/>
                <a:gd name="T39" fmla="*/ 2147483646 h 53"/>
                <a:gd name="T40" fmla="*/ 2147483646 w 52"/>
                <a:gd name="T41" fmla="*/ 2147483646 h 53"/>
                <a:gd name="T42" fmla="*/ 2147483646 w 52"/>
                <a:gd name="T43" fmla="*/ 2147483646 h 53"/>
                <a:gd name="T44" fmla="*/ 2147483646 w 52"/>
                <a:gd name="T45" fmla="*/ 2147483646 h 53"/>
                <a:gd name="T46" fmla="*/ 0 w 52"/>
                <a:gd name="T47" fmla="*/ 2147483646 h 53"/>
                <a:gd name="T48" fmla="*/ 2147483646 w 52"/>
                <a:gd name="T49" fmla="*/ 2147483646 h 53"/>
                <a:gd name="T50" fmla="*/ 2147483646 w 52"/>
                <a:gd name="T51" fmla="*/ 2147483646 h 53"/>
                <a:gd name="T52" fmla="*/ 2147483646 w 52"/>
                <a:gd name="T53" fmla="*/ 2147483646 h 53"/>
                <a:gd name="T54" fmla="*/ 2147483646 w 52"/>
                <a:gd name="T55" fmla="*/ 0 h 53"/>
                <a:gd name="T56" fmla="*/ 2147483646 w 52"/>
                <a:gd name="T57" fmla="*/ 2147483646 h 53"/>
                <a:gd name="T58" fmla="*/ 2147483646 w 52"/>
                <a:gd name="T59" fmla="*/ 2147483646 h 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2" h="53">
                  <a:moveTo>
                    <a:pt x="35" y="9"/>
                  </a:moveTo>
                  <a:lnTo>
                    <a:pt x="23" y="6"/>
                  </a:lnTo>
                  <a:lnTo>
                    <a:pt x="17" y="8"/>
                  </a:lnTo>
                  <a:lnTo>
                    <a:pt x="9" y="15"/>
                  </a:lnTo>
                  <a:lnTo>
                    <a:pt x="6" y="21"/>
                  </a:lnTo>
                  <a:lnTo>
                    <a:pt x="13" y="33"/>
                  </a:lnTo>
                  <a:lnTo>
                    <a:pt x="21" y="42"/>
                  </a:lnTo>
                  <a:lnTo>
                    <a:pt x="29" y="46"/>
                  </a:lnTo>
                  <a:lnTo>
                    <a:pt x="35" y="47"/>
                  </a:lnTo>
                  <a:lnTo>
                    <a:pt x="40" y="43"/>
                  </a:lnTo>
                  <a:lnTo>
                    <a:pt x="46" y="31"/>
                  </a:lnTo>
                  <a:lnTo>
                    <a:pt x="48" y="24"/>
                  </a:lnTo>
                  <a:lnTo>
                    <a:pt x="52" y="26"/>
                  </a:lnTo>
                  <a:lnTo>
                    <a:pt x="47" y="37"/>
                  </a:lnTo>
                  <a:lnTo>
                    <a:pt x="43" y="46"/>
                  </a:lnTo>
                  <a:lnTo>
                    <a:pt x="36" y="51"/>
                  </a:lnTo>
                  <a:lnTo>
                    <a:pt x="32" y="53"/>
                  </a:lnTo>
                  <a:lnTo>
                    <a:pt x="23" y="49"/>
                  </a:lnTo>
                  <a:lnTo>
                    <a:pt x="15" y="44"/>
                  </a:lnTo>
                  <a:lnTo>
                    <a:pt x="8" y="38"/>
                  </a:lnTo>
                  <a:lnTo>
                    <a:pt x="9" y="36"/>
                  </a:lnTo>
                  <a:lnTo>
                    <a:pt x="7" y="33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19" y="0"/>
                  </a:lnTo>
                  <a:lnTo>
                    <a:pt x="32" y="3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07" name="Freeform 1080"/>
            <p:cNvSpPr>
              <a:spLocks noChangeAspect="1"/>
            </p:cNvSpPr>
            <p:nvPr/>
          </p:nvSpPr>
          <p:spPr bwMode="auto">
            <a:xfrm rot="-767878">
              <a:off x="576" y="1388"/>
              <a:ext cx="13" cy="13"/>
            </a:xfrm>
            <a:custGeom>
              <a:avLst/>
              <a:gdLst>
                <a:gd name="T0" fmla="*/ 0 w 17"/>
                <a:gd name="T1" fmla="*/ 0 h 22"/>
                <a:gd name="T2" fmla="*/ 2 w 17"/>
                <a:gd name="T3" fmla="*/ 1 h 22"/>
                <a:gd name="T4" fmla="*/ 2 w 17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lnTo>
                    <a:pt x="11" y="8"/>
                  </a:lnTo>
                  <a:lnTo>
                    <a:pt x="17" y="2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08" name="Freeform 1081"/>
            <p:cNvSpPr>
              <a:spLocks noChangeAspect="1"/>
            </p:cNvSpPr>
            <p:nvPr/>
          </p:nvSpPr>
          <p:spPr bwMode="auto">
            <a:xfrm rot="-767878">
              <a:off x="582" y="1381"/>
              <a:ext cx="20" cy="13"/>
            </a:xfrm>
            <a:custGeom>
              <a:avLst/>
              <a:gdLst>
                <a:gd name="T0" fmla="*/ 0 w 33"/>
                <a:gd name="T1" fmla="*/ 0 h 27"/>
                <a:gd name="T2" fmla="*/ 1 w 33"/>
                <a:gd name="T3" fmla="*/ 0 h 27"/>
                <a:gd name="T4" fmla="*/ 1 w 33"/>
                <a:gd name="T5" fmla="*/ 0 h 27"/>
                <a:gd name="T6" fmla="*/ 1 w 33"/>
                <a:gd name="T7" fmla="*/ 0 h 27"/>
                <a:gd name="T8" fmla="*/ 1 w 33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lnTo>
                    <a:pt x="13" y="0"/>
                  </a:lnTo>
                  <a:lnTo>
                    <a:pt x="23" y="5"/>
                  </a:lnTo>
                  <a:lnTo>
                    <a:pt x="32" y="13"/>
                  </a:lnTo>
                  <a:lnTo>
                    <a:pt x="33" y="2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09" name="Freeform 1082"/>
            <p:cNvSpPr>
              <a:spLocks/>
            </p:cNvSpPr>
            <p:nvPr/>
          </p:nvSpPr>
          <p:spPr bwMode="auto">
            <a:xfrm>
              <a:off x="662" y="1091"/>
              <a:ext cx="33" cy="54"/>
            </a:xfrm>
            <a:custGeom>
              <a:avLst/>
              <a:gdLst>
                <a:gd name="T0" fmla="*/ 0 w 5"/>
                <a:gd name="T1" fmla="*/ 2147483646 h 8"/>
                <a:gd name="T2" fmla="*/ 2147483646 w 5"/>
                <a:gd name="T3" fmla="*/ 0 h 8"/>
                <a:gd name="T4" fmla="*/ 2147483646 w 5"/>
                <a:gd name="T5" fmla="*/ 2147483646 h 8"/>
                <a:gd name="T6" fmla="*/ 2147483646 w 5"/>
                <a:gd name="T7" fmla="*/ 2147483646 h 8"/>
                <a:gd name="T8" fmla="*/ 0 w 5"/>
                <a:gd name="T9" fmla="*/ 214748364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lnTo>
                    <a:pt x="1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010" name="Freeform 1083"/>
            <p:cNvSpPr>
              <a:spLocks/>
            </p:cNvSpPr>
            <p:nvPr/>
          </p:nvSpPr>
          <p:spPr bwMode="auto">
            <a:xfrm>
              <a:off x="695" y="1098"/>
              <a:ext cx="191" cy="249"/>
            </a:xfrm>
            <a:custGeom>
              <a:avLst/>
              <a:gdLst>
                <a:gd name="T0" fmla="*/ 0 w 29"/>
                <a:gd name="T1" fmla="*/ 2147483646 h 37"/>
                <a:gd name="T2" fmla="*/ 2147483646 w 29"/>
                <a:gd name="T3" fmla="*/ 2147483646 h 37"/>
                <a:gd name="T4" fmla="*/ 2147483646 w 29"/>
                <a:gd name="T5" fmla="*/ 2147483646 h 37"/>
                <a:gd name="T6" fmla="*/ 2147483646 w 29"/>
                <a:gd name="T7" fmla="*/ 2147483646 h 37"/>
                <a:gd name="T8" fmla="*/ 2147483646 w 29"/>
                <a:gd name="T9" fmla="*/ 2147483646 h 37"/>
                <a:gd name="T10" fmla="*/ 2147483646 w 29"/>
                <a:gd name="T11" fmla="*/ 2147483646 h 37"/>
                <a:gd name="T12" fmla="*/ 2147483646 w 29"/>
                <a:gd name="T13" fmla="*/ 2147483646 h 37"/>
                <a:gd name="T14" fmla="*/ 2147483646 w 29"/>
                <a:gd name="T15" fmla="*/ 2147483646 h 37"/>
                <a:gd name="T16" fmla="*/ 2147483646 w 29"/>
                <a:gd name="T17" fmla="*/ 2147483646 h 37"/>
                <a:gd name="T18" fmla="*/ 2147483646 w 29"/>
                <a:gd name="T19" fmla="*/ 2147483646 h 37"/>
                <a:gd name="T20" fmla="*/ 2147483646 w 29"/>
                <a:gd name="T21" fmla="*/ 2147483646 h 37"/>
                <a:gd name="T22" fmla="*/ 2147483646 w 29"/>
                <a:gd name="T23" fmla="*/ 2147483646 h 37"/>
                <a:gd name="T24" fmla="*/ 2147483646 w 29"/>
                <a:gd name="T25" fmla="*/ 2147483646 h 37"/>
                <a:gd name="T26" fmla="*/ 2147483646 w 29"/>
                <a:gd name="T27" fmla="*/ 2147483646 h 37"/>
                <a:gd name="T28" fmla="*/ 2147483646 w 29"/>
                <a:gd name="T29" fmla="*/ 2147483646 h 37"/>
                <a:gd name="T30" fmla="*/ 2147483646 w 29"/>
                <a:gd name="T31" fmla="*/ 2147483646 h 37"/>
                <a:gd name="T32" fmla="*/ 2147483646 w 29"/>
                <a:gd name="T33" fmla="*/ 2147483646 h 37"/>
                <a:gd name="T34" fmla="*/ 2147483646 w 29"/>
                <a:gd name="T35" fmla="*/ 2147483646 h 37"/>
                <a:gd name="T36" fmla="*/ 2147483646 w 29"/>
                <a:gd name="T37" fmla="*/ 2147483646 h 37"/>
                <a:gd name="T38" fmla="*/ 2147483646 w 29"/>
                <a:gd name="T39" fmla="*/ 0 h 37"/>
                <a:gd name="T40" fmla="*/ 2147483646 w 29"/>
                <a:gd name="T41" fmla="*/ 0 h 37"/>
                <a:gd name="T42" fmla="*/ 0 w 29"/>
                <a:gd name="T43" fmla="*/ 2147483646 h 3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9" h="37">
                  <a:moveTo>
                    <a:pt x="0" y="3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7" y="8"/>
                  </a:lnTo>
                  <a:lnTo>
                    <a:pt x="19" y="16"/>
                  </a:lnTo>
                  <a:lnTo>
                    <a:pt x="26" y="23"/>
                  </a:lnTo>
                  <a:lnTo>
                    <a:pt x="26" y="27"/>
                  </a:lnTo>
                  <a:lnTo>
                    <a:pt x="25" y="30"/>
                  </a:lnTo>
                  <a:lnTo>
                    <a:pt x="18" y="32"/>
                  </a:lnTo>
                  <a:lnTo>
                    <a:pt x="10" y="33"/>
                  </a:lnTo>
                  <a:lnTo>
                    <a:pt x="9" y="37"/>
                  </a:lnTo>
                  <a:lnTo>
                    <a:pt x="16" y="36"/>
                  </a:lnTo>
                  <a:lnTo>
                    <a:pt x="23" y="34"/>
                  </a:lnTo>
                  <a:lnTo>
                    <a:pt x="29" y="30"/>
                  </a:lnTo>
                  <a:lnTo>
                    <a:pt x="29" y="24"/>
                  </a:lnTo>
                  <a:lnTo>
                    <a:pt x="27" y="20"/>
                  </a:lnTo>
                  <a:lnTo>
                    <a:pt x="19" y="13"/>
                  </a:lnTo>
                  <a:lnTo>
                    <a:pt x="10" y="7"/>
                  </a:lnTo>
                  <a:lnTo>
                    <a:pt x="6" y="4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111620" name="Group 1634"/>
          <p:cNvGrpSpPr>
            <a:grpSpLocks/>
          </p:cNvGrpSpPr>
          <p:nvPr/>
        </p:nvGrpSpPr>
        <p:grpSpPr bwMode="auto">
          <a:xfrm>
            <a:off x="4114801" y="533401"/>
            <a:ext cx="931863" cy="1039813"/>
            <a:chOff x="1632" y="336"/>
            <a:chExt cx="587" cy="655"/>
          </a:xfrm>
        </p:grpSpPr>
        <p:sp>
          <p:nvSpPr>
            <p:cNvPr id="111847" name="Freeform 1085"/>
            <p:cNvSpPr>
              <a:spLocks noChangeAspect="1"/>
            </p:cNvSpPr>
            <p:nvPr/>
          </p:nvSpPr>
          <p:spPr bwMode="auto">
            <a:xfrm rot="-767878">
              <a:off x="1632" y="746"/>
              <a:ext cx="7" cy="23"/>
            </a:xfrm>
            <a:custGeom>
              <a:avLst/>
              <a:gdLst>
                <a:gd name="T0" fmla="*/ 0 w 11"/>
                <a:gd name="T1" fmla="*/ 0 h 54"/>
                <a:gd name="T2" fmla="*/ 1 w 11"/>
                <a:gd name="T3" fmla="*/ 0 h 54"/>
                <a:gd name="T4" fmla="*/ 1 w 11"/>
                <a:gd name="T5" fmla="*/ 0 h 54"/>
                <a:gd name="T6" fmla="*/ 1 w 11"/>
                <a:gd name="T7" fmla="*/ 0 h 54"/>
                <a:gd name="T8" fmla="*/ 0 w 11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4">
                  <a:moveTo>
                    <a:pt x="0" y="0"/>
                  </a:moveTo>
                  <a:lnTo>
                    <a:pt x="9" y="11"/>
                  </a:lnTo>
                  <a:lnTo>
                    <a:pt x="11" y="26"/>
                  </a:lnTo>
                  <a:lnTo>
                    <a:pt x="9" y="41"/>
                  </a:lnTo>
                  <a:lnTo>
                    <a:pt x="0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48" name="Freeform 1086"/>
            <p:cNvSpPr>
              <a:spLocks noChangeAspect="1"/>
            </p:cNvSpPr>
            <p:nvPr/>
          </p:nvSpPr>
          <p:spPr bwMode="auto">
            <a:xfrm rot="21133056" flipH="1">
              <a:off x="1867" y="450"/>
              <a:ext cx="98" cy="165"/>
            </a:xfrm>
            <a:custGeom>
              <a:avLst/>
              <a:gdLst>
                <a:gd name="T0" fmla="*/ 1 w 180"/>
                <a:gd name="T1" fmla="*/ 0 h 442"/>
                <a:gd name="T2" fmla="*/ 1 w 180"/>
                <a:gd name="T3" fmla="*/ 0 h 442"/>
                <a:gd name="T4" fmla="*/ 1 w 180"/>
                <a:gd name="T5" fmla="*/ 0 h 442"/>
                <a:gd name="T6" fmla="*/ 1 w 180"/>
                <a:gd name="T7" fmla="*/ 0 h 442"/>
                <a:gd name="T8" fmla="*/ 1 w 180"/>
                <a:gd name="T9" fmla="*/ 0 h 442"/>
                <a:gd name="T10" fmla="*/ 1 w 180"/>
                <a:gd name="T11" fmla="*/ 0 h 442"/>
                <a:gd name="T12" fmla="*/ 0 w 180"/>
                <a:gd name="T13" fmla="*/ 0 h 442"/>
                <a:gd name="T14" fmla="*/ 0 w 180"/>
                <a:gd name="T15" fmla="*/ 0 h 442"/>
                <a:gd name="T16" fmla="*/ 1 w 180"/>
                <a:gd name="T17" fmla="*/ 0 h 4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442">
                  <a:moveTo>
                    <a:pt x="180" y="0"/>
                  </a:moveTo>
                  <a:lnTo>
                    <a:pt x="129" y="43"/>
                  </a:lnTo>
                  <a:lnTo>
                    <a:pt x="86" y="91"/>
                  </a:lnTo>
                  <a:lnTo>
                    <a:pt x="52" y="142"/>
                  </a:lnTo>
                  <a:lnTo>
                    <a:pt x="26" y="195"/>
                  </a:lnTo>
                  <a:lnTo>
                    <a:pt x="9" y="252"/>
                  </a:lnTo>
                  <a:lnTo>
                    <a:pt x="0" y="312"/>
                  </a:lnTo>
                  <a:lnTo>
                    <a:pt x="0" y="377"/>
                  </a:lnTo>
                  <a:lnTo>
                    <a:pt x="9" y="4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49" name="Freeform 1087"/>
            <p:cNvSpPr>
              <a:spLocks noChangeAspect="1"/>
            </p:cNvSpPr>
            <p:nvPr/>
          </p:nvSpPr>
          <p:spPr bwMode="auto">
            <a:xfrm rot="21133056" flipH="1">
              <a:off x="1952" y="524"/>
              <a:ext cx="39" cy="23"/>
            </a:xfrm>
            <a:custGeom>
              <a:avLst/>
              <a:gdLst>
                <a:gd name="T0" fmla="*/ 0 w 79"/>
                <a:gd name="T1" fmla="*/ 0 h 65"/>
                <a:gd name="T2" fmla="*/ 0 w 79"/>
                <a:gd name="T3" fmla="*/ 0 h 65"/>
                <a:gd name="T4" fmla="*/ 0 w 79"/>
                <a:gd name="T5" fmla="*/ 0 h 65"/>
                <a:gd name="T6" fmla="*/ 0 w 79"/>
                <a:gd name="T7" fmla="*/ 0 h 65"/>
                <a:gd name="T8" fmla="*/ 0 w 79"/>
                <a:gd name="T9" fmla="*/ 0 h 65"/>
                <a:gd name="T10" fmla="*/ 0 w 79"/>
                <a:gd name="T11" fmla="*/ 0 h 65"/>
                <a:gd name="T12" fmla="*/ 0 w 79"/>
                <a:gd name="T13" fmla="*/ 0 h 65"/>
                <a:gd name="T14" fmla="*/ 0 w 79"/>
                <a:gd name="T15" fmla="*/ 0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65">
                  <a:moveTo>
                    <a:pt x="0" y="0"/>
                  </a:moveTo>
                  <a:lnTo>
                    <a:pt x="0" y="26"/>
                  </a:lnTo>
                  <a:lnTo>
                    <a:pt x="3" y="46"/>
                  </a:lnTo>
                  <a:lnTo>
                    <a:pt x="12" y="60"/>
                  </a:lnTo>
                  <a:lnTo>
                    <a:pt x="24" y="65"/>
                  </a:lnTo>
                  <a:lnTo>
                    <a:pt x="41" y="65"/>
                  </a:lnTo>
                  <a:lnTo>
                    <a:pt x="60" y="55"/>
                  </a:lnTo>
                  <a:lnTo>
                    <a:pt x="79" y="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50" name="Freeform 1088"/>
            <p:cNvSpPr>
              <a:spLocks noChangeAspect="1"/>
            </p:cNvSpPr>
            <p:nvPr/>
          </p:nvSpPr>
          <p:spPr bwMode="auto">
            <a:xfrm rot="21133056" flipH="1">
              <a:off x="1958" y="547"/>
              <a:ext cx="33" cy="5"/>
            </a:xfrm>
            <a:custGeom>
              <a:avLst/>
              <a:gdLst>
                <a:gd name="T0" fmla="*/ 0 w 53"/>
                <a:gd name="T1" fmla="*/ 0 h 27"/>
                <a:gd name="T2" fmla="*/ 1 w 53"/>
                <a:gd name="T3" fmla="*/ 0 h 27"/>
                <a:gd name="T4" fmla="*/ 1 w 53"/>
                <a:gd name="T5" fmla="*/ 0 h 27"/>
                <a:gd name="T6" fmla="*/ 1 w 53"/>
                <a:gd name="T7" fmla="*/ 0 h 27"/>
                <a:gd name="T8" fmla="*/ 1 w 53"/>
                <a:gd name="T9" fmla="*/ 0 h 27"/>
                <a:gd name="T10" fmla="*/ 1 w 53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7">
                  <a:moveTo>
                    <a:pt x="0" y="0"/>
                  </a:moveTo>
                  <a:lnTo>
                    <a:pt x="7" y="17"/>
                  </a:lnTo>
                  <a:lnTo>
                    <a:pt x="19" y="27"/>
                  </a:lnTo>
                  <a:lnTo>
                    <a:pt x="31" y="27"/>
                  </a:lnTo>
                  <a:lnTo>
                    <a:pt x="43" y="17"/>
                  </a:lnTo>
                  <a:lnTo>
                    <a:pt x="53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51" name="Freeform 1089"/>
            <p:cNvSpPr>
              <a:spLocks noChangeAspect="1"/>
            </p:cNvSpPr>
            <p:nvPr/>
          </p:nvSpPr>
          <p:spPr bwMode="auto">
            <a:xfrm rot="21133056" flipH="1">
              <a:off x="1958" y="552"/>
              <a:ext cx="20" cy="6"/>
            </a:xfrm>
            <a:custGeom>
              <a:avLst/>
              <a:gdLst>
                <a:gd name="T0" fmla="*/ 0 w 39"/>
                <a:gd name="T1" fmla="*/ 0 h 7"/>
                <a:gd name="T2" fmla="*/ 1 w 39"/>
                <a:gd name="T3" fmla="*/ 3 h 7"/>
                <a:gd name="T4" fmla="*/ 1 w 39"/>
                <a:gd name="T5" fmla="*/ 3 h 7"/>
                <a:gd name="T6" fmla="*/ 1 w 39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lnTo>
                    <a:pt x="12" y="7"/>
                  </a:lnTo>
                  <a:lnTo>
                    <a:pt x="27" y="7"/>
                  </a:lnTo>
                  <a:lnTo>
                    <a:pt x="39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52" name="Freeform 1090"/>
            <p:cNvSpPr>
              <a:spLocks noChangeAspect="1"/>
            </p:cNvSpPr>
            <p:nvPr/>
          </p:nvSpPr>
          <p:spPr bwMode="auto">
            <a:xfrm rot="21133056" flipH="1">
              <a:off x="1762" y="433"/>
              <a:ext cx="7" cy="34"/>
            </a:xfrm>
            <a:custGeom>
              <a:avLst/>
              <a:gdLst>
                <a:gd name="T0" fmla="*/ 1 w 14"/>
                <a:gd name="T1" fmla="*/ 0 h 94"/>
                <a:gd name="T2" fmla="*/ 1 w 14"/>
                <a:gd name="T3" fmla="*/ 0 h 94"/>
                <a:gd name="T4" fmla="*/ 0 w 14"/>
                <a:gd name="T5" fmla="*/ 0 h 94"/>
                <a:gd name="T6" fmla="*/ 1 w 14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4">
                  <a:moveTo>
                    <a:pt x="14" y="0"/>
                  </a:moveTo>
                  <a:lnTo>
                    <a:pt x="2" y="32"/>
                  </a:lnTo>
                  <a:lnTo>
                    <a:pt x="0" y="63"/>
                  </a:lnTo>
                  <a:lnTo>
                    <a:pt x="7" y="9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53" name="Freeform 1091"/>
            <p:cNvSpPr>
              <a:spLocks noChangeAspect="1"/>
            </p:cNvSpPr>
            <p:nvPr/>
          </p:nvSpPr>
          <p:spPr bwMode="auto">
            <a:xfrm rot="21133056" flipH="1">
              <a:off x="1782" y="444"/>
              <a:ext cx="13" cy="17"/>
            </a:xfrm>
            <a:custGeom>
              <a:avLst/>
              <a:gdLst>
                <a:gd name="T0" fmla="*/ 0 w 24"/>
                <a:gd name="T1" fmla="*/ 0 h 41"/>
                <a:gd name="T2" fmla="*/ 1 w 24"/>
                <a:gd name="T3" fmla="*/ 0 h 41"/>
                <a:gd name="T4" fmla="*/ 1 w 24"/>
                <a:gd name="T5" fmla="*/ 0 h 41"/>
                <a:gd name="T6" fmla="*/ 1 w 24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1">
                  <a:moveTo>
                    <a:pt x="0" y="0"/>
                  </a:moveTo>
                  <a:lnTo>
                    <a:pt x="5" y="17"/>
                  </a:lnTo>
                  <a:lnTo>
                    <a:pt x="12" y="29"/>
                  </a:lnTo>
                  <a:lnTo>
                    <a:pt x="24" y="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54" name="Freeform 1092"/>
            <p:cNvSpPr>
              <a:spLocks noChangeAspect="1"/>
            </p:cNvSpPr>
            <p:nvPr/>
          </p:nvSpPr>
          <p:spPr bwMode="auto">
            <a:xfrm rot="21133056" flipH="1">
              <a:off x="1984" y="609"/>
              <a:ext cx="46" cy="92"/>
            </a:xfrm>
            <a:custGeom>
              <a:avLst/>
              <a:gdLst>
                <a:gd name="T0" fmla="*/ 1 w 91"/>
                <a:gd name="T1" fmla="*/ 0 h 237"/>
                <a:gd name="T2" fmla="*/ 1 w 91"/>
                <a:gd name="T3" fmla="*/ 0 h 237"/>
                <a:gd name="T4" fmla="*/ 1 w 91"/>
                <a:gd name="T5" fmla="*/ 0 h 237"/>
                <a:gd name="T6" fmla="*/ 1 w 91"/>
                <a:gd name="T7" fmla="*/ 0 h 237"/>
                <a:gd name="T8" fmla="*/ 1 w 91"/>
                <a:gd name="T9" fmla="*/ 0 h 237"/>
                <a:gd name="T10" fmla="*/ 1 w 91"/>
                <a:gd name="T11" fmla="*/ 0 h 237"/>
                <a:gd name="T12" fmla="*/ 1 w 91"/>
                <a:gd name="T13" fmla="*/ 0 h 237"/>
                <a:gd name="T14" fmla="*/ 1 w 91"/>
                <a:gd name="T15" fmla="*/ 0 h 237"/>
                <a:gd name="T16" fmla="*/ 1 w 91"/>
                <a:gd name="T17" fmla="*/ 0 h 237"/>
                <a:gd name="T18" fmla="*/ 1 w 91"/>
                <a:gd name="T19" fmla="*/ 0 h 237"/>
                <a:gd name="T20" fmla="*/ 0 w 91"/>
                <a:gd name="T21" fmla="*/ 0 h 237"/>
                <a:gd name="T22" fmla="*/ 0 w 91"/>
                <a:gd name="T23" fmla="*/ 0 h 237"/>
                <a:gd name="T24" fmla="*/ 1 w 91"/>
                <a:gd name="T25" fmla="*/ 0 h 237"/>
                <a:gd name="T26" fmla="*/ 1 w 91"/>
                <a:gd name="T27" fmla="*/ 0 h 237"/>
                <a:gd name="T28" fmla="*/ 1 w 91"/>
                <a:gd name="T29" fmla="*/ 0 h 237"/>
                <a:gd name="T30" fmla="*/ 1 w 91"/>
                <a:gd name="T31" fmla="*/ 0 h 237"/>
                <a:gd name="T32" fmla="*/ 1 w 91"/>
                <a:gd name="T33" fmla="*/ 0 h 237"/>
                <a:gd name="T34" fmla="*/ 1 w 91"/>
                <a:gd name="T35" fmla="*/ 0 h 237"/>
                <a:gd name="T36" fmla="*/ 1 w 91"/>
                <a:gd name="T37" fmla="*/ 0 h 2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1" h="237">
                  <a:moveTo>
                    <a:pt x="67" y="21"/>
                  </a:moveTo>
                  <a:lnTo>
                    <a:pt x="72" y="53"/>
                  </a:lnTo>
                  <a:lnTo>
                    <a:pt x="72" y="62"/>
                  </a:lnTo>
                  <a:lnTo>
                    <a:pt x="65" y="69"/>
                  </a:lnTo>
                  <a:lnTo>
                    <a:pt x="55" y="72"/>
                  </a:lnTo>
                  <a:lnTo>
                    <a:pt x="45" y="67"/>
                  </a:lnTo>
                  <a:lnTo>
                    <a:pt x="31" y="65"/>
                  </a:lnTo>
                  <a:lnTo>
                    <a:pt x="19" y="69"/>
                  </a:lnTo>
                  <a:lnTo>
                    <a:pt x="9" y="79"/>
                  </a:lnTo>
                  <a:lnTo>
                    <a:pt x="5" y="91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5" y="161"/>
                  </a:lnTo>
                  <a:lnTo>
                    <a:pt x="17" y="185"/>
                  </a:lnTo>
                  <a:lnTo>
                    <a:pt x="33" y="206"/>
                  </a:lnTo>
                  <a:lnTo>
                    <a:pt x="57" y="225"/>
                  </a:lnTo>
                  <a:lnTo>
                    <a:pt x="81" y="237"/>
                  </a:lnTo>
                  <a:lnTo>
                    <a:pt x="91" y="0"/>
                  </a:lnTo>
                  <a:lnTo>
                    <a:pt x="67" y="21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55" name="Freeform 1093"/>
            <p:cNvSpPr>
              <a:spLocks noChangeAspect="1"/>
            </p:cNvSpPr>
            <p:nvPr/>
          </p:nvSpPr>
          <p:spPr bwMode="auto">
            <a:xfrm rot="21133056" flipH="1">
              <a:off x="1991" y="638"/>
              <a:ext cx="26" cy="28"/>
            </a:xfrm>
            <a:custGeom>
              <a:avLst/>
              <a:gdLst>
                <a:gd name="T0" fmla="*/ 1 w 52"/>
                <a:gd name="T1" fmla="*/ 0 h 84"/>
                <a:gd name="T2" fmla="*/ 1 w 52"/>
                <a:gd name="T3" fmla="*/ 0 h 84"/>
                <a:gd name="T4" fmla="*/ 1 w 52"/>
                <a:gd name="T5" fmla="*/ 0 h 84"/>
                <a:gd name="T6" fmla="*/ 1 w 52"/>
                <a:gd name="T7" fmla="*/ 0 h 84"/>
                <a:gd name="T8" fmla="*/ 0 w 52"/>
                <a:gd name="T9" fmla="*/ 0 h 84"/>
                <a:gd name="T10" fmla="*/ 1 w 52"/>
                <a:gd name="T11" fmla="*/ 0 h 84"/>
                <a:gd name="T12" fmla="*/ 1 w 52"/>
                <a:gd name="T13" fmla="*/ 0 h 84"/>
                <a:gd name="T14" fmla="*/ 1 w 52"/>
                <a:gd name="T15" fmla="*/ 0 h 84"/>
                <a:gd name="T16" fmla="*/ 1 w 52"/>
                <a:gd name="T17" fmla="*/ 0 h 84"/>
                <a:gd name="T18" fmla="*/ 1 w 52"/>
                <a:gd name="T19" fmla="*/ 0 h 84"/>
                <a:gd name="T20" fmla="*/ 1 w 52"/>
                <a:gd name="T21" fmla="*/ 0 h 84"/>
                <a:gd name="T22" fmla="*/ 1 w 52"/>
                <a:gd name="T23" fmla="*/ 0 h 84"/>
                <a:gd name="T24" fmla="*/ 1 w 52"/>
                <a:gd name="T25" fmla="*/ 0 h 84"/>
                <a:gd name="T26" fmla="*/ 1 w 52"/>
                <a:gd name="T27" fmla="*/ 0 h 84"/>
                <a:gd name="T28" fmla="*/ 1 w 52"/>
                <a:gd name="T29" fmla="*/ 0 h 84"/>
                <a:gd name="T30" fmla="*/ 1 w 52"/>
                <a:gd name="T31" fmla="*/ 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2" h="84">
                  <a:moveTo>
                    <a:pt x="16" y="0"/>
                  </a:moveTo>
                  <a:lnTo>
                    <a:pt x="24" y="17"/>
                  </a:lnTo>
                  <a:lnTo>
                    <a:pt x="21" y="36"/>
                  </a:lnTo>
                  <a:lnTo>
                    <a:pt x="14" y="55"/>
                  </a:lnTo>
                  <a:lnTo>
                    <a:pt x="0" y="67"/>
                  </a:lnTo>
                  <a:lnTo>
                    <a:pt x="14" y="65"/>
                  </a:lnTo>
                  <a:lnTo>
                    <a:pt x="21" y="55"/>
                  </a:lnTo>
                  <a:lnTo>
                    <a:pt x="21" y="84"/>
                  </a:lnTo>
                  <a:lnTo>
                    <a:pt x="28" y="55"/>
                  </a:lnTo>
                  <a:lnTo>
                    <a:pt x="33" y="41"/>
                  </a:lnTo>
                  <a:lnTo>
                    <a:pt x="48" y="31"/>
                  </a:lnTo>
                  <a:lnTo>
                    <a:pt x="43" y="19"/>
                  </a:lnTo>
                  <a:lnTo>
                    <a:pt x="45" y="10"/>
                  </a:lnTo>
                  <a:lnTo>
                    <a:pt x="52" y="0"/>
                  </a:lnTo>
                  <a:lnTo>
                    <a:pt x="33" y="22"/>
                  </a:lnTo>
                  <a:lnTo>
                    <a:pt x="21" y="4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56" name="Freeform 1094"/>
            <p:cNvSpPr>
              <a:spLocks noChangeAspect="1"/>
            </p:cNvSpPr>
            <p:nvPr/>
          </p:nvSpPr>
          <p:spPr bwMode="auto">
            <a:xfrm rot="21133056" flipH="1">
              <a:off x="1736" y="513"/>
              <a:ext cx="20" cy="17"/>
            </a:xfrm>
            <a:custGeom>
              <a:avLst/>
              <a:gdLst>
                <a:gd name="T0" fmla="*/ 1 w 31"/>
                <a:gd name="T1" fmla="*/ 0 h 45"/>
                <a:gd name="T2" fmla="*/ 0 w 31"/>
                <a:gd name="T3" fmla="*/ 0 h 45"/>
                <a:gd name="T4" fmla="*/ 1 w 31"/>
                <a:gd name="T5" fmla="*/ 0 h 45"/>
                <a:gd name="T6" fmla="*/ 1 w 31"/>
                <a:gd name="T7" fmla="*/ 0 h 45"/>
                <a:gd name="T8" fmla="*/ 1 w 3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5">
                  <a:moveTo>
                    <a:pt x="19" y="0"/>
                  </a:moveTo>
                  <a:lnTo>
                    <a:pt x="0" y="19"/>
                  </a:lnTo>
                  <a:lnTo>
                    <a:pt x="12" y="45"/>
                  </a:lnTo>
                  <a:lnTo>
                    <a:pt x="31" y="2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57" name="Freeform 1095"/>
            <p:cNvSpPr>
              <a:spLocks noChangeAspect="1"/>
            </p:cNvSpPr>
            <p:nvPr/>
          </p:nvSpPr>
          <p:spPr bwMode="auto">
            <a:xfrm rot="21133056" flipH="1">
              <a:off x="1730" y="530"/>
              <a:ext cx="19" cy="11"/>
            </a:xfrm>
            <a:custGeom>
              <a:avLst/>
              <a:gdLst>
                <a:gd name="T0" fmla="*/ 0 w 34"/>
                <a:gd name="T1" fmla="*/ 0 h 29"/>
                <a:gd name="T2" fmla="*/ 1 w 34"/>
                <a:gd name="T3" fmla="*/ 0 h 29"/>
                <a:gd name="T4" fmla="*/ 1 w 34"/>
                <a:gd name="T5" fmla="*/ 0 h 29"/>
                <a:gd name="T6" fmla="*/ 1 w 34"/>
                <a:gd name="T7" fmla="*/ 0 h 29"/>
                <a:gd name="T8" fmla="*/ 0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0" y="0"/>
                  </a:moveTo>
                  <a:lnTo>
                    <a:pt x="8" y="26"/>
                  </a:lnTo>
                  <a:lnTo>
                    <a:pt x="34" y="29"/>
                  </a:lnTo>
                  <a:lnTo>
                    <a:pt x="2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58" name="Freeform 1096"/>
            <p:cNvSpPr>
              <a:spLocks noChangeAspect="1"/>
            </p:cNvSpPr>
            <p:nvPr/>
          </p:nvSpPr>
          <p:spPr bwMode="auto">
            <a:xfrm rot="21133056" flipH="1">
              <a:off x="1743" y="530"/>
              <a:ext cx="19" cy="11"/>
            </a:xfrm>
            <a:custGeom>
              <a:avLst/>
              <a:gdLst>
                <a:gd name="T0" fmla="*/ 1 w 36"/>
                <a:gd name="T1" fmla="*/ 0 h 26"/>
                <a:gd name="T2" fmla="*/ 1 w 36"/>
                <a:gd name="T3" fmla="*/ 0 h 26"/>
                <a:gd name="T4" fmla="*/ 0 w 36"/>
                <a:gd name="T5" fmla="*/ 0 h 26"/>
                <a:gd name="T6" fmla="*/ 1 w 36"/>
                <a:gd name="T7" fmla="*/ 0 h 26"/>
                <a:gd name="T8" fmla="*/ 1 w 36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6">
                  <a:moveTo>
                    <a:pt x="36" y="0"/>
                  </a:moveTo>
                  <a:lnTo>
                    <a:pt x="7" y="0"/>
                  </a:lnTo>
                  <a:lnTo>
                    <a:pt x="0" y="26"/>
                  </a:lnTo>
                  <a:lnTo>
                    <a:pt x="27" y="2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59" name="Freeform 1097"/>
            <p:cNvSpPr>
              <a:spLocks noChangeAspect="1"/>
            </p:cNvSpPr>
            <p:nvPr/>
          </p:nvSpPr>
          <p:spPr bwMode="auto">
            <a:xfrm rot="-466944">
              <a:off x="2010" y="433"/>
              <a:ext cx="13" cy="6"/>
            </a:xfrm>
            <a:custGeom>
              <a:avLst/>
              <a:gdLst>
                <a:gd name="T0" fmla="*/ 1 w 19"/>
                <a:gd name="T1" fmla="*/ 0 h 15"/>
                <a:gd name="T2" fmla="*/ 1 w 19"/>
                <a:gd name="T3" fmla="*/ 0 h 15"/>
                <a:gd name="T4" fmla="*/ 1 w 19"/>
                <a:gd name="T5" fmla="*/ 0 h 15"/>
                <a:gd name="T6" fmla="*/ 0 w 19"/>
                <a:gd name="T7" fmla="*/ 0 h 15"/>
                <a:gd name="T8" fmla="*/ 0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9" y="4"/>
                  </a:moveTo>
                  <a:lnTo>
                    <a:pt x="13" y="13"/>
                  </a:lnTo>
                  <a:lnTo>
                    <a:pt x="6" y="15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60" name="Freeform 1098"/>
            <p:cNvSpPr>
              <a:spLocks noChangeAspect="1"/>
            </p:cNvSpPr>
            <p:nvPr/>
          </p:nvSpPr>
          <p:spPr bwMode="auto">
            <a:xfrm rot="-466944">
              <a:off x="2180" y="729"/>
              <a:ext cx="6" cy="17"/>
            </a:xfrm>
            <a:custGeom>
              <a:avLst/>
              <a:gdLst>
                <a:gd name="T0" fmla="*/ 0 w 6"/>
                <a:gd name="T1" fmla="*/ 0 h 39"/>
                <a:gd name="T2" fmla="*/ 6 w 6"/>
                <a:gd name="T3" fmla="*/ 0 h 39"/>
                <a:gd name="T4" fmla="*/ 6 w 6"/>
                <a:gd name="T5" fmla="*/ 0 h 39"/>
                <a:gd name="T6" fmla="*/ 0 w 6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9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  <a:lnTo>
                    <a:pt x="0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61" name="Freeform 1099"/>
            <p:cNvSpPr>
              <a:spLocks noChangeAspect="1"/>
            </p:cNvSpPr>
            <p:nvPr/>
          </p:nvSpPr>
          <p:spPr bwMode="auto">
            <a:xfrm rot="-466944">
              <a:off x="1717" y="336"/>
              <a:ext cx="359" cy="148"/>
            </a:xfrm>
            <a:custGeom>
              <a:avLst/>
              <a:gdLst>
                <a:gd name="T0" fmla="*/ 1 w 658"/>
                <a:gd name="T1" fmla="*/ 0 h 388"/>
                <a:gd name="T2" fmla="*/ 1 w 658"/>
                <a:gd name="T3" fmla="*/ 0 h 388"/>
                <a:gd name="T4" fmla="*/ 1 w 658"/>
                <a:gd name="T5" fmla="*/ 0 h 388"/>
                <a:gd name="T6" fmla="*/ 1 w 658"/>
                <a:gd name="T7" fmla="*/ 0 h 388"/>
                <a:gd name="T8" fmla="*/ 1 w 658"/>
                <a:gd name="T9" fmla="*/ 0 h 388"/>
                <a:gd name="T10" fmla="*/ 1 w 658"/>
                <a:gd name="T11" fmla="*/ 0 h 388"/>
                <a:gd name="T12" fmla="*/ 1 w 658"/>
                <a:gd name="T13" fmla="*/ 0 h 388"/>
                <a:gd name="T14" fmla="*/ 1 w 658"/>
                <a:gd name="T15" fmla="*/ 0 h 388"/>
                <a:gd name="T16" fmla="*/ 1 w 658"/>
                <a:gd name="T17" fmla="*/ 0 h 388"/>
                <a:gd name="T18" fmla="*/ 1 w 658"/>
                <a:gd name="T19" fmla="*/ 0 h 388"/>
                <a:gd name="T20" fmla="*/ 1 w 658"/>
                <a:gd name="T21" fmla="*/ 0 h 388"/>
                <a:gd name="T22" fmla="*/ 1 w 658"/>
                <a:gd name="T23" fmla="*/ 0 h 388"/>
                <a:gd name="T24" fmla="*/ 1 w 658"/>
                <a:gd name="T25" fmla="*/ 0 h 388"/>
                <a:gd name="T26" fmla="*/ 1 w 658"/>
                <a:gd name="T27" fmla="*/ 0 h 388"/>
                <a:gd name="T28" fmla="*/ 1 w 658"/>
                <a:gd name="T29" fmla="*/ 0 h 388"/>
                <a:gd name="T30" fmla="*/ 1 w 658"/>
                <a:gd name="T31" fmla="*/ 0 h 388"/>
                <a:gd name="T32" fmla="*/ 1 w 658"/>
                <a:gd name="T33" fmla="*/ 0 h 388"/>
                <a:gd name="T34" fmla="*/ 1 w 658"/>
                <a:gd name="T35" fmla="*/ 0 h 388"/>
                <a:gd name="T36" fmla="*/ 1 w 658"/>
                <a:gd name="T37" fmla="*/ 0 h 388"/>
                <a:gd name="T38" fmla="*/ 1 w 658"/>
                <a:gd name="T39" fmla="*/ 0 h 388"/>
                <a:gd name="T40" fmla="*/ 1 w 658"/>
                <a:gd name="T41" fmla="*/ 0 h 388"/>
                <a:gd name="T42" fmla="*/ 1 w 658"/>
                <a:gd name="T43" fmla="*/ 0 h 388"/>
                <a:gd name="T44" fmla="*/ 0 w 658"/>
                <a:gd name="T45" fmla="*/ 0 h 388"/>
                <a:gd name="T46" fmla="*/ 1 w 658"/>
                <a:gd name="T47" fmla="*/ 0 h 388"/>
                <a:gd name="T48" fmla="*/ 1 w 658"/>
                <a:gd name="T49" fmla="*/ 0 h 388"/>
                <a:gd name="T50" fmla="*/ 1 w 658"/>
                <a:gd name="T51" fmla="*/ 0 h 388"/>
                <a:gd name="T52" fmla="*/ 1 w 658"/>
                <a:gd name="T53" fmla="*/ 0 h 388"/>
                <a:gd name="T54" fmla="*/ 1 w 658"/>
                <a:gd name="T55" fmla="*/ 0 h 388"/>
                <a:gd name="T56" fmla="*/ 1 w 658"/>
                <a:gd name="T57" fmla="*/ 0 h 388"/>
                <a:gd name="T58" fmla="*/ 1 w 658"/>
                <a:gd name="T59" fmla="*/ 0 h 388"/>
                <a:gd name="T60" fmla="*/ 1 w 658"/>
                <a:gd name="T61" fmla="*/ 0 h 388"/>
                <a:gd name="T62" fmla="*/ 1 w 658"/>
                <a:gd name="T63" fmla="*/ 0 h 388"/>
                <a:gd name="T64" fmla="*/ 1 w 658"/>
                <a:gd name="T65" fmla="*/ 0 h 388"/>
                <a:gd name="T66" fmla="*/ 1 w 658"/>
                <a:gd name="T67" fmla="*/ 0 h 388"/>
                <a:gd name="T68" fmla="*/ 1 w 658"/>
                <a:gd name="T69" fmla="*/ 0 h 388"/>
                <a:gd name="T70" fmla="*/ 1 w 658"/>
                <a:gd name="T71" fmla="*/ 0 h 388"/>
                <a:gd name="T72" fmla="*/ 1 w 658"/>
                <a:gd name="T73" fmla="*/ 0 h 388"/>
                <a:gd name="T74" fmla="*/ 1 w 658"/>
                <a:gd name="T75" fmla="*/ 0 h 388"/>
                <a:gd name="T76" fmla="*/ 1 w 658"/>
                <a:gd name="T77" fmla="*/ 0 h 388"/>
                <a:gd name="T78" fmla="*/ 1 w 658"/>
                <a:gd name="T79" fmla="*/ 0 h 388"/>
                <a:gd name="T80" fmla="*/ 1 w 658"/>
                <a:gd name="T81" fmla="*/ 0 h 388"/>
                <a:gd name="T82" fmla="*/ 1 w 658"/>
                <a:gd name="T83" fmla="*/ 0 h 388"/>
                <a:gd name="T84" fmla="*/ 1 w 658"/>
                <a:gd name="T85" fmla="*/ 0 h 388"/>
                <a:gd name="T86" fmla="*/ 1 w 658"/>
                <a:gd name="T87" fmla="*/ 0 h 388"/>
                <a:gd name="T88" fmla="*/ 1 w 658"/>
                <a:gd name="T89" fmla="*/ 0 h 38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8" h="388">
                  <a:moveTo>
                    <a:pt x="575" y="246"/>
                  </a:moveTo>
                  <a:lnTo>
                    <a:pt x="641" y="279"/>
                  </a:lnTo>
                  <a:lnTo>
                    <a:pt x="652" y="291"/>
                  </a:lnTo>
                  <a:lnTo>
                    <a:pt x="658" y="307"/>
                  </a:lnTo>
                  <a:lnTo>
                    <a:pt x="652" y="325"/>
                  </a:lnTo>
                  <a:lnTo>
                    <a:pt x="641" y="342"/>
                  </a:lnTo>
                  <a:lnTo>
                    <a:pt x="624" y="352"/>
                  </a:lnTo>
                  <a:lnTo>
                    <a:pt x="561" y="352"/>
                  </a:lnTo>
                  <a:lnTo>
                    <a:pt x="563" y="337"/>
                  </a:lnTo>
                  <a:lnTo>
                    <a:pt x="561" y="320"/>
                  </a:lnTo>
                  <a:lnTo>
                    <a:pt x="554" y="305"/>
                  </a:lnTo>
                  <a:lnTo>
                    <a:pt x="542" y="293"/>
                  </a:lnTo>
                  <a:lnTo>
                    <a:pt x="529" y="285"/>
                  </a:lnTo>
                  <a:lnTo>
                    <a:pt x="454" y="288"/>
                  </a:lnTo>
                  <a:lnTo>
                    <a:pt x="380" y="296"/>
                  </a:lnTo>
                  <a:lnTo>
                    <a:pt x="305" y="312"/>
                  </a:lnTo>
                  <a:lnTo>
                    <a:pt x="234" y="330"/>
                  </a:lnTo>
                  <a:lnTo>
                    <a:pt x="163" y="354"/>
                  </a:lnTo>
                  <a:lnTo>
                    <a:pt x="56" y="388"/>
                  </a:lnTo>
                  <a:lnTo>
                    <a:pt x="36" y="361"/>
                  </a:lnTo>
                  <a:lnTo>
                    <a:pt x="19" y="330"/>
                  </a:lnTo>
                  <a:lnTo>
                    <a:pt x="7" y="296"/>
                  </a:lnTo>
                  <a:lnTo>
                    <a:pt x="0" y="263"/>
                  </a:lnTo>
                  <a:lnTo>
                    <a:pt x="3" y="229"/>
                  </a:lnTo>
                  <a:lnTo>
                    <a:pt x="12" y="195"/>
                  </a:lnTo>
                  <a:lnTo>
                    <a:pt x="27" y="164"/>
                  </a:lnTo>
                  <a:lnTo>
                    <a:pt x="48" y="135"/>
                  </a:lnTo>
                  <a:lnTo>
                    <a:pt x="75" y="113"/>
                  </a:lnTo>
                  <a:lnTo>
                    <a:pt x="109" y="81"/>
                  </a:lnTo>
                  <a:lnTo>
                    <a:pt x="148" y="54"/>
                  </a:lnTo>
                  <a:lnTo>
                    <a:pt x="190" y="32"/>
                  </a:lnTo>
                  <a:lnTo>
                    <a:pt x="232" y="17"/>
                  </a:lnTo>
                  <a:lnTo>
                    <a:pt x="278" y="5"/>
                  </a:lnTo>
                  <a:lnTo>
                    <a:pt x="325" y="0"/>
                  </a:lnTo>
                  <a:lnTo>
                    <a:pt x="373" y="2"/>
                  </a:lnTo>
                  <a:lnTo>
                    <a:pt x="419" y="8"/>
                  </a:lnTo>
                  <a:lnTo>
                    <a:pt x="464" y="22"/>
                  </a:lnTo>
                  <a:lnTo>
                    <a:pt x="507" y="39"/>
                  </a:lnTo>
                  <a:lnTo>
                    <a:pt x="529" y="52"/>
                  </a:lnTo>
                  <a:lnTo>
                    <a:pt x="546" y="71"/>
                  </a:lnTo>
                  <a:lnTo>
                    <a:pt x="559" y="91"/>
                  </a:lnTo>
                  <a:lnTo>
                    <a:pt x="569" y="113"/>
                  </a:lnTo>
                  <a:lnTo>
                    <a:pt x="575" y="139"/>
                  </a:lnTo>
                  <a:lnTo>
                    <a:pt x="575" y="163"/>
                  </a:lnTo>
                  <a:lnTo>
                    <a:pt x="575" y="2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62" name="Freeform 1100"/>
            <p:cNvSpPr>
              <a:spLocks noChangeAspect="1"/>
            </p:cNvSpPr>
            <p:nvPr/>
          </p:nvSpPr>
          <p:spPr bwMode="auto">
            <a:xfrm rot="-466944">
              <a:off x="2004" y="421"/>
              <a:ext cx="72" cy="23"/>
            </a:xfrm>
            <a:custGeom>
              <a:avLst/>
              <a:gdLst>
                <a:gd name="T0" fmla="*/ 1 w 137"/>
                <a:gd name="T1" fmla="*/ 0 h 51"/>
                <a:gd name="T2" fmla="*/ 1 w 137"/>
                <a:gd name="T3" fmla="*/ 0 h 51"/>
                <a:gd name="T4" fmla="*/ 1 w 137"/>
                <a:gd name="T5" fmla="*/ 0 h 51"/>
                <a:gd name="T6" fmla="*/ 1 w 137"/>
                <a:gd name="T7" fmla="*/ 0 h 51"/>
                <a:gd name="T8" fmla="*/ 1 w 137"/>
                <a:gd name="T9" fmla="*/ 0 h 51"/>
                <a:gd name="T10" fmla="*/ 1 w 137"/>
                <a:gd name="T11" fmla="*/ 0 h 51"/>
                <a:gd name="T12" fmla="*/ 0 w 137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1">
                  <a:moveTo>
                    <a:pt x="137" y="51"/>
                  </a:moveTo>
                  <a:lnTo>
                    <a:pt x="132" y="33"/>
                  </a:lnTo>
                  <a:lnTo>
                    <a:pt x="122" y="17"/>
                  </a:lnTo>
                  <a:lnTo>
                    <a:pt x="106" y="6"/>
                  </a:lnTo>
                  <a:lnTo>
                    <a:pt x="89" y="0"/>
                  </a:lnTo>
                  <a:lnTo>
                    <a:pt x="71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63" name="Freeform 1101"/>
            <p:cNvSpPr>
              <a:spLocks noChangeAspect="1"/>
            </p:cNvSpPr>
            <p:nvPr/>
          </p:nvSpPr>
          <p:spPr bwMode="auto">
            <a:xfrm rot="-466944">
              <a:off x="1821" y="410"/>
              <a:ext cx="215" cy="46"/>
            </a:xfrm>
            <a:custGeom>
              <a:avLst/>
              <a:gdLst>
                <a:gd name="T0" fmla="*/ 1 w 400"/>
                <a:gd name="T1" fmla="*/ 0 h 117"/>
                <a:gd name="T2" fmla="*/ 1 w 400"/>
                <a:gd name="T3" fmla="*/ 0 h 117"/>
                <a:gd name="T4" fmla="*/ 1 w 400"/>
                <a:gd name="T5" fmla="*/ 0 h 117"/>
                <a:gd name="T6" fmla="*/ 1 w 400"/>
                <a:gd name="T7" fmla="*/ 0 h 117"/>
                <a:gd name="T8" fmla="*/ 1 w 400"/>
                <a:gd name="T9" fmla="*/ 0 h 117"/>
                <a:gd name="T10" fmla="*/ 1 w 400"/>
                <a:gd name="T11" fmla="*/ 0 h 117"/>
                <a:gd name="T12" fmla="*/ 1 w 400"/>
                <a:gd name="T13" fmla="*/ 0 h 117"/>
                <a:gd name="T14" fmla="*/ 1 w 400"/>
                <a:gd name="T15" fmla="*/ 0 h 117"/>
                <a:gd name="T16" fmla="*/ 1 w 400"/>
                <a:gd name="T17" fmla="*/ 0 h 117"/>
                <a:gd name="T18" fmla="*/ 1 w 400"/>
                <a:gd name="T19" fmla="*/ 0 h 117"/>
                <a:gd name="T20" fmla="*/ 0 w 400"/>
                <a:gd name="T21" fmla="*/ 0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0" h="117">
                  <a:moveTo>
                    <a:pt x="400" y="28"/>
                  </a:moveTo>
                  <a:lnTo>
                    <a:pt x="362" y="14"/>
                  </a:lnTo>
                  <a:lnTo>
                    <a:pt x="325" y="4"/>
                  </a:lnTo>
                  <a:lnTo>
                    <a:pt x="286" y="0"/>
                  </a:lnTo>
                  <a:lnTo>
                    <a:pt x="247" y="0"/>
                  </a:lnTo>
                  <a:lnTo>
                    <a:pt x="210" y="6"/>
                  </a:lnTo>
                  <a:lnTo>
                    <a:pt x="162" y="17"/>
                  </a:lnTo>
                  <a:lnTo>
                    <a:pt x="118" y="36"/>
                  </a:lnTo>
                  <a:lnTo>
                    <a:pt x="76" y="60"/>
                  </a:lnTo>
                  <a:lnTo>
                    <a:pt x="35" y="87"/>
                  </a:lnTo>
                  <a:lnTo>
                    <a:pt x="0" y="11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64" name="Freeform 1102"/>
            <p:cNvSpPr>
              <a:spLocks noChangeAspect="1"/>
            </p:cNvSpPr>
            <p:nvPr/>
          </p:nvSpPr>
          <p:spPr bwMode="auto">
            <a:xfrm rot="-466944">
              <a:off x="1978" y="336"/>
              <a:ext cx="19" cy="74"/>
            </a:xfrm>
            <a:custGeom>
              <a:avLst/>
              <a:gdLst>
                <a:gd name="T0" fmla="*/ 0 w 43"/>
                <a:gd name="T1" fmla="*/ 0 h 200"/>
                <a:gd name="T2" fmla="*/ 0 w 43"/>
                <a:gd name="T3" fmla="*/ 0 h 200"/>
                <a:gd name="T4" fmla="*/ 0 w 43"/>
                <a:gd name="T5" fmla="*/ 0 h 200"/>
                <a:gd name="T6" fmla="*/ 0 w 43"/>
                <a:gd name="T7" fmla="*/ 0 h 200"/>
                <a:gd name="T8" fmla="*/ 0 w 43"/>
                <a:gd name="T9" fmla="*/ 0 h 200"/>
                <a:gd name="T10" fmla="*/ 0 w 43"/>
                <a:gd name="T11" fmla="*/ 0 h 200"/>
                <a:gd name="T12" fmla="*/ 0 w 43"/>
                <a:gd name="T13" fmla="*/ 0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00">
                  <a:moveTo>
                    <a:pt x="0" y="0"/>
                  </a:moveTo>
                  <a:lnTo>
                    <a:pt x="16" y="19"/>
                  </a:lnTo>
                  <a:lnTo>
                    <a:pt x="29" y="41"/>
                  </a:lnTo>
                  <a:lnTo>
                    <a:pt x="38" y="65"/>
                  </a:lnTo>
                  <a:lnTo>
                    <a:pt x="43" y="90"/>
                  </a:lnTo>
                  <a:lnTo>
                    <a:pt x="43" y="116"/>
                  </a:lnTo>
                  <a:lnTo>
                    <a:pt x="43" y="20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65" name="Freeform 1103"/>
            <p:cNvSpPr>
              <a:spLocks noChangeAspect="1"/>
            </p:cNvSpPr>
            <p:nvPr/>
          </p:nvSpPr>
          <p:spPr bwMode="auto">
            <a:xfrm rot="-466944">
              <a:off x="1789" y="370"/>
              <a:ext cx="97" cy="63"/>
            </a:xfrm>
            <a:custGeom>
              <a:avLst/>
              <a:gdLst>
                <a:gd name="T0" fmla="*/ 0 w 190"/>
                <a:gd name="T1" fmla="*/ 0 h 177"/>
                <a:gd name="T2" fmla="*/ 1 w 190"/>
                <a:gd name="T3" fmla="*/ 0 h 177"/>
                <a:gd name="T4" fmla="*/ 1 w 190"/>
                <a:gd name="T5" fmla="*/ 0 h 177"/>
                <a:gd name="T6" fmla="*/ 1 w 190"/>
                <a:gd name="T7" fmla="*/ 0 h 177"/>
                <a:gd name="T8" fmla="*/ 1 w 190"/>
                <a:gd name="T9" fmla="*/ 0 h 177"/>
                <a:gd name="T10" fmla="*/ 1 w 190"/>
                <a:gd name="T11" fmla="*/ 0 h 177"/>
                <a:gd name="T12" fmla="*/ 1 w 190"/>
                <a:gd name="T13" fmla="*/ 0 h 177"/>
                <a:gd name="T14" fmla="*/ 1 w 190"/>
                <a:gd name="T15" fmla="*/ 0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" h="177">
                  <a:moveTo>
                    <a:pt x="0" y="0"/>
                  </a:moveTo>
                  <a:lnTo>
                    <a:pt x="30" y="4"/>
                  </a:lnTo>
                  <a:lnTo>
                    <a:pt x="61" y="12"/>
                  </a:lnTo>
                  <a:lnTo>
                    <a:pt x="88" y="26"/>
                  </a:lnTo>
                  <a:lnTo>
                    <a:pt x="113" y="44"/>
                  </a:lnTo>
                  <a:lnTo>
                    <a:pt x="134" y="68"/>
                  </a:lnTo>
                  <a:lnTo>
                    <a:pt x="151" y="94"/>
                  </a:lnTo>
                  <a:lnTo>
                    <a:pt x="190" y="17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66" name="Freeform 1104"/>
            <p:cNvSpPr>
              <a:spLocks noChangeAspect="1"/>
            </p:cNvSpPr>
            <p:nvPr/>
          </p:nvSpPr>
          <p:spPr bwMode="auto">
            <a:xfrm rot="-466944">
              <a:off x="1834" y="353"/>
              <a:ext cx="150" cy="17"/>
            </a:xfrm>
            <a:custGeom>
              <a:avLst/>
              <a:gdLst>
                <a:gd name="T0" fmla="*/ 1 w 276"/>
                <a:gd name="T1" fmla="*/ 0 h 53"/>
                <a:gd name="T2" fmla="*/ 1 w 276"/>
                <a:gd name="T3" fmla="*/ 0 h 53"/>
                <a:gd name="T4" fmla="*/ 1 w 276"/>
                <a:gd name="T5" fmla="*/ 0 h 53"/>
                <a:gd name="T6" fmla="*/ 1 w 276"/>
                <a:gd name="T7" fmla="*/ 0 h 53"/>
                <a:gd name="T8" fmla="*/ 1 w 276"/>
                <a:gd name="T9" fmla="*/ 0 h 53"/>
                <a:gd name="T10" fmla="*/ 1 w 276"/>
                <a:gd name="T11" fmla="*/ 0 h 53"/>
                <a:gd name="T12" fmla="*/ 1 w 276"/>
                <a:gd name="T13" fmla="*/ 0 h 53"/>
                <a:gd name="T14" fmla="*/ 0 w 276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53">
                  <a:moveTo>
                    <a:pt x="276" y="19"/>
                  </a:moveTo>
                  <a:lnTo>
                    <a:pt x="240" y="9"/>
                  </a:lnTo>
                  <a:lnTo>
                    <a:pt x="205" y="2"/>
                  </a:lnTo>
                  <a:lnTo>
                    <a:pt x="167" y="0"/>
                  </a:lnTo>
                  <a:lnTo>
                    <a:pt x="130" y="3"/>
                  </a:lnTo>
                  <a:lnTo>
                    <a:pt x="94" y="12"/>
                  </a:lnTo>
                  <a:lnTo>
                    <a:pt x="61" y="26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67" name="Freeform 1105"/>
            <p:cNvSpPr>
              <a:spLocks noChangeAspect="1"/>
            </p:cNvSpPr>
            <p:nvPr/>
          </p:nvSpPr>
          <p:spPr bwMode="auto">
            <a:xfrm rot="-466944">
              <a:off x="1736" y="416"/>
              <a:ext cx="144" cy="51"/>
            </a:xfrm>
            <a:custGeom>
              <a:avLst/>
              <a:gdLst>
                <a:gd name="T0" fmla="*/ 1 w 261"/>
                <a:gd name="T1" fmla="*/ 0 h 134"/>
                <a:gd name="T2" fmla="*/ 1 w 261"/>
                <a:gd name="T3" fmla="*/ 0 h 134"/>
                <a:gd name="T4" fmla="*/ 1 w 261"/>
                <a:gd name="T5" fmla="*/ 0 h 134"/>
                <a:gd name="T6" fmla="*/ 0 w 261"/>
                <a:gd name="T7" fmla="*/ 0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134">
                  <a:moveTo>
                    <a:pt x="261" y="0"/>
                  </a:moveTo>
                  <a:lnTo>
                    <a:pt x="176" y="49"/>
                  </a:lnTo>
                  <a:lnTo>
                    <a:pt x="93" y="100"/>
                  </a:lnTo>
                  <a:lnTo>
                    <a:pt x="0" y="13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68" name="Freeform 1106"/>
            <p:cNvSpPr>
              <a:spLocks noChangeAspect="1"/>
            </p:cNvSpPr>
            <p:nvPr/>
          </p:nvSpPr>
          <p:spPr bwMode="auto">
            <a:xfrm rot="-466944">
              <a:off x="1736" y="416"/>
              <a:ext cx="157" cy="68"/>
            </a:xfrm>
            <a:custGeom>
              <a:avLst/>
              <a:gdLst>
                <a:gd name="T0" fmla="*/ 0 w 288"/>
                <a:gd name="T1" fmla="*/ 0 h 193"/>
                <a:gd name="T2" fmla="*/ 1 w 288"/>
                <a:gd name="T3" fmla="*/ 0 h 193"/>
                <a:gd name="T4" fmla="*/ 1 w 288"/>
                <a:gd name="T5" fmla="*/ 0 h 193"/>
                <a:gd name="T6" fmla="*/ 1 w 288"/>
                <a:gd name="T7" fmla="*/ 0 h 193"/>
                <a:gd name="T8" fmla="*/ 1 w 288"/>
                <a:gd name="T9" fmla="*/ 0 h 193"/>
                <a:gd name="T10" fmla="*/ 1 w 288"/>
                <a:gd name="T11" fmla="*/ 0 h 193"/>
                <a:gd name="T12" fmla="*/ 1 w 288"/>
                <a:gd name="T13" fmla="*/ 0 h 193"/>
                <a:gd name="T14" fmla="*/ 1 w 288"/>
                <a:gd name="T15" fmla="*/ 0 h 193"/>
                <a:gd name="T16" fmla="*/ 1 w 288"/>
                <a:gd name="T17" fmla="*/ 0 h 193"/>
                <a:gd name="T18" fmla="*/ 1 w 288"/>
                <a:gd name="T19" fmla="*/ 0 h 193"/>
                <a:gd name="T20" fmla="*/ 1 w 288"/>
                <a:gd name="T21" fmla="*/ 0 h 193"/>
                <a:gd name="T22" fmla="*/ 1 w 288"/>
                <a:gd name="T23" fmla="*/ 0 h 193"/>
                <a:gd name="T24" fmla="*/ 0 w 288"/>
                <a:gd name="T25" fmla="*/ 0 h 1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8" h="193">
                  <a:moveTo>
                    <a:pt x="0" y="135"/>
                  </a:moveTo>
                  <a:lnTo>
                    <a:pt x="105" y="96"/>
                  </a:lnTo>
                  <a:lnTo>
                    <a:pt x="156" y="61"/>
                  </a:lnTo>
                  <a:lnTo>
                    <a:pt x="209" y="30"/>
                  </a:lnTo>
                  <a:lnTo>
                    <a:pt x="265" y="0"/>
                  </a:lnTo>
                  <a:lnTo>
                    <a:pt x="288" y="57"/>
                  </a:lnTo>
                  <a:lnTo>
                    <a:pt x="251" y="74"/>
                  </a:lnTo>
                  <a:lnTo>
                    <a:pt x="216" y="93"/>
                  </a:lnTo>
                  <a:lnTo>
                    <a:pt x="183" y="117"/>
                  </a:lnTo>
                  <a:lnTo>
                    <a:pt x="153" y="144"/>
                  </a:lnTo>
                  <a:lnTo>
                    <a:pt x="94" y="167"/>
                  </a:lnTo>
                  <a:lnTo>
                    <a:pt x="34" y="193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69" name="Freeform 1107"/>
            <p:cNvSpPr>
              <a:spLocks noChangeAspect="1"/>
            </p:cNvSpPr>
            <p:nvPr/>
          </p:nvSpPr>
          <p:spPr bwMode="auto">
            <a:xfrm rot="-466944">
              <a:off x="1997" y="387"/>
              <a:ext cx="33" cy="23"/>
            </a:xfrm>
            <a:custGeom>
              <a:avLst/>
              <a:gdLst>
                <a:gd name="T0" fmla="*/ 0 w 49"/>
                <a:gd name="T1" fmla="*/ 0 h 71"/>
                <a:gd name="T2" fmla="*/ 1 w 49"/>
                <a:gd name="T3" fmla="*/ 0 h 71"/>
                <a:gd name="T4" fmla="*/ 1 w 49"/>
                <a:gd name="T5" fmla="*/ 0 h 71"/>
                <a:gd name="T6" fmla="*/ 0 w 49"/>
                <a:gd name="T7" fmla="*/ 0 h 71"/>
                <a:gd name="T8" fmla="*/ 0 w 49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1">
                  <a:moveTo>
                    <a:pt x="0" y="0"/>
                  </a:moveTo>
                  <a:lnTo>
                    <a:pt x="49" y="14"/>
                  </a:lnTo>
                  <a:lnTo>
                    <a:pt x="49" y="71"/>
                  </a:lnTo>
                  <a:lnTo>
                    <a:pt x="0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70" name="Freeform 1108"/>
            <p:cNvSpPr>
              <a:spLocks noChangeAspect="1"/>
            </p:cNvSpPr>
            <p:nvPr/>
          </p:nvSpPr>
          <p:spPr bwMode="auto">
            <a:xfrm rot="-466944">
              <a:off x="1730" y="444"/>
              <a:ext cx="346" cy="211"/>
            </a:xfrm>
            <a:custGeom>
              <a:avLst/>
              <a:gdLst>
                <a:gd name="T0" fmla="*/ 1 w 645"/>
                <a:gd name="T1" fmla="*/ 0 h 562"/>
                <a:gd name="T2" fmla="*/ 1 w 645"/>
                <a:gd name="T3" fmla="*/ 0 h 562"/>
                <a:gd name="T4" fmla="*/ 1 w 645"/>
                <a:gd name="T5" fmla="*/ 0 h 562"/>
                <a:gd name="T6" fmla="*/ 1 w 645"/>
                <a:gd name="T7" fmla="*/ 0 h 562"/>
                <a:gd name="T8" fmla="*/ 1 w 645"/>
                <a:gd name="T9" fmla="*/ 0 h 562"/>
                <a:gd name="T10" fmla="*/ 1 w 645"/>
                <a:gd name="T11" fmla="*/ 0 h 562"/>
                <a:gd name="T12" fmla="*/ 1 w 645"/>
                <a:gd name="T13" fmla="*/ 0 h 562"/>
                <a:gd name="T14" fmla="*/ 1 w 645"/>
                <a:gd name="T15" fmla="*/ 0 h 562"/>
                <a:gd name="T16" fmla="*/ 1 w 645"/>
                <a:gd name="T17" fmla="*/ 0 h 562"/>
                <a:gd name="T18" fmla="*/ 1 w 645"/>
                <a:gd name="T19" fmla="*/ 0 h 562"/>
                <a:gd name="T20" fmla="*/ 1 w 645"/>
                <a:gd name="T21" fmla="*/ 0 h 562"/>
                <a:gd name="T22" fmla="*/ 1 w 645"/>
                <a:gd name="T23" fmla="*/ 0 h 562"/>
                <a:gd name="T24" fmla="*/ 1 w 645"/>
                <a:gd name="T25" fmla="*/ 0 h 562"/>
                <a:gd name="T26" fmla="*/ 1 w 645"/>
                <a:gd name="T27" fmla="*/ 0 h 562"/>
                <a:gd name="T28" fmla="*/ 1 w 645"/>
                <a:gd name="T29" fmla="*/ 0 h 562"/>
                <a:gd name="T30" fmla="*/ 1 w 645"/>
                <a:gd name="T31" fmla="*/ 0 h 562"/>
                <a:gd name="T32" fmla="*/ 1 w 645"/>
                <a:gd name="T33" fmla="*/ 0 h 562"/>
                <a:gd name="T34" fmla="*/ 1 w 645"/>
                <a:gd name="T35" fmla="*/ 0 h 562"/>
                <a:gd name="T36" fmla="*/ 1 w 645"/>
                <a:gd name="T37" fmla="*/ 0 h 562"/>
                <a:gd name="T38" fmla="*/ 1 w 645"/>
                <a:gd name="T39" fmla="*/ 0 h 562"/>
                <a:gd name="T40" fmla="*/ 1 w 645"/>
                <a:gd name="T41" fmla="*/ 0 h 562"/>
                <a:gd name="T42" fmla="*/ 1 w 645"/>
                <a:gd name="T43" fmla="*/ 0 h 562"/>
                <a:gd name="T44" fmla="*/ 1 w 645"/>
                <a:gd name="T45" fmla="*/ 0 h 562"/>
                <a:gd name="T46" fmla="*/ 0 w 645"/>
                <a:gd name="T47" fmla="*/ 0 h 562"/>
                <a:gd name="T48" fmla="*/ 1 w 645"/>
                <a:gd name="T49" fmla="*/ 0 h 562"/>
                <a:gd name="T50" fmla="*/ 1 w 645"/>
                <a:gd name="T51" fmla="*/ 0 h 562"/>
                <a:gd name="T52" fmla="*/ 1 w 645"/>
                <a:gd name="T53" fmla="*/ 0 h 562"/>
                <a:gd name="T54" fmla="*/ 1 w 645"/>
                <a:gd name="T55" fmla="*/ 0 h 562"/>
                <a:gd name="T56" fmla="*/ 1 w 645"/>
                <a:gd name="T57" fmla="*/ 0 h 562"/>
                <a:gd name="T58" fmla="*/ 1 w 645"/>
                <a:gd name="T59" fmla="*/ 0 h 562"/>
                <a:gd name="T60" fmla="*/ 1 w 645"/>
                <a:gd name="T61" fmla="*/ 0 h 562"/>
                <a:gd name="T62" fmla="*/ 1 w 645"/>
                <a:gd name="T63" fmla="*/ 0 h 562"/>
                <a:gd name="T64" fmla="*/ 1 w 645"/>
                <a:gd name="T65" fmla="*/ 0 h 562"/>
                <a:gd name="T66" fmla="*/ 1 w 645"/>
                <a:gd name="T67" fmla="*/ 0 h 562"/>
                <a:gd name="T68" fmla="*/ 1 w 645"/>
                <a:gd name="T69" fmla="*/ 0 h 5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5" h="562">
                  <a:moveTo>
                    <a:pt x="564" y="1"/>
                  </a:moveTo>
                  <a:lnTo>
                    <a:pt x="579" y="18"/>
                  </a:lnTo>
                  <a:lnTo>
                    <a:pt x="589" y="39"/>
                  </a:lnTo>
                  <a:lnTo>
                    <a:pt x="594" y="61"/>
                  </a:lnTo>
                  <a:lnTo>
                    <a:pt x="594" y="84"/>
                  </a:lnTo>
                  <a:lnTo>
                    <a:pt x="589" y="106"/>
                  </a:lnTo>
                  <a:lnTo>
                    <a:pt x="610" y="118"/>
                  </a:lnTo>
                  <a:lnTo>
                    <a:pt x="628" y="135"/>
                  </a:lnTo>
                  <a:lnTo>
                    <a:pt x="640" y="157"/>
                  </a:lnTo>
                  <a:lnTo>
                    <a:pt x="645" y="181"/>
                  </a:lnTo>
                  <a:lnTo>
                    <a:pt x="643" y="205"/>
                  </a:lnTo>
                  <a:lnTo>
                    <a:pt x="637" y="228"/>
                  </a:lnTo>
                  <a:lnTo>
                    <a:pt x="621" y="247"/>
                  </a:lnTo>
                  <a:lnTo>
                    <a:pt x="603" y="262"/>
                  </a:lnTo>
                  <a:lnTo>
                    <a:pt x="581" y="272"/>
                  </a:lnTo>
                  <a:lnTo>
                    <a:pt x="584" y="303"/>
                  </a:lnTo>
                  <a:lnTo>
                    <a:pt x="582" y="332"/>
                  </a:lnTo>
                  <a:lnTo>
                    <a:pt x="576" y="361"/>
                  </a:lnTo>
                  <a:lnTo>
                    <a:pt x="564" y="389"/>
                  </a:lnTo>
                  <a:lnTo>
                    <a:pt x="552" y="413"/>
                  </a:lnTo>
                  <a:lnTo>
                    <a:pt x="533" y="433"/>
                  </a:lnTo>
                  <a:lnTo>
                    <a:pt x="511" y="449"/>
                  </a:lnTo>
                  <a:lnTo>
                    <a:pt x="488" y="459"/>
                  </a:lnTo>
                  <a:lnTo>
                    <a:pt x="460" y="466"/>
                  </a:lnTo>
                  <a:lnTo>
                    <a:pt x="471" y="532"/>
                  </a:lnTo>
                  <a:lnTo>
                    <a:pt x="449" y="549"/>
                  </a:lnTo>
                  <a:lnTo>
                    <a:pt x="422" y="559"/>
                  </a:lnTo>
                  <a:lnTo>
                    <a:pt x="394" y="562"/>
                  </a:lnTo>
                  <a:lnTo>
                    <a:pt x="367" y="559"/>
                  </a:lnTo>
                  <a:lnTo>
                    <a:pt x="340" y="550"/>
                  </a:lnTo>
                  <a:lnTo>
                    <a:pt x="316" y="535"/>
                  </a:lnTo>
                  <a:lnTo>
                    <a:pt x="298" y="515"/>
                  </a:lnTo>
                  <a:lnTo>
                    <a:pt x="301" y="459"/>
                  </a:lnTo>
                  <a:lnTo>
                    <a:pt x="271" y="442"/>
                  </a:lnTo>
                  <a:lnTo>
                    <a:pt x="242" y="422"/>
                  </a:lnTo>
                  <a:lnTo>
                    <a:pt x="215" y="396"/>
                  </a:lnTo>
                  <a:lnTo>
                    <a:pt x="193" y="369"/>
                  </a:lnTo>
                  <a:lnTo>
                    <a:pt x="174" y="338"/>
                  </a:lnTo>
                  <a:lnTo>
                    <a:pt x="145" y="342"/>
                  </a:lnTo>
                  <a:lnTo>
                    <a:pt x="117" y="338"/>
                  </a:lnTo>
                  <a:lnTo>
                    <a:pt x="89" y="330"/>
                  </a:lnTo>
                  <a:lnTo>
                    <a:pt x="64" y="315"/>
                  </a:lnTo>
                  <a:lnTo>
                    <a:pt x="42" y="294"/>
                  </a:lnTo>
                  <a:lnTo>
                    <a:pt x="25" y="271"/>
                  </a:lnTo>
                  <a:lnTo>
                    <a:pt x="13" y="244"/>
                  </a:lnTo>
                  <a:lnTo>
                    <a:pt x="8" y="216"/>
                  </a:lnTo>
                  <a:lnTo>
                    <a:pt x="1" y="196"/>
                  </a:lnTo>
                  <a:lnTo>
                    <a:pt x="0" y="174"/>
                  </a:lnTo>
                  <a:lnTo>
                    <a:pt x="5" y="154"/>
                  </a:lnTo>
                  <a:lnTo>
                    <a:pt x="13" y="135"/>
                  </a:lnTo>
                  <a:lnTo>
                    <a:pt x="28" y="120"/>
                  </a:lnTo>
                  <a:lnTo>
                    <a:pt x="45" y="108"/>
                  </a:lnTo>
                  <a:lnTo>
                    <a:pt x="66" y="101"/>
                  </a:lnTo>
                  <a:lnTo>
                    <a:pt x="88" y="101"/>
                  </a:lnTo>
                  <a:lnTo>
                    <a:pt x="108" y="106"/>
                  </a:lnTo>
                  <a:lnTo>
                    <a:pt x="127" y="116"/>
                  </a:lnTo>
                  <a:lnTo>
                    <a:pt x="142" y="132"/>
                  </a:lnTo>
                  <a:lnTo>
                    <a:pt x="159" y="193"/>
                  </a:lnTo>
                  <a:lnTo>
                    <a:pt x="191" y="193"/>
                  </a:lnTo>
                  <a:lnTo>
                    <a:pt x="186" y="161"/>
                  </a:lnTo>
                  <a:lnTo>
                    <a:pt x="186" y="130"/>
                  </a:lnTo>
                  <a:lnTo>
                    <a:pt x="191" y="100"/>
                  </a:lnTo>
                  <a:lnTo>
                    <a:pt x="191" y="86"/>
                  </a:lnTo>
                  <a:lnTo>
                    <a:pt x="194" y="72"/>
                  </a:lnTo>
                  <a:lnTo>
                    <a:pt x="203" y="62"/>
                  </a:lnTo>
                  <a:lnTo>
                    <a:pt x="215" y="55"/>
                  </a:lnTo>
                  <a:lnTo>
                    <a:pt x="289" y="33"/>
                  </a:lnTo>
                  <a:lnTo>
                    <a:pt x="364" y="15"/>
                  </a:lnTo>
                  <a:lnTo>
                    <a:pt x="440" y="5"/>
                  </a:lnTo>
                  <a:lnTo>
                    <a:pt x="518" y="0"/>
                  </a:lnTo>
                  <a:lnTo>
                    <a:pt x="564" y="1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71" name="Freeform 1109"/>
            <p:cNvSpPr>
              <a:spLocks noChangeAspect="1"/>
            </p:cNvSpPr>
            <p:nvPr/>
          </p:nvSpPr>
          <p:spPr bwMode="auto">
            <a:xfrm rot="-466944">
              <a:off x="1749" y="530"/>
              <a:ext cx="53" cy="40"/>
            </a:xfrm>
            <a:custGeom>
              <a:avLst/>
              <a:gdLst>
                <a:gd name="T0" fmla="*/ 1 w 102"/>
                <a:gd name="T1" fmla="*/ 0 h 104"/>
                <a:gd name="T2" fmla="*/ 1 w 102"/>
                <a:gd name="T3" fmla="*/ 0 h 104"/>
                <a:gd name="T4" fmla="*/ 1 w 102"/>
                <a:gd name="T5" fmla="*/ 0 h 104"/>
                <a:gd name="T6" fmla="*/ 1 w 102"/>
                <a:gd name="T7" fmla="*/ 0 h 104"/>
                <a:gd name="T8" fmla="*/ 1 w 102"/>
                <a:gd name="T9" fmla="*/ 0 h 104"/>
                <a:gd name="T10" fmla="*/ 1 w 102"/>
                <a:gd name="T11" fmla="*/ 0 h 104"/>
                <a:gd name="T12" fmla="*/ 1 w 102"/>
                <a:gd name="T13" fmla="*/ 0 h 104"/>
                <a:gd name="T14" fmla="*/ 0 w 102"/>
                <a:gd name="T15" fmla="*/ 0 h 104"/>
                <a:gd name="T16" fmla="*/ 1 w 102"/>
                <a:gd name="T17" fmla="*/ 0 h 104"/>
                <a:gd name="T18" fmla="*/ 1 w 102"/>
                <a:gd name="T19" fmla="*/ 0 h 104"/>
                <a:gd name="T20" fmla="*/ 1 w 102"/>
                <a:gd name="T21" fmla="*/ 0 h 104"/>
                <a:gd name="T22" fmla="*/ 1 w 102"/>
                <a:gd name="T23" fmla="*/ 0 h 104"/>
                <a:gd name="T24" fmla="*/ 1 w 102"/>
                <a:gd name="T25" fmla="*/ 0 h 104"/>
                <a:gd name="T26" fmla="*/ 1 w 102"/>
                <a:gd name="T27" fmla="*/ 0 h 104"/>
                <a:gd name="T28" fmla="*/ 1 w 102"/>
                <a:gd name="T29" fmla="*/ 0 h 104"/>
                <a:gd name="T30" fmla="*/ 1 w 102"/>
                <a:gd name="T31" fmla="*/ 0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2" h="104">
                  <a:moveTo>
                    <a:pt x="88" y="16"/>
                  </a:moveTo>
                  <a:lnTo>
                    <a:pt x="73" y="4"/>
                  </a:lnTo>
                  <a:lnTo>
                    <a:pt x="56" y="0"/>
                  </a:lnTo>
                  <a:lnTo>
                    <a:pt x="37" y="0"/>
                  </a:lnTo>
                  <a:lnTo>
                    <a:pt x="22" y="9"/>
                  </a:lnTo>
                  <a:lnTo>
                    <a:pt x="8" y="21"/>
                  </a:lnTo>
                  <a:lnTo>
                    <a:pt x="2" y="38"/>
                  </a:lnTo>
                  <a:lnTo>
                    <a:pt x="0" y="56"/>
                  </a:lnTo>
                  <a:lnTo>
                    <a:pt x="3" y="73"/>
                  </a:lnTo>
                  <a:lnTo>
                    <a:pt x="13" y="88"/>
                  </a:lnTo>
                  <a:lnTo>
                    <a:pt x="29" y="99"/>
                  </a:lnTo>
                  <a:lnTo>
                    <a:pt x="47" y="104"/>
                  </a:lnTo>
                  <a:lnTo>
                    <a:pt x="64" y="102"/>
                  </a:lnTo>
                  <a:lnTo>
                    <a:pt x="81" y="93"/>
                  </a:lnTo>
                  <a:lnTo>
                    <a:pt x="93" y="80"/>
                  </a:lnTo>
                  <a:lnTo>
                    <a:pt x="102" y="6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72" name="Freeform 1110"/>
            <p:cNvSpPr>
              <a:spLocks noChangeAspect="1"/>
            </p:cNvSpPr>
            <p:nvPr/>
          </p:nvSpPr>
          <p:spPr bwMode="auto">
            <a:xfrm rot="-466944">
              <a:off x="2043" y="484"/>
              <a:ext cx="13" cy="23"/>
            </a:xfrm>
            <a:custGeom>
              <a:avLst/>
              <a:gdLst>
                <a:gd name="T0" fmla="*/ 0 w 24"/>
                <a:gd name="T1" fmla="*/ 0 h 57"/>
                <a:gd name="T2" fmla="*/ 1 w 24"/>
                <a:gd name="T3" fmla="*/ 0 h 57"/>
                <a:gd name="T4" fmla="*/ 1 w 24"/>
                <a:gd name="T5" fmla="*/ 0 h 57"/>
                <a:gd name="T6" fmla="*/ 1 w 24"/>
                <a:gd name="T7" fmla="*/ 0 h 57"/>
                <a:gd name="T8" fmla="*/ 1 w 24"/>
                <a:gd name="T9" fmla="*/ 0 h 57"/>
                <a:gd name="T10" fmla="*/ 1 w 24"/>
                <a:gd name="T11" fmla="*/ 0 h 57"/>
                <a:gd name="T12" fmla="*/ 1 w 24"/>
                <a:gd name="T13" fmla="*/ 0 h 57"/>
                <a:gd name="T14" fmla="*/ 1 w 24"/>
                <a:gd name="T15" fmla="*/ 0 h 57"/>
                <a:gd name="T16" fmla="*/ 1 w 24"/>
                <a:gd name="T17" fmla="*/ 0 h 57"/>
                <a:gd name="T18" fmla="*/ 0 w 24"/>
                <a:gd name="T19" fmla="*/ 0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57">
                  <a:moveTo>
                    <a:pt x="0" y="3"/>
                  </a:moveTo>
                  <a:lnTo>
                    <a:pt x="7" y="0"/>
                  </a:lnTo>
                  <a:lnTo>
                    <a:pt x="16" y="3"/>
                  </a:lnTo>
                  <a:lnTo>
                    <a:pt x="21" y="10"/>
                  </a:lnTo>
                  <a:lnTo>
                    <a:pt x="24" y="22"/>
                  </a:lnTo>
                  <a:lnTo>
                    <a:pt x="24" y="35"/>
                  </a:lnTo>
                  <a:lnTo>
                    <a:pt x="21" y="47"/>
                  </a:lnTo>
                  <a:lnTo>
                    <a:pt x="16" y="54"/>
                  </a:lnTo>
                  <a:lnTo>
                    <a:pt x="7" y="57"/>
                  </a:lnTo>
                  <a:lnTo>
                    <a:pt x="0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73" name="Freeform 1111"/>
            <p:cNvSpPr>
              <a:spLocks noChangeAspect="1"/>
            </p:cNvSpPr>
            <p:nvPr/>
          </p:nvSpPr>
          <p:spPr bwMode="auto">
            <a:xfrm rot="-466944">
              <a:off x="2030" y="473"/>
              <a:ext cx="0" cy="34"/>
            </a:xfrm>
            <a:custGeom>
              <a:avLst/>
              <a:gdLst>
                <a:gd name="T0" fmla="*/ 0 w 2"/>
                <a:gd name="T1" fmla="*/ 0 h 93"/>
                <a:gd name="T2" fmla="*/ 0 w 2"/>
                <a:gd name="T3" fmla="*/ 0 h 93"/>
                <a:gd name="T4" fmla="*/ 0 w 2"/>
                <a:gd name="T5" fmla="*/ 0 h 93"/>
                <a:gd name="T6" fmla="*/ 1 w 2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93">
                  <a:moveTo>
                    <a:pt x="0" y="0"/>
                  </a:moveTo>
                  <a:lnTo>
                    <a:pt x="0" y="31"/>
                  </a:lnTo>
                  <a:lnTo>
                    <a:pt x="0" y="63"/>
                  </a:lnTo>
                  <a:lnTo>
                    <a:pt x="2" y="9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74" name="Freeform 1112"/>
            <p:cNvSpPr>
              <a:spLocks noChangeAspect="1"/>
            </p:cNvSpPr>
            <p:nvPr/>
          </p:nvSpPr>
          <p:spPr bwMode="auto">
            <a:xfrm rot="-466944">
              <a:off x="1886" y="478"/>
              <a:ext cx="53" cy="52"/>
            </a:xfrm>
            <a:custGeom>
              <a:avLst/>
              <a:gdLst>
                <a:gd name="T0" fmla="*/ 1 w 95"/>
                <a:gd name="T1" fmla="*/ 0 h 136"/>
                <a:gd name="T2" fmla="*/ 1 w 95"/>
                <a:gd name="T3" fmla="*/ 0 h 136"/>
                <a:gd name="T4" fmla="*/ 1 w 95"/>
                <a:gd name="T5" fmla="*/ 0 h 136"/>
                <a:gd name="T6" fmla="*/ 1 w 95"/>
                <a:gd name="T7" fmla="*/ 0 h 136"/>
                <a:gd name="T8" fmla="*/ 1 w 95"/>
                <a:gd name="T9" fmla="*/ 0 h 136"/>
                <a:gd name="T10" fmla="*/ 1 w 95"/>
                <a:gd name="T11" fmla="*/ 0 h 136"/>
                <a:gd name="T12" fmla="*/ 1 w 95"/>
                <a:gd name="T13" fmla="*/ 0 h 136"/>
                <a:gd name="T14" fmla="*/ 1 w 95"/>
                <a:gd name="T15" fmla="*/ 0 h 136"/>
                <a:gd name="T16" fmla="*/ 1 w 95"/>
                <a:gd name="T17" fmla="*/ 0 h 136"/>
                <a:gd name="T18" fmla="*/ 1 w 95"/>
                <a:gd name="T19" fmla="*/ 0 h 136"/>
                <a:gd name="T20" fmla="*/ 1 w 95"/>
                <a:gd name="T21" fmla="*/ 0 h 136"/>
                <a:gd name="T22" fmla="*/ 1 w 95"/>
                <a:gd name="T23" fmla="*/ 0 h 136"/>
                <a:gd name="T24" fmla="*/ 0 w 95"/>
                <a:gd name="T25" fmla="*/ 0 h 136"/>
                <a:gd name="T26" fmla="*/ 0 w 95"/>
                <a:gd name="T27" fmla="*/ 0 h 136"/>
                <a:gd name="T28" fmla="*/ 1 w 95"/>
                <a:gd name="T29" fmla="*/ 0 h 136"/>
                <a:gd name="T30" fmla="*/ 1 w 95"/>
                <a:gd name="T31" fmla="*/ 0 h 136"/>
                <a:gd name="T32" fmla="*/ 1 w 95"/>
                <a:gd name="T33" fmla="*/ 0 h 136"/>
                <a:gd name="T34" fmla="*/ 1 w 95"/>
                <a:gd name="T35" fmla="*/ 0 h 136"/>
                <a:gd name="T36" fmla="*/ 1 w 95"/>
                <a:gd name="T37" fmla="*/ 0 h 136"/>
                <a:gd name="T38" fmla="*/ 1 w 95"/>
                <a:gd name="T39" fmla="*/ 0 h 136"/>
                <a:gd name="T40" fmla="*/ 1 w 95"/>
                <a:gd name="T41" fmla="*/ 0 h 136"/>
                <a:gd name="T42" fmla="*/ 1 w 95"/>
                <a:gd name="T43" fmla="*/ 0 h 136"/>
                <a:gd name="T44" fmla="*/ 1 w 95"/>
                <a:gd name="T45" fmla="*/ 0 h 1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5" h="136">
                  <a:moveTo>
                    <a:pt x="88" y="83"/>
                  </a:moveTo>
                  <a:lnTo>
                    <a:pt x="93" y="65"/>
                  </a:lnTo>
                  <a:lnTo>
                    <a:pt x="95" y="46"/>
                  </a:lnTo>
                  <a:lnTo>
                    <a:pt x="93" y="29"/>
                  </a:lnTo>
                  <a:lnTo>
                    <a:pt x="86" y="15"/>
                  </a:lnTo>
                  <a:lnTo>
                    <a:pt x="76" y="5"/>
                  </a:lnTo>
                  <a:lnTo>
                    <a:pt x="64" y="0"/>
                  </a:lnTo>
                  <a:lnTo>
                    <a:pt x="52" y="2"/>
                  </a:lnTo>
                  <a:lnTo>
                    <a:pt x="39" y="9"/>
                  </a:lnTo>
                  <a:lnTo>
                    <a:pt x="25" y="20"/>
                  </a:lnTo>
                  <a:lnTo>
                    <a:pt x="13" y="36"/>
                  </a:lnTo>
                  <a:lnTo>
                    <a:pt x="5" y="53"/>
                  </a:lnTo>
                  <a:lnTo>
                    <a:pt x="0" y="73"/>
                  </a:lnTo>
                  <a:lnTo>
                    <a:pt x="0" y="92"/>
                  </a:lnTo>
                  <a:lnTo>
                    <a:pt x="2" y="109"/>
                  </a:lnTo>
                  <a:lnTo>
                    <a:pt x="8" y="122"/>
                  </a:lnTo>
                  <a:lnTo>
                    <a:pt x="17" y="131"/>
                  </a:lnTo>
                  <a:lnTo>
                    <a:pt x="29" y="136"/>
                  </a:lnTo>
                  <a:lnTo>
                    <a:pt x="42" y="134"/>
                  </a:lnTo>
                  <a:lnTo>
                    <a:pt x="56" y="127"/>
                  </a:lnTo>
                  <a:lnTo>
                    <a:pt x="69" y="117"/>
                  </a:lnTo>
                  <a:lnTo>
                    <a:pt x="80" y="102"/>
                  </a:lnTo>
                  <a:lnTo>
                    <a:pt x="88" y="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75" name="Freeform 1113"/>
            <p:cNvSpPr>
              <a:spLocks noChangeAspect="1"/>
            </p:cNvSpPr>
            <p:nvPr/>
          </p:nvSpPr>
          <p:spPr bwMode="auto">
            <a:xfrm rot="-466944">
              <a:off x="1899" y="478"/>
              <a:ext cx="27" cy="29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0 h 72"/>
                <a:gd name="T6" fmla="*/ 1 w 53"/>
                <a:gd name="T7" fmla="*/ 0 h 72"/>
                <a:gd name="T8" fmla="*/ 1 w 53"/>
                <a:gd name="T9" fmla="*/ 0 h 72"/>
                <a:gd name="T10" fmla="*/ 1 w 53"/>
                <a:gd name="T11" fmla="*/ 0 h 72"/>
                <a:gd name="T12" fmla="*/ 1 w 53"/>
                <a:gd name="T13" fmla="*/ 0 h 72"/>
                <a:gd name="T14" fmla="*/ 1 w 53"/>
                <a:gd name="T15" fmla="*/ 0 h 72"/>
                <a:gd name="T16" fmla="*/ 1 w 53"/>
                <a:gd name="T17" fmla="*/ 0 h 72"/>
                <a:gd name="T18" fmla="*/ 0 w 53"/>
                <a:gd name="T19" fmla="*/ 0 h 72"/>
                <a:gd name="T20" fmla="*/ 0 w 53"/>
                <a:gd name="T21" fmla="*/ 0 h 72"/>
                <a:gd name="T22" fmla="*/ 1 w 53"/>
                <a:gd name="T23" fmla="*/ 0 h 72"/>
                <a:gd name="T24" fmla="*/ 1 w 53"/>
                <a:gd name="T25" fmla="*/ 0 h 72"/>
                <a:gd name="T26" fmla="*/ 1 w 53"/>
                <a:gd name="T27" fmla="*/ 0 h 72"/>
                <a:gd name="T28" fmla="*/ 1 w 53"/>
                <a:gd name="T29" fmla="*/ 0 h 72"/>
                <a:gd name="T30" fmla="*/ 1 w 53"/>
                <a:gd name="T31" fmla="*/ 0 h 72"/>
                <a:gd name="T32" fmla="*/ 1 w 53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72">
                  <a:moveTo>
                    <a:pt x="49" y="45"/>
                  </a:moveTo>
                  <a:lnTo>
                    <a:pt x="53" y="30"/>
                  </a:lnTo>
                  <a:lnTo>
                    <a:pt x="51" y="17"/>
                  </a:lnTo>
                  <a:lnTo>
                    <a:pt x="48" y="6"/>
                  </a:lnTo>
                  <a:lnTo>
                    <a:pt x="39" y="0"/>
                  </a:lnTo>
                  <a:lnTo>
                    <a:pt x="29" y="0"/>
                  </a:lnTo>
                  <a:lnTo>
                    <a:pt x="19" y="5"/>
                  </a:lnTo>
                  <a:lnTo>
                    <a:pt x="10" y="15"/>
                  </a:lnTo>
                  <a:lnTo>
                    <a:pt x="4" y="28"/>
                  </a:lnTo>
                  <a:lnTo>
                    <a:pt x="0" y="42"/>
                  </a:lnTo>
                  <a:lnTo>
                    <a:pt x="0" y="56"/>
                  </a:lnTo>
                  <a:lnTo>
                    <a:pt x="5" y="67"/>
                  </a:lnTo>
                  <a:lnTo>
                    <a:pt x="12" y="72"/>
                  </a:lnTo>
                  <a:lnTo>
                    <a:pt x="22" y="72"/>
                  </a:lnTo>
                  <a:lnTo>
                    <a:pt x="32" y="67"/>
                  </a:lnTo>
                  <a:lnTo>
                    <a:pt x="43" y="57"/>
                  </a:lnTo>
                  <a:lnTo>
                    <a:pt x="49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76" name="Freeform 1114"/>
            <p:cNvSpPr>
              <a:spLocks noChangeAspect="1"/>
            </p:cNvSpPr>
            <p:nvPr/>
          </p:nvSpPr>
          <p:spPr bwMode="auto">
            <a:xfrm rot="-466944">
              <a:off x="1906" y="478"/>
              <a:ext cx="20" cy="17"/>
            </a:xfrm>
            <a:custGeom>
              <a:avLst/>
              <a:gdLst>
                <a:gd name="T0" fmla="*/ 1 w 32"/>
                <a:gd name="T1" fmla="*/ 0 h 44"/>
                <a:gd name="T2" fmla="*/ 1 w 32"/>
                <a:gd name="T3" fmla="*/ 0 h 44"/>
                <a:gd name="T4" fmla="*/ 1 w 32"/>
                <a:gd name="T5" fmla="*/ 0 h 44"/>
                <a:gd name="T6" fmla="*/ 1 w 32"/>
                <a:gd name="T7" fmla="*/ 0 h 44"/>
                <a:gd name="T8" fmla="*/ 1 w 32"/>
                <a:gd name="T9" fmla="*/ 0 h 44"/>
                <a:gd name="T10" fmla="*/ 1 w 32"/>
                <a:gd name="T11" fmla="*/ 0 h 44"/>
                <a:gd name="T12" fmla="*/ 1 w 32"/>
                <a:gd name="T13" fmla="*/ 0 h 44"/>
                <a:gd name="T14" fmla="*/ 0 w 32"/>
                <a:gd name="T15" fmla="*/ 0 h 44"/>
                <a:gd name="T16" fmla="*/ 1 w 32"/>
                <a:gd name="T17" fmla="*/ 0 h 44"/>
                <a:gd name="T18" fmla="*/ 1 w 32"/>
                <a:gd name="T19" fmla="*/ 0 h 44"/>
                <a:gd name="T20" fmla="*/ 1 w 32"/>
                <a:gd name="T21" fmla="*/ 0 h 44"/>
                <a:gd name="T22" fmla="*/ 1 w 32"/>
                <a:gd name="T23" fmla="*/ 0 h 44"/>
                <a:gd name="T24" fmla="*/ 1 w 32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44">
                  <a:moveTo>
                    <a:pt x="30" y="27"/>
                  </a:moveTo>
                  <a:lnTo>
                    <a:pt x="32" y="15"/>
                  </a:lnTo>
                  <a:lnTo>
                    <a:pt x="30" y="5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6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2" y="39"/>
                  </a:lnTo>
                  <a:lnTo>
                    <a:pt x="8" y="44"/>
                  </a:lnTo>
                  <a:lnTo>
                    <a:pt x="15" y="44"/>
                  </a:lnTo>
                  <a:lnTo>
                    <a:pt x="24" y="37"/>
                  </a:lnTo>
                  <a:lnTo>
                    <a:pt x="30" y="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77" name="Freeform 1115"/>
            <p:cNvSpPr>
              <a:spLocks noChangeAspect="1"/>
            </p:cNvSpPr>
            <p:nvPr/>
          </p:nvSpPr>
          <p:spPr bwMode="auto">
            <a:xfrm rot="-466944">
              <a:off x="1984" y="467"/>
              <a:ext cx="39" cy="40"/>
            </a:xfrm>
            <a:custGeom>
              <a:avLst/>
              <a:gdLst>
                <a:gd name="T0" fmla="*/ 1 w 74"/>
                <a:gd name="T1" fmla="*/ 0 h 107"/>
                <a:gd name="T2" fmla="*/ 0 w 74"/>
                <a:gd name="T3" fmla="*/ 0 h 107"/>
                <a:gd name="T4" fmla="*/ 0 w 74"/>
                <a:gd name="T5" fmla="*/ 0 h 107"/>
                <a:gd name="T6" fmla="*/ 1 w 74"/>
                <a:gd name="T7" fmla="*/ 0 h 107"/>
                <a:gd name="T8" fmla="*/ 1 w 74"/>
                <a:gd name="T9" fmla="*/ 0 h 107"/>
                <a:gd name="T10" fmla="*/ 1 w 74"/>
                <a:gd name="T11" fmla="*/ 0 h 107"/>
                <a:gd name="T12" fmla="*/ 1 w 74"/>
                <a:gd name="T13" fmla="*/ 0 h 107"/>
                <a:gd name="T14" fmla="*/ 1 w 74"/>
                <a:gd name="T15" fmla="*/ 0 h 107"/>
                <a:gd name="T16" fmla="*/ 1 w 74"/>
                <a:gd name="T17" fmla="*/ 0 h 107"/>
                <a:gd name="T18" fmla="*/ 1 w 74"/>
                <a:gd name="T19" fmla="*/ 0 h 107"/>
                <a:gd name="T20" fmla="*/ 1 w 74"/>
                <a:gd name="T21" fmla="*/ 0 h 107"/>
                <a:gd name="T22" fmla="*/ 1 w 74"/>
                <a:gd name="T23" fmla="*/ 0 h 107"/>
                <a:gd name="T24" fmla="*/ 1 w 74"/>
                <a:gd name="T25" fmla="*/ 0 h 107"/>
                <a:gd name="T26" fmla="*/ 1 w 74"/>
                <a:gd name="T27" fmla="*/ 0 h 107"/>
                <a:gd name="T28" fmla="*/ 1 w 74"/>
                <a:gd name="T29" fmla="*/ 0 h 107"/>
                <a:gd name="T30" fmla="*/ 1 w 74"/>
                <a:gd name="T31" fmla="*/ 0 h 107"/>
                <a:gd name="T32" fmla="*/ 1 w 74"/>
                <a:gd name="T33" fmla="*/ 0 h 107"/>
                <a:gd name="T34" fmla="*/ 1 w 74"/>
                <a:gd name="T35" fmla="*/ 0 h 107"/>
                <a:gd name="T36" fmla="*/ 1 w 74"/>
                <a:gd name="T37" fmla="*/ 0 h 10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107">
                  <a:moveTo>
                    <a:pt x="5" y="64"/>
                  </a:moveTo>
                  <a:lnTo>
                    <a:pt x="0" y="46"/>
                  </a:lnTo>
                  <a:lnTo>
                    <a:pt x="0" y="29"/>
                  </a:lnTo>
                  <a:lnTo>
                    <a:pt x="5" y="14"/>
                  </a:lnTo>
                  <a:lnTo>
                    <a:pt x="13" y="3"/>
                  </a:lnTo>
                  <a:lnTo>
                    <a:pt x="25" y="0"/>
                  </a:lnTo>
                  <a:lnTo>
                    <a:pt x="37" y="2"/>
                  </a:lnTo>
                  <a:lnTo>
                    <a:pt x="51" y="10"/>
                  </a:lnTo>
                  <a:lnTo>
                    <a:pt x="62" y="24"/>
                  </a:lnTo>
                  <a:lnTo>
                    <a:pt x="71" y="41"/>
                  </a:lnTo>
                  <a:lnTo>
                    <a:pt x="74" y="59"/>
                  </a:lnTo>
                  <a:lnTo>
                    <a:pt x="74" y="78"/>
                  </a:lnTo>
                  <a:lnTo>
                    <a:pt x="71" y="92"/>
                  </a:lnTo>
                  <a:lnTo>
                    <a:pt x="62" y="102"/>
                  </a:lnTo>
                  <a:lnTo>
                    <a:pt x="51" y="107"/>
                  </a:lnTo>
                  <a:lnTo>
                    <a:pt x="37" y="103"/>
                  </a:lnTo>
                  <a:lnTo>
                    <a:pt x="25" y="95"/>
                  </a:lnTo>
                  <a:lnTo>
                    <a:pt x="13" y="81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78" name="Freeform 1116"/>
            <p:cNvSpPr>
              <a:spLocks noChangeAspect="1"/>
            </p:cNvSpPr>
            <p:nvPr/>
          </p:nvSpPr>
          <p:spPr bwMode="auto">
            <a:xfrm rot="-466944">
              <a:off x="1984" y="467"/>
              <a:ext cx="26" cy="23"/>
            </a:xfrm>
            <a:custGeom>
              <a:avLst/>
              <a:gdLst>
                <a:gd name="T0" fmla="*/ 1 w 41"/>
                <a:gd name="T1" fmla="*/ 0 h 59"/>
                <a:gd name="T2" fmla="*/ 0 w 41"/>
                <a:gd name="T3" fmla="*/ 0 h 59"/>
                <a:gd name="T4" fmla="*/ 0 w 41"/>
                <a:gd name="T5" fmla="*/ 0 h 59"/>
                <a:gd name="T6" fmla="*/ 1 w 41"/>
                <a:gd name="T7" fmla="*/ 0 h 59"/>
                <a:gd name="T8" fmla="*/ 1 w 41"/>
                <a:gd name="T9" fmla="*/ 0 h 59"/>
                <a:gd name="T10" fmla="*/ 1 w 41"/>
                <a:gd name="T11" fmla="*/ 0 h 59"/>
                <a:gd name="T12" fmla="*/ 1 w 41"/>
                <a:gd name="T13" fmla="*/ 0 h 59"/>
                <a:gd name="T14" fmla="*/ 1 w 41"/>
                <a:gd name="T15" fmla="*/ 0 h 59"/>
                <a:gd name="T16" fmla="*/ 1 w 41"/>
                <a:gd name="T17" fmla="*/ 0 h 59"/>
                <a:gd name="T18" fmla="*/ 1 w 41"/>
                <a:gd name="T19" fmla="*/ 0 h 59"/>
                <a:gd name="T20" fmla="*/ 1 w 41"/>
                <a:gd name="T21" fmla="*/ 0 h 59"/>
                <a:gd name="T22" fmla="*/ 1 w 41"/>
                <a:gd name="T23" fmla="*/ 0 h 59"/>
                <a:gd name="T24" fmla="*/ 1 w 41"/>
                <a:gd name="T25" fmla="*/ 0 h 59"/>
                <a:gd name="T26" fmla="*/ 1 w 41"/>
                <a:gd name="T27" fmla="*/ 0 h 59"/>
                <a:gd name="T28" fmla="*/ 1 w 41"/>
                <a:gd name="T29" fmla="*/ 0 h 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59">
                  <a:moveTo>
                    <a:pt x="2" y="37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7" y="4"/>
                  </a:lnTo>
                  <a:lnTo>
                    <a:pt x="13" y="0"/>
                  </a:lnTo>
                  <a:lnTo>
                    <a:pt x="24" y="4"/>
                  </a:lnTo>
                  <a:lnTo>
                    <a:pt x="32" y="12"/>
                  </a:lnTo>
                  <a:lnTo>
                    <a:pt x="39" y="24"/>
                  </a:lnTo>
                  <a:lnTo>
                    <a:pt x="41" y="37"/>
                  </a:lnTo>
                  <a:lnTo>
                    <a:pt x="41" y="49"/>
                  </a:lnTo>
                  <a:lnTo>
                    <a:pt x="34" y="56"/>
                  </a:lnTo>
                  <a:lnTo>
                    <a:pt x="27" y="59"/>
                  </a:lnTo>
                  <a:lnTo>
                    <a:pt x="17" y="56"/>
                  </a:lnTo>
                  <a:lnTo>
                    <a:pt x="8" y="49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79" name="Freeform 1117"/>
            <p:cNvSpPr>
              <a:spLocks noChangeAspect="1"/>
            </p:cNvSpPr>
            <p:nvPr/>
          </p:nvSpPr>
          <p:spPr bwMode="auto">
            <a:xfrm rot="-466944">
              <a:off x="1984" y="467"/>
              <a:ext cx="20" cy="17"/>
            </a:xfrm>
            <a:custGeom>
              <a:avLst/>
              <a:gdLst>
                <a:gd name="T0" fmla="*/ 1 w 27"/>
                <a:gd name="T1" fmla="*/ 0 h 36"/>
                <a:gd name="T2" fmla="*/ 0 w 27"/>
                <a:gd name="T3" fmla="*/ 0 h 36"/>
                <a:gd name="T4" fmla="*/ 1 w 27"/>
                <a:gd name="T5" fmla="*/ 0 h 36"/>
                <a:gd name="T6" fmla="*/ 1 w 27"/>
                <a:gd name="T7" fmla="*/ 0 h 36"/>
                <a:gd name="T8" fmla="*/ 1 w 27"/>
                <a:gd name="T9" fmla="*/ 0 h 36"/>
                <a:gd name="T10" fmla="*/ 1 w 27"/>
                <a:gd name="T11" fmla="*/ 0 h 36"/>
                <a:gd name="T12" fmla="*/ 1 w 27"/>
                <a:gd name="T13" fmla="*/ 0 h 36"/>
                <a:gd name="T14" fmla="*/ 1 w 27"/>
                <a:gd name="T15" fmla="*/ 0 h 36"/>
                <a:gd name="T16" fmla="*/ 1 w 27"/>
                <a:gd name="T17" fmla="*/ 0 h 36"/>
                <a:gd name="T18" fmla="*/ 1 w 27"/>
                <a:gd name="T19" fmla="*/ 0 h 36"/>
                <a:gd name="T20" fmla="*/ 1 w 27"/>
                <a:gd name="T21" fmla="*/ 0 h 36"/>
                <a:gd name="T22" fmla="*/ 1 w 27"/>
                <a:gd name="T23" fmla="*/ 0 h 36"/>
                <a:gd name="T24" fmla="*/ 1 w 27"/>
                <a:gd name="T25" fmla="*/ 0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36">
                  <a:moveTo>
                    <a:pt x="2" y="22"/>
                  </a:moveTo>
                  <a:lnTo>
                    <a:pt x="0" y="12"/>
                  </a:lnTo>
                  <a:lnTo>
                    <a:pt x="2" y="4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5"/>
                  </a:lnTo>
                  <a:lnTo>
                    <a:pt x="25" y="14"/>
                  </a:lnTo>
                  <a:lnTo>
                    <a:pt x="27" y="22"/>
                  </a:lnTo>
                  <a:lnTo>
                    <a:pt x="25" y="31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7" y="31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80" name="Freeform 1118"/>
            <p:cNvSpPr>
              <a:spLocks noChangeAspect="1"/>
            </p:cNvSpPr>
            <p:nvPr/>
          </p:nvSpPr>
          <p:spPr bwMode="auto">
            <a:xfrm rot="-466944">
              <a:off x="1762" y="473"/>
              <a:ext cx="85" cy="57"/>
            </a:xfrm>
            <a:custGeom>
              <a:avLst/>
              <a:gdLst>
                <a:gd name="T0" fmla="*/ 1 w 161"/>
                <a:gd name="T1" fmla="*/ 0 h 151"/>
                <a:gd name="T2" fmla="*/ 1 w 161"/>
                <a:gd name="T3" fmla="*/ 0 h 151"/>
                <a:gd name="T4" fmla="*/ 1 w 161"/>
                <a:gd name="T5" fmla="*/ 0 h 151"/>
                <a:gd name="T6" fmla="*/ 1 w 161"/>
                <a:gd name="T7" fmla="*/ 0 h 151"/>
                <a:gd name="T8" fmla="*/ 1 w 161"/>
                <a:gd name="T9" fmla="*/ 0 h 151"/>
                <a:gd name="T10" fmla="*/ 1 w 161"/>
                <a:gd name="T11" fmla="*/ 0 h 151"/>
                <a:gd name="T12" fmla="*/ 1 w 161"/>
                <a:gd name="T13" fmla="*/ 0 h 151"/>
                <a:gd name="T14" fmla="*/ 1 w 161"/>
                <a:gd name="T15" fmla="*/ 0 h 151"/>
                <a:gd name="T16" fmla="*/ 1 w 161"/>
                <a:gd name="T17" fmla="*/ 0 h 151"/>
                <a:gd name="T18" fmla="*/ 1 w 161"/>
                <a:gd name="T19" fmla="*/ 0 h 151"/>
                <a:gd name="T20" fmla="*/ 1 w 161"/>
                <a:gd name="T21" fmla="*/ 0 h 151"/>
                <a:gd name="T22" fmla="*/ 1 w 161"/>
                <a:gd name="T23" fmla="*/ 0 h 151"/>
                <a:gd name="T24" fmla="*/ 1 w 161"/>
                <a:gd name="T25" fmla="*/ 0 h 151"/>
                <a:gd name="T26" fmla="*/ 0 w 161"/>
                <a:gd name="T27" fmla="*/ 0 h 151"/>
                <a:gd name="T28" fmla="*/ 1 w 161"/>
                <a:gd name="T29" fmla="*/ 0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1" h="151">
                  <a:moveTo>
                    <a:pt x="161" y="0"/>
                  </a:moveTo>
                  <a:lnTo>
                    <a:pt x="146" y="5"/>
                  </a:lnTo>
                  <a:lnTo>
                    <a:pt x="132" y="14"/>
                  </a:lnTo>
                  <a:lnTo>
                    <a:pt x="122" y="25"/>
                  </a:lnTo>
                  <a:lnTo>
                    <a:pt x="117" y="41"/>
                  </a:lnTo>
                  <a:lnTo>
                    <a:pt x="112" y="75"/>
                  </a:lnTo>
                  <a:lnTo>
                    <a:pt x="112" y="110"/>
                  </a:lnTo>
                  <a:lnTo>
                    <a:pt x="117" y="144"/>
                  </a:lnTo>
                  <a:lnTo>
                    <a:pt x="76" y="151"/>
                  </a:lnTo>
                  <a:lnTo>
                    <a:pt x="71" y="125"/>
                  </a:lnTo>
                  <a:lnTo>
                    <a:pt x="61" y="100"/>
                  </a:lnTo>
                  <a:lnTo>
                    <a:pt x="46" y="80"/>
                  </a:lnTo>
                  <a:lnTo>
                    <a:pt x="24" y="63"/>
                  </a:lnTo>
                  <a:lnTo>
                    <a:pt x="0" y="51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81" name="Freeform 1119"/>
            <p:cNvSpPr>
              <a:spLocks noChangeAspect="1"/>
            </p:cNvSpPr>
            <p:nvPr/>
          </p:nvSpPr>
          <p:spPr bwMode="auto">
            <a:xfrm rot="-466944">
              <a:off x="1952" y="495"/>
              <a:ext cx="45" cy="40"/>
            </a:xfrm>
            <a:custGeom>
              <a:avLst/>
              <a:gdLst>
                <a:gd name="T0" fmla="*/ 1 w 76"/>
                <a:gd name="T1" fmla="*/ 0 h 108"/>
                <a:gd name="T2" fmla="*/ 1 w 76"/>
                <a:gd name="T3" fmla="*/ 0 h 108"/>
                <a:gd name="T4" fmla="*/ 1 w 76"/>
                <a:gd name="T5" fmla="*/ 0 h 108"/>
                <a:gd name="T6" fmla="*/ 1 w 76"/>
                <a:gd name="T7" fmla="*/ 0 h 108"/>
                <a:gd name="T8" fmla="*/ 1 w 76"/>
                <a:gd name="T9" fmla="*/ 0 h 108"/>
                <a:gd name="T10" fmla="*/ 1 w 76"/>
                <a:gd name="T11" fmla="*/ 0 h 108"/>
                <a:gd name="T12" fmla="*/ 1 w 76"/>
                <a:gd name="T13" fmla="*/ 0 h 108"/>
                <a:gd name="T14" fmla="*/ 1 w 76"/>
                <a:gd name="T15" fmla="*/ 0 h 108"/>
                <a:gd name="T16" fmla="*/ 0 w 76"/>
                <a:gd name="T17" fmla="*/ 0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108">
                  <a:moveTo>
                    <a:pt x="37" y="0"/>
                  </a:moveTo>
                  <a:lnTo>
                    <a:pt x="49" y="32"/>
                  </a:lnTo>
                  <a:lnTo>
                    <a:pt x="76" y="73"/>
                  </a:lnTo>
                  <a:lnTo>
                    <a:pt x="69" y="86"/>
                  </a:lnTo>
                  <a:lnTo>
                    <a:pt x="59" y="98"/>
                  </a:lnTo>
                  <a:lnTo>
                    <a:pt x="44" y="105"/>
                  </a:lnTo>
                  <a:lnTo>
                    <a:pt x="29" y="108"/>
                  </a:lnTo>
                  <a:lnTo>
                    <a:pt x="14" y="105"/>
                  </a:lnTo>
                  <a:lnTo>
                    <a:pt x="0" y="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82" name="Freeform 1120"/>
            <p:cNvSpPr>
              <a:spLocks noChangeAspect="1"/>
            </p:cNvSpPr>
            <p:nvPr/>
          </p:nvSpPr>
          <p:spPr bwMode="auto">
            <a:xfrm rot="-466944">
              <a:off x="1867" y="552"/>
              <a:ext cx="39" cy="23"/>
            </a:xfrm>
            <a:custGeom>
              <a:avLst/>
              <a:gdLst>
                <a:gd name="T0" fmla="*/ 1 w 62"/>
                <a:gd name="T1" fmla="*/ 0 h 64"/>
                <a:gd name="T2" fmla="*/ 1 w 62"/>
                <a:gd name="T3" fmla="*/ 0 h 64"/>
                <a:gd name="T4" fmla="*/ 1 w 62"/>
                <a:gd name="T5" fmla="*/ 0 h 64"/>
                <a:gd name="T6" fmla="*/ 1 w 62"/>
                <a:gd name="T7" fmla="*/ 0 h 64"/>
                <a:gd name="T8" fmla="*/ 1 w 62"/>
                <a:gd name="T9" fmla="*/ 0 h 64"/>
                <a:gd name="T10" fmla="*/ 0 w 62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64">
                  <a:moveTo>
                    <a:pt x="62" y="0"/>
                  </a:moveTo>
                  <a:lnTo>
                    <a:pt x="42" y="3"/>
                  </a:lnTo>
                  <a:lnTo>
                    <a:pt x="25" y="13"/>
                  </a:lnTo>
                  <a:lnTo>
                    <a:pt x="13" y="27"/>
                  </a:lnTo>
                  <a:lnTo>
                    <a:pt x="5" y="44"/>
                  </a:lnTo>
                  <a:lnTo>
                    <a:pt x="0" y="6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83" name="Freeform 1121"/>
            <p:cNvSpPr>
              <a:spLocks noChangeAspect="1"/>
            </p:cNvSpPr>
            <p:nvPr/>
          </p:nvSpPr>
          <p:spPr bwMode="auto">
            <a:xfrm rot="-466944">
              <a:off x="2004" y="535"/>
              <a:ext cx="32" cy="35"/>
            </a:xfrm>
            <a:custGeom>
              <a:avLst/>
              <a:gdLst>
                <a:gd name="T0" fmla="*/ 0 w 50"/>
                <a:gd name="T1" fmla="*/ 0 h 97"/>
                <a:gd name="T2" fmla="*/ 1 w 50"/>
                <a:gd name="T3" fmla="*/ 0 h 97"/>
                <a:gd name="T4" fmla="*/ 1 w 50"/>
                <a:gd name="T5" fmla="*/ 0 h 97"/>
                <a:gd name="T6" fmla="*/ 1 w 50"/>
                <a:gd name="T7" fmla="*/ 0 h 97"/>
                <a:gd name="T8" fmla="*/ 1 w 50"/>
                <a:gd name="T9" fmla="*/ 0 h 97"/>
                <a:gd name="T10" fmla="*/ 1 w 50"/>
                <a:gd name="T11" fmla="*/ 0 h 97"/>
                <a:gd name="T12" fmla="*/ 1 w 50"/>
                <a:gd name="T13" fmla="*/ 0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97">
                  <a:moveTo>
                    <a:pt x="0" y="0"/>
                  </a:moveTo>
                  <a:lnTo>
                    <a:pt x="19" y="7"/>
                  </a:lnTo>
                  <a:lnTo>
                    <a:pt x="34" y="21"/>
                  </a:lnTo>
                  <a:lnTo>
                    <a:pt x="44" y="38"/>
                  </a:lnTo>
                  <a:lnTo>
                    <a:pt x="50" y="58"/>
                  </a:lnTo>
                  <a:lnTo>
                    <a:pt x="46" y="78"/>
                  </a:lnTo>
                  <a:lnTo>
                    <a:pt x="38" y="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84" name="Freeform 1122"/>
            <p:cNvSpPr>
              <a:spLocks noChangeAspect="1"/>
            </p:cNvSpPr>
            <p:nvPr/>
          </p:nvSpPr>
          <p:spPr bwMode="auto">
            <a:xfrm rot="-466944">
              <a:off x="1939" y="444"/>
              <a:ext cx="13" cy="17"/>
            </a:xfrm>
            <a:custGeom>
              <a:avLst/>
              <a:gdLst>
                <a:gd name="T0" fmla="*/ 0 w 17"/>
                <a:gd name="T1" fmla="*/ 0 h 34"/>
                <a:gd name="T2" fmla="*/ 2 w 17"/>
                <a:gd name="T3" fmla="*/ 1 h 34"/>
                <a:gd name="T4" fmla="*/ 2 w 17"/>
                <a:gd name="T5" fmla="*/ 1 h 34"/>
                <a:gd name="T6" fmla="*/ 2 w 17"/>
                <a:gd name="T7" fmla="*/ 1 h 34"/>
                <a:gd name="T8" fmla="*/ 2 w 17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8" y="5"/>
                  </a:lnTo>
                  <a:lnTo>
                    <a:pt x="15" y="14"/>
                  </a:lnTo>
                  <a:lnTo>
                    <a:pt x="17" y="24"/>
                  </a:lnTo>
                  <a:lnTo>
                    <a:pt x="14" y="3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85" name="Freeform 1123"/>
            <p:cNvSpPr>
              <a:spLocks noChangeAspect="1"/>
            </p:cNvSpPr>
            <p:nvPr/>
          </p:nvSpPr>
          <p:spPr bwMode="auto">
            <a:xfrm rot="-466944">
              <a:off x="1965" y="439"/>
              <a:ext cx="6" cy="11"/>
            </a:xfrm>
            <a:custGeom>
              <a:avLst/>
              <a:gdLst>
                <a:gd name="T0" fmla="*/ 1 w 12"/>
                <a:gd name="T1" fmla="*/ 0 h 32"/>
                <a:gd name="T2" fmla="*/ 1 w 12"/>
                <a:gd name="T3" fmla="*/ 0 h 32"/>
                <a:gd name="T4" fmla="*/ 0 w 12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2">
                  <a:moveTo>
                    <a:pt x="12" y="0"/>
                  </a:moveTo>
                  <a:lnTo>
                    <a:pt x="5" y="15"/>
                  </a:lnTo>
                  <a:lnTo>
                    <a:pt x="0" y="3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86" name="Freeform 1124"/>
            <p:cNvSpPr>
              <a:spLocks noChangeAspect="1"/>
            </p:cNvSpPr>
            <p:nvPr/>
          </p:nvSpPr>
          <p:spPr bwMode="auto">
            <a:xfrm rot="-466944">
              <a:off x="1958" y="439"/>
              <a:ext cx="7" cy="11"/>
            </a:xfrm>
            <a:custGeom>
              <a:avLst/>
              <a:gdLst>
                <a:gd name="T0" fmla="*/ 1 w 13"/>
                <a:gd name="T1" fmla="*/ 0 h 36"/>
                <a:gd name="T2" fmla="*/ 1 w 13"/>
                <a:gd name="T3" fmla="*/ 0 h 36"/>
                <a:gd name="T4" fmla="*/ 0 w 13"/>
                <a:gd name="T5" fmla="*/ 0 h 36"/>
                <a:gd name="T6" fmla="*/ 0 w 13"/>
                <a:gd name="T7" fmla="*/ 0 h 36"/>
                <a:gd name="T8" fmla="*/ 1 w 13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6">
                  <a:moveTo>
                    <a:pt x="13" y="0"/>
                  </a:moveTo>
                  <a:lnTo>
                    <a:pt x="6" y="7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1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87" name="Freeform 1125"/>
            <p:cNvSpPr>
              <a:spLocks noChangeAspect="1"/>
            </p:cNvSpPr>
            <p:nvPr/>
          </p:nvSpPr>
          <p:spPr bwMode="auto">
            <a:xfrm rot="-466944">
              <a:off x="1945" y="444"/>
              <a:ext cx="13" cy="12"/>
            </a:xfrm>
            <a:custGeom>
              <a:avLst/>
              <a:gdLst>
                <a:gd name="T0" fmla="*/ 0 w 13"/>
                <a:gd name="T1" fmla="*/ 0 h 24"/>
                <a:gd name="T2" fmla="*/ 8 w 13"/>
                <a:gd name="T3" fmla="*/ 1 h 24"/>
                <a:gd name="T4" fmla="*/ 13 w 13"/>
                <a:gd name="T5" fmla="*/ 1 h 24"/>
                <a:gd name="T6" fmla="*/ 11 w 13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lnTo>
                    <a:pt x="8" y="5"/>
                  </a:lnTo>
                  <a:lnTo>
                    <a:pt x="13" y="15"/>
                  </a:lnTo>
                  <a:lnTo>
                    <a:pt x="11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88" name="Freeform 1126"/>
            <p:cNvSpPr>
              <a:spLocks noChangeAspect="1"/>
            </p:cNvSpPr>
            <p:nvPr/>
          </p:nvSpPr>
          <p:spPr bwMode="auto">
            <a:xfrm rot="-466944">
              <a:off x="1847" y="564"/>
              <a:ext cx="13" cy="11"/>
            </a:xfrm>
            <a:custGeom>
              <a:avLst/>
              <a:gdLst>
                <a:gd name="T0" fmla="*/ 1 w 25"/>
                <a:gd name="T1" fmla="*/ 0 h 36"/>
                <a:gd name="T2" fmla="*/ 1 w 25"/>
                <a:gd name="T3" fmla="*/ 0 h 36"/>
                <a:gd name="T4" fmla="*/ 1 w 25"/>
                <a:gd name="T5" fmla="*/ 0 h 36"/>
                <a:gd name="T6" fmla="*/ 0 w 25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25" y="0"/>
                  </a:moveTo>
                  <a:lnTo>
                    <a:pt x="13" y="10"/>
                  </a:lnTo>
                  <a:lnTo>
                    <a:pt x="5" y="22"/>
                  </a:lnTo>
                  <a:lnTo>
                    <a:pt x="0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89" name="Freeform 1127"/>
            <p:cNvSpPr>
              <a:spLocks noChangeAspect="1"/>
            </p:cNvSpPr>
            <p:nvPr/>
          </p:nvSpPr>
          <p:spPr bwMode="auto">
            <a:xfrm rot="-466944">
              <a:off x="2004" y="433"/>
              <a:ext cx="19" cy="17"/>
            </a:xfrm>
            <a:custGeom>
              <a:avLst/>
              <a:gdLst>
                <a:gd name="T0" fmla="*/ 1 w 36"/>
                <a:gd name="T1" fmla="*/ 0 h 36"/>
                <a:gd name="T2" fmla="*/ 1 w 36"/>
                <a:gd name="T3" fmla="*/ 0 h 36"/>
                <a:gd name="T4" fmla="*/ 1 w 36"/>
                <a:gd name="T5" fmla="*/ 0 h 36"/>
                <a:gd name="T6" fmla="*/ 1 w 36"/>
                <a:gd name="T7" fmla="*/ 0 h 36"/>
                <a:gd name="T8" fmla="*/ 1 w 36"/>
                <a:gd name="T9" fmla="*/ 0 h 36"/>
                <a:gd name="T10" fmla="*/ 0 w 36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6">
                  <a:moveTo>
                    <a:pt x="36" y="0"/>
                  </a:moveTo>
                  <a:lnTo>
                    <a:pt x="25" y="2"/>
                  </a:lnTo>
                  <a:lnTo>
                    <a:pt x="17" y="9"/>
                  </a:lnTo>
                  <a:lnTo>
                    <a:pt x="8" y="17"/>
                  </a:lnTo>
                  <a:lnTo>
                    <a:pt x="2" y="26"/>
                  </a:lnTo>
                  <a:lnTo>
                    <a:pt x="0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90" name="Freeform 1128"/>
            <p:cNvSpPr>
              <a:spLocks noChangeAspect="1"/>
            </p:cNvSpPr>
            <p:nvPr/>
          </p:nvSpPr>
          <p:spPr bwMode="auto">
            <a:xfrm rot="-466944">
              <a:off x="1860" y="467"/>
              <a:ext cx="66" cy="6"/>
            </a:xfrm>
            <a:custGeom>
              <a:avLst/>
              <a:gdLst>
                <a:gd name="T0" fmla="*/ 0 w 111"/>
                <a:gd name="T1" fmla="*/ 0 h 19"/>
                <a:gd name="T2" fmla="*/ 1 w 111"/>
                <a:gd name="T3" fmla="*/ 0 h 19"/>
                <a:gd name="T4" fmla="*/ 1 w 111"/>
                <a:gd name="T5" fmla="*/ 0 h 19"/>
                <a:gd name="T6" fmla="*/ 1 w 111"/>
                <a:gd name="T7" fmla="*/ 0 h 19"/>
                <a:gd name="T8" fmla="*/ 1 w 111"/>
                <a:gd name="T9" fmla="*/ 0 h 19"/>
                <a:gd name="T10" fmla="*/ 1 w 111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9">
                  <a:moveTo>
                    <a:pt x="0" y="19"/>
                  </a:moveTo>
                  <a:lnTo>
                    <a:pt x="21" y="7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9" y="7"/>
                  </a:lnTo>
                  <a:lnTo>
                    <a:pt x="111" y="1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91" name="Freeform 1129"/>
            <p:cNvSpPr>
              <a:spLocks noChangeAspect="1"/>
            </p:cNvSpPr>
            <p:nvPr/>
          </p:nvSpPr>
          <p:spPr bwMode="auto">
            <a:xfrm rot="-466944">
              <a:off x="1984" y="444"/>
              <a:ext cx="65" cy="6"/>
            </a:xfrm>
            <a:custGeom>
              <a:avLst/>
              <a:gdLst>
                <a:gd name="T0" fmla="*/ 1 w 111"/>
                <a:gd name="T1" fmla="*/ 0 h 17"/>
                <a:gd name="T2" fmla="*/ 1 w 111"/>
                <a:gd name="T3" fmla="*/ 0 h 17"/>
                <a:gd name="T4" fmla="*/ 1 w 111"/>
                <a:gd name="T5" fmla="*/ 0 h 17"/>
                <a:gd name="T6" fmla="*/ 1 w 111"/>
                <a:gd name="T7" fmla="*/ 0 h 17"/>
                <a:gd name="T8" fmla="*/ 1 w 111"/>
                <a:gd name="T9" fmla="*/ 0 h 17"/>
                <a:gd name="T10" fmla="*/ 0 w 111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7">
                  <a:moveTo>
                    <a:pt x="111" y="17"/>
                  </a:moveTo>
                  <a:lnTo>
                    <a:pt x="89" y="5"/>
                  </a:lnTo>
                  <a:lnTo>
                    <a:pt x="67" y="0"/>
                  </a:lnTo>
                  <a:lnTo>
                    <a:pt x="44" y="0"/>
                  </a:lnTo>
                  <a:lnTo>
                    <a:pt x="22" y="5"/>
                  </a:lnTo>
                  <a:lnTo>
                    <a:pt x="0" y="1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92" name="Freeform 1130"/>
            <p:cNvSpPr>
              <a:spLocks noChangeAspect="1"/>
            </p:cNvSpPr>
            <p:nvPr/>
          </p:nvSpPr>
          <p:spPr bwMode="auto">
            <a:xfrm rot="-466944">
              <a:off x="1815" y="473"/>
              <a:ext cx="13" cy="45"/>
            </a:xfrm>
            <a:custGeom>
              <a:avLst/>
              <a:gdLst>
                <a:gd name="T0" fmla="*/ 1 w 19"/>
                <a:gd name="T1" fmla="*/ 0 h 115"/>
                <a:gd name="T2" fmla="*/ 1 w 19"/>
                <a:gd name="T3" fmla="*/ 0 h 115"/>
                <a:gd name="T4" fmla="*/ 1 w 19"/>
                <a:gd name="T5" fmla="*/ 0 h 115"/>
                <a:gd name="T6" fmla="*/ 0 w 19"/>
                <a:gd name="T7" fmla="*/ 0 h 115"/>
                <a:gd name="T8" fmla="*/ 1 w 19"/>
                <a:gd name="T9" fmla="*/ 0 h 115"/>
                <a:gd name="T10" fmla="*/ 1 w 19"/>
                <a:gd name="T11" fmla="*/ 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15">
                  <a:moveTo>
                    <a:pt x="19" y="0"/>
                  </a:moveTo>
                  <a:lnTo>
                    <a:pt x="9" y="22"/>
                  </a:lnTo>
                  <a:lnTo>
                    <a:pt x="2" y="45"/>
                  </a:lnTo>
                  <a:lnTo>
                    <a:pt x="0" y="69"/>
                  </a:lnTo>
                  <a:lnTo>
                    <a:pt x="5" y="93"/>
                  </a:lnTo>
                  <a:lnTo>
                    <a:pt x="16" y="1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93" name="Freeform 1131"/>
            <p:cNvSpPr>
              <a:spLocks noChangeAspect="1"/>
            </p:cNvSpPr>
            <p:nvPr/>
          </p:nvSpPr>
          <p:spPr bwMode="auto">
            <a:xfrm rot="-466944">
              <a:off x="1802" y="484"/>
              <a:ext cx="13" cy="46"/>
            </a:xfrm>
            <a:custGeom>
              <a:avLst/>
              <a:gdLst>
                <a:gd name="T0" fmla="*/ 1 w 18"/>
                <a:gd name="T1" fmla="*/ 0 h 119"/>
                <a:gd name="T2" fmla="*/ 1 w 18"/>
                <a:gd name="T3" fmla="*/ 0 h 119"/>
                <a:gd name="T4" fmla="*/ 0 w 18"/>
                <a:gd name="T5" fmla="*/ 0 h 119"/>
                <a:gd name="T6" fmla="*/ 0 w 18"/>
                <a:gd name="T7" fmla="*/ 0 h 119"/>
                <a:gd name="T8" fmla="*/ 1 w 18"/>
                <a:gd name="T9" fmla="*/ 0 h 119"/>
                <a:gd name="T10" fmla="*/ 1 w 18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19">
                  <a:moveTo>
                    <a:pt x="18" y="0"/>
                  </a:moveTo>
                  <a:lnTo>
                    <a:pt x="6" y="22"/>
                  </a:lnTo>
                  <a:lnTo>
                    <a:pt x="0" y="46"/>
                  </a:lnTo>
                  <a:lnTo>
                    <a:pt x="0" y="71"/>
                  </a:lnTo>
                  <a:lnTo>
                    <a:pt x="3" y="97"/>
                  </a:lnTo>
                  <a:lnTo>
                    <a:pt x="13" y="11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94" name="Freeform 1132"/>
            <p:cNvSpPr>
              <a:spLocks noChangeAspect="1"/>
            </p:cNvSpPr>
            <p:nvPr/>
          </p:nvSpPr>
          <p:spPr bwMode="auto">
            <a:xfrm rot="-466944">
              <a:off x="1808" y="473"/>
              <a:ext cx="7" cy="51"/>
            </a:xfrm>
            <a:custGeom>
              <a:avLst/>
              <a:gdLst>
                <a:gd name="T0" fmla="*/ 0 w 20"/>
                <a:gd name="T1" fmla="*/ 0 h 125"/>
                <a:gd name="T2" fmla="*/ 0 w 20"/>
                <a:gd name="T3" fmla="*/ 0 h 125"/>
                <a:gd name="T4" fmla="*/ 0 w 20"/>
                <a:gd name="T5" fmla="*/ 0 h 125"/>
                <a:gd name="T6" fmla="*/ 0 w 20"/>
                <a:gd name="T7" fmla="*/ 0 h 125"/>
                <a:gd name="T8" fmla="*/ 0 w 20"/>
                <a:gd name="T9" fmla="*/ 0 h 125"/>
                <a:gd name="T10" fmla="*/ 0 w 20"/>
                <a:gd name="T11" fmla="*/ 0 h 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25">
                  <a:moveTo>
                    <a:pt x="20" y="0"/>
                  </a:moveTo>
                  <a:lnTo>
                    <a:pt x="8" y="23"/>
                  </a:lnTo>
                  <a:lnTo>
                    <a:pt x="1" y="49"/>
                  </a:lnTo>
                  <a:lnTo>
                    <a:pt x="0" y="74"/>
                  </a:lnTo>
                  <a:lnTo>
                    <a:pt x="5" y="101"/>
                  </a:lnTo>
                  <a:lnTo>
                    <a:pt x="13" y="12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95" name="Freeform 1133"/>
            <p:cNvSpPr>
              <a:spLocks noChangeAspect="1"/>
            </p:cNvSpPr>
            <p:nvPr/>
          </p:nvSpPr>
          <p:spPr bwMode="auto">
            <a:xfrm rot="-466944">
              <a:off x="1789" y="484"/>
              <a:ext cx="6" cy="23"/>
            </a:xfrm>
            <a:custGeom>
              <a:avLst/>
              <a:gdLst>
                <a:gd name="T0" fmla="*/ 0 w 14"/>
                <a:gd name="T1" fmla="*/ 0 h 49"/>
                <a:gd name="T2" fmla="*/ 0 w 14"/>
                <a:gd name="T3" fmla="*/ 0 h 49"/>
                <a:gd name="T4" fmla="*/ 0 w 14"/>
                <a:gd name="T5" fmla="*/ 0 h 49"/>
                <a:gd name="T6" fmla="*/ 0 w 14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9">
                  <a:moveTo>
                    <a:pt x="14" y="0"/>
                  </a:moveTo>
                  <a:lnTo>
                    <a:pt x="5" y="15"/>
                  </a:lnTo>
                  <a:lnTo>
                    <a:pt x="0" y="32"/>
                  </a:lnTo>
                  <a:lnTo>
                    <a:pt x="2" y="4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96" name="Freeform 1134"/>
            <p:cNvSpPr>
              <a:spLocks noChangeAspect="1"/>
            </p:cNvSpPr>
            <p:nvPr/>
          </p:nvSpPr>
          <p:spPr bwMode="auto">
            <a:xfrm rot="-466944">
              <a:off x="1782" y="490"/>
              <a:ext cx="0" cy="11"/>
            </a:xfrm>
            <a:custGeom>
              <a:avLst/>
              <a:gdLst>
                <a:gd name="T0" fmla="*/ 0 w 7"/>
                <a:gd name="T1" fmla="*/ 0 h 32"/>
                <a:gd name="T2" fmla="*/ 0 w 7"/>
                <a:gd name="T3" fmla="*/ 0 h 32"/>
                <a:gd name="T4" fmla="*/ 0 w 7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2">
                  <a:moveTo>
                    <a:pt x="7" y="0"/>
                  </a:moveTo>
                  <a:lnTo>
                    <a:pt x="0" y="15"/>
                  </a:lnTo>
                  <a:lnTo>
                    <a:pt x="2" y="3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97" name="Freeform 1135"/>
            <p:cNvSpPr>
              <a:spLocks noChangeAspect="1"/>
            </p:cNvSpPr>
            <p:nvPr/>
          </p:nvSpPr>
          <p:spPr bwMode="auto">
            <a:xfrm rot="-466944">
              <a:off x="1912" y="456"/>
              <a:ext cx="20" cy="11"/>
            </a:xfrm>
            <a:custGeom>
              <a:avLst/>
              <a:gdLst>
                <a:gd name="T0" fmla="*/ 0 w 35"/>
                <a:gd name="T1" fmla="*/ 0 h 36"/>
                <a:gd name="T2" fmla="*/ 1 w 35"/>
                <a:gd name="T3" fmla="*/ 0 h 36"/>
                <a:gd name="T4" fmla="*/ 1 w 35"/>
                <a:gd name="T5" fmla="*/ 0 h 36"/>
                <a:gd name="T6" fmla="*/ 1 w 35"/>
                <a:gd name="T7" fmla="*/ 0 h 36"/>
                <a:gd name="T8" fmla="*/ 1 w 35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0" y="0"/>
                  </a:moveTo>
                  <a:lnTo>
                    <a:pt x="11" y="3"/>
                  </a:lnTo>
                  <a:lnTo>
                    <a:pt x="23" y="12"/>
                  </a:lnTo>
                  <a:lnTo>
                    <a:pt x="30" y="24"/>
                  </a:lnTo>
                  <a:lnTo>
                    <a:pt x="35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98" name="Freeform 1136"/>
            <p:cNvSpPr>
              <a:spLocks noChangeAspect="1"/>
            </p:cNvSpPr>
            <p:nvPr/>
          </p:nvSpPr>
          <p:spPr bwMode="auto">
            <a:xfrm rot="-466944">
              <a:off x="1906" y="456"/>
              <a:ext cx="20" cy="11"/>
            </a:xfrm>
            <a:custGeom>
              <a:avLst/>
              <a:gdLst>
                <a:gd name="T0" fmla="*/ 0 w 37"/>
                <a:gd name="T1" fmla="*/ 0 h 36"/>
                <a:gd name="T2" fmla="*/ 1 w 37"/>
                <a:gd name="T3" fmla="*/ 0 h 36"/>
                <a:gd name="T4" fmla="*/ 1 w 37"/>
                <a:gd name="T5" fmla="*/ 0 h 36"/>
                <a:gd name="T6" fmla="*/ 1 w 37"/>
                <a:gd name="T7" fmla="*/ 0 h 36"/>
                <a:gd name="T8" fmla="*/ 1 w 37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0" y="0"/>
                  </a:moveTo>
                  <a:lnTo>
                    <a:pt x="14" y="3"/>
                  </a:lnTo>
                  <a:lnTo>
                    <a:pt x="25" y="12"/>
                  </a:lnTo>
                  <a:lnTo>
                    <a:pt x="32" y="24"/>
                  </a:lnTo>
                  <a:lnTo>
                    <a:pt x="37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99" name="Freeform 1137"/>
            <p:cNvSpPr>
              <a:spLocks noChangeAspect="1"/>
            </p:cNvSpPr>
            <p:nvPr/>
          </p:nvSpPr>
          <p:spPr bwMode="auto">
            <a:xfrm rot="-466944">
              <a:off x="1893" y="461"/>
              <a:ext cx="26" cy="12"/>
            </a:xfrm>
            <a:custGeom>
              <a:avLst/>
              <a:gdLst>
                <a:gd name="T0" fmla="*/ 0 w 49"/>
                <a:gd name="T1" fmla="*/ 0 h 36"/>
                <a:gd name="T2" fmla="*/ 1 w 49"/>
                <a:gd name="T3" fmla="*/ 0 h 36"/>
                <a:gd name="T4" fmla="*/ 1 w 49"/>
                <a:gd name="T5" fmla="*/ 0 h 36"/>
                <a:gd name="T6" fmla="*/ 1 w 49"/>
                <a:gd name="T7" fmla="*/ 0 h 36"/>
                <a:gd name="T8" fmla="*/ 1 w 49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6">
                  <a:moveTo>
                    <a:pt x="0" y="0"/>
                  </a:moveTo>
                  <a:lnTo>
                    <a:pt x="15" y="3"/>
                  </a:lnTo>
                  <a:lnTo>
                    <a:pt x="29" y="12"/>
                  </a:lnTo>
                  <a:lnTo>
                    <a:pt x="41" y="24"/>
                  </a:lnTo>
                  <a:lnTo>
                    <a:pt x="49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00" name="Freeform 1138"/>
            <p:cNvSpPr>
              <a:spLocks noChangeAspect="1"/>
            </p:cNvSpPr>
            <p:nvPr/>
          </p:nvSpPr>
          <p:spPr bwMode="auto">
            <a:xfrm rot="-466944">
              <a:off x="1873" y="467"/>
              <a:ext cx="20" cy="0"/>
            </a:xfrm>
            <a:custGeom>
              <a:avLst/>
              <a:gdLst>
                <a:gd name="T0" fmla="*/ 0 w 35"/>
                <a:gd name="T1" fmla="*/ 0 h 16"/>
                <a:gd name="T2" fmla="*/ 1 w 35"/>
                <a:gd name="T3" fmla="*/ 0 h 16"/>
                <a:gd name="T4" fmla="*/ 1 w 35"/>
                <a:gd name="T5" fmla="*/ 0 h 16"/>
                <a:gd name="T6" fmla="*/ 1 w 35"/>
                <a:gd name="T7" fmla="*/ 0 h 16"/>
                <a:gd name="T8" fmla="*/ 1 w 3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6">
                  <a:moveTo>
                    <a:pt x="0" y="4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30" y="7"/>
                  </a:lnTo>
                  <a:lnTo>
                    <a:pt x="35" y="1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01" name="Freeform 1139"/>
            <p:cNvSpPr>
              <a:spLocks noChangeAspect="1"/>
            </p:cNvSpPr>
            <p:nvPr/>
          </p:nvSpPr>
          <p:spPr bwMode="auto">
            <a:xfrm rot="-466944">
              <a:off x="1860" y="467"/>
              <a:ext cx="20" cy="0"/>
            </a:xfrm>
            <a:custGeom>
              <a:avLst/>
              <a:gdLst>
                <a:gd name="T0" fmla="*/ 0 w 36"/>
                <a:gd name="T1" fmla="*/ 0 h 16"/>
                <a:gd name="T2" fmla="*/ 1 w 36"/>
                <a:gd name="T3" fmla="*/ 0 h 16"/>
                <a:gd name="T4" fmla="*/ 1 w 36"/>
                <a:gd name="T5" fmla="*/ 0 h 16"/>
                <a:gd name="T6" fmla="*/ 1 w 36"/>
                <a:gd name="T7" fmla="*/ 0 h 16"/>
                <a:gd name="T8" fmla="*/ 1 w 36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6">
                  <a:moveTo>
                    <a:pt x="0" y="4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7"/>
                  </a:lnTo>
                  <a:lnTo>
                    <a:pt x="36" y="1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02" name="Freeform 1140"/>
            <p:cNvSpPr>
              <a:spLocks noChangeAspect="1"/>
            </p:cNvSpPr>
            <p:nvPr/>
          </p:nvSpPr>
          <p:spPr bwMode="auto">
            <a:xfrm rot="-466944">
              <a:off x="1971" y="444"/>
              <a:ext cx="20" cy="12"/>
            </a:xfrm>
            <a:custGeom>
              <a:avLst/>
              <a:gdLst>
                <a:gd name="T0" fmla="*/ 1 w 37"/>
                <a:gd name="T1" fmla="*/ 0 h 24"/>
                <a:gd name="T2" fmla="*/ 1 w 37"/>
                <a:gd name="T3" fmla="*/ 0 h 24"/>
                <a:gd name="T4" fmla="*/ 1 w 37"/>
                <a:gd name="T5" fmla="*/ 1 h 24"/>
                <a:gd name="T6" fmla="*/ 1 w 37"/>
                <a:gd name="T7" fmla="*/ 1 h 24"/>
                <a:gd name="T8" fmla="*/ 0 w 37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4">
                  <a:moveTo>
                    <a:pt x="37" y="0"/>
                  </a:moveTo>
                  <a:lnTo>
                    <a:pt x="25" y="0"/>
                  </a:lnTo>
                  <a:lnTo>
                    <a:pt x="14" y="5"/>
                  </a:lnTo>
                  <a:lnTo>
                    <a:pt x="5" y="14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03" name="Freeform 1141"/>
            <p:cNvSpPr>
              <a:spLocks noChangeAspect="1"/>
            </p:cNvSpPr>
            <p:nvPr/>
          </p:nvSpPr>
          <p:spPr bwMode="auto">
            <a:xfrm rot="-466944">
              <a:off x="1860" y="467"/>
              <a:ext cx="13" cy="6"/>
            </a:xfrm>
            <a:custGeom>
              <a:avLst/>
              <a:gdLst>
                <a:gd name="T0" fmla="*/ 0 w 24"/>
                <a:gd name="T1" fmla="*/ 0 h 14"/>
                <a:gd name="T2" fmla="*/ 1 w 24"/>
                <a:gd name="T3" fmla="*/ 0 h 14"/>
                <a:gd name="T4" fmla="*/ 1 w 24"/>
                <a:gd name="T5" fmla="*/ 0 h 14"/>
                <a:gd name="T6" fmla="*/ 1 w 24"/>
                <a:gd name="T7" fmla="*/ 0 h 14"/>
                <a:gd name="T8" fmla="*/ 1 w 2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4">
                  <a:moveTo>
                    <a:pt x="0" y="2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4" y="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04" name="Freeform 1142"/>
            <p:cNvSpPr>
              <a:spLocks noChangeAspect="1"/>
            </p:cNvSpPr>
            <p:nvPr/>
          </p:nvSpPr>
          <p:spPr bwMode="auto">
            <a:xfrm rot="-466944">
              <a:off x="2017" y="439"/>
              <a:ext cx="13" cy="11"/>
            </a:xfrm>
            <a:custGeom>
              <a:avLst/>
              <a:gdLst>
                <a:gd name="T0" fmla="*/ 1 w 23"/>
                <a:gd name="T1" fmla="*/ 0 h 24"/>
                <a:gd name="T2" fmla="*/ 1 w 23"/>
                <a:gd name="T3" fmla="*/ 0 h 24"/>
                <a:gd name="T4" fmla="*/ 1 w 23"/>
                <a:gd name="T5" fmla="*/ 0 h 24"/>
                <a:gd name="T6" fmla="*/ 1 w 23"/>
                <a:gd name="T7" fmla="*/ 0 h 24"/>
                <a:gd name="T8" fmla="*/ 0 w 23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23" y="0"/>
                  </a:moveTo>
                  <a:lnTo>
                    <a:pt x="13" y="2"/>
                  </a:lnTo>
                  <a:lnTo>
                    <a:pt x="6" y="7"/>
                  </a:lnTo>
                  <a:lnTo>
                    <a:pt x="1" y="14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05" name="Freeform 1143"/>
            <p:cNvSpPr>
              <a:spLocks noChangeAspect="1"/>
            </p:cNvSpPr>
            <p:nvPr/>
          </p:nvSpPr>
          <p:spPr bwMode="auto">
            <a:xfrm rot="-466944">
              <a:off x="2010" y="439"/>
              <a:ext cx="13" cy="11"/>
            </a:xfrm>
            <a:custGeom>
              <a:avLst/>
              <a:gdLst>
                <a:gd name="T0" fmla="*/ 1 w 24"/>
                <a:gd name="T1" fmla="*/ 0 h 24"/>
                <a:gd name="T2" fmla="*/ 1 w 24"/>
                <a:gd name="T3" fmla="*/ 0 h 24"/>
                <a:gd name="T4" fmla="*/ 1 w 24"/>
                <a:gd name="T5" fmla="*/ 0 h 24"/>
                <a:gd name="T6" fmla="*/ 1 w 24"/>
                <a:gd name="T7" fmla="*/ 0 h 24"/>
                <a:gd name="T8" fmla="*/ 0 w 24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lnTo>
                    <a:pt x="13" y="2"/>
                  </a:lnTo>
                  <a:lnTo>
                    <a:pt x="7" y="7"/>
                  </a:lnTo>
                  <a:lnTo>
                    <a:pt x="2" y="14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06" name="Freeform 1144"/>
            <p:cNvSpPr>
              <a:spLocks noChangeAspect="1"/>
            </p:cNvSpPr>
            <p:nvPr/>
          </p:nvSpPr>
          <p:spPr bwMode="auto">
            <a:xfrm rot="-466944">
              <a:off x="1991" y="433"/>
              <a:ext cx="26" cy="17"/>
            </a:xfrm>
            <a:custGeom>
              <a:avLst/>
              <a:gdLst>
                <a:gd name="T0" fmla="*/ 1 w 48"/>
                <a:gd name="T1" fmla="*/ 0 h 36"/>
                <a:gd name="T2" fmla="*/ 1 w 48"/>
                <a:gd name="T3" fmla="*/ 0 h 36"/>
                <a:gd name="T4" fmla="*/ 1 w 48"/>
                <a:gd name="T5" fmla="*/ 0 h 36"/>
                <a:gd name="T6" fmla="*/ 1 w 48"/>
                <a:gd name="T7" fmla="*/ 0 h 36"/>
                <a:gd name="T8" fmla="*/ 0 w 48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6">
                  <a:moveTo>
                    <a:pt x="48" y="0"/>
                  </a:moveTo>
                  <a:lnTo>
                    <a:pt x="32" y="4"/>
                  </a:lnTo>
                  <a:lnTo>
                    <a:pt x="19" y="12"/>
                  </a:lnTo>
                  <a:lnTo>
                    <a:pt x="7" y="22"/>
                  </a:lnTo>
                  <a:lnTo>
                    <a:pt x="0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07" name="Freeform 1145"/>
            <p:cNvSpPr>
              <a:spLocks noChangeAspect="1"/>
            </p:cNvSpPr>
            <p:nvPr/>
          </p:nvSpPr>
          <p:spPr bwMode="auto">
            <a:xfrm rot="-466944">
              <a:off x="1880" y="461"/>
              <a:ext cx="26" cy="6"/>
            </a:xfrm>
            <a:custGeom>
              <a:avLst/>
              <a:gdLst>
                <a:gd name="T0" fmla="*/ 0 w 47"/>
                <a:gd name="T1" fmla="*/ 0 h 24"/>
                <a:gd name="T2" fmla="*/ 1 w 47"/>
                <a:gd name="T3" fmla="*/ 0 h 24"/>
                <a:gd name="T4" fmla="*/ 1 w 47"/>
                <a:gd name="T5" fmla="*/ 0 h 24"/>
                <a:gd name="T6" fmla="*/ 1 w 47"/>
                <a:gd name="T7" fmla="*/ 0 h 24"/>
                <a:gd name="T8" fmla="*/ 1 w 47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24">
                  <a:moveTo>
                    <a:pt x="0" y="0"/>
                  </a:moveTo>
                  <a:lnTo>
                    <a:pt x="13" y="0"/>
                  </a:lnTo>
                  <a:lnTo>
                    <a:pt x="28" y="5"/>
                  </a:lnTo>
                  <a:lnTo>
                    <a:pt x="40" y="14"/>
                  </a:lnTo>
                  <a:lnTo>
                    <a:pt x="47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08" name="Freeform 1146"/>
            <p:cNvSpPr>
              <a:spLocks noChangeAspect="1"/>
            </p:cNvSpPr>
            <p:nvPr/>
          </p:nvSpPr>
          <p:spPr bwMode="auto">
            <a:xfrm rot="-466944">
              <a:off x="1984" y="439"/>
              <a:ext cx="20" cy="17"/>
            </a:xfrm>
            <a:custGeom>
              <a:avLst/>
              <a:gdLst>
                <a:gd name="T0" fmla="*/ 1 w 36"/>
                <a:gd name="T1" fmla="*/ 0 h 48"/>
                <a:gd name="T2" fmla="*/ 1 w 36"/>
                <a:gd name="T3" fmla="*/ 0 h 48"/>
                <a:gd name="T4" fmla="*/ 1 w 36"/>
                <a:gd name="T5" fmla="*/ 0 h 48"/>
                <a:gd name="T6" fmla="*/ 1 w 36"/>
                <a:gd name="T7" fmla="*/ 0 h 48"/>
                <a:gd name="T8" fmla="*/ 0 w 36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8">
                  <a:moveTo>
                    <a:pt x="36" y="0"/>
                  </a:moveTo>
                  <a:lnTo>
                    <a:pt x="22" y="7"/>
                  </a:lnTo>
                  <a:lnTo>
                    <a:pt x="11" y="19"/>
                  </a:lnTo>
                  <a:lnTo>
                    <a:pt x="4" y="34"/>
                  </a:lnTo>
                  <a:lnTo>
                    <a:pt x="0" y="4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09" name="Freeform 1147"/>
            <p:cNvSpPr>
              <a:spLocks noChangeAspect="1"/>
            </p:cNvSpPr>
            <p:nvPr/>
          </p:nvSpPr>
          <p:spPr bwMode="auto">
            <a:xfrm rot="-466944">
              <a:off x="1978" y="444"/>
              <a:ext cx="13" cy="12"/>
            </a:xfrm>
            <a:custGeom>
              <a:avLst/>
              <a:gdLst>
                <a:gd name="T0" fmla="*/ 1 w 23"/>
                <a:gd name="T1" fmla="*/ 0 h 36"/>
                <a:gd name="T2" fmla="*/ 1 w 23"/>
                <a:gd name="T3" fmla="*/ 0 h 36"/>
                <a:gd name="T4" fmla="*/ 1 w 23"/>
                <a:gd name="T5" fmla="*/ 0 h 36"/>
                <a:gd name="T6" fmla="*/ 0 w 23"/>
                <a:gd name="T7" fmla="*/ 0 h 36"/>
                <a:gd name="T8" fmla="*/ 0 w 23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6">
                  <a:moveTo>
                    <a:pt x="23" y="0"/>
                  </a:moveTo>
                  <a:lnTo>
                    <a:pt x="11" y="5"/>
                  </a:lnTo>
                  <a:lnTo>
                    <a:pt x="3" y="14"/>
                  </a:lnTo>
                  <a:lnTo>
                    <a:pt x="0" y="24"/>
                  </a:lnTo>
                  <a:lnTo>
                    <a:pt x="0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10" name="Freeform 1148"/>
            <p:cNvSpPr>
              <a:spLocks noChangeAspect="1"/>
            </p:cNvSpPr>
            <p:nvPr/>
          </p:nvSpPr>
          <p:spPr bwMode="auto">
            <a:xfrm rot="-466944">
              <a:off x="1893" y="558"/>
              <a:ext cx="33" cy="46"/>
            </a:xfrm>
            <a:custGeom>
              <a:avLst/>
              <a:gdLst>
                <a:gd name="T0" fmla="*/ 1 w 61"/>
                <a:gd name="T1" fmla="*/ 0 h 121"/>
                <a:gd name="T2" fmla="*/ 1 w 61"/>
                <a:gd name="T3" fmla="*/ 0 h 121"/>
                <a:gd name="T4" fmla="*/ 1 w 61"/>
                <a:gd name="T5" fmla="*/ 0 h 121"/>
                <a:gd name="T6" fmla="*/ 1 w 61"/>
                <a:gd name="T7" fmla="*/ 0 h 121"/>
                <a:gd name="T8" fmla="*/ 1 w 61"/>
                <a:gd name="T9" fmla="*/ 0 h 121"/>
                <a:gd name="T10" fmla="*/ 0 w 61"/>
                <a:gd name="T11" fmla="*/ 0 h 121"/>
                <a:gd name="T12" fmla="*/ 1 w 61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1">
                  <a:moveTo>
                    <a:pt x="61" y="0"/>
                  </a:moveTo>
                  <a:lnTo>
                    <a:pt x="39" y="14"/>
                  </a:lnTo>
                  <a:lnTo>
                    <a:pt x="20" y="31"/>
                  </a:lnTo>
                  <a:lnTo>
                    <a:pt x="8" y="49"/>
                  </a:lnTo>
                  <a:lnTo>
                    <a:pt x="2" y="71"/>
                  </a:lnTo>
                  <a:lnTo>
                    <a:pt x="0" y="95"/>
                  </a:lnTo>
                  <a:lnTo>
                    <a:pt x="3" y="12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11" name="Freeform 1149"/>
            <p:cNvSpPr>
              <a:spLocks noChangeAspect="1"/>
            </p:cNvSpPr>
            <p:nvPr/>
          </p:nvSpPr>
          <p:spPr bwMode="auto">
            <a:xfrm rot="-466944">
              <a:off x="2017" y="524"/>
              <a:ext cx="13" cy="11"/>
            </a:xfrm>
            <a:custGeom>
              <a:avLst/>
              <a:gdLst>
                <a:gd name="T0" fmla="*/ 0 w 24"/>
                <a:gd name="T1" fmla="*/ 0 h 24"/>
                <a:gd name="T2" fmla="*/ 1 w 24"/>
                <a:gd name="T3" fmla="*/ 0 h 24"/>
                <a:gd name="T4" fmla="*/ 1 w 24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lnTo>
                    <a:pt x="14" y="10"/>
                  </a:lnTo>
                  <a:lnTo>
                    <a:pt x="24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12" name="Freeform 1150"/>
            <p:cNvSpPr>
              <a:spLocks noChangeAspect="1"/>
            </p:cNvSpPr>
            <p:nvPr/>
          </p:nvSpPr>
          <p:spPr bwMode="auto">
            <a:xfrm rot="-466944">
              <a:off x="1782" y="604"/>
              <a:ext cx="437" cy="387"/>
            </a:xfrm>
            <a:custGeom>
              <a:avLst/>
              <a:gdLst>
                <a:gd name="T0" fmla="*/ 1 w 818"/>
                <a:gd name="T1" fmla="*/ 0 h 1030"/>
                <a:gd name="T2" fmla="*/ 1 w 818"/>
                <a:gd name="T3" fmla="*/ 0 h 1030"/>
                <a:gd name="T4" fmla="*/ 1 w 818"/>
                <a:gd name="T5" fmla="*/ 0 h 1030"/>
                <a:gd name="T6" fmla="*/ 1 w 818"/>
                <a:gd name="T7" fmla="*/ 0 h 1030"/>
                <a:gd name="T8" fmla="*/ 1 w 818"/>
                <a:gd name="T9" fmla="*/ 0 h 1030"/>
                <a:gd name="T10" fmla="*/ 1 w 818"/>
                <a:gd name="T11" fmla="*/ 0 h 1030"/>
                <a:gd name="T12" fmla="*/ 1 w 818"/>
                <a:gd name="T13" fmla="*/ 0 h 1030"/>
                <a:gd name="T14" fmla="*/ 1 w 818"/>
                <a:gd name="T15" fmla="*/ 0 h 1030"/>
                <a:gd name="T16" fmla="*/ 1 w 818"/>
                <a:gd name="T17" fmla="*/ 0 h 1030"/>
                <a:gd name="T18" fmla="*/ 1 w 818"/>
                <a:gd name="T19" fmla="*/ 0 h 1030"/>
                <a:gd name="T20" fmla="*/ 1 w 818"/>
                <a:gd name="T21" fmla="*/ 0 h 1030"/>
                <a:gd name="T22" fmla="*/ 1 w 818"/>
                <a:gd name="T23" fmla="*/ 0 h 1030"/>
                <a:gd name="T24" fmla="*/ 1 w 818"/>
                <a:gd name="T25" fmla="*/ 0 h 1030"/>
                <a:gd name="T26" fmla="*/ 1 w 818"/>
                <a:gd name="T27" fmla="*/ 0 h 1030"/>
                <a:gd name="T28" fmla="*/ 0 w 818"/>
                <a:gd name="T29" fmla="*/ 0 h 1030"/>
                <a:gd name="T30" fmla="*/ 1 w 818"/>
                <a:gd name="T31" fmla="*/ 0 h 1030"/>
                <a:gd name="T32" fmla="*/ 1 w 818"/>
                <a:gd name="T33" fmla="*/ 0 h 1030"/>
                <a:gd name="T34" fmla="*/ 1 w 818"/>
                <a:gd name="T35" fmla="*/ 0 h 1030"/>
                <a:gd name="T36" fmla="*/ 1 w 818"/>
                <a:gd name="T37" fmla="*/ 0 h 1030"/>
                <a:gd name="T38" fmla="*/ 1 w 818"/>
                <a:gd name="T39" fmla="*/ 0 h 1030"/>
                <a:gd name="T40" fmla="*/ 1 w 818"/>
                <a:gd name="T41" fmla="*/ 0 h 1030"/>
                <a:gd name="T42" fmla="*/ 1 w 818"/>
                <a:gd name="T43" fmla="*/ 0 h 1030"/>
                <a:gd name="T44" fmla="*/ 1 w 818"/>
                <a:gd name="T45" fmla="*/ 0 h 1030"/>
                <a:gd name="T46" fmla="*/ 1 w 818"/>
                <a:gd name="T47" fmla="*/ 0 h 1030"/>
                <a:gd name="T48" fmla="*/ 1 w 818"/>
                <a:gd name="T49" fmla="*/ 0 h 1030"/>
                <a:gd name="T50" fmla="*/ 1 w 818"/>
                <a:gd name="T51" fmla="*/ 0 h 1030"/>
                <a:gd name="T52" fmla="*/ 1 w 818"/>
                <a:gd name="T53" fmla="*/ 0 h 1030"/>
                <a:gd name="T54" fmla="*/ 1 w 818"/>
                <a:gd name="T55" fmla="*/ 0 h 1030"/>
                <a:gd name="T56" fmla="*/ 1 w 818"/>
                <a:gd name="T57" fmla="*/ 0 h 1030"/>
                <a:gd name="T58" fmla="*/ 1 w 818"/>
                <a:gd name="T59" fmla="*/ 0 h 1030"/>
                <a:gd name="T60" fmla="*/ 1 w 818"/>
                <a:gd name="T61" fmla="*/ 0 h 1030"/>
                <a:gd name="T62" fmla="*/ 1 w 818"/>
                <a:gd name="T63" fmla="*/ 0 h 1030"/>
                <a:gd name="T64" fmla="*/ 1 w 818"/>
                <a:gd name="T65" fmla="*/ 0 h 1030"/>
                <a:gd name="T66" fmla="*/ 1 w 818"/>
                <a:gd name="T67" fmla="*/ 0 h 1030"/>
                <a:gd name="T68" fmla="*/ 1 w 818"/>
                <a:gd name="T69" fmla="*/ 0 h 1030"/>
                <a:gd name="T70" fmla="*/ 1 w 818"/>
                <a:gd name="T71" fmla="*/ 0 h 1030"/>
                <a:gd name="T72" fmla="*/ 1 w 818"/>
                <a:gd name="T73" fmla="*/ 0 h 1030"/>
                <a:gd name="T74" fmla="*/ 1 w 818"/>
                <a:gd name="T75" fmla="*/ 0 h 1030"/>
                <a:gd name="T76" fmla="*/ 1 w 818"/>
                <a:gd name="T77" fmla="*/ 0 h 1030"/>
                <a:gd name="T78" fmla="*/ 1 w 818"/>
                <a:gd name="T79" fmla="*/ 0 h 10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18" h="1030">
                  <a:moveTo>
                    <a:pt x="457" y="71"/>
                  </a:moveTo>
                  <a:lnTo>
                    <a:pt x="444" y="71"/>
                  </a:lnTo>
                  <a:lnTo>
                    <a:pt x="423" y="95"/>
                  </a:lnTo>
                  <a:lnTo>
                    <a:pt x="369" y="70"/>
                  </a:lnTo>
                  <a:lnTo>
                    <a:pt x="316" y="42"/>
                  </a:lnTo>
                  <a:lnTo>
                    <a:pt x="267" y="12"/>
                  </a:lnTo>
                  <a:lnTo>
                    <a:pt x="276" y="3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2"/>
                  </a:lnTo>
                  <a:lnTo>
                    <a:pt x="274" y="10"/>
                  </a:lnTo>
                  <a:lnTo>
                    <a:pt x="266" y="19"/>
                  </a:lnTo>
                  <a:lnTo>
                    <a:pt x="244" y="71"/>
                  </a:lnTo>
                  <a:lnTo>
                    <a:pt x="283" y="107"/>
                  </a:lnTo>
                  <a:lnTo>
                    <a:pt x="323" y="139"/>
                  </a:lnTo>
                  <a:lnTo>
                    <a:pt x="369" y="166"/>
                  </a:lnTo>
                  <a:lnTo>
                    <a:pt x="415" y="190"/>
                  </a:lnTo>
                  <a:lnTo>
                    <a:pt x="369" y="166"/>
                  </a:lnTo>
                  <a:lnTo>
                    <a:pt x="325" y="139"/>
                  </a:lnTo>
                  <a:lnTo>
                    <a:pt x="283" y="109"/>
                  </a:lnTo>
                  <a:lnTo>
                    <a:pt x="244" y="75"/>
                  </a:lnTo>
                  <a:lnTo>
                    <a:pt x="194" y="92"/>
                  </a:lnTo>
                  <a:lnTo>
                    <a:pt x="149" y="115"/>
                  </a:lnTo>
                  <a:lnTo>
                    <a:pt x="106" y="144"/>
                  </a:lnTo>
                  <a:lnTo>
                    <a:pt x="67" y="176"/>
                  </a:lnTo>
                  <a:lnTo>
                    <a:pt x="34" y="215"/>
                  </a:lnTo>
                  <a:lnTo>
                    <a:pt x="18" y="231"/>
                  </a:lnTo>
                  <a:lnTo>
                    <a:pt x="8" y="248"/>
                  </a:lnTo>
                  <a:lnTo>
                    <a:pt x="1" y="268"/>
                  </a:lnTo>
                  <a:lnTo>
                    <a:pt x="0" y="290"/>
                  </a:lnTo>
                  <a:lnTo>
                    <a:pt x="3" y="310"/>
                  </a:lnTo>
                  <a:lnTo>
                    <a:pt x="10" y="327"/>
                  </a:lnTo>
                  <a:lnTo>
                    <a:pt x="11" y="346"/>
                  </a:lnTo>
                  <a:lnTo>
                    <a:pt x="10" y="364"/>
                  </a:lnTo>
                  <a:lnTo>
                    <a:pt x="5" y="434"/>
                  </a:lnTo>
                  <a:lnTo>
                    <a:pt x="5" y="503"/>
                  </a:lnTo>
                  <a:lnTo>
                    <a:pt x="10" y="573"/>
                  </a:lnTo>
                  <a:lnTo>
                    <a:pt x="22" y="642"/>
                  </a:lnTo>
                  <a:lnTo>
                    <a:pt x="47" y="771"/>
                  </a:lnTo>
                  <a:lnTo>
                    <a:pt x="79" y="898"/>
                  </a:lnTo>
                  <a:lnTo>
                    <a:pt x="117" y="1024"/>
                  </a:lnTo>
                  <a:lnTo>
                    <a:pt x="188" y="1030"/>
                  </a:lnTo>
                  <a:lnTo>
                    <a:pt x="259" y="1030"/>
                  </a:lnTo>
                  <a:lnTo>
                    <a:pt x="330" y="1024"/>
                  </a:lnTo>
                  <a:lnTo>
                    <a:pt x="401" y="1010"/>
                  </a:lnTo>
                  <a:lnTo>
                    <a:pt x="471" y="991"/>
                  </a:lnTo>
                  <a:lnTo>
                    <a:pt x="537" y="964"/>
                  </a:lnTo>
                  <a:lnTo>
                    <a:pt x="601" y="932"/>
                  </a:lnTo>
                  <a:lnTo>
                    <a:pt x="662" y="893"/>
                  </a:lnTo>
                  <a:lnTo>
                    <a:pt x="657" y="834"/>
                  </a:lnTo>
                  <a:lnTo>
                    <a:pt x="647" y="775"/>
                  </a:lnTo>
                  <a:lnTo>
                    <a:pt x="635" y="715"/>
                  </a:lnTo>
                  <a:lnTo>
                    <a:pt x="618" y="658"/>
                  </a:lnTo>
                  <a:lnTo>
                    <a:pt x="577" y="654"/>
                  </a:lnTo>
                  <a:lnTo>
                    <a:pt x="538" y="644"/>
                  </a:lnTo>
                  <a:lnTo>
                    <a:pt x="577" y="654"/>
                  </a:lnTo>
                  <a:lnTo>
                    <a:pt x="618" y="658"/>
                  </a:lnTo>
                  <a:lnTo>
                    <a:pt x="659" y="658"/>
                  </a:lnTo>
                  <a:lnTo>
                    <a:pt x="699" y="653"/>
                  </a:lnTo>
                  <a:lnTo>
                    <a:pt x="727" y="647"/>
                  </a:lnTo>
                  <a:lnTo>
                    <a:pt x="752" y="639"/>
                  </a:lnTo>
                  <a:lnTo>
                    <a:pt x="774" y="622"/>
                  </a:lnTo>
                  <a:lnTo>
                    <a:pt x="793" y="602"/>
                  </a:lnTo>
                  <a:lnTo>
                    <a:pt x="804" y="576"/>
                  </a:lnTo>
                  <a:lnTo>
                    <a:pt x="813" y="554"/>
                  </a:lnTo>
                  <a:lnTo>
                    <a:pt x="818" y="532"/>
                  </a:lnTo>
                  <a:lnTo>
                    <a:pt x="816" y="508"/>
                  </a:lnTo>
                  <a:lnTo>
                    <a:pt x="811" y="486"/>
                  </a:lnTo>
                  <a:lnTo>
                    <a:pt x="801" y="464"/>
                  </a:lnTo>
                  <a:lnTo>
                    <a:pt x="776" y="409"/>
                  </a:lnTo>
                  <a:lnTo>
                    <a:pt x="747" y="354"/>
                  </a:lnTo>
                  <a:lnTo>
                    <a:pt x="713" y="303"/>
                  </a:lnTo>
                  <a:lnTo>
                    <a:pt x="676" y="256"/>
                  </a:lnTo>
                  <a:lnTo>
                    <a:pt x="633" y="210"/>
                  </a:lnTo>
                  <a:lnTo>
                    <a:pt x="588" y="170"/>
                  </a:lnTo>
                  <a:lnTo>
                    <a:pt x="540" y="132"/>
                  </a:lnTo>
                  <a:lnTo>
                    <a:pt x="483" y="119"/>
                  </a:lnTo>
                  <a:lnTo>
                    <a:pt x="484" y="95"/>
                  </a:lnTo>
                  <a:lnTo>
                    <a:pt x="483" y="71"/>
                  </a:lnTo>
                  <a:lnTo>
                    <a:pt x="457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13" name="Freeform 1151"/>
            <p:cNvSpPr>
              <a:spLocks noChangeAspect="1"/>
            </p:cNvSpPr>
            <p:nvPr/>
          </p:nvSpPr>
          <p:spPr bwMode="auto">
            <a:xfrm rot="-466944">
              <a:off x="1984" y="638"/>
              <a:ext cx="26" cy="34"/>
            </a:xfrm>
            <a:custGeom>
              <a:avLst/>
              <a:gdLst>
                <a:gd name="T0" fmla="*/ 1 w 45"/>
                <a:gd name="T1" fmla="*/ 0 h 91"/>
                <a:gd name="T2" fmla="*/ 1 w 45"/>
                <a:gd name="T3" fmla="*/ 0 h 91"/>
                <a:gd name="T4" fmla="*/ 0 w 45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1">
                  <a:moveTo>
                    <a:pt x="45" y="0"/>
                  </a:moveTo>
                  <a:lnTo>
                    <a:pt x="20" y="91"/>
                  </a:lnTo>
                  <a:lnTo>
                    <a:pt x="0" y="1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14" name="Freeform 1152"/>
            <p:cNvSpPr>
              <a:spLocks noChangeAspect="1"/>
            </p:cNvSpPr>
            <p:nvPr/>
          </p:nvSpPr>
          <p:spPr bwMode="auto">
            <a:xfrm rot="-466944">
              <a:off x="2043" y="695"/>
              <a:ext cx="13" cy="23"/>
            </a:xfrm>
            <a:custGeom>
              <a:avLst/>
              <a:gdLst>
                <a:gd name="T0" fmla="*/ 0 w 20"/>
                <a:gd name="T1" fmla="*/ 0 h 64"/>
                <a:gd name="T2" fmla="*/ 1 w 20"/>
                <a:gd name="T3" fmla="*/ 0 h 64"/>
                <a:gd name="T4" fmla="*/ 1 w 20"/>
                <a:gd name="T5" fmla="*/ 0 h 64"/>
                <a:gd name="T6" fmla="*/ 1 w 20"/>
                <a:gd name="T7" fmla="*/ 0 h 64"/>
                <a:gd name="T8" fmla="*/ 1 w 20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4">
                  <a:moveTo>
                    <a:pt x="0" y="0"/>
                  </a:moveTo>
                  <a:lnTo>
                    <a:pt x="10" y="13"/>
                  </a:lnTo>
                  <a:lnTo>
                    <a:pt x="17" y="30"/>
                  </a:lnTo>
                  <a:lnTo>
                    <a:pt x="20" y="45"/>
                  </a:lnTo>
                  <a:lnTo>
                    <a:pt x="17" y="6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15" name="Freeform 1153"/>
            <p:cNvSpPr>
              <a:spLocks noChangeAspect="1"/>
            </p:cNvSpPr>
            <p:nvPr/>
          </p:nvSpPr>
          <p:spPr bwMode="auto">
            <a:xfrm rot="-466944">
              <a:off x="1808" y="757"/>
              <a:ext cx="307" cy="160"/>
            </a:xfrm>
            <a:custGeom>
              <a:avLst/>
              <a:gdLst>
                <a:gd name="T0" fmla="*/ 1 w 573"/>
                <a:gd name="T1" fmla="*/ 0 h 427"/>
                <a:gd name="T2" fmla="*/ 1 w 573"/>
                <a:gd name="T3" fmla="*/ 0 h 427"/>
                <a:gd name="T4" fmla="*/ 1 w 573"/>
                <a:gd name="T5" fmla="*/ 0 h 427"/>
                <a:gd name="T6" fmla="*/ 1 w 573"/>
                <a:gd name="T7" fmla="*/ 0 h 427"/>
                <a:gd name="T8" fmla="*/ 1 w 573"/>
                <a:gd name="T9" fmla="*/ 0 h 427"/>
                <a:gd name="T10" fmla="*/ 1 w 573"/>
                <a:gd name="T11" fmla="*/ 0 h 427"/>
                <a:gd name="T12" fmla="*/ 1 w 573"/>
                <a:gd name="T13" fmla="*/ 0 h 427"/>
                <a:gd name="T14" fmla="*/ 1 w 573"/>
                <a:gd name="T15" fmla="*/ 0 h 427"/>
                <a:gd name="T16" fmla="*/ 1 w 573"/>
                <a:gd name="T17" fmla="*/ 0 h 427"/>
                <a:gd name="T18" fmla="*/ 1 w 573"/>
                <a:gd name="T19" fmla="*/ 0 h 427"/>
                <a:gd name="T20" fmla="*/ 1 w 573"/>
                <a:gd name="T21" fmla="*/ 0 h 427"/>
                <a:gd name="T22" fmla="*/ 1 w 573"/>
                <a:gd name="T23" fmla="*/ 0 h 427"/>
                <a:gd name="T24" fmla="*/ 1 w 573"/>
                <a:gd name="T25" fmla="*/ 0 h 427"/>
                <a:gd name="T26" fmla="*/ 1 w 573"/>
                <a:gd name="T27" fmla="*/ 0 h 427"/>
                <a:gd name="T28" fmla="*/ 1 w 573"/>
                <a:gd name="T29" fmla="*/ 0 h 427"/>
                <a:gd name="T30" fmla="*/ 1 w 573"/>
                <a:gd name="T31" fmla="*/ 0 h 427"/>
                <a:gd name="T32" fmla="*/ 1 w 573"/>
                <a:gd name="T33" fmla="*/ 0 h 427"/>
                <a:gd name="T34" fmla="*/ 1 w 573"/>
                <a:gd name="T35" fmla="*/ 0 h 427"/>
                <a:gd name="T36" fmla="*/ 1 w 573"/>
                <a:gd name="T37" fmla="*/ 0 h 427"/>
                <a:gd name="T38" fmla="*/ 1 w 573"/>
                <a:gd name="T39" fmla="*/ 0 h 427"/>
                <a:gd name="T40" fmla="*/ 1 w 573"/>
                <a:gd name="T41" fmla="*/ 0 h 427"/>
                <a:gd name="T42" fmla="*/ 1 w 573"/>
                <a:gd name="T43" fmla="*/ 0 h 427"/>
                <a:gd name="T44" fmla="*/ 1 w 573"/>
                <a:gd name="T45" fmla="*/ 0 h 427"/>
                <a:gd name="T46" fmla="*/ 1 w 573"/>
                <a:gd name="T47" fmla="*/ 0 h 427"/>
                <a:gd name="T48" fmla="*/ 0 w 573"/>
                <a:gd name="T49" fmla="*/ 0 h 427"/>
                <a:gd name="T50" fmla="*/ 1 w 573"/>
                <a:gd name="T51" fmla="*/ 0 h 427"/>
                <a:gd name="T52" fmla="*/ 1 w 573"/>
                <a:gd name="T53" fmla="*/ 0 h 427"/>
                <a:gd name="T54" fmla="*/ 1 w 573"/>
                <a:gd name="T55" fmla="*/ 0 h 427"/>
                <a:gd name="T56" fmla="*/ 0 w 573"/>
                <a:gd name="T57" fmla="*/ 0 h 427"/>
                <a:gd name="T58" fmla="*/ 1 w 573"/>
                <a:gd name="T59" fmla="*/ 0 h 4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73" h="427">
                  <a:moveTo>
                    <a:pt x="390" y="80"/>
                  </a:moveTo>
                  <a:lnTo>
                    <a:pt x="415" y="58"/>
                  </a:lnTo>
                  <a:lnTo>
                    <a:pt x="436" y="30"/>
                  </a:lnTo>
                  <a:lnTo>
                    <a:pt x="449" y="0"/>
                  </a:lnTo>
                  <a:lnTo>
                    <a:pt x="480" y="3"/>
                  </a:lnTo>
                  <a:lnTo>
                    <a:pt x="509" y="14"/>
                  </a:lnTo>
                  <a:lnTo>
                    <a:pt x="536" y="30"/>
                  </a:lnTo>
                  <a:lnTo>
                    <a:pt x="558" y="51"/>
                  </a:lnTo>
                  <a:lnTo>
                    <a:pt x="573" y="78"/>
                  </a:lnTo>
                  <a:lnTo>
                    <a:pt x="531" y="181"/>
                  </a:lnTo>
                  <a:lnTo>
                    <a:pt x="483" y="285"/>
                  </a:lnTo>
                  <a:lnTo>
                    <a:pt x="429" y="385"/>
                  </a:lnTo>
                  <a:lnTo>
                    <a:pt x="403" y="403"/>
                  </a:lnTo>
                  <a:lnTo>
                    <a:pt x="373" y="419"/>
                  </a:lnTo>
                  <a:lnTo>
                    <a:pt x="341" y="425"/>
                  </a:lnTo>
                  <a:lnTo>
                    <a:pt x="307" y="427"/>
                  </a:lnTo>
                  <a:lnTo>
                    <a:pt x="275" y="422"/>
                  </a:lnTo>
                  <a:lnTo>
                    <a:pt x="231" y="395"/>
                  </a:lnTo>
                  <a:lnTo>
                    <a:pt x="190" y="363"/>
                  </a:lnTo>
                  <a:lnTo>
                    <a:pt x="153" y="325"/>
                  </a:lnTo>
                  <a:lnTo>
                    <a:pt x="122" y="285"/>
                  </a:lnTo>
                  <a:lnTo>
                    <a:pt x="83" y="227"/>
                  </a:lnTo>
                  <a:lnTo>
                    <a:pt x="49" y="166"/>
                  </a:lnTo>
                  <a:lnTo>
                    <a:pt x="22" y="102"/>
                  </a:lnTo>
                  <a:lnTo>
                    <a:pt x="0" y="97"/>
                  </a:lnTo>
                  <a:lnTo>
                    <a:pt x="2" y="107"/>
                  </a:lnTo>
                  <a:lnTo>
                    <a:pt x="9" y="113"/>
                  </a:lnTo>
                  <a:lnTo>
                    <a:pt x="17" y="119"/>
                  </a:lnTo>
                  <a:lnTo>
                    <a:pt x="0" y="130"/>
                  </a:lnTo>
                  <a:lnTo>
                    <a:pt x="31" y="17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16" name="Freeform 1154"/>
            <p:cNvSpPr>
              <a:spLocks noChangeAspect="1"/>
            </p:cNvSpPr>
            <p:nvPr/>
          </p:nvSpPr>
          <p:spPr bwMode="auto">
            <a:xfrm rot="-466944">
              <a:off x="1984" y="826"/>
              <a:ext cx="20" cy="28"/>
            </a:xfrm>
            <a:custGeom>
              <a:avLst/>
              <a:gdLst>
                <a:gd name="T0" fmla="*/ 0 w 32"/>
                <a:gd name="T1" fmla="*/ 0 h 70"/>
                <a:gd name="T2" fmla="*/ 1 w 32"/>
                <a:gd name="T3" fmla="*/ 0 h 70"/>
                <a:gd name="T4" fmla="*/ 1 w 32"/>
                <a:gd name="T5" fmla="*/ 0 h 70"/>
                <a:gd name="T6" fmla="*/ 1 w 32"/>
                <a:gd name="T7" fmla="*/ 0 h 70"/>
                <a:gd name="T8" fmla="*/ 1 w 32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0">
                  <a:moveTo>
                    <a:pt x="0" y="0"/>
                  </a:moveTo>
                  <a:lnTo>
                    <a:pt x="14" y="14"/>
                  </a:lnTo>
                  <a:lnTo>
                    <a:pt x="24" y="31"/>
                  </a:lnTo>
                  <a:lnTo>
                    <a:pt x="31" y="49"/>
                  </a:lnTo>
                  <a:lnTo>
                    <a:pt x="32" y="7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17" name="Freeform 1155"/>
            <p:cNvSpPr>
              <a:spLocks noChangeAspect="1"/>
            </p:cNvSpPr>
            <p:nvPr/>
          </p:nvSpPr>
          <p:spPr bwMode="auto">
            <a:xfrm rot="-466944">
              <a:off x="1971" y="837"/>
              <a:ext cx="20" cy="23"/>
            </a:xfrm>
            <a:custGeom>
              <a:avLst/>
              <a:gdLst>
                <a:gd name="T0" fmla="*/ 0 w 27"/>
                <a:gd name="T1" fmla="*/ 0 h 56"/>
                <a:gd name="T2" fmla="*/ 1 w 27"/>
                <a:gd name="T3" fmla="*/ 0 h 56"/>
                <a:gd name="T4" fmla="*/ 1 w 27"/>
                <a:gd name="T5" fmla="*/ 0 h 56"/>
                <a:gd name="T6" fmla="*/ 1 w 27"/>
                <a:gd name="T7" fmla="*/ 0 h 56"/>
                <a:gd name="T8" fmla="*/ 1 w 27"/>
                <a:gd name="T9" fmla="*/ 0 h 56"/>
                <a:gd name="T10" fmla="*/ 1 w 27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56">
                  <a:moveTo>
                    <a:pt x="0" y="0"/>
                  </a:moveTo>
                  <a:lnTo>
                    <a:pt x="14" y="7"/>
                  </a:lnTo>
                  <a:lnTo>
                    <a:pt x="24" y="17"/>
                  </a:lnTo>
                  <a:lnTo>
                    <a:pt x="27" y="29"/>
                  </a:lnTo>
                  <a:lnTo>
                    <a:pt x="25" y="43"/>
                  </a:lnTo>
                  <a:lnTo>
                    <a:pt x="2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18" name="Freeform 1156"/>
            <p:cNvSpPr>
              <a:spLocks noChangeAspect="1"/>
            </p:cNvSpPr>
            <p:nvPr/>
          </p:nvSpPr>
          <p:spPr bwMode="auto">
            <a:xfrm rot="-466944">
              <a:off x="1958" y="837"/>
              <a:ext cx="20" cy="17"/>
            </a:xfrm>
            <a:custGeom>
              <a:avLst/>
              <a:gdLst>
                <a:gd name="T0" fmla="*/ 0 w 27"/>
                <a:gd name="T1" fmla="*/ 0 h 41"/>
                <a:gd name="T2" fmla="*/ 1 w 27"/>
                <a:gd name="T3" fmla="*/ 0 h 41"/>
                <a:gd name="T4" fmla="*/ 1 w 27"/>
                <a:gd name="T5" fmla="*/ 0 h 41"/>
                <a:gd name="T6" fmla="*/ 1 w 27"/>
                <a:gd name="T7" fmla="*/ 0 h 41"/>
                <a:gd name="T8" fmla="*/ 1 w 27"/>
                <a:gd name="T9" fmla="*/ 0 h 41"/>
                <a:gd name="T10" fmla="*/ 1 w 27"/>
                <a:gd name="T11" fmla="*/ 0 h 41"/>
                <a:gd name="T12" fmla="*/ 1 w 27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41">
                  <a:moveTo>
                    <a:pt x="0" y="0"/>
                  </a:moveTo>
                  <a:lnTo>
                    <a:pt x="12" y="2"/>
                  </a:lnTo>
                  <a:lnTo>
                    <a:pt x="22" y="7"/>
                  </a:lnTo>
                  <a:lnTo>
                    <a:pt x="27" y="14"/>
                  </a:lnTo>
                  <a:lnTo>
                    <a:pt x="27" y="24"/>
                  </a:lnTo>
                  <a:lnTo>
                    <a:pt x="22" y="32"/>
                  </a:lnTo>
                  <a:lnTo>
                    <a:pt x="14" y="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19" name="Freeform 1157"/>
            <p:cNvSpPr>
              <a:spLocks noChangeAspect="1"/>
            </p:cNvSpPr>
            <p:nvPr/>
          </p:nvSpPr>
          <p:spPr bwMode="auto">
            <a:xfrm rot="-466944">
              <a:off x="2141" y="752"/>
              <a:ext cx="26" cy="17"/>
            </a:xfrm>
            <a:custGeom>
              <a:avLst/>
              <a:gdLst>
                <a:gd name="T0" fmla="*/ 0 w 42"/>
                <a:gd name="T1" fmla="*/ 0 h 45"/>
                <a:gd name="T2" fmla="*/ 1 w 42"/>
                <a:gd name="T3" fmla="*/ 0 h 45"/>
                <a:gd name="T4" fmla="*/ 1 w 42"/>
                <a:gd name="T5" fmla="*/ 0 h 45"/>
                <a:gd name="T6" fmla="*/ 1 w 42"/>
                <a:gd name="T7" fmla="*/ 0 h 45"/>
                <a:gd name="T8" fmla="*/ 1 w 42"/>
                <a:gd name="T9" fmla="*/ 0 h 45"/>
                <a:gd name="T10" fmla="*/ 1 w 42"/>
                <a:gd name="T11" fmla="*/ 0 h 45"/>
                <a:gd name="T12" fmla="*/ 1 w 42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lnTo>
                    <a:pt x="13" y="0"/>
                  </a:lnTo>
                  <a:lnTo>
                    <a:pt x="25" y="3"/>
                  </a:lnTo>
                  <a:lnTo>
                    <a:pt x="35" y="10"/>
                  </a:lnTo>
                  <a:lnTo>
                    <a:pt x="41" y="20"/>
                  </a:lnTo>
                  <a:lnTo>
                    <a:pt x="42" y="32"/>
                  </a:lnTo>
                  <a:lnTo>
                    <a:pt x="41" y="4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20" name="Freeform 1158"/>
            <p:cNvSpPr>
              <a:spLocks noChangeAspect="1"/>
            </p:cNvSpPr>
            <p:nvPr/>
          </p:nvSpPr>
          <p:spPr bwMode="auto">
            <a:xfrm rot="-466944">
              <a:off x="2134" y="757"/>
              <a:ext cx="13" cy="12"/>
            </a:xfrm>
            <a:custGeom>
              <a:avLst/>
              <a:gdLst>
                <a:gd name="T0" fmla="*/ 0 w 33"/>
                <a:gd name="T1" fmla="*/ 0 h 27"/>
                <a:gd name="T2" fmla="*/ 0 w 33"/>
                <a:gd name="T3" fmla="*/ 0 h 27"/>
                <a:gd name="T4" fmla="*/ 0 w 33"/>
                <a:gd name="T5" fmla="*/ 0 h 27"/>
                <a:gd name="T6" fmla="*/ 0 w 33"/>
                <a:gd name="T7" fmla="*/ 0 h 27"/>
                <a:gd name="T8" fmla="*/ 0 w 33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lnTo>
                    <a:pt x="13" y="0"/>
                  </a:lnTo>
                  <a:lnTo>
                    <a:pt x="23" y="5"/>
                  </a:lnTo>
                  <a:lnTo>
                    <a:pt x="32" y="13"/>
                  </a:lnTo>
                  <a:lnTo>
                    <a:pt x="33" y="2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21" name="Freeform 1159"/>
            <p:cNvSpPr>
              <a:spLocks noChangeAspect="1"/>
            </p:cNvSpPr>
            <p:nvPr/>
          </p:nvSpPr>
          <p:spPr bwMode="auto">
            <a:xfrm rot="-466944">
              <a:off x="2128" y="763"/>
              <a:ext cx="6" cy="6"/>
            </a:xfrm>
            <a:custGeom>
              <a:avLst/>
              <a:gdLst>
                <a:gd name="T0" fmla="*/ 0 w 17"/>
                <a:gd name="T1" fmla="*/ 0 h 22"/>
                <a:gd name="T2" fmla="*/ 0 w 17"/>
                <a:gd name="T3" fmla="*/ 0 h 22"/>
                <a:gd name="T4" fmla="*/ 0 w 1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lnTo>
                    <a:pt x="11" y="8"/>
                  </a:lnTo>
                  <a:lnTo>
                    <a:pt x="17" y="2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22" name="Freeform 1160"/>
            <p:cNvSpPr>
              <a:spLocks noChangeAspect="1"/>
            </p:cNvSpPr>
            <p:nvPr/>
          </p:nvSpPr>
          <p:spPr bwMode="auto">
            <a:xfrm rot="-466944">
              <a:off x="1867" y="974"/>
              <a:ext cx="150" cy="11"/>
            </a:xfrm>
            <a:custGeom>
              <a:avLst/>
              <a:gdLst>
                <a:gd name="T0" fmla="*/ 0 w 283"/>
                <a:gd name="T1" fmla="*/ 0 h 39"/>
                <a:gd name="T2" fmla="*/ 1 w 283"/>
                <a:gd name="T3" fmla="*/ 0 h 39"/>
                <a:gd name="T4" fmla="*/ 1 w 283"/>
                <a:gd name="T5" fmla="*/ 0 h 39"/>
                <a:gd name="T6" fmla="*/ 1 w 283"/>
                <a:gd name="T7" fmla="*/ 0 h 39"/>
                <a:gd name="T8" fmla="*/ 1 w 283"/>
                <a:gd name="T9" fmla="*/ 0 h 39"/>
                <a:gd name="T10" fmla="*/ 1 w 283"/>
                <a:gd name="T11" fmla="*/ 0 h 39"/>
                <a:gd name="T12" fmla="*/ 1 w 283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3" h="39">
                  <a:moveTo>
                    <a:pt x="0" y="29"/>
                  </a:moveTo>
                  <a:lnTo>
                    <a:pt x="48" y="36"/>
                  </a:lnTo>
                  <a:lnTo>
                    <a:pt x="97" y="39"/>
                  </a:lnTo>
                  <a:lnTo>
                    <a:pt x="144" y="37"/>
                  </a:lnTo>
                  <a:lnTo>
                    <a:pt x="192" y="31"/>
                  </a:lnTo>
                  <a:lnTo>
                    <a:pt x="238" y="17"/>
                  </a:lnTo>
                  <a:lnTo>
                    <a:pt x="283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23" name="Freeform 1161"/>
            <p:cNvSpPr>
              <a:spLocks noChangeAspect="1"/>
            </p:cNvSpPr>
            <p:nvPr/>
          </p:nvSpPr>
          <p:spPr bwMode="auto">
            <a:xfrm rot="-466944">
              <a:off x="2004" y="689"/>
              <a:ext cx="19" cy="80"/>
            </a:xfrm>
            <a:custGeom>
              <a:avLst/>
              <a:gdLst>
                <a:gd name="T0" fmla="*/ 0 w 38"/>
                <a:gd name="T1" fmla="*/ 0 h 203"/>
                <a:gd name="T2" fmla="*/ 1 w 38"/>
                <a:gd name="T3" fmla="*/ 0 h 203"/>
                <a:gd name="T4" fmla="*/ 1 w 38"/>
                <a:gd name="T5" fmla="*/ 0 h 203"/>
                <a:gd name="T6" fmla="*/ 1 w 38"/>
                <a:gd name="T7" fmla="*/ 0 h 203"/>
                <a:gd name="T8" fmla="*/ 1 w 38"/>
                <a:gd name="T9" fmla="*/ 0 h 203"/>
                <a:gd name="T10" fmla="*/ 1 w 38"/>
                <a:gd name="T11" fmla="*/ 0 h 203"/>
                <a:gd name="T12" fmla="*/ 1 w 38"/>
                <a:gd name="T13" fmla="*/ 0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03">
                  <a:moveTo>
                    <a:pt x="0" y="0"/>
                  </a:moveTo>
                  <a:lnTo>
                    <a:pt x="17" y="32"/>
                  </a:lnTo>
                  <a:lnTo>
                    <a:pt x="29" y="64"/>
                  </a:lnTo>
                  <a:lnTo>
                    <a:pt x="36" y="98"/>
                  </a:lnTo>
                  <a:lnTo>
                    <a:pt x="38" y="133"/>
                  </a:lnTo>
                  <a:lnTo>
                    <a:pt x="34" y="167"/>
                  </a:lnTo>
                  <a:lnTo>
                    <a:pt x="26" y="20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24" name="Freeform 1162"/>
            <p:cNvSpPr>
              <a:spLocks noChangeAspect="1"/>
            </p:cNvSpPr>
            <p:nvPr/>
          </p:nvSpPr>
          <p:spPr bwMode="auto">
            <a:xfrm rot="-466944">
              <a:off x="2069" y="860"/>
              <a:ext cx="26" cy="97"/>
            </a:xfrm>
            <a:custGeom>
              <a:avLst/>
              <a:gdLst>
                <a:gd name="T0" fmla="*/ 0 w 43"/>
                <a:gd name="T1" fmla="*/ 0 h 262"/>
                <a:gd name="T2" fmla="*/ 1 w 43"/>
                <a:gd name="T3" fmla="*/ 0 h 262"/>
                <a:gd name="T4" fmla="*/ 1 w 43"/>
                <a:gd name="T5" fmla="*/ 0 h 262"/>
                <a:gd name="T6" fmla="*/ 1 w 43"/>
                <a:gd name="T7" fmla="*/ 0 h 262"/>
                <a:gd name="T8" fmla="*/ 1 w 43"/>
                <a:gd name="T9" fmla="*/ 0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62">
                  <a:moveTo>
                    <a:pt x="0" y="0"/>
                  </a:moveTo>
                  <a:lnTo>
                    <a:pt x="17" y="64"/>
                  </a:lnTo>
                  <a:lnTo>
                    <a:pt x="31" y="129"/>
                  </a:lnTo>
                  <a:lnTo>
                    <a:pt x="39" y="196"/>
                  </a:lnTo>
                  <a:lnTo>
                    <a:pt x="43" y="2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25" name="Freeform 1163"/>
            <p:cNvSpPr>
              <a:spLocks noChangeAspect="1"/>
            </p:cNvSpPr>
            <p:nvPr/>
          </p:nvSpPr>
          <p:spPr bwMode="auto">
            <a:xfrm rot="-466944">
              <a:off x="2115" y="911"/>
              <a:ext cx="39" cy="17"/>
            </a:xfrm>
            <a:custGeom>
              <a:avLst/>
              <a:gdLst>
                <a:gd name="T0" fmla="*/ 1 w 71"/>
                <a:gd name="T1" fmla="*/ 0 h 43"/>
                <a:gd name="T2" fmla="*/ 1 w 71"/>
                <a:gd name="T3" fmla="*/ 0 h 43"/>
                <a:gd name="T4" fmla="*/ 1 w 71"/>
                <a:gd name="T5" fmla="*/ 0 h 43"/>
                <a:gd name="T6" fmla="*/ 1 w 71"/>
                <a:gd name="T7" fmla="*/ 0 h 43"/>
                <a:gd name="T8" fmla="*/ 0 w 71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43">
                  <a:moveTo>
                    <a:pt x="71" y="0"/>
                  </a:moveTo>
                  <a:lnTo>
                    <a:pt x="57" y="16"/>
                  </a:lnTo>
                  <a:lnTo>
                    <a:pt x="40" y="29"/>
                  </a:lnTo>
                  <a:lnTo>
                    <a:pt x="22" y="38"/>
                  </a:lnTo>
                  <a:lnTo>
                    <a:pt x="0" y="4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26" name="Freeform 1164"/>
            <p:cNvSpPr>
              <a:spLocks noChangeAspect="1"/>
            </p:cNvSpPr>
            <p:nvPr/>
          </p:nvSpPr>
          <p:spPr bwMode="auto">
            <a:xfrm rot="-466944">
              <a:off x="2010" y="661"/>
              <a:ext cx="46" cy="11"/>
            </a:xfrm>
            <a:custGeom>
              <a:avLst/>
              <a:gdLst>
                <a:gd name="T0" fmla="*/ 1 w 82"/>
                <a:gd name="T1" fmla="*/ 0 h 29"/>
                <a:gd name="T2" fmla="*/ 1 w 82"/>
                <a:gd name="T3" fmla="*/ 0 h 29"/>
                <a:gd name="T4" fmla="*/ 1 w 82"/>
                <a:gd name="T5" fmla="*/ 0 h 29"/>
                <a:gd name="T6" fmla="*/ 1 w 82"/>
                <a:gd name="T7" fmla="*/ 0 h 29"/>
                <a:gd name="T8" fmla="*/ 1 w 82"/>
                <a:gd name="T9" fmla="*/ 0 h 29"/>
                <a:gd name="T10" fmla="*/ 0 w 82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9">
                  <a:moveTo>
                    <a:pt x="82" y="0"/>
                  </a:moveTo>
                  <a:lnTo>
                    <a:pt x="68" y="15"/>
                  </a:lnTo>
                  <a:lnTo>
                    <a:pt x="53" y="26"/>
                  </a:lnTo>
                  <a:lnTo>
                    <a:pt x="36" y="29"/>
                  </a:lnTo>
                  <a:lnTo>
                    <a:pt x="19" y="29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27" name="Freeform 1165"/>
            <p:cNvSpPr>
              <a:spLocks noChangeAspect="1"/>
            </p:cNvSpPr>
            <p:nvPr/>
          </p:nvSpPr>
          <p:spPr bwMode="auto">
            <a:xfrm rot="-466944">
              <a:off x="1880" y="729"/>
              <a:ext cx="124" cy="108"/>
            </a:xfrm>
            <a:custGeom>
              <a:avLst/>
              <a:gdLst>
                <a:gd name="T0" fmla="*/ 1 w 225"/>
                <a:gd name="T1" fmla="*/ 0 h 293"/>
                <a:gd name="T2" fmla="*/ 1 w 225"/>
                <a:gd name="T3" fmla="*/ 0 h 293"/>
                <a:gd name="T4" fmla="*/ 1 w 225"/>
                <a:gd name="T5" fmla="*/ 0 h 293"/>
                <a:gd name="T6" fmla="*/ 1 w 225"/>
                <a:gd name="T7" fmla="*/ 0 h 293"/>
                <a:gd name="T8" fmla="*/ 1 w 225"/>
                <a:gd name="T9" fmla="*/ 0 h 293"/>
                <a:gd name="T10" fmla="*/ 1 w 225"/>
                <a:gd name="T11" fmla="*/ 0 h 293"/>
                <a:gd name="T12" fmla="*/ 1 w 225"/>
                <a:gd name="T13" fmla="*/ 0 h 293"/>
                <a:gd name="T14" fmla="*/ 1 w 225"/>
                <a:gd name="T15" fmla="*/ 0 h 293"/>
                <a:gd name="T16" fmla="*/ 1 w 225"/>
                <a:gd name="T17" fmla="*/ 0 h 293"/>
                <a:gd name="T18" fmla="*/ 1 w 225"/>
                <a:gd name="T19" fmla="*/ 0 h 293"/>
                <a:gd name="T20" fmla="*/ 1 w 225"/>
                <a:gd name="T21" fmla="*/ 0 h 293"/>
                <a:gd name="T22" fmla="*/ 1 w 225"/>
                <a:gd name="T23" fmla="*/ 0 h 293"/>
                <a:gd name="T24" fmla="*/ 1 w 225"/>
                <a:gd name="T25" fmla="*/ 0 h 293"/>
                <a:gd name="T26" fmla="*/ 1 w 225"/>
                <a:gd name="T27" fmla="*/ 0 h 293"/>
                <a:gd name="T28" fmla="*/ 1 w 225"/>
                <a:gd name="T29" fmla="*/ 0 h 293"/>
                <a:gd name="T30" fmla="*/ 1 w 225"/>
                <a:gd name="T31" fmla="*/ 0 h 293"/>
                <a:gd name="T32" fmla="*/ 1 w 225"/>
                <a:gd name="T33" fmla="*/ 0 h 293"/>
                <a:gd name="T34" fmla="*/ 1 w 225"/>
                <a:gd name="T35" fmla="*/ 0 h 293"/>
                <a:gd name="T36" fmla="*/ 1 w 225"/>
                <a:gd name="T37" fmla="*/ 0 h 293"/>
                <a:gd name="T38" fmla="*/ 1 w 225"/>
                <a:gd name="T39" fmla="*/ 0 h 293"/>
                <a:gd name="T40" fmla="*/ 1 w 225"/>
                <a:gd name="T41" fmla="*/ 0 h 293"/>
                <a:gd name="T42" fmla="*/ 1 w 225"/>
                <a:gd name="T43" fmla="*/ 0 h 293"/>
                <a:gd name="T44" fmla="*/ 1 w 225"/>
                <a:gd name="T45" fmla="*/ 0 h 293"/>
                <a:gd name="T46" fmla="*/ 1 w 225"/>
                <a:gd name="T47" fmla="*/ 0 h 293"/>
                <a:gd name="T48" fmla="*/ 1 w 225"/>
                <a:gd name="T49" fmla="*/ 0 h 293"/>
                <a:gd name="T50" fmla="*/ 1 w 225"/>
                <a:gd name="T51" fmla="*/ 0 h 293"/>
                <a:gd name="T52" fmla="*/ 1 w 225"/>
                <a:gd name="T53" fmla="*/ 0 h 293"/>
                <a:gd name="T54" fmla="*/ 1 w 225"/>
                <a:gd name="T55" fmla="*/ 0 h 293"/>
                <a:gd name="T56" fmla="*/ 1 w 225"/>
                <a:gd name="T57" fmla="*/ 0 h 293"/>
                <a:gd name="T58" fmla="*/ 1 w 225"/>
                <a:gd name="T59" fmla="*/ 0 h 293"/>
                <a:gd name="T60" fmla="*/ 1 w 225"/>
                <a:gd name="T61" fmla="*/ 0 h 293"/>
                <a:gd name="T62" fmla="*/ 1 w 225"/>
                <a:gd name="T63" fmla="*/ 0 h 293"/>
                <a:gd name="T64" fmla="*/ 1 w 225"/>
                <a:gd name="T65" fmla="*/ 0 h 2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5" h="293">
                  <a:moveTo>
                    <a:pt x="225" y="164"/>
                  </a:moveTo>
                  <a:lnTo>
                    <a:pt x="220" y="136"/>
                  </a:lnTo>
                  <a:lnTo>
                    <a:pt x="208" y="108"/>
                  </a:lnTo>
                  <a:lnTo>
                    <a:pt x="193" y="83"/>
                  </a:lnTo>
                  <a:lnTo>
                    <a:pt x="174" y="61"/>
                  </a:lnTo>
                  <a:lnTo>
                    <a:pt x="151" y="42"/>
                  </a:lnTo>
                  <a:lnTo>
                    <a:pt x="141" y="25"/>
                  </a:lnTo>
                  <a:lnTo>
                    <a:pt x="125" y="12"/>
                  </a:lnTo>
                  <a:lnTo>
                    <a:pt x="107" y="3"/>
                  </a:lnTo>
                  <a:lnTo>
                    <a:pt x="86" y="0"/>
                  </a:lnTo>
                  <a:lnTo>
                    <a:pt x="81" y="8"/>
                  </a:lnTo>
                  <a:lnTo>
                    <a:pt x="80" y="17"/>
                  </a:lnTo>
                  <a:lnTo>
                    <a:pt x="83" y="25"/>
                  </a:lnTo>
                  <a:lnTo>
                    <a:pt x="88" y="32"/>
                  </a:lnTo>
                  <a:lnTo>
                    <a:pt x="113" y="32"/>
                  </a:lnTo>
                  <a:lnTo>
                    <a:pt x="137" y="39"/>
                  </a:lnTo>
                  <a:lnTo>
                    <a:pt x="159" y="51"/>
                  </a:lnTo>
                  <a:lnTo>
                    <a:pt x="136" y="39"/>
                  </a:lnTo>
                  <a:lnTo>
                    <a:pt x="112" y="32"/>
                  </a:lnTo>
                  <a:lnTo>
                    <a:pt x="85" y="31"/>
                  </a:lnTo>
                  <a:lnTo>
                    <a:pt x="59" y="34"/>
                  </a:lnTo>
                  <a:lnTo>
                    <a:pt x="36" y="42"/>
                  </a:lnTo>
                  <a:lnTo>
                    <a:pt x="14" y="56"/>
                  </a:lnTo>
                  <a:lnTo>
                    <a:pt x="3" y="66"/>
                  </a:lnTo>
                  <a:lnTo>
                    <a:pt x="0" y="80"/>
                  </a:lnTo>
                  <a:lnTo>
                    <a:pt x="2" y="92"/>
                  </a:lnTo>
                  <a:lnTo>
                    <a:pt x="8" y="103"/>
                  </a:lnTo>
                  <a:lnTo>
                    <a:pt x="19" y="112"/>
                  </a:lnTo>
                  <a:lnTo>
                    <a:pt x="32" y="114"/>
                  </a:lnTo>
                  <a:lnTo>
                    <a:pt x="73" y="95"/>
                  </a:lnTo>
                  <a:lnTo>
                    <a:pt x="117" y="85"/>
                  </a:lnTo>
                  <a:lnTo>
                    <a:pt x="63" y="102"/>
                  </a:lnTo>
                  <a:lnTo>
                    <a:pt x="12" y="125"/>
                  </a:lnTo>
                  <a:lnTo>
                    <a:pt x="5" y="139"/>
                  </a:lnTo>
                  <a:lnTo>
                    <a:pt x="7" y="156"/>
                  </a:lnTo>
                  <a:lnTo>
                    <a:pt x="14" y="169"/>
                  </a:lnTo>
                  <a:lnTo>
                    <a:pt x="25" y="180"/>
                  </a:lnTo>
                  <a:lnTo>
                    <a:pt x="41" y="185"/>
                  </a:lnTo>
                  <a:lnTo>
                    <a:pt x="56" y="181"/>
                  </a:lnTo>
                  <a:lnTo>
                    <a:pt x="83" y="163"/>
                  </a:lnTo>
                  <a:lnTo>
                    <a:pt x="112" y="147"/>
                  </a:lnTo>
                  <a:lnTo>
                    <a:pt x="144" y="136"/>
                  </a:lnTo>
                  <a:lnTo>
                    <a:pt x="95" y="159"/>
                  </a:lnTo>
                  <a:lnTo>
                    <a:pt x="47" y="186"/>
                  </a:lnTo>
                  <a:lnTo>
                    <a:pt x="42" y="198"/>
                  </a:lnTo>
                  <a:lnTo>
                    <a:pt x="42" y="212"/>
                  </a:lnTo>
                  <a:lnTo>
                    <a:pt x="46" y="224"/>
                  </a:lnTo>
                  <a:lnTo>
                    <a:pt x="56" y="234"/>
                  </a:lnTo>
                  <a:lnTo>
                    <a:pt x="68" y="239"/>
                  </a:lnTo>
                  <a:lnTo>
                    <a:pt x="81" y="239"/>
                  </a:lnTo>
                  <a:lnTo>
                    <a:pt x="93" y="234"/>
                  </a:lnTo>
                  <a:lnTo>
                    <a:pt x="124" y="214"/>
                  </a:lnTo>
                  <a:lnTo>
                    <a:pt x="154" y="198"/>
                  </a:lnTo>
                  <a:lnTo>
                    <a:pt x="115" y="220"/>
                  </a:lnTo>
                  <a:lnTo>
                    <a:pt x="80" y="247"/>
                  </a:lnTo>
                  <a:lnTo>
                    <a:pt x="76" y="261"/>
                  </a:lnTo>
                  <a:lnTo>
                    <a:pt x="80" y="275"/>
                  </a:lnTo>
                  <a:lnTo>
                    <a:pt x="90" y="286"/>
                  </a:lnTo>
                  <a:lnTo>
                    <a:pt x="102" y="293"/>
                  </a:lnTo>
                  <a:lnTo>
                    <a:pt x="117" y="293"/>
                  </a:lnTo>
                  <a:lnTo>
                    <a:pt x="130" y="288"/>
                  </a:lnTo>
                  <a:lnTo>
                    <a:pt x="156" y="269"/>
                  </a:lnTo>
                  <a:lnTo>
                    <a:pt x="180" y="247"/>
                  </a:lnTo>
                  <a:lnTo>
                    <a:pt x="198" y="222"/>
                  </a:lnTo>
                  <a:lnTo>
                    <a:pt x="213" y="195"/>
                  </a:lnTo>
                  <a:lnTo>
                    <a:pt x="225" y="164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28" name="Freeform 1166"/>
            <p:cNvSpPr>
              <a:spLocks noChangeAspect="1"/>
            </p:cNvSpPr>
            <p:nvPr/>
          </p:nvSpPr>
          <p:spPr bwMode="auto">
            <a:xfrm rot="-466944">
              <a:off x="2030" y="718"/>
              <a:ext cx="104" cy="57"/>
            </a:xfrm>
            <a:custGeom>
              <a:avLst/>
              <a:gdLst>
                <a:gd name="T0" fmla="*/ 1 w 197"/>
                <a:gd name="T1" fmla="*/ 0 h 146"/>
                <a:gd name="T2" fmla="*/ 0 w 197"/>
                <a:gd name="T3" fmla="*/ 0 h 146"/>
                <a:gd name="T4" fmla="*/ 1 w 197"/>
                <a:gd name="T5" fmla="*/ 0 h 146"/>
                <a:gd name="T6" fmla="*/ 1 w 197"/>
                <a:gd name="T7" fmla="*/ 0 h 146"/>
                <a:gd name="T8" fmla="*/ 1 w 197"/>
                <a:gd name="T9" fmla="*/ 0 h 146"/>
                <a:gd name="T10" fmla="*/ 1 w 197"/>
                <a:gd name="T11" fmla="*/ 0 h 146"/>
                <a:gd name="T12" fmla="*/ 1 w 197"/>
                <a:gd name="T13" fmla="*/ 0 h 146"/>
                <a:gd name="T14" fmla="*/ 1 w 197"/>
                <a:gd name="T15" fmla="*/ 0 h 146"/>
                <a:gd name="T16" fmla="*/ 1 w 197"/>
                <a:gd name="T17" fmla="*/ 0 h 146"/>
                <a:gd name="T18" fmla="*/ 1 w 197"/>
                <a:gd name="T19" fmla="*/ 0 h 146"/>
                <a:gd name="T20" fmla="*/ 1 w 197"/>
                <a:gd name="T21" fmla="*/ 0 h 146"/>
                <a:gd name="T22" fmla="*/ 1 w 197"/>
                <a:gd name="T23" fmla="*/ 0 h 146"/>
                <a:gd name="T24" fmla="*/ 1 w 197"/>
                <a:gd name="T25" fmla="*/ 0 h 146"/>
                <a:gd name="T26" fmla="*/ 1 w 197"/>
                <a:gd name="T27" fmla="*/ 0 h 146"/>
                <a:gd name="T28" fmla="*/ 1 w 197"/>
                <a:gd name="T29" fmla="*/ 0 h 146"/>
                <a:gd name="T30" fmla="*/ 1 w 197"/>
                <a:gd name="T31" fmla="*/ 0 h 146"/>
                <a:gd name="T32" fmla="*/ 1 w 197"/>
                <a:gd name="T33" fmla="*/ 0 h 146"/>
                <a:gd name="T34" fmla="*/ 1 w 197"/>
                <a:gd name="T35" fmla="*/ 0 h 146"/>
                <a:gd name="T36" fmla="*/ 1 w 197"/>
                <a:gd name="T37" fmla="*/ 0 h 146"/>
                <a:gd name="T38" fmla="*/ 1 w 197"/>
                <a:gd name="T39" fmla="*/ 0 h 146"/>
                <a:gd name="T40" fmla="*/ 1 w 197"/>
                <a:gd name="T41" fmla="*/ 0 h 146"/>
                <a:gd name="T42" fmla="*/ 1 w 197"/>
                <a:gd name="T43" fmla="*/ 0 h 146"/>
                <a:gd name="T44" fmla="*/ 1 w 197"/>
                <a:gd name="T45" fmla="*/ 0 h 146"/>
                <a:gd name="T46" fmla="*/ 1 w 197"/>
                <a:gd name="T47" fmla="*/ 0 h 146"/>
                <a:gd name="T48" fmla="*/ 1 w 197"/>
                <a:gd name="T49" fmla="*/ 0 h 146"/>
                <a:gd name="T50" fmla="*/ 1 w 197"/>
                <a:gd name="T51" fmla="*/ 0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97" h="146">
                  <a:moveTo>
                    <a:pt x="2" y="68"/>
                  </a:moveTo>
                  <a:lnTo>
                    <a:pt x="0" y="51"/>
                  </a:lnTo>
                  <a:lnTo>
                    <a:pt x="2" y="34"/>
                  </a:lnTo>
                  <a:lnTo>
                    <a:pt x="12" y="19"/>
                  </a:lnTo>
                  <a:lnTo>
                    <a:pt x="24" y="9"/>
                  </a:lnTo>
                  <a:lnTo>
                    <a:pt x="41" y="2"/>
                  </a:lnTo>
                  <a:lnTo>
                    <a:pt x="22" y="32"/>
                  </a:lnTo>
                  <a:lnTo>
                    <a:pt x="41" y="2"/>
                  </a:lnTo>
                  <a:lnTo>
                    <a:pt x="68" y="0"/>
                  </a:lnTo>
                  <a:lnTo>
                    <a:pt x="93" y="2"/>
                  </a:lnTo>
                  <a:lnTo>
                    <a:pt x="119" y="10"/>
                  </a:lnTo>
                  <a:lnTo>
                    <a:pt x="142" y="24"/>
                  </a:lnTo>
                  <a:lnTo>
                    <a:pt x="163" y="41"/>
                  </a:lnTo>
                  <a:lnTo>
                    <a:pt x="180" y="63"/>
                  </a:lnTo>
                  <a:lnTo>
                    <a:pt x="192" y="87"/>
                  </a:lnTo>
                  <a:lnTo>
                    <a:pt x="197" y="114"/>
                  </a:lnTo>
                  <a:lnTo>
                    <a:pt x="185" y="127"/>
                  </a:lnTo>
                  <a:lnTo>
                    <a:pt x="168" y="139"/>
                  </a:lnTo>
                  <a:lnTo>
                    <a:pt x="149" y="144"/>
                  </a:lnTo>
                  <a:lnTo>
                    <a:pt x="129" y="146"/>
                  </a:lnTo>
                  <a:lnTo>
                    <a:pt x="117" y="124"/>
                  </a:lnTo>
                  <a:lnTo>
                    <a:pt x="98" y="104"/>
                  </a:lnTo>
                  <a:lnTo>
                    <a:pt x="78" y="88"/>
                  </a:lnTo>
                  <a:lnTo>
                    <a:pt x="54" y="77"/>
                  </a:lnTo>
                  <a:lnTo>
                    <a:pt x="29" y="70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29" name="Freeform 1167"/>
            <p:cNvSpPr>
              <a:spLocks noChangeAspect="1"/>
            </p:cNvSpPr>
            <p:nvPr/>
          </p:nvSpPr>
          <p:spPr bwMode="auto">
            <a:xfrm rot="21133056" flipH="1">
              <a:off x="1945" y="558"/>
              <a:ext cx="65" cy="23"/>
            </a:xfrm>
            <a:custGeom>
              <a:avLst/>
              <a:gdLst>
                <a:gd name="T0" fmla="*/ 0 w 229"/>
                <a:gd name="T1" fmla="*/ 0 h 103"/>
                <a:gd name="T2" fmla="*/ 0 w 229"/>
                <a:gd name="T3" fmla="*/ 0 h 103"/>
                <a:gd name="T4" fmla="*/ 0 w 229"/>
                <a:gd name="T5" fmla="*/ 0 h 103"/>
                <a:gd name="T6" fmla="*/ 0 w 229"/>
                <a:gd name="T7" fmla="*/ 0 h 103"/>
                <a:gd name="T8" fmla="*/ 0 w 229"/>
                <a:gd name="T9" fmla="*/ 0 h 103"/>
                <a:gd name="T10" fmla="*/ 0 w 229"/>
                <a:gd name="T11" fmla="*/ 0 h 103"/>
                <a:gd name="T12" fmla="*/ 0 w 229"/>
                <a:gd name="T13" fmla="*/ 0 h 103"/>
                <a:gd name="T14" fmla="*/ 0 w 229"/>
                <a:gd name="T15" fmla="*/ 0 h 103"/>
                <a:gd name="T16" fmla="*/ 0 w 229"/>
                <a:gd name="T17" fmla="*/ 0 h 103"/>
                <a:gd name="T18" fmla="*/ 0 w 229"/>
                <a:gd name="T19" fmla="*/ 0 h 103"/>
                <a:gd name="T20" fmla="*/ 0 w 229"/>
                <a:gd name="T21" fmla="*/ 0 h 103"/>
                <a:gd name="T22" fmla="*/ 0 w 229"/>
                <a:gd name="T23" fmla="*/ 0 h 103"/>
                <a:gd name="T24" fmla="*/ 0 w 229"/>
                <a:gd name="T25" fmla="*/ 0 h 103"/>
                <a:gd name="T26" fmla="*/ 0 w 229"/>
                <a:gd name="T27" fmla="*/ 0 h 10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9" h="103">
                  <a:moveTo>
                    <a:pt x="229" y="37"/>
                  </a:moveTo>
                  <a:lnTo>
                    <a:pt x="182" y="24"/>
                  </a:lnTo>
                  <a:lnTo>
                    <a:pt x="132" y="13"/>
                  </a:lnTo>
                  <a:lnTo>
                    <a:pt x="66" y="6"/>
                  </a:lnTo>
                  <a:lnTo>
                    <a:pt x="0" y="0"/>
                  </a:lnTo>
                  <a:lnTo>
                    <a:pt x="8" y="32"/>
                  </a:lnTo>
                  <a:lnTo>
                    <a:pt x="26" y="61"/>
                  </a:lnTo>
                  <a:lnTo>
                    <a:pt x="53" y="85"/>
                  </a:lnTo>
                  <a:lnTo>
                    <a:pt x="84" y="98"/>
                  </a:lnTo>
                  <a:lnTo>
                    <a:pt x="116" y="103"/>
                  </a:lnTo>
                  <a:lnTo>
                    <a:pt x="150" y="101"/>
                  </a:lnTo>
                  <a:lnTo>
                    <a:pt x="182" y="87"/>
                  </a:lnTo>
                  <a:lnTo>
                    <a:pt x="208" y="66"/>
                  </a:lnTo>
                  <a:lnTo>
                    <a:pt x="229" y="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30" name="Freeform 1168"/>
            <p:cNvSpPr>
              <a:spLocks noChangeAspect="1"/>
            </p:cNvSpPr>
            <p:nvPr/>
          </p:nvSpPr>
          <p:spPr bwMode="auto">
            <a:xfrm rot="21133056" flipH="1">
              <a:off x="1952" y="570"/>
              <a:ext cx="39" cy="11"/>
            </a:xfrm>
            <a:custGeom>
              <a:avLst/>
              <a:gdLst>
                <a:gd name="T0" fmla="*/ 0 w 145"/>
                <a:gd name="T1" fmla="*/ 0 h 39"/>
                <a:gd name="T2" fmla="*/ 0 w 145"/>
                <a:gd name="T3" fmla="*/ 0 h 39"/>
                <a:gd name="T4" fmla="*/ 0 w 145"/>
                <a:gd name="T5" fmla="*/ 0 h 39"/>
                <a:gd name="T6" fmla="*/ 0 w 145"/>
                <a:gd name="T7" fmla="*/ 0 h 39"/>
                <a:gd name="T8" fmla="*/ 0 w 145"/>
                <a:gd name="T9" fmla="*/ 0 h 39"/>
                <a:gd name="T10" fmla="*/ 0 w 145"/>
                <a:gd name="T11" fmla="*/ 0 h 39"/>
                <a:gd name="T12" fmla="*/ 0 w 145"/>
                <a:gd name="T13" fmla="*/ 0 h 39"/>
                <a:gd name="T14" fmla="*/ 0 w 145"/>
                <a:gd name="T15" fmla="*/ 0 h 39"/>
                <a:gd name="T16" fmla="*/ 0 w 145"/>
                <a:gd name="T17" fmla="*/ 0 h 39"/>
                <a:gd name="T18" fmla="*/ 0 w 145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5" h="39">
                  <a:moveTo>
                    <a:pt x="0" y="21"/>
                  </a:moveTo>
                  <a:lnTo>
                    <a:pt x="34" y="8"/>
                  </a:lnTo>
                  <a:lnTo>
                    <a:pt x="71" y="0"/>
                  </a:lnTo>
                  <a:lnTo>
                    <a:pt x="108" y="0"/>
                  </a:lnTo>
                  <a:lnTo>
                    <a:pt x="145" y="10"/>
                  </a:lnTo>
                  <a:lnTo>
                    <a:pt x="119" y="26"/>
                  </a:lnTo>
                  <a:lnTo>
                    <a:pt x="90" y="37"/>
                  </a:lnTo>
                  <a:lnTo>
                    <a:pt x="58" y="39"/>
                  </a:lnTo>
                  <a:lnTo>
                    <a:pt x="26" y="3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11931" name="Group 1169"/>
            <p:cNvGrpSpPr>
              <a:grpSpLocks noChangeAspect="1"/>
            </p:cNvGrpSpPr>
            <p:nvPr/>
          </p:nvGrpSpPr>
          <p:grpSpPr bwMode="auto">
            <a:xfrm rot="-466944">
              <a:off x="1782" y="444"/>
              <a:ext cx="267" cy="69"/>
              <a:chOff x="2492" y="1734"/>
              <a:chExt cx="498" cy="175"/>
            </a:xfrm>
          </p:grpSpPr>
          <p:sp>
            <p:nvSpPr>
              <p:cNvPr id="111938" name="Freeform 1170"/>
              <p:cNvSpPr>
                <a:spLocks noChangeAspect="1"/>
              </p:cNvSpPr>
              <p:nvPr/>
            </p:nvSpPr>
            <p:spPr bwMode="auto">
              <a:xfrm>
                <a:off x="2646" y="1766"/>
                <a:ext cx="111" cy="19"/>
              </a:xfrm>
              <a:custGeom>
                <a:avLst/>
                <a:gdLst>
                  <a:gd name="T0" fmla="*/ 0 w 111"/>
                  <a:gd name="T1" fmla="*/ 19 h 19"/>
                  <a:gd name="T2" fmla="*/ 21 w 111"/>
                  <a:gd name="T3" fmla="*/ 7 h 19"/>
                  <a:gd name="T4" fmla="*/ 44 w 111"/>
                  <a:gd name="T5" fmla="*/ 0 h 19"/>
                  <a:gd name="T6" fmla="*/ 66 w 111"/>
                  <a:gd name="T7" fmla="*/ 0 h 19"/>
                  <a:gd name="T8" fmla="*/ 89 w 111"/>
                  <a:gd name="T9" fmla="*/ 7 h 19"/>
                  <a:gd name="T10" fmla="*/ 111 w 111"/>
                  <a:gd name="T11" fmla="*/ 1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9">
                    <a:moveTo>
                      <a:pt x="0" y="19"/>
                    </a:moveTo>
                    <a:lnTo>
                      <a:pt x="21" y="7"/>
                    </a:lnTo>
                    <a:lnTo>
                      <a:pt x="44" y="0"/>
                    </a:lnTo>
                    <a:lnTo>
                      <a:pt x="66" y="0"/>
                    </a:lnTo>
                    <a:lnTo>
                      <a:pt x="89" y="7"/>
                    </a:lnTo>
                    <a:lnTo>
                      <a:pt x="111" y="19"/>
                    </a:lnTo>
                  </a:path>
                </a:pathLst>
              </a:custGeom>
              <a:noFill/>
              <a:ln w="539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39" name="Freeform 1171"/>
              <p:cNvSpPr>
                <a:spLocks noChangeAspect="1"/>
              </p:cNvSpPr>
              <p:nvPr/>
            </p:nvSpPr>
            <p:spPr bwMode="auto">
              <a:xfrm>
                <a:off x="2879" y="1751"/>
                <a:ext cx="111" cy="17"/>
              </a:xfrm>
              <a:custGeom>
                <a:avLst/>
                <a:gdLst>
                  <a:gd name="T0" fmla="*/ 111 w 111"/>
                  <a:gd name="T1" fmla="*/ 17 h 17"/>
                  <a:gd name="T2" fmla="*/ 89 w 111"/>
                  <a:gd name="T3" fmla="*/ 5 h 17"/>
                  <a:gd name="T4" fmla="*/ 67 w 111"/>
                  <a:gd name="T5" fmla="*/ 0 h 17"/>
                  <a:gd name="T6" fmla="*/ 44 w 111"/>
                  <a:gd name="T7" fmla="*/ 0 h 17"/>
                  <a:gd name="T8" fmla="*/ 22 w 111"/>
                  <a:gd name="T9" fmla="*/ 5 h 17"/>
                  <a:gd name="T10" fmla="*/ 0 w 111"/>
                  <a:gd name="T11" fmla="*/ 1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7">
                    <a:moveTo>
                      <a:pt x="111" y="17"/>
                    </a:moveTo>
                    <a:lnTo>
                      <a:pt x="89" y="5"/>
                    </a:lnTo>
                    <a:lnTo>
                      <a:pt x="67" y="0"/>
                    </a:lnTo>
                    <a:lnTo>
                      <a:pt x="44" y="0"/>
                    </a:lnTo>
                    <a:lnTo>
                      <a:pt x="22" y="5"/>
                    </a:lnTo>
                    <a:lnTo>
                      <a:pt x="0" y="17"/>
                    </a:lnTo>
                  </a:path>
                </a:pathLst>
              </a:custGeom>
              <a:noFill/>
              <a:ln w="539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40" name="Freeform 1172"/>
              <p:cNvSpPr>
                <a:spLocks noChangeAspect="1"/>
              </p:cNvSpPr>
              <p:nvPr/>
            </p:nvSpPr>
            <p:spPr bwMode="auto">
              <a:xfrm>
                <a:off x="2558" y="1782"/>
                <a:ext cx="19" cy="115"/>
              </a:xfrm>
              <a:custGeom>
                <a:avLst/>
                <a:gdLst>
                  <a:gd name="T0" fmla="*/ 19 w 19"/>
                  <a:gd name="T1" fmla="*/ 0 h 115"/>
                  <a:gd name="T2" fmla="*/ 9 w 19"/>
                  <a:gd name="T3" fmla="*/ 22 h 115"/>
                  <a:gd name="T4" fmla="*/ 2 w 19"/>
                  <a:gd name="T5" fmla="*/ 45 h 115"/>
                  <a:gd name="T6" fmla="*/ 0 w 19"/>
                  <a:gd name="T7" fmla="*/ 69 h 115"/>
                  <a:gd name="T8" fmla="*/ 5 w 19"/>
                  <a:gd name="T9" fmla="*/ 93 h 115"/>
                  <a:gd name="T10" fmla="*/ 16 w 19"/>
                  <a:gd name="T11" fmla="*/ 115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15">
                    <a:moveTo>
                      <a:pt x="19" y="0"/>
                    </a:moveTo>
                    <a:lnTo>
                      <a:pt x="9" y="22"/>
                    </a:lnTo>
                    <a:lnTo>
                      <a:pt x="2" y="45"/>
                    </a:lnTo>
                    <a:lnTo>
                      <a:pt x="0" y="69"/>
                    </a:lnTo>
                    <a:lnTo>
                      <a:pt x="5" y="93"/>
                    </a:lnTo>
                    <a:lnTo>
                      <a:pt x="16" y="115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41" name="Freeform 1173"/>
              <p:cNvSpPr>
                <a:spLocks noChangeAspect="1"/>
              </p:cNvSpPr>
              <p:nvPr/>
            </p:nvSpPr>
            <p:spPr bwMode="auto">
              <a:xfrm>
                <a:off x="2523" y="1790"/>
                <a:ext cx="18" cy="119"/>
              </a:xfrm>
              <a:custGeom>
                <a:avLst/>
                <a:gdLst>
                  <a:gd name="T0" fmla="*/ 18 w 18"/>
                  <a:gd name="T1" fmla="*/ 0 h 119"/>
                  <a:gd name="T2" fmla="*/ 6 w 18"/>
                  <a:gd name="T3" fmla="*/ 22 h 119"/>
                  <a:gd name="T4" fmla="*/ 0 w 18"/>
                  <a:gd name="T5" fmla="*/ 46 h 119"/>
                  <a:gd name="T6" fmla="*/ 0 w 18"/>
                  <a:gd name="T7" fmla="*/ 71 h 119"/>
                  <a:gd name="T8" fmla="*/ 3 w 18"/>
                  <a:gd name="T9" fmla="*/ 97 h 119"/>
                  <a:gd name="T10" fmla="*/ 13 w 18"/>
                  <a:gd name="T11" fmla="*/ 119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19">
                    <a:moveTo>
                      <a:pt x="18" y="0"/>
                    </a:moveTo>
                    <a:lnTo>
                      <a:pt x="6" y="22"/>
                    </a:lnTo>
                    <a:lnTo>
                      <a:pt x="0" y="46"/>
                    </a:lnTo>
                    <a:lnTo>
                      <a:pt x="0" y="71"/>
                    </a:lnTo>
                    <a:lnTo>
                      <a:pt x="3" y="97"/>
                    </a:lnTo>
                    <a:lnTo>
                      <a:pt x="13" y="119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42" name="Freeform 1174"/>
              <p:cNvSpPr>
                <a:spLocks noChangeAspect="1"/>
              </p:cNvSpPr>
              <p:nvPr/>
            </p:nvSpPr>
            <p:spPr bwMode="auto">
              <a:xfrm>
                <a:off x="2540" y="1782"/>
                <a:ext cx="20" cy="125"/>
              </a:xfrm>
              <a:custGeom>
                <a:avLst/>
                <a:gdLst>
                  <a:gd name="T0" fmla="*/ 20 w 20"/>
                  <a:gd name="T1" fmla="*/ 0 h 125"/>
                  <a:gd name="T2" fmla="*/ 8 w 20"/>
                  <a:gd name="T3" fmla="*/ 23 h 125"/>
                  <a:gd name="T4" fmla="*/ 1 w 20"/>
                  <a:gd name="T5" fmla="*/ 49 h 125"/>
                  <a:gd name="T6" fmla="*/ 0 w 20"/>
                  <a:gd name="T7" fmla="*/ 74 h 125"/>
                  <a:gd name="T8" fmla="*/ 5 w 20"/>
                  <a:gd name="T9" fmla="*/ 101 h 125"/>
                  <a:gd name="T10" fmla="*/ 13 w 20"/>
                  <a:gd name="T11" fmla="*/ 125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25">
                    <a:moveTo>
                      <a:pt x="20" y="0"/>
                    </a:moveTo>
                    <a:lnTo>
                      <a:pt x="8" y="23"/>
                    </a:lnTo>
                    <a:lnTo>
                      <a:pt x="1" y="49"/>
                    </a:lnTo>
                    <a:lnTo>
                      <a:pt x="0" y="74"/>
                    </a:lnTo>
                    <a:lnTo>
                      <a:pt x="5" y="101"/>
                    </a:lnTo>
                    <a:lnTo>
                      <a:pt x="13" y="125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43" name="Freeform 1175"/>
              <p:cNvSpPr>
                <a:spLocks noChangeAspect="1"/>
              </p:cNvSpPr>
              <p:nvPr/>
            </p:nvSpPr>
            <p:spPr bwMode="auto">
              <a:xfrm>
                <a:off x="2504" y="1794"/>
                <a:ext cx="14" cy="49"/>
              </a:xfrm>
              <a:custGeom>
                <a:avLst/>
                <a:gdLst>
                  <a:gd name="T0" fmla="*/ 14 w 14"/>
                  <a:gd name="T1" fmla="*/ 0 h 49"/>
                  <a:gd name="T2" fmla="*/ 5 w 14"/>
                  <a:gd name="T3" fmla="*/ 15 h 49"/>
                  <a:gd name="T4" fmla="*/ 0 w 14"/>
                  <a:gd name="T5" fmla="*/ 32 h 49"/>
                  <a:gd name="T6" fmla="*/ 2 w 14"/>
                  <a:gd name="T7" fmla="*/ 49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49">
                    <a:moveTo>
                      <a:pt x="14" y="0"/>
                    </a:moveTo>
                    <a:lnTo>
                      <a:pt x="5" y="15"/>
                    </a:lnTo>
                    <a:lnTo>
                      <a:pt x="0" y="32"/>
                    </a:lnTo>
                    <a:lnTo>
                      <a:pt x="2" y="49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44" name="Freeform 1176"/>
              <p:cNvSpPr>
                <a:spLocks noChangeAspect="1"/>
              </p:cNvSpPr>
              <p:nvPr/>
            </p:nvSpPr>
            <p:spPr bwMode="auto">
              <a:xfrm>
                <a:off x="2492" y="1799"/>
                <a:ext cx="7" cy="32"/>
              </a:xfrm>
              <a:custGeom>
                <a:avLst/>
                <a:gdLst>
                  <a:gd name="T0" fmla="*/ 7 w 7"/>
                  <a:gd name="T1" fmla="*/ 0 h 32"/>
                  <a:gd name="T2" fmla="*/ 0 w 7"/>
                  <a:gd name="T3" fmla="*/ 15 h 32"/>
                  <a:gd name="T4" fmla="*/ 2 w 7"/>
                  <a:gd name="T5" fmla="*/ 32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2">
                    <a:moveTo>
                      <a:pt x="7" y="0"/>
                    </a:moveTo>
                    <a:lnTo>
                      <a:pt x="0" y="15"/>
                    </a:lnTo>
                    <a:lnTo>
                      <a:pt x="2" y="32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45" name="Freeform 1177"/>
              <p:cNvSpPr>
                <a:spLocks noChangeAspect="1"/>
              </p:cNvSpPr>
              <p:nvPr/>
            </p:nvSpPr>
            <p:spPr bwMode="auto">
              <a:xfrm>
                <a:off x="2735" y="1758"/>
                <a:ext cx="35" cy="36"/>
              </a:xfrm>
              <a:custGeom>
                <a:avLst/>
                <a:gdLst>
                  <a:gd name="T0" fmla="*/ 0 w 35"/>
                  <a:gd name="T1" fmla="*/ 0 h 36"/>
                  <a:gd name="T2" fmla="*/ 11 w 35"/>
                  <a:gd name="T3" fmla="*/ 3 h 36"/>
                  <a:gd name="T4" fmla="*/ 23 w 35"/>
                  <a:gd name="T5" fmla="*/ 12 h 36"/>
                  <a:gd name="T6" fmla="*/ 30 w 35"/>
                  <a:gd name="T7" fmla="*/ 24 h 36"/>
                  <a:gd name="T8" fmla="*/ 35 w 35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0" y="0"/>
                    </a:moveTo>
                    <a:lnTo>
                      <a:pt x="11" y="3"/>
                    </a:lnTo>
                    <a:lnTo>
                      <a:pt x="23" y="12"/>
                    </a:lnTo>
                    <a:lnTo>
                      <a:pt x="30" y="24"/>
                    </a:lnTo>
                    <a:lnTo>
                      <a:pt x="35" y="3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46" name="Freeform 1178"/>
              <p:cNvSpPr>
                <a:spLocks noChangeAspect="1"/>
              </p:cNvSpPr>
              <p:nvPr/>
            </p:nvSpPr>
            <p:spPr bwMode="auto">
              <a:xfrm>
                <a:off x="2721" y="1758"/>
                <a:ext cx="37" cy="36"/>
              </a:xfrm>
              <a:custGeom>
                <a:avLst/>
                <a:gdLst>
                  <a:gd name="T0" fmla="*/ 0 w 37"/>
                  <a:gd name="T1" fmla="*/ 0 h 36"/>
                  <a:gd name="T2" fmla="*/ 14 w 37"/>
                  <a:gd name="T3" fmla="*/ 3 h 36"/>
                  <a:gd name="T4" fmla="*/ 25 w 37"/>
                  <a:gd name="T5" fmla="*/ 12 h 36"/>
                  <a:gd name="T6" fmla="*/ 32 w 37"/>
                  <a:gd name="T7" fmla="*/ 24 h 36"/>
                  <a:gd name="T8" fmla="*/ 37 w 3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0" y="0"/>
                    </a:moveTo>
                    <a:lnTo>
                      <a:pt x="14" y="3"/>
                    </a:lnTo>
                    <a:lnTo>
                      <a:pt x="25" y="12"/>
                    </a:lnTo>
                    <a:lnTo>
                      <a:pt x="32" y="24"/>
                    </a:lnTo>
                    <a:lnTo>
                      <a:pt x="37" y="3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47" name="Freeform 1179"/>
              <p:cNvSpPr>
                <a:spLocks noChangeAspect="1"/>
              </p:cNvSpPr>
              <p:nvPr/>
            </p:nvSpPr>
            <p:spPr bwMode="auto">
              <a:xfrm>
                <a:off x="2697" y="1758"/>
                <a:ext cx="49" cy="36"/>
              </a:xfrm>
              <a:custGeom>
                <a:avLst/>
                <a:gdLst>
                  <a:gd name="T0" fmla="*/ 0 w 49"/>
                  <a:gd name="T1" fmla="*/ 0 h 36"/>
                  <a:gd name="T2" fmla="*/ 15 w 49"/>
                  <a:gd name="T3" fmla="*/ 3 h 36"/>
                  <a:gd name="T4" fmla="*/ 29 w 49"/>
                  <a:gd name="T5" fmla="*/ 12 h 36"/>
                  <a:gd name="T6" fmla="*/ 41 w 49"/>
                  <a:gd name="T7" fmla="*/ 24 h 36"/>
                  <a:gd name="T8" fmla="*/ 49 w 49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6">
                    <a:moveTo>
                      <a:pt x="0" y="0"/>
                    </a:moveTo>
                    <a:lnTo>
                      <a:pt x="15" y="3"/>
                    </a:lnTo>
                    <a:lnTo>
                      <a:pt x="29" y="12"/>
                    </a:lnTo>
                    <a:lnTo>
                      <a:pt x="41" y="24"/>
                    </a:lnTo>
                    <a:lnTo>
                      <a:pt x="49" y="3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48" name="Freeform 1180"/>
              <p:cNvSpPr>
                <a:spLocks noChangeAspect="1"/>
              </p:cNvSpPr>
              <p:nvPr/>
            </p:nvSpPr>
            <p:spPr bwMode="auto">
              <a:xfrm>
                <a:off x="2662" y="1766"/>
                <a:ext cx="35" cy="16"/>
              </a:xfrm>
              <a:custGeom>
                <a:avLst/>
                <a:gdLst>
                  <a:gd name="T0" fmla="*/ 0 w 35"/>
                  <a:gd name="T1" fmla="*/ 4 h 16"/>
                  <a:gd name="T2" fmla="*/ 10 w 35"/>
                  <a:gd name="T3" fmla="*/ 0 h 16"/>
                  <a:gd name="T4" fmla="*/ 20 w 35"/>
                  <a:gd name="T5" fmla="*/ 2 h 16"/>
                  <a:gd name="T6" fmla="*/ 30 w 35"/>
                  <a:gd name="T7" fmla="*/ 7 h 16"/>
                  <a:gd name="T8" fmla="*/ 35 w 35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6">
                    <a:moveTo>
                      <a:pt x="0" y="4"/>
                    </a:moveTo>
                    <a:lnTo>
                      <a:pt x="10" y="0"/>
                    </a:lnTo>
                    <a:lnTo>
                      <a:pt x="20" y="2"/>
                    </a:lnTo>
                    <a:lnTo>
                      <a:pt x="30" y="7"/>
                    </a:lnTo>
                    <a:lnTo>
                      <a:pt x="35" y="1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49" name="Freeform 1181"/>
              <p:cNvSpPr>
                <a:spLocks noChangeAspect="1"/>
              </p:cNvSpPr>
              <p:nvPr/>
            </p:nvSpPr>
            <p:spPr bwMode="auto">
              <a:xfrm>
                <a:off x="2638" y="1766"/>
                <a:ext cx="36" cy="16"/>
              </a:xfrm>
              <a:custGeom>
                <a:avLst/>
                <a:gdLst>
                  <a:gd name="T0" fmla="*/ 0 w 36"/>
                  <a:gd name="T1" fmla="*/ 4 h 16"/>
                  <a:gd name="T2" fmla="*/ 10 w 36"/>
                  <a:gd name="T3" fmla="*/ 0 h 16"/>
                  <a:gd name="T4" fmla="*/ 20 w 36"/>
                  <a:gd name="T5" fmla="*/ 2 h 16"/>
                  <a:gd name="T6" fmla="*/ 29 w 36"/>
                  <a:gd name="T7" fmla="*/ 7 h 16"/>
                  <a:gd name="T8" fmla="*/ 36 w 3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6">
                    <a:moveTo>
                      <a:pt x="0" y="4"/>
                    </a:moveTo>
                    <a:lnTo>
                      <a:pt x="10" y="0"/>
                    </a:lnTo>
                    <a:lnTo>
                      <a:pt x="20" y="2"/>
                    </a:lnTo>
                    <a:lnTo>
                      <a:pt x="29" y="7"/>
                    </a:lnTo>
                    <a:lnTo>
                      <a:pt x="36" y="1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50" name="Freeform 1182"/>
              <p:cNvSpPr>
                <a:spLocks noChangeAspect="1"/>
              </p:cNvSpPr>
              <p:nvPr/>
            </p:nvSpPr>
            <p:spPr bwMode="auto">
              <a:xfrm>
                <a:off x="2865" y="1746"/>
                <a:ext cx="37" cy="24"/>
              </a:xfrm>
              <a:custGeom>
                <a:avLst/>
                <a:gdLst>
                  <a:gd name="T0" fmla="*/ 37 w 37"/>
                  <a:gd name="T1" fmla="*/ 0 h 24"/>
                  <a:gd name="T2" fmla="*/ 25 w 37"/>
                  <a:gd name="T3" fmla="*/ 0 h 24"/>
                  <a:gd name="T4" fmla="*/ 14 w 37"/>
                  <a:gd name="T5" fmla="*/ 5 h 24"/>
                  <a:gd name="T6" fmla="*/ 5 w 37"/>
                  <a:gd name="T7" fmla="*/ 14 h 24"/>
                  <a:gd name="T8" fmla="*/ 0 w 37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4">
                    <a:moveTo>
                      <a:pt x="37" y="0"/>
                    </a:moveTo>
                    <a:lnTo>
                      <a:pt x="25" y="0"/>
                    </a:lnTo>
                    <a:lnTo>
                      <a:pt x="14" y="5"/>
                    </a:lnTo>
                    <a:lnTo>
                      <a:pt x="5" y="14"/>
                    </a:lnTo>
                    <a:lnTo>
                      <a:pt x="0" y="24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51" name="Freeform 1183"/>
              <p:cNvSpPr>
                <a:spLocks noChangeAspect="1"/>
              </p:cNvSpPr>
              <p:nvPr/>
            </p:nvSpPr>
            <p:spPr bwMode="auto">
              <a:xfrm>
                <a:off x="2638" y="1780"/>
                <a:ext cx="24" cy="14"/>
              </a:xfrm>
              <a:custGeom>
                <a:avLst/>
                <a:gdLst>
                  <a:gd name="T0" fmla="*/ 0 w 24"/>
                  <a:gd name="T1" fmla="*/ 2 h 14"/>
                  <a:gd name="T2" fmla="*/ 8 w 24"/>
                  <a:gd name="T3" fmla="*/ 0 h 14"/>
                  <a:gd name="T4" fmla="*/ 15 w 24"/>
                  <a:gd name="T5" fmla="*/ 0 h 14"/>
                  <a:gd name="T6" fmla="*/ 20 w 24"/>
                  <a:gd name="T7" fmla="*/ 5 h 14"/>
                  <a:gd name="T8" fmla="*/ 24 w 24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0" y="2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4" y="14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52" name="Freeform 1184"/>
              <p:cNvSpPr>
                <a:spLocks noChangeAspect="1"/>
              </p:cNvSpPr>
              <p:nvPr/>
            </p:nvSpPr>
            <p:spPr bwMode="auto">
              <a:xfrm>
                <a:off x="2950" y="1746"/>
                <a:ext cx="23" cy="24"/>
              </a:xfrm>
              <a:custGeom>
                <a:avLst/>
                <a:gdLst>
                  <a:gd name="T0" fmla="*/ 23 w 23"/>
                  <a:gd name="T1" fmla="*/ 0 h 24"/>
                  <a:gd name="T2" fmla="*/ 13 w 23"/>
                  <a:gd name="T3" fmla="*/ 2 h 24"/>
                  <a:gd name="T4" fmla="*/ 6 w 23"/>
                  <a:gd name="T5" fmla="*/ 7 h 24"/>
                  <a:gd name="T6" fmla="*/ 1 w 23"/>
                  <a:gd name="T7" fmla="*/ 14 h 24"/>
                  <a:gd name="T8" fmla="*/ 0 w 23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23" y="0"/>
                    </a:moveTo>
                    <a:lnTo>
                      <a:pt x="13" y="2"/>
                    </a:lnTo>
                    <a:lnTo>
                      <a:pt x="6" y="7"/>
                    </a:lnTo>
                    <a:lnTo>
                      <a:pt x="1" y="14"/>
                    </a:lnTo>
                    <a:lnTo>
                      <a:pt x="0" y="24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53" name="Freeform 1185"/>
              <p:cNvSpPr>
                <a:spLocks noChangeAspect="1"/>
              </p:cNvSpPr>
              <p:nvPr/>
            </p:nvSpPr>
            <p:spPr bwMode="auto">
              <a:xfrm>
                <a:off x="2938" y="1746"/>
                <a:ext cx="24" cy="24"/>
              </a:xfrm>
              <a:custGeom>
                <a:avLst/>
                <a:gdLst>
                  <a:gd name="T0" fmla="*/ 24 w 24"/>
                  <a:gd name="T1" fmla="*/ 0 h 24"/>
                  <a:gd name="T2" fmla="*/ 13 w 24"/>
                  <a:gd name="T3" fmla="*/ 2 h 24"/>
                  <a:gd name="T4" fmla="*/ 7 w 24"/>
                  <a:gd name="T5" fmla="*/ 7 h 24"/>
                  <a:gd name="T6" fmla="*/ 2 w 24"/>
                  <a:gd name="T7" fmla="*/ 14 h 24"/>
                  <a:gd name="T8" fmla="*/ 0 w 24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0"/>
                    </a:moveTo>
                    <a:lnTo>
                      <a:pt x="13" y="2"/>
                    </a:lnTo>
                    <a:lnTo>
                      <a:pt x="7" y="7"/>
                    </a:lnTo>
                    <a:lnTo>
                      <a:pt x="2" y="14"/>
                    </a:lnTo>
                    <a:lnTo>
                      <a:pt x="0" y="24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54" name="Freeform 1186"/>
              <p:cNvSpPr>
                <a:spLocks noChangeAspect="1"/>
              </p:cNvSpPr>
              <p:nvPr/>
            </p:nvSpPr>
            <p:spPr bwMode="auto">
              <a:xfrm>
                <a:off x="2902" y="1734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32 w 48"/>
                  <a:gd name="T3" fmla="*/ 4 h 36"/>
                  <a:gd name="T4" fmla="*/ 19 w 48"/>
                  <a:gd name="T5" fmla="*/ 12 h 36"/>
                  <a:gd name="T6" fmla="*/ 7 w 48"/>
                  <a:gd name="T7" fmla="*/ 22 h 36"/>
                  <a:gd name="T8" fmla="*/ 0 w 48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32" y="4"/>
                    </a:lnTo>
                    <a:lnTo>
                      <a:pt x="19" y="12"/>
                    </a:lnTo>
                    <a:lnTo>
                      <a:pt x="7" y="22"/>
                    </a:lnTo>
                    <a:lnTo>
                      <a:pt x="0" y="3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55" name="Freeform 1187"/>
              <p:cNvSpPr>
                <a:spLocks noChangeAspect="1"/>
              </p:cNvSpPr>
              <p:nvPr/>
            </p:nvSpPr>
            <p:spPr bwMode="auto">
              <a:xfrm>
                <a:off x="2674" y="1758"/>
                <a:ext cx="47" cy="24"/>
              </a:xfrm>
              <a:custGeom>
                <a:avLst/>
                <a:gdLst>
                  <a:gd name="T0" fmla="*/ 0 w 47"/>
                  <a:gd name="T1" fmla="*/ 0 h 24"/>
                  <a:gd name="T2" fmla="*/ 13 w 47"/>
                  <a:gd name="T3" fmla="*/ 0 h 24"/>
                  <a:gd name="T4" fmla="*/ 28 w 47"/>
                  <a:gd name="T5" fmla="*/ 5 h 24"/>
                  <a:gd name="T6" fmla="*/ 40 w 47"/>
                  <a:gd name="T7" fmla="*/ 14 h 24"/>
                  <a:gd name="T8" fmla="*/ 47 w 47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4">
                    <a:moveTo>
                      <a:pt x="0" y="0"/>
                    </a:moveTo>
                    <a:lnTo>
                      <a:pt x="13" y="0"/>
                    </a:lnTo>
                    <a:lnTo>
                      <a:pt x="28" y="5"/>
                    </a:lnTo>
                    <a:lnTo>
                      <a:pt x="40" y="14"/>
                    </a:lnTo>
                    <a:lnTo>
                      <a:pt x="47" y="24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56" name="Freeform 1188"/>
              <p:cNvSpPr>
                <a:spLocks noChangeAspect="1"/>
              </p:cNvSpPr>
              <p:nvPr/>
            </p:nvSpPr>
            <p:spPr bwMode="auto">
              <a:xfrm>
                <a:off x="2890" y="1734"/>
                <a:ext cx="36" cy="48"/>
              </a:xfrm>
              <a:custGeom>
                <a:avLst/>
                <a:gdLst>
                  <a:gd name="T0" fmla="*/ 36 w 36"/>
                  <a:gd name="T1" fmla="*/ 0 h 48"/>
                  <a:gd name="T2" fmla="*/ 22 w 36"/>
                  <a:gd name="T3" fmla="*/ 7 h 48"/>
                  <a:gd name="T4" fmla="*/ 11 w 36"/>
                  <a:gd name="T5" fmla="*/ 19 h 48"/>
                  <a:gd name="T6" fmla="*/ 4 w 36"/>
                  <a:gd name="T7" fmla="*/ 34 h 48"/>
                  <a:gd name="T8" fmla="*/ 0 w 36"/>
                  <a:gd name="T9" fmla="*/ 4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8">
                    <a:moveTo>
                      <a:pt x="36" y="0"/>
                    </a:moveTo>
                    <a:lnTo>
                      <a:pt x="22" y="7"/>
                    </a:lnTo>
                    <a:lnTo>
                      <a:pt x="11" y="19"/>
                    </a:lnTo>
                    <a:lnTo>
                      <a:pt x="4" y="34"/>
                    </a:lnTo>
                    <a:lnTo>
                      <a:pt x="0" y="48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957" name="Freeform 1189"/>
              <p:cNvSpPr>
                <a:spLocks noChangeAspect="1"/>
              </p:cNvSpPr>
              <p:nvPr/>
            </p:nvSpPr>
            <p:spPr bwMode="auto">
              <a:xfrm>
                <a:off x="2879" y="1746"/>
                <a:ext cx="23" cy="36"/>
              </a:xfrm>
              <a:custGeom>
                <a:avLst/>
                <a:gdLst>
                  <a:gd name="T0" fmla="*/ 23 w 23"/>
                  <a:gd name="T1" fmla="*/ 0 h 36"/>
                  <a:gd name="T2" fmla="*/ 11 w 23"/>
                  <a:gd name="T3" fmla="*/ 5 h 36"/>
                  <a:gd name="T4" fmla="*/ 3 w 23"/>
                  <a:gd name="T5" fmla="*/ 14 h 36"/>
                  <a:gd name="T6" fmla="*/ 0 w 23"/>
                  <a:gd name="T7" fmla="*/ 24 h 36"/>
                  <a:gd name="T8" fmla="*/ 0 w 23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6">
                    <a:moveTo>
                      <a:pt x="23" y="0"/>
                    </a:moveTo>
                    <a:lnTo>
                      <a:pt x="11" y="5"/>
                    </a:lnTo>
                    <a:lnTo>
                      <a:pt x="3" y="14"/>
                    </a:lnTo>
                    <a:lnTo>
                      <a:pt x="0" y="24"/>
                    </a:lnTo>
                    <a:lnTo>
                      <a:pt x="0" y="3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11932" name="Freeform 1191"/>
            <p:cNvSpPr>
              <a:spLocks/>
            </p:cNvSpPr>
            <p:nvPr/>
          </p:nvSpPr>
          <p:spPr bwMode="auto">
            <a:xfrm>
              <a:off x="1828" y="404"/>
              <a:ext cx="228" cy="63"/>
            </a:xfrm>
            <a:custGeom>
              <a:avLst/>
              <a:gdLst>
                <a:gd name="T0" fmla="*/ 0 w 35"/>
                <a:gd name="T1" fmla="*/ 2147483646 h 11"/>
                <a:gd name="T2" fmla="*/ 2147483646 w 35"/>
                <a:gd name="T3" fmla="*/ 2147483646 h 11"/>
                <a:gd name="T4" fmla="*/ 2147483646 w 35"/>
                <a:gd name="T5" fmla="*/ 2147483646 h 11"/>
                <a:gd name="T6" fmla="*/ 2147483646 w 35"/>
                <a:gd name="T7" fmla="*/ 2147483646 h 11"/>
                <a:gd name="T8" fmla="*/ 2147483646 w 35"/>
                <a:gd name="T9" fmla="*/ 0 h 11"/>
                <a:gd name="T10" fmla="*/ 2147483646 w 35"/>
                <a:gd name="T11" fmla="*/ 2147483646 h 11"/>
                <a:gd name="T12" fmla="*/ 2147483646 w 35"/>
                <a:gd name="T13" fmla="*/ 2147483646 h 11"/>
                <a:gd name="T14" fmla="*/ 2147483646 w 35"/>
                <a:gd name="T15" fmla="*/ 2147483646 h 11"/>
                <a:gd name="T16" fmla="*/ 2147483646 w 35"/>
                <a:gd name="T17" fmla="*/ 2147483646 h 11"/>
                <a:gd name="T18" fmla="*/ 2147483646 w 35"/>
                <a:gd name="T19" fmla="*/ 2147483646 h 11"/>
                <a:gd name="T20" fmla="*/ 2147483646 w 35"/>
                <a:gd name="T21" fmla="*/ 2147483646 h 11"/>
                <a:gd name="T22" fmla="*/ 2147483646 w 35"/>
                <a:gd name="T23" fmla="*/ 2147483646 h 11"/>
                <a:gd name="T24" fmla="*/ 2147483646 w 35"/>
                <a:gd name="T25" fmla="*/ 2147483646 h 11"/>
                <a:gd name="T26" fmla="*/ 2147483646 w 35"/>
                <a:gd name="T27" fmla="*/ 2147483646 h 11"/>
                <a:gd name="T28" fmla="*/ 2147483646 w 35"/>
                <a:gd name="T29" fmla="*/ 2147483646 h 11"/>
                <a:gd name="T30" fmla="*/ 2147483646 w 35"/>
                <a:gd name="T31" fmla="*/ 2147483646 h 11"/>
                <a:gd name="T32" fmla="*/ 0 w 35"/>
                <a:gd name="T33" fmla="*/ 2147483646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11">
                  <a:moveTo>
                    <a:pt x="0" y="11"/>
                  </a:moveTo>
                  <a:lnTo>
                    <a:pt x="5" y="7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5" y="3"/>
                  </a:lnTo>
                  <a:lnTo>
                    <a:pt x="30" y="3"/>
                  </a:lnTo>
                  <a:lnTo>
                    <a:pt x="26" y="3"/>
                  </a:lnTo>
                  <a:lnTo>
                    <a:pt x="23" y="5"/>
                  </a:lnTo>
                  <a:lnTo>
                    <a:pt x="16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8" y="7"/>
                  </a:lnTo>
                  <a:lnTo>
                    <a:pt x="5" y="8"/>
                  </a:lnTo>
                  <a:lnTo>
                    <a:pt x="5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33" name="Freeform 1192"/>
            <p:cNvSpPr>
              <a:spLocks/>
            </p:cNvSpPr>
            <p:nvPr/>
          </p:nvSpPr>
          <p:spPr bwMode="auto">
            <a:xfrm>
              <a:off x="2043" y="421"/>
              <a:ext cx="33" cy="29"/>
            </a:xfrm>
            <a:custGeom>
              <a:avLst/>
              <a:gdLst>
                <a:gd name="T0" fmla="*/ 2147483646 w 5"/>
                <a:gd name="T1" fmla="*/ 0 h 5"/>
                <a:gd name="T2" fmla="*/ 0 w 5"/>
                <a:gd name="T3" fmla="*/ 2147483646 h 5"/>
                <a:gd name="T4" fmla="*/ 2147483646 w 5"/>
                <a:gd name="T5" fmla="*/ 2147483646 h 5"/>
                <a:gd name="T6" fmla="*/ 2147483646 w 5"/>
                <a:gd name="T7" fmla="*/ 2147483646 h 5"/>
                <a:gd name="T8" fmla="*/ 2147483646 w 5"/>
                <a:gd name="T9" fmla="*/ 2147483646 h 5"/>
                <a:gd name="T10" fmla="*/ 2147483646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lnTo>
                    <a:pt x="0" y="5"/>
                  </a:lnTo>
                  <a:lnTo>
                    <a:pt x="4" y="4"/>
                  </a:lnTo>
                  <a:lnTo>
                    <a:pt x="3" y="5"/>
                  </a:lnTo>
                  <a:lnTo>
                    <a:pt x="5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34" name="Freeform 1193"/>
            <p:cNvSpPr>
              <a:spLocks/>
            </p:cNvSpPr>
            <p:nvPr/>
          </p:nvSpPr>
          <p:spPr bwMode="auto">
            <a:xfrm>
              <a:off x="1769" y="644"/>
              <a:ext cx="333" cy="273"/>
            </a:xfrm>
            <a:custGeom>
              <a:avLst/>
              <a:gdLst>
                <a:gd name="T0" fmla="*/ 2147483646 w 51"/>
                <a:gd name="T1" fmla="*/ 2147483646 h 48"/>
                <a:gd name="T2" fmla="*/ 2147483646 w 51"/>
                <a:gd name="T3" fmla="*/ 2147483646 h 48"/>
                <a:gd name="T4" fmla="*/ 2147483646 w 51"/>
                <a:gd name="T5" fmla="*/ 2147483646 h 48"/>
                <a:gd name="T6" fmla="*/ 2147483646 w 51"/>
                <a:gd name="T7" fmla="*/ 2147483646 h 48"/>
                <a:gd name="T8" fmla="*/ 2147483646 w 51"/>
                <a:gd name="T9" fmla="*/ 2147483646 h 48"/>
                <a:gd name="T10" fmla="*/ 2147483646 w 51"/>
                <a:gd name="T11" fmla="*/ 2147483646 h 48"/>
                <a:gd name="T12" fmla="*/ 2147483646 w 51"/>
                <a:gd name="T13" fmla="*/ 2147483646 h 48"/>
                <a:gd name="T14" fmla="*/ 2147483646 w 51"/>
                <a:gd name="T15" fmla="*/ 2147483646 h 48"/>
                <a:gd name="T16" fmla="*/ 2147483646 w 51"/>
                <a:gd name="T17" fmla="*/ 2147483646 h 48"/>
                <a:gd name="T18" fmla="*/ 2147483646 w 51"/>
                <a:gd name="T19" fmla="*/ 2147483646 h 48"/>
                <a:gd name="T20" fmla="*/ 2147483646 w 51"/>
                <a:gd name="T21" fmla="*/ 2147483646 h 48"/>
                <a:gd name="T22" fmla="*/ 2147483646 w 51"/>
                <a:gd name="T23" fmla="*/ 2147483646 h 48"/>
                <a:gd name="T24" fmla="*/ 2147483646 w 51"/>
                <a:gd name="T25" fmla="*/ 2147483646 h 48"/>
                <a:gd name="T26" fmla="*/ 2147483646 w 51"/>
                <a:gd name="T27" fmla="*/ 2147483646 h 48"/>
                <a:gd name="T28" fmla="*/ 2147483646 w 51"/>
                <a:gd name="T29" fmla="*/ 2147483646 h 48"/>
                <a:gd name="T30" fmla="*/ 2147483646 w 51"/>
                <a:gd name="T31" fmla="*/ 2147483646 h 48"/>
                <a:gd name="T32" fmla="*/ 2147483646 w 51"/>
                <a:gd name="T33" fmla="*/ 2147483646 h 48"/>
                <a:gd name="T34" fmla="*/ 2147483646 w 51"/>
                <a:gd name="T35" fmla="*/ 2147483646 h 48"/>
                <a:gd name="T36" fmla="*/ 2147483646 w 51"/>
                <a:gd name="T37" fmla="*/ 2147483646 h 48"/>
                <a:gd name="T38" fmla="*/ 2147483646 w 51"/>
                <a:gd name="T39" fmla="*/ 2147483646 h 48"/>
                <a:gd name="T40" fmla="*/ 2147483646 w 51"/>
                <a:gd name="T41" fmla="*/ 2147483646 h 48"/>
                <a:gd name="T42" fmla="*/ 2147483646 w 51"/>
                <a:gd name="T43" fmla="*/ 2147483646 h 48"/>
                <a:gd name="T44" fmla="*/ 2147483646 w 51"/>
                <a:gd name="T45" fmla="*/ 2147483646 h 48"/>
                <a:gd name="T46" fmla="*/ 2147483646 w 51"/>
                <a:gd name="T47" fmla="*/ 2147483646 h 48"/>
                <a:gd name="T48" fmla="*/ 0 w 51"/>
                <a:gd name="T49" fmla="*/ 2147483646 h 48"/>
                <a:gd name="T50" fmla="*/ 2147483646 w 51"/>
                <a:gd name="T51" fmla="*/ 2147483646 h 48"/>
                <a:gd name="T52" fmla="*/ 2147483646 w 51"/>
                <a:gd name="T53" fmla="*/ 2147483646 h 48"/>
                <a:gd name="T54" fmla="*/ 2147483646 w 51"/>
                <a:gd name="T55" fmla="*/ 0 h 48"/>
                <a:gd name="T56" fmla="*/ 2147483646 w 51"/>
                <a:gd name="T57" fmla="*/ 0 h 48"/>
                <a:gd name="T58" fmla="*/ 2147483646 w 51"/>
                <a:gd name="T59" fmla="*/ 2147483646 h 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1" h="48">
                  <a:moveTo>
                    <a:pt x="34" y="6"/>
                  </a:moveTo>
                  <a:lnTo>
                    <a:pt x="25" y="4"/>
                  </a:lnTo>
                  <a:lnTo>
                    <a:pt x="22" y="2"/>
                  </a:lnTo>
                  <a:lnTo>
                    <a:pt x="11" y="8"/>
                  </a:lnTo>
                  <a:lnTo>
                    <a:pt x="7" y="13"/>
                  </a:lnTo>
                  <a:lnTo>
                    <a:pt x="6" y="20"/>
                  </a:lnTo>
                  <a:lnTo>
                    <a:pt x="13" y="29"/>
                  </a:lnTo>
                  <a:lnTo>
                    <a:pt x="21" y="38"/>
                  </a:lnTo>
                  <a:lnTo>
                    <a:pt x="30" y="43"/>
                  </a:lnTo>
                  <a:lnTo>
                    <a:pt x="35" y="44"/>
                  </a:lnTo>
                  <a:lnTo>
                    <a:pt x="41" y="40"/>
                  </a:lnTo>
                  <a:lnTo>
                    <a:pt x="48" y="21"/>
                  </a:lnTo>
                  <a:lnTo>
                    <a:pt x="51" y="23"/>
                  </a:lnTo>
                  <a:lnTo>
                    <a:pt x="48" y="32"/>
                  </a:lnTo>
                  <a:lnTo>
                    <a:pt x="43" y="42"/>
                  </a:lnTo>
                  <a:lnTo>
                    <a:pt x="39" y="46"/>
                  </a:lnTo>
                  <a:lnTo>
                    <a:pt x="32" y="48"/>
                  </a:lnTo>
                  <a:lnTo>
                    <a:pt x="26" y="46"/>
                  </a:lnTo>
                  <a:lnTo>
                    <a:pt x="18" y="42"/>
                  </a:lnTo>
                  <a:lnTo>
                    <a:pt x="12" y="37"/>
                  </a:lnTo>
                  <a:lnTo>
                    <a:pt x="8" y="30"/>
                  </a:lnTo>
                  <a:lnTo>
                    <a:pt x="5" y="28"/>
                  </a:lnTo>
                  <a:lnTo>
                    <a:pt x="2" y="23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6"/>
                  </a:lnTo>
                  <a:lnTo>
                    <a:pt x="18" y="0"/>
                  </a:lnTo>
                  <a:lnTo>
                    <a:pt x="22" y="2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35" name="Freeform 1194"/>
            <p:cNvSpPr>
              <a:spLocks/>
            </p:cNvSpPr>
            <p:nvPr/>
          </p:nvSpPr>
          <p:spPr bwMode="auto">
            <a:xfrm>
              <a:off x="2004" y="632"/>
              <a:ext cx="215" cy="205"/>
            </a:xfrm>
            <a:custGeom>
              <a:avLst/>
              <a:gdLst>
                <a:gd name="T0" fmla="*/ 2147483646 w 33"/>
                <a:gd name="T1" fmla="*/ 2147483646 h 36"/>
                <a:gd name="T2" fmla="*/ 2147483646 w 33"/>
                <a:gd name="T3" fmla="*/ 2147483646 h 36"/>
                <a:gd name="T4" fmla="*/ 2147483646 w 33"/>
                <a:gd name="T5" fmla="*/ 2147483646 h 36"/>
                <a:gd name="T6" fmla="*/ 2147483646 w 33"/>
                <a:gd name="T7" fmla="*/ 2147483646 h 36"/>
                <a:gd name="T8" fmla="*/ 2147483646 w 33"/>
                <a:gd name="T9" fmla="*/ 2147483646 h 36"/>
                <a:gd name="T10" fmla="*/ 2147483646 w 33"/>
                <a:gd name="T11" fmla="*/ 2147483646 h 36"/>
                <a:gd name="T12" fmla="*/ 2147483646 w 33"/>
                <a:gd name="T13" fmla="*/ 2147483646 h 36"/>
                <a:gd name="T14" fmla="*/ 2147483646 w 33"/>
                <a:gd name="T15" fmla="*/ 2147483646 h 36"/>
                <a:gd name="T16" fmla="*/ 2147483646 w 33"/>
                <a:gd name="T17" fmla="*/ 2147483646 h 36"/>
                <a:gd name="T18" fmla="*/ 2147483646 w 33"/>
                <a:gd name="T19" fmla="*/ 2147483646 h 36"/>
                <a:gd name="T20" fmla="*/ 2147483646 w 33"/>
                <a:gd name="T21" fmla="*/ 2147483646 h 36"/>
                <a:gd name="T22" fmla="*/ 2147483646 w 33"/>
                <a:gd name="T23" fmla="*/ 2147483646 h 36"/>
                <a:gd name="T24" fmla="*/ 2147483646 w 33"/>
                <a:gd name="T25" fmla="*/ 2147483646 h 36"/>
                <a:gd name="T26" fmla="*/ 2147483646 w 33"/>
                <a:gd name="T27" fmla="*/ 2147483646 h 36"/>
                <a:gd name="T28" fmla="*/ 2147483646 w 33"/>
                <a:gd name="T29" fmla="*/ 2147483646 h 36"/>
                <a:gd name="T30" fmla="*/ 2147483646 w 33"/>
                <a:gd name="T31" fmla="*/ 2147483646 h 36"/>
                <a:gd name="T32" fmla="*/ 2147483646 w 33"/>
                <a:gd name="T33" fmla="*/ 2147483646 h 36"/>
                <a:gd name="T34" fmla="*/ 2147483646 w 33"/>
                <a:gd name="T35" fmla="*/ 2147483646 h 36"/>
                <a:gd name="T36" fmla="*/ 2147483646 w 33"/>
                <a:gd name="T37" fmla="*/ 2147483646 h 36"/>
                <a:gd name="T38" fmla="*/ 2147483646 w 33"/>
                <a:gd name="T39" fmla="*/ 2147483646 h 36"/>
                <a:gd name="T40" fmla="*/ 2147483646 w 33"/>
                <a:gd name="T41" fmla="*/ 2147483646 h 36"/>
                <a:gd name="T42" fmla="*/ 2147483646 w 33"/>
                <a:gd name="T43" fmla="*/ 0 h 36"/>
                <a:gd name="T44" fmla="*/ 0 w 33"/>
                <a:gd name="T45" fmla="*/ 2147483646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3" h="36">
                  <a:moveTo>
                    <a:pt x="1" y="4"/>
                  </a:moveTo>
                  <a:lnTo>
                    <a:pt x="6" y="5"/>
                  </a:lnTo>
                  <a:lnTo>
                    <a:pt x="14" y="8"/>
                  </a:lnTo>
                  <a:lnTo>
                    <a:pt x="24" y="16"/>
                  </a:lnTo>
                  <a:lnTo>
                    <a:pt x="29" y="24"/>
                  </a:lnTo>
                  <a:lnTo>
                    <a:pt x="28" y="29"/>
                  </a:lnTo>
                  <a:lnTo>
                    <a:pt x="25" y="31"/>
                  </a:lnTo>
                  <a:lnTo>
                    <a:pt x="18" y="33"/>
                  </a:lnTo>
                  <a:lnTo>
                    <a:pt x="13" y="3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3" y="26"/>
                  </a:lnTo>
                  <a:lnTo>
                    <a:pt x="31" y="22"/>
                  </a:lnTo>
                  <a:lnTo>
                    <a:pt x="29" y="19"/>
                  </a:lnTo>
                  <a:lnTo>
                    <a:pt x="23" y="12"/>
                  </a:lnTo>
                  <a:lnTo>
                    <a:pt x="16" y="7"/>
                  </a:lnTo>
                  <a:lnTo>
                    <a:pt x="9" y="4"/>
                  </a:lnTo>
                  <a:lnTo>
                    <a:pt x="5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36" name="Freeform 1195"/>
            <p:cNvSpPr>
              <a:spLocks/>
            </p:cNvSpPr>
            <p:nvPr/>
          </p:nvSpPr>
          <p:spPr bwMode="auto">
            <a:xfrm>
              <a:off x="1886" y="626"/>
              <a:ext cx="111" cy="52"/>
            </a:xfrm>
            <a:custGeom>
              <a:avLst/>
              <a:gdLst>
                <a:gd name="T0" fmla="*/ 2147483646 w 17"/>
                <a:gd name="T1" fmla="*/ 2147483646 h 9"/>
                <a:gd name="T2" fmla="*/ 2147483646 w 17"/>
                <a:gd name="T3" fmla="*/ 2147483646 h 9"/>
                <a:gd name="T4" fmla="*/ 2147483646 w 17"/>
                <a:gd name="T5" fmla="*/ 2147483646 h 9"/>
                <a:gd name="T6" fmla="*/ 2147483646 w 17"/>
                <a:gd name="T7" fmla="*/ 2147483646 h 9"/>
                <a:gd name="T8" fmla="*/ 0 w 17"/>
                <a:gd name="T9" fmla="*/ 2147483646 h 9"/>
                <a:gd name="T10" fmla="*/ 2147483646 w 17"/>
                <a:gd name="T11" fmla="*/ 0 h 9"/>
                <a:gd name="T12" fmla="*/ 2147483646 w 17"/>
                <a:gd name="T13" fmla="*/ 0 h 9"/>
                <a:gd name="T14" fmla="*/ 2147483646 w 17"/>
                <a:gd name="T15" fmla="*/ 214748364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9">
                  <a:moveTo>
                    <a:pt x="15" y="3"/>
                  </a:moveTo>
                  <a:lnTo>
                    <a:pt x="17" y="9"/>
                  </a:lnTo>
                  <a:lnTo>
                    <a:pt x="12" y="8"/>
                  </a:lnTo>
                  <a:lnTo>
                    <a:pt x="7" y="7"/>
                  </a:lnTo>
                  <a:lnTo>
                    <a:pt x="0" y="3"/>
                  </a:lnTo>
                  <a:lnTo>
                    <a:pt x="1" y="0"/>
                  </a:lnTo>
                  <a:lnTo>
                    <a:pt x="5" y="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937" name="Freeform 1196"/>
            <p:cNvSpPr>
              <a:spLocks/>
            </p:cNvSpPr>
            <p:nvPr/>
          </p:nvSpPr>
          <p:spPr bwMode="auto">
            <a:xfrm>
              <a:off x="1991" y="626"/>
              <a:ext cx="19" cy="46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2147483646 h 8"/>
                <a:gd name="T4" fmla="*/ 2147483646 w 3"/>
                <a:gd name="T5" fmla="*/ 2147483646 h 8"/>
                <a:gd name="T6" fmla="*/ 2147483646 w 3"/>
                <a:gd name="T7" fmla="*/ 2147483646 h 8"/>
                <a:gd name="T8" fmla="*/ 2147483646 w 3"/>
                <a:gd name="T9" fmla="*/ 2147483646 h 8"/>
                <a:gd name="T10" fmla="*/ 0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0" y="3"/>
                  </a:lnTo>
                  <a:lnTo>
                    <a:pt x="2" y="8"/>
                  </a:lnTo>
                  <a:lnTo>
                    <a:pt x="1" y="2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111621" name="Group 1633"/>
          <p:cNvGrpSpPr>
            <a:grpSpLocks/>
          </p:cNvGrpSpPr>
          <p:nvPr/>
        </p:nvGrpSpPr>
        <p:grpSpPr bwMode="auto">
          <a:xfrm>
            <a:off x="3124201" y="914400"/>
            <a:ext cx="835025" cy="1066800"/>
            <a:chOff x="1008" y="576"/>
            <a:chExt cx="526" cy="672"/>
          </a:xfrm>
        </p:grpSpPr>
        <p:sp>
          <p:nvSpPr>
            <p:cNvPr id="111803" name="Freeform 1198"/>
            <p:cNvSpPr>
              <a:spLocks noChangeAspect="1"/>
            </p:cNvSpPr>
            <p:nvPr/>
          </p:nvSpPr>
          <p:spPr bwMode="auto">
            <a:xfrm rot="87440" flipH="1">
              <a:off x="1029" y="576"/>
              <a:ext cx="384" cy="142"/>
            </a:xfrm>
            <a:custGeom>
              <a:avLst/>
              <a:gdLst>
                <a:gd name="T0" fmla="*/ 1 w 689"/>
                <a:gd name="T1" fmla="*/ 0 h 408"/>
                <a:gd name="T2" fmla="*/ 1 w 689"/>
                <a:gd name="T3" fmla="*/ 0 h 408"/>
                <a:gd name="T4" fmla="*/ 1 w 689"/>
                <a:gd name="T5" fmla="*/ 0 h 408"/>
                <a:gd name="T6" fmla="*/ 0 w 689"/>
                <a:gd name="T7" fmla="*/ 0 h 408"/>
                <a:gd name="T8" fmla="*/ 1 w 689"/>
                <a:gd name="T9" fmla="*/ 0 h 408"/>
                <a:gd name="T10" fmla="*/ 1 w 689"/>
                <a:gd name="T11" fmla="*/ 0 h 408"/>
                <a:gd name="T12" fmla="*/ 1 w 689"/>
                <a:gd name="T13" fmla="*/ 0 h 408"/>
                <a:gd name="T14" fmla="*/ 1 w 689"/>
                <a:gd name="T15" fmla="*/ 0 h 408"/>
                <a:gd name="T16" fmla="*/ 1 w 689"/>
                <a:gd name="T17" fmla="*/ 0 h 408"/>
                <a:gd name="T18" fmla="*/ 1 w 689"/>
                <a:gd name="T19" fmla="*/ 0 h 408"/>
                <a:gd name="T20" fmla="*/ 1 w 689"/>
                <a:gd name="T21" fmla="*/ 0 h 408"/>
                <a:gd name="T22" fmla="*/ 1 w 689"/>
                <a:gd name="T23" fmla="*/ 0 h 408"/>
                <a:gd name="T24" fmla="*/ 1 w 689"/>
                <a:gd name="T25" fmla="*/ 0 h 408"/>
                <a:gd name="T26" fmla="*/ 1 w 689"/>
                <a:gd name="T27" fmla="*/ 0 h 408"/>
                <a:gd name="T28" fmla="*/ 1 w 689"/>
                <a:gd name="T29" fmla="*/ 0 h 408"/>
                <a:gd name="T30" fmla="*/ 1 w 689"/>
                <a:gd name="T31" fmla="*/ 0 h 408"/>
                <a:gd name="T32" fmla="*/ 1 w 689"/>
                <a:gd name="T33" fmla="*/ 0 h 408"/>
                <a:gd name="T34" fmla="*/ 1 w 689"/>
                <a:gd name="T35" fmla="*/ 0 h 408"/>
                <a:gd name="T36" fmla="*/ 1 w 689"/>
                <a:gd name="T37" fmla="*/ 0 h 408"/>
                <a:gd name="T38" fmla="*/ 1 w 689"/>
                <a:gd name="T39" fmla="*/ 0 h 408"/>
                <a:gd name="T40" fmla="*/ 1 w 689"/>
                <a:gd name="T41" fmla="*/ 0 h 408"/>
                <a:gd name="T42" fmla="*/ 1 w 689"/>
                <a:gd name="T43" fmla="*/ 0 h 408"/>
                <a:gd name="T44" fmla="*/ 1 w 689"/>
                <a:gd name="T45" fmla="*/ 0 h 408"/>
                <a:gd name="T46" fmla="*/ 1 w 689"/>
                <a:gd name="T47" fmla="*/ 0 h 408"/>
                <a:gd name="T48" fmla="*/ 1 w 689"/>
                <a:gd name="T49" fmla="*/ 0 h 408"/>
                <a:gd name="T50" fmla="*/ 1 w 689"/>
                <a:gd name="T51" fmla="*/ 0 h 408"/>
                <a:gd name="T52" fmla="*/ 1 w 689"/>
                <a:gd name="T53" fmla="*/ 0 h 408"/>
                <a:gd name="T54" fmla="*/ 1 w 689"/>
                <a:gd name="T55" fmla="*/ 0 h 408"/>
                <a:gd name="T56" fmla="*/ 1 w 689"/>
                <a:gd name="T57" fmla="*/ 0 h 408"/>
                <a:gd name="T58" fmla="*/ 1 w 689"/>
                <a:gd name="T59" fmla="*/ 0 h 408"/>
                <a:gd name="T60" fmla="*/ 1 w 689"/>
                <a:gd name="T61" fmla="*/ 0 h 408"/>
                <a:gd name="T62" fmla="*/ 1 w 689"/>
                <a:gd name="T63" fmla="*/ 0 h 408"/>
                <a:gd name="T64" fmla="*/ 1 w 689"/>
                <a:gd name="T65" fmla="*/ 0 h 408"/>
                <a:gd name="T66" fmla="*/ 1 w 689"/>
                <a:gd name="T67" fmla="*/ 0 h 408"/>
                <a:gd name="T68" fmla="*/ 1 w 689"/>
                <a:gd name="T69" fmla="*/ 0 h 408"/>
                <a:gd name="T70" fmla="*/ 1 w 689"/>
                <a:gd name="T71" fmla="*/ 0 h 408"/>
                <a:gd name="T72" fmla="*/ 1 w 689"/>
                <a:gd name="T73" fmla="*/ 0 h 408"/>
                <a:gd name="T74" fmla="*/ 1 w 689"/>
                <a:gd name="T75" fmla="*/ 0 h 408"/>
                <a:gd name="T76" fmla="*/ 1 w 689"/>
                <a:gd name="T77" fmla="*/ 0 h 408"/>
                <a:gd name="T78" fmla="*/ 1 w 689"/>
                <a:gd name="T79" fmla="*/ 0 h 408"/>
                <a:gd name="T80" fmla="*/ 1 w 689"/>
                <a:gd name="T81" fmla="*/ 0 h 4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89" h="408">
                  <a:moveTo>
                    <a:pt x="86" y="258"/>
                  </a:moveTo>
                  <a:lnTo>
                    <a:pt x="17" y="295"/>
                  </a:lnTo>
                  <a:lnTo>
                    <a:pt x="5" y="306"/>
                  </a:lnTo>
                  <a:lnTo>
                    <a:pt x="0" y="323"/>
                  </a:lnTo>
                  <a:lnTo>
                    <a:pt x="5" y="341"/>
                  </a:lnTo>
                  <a:lnTo>
                    <a:pt x="17" y="360"/>
                  </a:lnTo>
                  <a:lnTo>
                    <a:pt x="35" y="371"/>
                  </a:lnTo>
                  <a:lnTo>
                    <a:pt x="100" y="371"/>
                  </a:lnTo>
                  <a:lnTo>
                    <a:pt x="98" y="350"/>
                  </a:lnTo>
                  <a:lnTo>
                    <a:pt x="105" y="330"/>
                  </a:lnTo>
                  <a:lnTo>
                    <a:pt x="116" y="311"/>
                  </a:lnTo>
                  <a:lnTo>
                    <a:pt x="135" y="299"/>
                  </a:lnTo>
                  <a:lnTo>
                    <a:pt x="232" y="304"/>
                  </a:lnTo>
                  <a:lnTo>
                    <a:pt x="330" y="318"/>
                  </a:lnTo>
                  <a:lnTo>
                    <a:pt x="425" y="341"/>
                  </a:lnTo>
                  <a:lnTo>
                    <a:pt x="518" y="374"/>
                  </a:lnTo>
                  <a:lnTo>
                    <a:pt x="631" y="408"/>
                  </a:lnTo>
                  <a:lnTo>
                    <a:pt x="652" y="378"/>
                  </a:lnTo>
                  <a:lnTo>
                    <a:pt x="668" y="346"/>
                  </a:lnTo>
                  <a:lnTo>
                    <a:pt x="682" y="311"/>
                  </a:lnTo>
                  <a:lnTo>
                    <a:pt x="689" y="276"/>
                  </a:lnTo>
                  <a:lnTo>
                    <a:pt x="687" y="239"/>
                  </a:lnTo>
                  <a:lnTo>
                    <a:pt x="675" y="204"/>
                  </a:lnTo>
                  <a:lnTo>
                    <a:pt x="661" y="172"/>
                  </a:lnTo>
                  <a:lnTo>
                    <a:pt x="638" y="144"/>
                  </a:lnTo>
                  <a:lnTo>
                    <a:pt x="610" y="119"/>
                  </a:lnTo>
                  <a:lnTo>
                    <a:pt x="571" y="81"/>
                  </a:lnTo>
                  <a:lnTo>
                    <a:pt x="525" y="51"/>
                  </a:lnTo>
                  <a:lnTo>
                    <a:pt x="476" y="28"/>
                  </a:lnTo>
                  <a:lnTo>
                    <a:pt x="423" y="12"/>
                  </a:lnTo>
                  <a:lnTo>
                    <a:pt x="369" y="3"/>
                  </a:lnTo>
                  <a:lnTo>
                    <a:pt x="316" y="0"/>
                  </a:lnTo>
                  <a:lnTo>
                    <a:pt x="260" y="7"/>
                  </a:lnTo>
                  <a:lnTo>
                    <a:pt x="207" y="21"/>
                  </a:lnTo>
                  <a:lnTo>
                    <a:pt x="156" y="42"/>
                  </a:lnTo>
                  <a:lnTo>
                    <a:pt x="130" y="61"/>
                  </a:lnTo>
                  <a:lnTo>
                    <a:pt x="109" y="84"/>
                  </a:lnTo>
                  <a:lnTo>
                    <a:pt x="96" y="109"/>
                  </a:lnTo>
                  <a:lnTo>
                    <a:pt x="89" y="139"/>
                  </a:lnTo>
                  <a:lnTo>
                    <a:pt x="86" y="172"/>
                  </a:lnTo>
                  <a:lnTo>
                    <a:pt x="86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04" name="Freeform 1199"/>
            <p:cNvSpPr>
              <a:spLocks noChangeAspect="1"/>
            </p:cNvSpPr>
            <p:nvPr/>
          </p:nvSpPr>
          <p:spPr bwMode="auto">
            <a:xfrm rot="87440" flipH="1">
              <a:off x="1328" y="684"/>
              <a:ext cx="78" cy="23"/>
            </a:xfrm>
            <a:custGeom>
              <a:avLst/>
              <a:gdLst>
                <a:gd name="T0" fmla="*/ 0 w 142"/>
                <a:gd name="T1" fmla="*/ 0 h 53"/>
                <a:gd name="T2" fmla="*/ 1 w 142"/>
                <a:gd name="T3" fmla="*/ 0 h 53"/>
                <a:gd name="T4" fmla="*/ 1 w 142"/>
                <a:gd name="T5" fmla="*/ 0 h 53"/>
                <a:gd name="T6" fmla="*/ 1 w 142"/>
                <a:gd name="T7" fmla="*/ 0 h 53"/>
                <a:gd name="T8" fmla="*/ 1 w 142"/>
                <a:gd name="T9" fmla="*/ 0 h 53"/>
                <a:gd name="T10" fmla="*/ 1 w 142"/>
                <a:gd name="T11" fmla="*/ 0 h 53"/>
                <a:gd name="T12" fmla="*/ 1 w 142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53">
                  <a:moveTo>
                    <a:pt x="0" y="53"/>
                  </a:moveTo>
                  <a:lnTo>
                    <a:pt x="5" y="34"/>
                  </a:lnTo>
                  <a:lnTo>
                    <a:pt x="17" y="18"/>
                  </a:lnTo>
                  <a:lnTo>
                    <a:pt x="31" y="6"/>
                  </a:lnTo>
                  <a:lnTo>
                    <a:pt x="49" y="0"/>
                  </a:lnTo>
                  <a:lnTo>
                    <a:pt x="70" y="2"/>
                  </a:lnTo>
                  <a:lnTo>
                    <a:pt x="142" y="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05" name="Freeform 1200"/>
            <p:cNvSpPr>
              <a:spLocks noChangeAspect="1"/>
            </p:cNvSpPr>
            <p:nvPr/>
          </p:nvSpPr>
          <p:spPr bwMode="auto">
            <a:xfrm rot="87440" flipH="1">
              <a:off x="1136" y="656"/>
              <a:ext cx="227" cy="45"/>
            </a:xfrm>
            <a:custGeom>
              <a:avLst/>
              <a:gdLst>
                <a:gd name="T0" fmla="*/ 0 w 420"/>
                <a:gd name="T1" fmla="*/ 0 h 125"/>
                <a:gd name="T2" fmla="*/ 1 w 420"/>
                <a:gd name="T3" fmla="*/ 0 h 125"/>
                <a:gd name="T4" fmla="*/ 1 w 420"/>
                <a:gd name="T5" fmla="*/ 0 h 125"/>
                <a:gd name="T6" fmla="*/ 1 w 420"/>
                <a:gd name="T7" fmla="*/ 0 h 125"/>
                <a:gd name="T8" fmla="*/ 1 w 420"/>
                <a:gd name="T9" fmla="*/ 0 h 125"/>
                <a:gd name="T10" fmla="*/ 1 w 420"/>
                <a:gd name="T11" fmla="*/ 0 h 125"/>
                <a:gd name="T12" fmla="*/ 1 w 420"/>
                <a:gd name="T13" fmla="*/ 0 h 125"/>
                <a:gd name="T14" fmla="*/ 1 w 420"/>
                <a:gd name="T15" fmla="*/ 0 h 125"/>
                <a:gd name="T16" fmla="*/ 1 w 420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0" h="125">
                  <a:moveTo>
                    <a:pt x="0" y="30"/>
                  </a:moveTo>
                  <a:lnTo>
                    <a:pt x="49" y="13"/>
                  </a:lnTo>
                  <a:lnTo>
                    <a:pt x="98" y="2"/>
                  </a:lnTo>
                  <a:lnTo>
                    <a:pt x="149" y="0"/>
                  </a:lnTo>
                  <a:lnTo>
                    <a:pt x="200" y="7"/>
                  </a:lnTo>
                  <a:lnTo>
                    <a:pt x="260" y="25"/>
                  </a:lnTo>
                  <a:lnTo>
                    <a:pt x="318" y="51"/>
                  </a:lnTo>
                  <a:lnTo>
                    <a:pt x="371" y="85"/>
                  </a:lnTo>
                  <a:lnTo>
                    <a:pt x="420" y="12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06" name="Freeform 1201"/>
            <p:cNvSpPr>
              <a:spLocks noChangeAspect="1"/>
            </p:cNvSpPr>
            <p:nvPr/>
          </p:nvSpPr>
          <p:spPr bwMode="auto">
            <a:xfrm rot="87440" flipH="1">
              <a:off x="1314" y="593"/>
              <a:ext cx="21" cy="74"/>
            </a:xfrm>
            <a:custGeom>
              <a:avLst/>
              <a:gdLst>
                <a:gd name="T0" fmla="*/ 0 w 44"/>
                <a:gd name="T1" fmla="*/ 0 h 211"/>
                <a:gd name="T2" fmla="*/ 0 w 44"/>
                <a:gd name="T3" fmla="*/ 0 h 211"/>
                <a:gd name="T4" fmla="*/ 0 w 44"/>
                <a:gd name="T5" fmla="*/ 0 h 211"/>
                <a:gd name="T6" fmla="*/ 0 w 44"/>
                <a:gd name="T7" fmla="*/ 0 h 211"/>
                <a:gd name="T8" fmla="*/ 0 w 44"/>
                <a:gd name="T9" fmla="*/ 0 h 211"/>
                <a:gd name="T10" fmla="*/ 0 w 44"/>
                <a:gd name="T11" fmla="*/ 0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211">
                  <a:moveTo>
                    <a:pt x="44" y="0"/>
                  </a:moveTo>
                  <a:lnTo>
                    <a:pt x="23" y="28"/>
                  </a:lnTo>
                  <a:lnTo>
                    <a:pt x="9" y="58"/>
                  </a:lnTo>
                  <a:lnTo>
                    <a:pt x="0" y="91"/>
                  </a:lnTo>
                  <a:lnTo>
                    <a:pt x="0" y="123"/>
                  </a:lnTo>
                  <a:lnTo>
                    <a:pt x="0" y="21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07" name="Freeform 1202"/>
            <p:cNvSpPr>
              <a:spLocks noChangeAspect="1"/>
            </p:cNvSpPr>
            <p:nvPr/>
          </p:nvSpPr>
          <p:spPr bwMode="auto">
            <a:xfrm rot="87440" flipH="1">
              <a:off x="1108" y="604"/>
              <a:ext cx="106" cy="63"/>
            </a:xfrm>
            <a:custGeom>
              <a:avLst/>
              <a:gdLst>
                <a:gd name="T0" fmla="*/ 1 w 199"/>
                <a:gd name="T1" fmla="*/ 0 h 184"/>
                <a:gd name="T2" fmla="*/ 1 w 199"/>
                <a:gd name="T3" fmla="*/ 0 h 184"/>
                <a:gd name="T4" fmla="*/ 1 w 199"/>
                <a:gd name="T5" fmla="*/ 0 h 184"/>
                <a:gd name="T6" fmla="*/ 1 w 199"/>
                <a:gd name="T7" fmla="*/ 0 h 184"/>
                <a:gd name="T8" fmla="*/ 1 w 199"/>
                <a:gd name="T9" fmla="*/ 0 h 184"/>
                <a:gd name="T10" fmla="*/ 1 w 199"/>
                <a:gd name="T11" fmla="*/ 0 h 184"/>
                <a:gd name="T12" fmla="*/ 0 w 199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184">
                  <a:moveTo>
                    <a:pt x="199" y="0"/>
                  </a:moveTo>
                  <a:lnTo>
                    <a:pt x="160" y="5"/>
                  </a:lnTo>
                  <a:lnTo>
                    <a:pt x="123" y="17"/>
                  </a:lnTo>
                  <a:lnTo>
                    <a:pt x="90" y="38"/>
                  </a:lnTo>
                  <a:lnTo>
                    <a:pt x="63" y="65"/>
                  </a:lnTo>
                  <a:lnTo>
                    <a:pt x="42" y="98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08" name="Freeform 1203"/>
            <p:cNvSpPr>
              <a:spLocks noChangeAspect="1"/>
            </p:cNvSpPr>
            <p:nvPr/>
          </p:nvSpPr>
          <p:spPr bwMode="auto">
            <a:xfrm rot="87440" flipH="1">
              <a:off x="1164" y="599"/>
              <a:ext cx="164" cy="17"/>
            </a:xfrm>
            <a:custGeom>
              <a:avLst/>
              <a:gdLst>
                <a:gd name="T0" fmla="*/ 0 w 292"/>
                <a:gd name="T1" fmla="*/ 0 h 54"/>
                <a:gd name="T2" fmla="*/ 1 w 292"/>
                <a:gd name="T3" fmla="*/ 0 h 54"/>
                <a:gd name="T4" fmla="*/ 1 w 292"/>
                <a:gd name="T5" fmla="*/ 0 h 54"/>
                <a:gd name="T6" fmla="*/ 1 w 292"/>
                <a:gd name="T7" fmla="*/ 0 h 54"/>
                <a:gd name="T8" fmla="*/ 1 w 292"/>
                <a:gd name="T9" fmla="*/ 0 h 54"/>
                <a:gd name="T10" fmla="*/ 1 w 292"/>
                <a:gd name="T11" fmla="*/ 0 h 54"/>
                <a:gd name="T12" fmla="*/ 1 w 292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2" h="54">
                  <a:moveTo>
                    <a:pt x="0" y="19"/>
                  </a:moveTo>
                  <a:lnTo>
                    <a:pt x="46" y="5"/>
                  </a:lnTo>
                  <a:lnTo>
                    <a:pt x="93" y="0"/>
                  </a:lnTo>
                  <a:lnTo>
                    <a:pt x="139" y="0"/>
                  </a:lnTo>
                  <a:lnTo>
                    <a:pt x="185" y="10"/>
                  </a:lnTo>
                  <a:lnTo>
                    <a:pt x="227" y="26"/>
                  </a:lnTo>
                  <a:lnTo>
                    <a:pt x="292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09" name="Freeform 1204"/>
            <p:cNvSpPr>
              <a:spLocks noChangeAspect="1"/>
            </p:cNvSpPr>
            <p:nvPr/>
          </p:nvSpPr>
          <p:spPr bwMode="auto">
            <a:xfrm rot="87440" flipH="1">
              <a:off x="1044" y="644"/>
              <a:ext cx="156" cy="52"/>
            </a:xfrm>
            <a:custGeom>
              <a:avLst/>
              <a:gdLst>
                <a:gd name="T0" fmla="*/ 0 w 274"/>
                <a:gd name="T1" fmla="*/ 0 h 142"/>
                <a:gd name="T2" fmla="*/ 1 w 274"/>
                <a:gd name="T3" fmla="*/ 0 h 142"/>
                <a:gd name="T4" fmla="*/ 1 w 274"/>
                <a:gd name="T5" fmla="*/ 0 h 142"/>
                <a:gd name="T6" fmla="*/ 1 w 274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4" h="142">
                  <a:moveTo>
                    <a:pt x="0" y="0"/>
                  </a:moveTo>
                  <a:lnTo>
                    <a:pt x="91" y="51"/>
                  </a:lnTo>
                  <a:lnTo>
                    <a:pt x="176" y="107"/>
                  </a:lnTo>
                  <a:lnTo>
                    <a:pt x="274" y="1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10" name="Freeform 1205"/>
            <p:cNvSpPr>
              <a:spLocks noChangeAspect="1"/>
            </p:cNvSpPr>
            <p:nvPr/>
          </p:nvSpPr>
          <p:spPr bwMode="auto">
            <a:xfrm rot="87440" flipH="1">
              <a:off x="1008" y="684"/>
              <a:ext cx="377" cy="205"/>
            </a:xfrm>
            <a:custGeom>
              <a:avLst/>
              <a:gdLst>
                <a:gd name="T0" fmla="*/ 1 w 674"/>
                <a:gd name="T1" fmla="*/ 0 h 590"/>
                <a:gd name="T2" fmla="*/ 1 w 674"/>
                <a:gd name="T3" fmla="*/ 0 h 590"/>
                <a:gd name="T4" fmla="*/ 1 w 674"/>
                <a:gd name="T5" fmla="*/ 0 h 590"/>
                <a:gd name="T6" fmla="*/ 1 w 674"/>
                <a:gd name="T7" fmla="*/ 0 h 590"/>
                <a:gd name="T8" fmla="*/ 1 w 674"/>
                <a:gd name="T9" fmla="*/ 0 h 590"/>
                <a:gd name="T10" fmla="*/ 1 w 674"/>
                <a:gd name="T11" fmla="*/ 0 h 590"/>
                <a:gd name="T12" fmla="*/ 1 w 674"/>
                <a:gd name="T13" fmla="*/ 0 h 590"/>
                <a:gd name="T14" fmla="*/ 1 w 674"/>
                <a:gd name="T15" fmla="*/ 0 h 590"/>
                <a:gd name="T16" fmla="*/ 1 w 674"/>
                <a:gd name="T17" fmla="*/ 0 h 590"/>
                <a:gd name="T18" fmla="*/ 1 w 674"/>
                <a:gd name="T19" fmla="*/ 0 h 590"/>
                <a:gd name="T20" fmla="*/ 1 w 674"/>
                <a:gd name="T21" fmla="*/ 0 h 590"/>
                <a:gd name="T22" fmla="*/ 1 w 674"/>
                <a:gd name="T23" fmla="*/ 0 h 590"/>
                <a:gd name="T24" fmla="*/ 1 w 674"/>
                <a:gd name="T25" fmla="*/ 0 h 590"/>
                <a:gd name="T26" fmla="*/ 1 w 674"/>
                <a:gd name="T27" fmla="*/ 0 h 590"/>
                <a:gd name="T28" fmla="*/ 1 w 674"/>
                <a:gd name="T29" fmla="*/ 0 h 590"/>
                <a:gd name="T30" fmla="*/ 1 w 674"/>
                <a:gd name="T31" fmla="*/ 0 h 590"/>
                <a:gd name="T32" fmla="*/ 1 w 674"/>
                <a:gd name="T33" fmla="*/ 0 h 590"/>
                <a:gd name="T34" fmla="*/ 1 w 674"/>
                <a:gd name="T35" fmla="*/ 0 h 590"/>
                <a:gd name="T36" fmla="*/ 1 w 674"/>
                <a:gd name="T37" fmla="*/ 0 h 590"/>
                <a:gd name="T38" fmla="*/ 1 w 674"/>
                <a:gd name="T39" fmla="*/ 0 h 590"/>
                <a:gd name="T40" fmla="*/ 1 w 674"/>
                <a:gd name="T41" fmla="*/ 0 h 590"/>
                <a:gd name="T42" fmla="*/ 1 w 674"/>
                <a:gd name="T43" fmla="*/ 0 h 590"/>
                <a:gd name="T44" fmla="*/ 1 w 674"/>
                <a:gd name="T45" fmla="*/ 0 h 590"/>
                <a:gd name="T46" fmla="*/ 1 w 674"/>
                <a:gd name="T47" fmla="*/ 0 h 590"/>
                <a:gd name="T48" fmla="*/ 1 w 674"/>
                <a:gd name="T49" fmla="*/ 0 h 590"/>
                <a:gd name="T50" fmla="*/ 1 w 674"/>
                <a:gd name="T51" fmla="*/ 0 h 590"/>
                <a:gd name="T52" fmla="*/ 1 w 674"/>
                <a:gd name="T53" fmla="*/ 0 h 590"/>
                <a:gd name="T54" fmla="*/ 1 w 674"/>
                <a:gd name="T55" fmla="*/ 0 h 590"/>
                <a:gd name="T56" fmla="*/ 1 w 674"/>
                <a:gd name="T57" fmla="*/ 0 h 590"/>
                <a:gd name="T58" fmla="*/ 1 w 674"/>
                <a:gd name="T59" fmla="*/ 0 h 590"/>
                <a:gd name="T60" fmla="*/ 1 w 674"/>
                <a:gd name="T61" fmla="*/ 0 h 590"/>
                <a:gd name="T62" fmla="*/ 1 w 674"/>
                <a:gd name="T63" fmla="*/ 0 h 5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74" h="590">
                  <a:moveTo>
                    <a:pt x="83" y="0"/>
                  </a:moveTo>
                  <a:lnTo>
                    <a:pt x="64" y="24"/>
                  </a:lnTo>
                  <a:lnTo>
                    <a:pt x="53" y="54"/>
                  </a:lnTo>
                  <a:lnTo>
                    <a:pt x="51" y="84"/>
                  </a:lnTo>
                  <a:lnTo>
                    <a:pt x="57" y="112"/>
                  </a:lnTo>
                  <a:lnTo>
                    <a:pt x="32" y="128"/>
                  </a:lnTo>
                  <a:lnTo>
                    <a:pt x="13" y="149"/>
                  </a:lnTo>
                  <a:lnTo>
                    <a:pt x="2" y="174"/>
                  </a:lnTo>
                  <a:lnTo>
                    <a:pt x="0" y="202"/>
                  </a:lnTo>
                  <a:lnTo>
                    <a:pt x="4" y="230"/>
                  </a:lnTo>
                  <a:lnTo>
                    <a:pt x="18" y="256"/>
                  </a:lnTo>
                  <a:lnTo>
                    <a:pt x="39" y="274"/>
                  </a:lnTo>
                  <a:lnTo>
                    <a:pt x="67" y="286"/>
                  </a:lnTo>
                  <a:lnTo>
                    <a:pt x="62" y="318"/>
                  </a:lnTo>
                  <a:lnTo>
                    <a:pt x="64" y="348"/>
                  </a:lnTo>
                  <a:lnTo>
                    <a:pt x="71" y="379"/>
                  </a:lnTo>
                  <a:lnTo>
                    <a:pt x="83" y="409"/>
                  </a:lnTo>
                  <a:lnTo>
                    <a:pt x="97" y="434"/>
                  </a:lnTo>
                  <a:lnTo>
                    <a:pt x="115" y="455"/>
                  </a:lnTo>
                  <a:lnTo>
                    <a:pt x="139" y="471"/>
                  </a:lnTo>
                  <a:lnTo>
                    <a:pt x="164" y="483"/>
                  </a:lnTo>
                  <a:lnTo>
                    <a:pt x="192" y="488"/>
                  </a:lnTo>
                  <a:lnTo>
                    <a:pt x="183" y="559"/>
                  </a:lnTo>
                  <a:lnTo>
                    <a:pt x="206" y="576"/>
                  </a:lnTo>
                  <a:lnTo>
                    <a:pt x="234" y="587"/>
                  </a:lnTo>
                  <a:lnTo>
                    <a:pt x="262" y="590"/>
                  </a:lnTo>
                  <a:lnTo>
                    <a:pt x="292" y="587"/>
                  </a:lnTo>
                  <a:lnTo>
                    <a:pt x="320" y="578"/>
                  </a:lnTo>
                  <a:lnTo>
                    <a:pt x="343" y="562"/>
                  </a:lnTo>
                  <a:lnTo>
                    <a:pt x="364" y="541"/>
                  </a:lnTo>
                  <a:lnTo>
                    <a:pt x="359" y="483"/>
                  </a:lnTo>
                  <a:lnTo>
                    <a:pt x="401" y="460"/>
                  </a:lnTo>
                  <a:lnTo>
                    <a:pt x="436" y="430"/>
                  </a:lnTo>
                  <a:lnTo>
                    <a:pt x="468" y="395"/>
                  </a:lnTo>
                  <a:lnTo>
                    <a:pt x="491" y="355"/>
                  </a:lnTo>
                  <a:lnTo>
                    <a:pt x="528" y="360"/>
                  </a:lnTo>
                  <a:lnTo>
                    <a:pt x="561" y="353"/>
                  </a:lnTo>
                  <a:lnTo>
                    <a:pt x="593" y="341"/>
                  </a:lnTo>
                  <a:lnTo>
                    <a:pt x="623" y="321"/>
                  </a:lnTo>
                  <a:lnTo>
                    <a:pt x="644" y="293"/>
                  </a:lnTo>
                  <a:lnTo>
                    <a:pt x="661" y="260"/>
                  </a:lnTo>
                  <a:lnTo>
                    <a:pt x="667" y="228"/>
                  </a:lnTo>
                  <a:lnTo>
                    <a:pt x="674" y="200"/>
                  </a:lnTo>
                  <a:lnTo>
                    <a:pt x="674" y="174"/>
                  </a:lnTo>
                  <a:lnTo>
                    <a:pt x="665" y="149"/>
                  </a:lnTo>
                  <a:lnTo>
                    <a:pt x="649" y="128"/>
                  </a:lnTo>
                  <a:lnTo>
                    <a:pt x="626" y="112"/>
                  </a:lnTo>
                  <a:lnTo>
                    <a:pt x="598" y="107"/>
                  </a:lnTo>
                  <a:lnTo>
                    <a:pt x="572" y="109"/>
                  </a:lnTo>
                  <a:lnTo>
                    <a:pt x="547" y="121"/>
                  </a:lnTo>
                  <a:lnTo>
                    <a:pt x="528" y="140"/>
                  </a:lnTo>
                  <a:lnTo>
                    <a:pt x="510" y="202"/>
                  </a:lnTo>
                  <a:lnTo>
                    <a:pt x="475" y="202"/>
                  </a:lnTo>
                  <a:lnTo>
                    <a:pt x="482" y="170"/>
                  </a:lnTo>
                  <a:lnTo>
                    <a:pt x="482" y="137"/>
                  </a:lnTo>
                  <a:lnTo>
                    <a:pt x="475" y="105"/>
                  </a:lnTo>
                  <a:lnTo>
                    <a:pt x="475" y="91"/>
                  </a:lnTo>
                  <a:lnTo>
                    <a:pt x="473" y="77"/>
                  </a:lnTo>
                  <a:lnTo>
                    <a:pt x="463" y="65"/>
                  </a:lnTo>
                  <a:lnTo>
                    <a:pt x="449" y="58"/>
                  </a:lnTo>
                  <a:lnTo>
                    <a:pt x="373" y="35"/>
                  </a:lnTo>
                  <a:lnTo>
                    <a:pt x="294" y="17"/>
                  </a:lnTo>
                  <a:lnTo>
                    <a:pt x="213" y="5"/>
                  </a:lnTo>
                  <a:lnTo>
                    <a:pt x="13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11" name="Freeform 1206"/>
            <p:cNvSpPr>
              <a:spLocks noChangeAspect="1"/>
            </p:cNvSpPr>
            <p:nvPr/>
          </p:nvSpPr>
          <p:spPr bwMode="auto">
            <a:xfrm rot="87440" flipH="1">
              <a:off x="1036" y="753"/>
              <a:ext cx="50" cy="34"/>
            </a:xfrm>
            <a:custGeom>
              <a:avLst/>
              <a:gdLst>
                <a:gd name="T0" fmla="*/ 1 w 88"/>
                <a:gd name="T1" fmla="*/ 0 h 109"/>
                <a:gd name="T2" fmla="*/ 1 w 88"/>
                <a:gd name="T3" fmla="*/ 0 h 109"/>
                <a:gd name="T4" fmla="*/ 1 w 88"/>
                <a:gd name="T5" fmla="*/ 0 h 109"/>
                <a:gd name="T6" fmla="*/ 1 w 88"/>
                <a:gd name="T7" fmla="*/ 0 h 109"/>
                <a:gd name="T8" fmla="*/ 1 w 88"/>
                <a:gd name="T9" fmla="*/ 0 h 109"/>
                <a:gd name="T10" fmla="*/ 1 w 88"/>
                <a:gd name="T11" fmla="*/ 0 h 109"/>
                <a:gd name="T12" fmla="*/ 1 w 88"/>
                <a:gd name="T13" fmla="*/ 0 h 109"/>
                <a:gd name="T14" fmla="*/ 1 w 88"/>
                <a:gd name="T15" fmla="*/ 0 h 109"/>
                <a:gd name="T16" fmla="*/ 1 w 88"/>
                <a:gd name="T17" fmla="*/ 0 h 109"/>
                <a:gd name="T18" fmla="*/ 1 w 88"/>
                <a:gd name="T19" fmla="*/ 0 h 109"/>
                <a:gd name="T20" fmla="*/ 1 w 88"/>
                <a:gd name="T21" fmla="*/ 0 h 109"/>
                <a:gd name="T22" fmla="*/ 1 w 88"/>
                <a:gd name="T23" fmla="*/ 0 h 109"/>
                <a:gd name="T24" fmla="*/ 1 w 88"/>
                <a:gd name="T25" fmla="*/ 0 h 109"/>
                <a:gd name="T26" fmla="*/ 0 w 88"/>
                <a:gd name="T27" fmla="*/ 0 h 10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8" h="109">
                  <a:moveTo>
                    <a:pt x="14" y="18"/>
                  </a:moveTo>
                  <a:lnTo>
                    <a:pt x="30" y="4"/>
                  </a:lnTo>
                  <a:lnTo>
                    <a:pt x="46" y="0"/>
                  </a:lnTo>
                  <a:lnTo>
                    <a:pt x="65" y="4"/>
                  </a:lnTo>
                  <a:lnTo>
                    <a:pt x="79" y="16"/>
                  </a:lnTo>
                  <a:lnTo>
                    <a:pt x="88" y="34"/>
                  </a:lnTo>
                  <a:lnTo>
                    <a:pt x="88" y="55"/>
                  </a:lnTo>
                  <a:lnTo>
                    <a:pt x="83" y="76"/>
                  </a:lnTo>
                  <a:lnTo>
                    <a:pt x="72" y="92"/>
                  </a:lnTo>
                  <a:lnTo>
                    <a:pt x="55" y="104"/>
                  </a:lnTo>
                  <a:lnTo>
                    <a:pt x="37" y="109"/>
                  </a:lnTo>
                  <a:lnTo>
                    <a:pt x="21" y="102"/>
                  </a:lnTo>
                  <a:lnTo>
                    <a:pt x="7" y="88"/>
                  </a:lnTo>
                  <a:lnTo>
                    <a:pt x="0" y="6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12" name="Freeform 1207"/>
            <p:cNvSpPr>
              <a:spLocks noChangeAspect="1"/>
            </p:cNvSpPr>
            <p:nvPr/>
          </p:nvSpPr>
          <p:spPr bwMode="auto">
            <a:xfrm rot="87440" flipH="1">
              <a:off x="1356" y="747"/>
              <a:ext cx="22" cy="23"/>
            </a:xfrm>
            <a:custGeom>
              <a:avLst/>
              <a:gdLst>
                <a:gd name="T0" fmla="*/ 1 w 35"/>
                <a:gd name="T1" fmla="*/ 0 h 60"/>
                <a:gd name="T2" fmla="*/ 1 w 35"/>
                <a:gd name="T3" fmla="*/ 0 h 60"/>
                <a:gd name="T4" fmla="*/ 1 w 35"/>
                <a:gd name="T5" fmla="*/ 0 h 60"/>
                <a:gd name="T6" fmla="*/ 1 w 35"/>
                <a:gd name="T7" fmla="*/ 0 h 60"/>
                <a:gd name="T8" fmla="*/ 0 w 35"/>
                <a:gd name="T9" fmla="*/ 0 h 60"/>
                <a:gd name="T10" fmla="*/ 1 w 35"/>
                <a:gd name="T11" fmla="*/ 0 h 60"/>
                <a:gd name="T12" fmla="*/ 1 w 35"/>
                <a:gd name="T13" fmla="*/ 0 h 60"/>
                <a:gd name="T14" fmla="*/ 1 w 35"/>
                <a:gd name="T15" fmla="*/ 0 h 60"/>
                <a:gd name="T16" fmla="*/ 1 w 35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60">
                  <a:moveTo>
                    <a:pt x="35" y="2"/>
                  </a:moveTo>
                  <a:lnTo>
                    <a:pt x="23" y="0"/>
                  </a:lnTo>
                  <a:lnTo>
                    <a:pt x="12" y="4"/>
                  </a:lnTo>
                  <a:lnTo>
                    <a:pt x="2" y="14"/>
                  </a:lnTo>
                  <a:lnTo>
                    <a:pt x="0" y="30"/>
                  </a:lnTo>
                  <a:lnTo>
                    <a:pt x="2" y="44"/>
                  </a:lnTo>
                  <a:lnTo>
                    <a:pt x="12" y="55"/>
                  </a:lnTo>
                  <a:lnTo>
                    <a:pt x="23" y="60"/>
                  </a:lnTo>
                  <a:lnTo>
                    <a:pt x="35" y="5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13" name="Freeform 1208"/>
            <p:cNvSpPr>
              <a:spLocks noChangeAspect="1"/>
            </p:cNvSpPr>
            <p:nvPr/>
          </p:nvSpPr>
          <p:spPr bwMode="auto">
            <a:xfrm rot="87440" flipH="1">
              <a:off x="1349" y="735"/>
              <a:ext cx="0" cy="35"/>
            </a:xfrm>
            <a:custGeom>
              <a:avLst/>
              <a:gdLst>
                <a:gd name="T0" fmla="*/ 1 w 2"/>
                <a:gd name="T1" fmla="*/ 0 h 98"/>
                <a:gd name="T2" fmla="*/ 1 w 2"/>
                <a:gd name="T3" fmla="*/ 0 h 98"/>
                <a:gd name="T4" fmla="*/ 1 w 2"/>
                <a:gd name="T5" fmla="*/ 0 h 98"/>
                <a:gd name="T6" fmla="*/ 0 w 2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98">
                  <a:moveTo>
                    <a:pt x="2" y="0"/>
                  </a:moveTo>
                  <a:lnTo>
                    <a:pt x="2" y="33"/>
                  </a:lnTo>
                  <a:lnTo>
                    <a:pt x="2" y="65"/>
                  </a:lnTo>
                  <a:lnTo>
                    <a:pt x="0" y="9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14" name="Freeform 1209"/>
            <p:cNvSpPr>
              <a:spLocks noChangeAspect="1"/>
            </p:cNvSpPr>
            <p:nvPr/>
          </p:nvSpPr>
          <p:spPr bwMode="auto">
            <a:xfrm rot="87440" flipH="1">
              <a:off x="1285" y="758"/>
              <a:ext cx="71" cy="34"/>
            </a:xfrm>
            <a:custGeom>
              <a:avLst/>
              <a:gdLst>
                <a:gd name="T0" fmla="*/ 1 w 134"/>
                <a:gd name="T1" fmla="*/ 0 h 102"/>
                <a:gd name="T2" fmla="*/ 1 w 134"/>
                <a:gd name="T3" fmla="*/ 0 h 102"/>
                <a:gd name="T4" fmla="*/ 1 w 134"/>
                <a:gd name="T5" fmla="*/ 0 h 102"/>
                <a:gd name="T6" fmla="*/ 1 w 134"/>
                <a:gd name="T7" fmla="*/ 0 h 102"/>
                <a:gd name="T8" fmla="*/ 1 w 134"/>
                <a:gd name="T9" fmla="*/ 0 h 102"/>
                <a:gd name="T10" fmla="*/ 1 w 134"/>
                <a:gd name="T11" fmla="*/ 0 h 102"/>
                <a:gd name="T12" fmla="*/ 0 w 134"/>
                <a:gd name="T13" fmla="*/ 0 h 102"/>
                <a:gd name="T14" fmla="*/ 0 w 134"/>
                <a:gd name="T15" fmla="*/ 0 h 102"/>
                <a:gd name="T16" fmla="*/ 1 w 134"/>
                <a:gd name="T17" fmla="*/ 0 h 102"/>
                <a:gd name="T18" fmla="*/ 1 w 134"/>
                <a:gd name="T19" fmla="*/ 0 h 102"/>
                <a:gd name="T20" fmla="*/ 1 w 134"/>
                <a:gd name="T21" fmla="*/ 0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" h="102">
                  <a:moveTo>
                    <a:pt x="134" y="0"/>
                  </a:moveTo>
                  <a:lnTo>
                    <a:pt x="125" y="14"/>
                  </a:lnTo>
                  <a:lnTo>
                    <a:pt x="90" y="12"/>
                  </a:lnTo>
                  <a:lnTo>
                    <a:pt x="53" y="16"/>
                  </a:lnTo>
                  <a:lnTo>
                    <a:pt x="21" y="25"/>
                  </a:lnTo>
                  <a:lnTo>
                    <a:pt x="7" y="32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7" y="72"/>
                  </a:lnTo>
                  <a:lnTo>
                    <a:pt x="21" y="79"/>
                  </a:lnTo>
                  <a:lnTo>
                    <a:pt x="72" y="10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15" name="Freeform 1210"/>
            <p:cNvSpPr>
              <a:spLocks noChangeAspect="1"/>
            </p:cNvSpPr>
            <p:nvPr/>
          </p:nvSpPr>
          <p:spPr bwMode="auto">
            <a:xfrm rot="87440" flipH="1">
              <a:off x="1051" y="701"/>
              <a:ext cx="99" cy="57"/>
            </a:xfrm>
            <a:custGeom>
              <a:avLst/>
              <a:gdLst>
                <a:gd name="T0" fmla="*/ 0 w 169"/>
                <a:gd name="T1" fmla="*/ 0 h 158"/>
                <a:gd name="T2" fmla="*/ 1 w 169"/>
                <a:gd name="T3" fmla="*/ 0 h 158"/>
                <a:gd name="T4" fmla="*/ 1 w 169"/>
                <a:gd name="T5" fmla="*/ 0 h 158"/>
                <a:gd name="T6" fmla="*/ 1 w 169"/>
                <a:gd name="T7" fmla="*/ 0 h 158"/>
                <a:gd name="T8" fmla="*/ 1 w 169"/>
                <a:gd name="T9" fmla="*/ 0 h 158"/>
                <a:gd name="T10" fmla="*/ 1 w 169"/>
                <a:gd name="T11" fmla="*/ 0 h 158"/>
                <a:gd name="T12" fmla="*/ 1 w 169"/>
                <a:gd name="T13" fmla="*/ 0 h 158"/>
                <a:gd name="T14" fmla="*/ 1 w 169"/>
                <a:gd name="T15" fmla="*/ 0 h 158"/>
                <a:gd name="T16" fmla="*/ 1 w 169"/>
                <a:gd name="T17" fmla="*/ 0 h 158"/>
                <a:gd name="T18" fmla="*/ 1 w 169"/>
                <a:gd name="T19" fmla="*/ 0 h 158"/>
                <a:gd name="T20" fmla="*/ 1 w 169"/>
                <a:gd name="T21" fmla="*/ 0 h 158"/>
                <a:gd name="T22" fmla="*/ 1 w 169"/>
                <a:gd name="T23" fmla="*/ 0 h 158"/>
                <a:gd name="T24" fmla="*/ 1 w 169"/>
                <a:gd name="T25" fmla="*/ 0 h 158"/>
                <a:gd name="T26" fmla="*/ 0 w 169"/>
                <a:gd name="T27" fmla="*/ 0 h 1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" h="158">
                  <a:moveTo>
                    <a:pt x="0" y="0"/>
                  </a:moveTo>
                  <a:lnTo>
                    <a:pt x="21" y="7"/>
                  </a:lnTo>
                  <a:lnTo>
                    <a:pt x="37" y="21"/>
                  </a:lnTo>
                  <a:lnTo>
                    <a:pt x="46" y="42"/>
                  </a:lnTo>
                  <a:lnTo>
                    <a:pt x="53" y="77"/>
                  </a:lnTo>
                  <a:lnTo>
                    <a:pt x="53" y="114"/>
                  </a:lnTo>
                  <a:lnTo>
                    <a:pt x="46" y="149"/>
                  </a:lnTo>
                  <a:lnTo>
                    <a:pt x="88" y="158"/>
                  </a:lnTo>
                  <a:lnTo>
                    <a:pt x="92" y="130"/>
                  </a:lnTo>
                  <a:lnTo>
                    <a:pt x="104" y="105"/>
                  </a:lnTo>
                  <a:lnTo>
                    <a:pt x="120" y="82"/>
                  </a:lnTo>
                  <a:lnTo>
                    <a:pt x="143" y="63"/>
                  </a:lnTo>
                  <a:lnTo>
                    <a:pt x="169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11816" name="Group 1211"/>
            <p:cNvGrpSpPr>
              <a:grpSpLocks noChangeAspect="1"/>
            </p:cNvGrpSpPr>
            <p:nvPr/>
          </p:nvGrpSpPr>
          <p:grpSpPr bwMode="auto">
            <a:xfrm rot="87440" flipH="1">
              <a:off x="1129" y="696"/>
              <a:ext cx="227" cy="22"/>
              <a:chOff x="5136" y="2768"/>
              <a:chExt cx="399" cy="54"/>
            </a:xfrm>
          </p:grpSpPr>
          <p:sp>
            <p:nvSpPr>
              <p:cNvPr id="111845" name="Freeform 1212"/>
              <p:cNvSpPr>
                <a:spLocks noChangeAspect="1"/>
              </p:cNvSpPr>
              <p:nvPr/>
            </p:nvSpPr>
            <p:spPr bwMode="auto">
              <a:xfrm>
                <a:off x="5354" y="2815"/>
                <a:ext cx="181" cy="7"/>
              </a:xfrm>
              <a:custGeom>
                <a:avLst/>
                <a:gdLst>
                  <a:gd name="T0" fmla="*/ 0 w 181"/>
                  <a:gd name="T1" fmla="*/ 7 h 7"/>
                  <a:gd name="T2" fmla="*/ 60 w 181"/>
                  <a:gd name="T3" fmla="*/ 0 h 7"/>
                  <a:gd name="T4" fmla="*/ 120 w 181"/>
                  <a:gd name="T5" fmla="*/ 0 h 7"/>
                  <a:gd name="T6" fmla="*/ 181 w 181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1" h="7">
                    <a:moveTo>
                      <a:pt x="0" y="7"/>
                    </a:moveTo>
                    <a:lnTo>
                      <a:pt x="60" y="0"/>
                    </a:lnTo>
                    <a:lnTo>
                      <a:pt x="120" y="0"/>
                    </a:lnTo>
                    <a:lnTo>
                      <a:pt x="181" y="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846" name="Freeform 1213"/>
              <p:cNvSpPr>
                <a:spLocks noChangeAspect="1"/>
              </p:cNvSpPr>
              <p:nvPr/>
            </p:nvSpPr>
            <p:spPr bwMode="auto">
              <a:xfrm>
                <a:off x="5136" y="2768"/>
                <a:ext cx="107" cy="30"/>
              </a:xfrm>
              <a:custGeom>
                <a:avLst/>
                <a:gdLst>
                  <a:gd name="T0" fmla="*/ 107 w 107"/>
                  <a:gd name="T1" fmla="*/ 30 h 30"/>
                  <a:gd name="T2" fmla="*/ 72 w 107"/>
                  <a:gd name="T3" fmla="*/ 12 h 30"/>
                  <a:gd name="T4" fmla="*/ 37 w 107"/>
                  <a:gd name="T5" fmla="*/ 3 h 30"/>
                  <a:gd name="T6" fmla="*/ 0 w 107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30">
                    <a:moveTo>
                      <a:pt x="107" y="30"/>
                    </a:moveTo>
                    <a:lnTo>
                      <a:pt x="72" y="12"/>
                    </a:lnTo>
                    <a:lnTo>
                      <a:pt x="37" y="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11817" name="Freeform 1214"/>
            <p:cNvSpPr>
              <a:spLocks noChangeAspect="1"/>
            </p:cNvSpPr>
            <p:nvPr/>
          </p:nvSpPr>
          <p:spPr bwMode="auto">
            <a:xfrm rot="87440" flipH="1">
              <a:off x="1221" y="832"/>
              <a:ext cx="107" cy="17"/>
            </a:xfrm>
            <a:custGeom>
              <a:avLst/>
              <a:gdLst>
                <a:gd name="T0" fmla="*/ 0 w 197"/>
                <a:gd name="T1" fmla="*/ 0 h 48"/>
                <a:gd name="T2" fmla="*/ 1 w 197"/>
                <a:gd name="T3" fmla="*/ 0 h 48"/>
                <a:gd name="T4" fmla="*/ 1 w 197"/>
                <a:gd name="T5" fmla="*/ 0 h 48"/>
                <a:gd name="T6" fmla="*/ 1 w 197"/>
                <a:gd name="T7" fmla="*/ 0 h 48"/>
                <a:gd name="T8" fmla="*/ 1 w 197"/>
                <a:gd name="T9" fmla="*/ 0 h 48"/>
                <a:gd name="T10" fmla="*/ 1 w 197"/>
                <a:gd name="T11" fmla="*/ 0 h 48"/>
                <a:gd name="T12" fmla="*/ 1 w 197"/>
                <a:gd name="T13" fmla="*/ 0 h 48"/>
                <a:gd name="T14" fmla="*/ 1 w 197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48">
                  <a:moveTo>
                    <a:pt x="0" y="7"/>
                  </a:moveTo>
                  <a:lnTo>
                    <a:pt x="23" y="28"/>
                  </a:lnTo>
                  <a:lnTo>
                    <a:pt x="53" y="41"/>
                  </a:lnTo>
                  <a:lnTo>
                    <a:pt x="83" y="48"/>
                  </a:lnTo>
                  <a:lnTo>
                    <a:pt x="116" y="46"/>
                  </a:lnTo>
                  <a:lnTo>
                    <a:pt x="146" y="37"/>
                  </a:lnTo>
                  <a:lnTo>
                    <a:pt x="174" y="23"/>
                  </a:lnTo>
                  <a:lnTo>
                    <a:pt x="19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18" name="Freeform 1215"/>
            <p:cNvSpPr>
              <a:spLocks noChangeAspect="1"/>
            </p:cNvSpPr>
            <p:nvPr/>
          </p:nvSpPr>
          <p:spPr bwMode="auto">
            <a:xfrm rot="87440" flipH="1">
              <a:off x="1164" y="735"/>
              <a:ext cx="64" cy="18"/>
            </a:xfrm>
            <a:custGeom>
              <a:avLst/>
              <a:gdLst>
                <a:gd name="T0" fmla="*/ 1 w 109"/>
                <a:gd name="T1" fmla="*/ 1 h 33"/>
                <a:gd name="T2" fmla="*/ 1 w 109"/>
                <a:gd name="T3" fmla="*/ 1 h 33"/>
                <a:gd name="T4" fmla="*/ 1 w 109"/>
                <a:gd name="T5" fmla="*/ 1 h 33"/>
                <a:gd name="T6" fmla="*/ 1 w 109"/>
                <a:gd name="T7" fmla="*/ 0 h 33"/>
                <a:gd name="T8" fmla="*/ 0 w 109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33">
                  <a:moveTo>
                    <a:pt x="109" y="33"/>
                  </a:moveTo>
                  <a:lnTo>
                    <a:pt x="86" y="16"/>
                  </a:lnTo>
                  <a:lnTo>
                    <a:pt x="58" y="5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19" name="Freeform 1216"/>
            <p:cNvSpPr>
              <a:spLocks noChangeAspect="1"/>
            </p:cNvSpPr>
            <p:nvPr/>
          </p:nvSpPr>
          <p:spPr bwMode="auto">
            <a:xfrm rot="87440" flipH="1">
              <a:off x="1285" y="741"/>
              <a:ext cx="50" cy="6"/>
            </a:xfrm>
            <a:custGeom>
              <a:avLst/>
              <a:gdLst>
                <a:gd name="T0" fmla="*/ 1 w 88"/>
                <a:gd name="T1" fmla="*/ 0 h 27"/>
                <a:gd name="T2" fmla="*/ 1 w 88"/>
                <a:gd name="T3" fmla="*/ 0 h 27"/>
                <a:gd name="T4" fmla="*/ 1 w 88"/>
                <a:gd name="T5" fmla="*/ 0 h 27"/>
                <a:gd name="T6" fmla="*/ 1 w 88"/>
                <a:gd name="T7" fmla="*/ 0 h 27"/>
                <a:gd name="T8" fmla="*/ 0 w 8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7">
                  <a:moveTo>
                    <a:pt x="88" y="4"/>
                  </a:moveTo>
                  <a:lnTo>
                    <a:pt x="65" y="0"/>
                  </a:lnTo>
                  <a:lnTo>
                    <a:pt x="42" y="4"/>
                  </a:lnTo>
                  <a:lnTo>
                    <a:pt x="19" y="14"/>
                  </a:lnTo>
                  <a:lnTo>
                    <a:pt x="0" y="2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20" name="Freeform 1217"/>
            <p:cNvSpPr>
              <a:spLocks noChangeAspect="1"/>
            </p:cNvSpPr>
            <p:nvPr/>
          </p:nvSpPr>
          <p:spPr bwMode="auto">
            <a:xfrm rot="87440" flipH="1">
              <a:off x="1036" y="861"/>
              <a:ext cx="498" cy="387"/>
            </a:xfrm>
            <a:custGeom>
              <a:avLst/>
              <a:gdLst>
                <a:gd name="T0" fmla="*/ 1 w 902"/>
                <a:gd name="T1" fmla="*/ 0 h 1088"/>
                <a:gd name="T2" fmla="*/ 1 w 902"/>
                <a:gd name="T3" fmla="*/ 0 h 1088"/>
                <a:gd name="T4" fmla="*/ 1 w 902"/>
                <a:gd name="T5" fmla="*/ 0 h 1088"/>
                <a:gd name="T6" fmla="*/ 1 w 902"/>
                <a:gd name="T7" fmla="*/ 0 h 1088"/>
                <a:gd name="T8" fmla="*/ 1 w 902"/>
                <a:gd name="T9" fmla="*/ 0 h 1088"/>
                <a:gd name="T10" fmla="*/ 1 w 902"/>
                <a:gd name="T11" fmla="*/ 0 h 1088"/>
                <a:gd name="T12" fmla="*/ 1 w 902"/>
                <a:gd name="T13" fmla="*/ 0 h 1088"/>
                <a:gd name="T14" fmla="*/ 1 w 902"/>
                <a:gd name="T15" fmla="*/ 0 h 1088"/>
                <a:gd name="T16" fmla="*/ 1 w 902"/>
                <a:gd name="T17" fmla="*/ 0 h 1088"/>
                <a:gd name="T18" fmla="*/ 1 w 902"/>
                <a:gd name="T19" fmla="*/ 0 h 1088"/>
                <a:gd name="T20" fmla="*/ 1 w 902"/>
                <a:gd name="T21" fmla="*/ 0 h 1088"/>
                <a:gd name="T22" fmla="*/ 1 w 902"/>
                <a:gd name="T23" fmla="*/ 0 h 1088"/>
                <a:gd name="T24" fmla="*/ 1 w 902"/>
                <a:gd name="T25" fmla="*/ 0 h 1088"/>
                <a:gd name="T26" fmla="*/ 1 w 902"/>
                <a:gd name="T27" fmla="*/ 0 h 1088"/>
                <a:gd name="T28" fmla="*/ 1 w 902"/>
                <a:gd name="T29" fmla="*/ 0 h 1088"/>
                <a:gd name="T30" fmla="*/ 1 w 902"/>
                <a:gd name="T31" fmla="*/ 0 h 1088"/>
                <a:gd name="T32" fmla="*/ 1 w 902"/>
                <a:gd name="T33" fmla="*/ 0 h 1088"/>
                <a:gd name="T34" fmla="*/ 1 w 902"/>
                <a:gd name="T35" fmla="*/ 0 h 1088"/>
                <a:gd name="T36" fmla="*/ 1 w 902"/>
                <a:gd name="T37" fmla="*/ 0 h 1088"/>
                <a:gd name="T38" fmla="*/ 1 w 902"/>
                <a:gd name="T39" fmla="*/ 0 h 1088"/>
                <a:gd name="T40" fmla="*/ 1 w 902"/>
                <a:gd name="T41" fmla="*/ 0 h 1088"/>
                <a:gd name="T42" fmla="*/ 1 w 902"/>
                <a:gd name="T43" fmla="*/ 0 h 1088"/>
                <a:gd name="T44" fmla="*/ 1 w 902"/>
                <a:gd name="T45" fmla="*/ 0 h 1088"/>
                <a:gd name="T46" fmla="*/ 1 w 902"/>
                <a:gd name="T47" fmla="*/ 0 h 1088"/>
                <a:gd name="T48" fmla="*/ 1 w 902"/>
                <a:gd name="T49" fmla="*/ 0 h 1088"/>
                <a:gd name="T50" fmla="*/ 1 w 902"/>
                <a:gd name="T51" fmla="*/ 0 h 1088"/>
                <a:gd name="T52" fmla="*/ 1 w 902"/>
                <a:gd name="T53" fmla="*/ 0 h 1088"/>
                <a:gd name="T54" fmla="*/ 1 w 902"/>
                <a:gd name="T55" fmla="*/ 0 h 1088"/>
                <a:gd name="T56" fmla="*/ 1 w 902"/>
                <a:gd name="T57" fmla="*/ 0 h 1088"/>
                <a:gd name="T58" fmla="*/ 1 w 902"/>
                <a:gd name="T59" fmla="*/ 0 h 1088"/>
                <a:gd name="T60" fmla="*/ 1 w 902"/>
                <a:gd name="T61" fmla="*/ 0 h 1088"/>
                <a:gd name="T62" fmla="*/ 1 w 902"/>
                <a:gd name="T63" fmla="*/ 0 h 1088"/>
                <a:gd name="T64" fmla="*/ 1 w 902"/>
                <a:gd name="T65" fmla="*/ 0 h 1088"/>
                <a:gd name="T66" fmla="*/ 1 w 902"/>
                <a:gd name="T67" fmla="*/ 0 h 1088"/>
                <a:gd name="T68" fmla="*/ 1 w 902"/>
                <a:gd name="T69" fmla="*/ 0 h 108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02" h="1088">
                  <a:moveTo>
                    <a:pt x="476" y="16"/>
                  </a:moveTo>
                  <a:lnTo>
                    <a:pt x="522" y="16"/>
                  </a:lnTo>
                  <a:lnTo>
                    <a:pt x="522" y="63"/>
                  </a:lnTo>
                  <a:lnTo>
                    <a:pt x="613" y="46"/>
                  </a:lnTo>
                  <a:lnTo>
                    <a:pt x="703" y="21"/>
                  </a:lnTo>
                  <a:lnTo>
                    <a:pt x="694" y="7"/>
                  </a:lnTo>
                  <a:lnTo>
                    <a:pt x="677" y="0"/>
                  </a:lnTo>
                  <a:lnTo>
                    <a:pt x="661" y="0"/>
                  </a:lnTo>
                  <a:lnTo>
                    <a:pt x="696" y="16"/>
                  </a:lnTo>
                  <a:lnTo>
                    <a:pt x="703" y="28"/>
                  </a:lnTo>
                  <a:lnTo>
                    <a:pt x="710" y="86"/>
                  </a:lnTo>
                  <a:lnTo>
                    <a:pt x="661" y="114"/>
                  </a:lnTo>
                  <a:lnTo>
                    <a:pt x="610" y="134"/>
                  </a:lnTo>
                  <a:lnTo>
                    <a:pt x="557" y="151"/>
                  </a:lnTo>
                  <a:lnTo>
                    <a:pt x="504" y="160"/>
                  </a:lnTo>
                  <a:lnTo>
                    <a:pt x="575" y="144"/>
                  </a:lnTo>
                  <a:lnTo>
                    <a:pt x="645" y="121"/>
                  </a:lnTo>
                  <a:lnTo>
                    <a:pt x="710" y="90"/>
                  </a:lnTo>
                  <a:lnTo>
                    <a:pt x="754" y="121"/>
                  </a:lnTo>
                  <a:lnTo>
                    <a:pt x="793" y="158"/>
                  </a:lnTo>
                  <a:lnTo>
                    <a:pt x="828" y="197"/>
                  </a:lnTo>
                  <a:lnTo>
                    <a:pt x="861" y="241"/>
                  </a:lnTo>
                  <a:lnTo>
                    <a:pt x="884" y="290"/>
                  </a:lnTo>
                  <a:lnTo>
                    <a:pt x="898" y="313"/>
                  </a:lnTo>
                  <a:lnTo>
                    <a:pt x="902" y="341"/>
                  </a:lnTo>
                  <a:lnTo>
                    <a:pt x="900" y="369"/>
                  </a:lnTo>
                  <a:lnTo>
                    <a:pt x="889" y="394"/>
                  </a:lnTo>
                  <a:lnTo>
                    <a:pt x="877" y="410"/>
                  </a:lnTo>
                  <a:lnTo>
                    <a:pt x="870" y="427"/>
                  </a:lnTo>
                  <a:lnTo>
                    <a:pt x="868" y="448"/>
                  </a:lnTo>
                  <a:lnTo>
                    <a:pt x="854" y="519"/>
                  </a:lnTo>
                  <a:lnTo>
                    <a:pt x="835" y="589"/>
                  </a:lnTo>
                  <a:lnTo>
                    <a:pt x="810" y="659"/>
                  </a:lnTo>
                  <a:lnTo>
                    <a:pt x="780" y="726"/>
                  </a:lnTo>
                  <a:lnTo>
                    <a:pt x="719" y="849"/>
                  </a:lnTo>
                  <a:lnTo>
                    <a:pt x="652" y="969"/>
                  </a:lnTo>
                  <a:lnTo>
                    <a:pt x="580" y="1088"/>
                  </a:lnTo>
                  <a:lnTo>
                    <a:pt x="497" y="1072"/>
                  </a:lnTo>
                  <a:lnTo>
                    <a:pt x="413" y="1048"/>
                  </a:lnTo>
                  <a:lnTo>
                    <a:pt x="334" y="1016"/>
                  </a:lnTo>
                  <a:lnTo>
                    <a:pt x="258" y="974"/>
                  </a:lnTo>
                  <a:lnTo>
                    <a:pt x="188" y="925"/>
                  </a:lnTo>
                  <a:lnTo>
                    <a:pt x="121" y="870"/>
                  </a:lnTo>
                  <a:lnTo>
                    <a:pt x="63" y="807"/>
                  </a:lnTo>
                  <a:lnTo>
                    <a:pt x="93" y="728"/>
                  </a:lnTo>
                  <a:lnTo>
                    <a:pt x="128" y="652"/>
                  </a:lnTo>
                  <a:lnTo>
                    <a:pt x="172" y="580"/>
                  </a:lnTo>
                  <a:lnTo>
                    <a:pt x="214" y="587"/>
                  </a:lnTo>
                  <a:lnTo>
                    <a:pt x="255" y="587"/>
                  </a:lnTo>
                  <a:lnTo>
                    <a:pt x="214" y="587"/>
                  </a:lnTo>
                  <a:lnTo>
                    <a:pt x="172" y="580"/>
                  </a:lnTo>
                  <a:lnTo>
                    <a:pt x="130" y="568"/>
                  </a:lnTo>
                  <a:lnTo>
                    <a:pt x="91" y="552"/>
                  </a:lnTo>
                  <a:lnTo>
                    <a:pt x="65" y="540"/>
                  </a:lnTo>
                  <a:lnTo>
                    <a:pt x="42" y="524"/>
                  </a:lnTo>
                  <a:lnTo>
                    <a:pt x="23" y="501"/>
                  </a:lnTo>
                  <a:lnTo>
                    <a:pt x="10" y="475"/>
                  </a:lnTo>
                  <a:lnTo>
                    <a:pt x="3" y="448"/>
                  </a:lnTo>
                  <a:lnTo>
                    <a:pt x="0" y="415"/>
                  </a:lnTo>
                  <a:lnTo>
                    <a:pt x="5" y="385"/>
                  </a:lnTo>
                  <a:lnTo>
                    <a:pt x="19" y="357"/>
                  </a:lnTo>
                  <a:lnTo>
                    <a:pt x="40" y="334"/>
                  </a:lnTo>
                  <a:lnTo>
                    <a:pt x="114" y="262"/>
                  </a:lnTo>
                  <a:lnTo>
                    <a:pt x="195" y="195"/>
                  </a:lnTo>
                  <a:lnTo>
                    <a:pt x="281" y="134"/>
                  </a:lnTo>
                  <a:lnTo>
                    <a:pt x="371" y="79"/>
                  </a:lnTo>
                  <a:lnTo>
                    <a:pt x="371" y="35"/>
                  </a:lnTo>
                  <a:lnTo>
                    <a:pt x="390" y="23"/>
                  </a:lnTo>
                  <a:lnTo>
                    <a:pt x="413" y="16"/>
                  </a:lnTo>
                  <a:lnTo>
                    <a:pt x="476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21" name="Freeform 1218"/>
            <p:cNvSpPr>
              <a:spLocks noChangeAspect="1"/>
            </p:cNvSpPr>
            <p:nvPr/>
          </p:nvSpPr>
          <p:spPr bwMode="auto">
            <a:xfrm rot="87440" flipH="1">
              <a:off x="1257" y="861"/>
              <a:ext cx="21" cy="45"/>
            </a:xfrm>
            <a:custGeom>
              <a:avLst/>
              <a:gdLst>
                <a:gd name="T0" fmla="*/ 0 w 41"/>
                <a:gd name="T1" fmla="*/ 0 h 118"/>
                <a:gd name="T2" fmla="*/ 0 w 41"/>
                <a:gd name="T3" fmla="*/ 0 h 118"/>
                <a:gd name="T4" fmla="*/ 1 w 41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18">
                  <a:moveTo>
                    <a:pt x="0" y="0"/>
                  </a:moveTo>
                  <a:lnTo>
                    <a:pt x="0" y="118"/>
                  </a:lnTo>
                  <a:lnTo>
                    <a:pt x="41" y="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22" name="Freeform 1219"/>
            <p:cNvSpPr>
              <a:spLocks noChangeAspect="1"/>
            </p:cNvSpPr>
            <p:nvPr/>
          </p:nvSpPr>
          <p:spPr bwMode="auto">
            <a:xfrm rot="87440" flipH="1">
              <a:off x="1321" y="935"/>
              <a:ext cx="21" cy="23"/>
            </a:xfrm>
            <a:custGeom>
              <a:avLst/>
              <a:gdLst>
                <a:gd name="T0" fmla="*/ 1 w 35"/>
                <a:gd name="T1" fmla="*/ 0 h 60"/>
                <a:gd name="T2" fmla="*/ 1 w 35"/>
                <a:gd name="T3" fmla="*/ 0 h 60"/>
                <a:gd name="T4" fmla="*/ 1 w 35"/>
                <a:gd name="T5" fmla="*/ 0 h 60"/>
                <a:gd name="T6" fmla="*/ 0 w 35"/>
                <a:gd name="T7" fmla="*/ 0 h 60"/>
                <a:gd name="T8" fmla="*/ 0 w 35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0">
                  <a:moveTo>
                    <a:pt x="35" y="0"/>
                  </a:moveTo>
                  <a:lnTo>
                    <a:pt x="18" y="9"/>
                  </a:lnTo>
                  <a:lnTo>
                    <a:pt x="7" y="23"/>
                  </a:lnTo>
                  <a:lnTo>
                    <a:pt x="0" y="39"/>
                  </a:lnTo>
                  <a:lnTo>
                    <a:pt x="0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23" name="Freeform 1220"/>
            <p:cNvSpPr>
              <a:spLocks noChangeAspect="1"/>
            </p:cNvSpPr>
            <p:nvPr/>
          </p:nvSpPr>
          <p:spPr bwMode="auto">
            <a:xfrm rot="87440" flipH="1">
              <a:off x="1086" y="980"/>
              <a:ext cx="320" cy="165"/>
            </a:xfrm>
            <a:custGeom>
              <a:avLst/>
              <a:gdLst>
                <a:gd name="T0" fmla="*/ 1 w 577"/>
                <a:gd name="T1" fmla="*/ 0 h 480"/>
                <a:gd name="T2" fmla="*/ 1 w 577"/>
                <a:gd name="T3" fmla="*/ 0 h 480"/>
                <a:gd name="T4" fmla="*/ 1 w 577"/>
                <a:gd name="T5" fmla="*/ 0 h 480"/>
                <a:gd name="T6" fmla="*/ 1 w 577"/>
                <a:gd name="T7" fmla="*/ 0 h 480"/>
                <a:gd name="T8" fmla="*/ 1 w 577"/>
                <a:gd name="T9" fmla="*/ 0 h 480"/>
                <a:gd name="T10" fmla="*/ 1 w 577"/>
                <a:gd name="T11" fmla="*/ 0 h 480"/>
                <a:gd name="T12" fmla="*/ 1 w 577"/>
                <a:gd name="T13" fmla="*/ 0 h 480"/>
                <a:gd name="T14" fmla="*/ 1 w 577"/>
                <a:gd name="T15" fmla="*/ 0 h 480"/>
                <a:gd name="T16" fmla="*/ 0 w 577"/>
                <a:gd name="T17" fmla="*/ 0 h 480"/>
                <a:gd name="T18" fmla="*/ 1 w 577"/>
                <a:gd name="T19" fmla="*/ 0 h 480"/>
                <a:gd name="T20" fmla="*/ 1 w 577"/>
                <a:gd name="T21" fmla="*/ 0 h 480"/>
                <a:gd name="T22" fmla="*/ 1 w 577"/>
                <a:gd name="T23" fmla="*/ 0 h 480"/>
                <a:gd name="T24" fmla="*/ 1 w 577"/>
                <a:gd name="T25" fmla="*/ 0 h 480"/>
                <a:gd name="T26" fmla="*/ 1 w 577"/>
                <a:gd name="T27" fmla="*/ 0 h 480"/>
                <a:gd name="T28" fmla="*/ 1 w 577"/>
                <a:gd name="T29" fmla="*/ 0 h 480"/>
                <a:gd name="T30" fmla="*/ 1 w 577"/>
                <a:gd name="T31" fmla="*/ 0 h 480"/>
                <a:gd name="T32" fmla="*/ 1 w 577"/>
                <a:gd name="T33" fmla="*/ 0 h 480"/>
                <a:gd name="T34" fmla="*/ 1 w 577"/>
                <a:gd name="T35" fmla="*/ 0 h 480"/>
                <a:gd name="T36" fmla="*/ 1 w 577"/>
                <a:gd name="T37" fmla="*/ 0 h 480"/>
                <a:gd name="T38" fmla="*/ 1 w 577"/>
                <a:gd name="T39" fmla="*/ 0 h 480"/>
                <a:gd name="T40" fmla="*/ 1 w 577"/>
                <a:gd name="T41" fmla="*/ 0 h 480"/>
                <a:gd name="T42" fmla="*/ 1 w 577"/>
                <a:gd name="T43" fmla="*/ 0 h 480"/>
                <a:gd name="T44" fmla="*/ 1 w 577"/>
                <a:gd name="T45" fmla="*/ 0 h 480"/>
                <a:gd name="T46" fmla="*/ 1 w 577"/>
                <a:gd name="T47" fmla="*/ 0 h 480"/>
                <a:gd name="T48" fmla="*/ 1 w 577"/>
                <a:gd name="T49" fmla="*/ 0 h 480"/>
                <a:gd name="T50" fmla="*/ 1 w 577"/>
                <a:gd name="T51" fmla="*/ 0 h 480"/>
                <a:gd name="T52" fmla="*/ 1 w 577"/>
                <a:gd name="T53" fmla="*/ 0 h 480"/>
                <a:gd name="T54" fmla="*/ 1 w 577"/>
                <a:gd name="T55" fmla="*/ 0 h 480"/>
                <a:gd name="T56" fmla="*/ 1 w 577"/>
                <a:gd name="T57" fmla="*/ 0 h 480"/>
                <a:gd name="T58" fmla="*/ 1 w 577"/>
                <a:gd name="T59" fmla="*/ 0 h 4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77" h="480">
                  <a:moveTo>
                    <a:pt x="185" y="105"/>
                  </a:moveTo>
                  <a:lnTo>
                    <a:pt x="167" y="74"/>
                  </a:lnTo>
                  <a:lnTo>
                    <a:pt x="155" y="40"/>
                  </a:lnTo>
                  <a:lnTo>
                    <a:pt x="148" y="5"/>
                  </a:lnTo>
                  <a:lnTo>
                    <a:pt x="116" y="0"/>
                  </a:lnTo>
                  <a:lnTo>
                    <a:pt x="83" y="5"/>
                  </a:lnTo>
                  <a:lnTo>
                    <a:pt x="53" y="14"/>
                  </a:lnTo>
                  <a:lnTo>
                    <a:pt x="25" y="30"/>
                  </a:lnTo>
                  <a:lnTo>
                    <a:pt x="0" y="51"/>
                  </a:lnTo>
                  <a:lnTo>
                    <a:pt x="16" y="170"/>
                  </a:lnTo>
                  <a:lnTo>
                    <a:pt x="37" y="285"/>
                  </a:lnTo>
                  <a:lnTo>
                    <a:pt x="65" y="401"/>
                  </a:lnTo>
                  <a:lnTo>
                    <a:pt x="86" y="429"/>
                  </a:lnTo>
                  <a:lnTo>
                    <a:pt x="111" y="450"/>
                  </a:lnTo>
                  <a:lnTo>
                    <a:pt x="144" y="469"/>
                  </a:lnTo>
                  <a:lnTo>
                    <a:pt x="176" y="478"/>
                  </a:lnTo>
                  <a:lnTo>
                    <a:pt x="211" y="480"/>
                  </a:lnTo>
                  <a:lnTo>
                    <a:pt x="262" y="466"/>
                  </a:lnTo>
                  <a:lnTo>
                    <a:pt x="313" y="443"/>
                  </a:lnTo>
                  <a:lnTo>
                    <a:pt x="359" y="418"/>
                  </a:lnTo>
                  <a:lnTo>
                    <a:pt x="403" y="383"/>
                  </a:lnTo>
                  <a:lnTo>
                    <a:pt x="457" y="337"/>
                  </a:lnTo>
                  <a:lnTo>
                    <a:pt x="508" y="283"/>
                  </a:lnTo>
                  <a:lnTo>
                    <a:pt x="554" y="225"/>
                  </a:lnTo>
                  <a:lnTo>
                    <a:pt x="577" y="225"/>
                  </a:lnTo>
                  <a:lnTo>
                    <a:pt x="573" y="237"/>
                  </a:lnTo>
                  <a:lnTo>
                    <a:pt x="563" y="241"/>
                  </a:lnTo>
                  <a:lnTo>
                    <a:pt x="554" y="244"/>
                  </a:lnTo>
                  <a:lnTo>
                    <a:pt x="568" y="260"/>
                  </a:lnTo>
                  <a:lnTo>
                    <a:pt x="526" y="2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24" name="Freeform 1221"/>
            <p:cNvSpPr>
              <a:spLocks noChangeAspect="1"/>
            </p:cNvSpPr>
            <p:nvPr/>
          </p:nvSpPr>
          <p:spPr bwMode="auto">
            <a:xfrm rot="87440" flipH="1">
              <a:off x="1292" y="1071"/>
              <a:ext cx="29" cy="23"/>
            </a:xfrm>
            <a:custGeom>
              <a:avLst/>
              <a:gdLst>
                <a:gd name="T0" fmla="*/ 1 w 53"/>
                <a:gd name="T1" fmla="*/ 0 h 62"/>
                <a:gd name="T2" fmla="*/ 1 w 53"/>
                <a:gd name="T3" fmla="*/ 0 h 62"/>
                <a:gd name="T4" fmla="*/ 1 w 53"/>
                <a:gd name="T5" fmla="*/ 0 h 62"/>
                <a:gd name="T6" fmla="*/ 1 w 53"/>
                <a:gd name="T7" fmla="*/ 0 h 62"/>
                <a:gd name="T8" fmla="*/ 0 w 53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53" y="0"/>
                  </a:moveTo>
                  <a:lnTo>
                    <a:pt x="32" y="9"/>
                  </a:lnTo>
                  <a:lnTo>
                    <a:pt x="18" y="23"/>
                  </a:lnTo>
                  <a:lnTo>
                    <a:pt x="7" y="41"/>
                  </a:lnTo>
                  <a:lnTo>
                    <a:pt x="0" y="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25" name="Freeform 1222"/>
            <p:cNvSpPr>
              <a:spLocks noChangeAspect="1"/>
            </p:cNvSpPr>
            <p:nvPr/>
          </p:nvSpPr>
          <p:spPr bwMode="auto">
            <a:xfrm rot="87440" flipH="1">
              <a:off x="1278" y="1077"/>
              <a:ext cx="21" cy="17"/>
            </a:xfrm>
            <a:custGeom>
              <a:avLst/>
              <a:gdLst>
                <a:gd name="T0" fmla="*/ 1 w 39"/>
                <a:gd name="T1" fmla="*/ 0 h 53"/>
                <a:gd name="T2" fmla="*/ 1 w 39"/>
                <a:gd name="T3" fmla="*/ 0 h 53"/>
                <a:gd name="T4" fmla="*/ 1 w 39"/>
                <a:gd name="T5" fmla="*/ 0 h 53"/>
                <a:gd name="T6" fmla="*/ 1 w 39"/>
                <a:gd name="T7" fmla="*/ 0 h 53"/>
                <a:gd name="T8" fmla="*/ 0 w 39"/>
                <a:gd name="T9" fmla="*/ 0 h 53"/>
                <a:gd name="T10" fmla="*/ 1 w 39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3">
                  <a:moveTo>
                    <a:pt x="39" y="0"/>
                  </a:moveTo>
                  <a:lnTo>
                    <a:pt x="23" y="2"/>
                  </a:lnTo>
                  <a:lnTo>
                    <a:pt x="9" y="9"/>
                  </a:lnTo>
                  <a:lnTo>
                    <a:pt x="2" y="21"/>
                  </a:lnTo>
                  <a:lnTo>
                    <a:pt x="0" y="37"/>
                  </a:lnTo>
                  <a:lnTo>
                    <a:pt x="4" y="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26" name="Freeform 1223"/>
            <p:cNvSpPr>
              <a:spLocks noChangeAspect="1"/>
            </p:cNvSpPr>
            <p:nvPr/>
          </p:nvSpPr>
          <p:spPr bwMode="auto">
            <a:xfrm rot="87440" flipH="1">
              <a:off x="1264" y="1077"/>
              <a:ext cx="21" cy="17"/>
            </a:xfrm>
            <a:custGeom>
              <a:avLst/>
              <a:gdLst>
                <a:gd name="T0" fmla="*/ 1 w 37"/>
                <a:gd name="T1" fmla="*/ 0 h 41"/>
                <a:gd name="T2" fmla="*/ 1 w 37"/>
                <a:gd name="T3" fmla="*/ 0 h 41"/>
                <a:gd name="T4" fmla="*/ 1 w 37"/>
                <a:gd name="T5" fmla="*/ 0 h 41"/>
                <a:gd name="T6" fmla="*/ 0 w 37"/>
                <a:gd name="T7" fmla="*/ 0 h 41"/>
                <a:gd name="T8" fmla="*/ 0 w 37"/>
                <a:gd name="T9" fmla="*/ 0 h 41"/>
                <a:gd name="T10" fmla="*/ 1 w 37"/>
                <a:gd name="T11" fmla="*/ 0 h 41"/>
                <a:gd name="T12" fmla="*/ 1 w 37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1">
                  <a:moveTo>
                    <a:pt x="37" y="2"/>
                  </a:moveTo>
                  <a:lnTo>
                    <a:pt x="20" y="0"/>
                  </a:lnTo>
                  <a:lnTo>
                    <a:pt x="9" y="2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30"/>
                  </a:lnTo>
                  <a:lnTo>
                    <a:pt x="11" y="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27" name="Freeform 1224"/>
            <p:cNvSpPr>
              <a:spLocks noChangeAspect="1"/>
            </p:cNvSpPr>
            <p:nvPr/>
          </p:nvSpPr>
          <p:spPr bwMode="auto">
            <a:xfrm rot="87440" flipH="1">
              <a:off x="1449" y="980"/>
              <a:ext cx="28" cy="17"/>
            </a:xfrm>
            <a:custGeom>
              <a:avLst/>
              <a:gdLst>
                <a:gd name="T0" fmla="*/ 1 w 53"/>
                <a:gd name="T1" fmla="*/ 0 h 44"/>
                <a:gd name="T2" fmla="*/ 1 w 53"/>
                <a:gd name="T3" fmla="*/ 0 h 44"/>
                <a:gd name="T4" fmla="*/ 1 w 53"/>
                <a:gd name="T5" fmla="*/ 0 h 44"/>
                <a:gd name="T6" fmla="*/ 1 w 53"/>
                <a:gd name="T7" fmla="*/ 0 h 44"/>
                <a:gd name="T8" fmla="*/ 1 w 53"/>
                <a:gd name="T9" fmla="*/ 0 h 44"/>
                <a:gd name="T10" fmla="*/ 0 w 53"/>
                <a:gd name="T11" fmla="*/ 0 h 44"/>
                <a:gd name="T12" fmla="*/ 1 w 53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4">
                  <a:moveTo>
                    <a:pt x="53" y="9"/>
                  </a:moveTo>
                  <a:lnTo>
                    <a:pt x="39" y="2"/>
                  </a:lnTo>
                  <a:lnTo>
                    <a:pt x="23" y="0"/>
                  </a:lnTo>
                  <a:lnTo>
                    <a:pt x="12" y="4"/>
                  </a:lnTo>
                  <a:lnTo>
                    <a:pt x="5" y="14"/>
                  </a:lnTo>
                  <a:lnTo>
                    <a:pt x="0" y="27"/>
                  </a:lnTo>
                  <a:lnTo>
                    <a:pt x="2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28" name="Freeform 1225"/>
            <p:cNvSpPr>
              <a:spLocks noChangeAspect="1"/>
            </p:cNvSpPr>
            <p:nvPr/>
          </p:nvSpPr>
          <p:spPr bwMode="auto">
            <a:xfrm rot="87440" flipH="1">
              <a:off x="1434" y="986"/>
              <a:ext cx="22" cy="11"/>
            </a:xfrm>
            <a:custGeom>
              <a:avLst/>
              <a:gdLst>
                <a:gd name="T0" fmla="*/ 1 w 42"/>
                <a:gd name="T1" fmla="*/ 0 h 24"/>
                <a:gd name="T2" fmla="*/ 1 w 42"/>
                <a:gd name="T3" fmla="*/ 0 h 24"/>
                <a:gd name="T4" fmla="*/ 1 w 42"/>
                <a:gd name="T5" fmla="*/ 0 h 24"/>
                <a:gd name="T6" fmla="*/ 1 w 42"/>
                <a:gd name="T7" fmla="*/ 0 h 24"/>
                <a:gd name="T8" fmla="*/ 0 w 42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">
                  <a:moveTo>
                    <a:pt x="42" y="7"/>
                  </a:moveTo>
                  <a:lnTo>
                    <a:pt x="28" y="0"/>
                  </a:lnTo>
                  <a:lnTo>
                    <a:pt x="14" y="0"/>
                  </a:lnTo>
                  <a:lnTo>
                    <a:pt x="5" y="10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29" name="Freeform 1226"/>
            <p:cNvSpPr>
              <a:spLocks noChangeAspect="1"/>
            </p:cNvSpPr>
            <p:nvPr/>
          </p:nvSpPr>
          <p:spPr bwMode="auto">
            <a:xfrm rot="87440" flipH="1">
              <a:off x="1427" y="997"/>
              <a:ext cx="22" cy="6"/>
            </a:xfrm>
            <a:custGeom>
              <a:avLst/>
              <a:gdLst>
                <a:gd name="T0" fmla="*/ 3 w 26"/>
                <a:gd name="T1" fmla="*/ 0 h 18"/>
                <a:gd name="T2" fmla="*/ 3 w 26"/>
                <a:gd name="T3" fmla="*/ 0 h 18"/>
                <a:gd name="T4" fmla="*/ 0 w 2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lnTo>
                    <a:pt x="12" y="7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30" name="Freeform 1227"/>
            <p:cNvSpPr>
              <a:spLocks noChangeAspect="1"/>
            </p:cNvSpPr>
            <p:nvPr/>
          </p:nvSpPr>
          <p:spPr bwMode="auto">
            <a:xfrm rot="87440" flipH="1">
              <a:off x="1193" y="1197"/>
              <a:ext cx="156" cy="34"/>
            </a:xfrm>
            <a:custGeom>
              <a:avLst/>
              <a:gdLst>
                <a:gd name="T0" fmla="*/ 1 w 281"/>
                <a:gd name="T1" fmla="*/ 0 h 104"/>
                <a:gd name="T2" fmla="*/ 1 w 281"/>
                <a:gd name="T3" fmla="*/ 0 h 104"/>
                <a:gd name="T4" fmla="*/ 1 w 281"/>
                <a:gd name="T5" fmla="*/ 0 h 104"/>
                <a:gd name="T6" fmla="*/ 1 w 281"/>
                <a:gd name="T7" fmla="*/ 0 h 104"/>
                <a:gd name="T8" fmla="*/ 1 w 281"/>
                <a:gd name="T9" fmla="*/ 0 h 104"/>
                <a:gd name="T10" fmla="*/ 1 w 281"/>
                <a:gd name="T11" fmla="*/ 0 h 104"/>
                <a:gd name="T12" fmla="*/ 0 w 281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104">
                  <a:moveTo>
                    <a:pt x="281" y="104"/>
                  </a:moveTo>
                  <a:lnTo>
                    <a:pt x="227" y="102"/>
                  </a:lnTo>
                  <a:lnTo>
                    <a:pt x="179" y="95"/>
                  </a:lnTo>
                  <a:lnTo>
                    <a:pt x="130" y="81"/>
                  </a:lnTo>
                  <a:lnTo>
                    <a:pt x="83" y="60"/>
                  </a:lnTo>
                  <a:lnTo>
                    <a:pt x="42" y="3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31" name="Freeform 1228"/>
            <p:cNvSpPr>
              <a:spLocks noChangeAspect="1"/>
            </p:cNvSpPr>
            <p:nvPr/>
          </p:nvSpPr>
          <p:spPr bwMode="auto">
            <a:xfrm rot="87440" flipH="1">
              <a:off x="1271" y="929"/>
              <a:ext cx="50" cy="74"/>
            </a:xfrm>
            <a:custGeom>
              <a:avLst/>
              <a:gdLst>
                <a:gd name="T0" fmla="*/ 1 w 84"/>
                <a:gd name="T1" fmla="*/ 0 h 199"/>
                <a:gd name="T2" fmla="*/ 1 w 84"/>
                <a:gd name="T3" fmla="*/ 0 h 199"/>
                <a:gd name="T4" fmla="*/ 1 w 84"/>
                <a:gd name="T5" fmla="*/ 0 h 199"/>
                <a:gd name="T6" fmla="*/ 1 w 84"/>
                <a:gd name="T7" fmla="*/ 0 h 199"/>
                <a:gd name="T8" fmla="*/ 1 w 84"/>
                <a:gd name="T9" fmla="*/ 0 h 199"/>
                <a:gd name="T10" fmla="*/ 0 w 84"/>
                <a:gd name="T11" fmla="*/ 0 h 199"/>
                <a:gd name="T12" fmla="*/ 1 w 84"/>
                <a:gd name="T13" fmla="*/ 0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199">
                  <a:moveTo>
                    <a:pt x="84" y="0"/>
                  </a:moveTo>
                  <a:lnTo>
                    <a:pt x="54" y="25"/>
                  </a:lnTo>
                  <a:lnTo>
                    <a:pt x="33" y="55"/>
                  </a:lnTo>
                  <a:lnTo>
                    <a:pt x="14" y="88"/>
                  </a:lnTo>
                  <a:lnTo>
                    <a:pt x="5" y="123"/>
                  </a:lnTo>
                  <a:lnTo>
                    <a:pt x="0" y="160"/>
                  </a:lnTo>
                  <a:lnTo>
                    <a:pt x="3" y="19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32" name="Freeform 1229"/>
            <p:cNvSpPr>
              <a:spLocks noChangeAspect="1"/>
            </p:cNvSpPr>
            <p:nvPr/>
          </p:nvSpPr>
          <p:spPr bwMode="auto">
            <a:xfrm rot="87440" flipH="1">
              <a:off x="1385" y="1089"/>
              <a:ext cx="64" cy="91"/>
            </a:xfrm>
            <a:custGeom>
              <a:avLst/>
              <a:gdLst>
                <a:gd name="T0" fmla="*/ 1 w 116"/>
                <a:gd name="T1" fmla="*/ 0 h 255"/>
                <a:gd name="T2" fmla="*/ 1 w 116"/>
                <a:gd name="T3" fmla="*/ 0 h 255"/>
                <a:gd name="T4" fmla="*/ 1 w 116"/>
                <a:gd name="T5" fmla="*/ 0 h 255"/>
                <a:gd name="T6" fmla="*/ 1 w 116"/>
                <a:gd name="T7" fmla="*/ 0 h 255"/>
                <a:gd name="T8" fmla="*/ 0 w 116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255">
                  <a:moveTo>
                    <a:pt x="116" y="0"/>
                  </a:moveTo>
                  <a:lnTo>
                    <a:pt x="77" y="58"/>
                  </a:lnTo>
                  <a:lnTo>
                    <a:pt x="46" y="121"/>
                  </a:lnTo>
                  <a:lnTo>
                    <a:pt x="19" y="186"/>
                  </a:lnTo>
                  <a:lnTo>
                    <a:pt x="0" y="25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33" name="Freeform 1230"/>
            <p:cNvSpPr>
              <a:spLocks noChangeAspect="1"/>
            </p:cNvSpPr>
            <p:nvPr/>
          </p:nvSpPr>
          <p:spPr bwMode="auto">
            <a:xfrm rot="87440" flipH="1">
              <a:off x="1449" y="1134"/>
              <a:ext cx="28" cy="17"/>
            </a:xfrm>
            <a:custGeom>
              <a:avLst/>
              <a:gdLst>
                <a:gd name="T0" fmla="*/ 0 w 60"/>
                <a:gd name="T1" fmla="*/ 0 h 62"/>
                <a:gd name="T2" fmla="*/ 0 w 60"/>
                <a:gd name="T3" fmla="*/ 0 h 62"/>
                <a:gd name="T4" fmla="*/ 0 w 60"/>
                <a:gd name="T5" fmla="*/ 0 h 62"/>
                <a:gd name="T6" fmla="*/ 0 w 60"/>
                <a:gd name="T7" fmla="*/ 0 h 62"/>
                <a:gd name="T8" fmla="*/ 0 w 60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2">
                  <a:moveTo>
                    <a:pt x="0" y="0"/>
                  </a:moveTo>
                  <a:lnTo>
                    <a:pt x="9" y="23"/>
                  </a:lnTo>
                  <a:lnTo>
                    <a:pt x="21" y="39"/>
                  </a:lnTo>
                  <a:lnTo>
                    <a:pt x="39" y="53"/>
                  </a:lnTo>
                  <a:lnTo>
                    <a:pt x="60" y="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34" name="Freeform 1231"/>
            <p:cNvSpPr>
              <a:spLocks noChangeAspect="1"/>
            </p:cNvSpPr>
            <p:nvPr/>
          </p:nvSpPr>
          <p:spPr bwMode="auto">
            <a:xfrm rot="87440" flipH="1">
              <a:off x="1285" y="895"/>
              <a:ext cx="43" cy="17"/>
            </a:xfrm>
            <a:custGeom>
              <a:avLst/>
              <a:gdLst>
                <a:gd name="T0" fmla="*/ 0 w 76"/>
                <a:gd name="T1" fmla="*/ 0 h 49"/>
                <a:gd name="T2" fmla="*/ 1 w 76"/>
                <a:gd name="T3" fmla="*/ 0 h 49"/>
                <a:gd name="T4" fmla="*/ 1 w 76"/>
                <a:gd name="T5" fmla="*/ 0 h 49"/>
                <a:gd name="T6" fmla="*/ 1 w 76"/>
                <a:gd name="T7" fmla="*/ 0 h 49"/>
                <a:gd name="T8" fmla="*/ 1 w 76"/>
                <a:gd name="T9" fmla="*/ 0 h 49"/>
                <a:gd name="T10" fmla="*/ 1 w 76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9">
                  <a:moveTo>
                    <a:pt x="0" y="0"/>
                  </a:moveTo>
                  <a:lnTo>
                    <a:pt x="9" y="21"/>
                  </a:lnTo>
                  <a:lnTo>
                    <a:pt x="20" y="37"/>
                  </a:lnTo>
                  <a:lnTo>
                    <a:pt x="37" y="47"/>
                  </a:lnTo>
                  <a:lnTo>
                    <a:pt x="55" y="49"/>
                  </a:lnTo>
                  <a:lnTo>
                    <a:pt x="76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35" name="Freeform 1232"/>
            <p:cNvSpPr>
              <a:spLocks noChangeAspect="1"/>
            </p:cNvSpPr>
            <p:nvPr/>
          </p:nvSpPr>
          <p:spPr bwMode="auto">
            <a:xfrm rot="87440" flipH="1">
              <a:off x="1164" y="969"/>
              <a:ext cx="143" cy="108"/>
            </a:xfrm>
            <a:custGeom>
              <a:avLst/>
              <a:gdLst>
                <a:gd name="T0" fmla="*/ 0 w 253"/>
                <a:gd name="T1" fmla="*/ 0 h 297"/>
                <a:gd name="T2" fmla="*/ 1 w 253"/>
                <a:gd name="T3" fmla="*/ 0 h 297"/>
                <a:gd name="T4" fmla="*/ 1 w 253"/>
                <a:gd name="T5" fmla="*/ 0 h 297"/>
                <a:gd name="T6" fmla="*/ 1 w 253"/>
                <a:gd name="T7" fmla="*/ 0 h 297"/>
                <a:gd name="T8" fmla="*/ 1 w 253"/>
                <a:gd name="T9" fmla="*/ 0 h 297"/>
                <a:gd name="T10" fmla="*/ 1 w 253"/>
                <a:gd name="T11" fmla="*/ 0 h 297"/>
                <a:gd name="T12" fmla="*/ 1 w 253"/>
                <a:gd name="T13" fmla="*/ 0 h 297"/>
                <a:gd name="T14" fmla="*/ 1 w 253"/>
                <a:gd name="T15" fmla="*/ 0 h 297"/>
                <a:gd name="T16" fmla="*/ 1 w 253"/>
                <a:gd name="T17" fmla="*/ 0 h 297"/>
                <a:gd name="T18" fmla="*/ 1 w 253"/>
                <a:gd name="T19" fmla="*/ 0 h 297"/>
                <a:gd name="T20" fmla="*/ 1 w 253"/>
                <a:gd name="T21" fmla="*/ 0 h 297"/>
                <a:gd name="T22" fmla="*/ 1 w 253"/>
                <a:gd name="T23" fmla="*/ 0 h 297"/>
                <a:gd name="T24" fmla="*/ 1 w 253"/>
                <a:gd name="T25" fmla="*/ 0 h 297"/>
                <a:gd name="T26" fmla="*/ 1 w 253"/>
                <a:gd name="T27" fmla="*/ 0 h 297"/>
                <a:gd name="T28" fmla="*/ 1 w 253"/>
                <a:gd name="T29" fmla="*/ 0 h 297"/>
                <a:gd name="T30" fmla="*/ 1 w 253"/>
                <a:gd name="T31" fmla="*/ 0 h 297"/>
                <a:gd name="T32" fmla="*/ 1 w 253"/>
                <a:gd name="T33" fmla="*/ 0 h 297"/>
                <a:gd name="T34" fmla="*/ 1 w 253"/>
                <a:gd name="T35" fmla="*/ 0 h 297"/>
                <a:gd name="T36" fmla="*/ 1 w 253"/>
                <a:gd name="T37" fmla="*/ 0 h 297"/>
                <a:gd name="T38" fmla="*/ 1 w 253"/>
                <a:gd name="T39" fmla="*/ 0 h 297"/>
                <a:gd name="T40" fmla="*/ 1 w 253"/>
                <a:gd name="T41" fmla="*/ 0 h 297"/>
                <a:gd name="T42" fmla="*/ 1 w 253"/>
                <a:gd name="T43" fmla="*/ 0 h 297"/>
                <a:gd name="T44" fmla="*/ 1 w 253"/>
                <a:gd name="T45" fmla="*/ 0 h 297"/>
                <a:gd name="T46" fmla="*/ 1 w 253"/>
                <a:gd name="T47" fmla="*/ 0 h 297"/>
                <a:gd name="T48" fmla="*/ 1 w 253"/>
                <a:gd name="T49" fmla="*/ 0 h 297"/>
                <a:gd name="T50" fmla="*/ 1 w 253"/>
                <a:gd name="T51" fmla="*/ 0 h 297"/>
                <a:gd name="T52" fmla="*/ 1 w 253"/>
                <a:gd name="T53" fmla="*/ 0 h 297"/>
                <a:gd name="T54" fmla="*/ 1 w 253"/>
                <a:gd name="T55" fmla="*/ 0 h 297"/>
                <a:gd name="T56" fmla="*/ 1 w 253"/>
                <a:gd name="T57" fmla="*/ 0 h 297"/>
                <a:gd name="T58" fmla="*/ 1 w 253"/>
                <a:gd name="T59" fmla="*/ 0 h 297"/>
                <a:gd name="T60" fmla="*/ 1 w 253"/>
                <a:gd name="T61" fmla="*/ 0 h 297"/>
                <a:gd name="T62" fmla="*/ 1 w 253"/>
                <a:gd name="T63" fmla="*/ 0 h 297"/>
                <a:gd name="T64" fmla="*/ 1 w 253"/>
                <a:gd name="T65" fmla="*/ 0 h 297"/>
                <a:gd name="T66" fmla="*/ 1 w 253"/>
                <a:gd name="T67" fmla="*/ 0 h 297"/>
                <a:gd name="T68" fmla="*/ 1 w 253"/>
                <a:gd name="T69" fmla="*/ 0 h 297"/>
                <a:gd name="T70" fmla="*/ 1 w 253"/>
                <a:gd name="T71" fmla="*/ 0 h 297"/>
                <a:gd name="T72" fmla="*/ 1 w 253"/>
                <a:gd name="T73" fmla="*/ 0 h 297"/>
                <a:gd name="T74" fmla="*/ 1 w 253"/>
                <a:gd name="T75" fmla="*/ 0 h 297"/>
                <a:gd name="T76" fmla="*/ 1 w 253"/>
                <a:gd name="T77" fmla="*/ 0 h 297"/>
                <a:gd name="T78" fmla="*/ 1 w 253"/>
                <a:gd name="T79" fmla="*/ 0 h 297"/>
                <a:gd name="T80" fmla="*/ 1 w 253"/>
                <a:gd name="T81" fmla="*/ 0 h 297"/>
                <a:gd name="T82" fmla="*/ 1 w 253"/>
                <a:gd name="T83" fmla="*/ 0 h 297"/>
                <a:gd name="T84" fmla="*/ 1 w 253"/>
                <a:gd name="T85" fmla="*/ 0 h 297"/>
                <a:gd name="T86" fmla="*/ 1 w 253"/>
                <a:gd name="T87" fmla="*/ 0 h 297"/>
                <a:gd name="T88" fmla="*/ 1 w 253"/>
                <a:gd name="T89" fmla="*/ 0 h 297"/>
                <a:gd name="T90" fmla="*/ 1 w 253"/>
                <a:gd name="T91" fmla="*/ 0 h 297"/>
                <a:gd name="T92" fmla="*/ 1 w 253"/>
                <a:gd name="T93" fmla="*/ 0 h 297"/>
                <a:gd name="T94" fmla="*/ 1 w 253"/>
                <a:gd name="T95" fmla="*/ 0 h 297"/>
                <a:gd name="T96" fmla="*/ 1 w 253"/>
                <a:gd name="T97" fmla="*/ 0 h 297"/>
                <a:gd name="T98" fmla="*/ 1 w 253"/>
                <a:gd name="T99" fmla="*/ 0 h 297"/>
                <a:gd name="T100" fmla="*/ 1 w 253"/>
                <a:gd name="T101" fmla="*/ 0 h 297"/>
                <a:gd name="T102" fmla="*/ 1 w 253"/>
                <a:gd name="T103" fmla="*/ 0 h 297"/>
                <a:gd name="T104" fmla="*/ 1 w 253"/>
                <a:gd name="T105" fmla="*/ 0 h 297"/>
                <a:gd name="T106" fmla="*/ 1 w 253"/>
                <a:gd name="T107" fmla="*/ 0 h 297"/>
                <a:gd name="T108" fmla="*/ 1 w 253"/>
                <a:gd name="T109" fmla="*/ 0 h 297"/>
                <a:gd name="T110" fmla="*/ 1 w 253"/>
                <a:gd name="T111" fmla="*/ 0 h 297"/>
                <a:gd name="T112" fmla="*/ 1 w 253"/>
                <a:gd name="T113" fmla="*/ 0 h 297"/>
                <a:gd name="T114" fmla="*/ 1 w 253"/>
                <a:gd name="T115" fmla="*/ 0 h 297"/>
                <a:gd name="T116" fmla="*/ 1 w 253"/>
                <a:gd name="T117" fmla="*/ 0 h 297"/>
                <a:gd name="T118" fmla="*/ 0 w 253"/>
                <a:gd name="T119" fmla="*/ 0 h 2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53" h="297">
                  <a:moveTo>
                    <a:pt x="0" y="132"/>
                  </a:moveTo>
                  <a:lnTo>
                    <a:pt x="18" y="100"/>
                  </a:lnTo>
                  <a:lnTo>
                    <a:pt x="44" y="70"/>
                  </a:lnTo>
                  <a:lnTo>
                    <a:pt x="74" y="44"/>
                  </a:lnTo>
                  <a:lnTo>
                    <a:pt x="109" y="28"/>
                  </a:lnTo>
                  <a:lnTo>
                    <a:pt x="125" y="14"/>
                  </a:lnTo>
                  <a:lnTo>
                    <a:pt x="144" y="5"/>
                  </a:lnTo>
                  <a:lnTo>
                    <a:pt x="164" y="0"/>
                  </a:lnTo>
                  <a:lnTo>
                    <a:pt x="185" y="5"/>
                  </a:lnTo>
                  <a:lnTo>
                    <a:pt x="188" y="16"/>
                  </a:lnTo>
                  <a:lnTo>
                    <a:pt x="185" y="28"/>
                  </a:lnTo>
                  <a:lnTo>
                    <a:pt x="176" y="35"/>
                  </a:lnTo>
                  <a:lnTo>
                    <a:pt x="151" y="28"/>
                  </a:lnTo>
                  <a:lnTo>
                    <a:pt x="123" y="28"/>
                  </a:lnTo>
                  <a:lnTo>
                    <a:pt x="97" y="35"/>
                  </a:lnTo>
                  <a:lnTo>
                    <a:pt x="130" y="30"/>
                  </a:lnTo>
                  <a:lnTo>
                    <a:pt x="162" y="30"/>
                  </a:lnTo>
                  <a:lnTo>
                    <a:pt x="195" y="42"/>
                  </a:lnTo>
                  <a:lnTo>
                    <a:pt x="222" y="58"/>
                  </a:lnTo>
                  <a:lnTo>
                    <a:pt x="246" y="81"/>
                  </a:lnTo>
                  <a:lnTo>
                    <a:pt x="253" y="95"/>
                  </a:lnTo>
                  <a:lnTo>
                    <a:pt x="250" y="111"/>
                  </a:lnTo>
                  <a:lnTo>
                    <a:pt x="241" y="125"/>
                  </a:lnTo>
                  <a:lnTo>
                    <a:pt x="227" y="135"/>
                  </a:lnTo>
                  <a:lnTo>
                    <a:pt x="211" y="132"/>
                  </a:lnTo>
                  <a:lnTo>
                    <a:pt x="174" y="104"/>
                  </a:lnTo>
                  <a:lnTo>
                    <a:pt x="132" y="81"/>
                  </a:lnTo>
                  <a:lnTo>
                    <a:pt x="183" y="114"/>
                  </a:lnTo>
                  <a:lnTo>
                    <a:pt x="227" y="151"/>
                  </a:lnTo>
                  <a:lnTo>
                    <a:pt x="229" y="167"/>
                  </a:lnTo>
                  <a:lnTo>
                    <a:pt x="225" y="183"/>
                  </a:lnTo>
                  <a:lnTo>
                    <a:pt x="215" y="195"/>
                  </a:lnTo>
                  <a:lnTo>
                    <a:pt x="199" y="202"/>
                  </a:lnTo>
                  <a:lnTo>
                    <a:pt x="183" y="202"/>
                  </a:lnTo>
                  <a:lnTo>
                    <a:pt x="169" y="197"/>
                  </a:lnTo>
                  <a:lnTo>
                    <a:pt x="146" y="169"/>
                  </a:lnTo>
                  <a:lnTo>
                    <a:pt x="120" y="146"/>
                  </a:lnTo>
                  <a:lnTo>
                    <a:pt x="90" y="125"/>
                  </a:lnTo>
                  <a:lnTo>
                    <a:pt x="134" y="162"/>
                  </a:lnTo>
                  <a:lnTo>
                    <a:pt x="176" y="204"/>
                  </a:lnTo>
                  <a:lnTo>
                    <a:pt x="176" y="218"/>
                  </a:lnTo>
                  <a:lnTo>
                    <a:pt x="171" y="234"/>
                  </a:lnTo>
                  <a:lnTo>
                    <a:pt x="160" y="246"/>
                  </a:lnTo>
                  <a:lnTo>
                    <a:pt x="144" y="251"/>
                  </a:lnTo>
                  <a:lnTo>
                    <a:pt x="130" y="248"/>
                  </a:lnTo>
                  <a:lnTo>
                    <a:pt x="116" y="239"/>
                  </a:lnTo>
                  <a:lnTo>
                    <a:pt x="90" y="211"/>
                  </a:lnTo>
                  <a:lnTo>
                    <a:pt x="62" y="186"/>
                  </a:lnTo>
                  <a:lnTo>
                    <a:pt x="97" y="218"/>
                  </a:lnTo>
                  <a:lnTo>
                    <a:pt x="125" y="255"/>
                  </a:lnTo>
                  <a:lnTo>
                    <a:pt x="125" y="271"/>
                  </a:lnTo>
                  <a:lnTo>
                    <a:pt x="118" y="285"/>
                  </a:lnTo>
                  <a:lnTo>
                    <a:pt x="104" y="292"/>
                  </a:lnTo>
                  <a:lnTo>
                    <a:pt x="90" y="297"/>
                  </a:lnTo>
                  <a:lnTo>
                    <a:pt x="74" y="292"/>
                  </a:lnTo>
                  <a:lnTo>
                    <a:pt x="62" y="283"/>
                  </a:lnTo>
                  <a:lnTo>
                    <a:pt x="37" y="251"/>
                  </a:lnTo>
                  <a:lnTo>
                    <a:pt x="18" y="213"/>
                  </a:lnTo>
                  <a:lnTo>
                    <a:pt x="4" y="17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36" name="Freeform 1233"/>
            <p:cNvSpPr>
              <a:spLocks noChangeAspect="1"/>
            </p:cNvSpPr>
            <p:nvPr/>
          </p:nvSpPr>
          <p:spPr bwMode="auto">
            <a:xfrm rot="87440" flipH="1">
              <a:off x="1321" y="958"/>
              <a:ext cx="121" cy="45"/>
            </a:xfrm>
            <a:custGeom>
              <a:avLst/>
              <a:gdLst>
                <a:gd name="T0" fmla="*/ 1 w 220"/>
                <a:gd name="T1" fmla="*/ 0 h 137"/>
                <a:gd name="T2" fmla="*/ 1 w 220"/>
                <a:gd name="T3" fmla="*/ 0 h 137"/>
                <a:gd name="T4" fmla="*/ 1 w 220"/>
                <a:gd name="T5" fmla="*/ 0 h 137"/>
                <a:gd name="T6" fmla="*/ 1 w 220"/>
                <a:gd name="T7" fmla="*/ 0 h 137"/>
                <a:gd name="T8" fmla="*/ 1 w 220"/>
                <a:gd name="T9" fmla="*/ 0 h 137"/>
                <a:gd name="T10" fmla="*/ 1 w 220"/>
                <a:gd name="T11" fmla="*/ 0 h 137"/>
                <a:gd name="T12" fmla="*/ 1 w 220"/>
                <a:gd name="T13" fmla="*/ 0 h 137"/>
                <a:gd name="T14" fmla="*/ 1 w 220"/>
                <a:gd name="T15" fmla="*/ 0 h 137"/>
                <a:gd name="T16" fmla="*/ 1 w 220"/>
                <a:gd name="T17" fmla="*/ 0 h 137"/>
                <a:gd name="T18" fmla="*/ 1 w 220"/>
                <a:gd name="T19" fmla="*/ 0 h 137"/>
                <a:gd name="T20" fmla="*/ 1 w 220"/>
                <a:gd name="T21" fmla="*/ 0 h 137"/>
                <a:gd name="T22" fmla="*/ 1 w 220"/>
                <a:gd name="T23" fmla="*/ 0 h 137"/>
                <a:gd name="T24" fmla="*/ 1 w 220"/>
                <a:gd name="T25" fmla="*/ 0 h 137"/>
                <a:gd name="T26" fmla="*/ 1 w 220"/>
                <a:gd name="T27" fmla="*/ 0 h 137"/>
                <a:gd name="T28" fmla="*/ 0 w 220"/>
                <a:gd name="T29" fmla="*/ 0 h 137"/>
                <a:gd name="T30" fmla="*/ 1 w 220"/>
                <a:gd name="T31" fmla="*/ 0 h 137"/>
                <a:gd name="T32" fmla="*/ 1 w 220"/>
                <a:gd name="T33" fmla="*/ 0 h 137"/>
                <a:gd name="T34" fmla="*/ 1 w 220"/>
                <a:gd name="T35" fmla="*/ 0 h 137"/>
                <a:gd name="T36" fmla="*/ 1 w 220"/>
                <a:gd name="T37" fmla="*/ 0 h 137"/>
                <a:gd name="T38" fmla="*/ 1 w 220"/>
                <a:gd name="T39" fmla="*/ 0 h 137"/>
                <a:gd name="T40" fmla="*/ 1 w 220"/>
                <a:gd name="T41" fmla="*/ 0 h 137"/>
                <a:gd name="T42" fmla="*/ 1 w 220"/>
                <a:gd name="T43" fmla="*/ 0 h 137"/>
                <a:gd name="T44" fmla="*/ 1 w 220"/>
                <a:gd name="T45" fmla="*/ 0 h 1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0" h="137">
                  <a:moveTo>
                    <a:pt x="211" y="91"/>
                  </a:moveTo>
                  <a:lnTo>
                    <a:pt x="218" y="75"/>
                  </a:lnTo>
                  <a:lnTo>
                    <a:pt x="220" y="56"/>
                  </a:lnTo>
                  <a:lnTo>
                    <a:pt x="213" y="40"/>
                  </a:lnTo>
                  <a:lnTo>
                    <a:pt x="204" y="24"/>
                  </a:lnTo>
                  <a:lnTo>
                    <a:pt x="190" y="14"/>
                  </a:lnTo>
                  <a:lnTo>
                    <a:pt x="199" y="49"/>
                  </a:lnTo>
                  <a:lnTo>
                    <a:pt x="190" y="14"/>
                  </a:lnTo>
                  <a:lnTo>
                    <a:pt x="157" y="3"/>
                  </a:lnTo>
                  <a:lnTo>
                    <a:pt x="127" y="0"/>
                  </a:lnTo>
                  <a:lnTo>
                    <a:pt x="95" y="5"/>
                  </a:lnTo>
                  <a:lnTo>
                    <a:pt x="64" y="14"/>
                  </a:lnTo>
                  <a:lnTo>
                    <a:pt x="39" y="33"/>
                  </a:lnTo>
                  <a:lnTo>
                    <a:pt x="16" y="56"/>
                  </a:lnTo>
                  <a:lnTo>
                    <a:pt x="0" y="84"/>
                  </a:lnTo>
                  <a:lnTo>
                    <a:pt x="13" y="107"/>
                  </a:lnTo>
                  <a:lnTo>
                    <a:pt x="34" y="126"/>
                  </a:lnTo>
                  <a:lnTo>
                    <a:pt x="60" y="137"/>
                  </a:lnTo>
                  <a:lnTo>
                    <a:pt x="83" y="114"/>
                  </a:lnTo>
                  <a:lnTo>
                    <a:pt x="113" y="98"/>
                  </a:lnTo>
                  <a:lnTo>
                    <a:pt x="143" y="88"/>
                  </a:lnTo>
                  <a:lnTo>
                    <a:pt x="176" y="86"/>
                  </a:lnTo>
                  <a:lnTo>
                    <a:pt x="211" y="91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11837" name="Group 1234"/>
            <p:cNvGrpSpPr>
              <a:grpSpLocks noChangeAspect="1"/>
            </p:cNvGrpSpPr>
            <p:nvPr/>
          </p:nvGrpSpPr>
          <p:grpSpPr bwMode="auto">
            <a:xfrm rot="87440" flipH="1">
              <a:off x="1129" y="696"/>
              <a:ext cx="220" cy="22"/>
              <a:chOff x="5136" y="2768"/>
              <a:chExt cx="399" cy="54"/>
            </a:xfrm>
          </p:grpSpPr>
          <p:sp>
            <p:nvSpPr>
              <p:cNvPr id="111843" name="Freeform 1235"/>
              <p:cNvSpPr>
                <a:spLocks noChangeAspect="1"/>
              </p:cNvSpPr>
              <p:nvPr/>
            </p:nvSpPr>
            <p:spPr bwMode="auto">
              <a:xfrm>
                <a:off x="5354" y="2815"/>
                <a:ext cx="181" cy="7"/>
              </a:xfrm>
              <a:custGeom>
                <a:avLst/>
                <a:gdLst>
                  <a:gd name="T0" fmla="*/ 0 w 181"/>
                  <a:gd name="T1" fmla="*/ 7 h 7"/>
                  <a:gd name="T2" fmla="*/ 60 w 181"/>
                  <a:gd name="T3" fmla="*/ 0 h 7"/>
                  <a:gd name="T4" fmla="*/ 120 w 181"/>
                  <a:gd name="T5" fmla="*/ 0 h 7"/>
                  <a:gd name="T6" fmla="*/ 181 w 181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1" h="7">
                    <a:moveTo>
                      <a:pt x="0" y="7"/>
                    </a:moveTo>
                    <a:lnTo>
                      <a:pt x="60" y="0"/>
                    </a:lnTo>
                    <a:lnTo>
                      <a:pt x="120" y="0"/>
                    </a:lnTo>
                    <a:lnTo>
                      <a:pt x="181" y="7"/>
                    </a:lnTo>
                  </a:path>
                </a:pathLst>
              </a:custGeom>
              <a:noFill/>
              <a:ln w="587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844" name="Freeform 1236"/>
              <p:cNvSpPr>
                <a:spLocks noChangeAspect="1"/>
              </p:cNvSpPr>
              <p:nvPr/>
            </p:nvSpPr>
            <p:spPr bwMode="auto">
              <a:xfrm>
                <a:off x="5136" y="2768"/>
                <a:ext cx="107" cy="30"/>
              </a:xfrm>
              <a:custGeom>
                <a:avLst/>
                <a:gdLst>
                  <a:gd name="T0" fmla="*/ 107 w 107"/>
                  <a:gd name="T1" fmla="*/ 30 h 30"/>
                  <a:gd name="T2" fmla="*/ 72 w 107"/>
                  <a:gd name="T3" fmla="*/ 12 h 30"/>
                  <a:gd name="T4" fmla="*/ 37 w 107"/>
                  <a:gd name="T5" fmla="*/ 3 h 30"/>
                  <a:gd name="T6" fmla="*/ 0 w 107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30">
                    <a:moveTo>
                      <a:pt x="107" y="30"/>
                    </a:moveTo>
                    <a:lnTo>
                      <a:pt x="72" y="12"/>
                    </a:lnTo>
                    <a:lnTo>
                      <a:pt x="37" y="3"/>
                    </a:lnTo>
                    <a:lnTo>
                      <a:pt x="0" y="0"/>
                    </a:lnTo>
                  </a:path>
                </a:pathLst>
              </a:custGeom>
              <a:noFill/>
              <a:ln w="587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11838" name="Freeform 1238"/>
            <p:cNvSpPr>
              <a:spLocks/>
            </p:cNvSpPr>
            <p:nvPr/>
          </p:nvSpPr>
          <p:spPr bwMode="auto">
            <a:xfrm>
              <a:off x="1150" y="656"/>
              <a:ext cx="263" cy="45"/>
            </a:xfrm>
            <a:custGeom>
              <a:avLst/>
              <a:gdLst>
                <a:gd name="T0" fmla="*/ 0 w 37"/>
                <a:gd name="T1" fmla="*/ 2147483646 h 8"/>
                <a:gd name="T2" fmla="*/ 2147483646 w 37"/>
                <a:gd name="T3" fmla="*/ 2147483646 h 8"/>
                <a:gd name="T4" fmla="*/ 2147483646 w 37"/>
                <a:gd name="T5" fmla="*/ 2147483646 h 8"/>
                <a:gd name="T6" fmla="*/ 2147483646 w 37"/>
                <a:gd name="T7" fmla="*/ 0 h 8"/>
                <a:gd name="T8" fmla="*/ 2147483646 w 37"/>
                <a:gd name="T9" fmla="*/ 2147483646 h 8"/>
                <a:gd name="T10" fmla="*/ 2147483646 w 37"/>
                <a:gd name="T11" fmla="*/ 2147483646 h 8"/>
                <a:gd name="T12" fmla="*/ 2147483646 w 37"/>
                <a:gd name="T13" fmla="*/ 2147483646 h 8"/>
                <a:gd name="T14" fmla="*/ 2147483646 w 37"/>
                <a:gd name="T15" fmla="*/ 2147483646 h 8"/>
                <a:gd name="T16" fmla="*/ 2147483646 w 37"/>
                <a:gd name="T17" fmla="*/ 2147483646 h 8"/>
                <a:gd name="T18" fmla="*/ 2147483646 w 37"/>
                <a:gd name="T19" fmla="*/ 2147483646 h 8"/>
                <a:gd name="T20" fmla="*/ 2147483646 w 37"/>
                <a:gd name="T21" fmla="*/ 2147483646 h 8"/>
                <a:gd name="T22" fmla="*/ 2147483646 w 37"/>
                <a:gd name="T23" fmla="*/ 2147483646 h 8"/>
                <a:gd name="T24" fmla="*/ 0 w 37"/>
                <a:gd name="T25" fmla="*/ 2147483646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8">
                  <a:moveTo>
                    <a:pt x="0" y="7"/>
                  </a:moveTo>
                  <a:lnTo>
                    <a:pt x="6" y="3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7" y="1"/>
                  </a:lnTo>
                  <a:lnTo>
                    <a:pt x="33" y="4"/>
                  </a:lnTo>
                  <a:lnTo>
                    <a:pt x="37" y="6"/>
                  </a:lnTo>
                  <a:lnTo>
                    <a:pt x="36" y="8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12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39" name="Freeform 1239"/>
            <p:cNvSpPr>
              <a:spLocks/>
            </p:cNvSpPr>
            <p:nvPr/>
          </p:nvSpPr>
          <p:spPr bwMode="auto">
            <a:xfrm>
              <a:off x="1349" y="684"/>
              <a:ext cx="57" cy="23"/>
            </a:xfrm>
            <a:custGeom>
              <a:avLst/>
              <a:gdLst>
                <a:gd name="T0" fmla="*/ 2147483646 w 8"/>
                <a:gd name="T1" fmla="*/ 2147483646 h 4"/>
                <a:gd name="T2" fmla="*/ 2147483646 w 8"/>
                <a:gd name="T3" fmla="*/ 0 h 4"/>
                <a:gd name="T4" fmla="*/ 0 w 8"/>
                <a:gd name="T5" fmla="*/ 0 h 4"/>
                <a:gd name="T6" fmla="*/ 2147483646 w 8"/>
                <a:gd name="T7" fmla="*/ 2147483646 h 4"/>
                <a:gd name="T8" fmla="*/ 2147483646 w 8"/>
                <a:gd name="T9" fmla="*/ 2147483646 h 4"/>
                <a:gd name="T10" fmla="*/ 2147483646 w 8"/>
                <a:gd name="T11" fmla="*/ 2147483646 h 4"/>
                <a:gd name="T12" fmla="*/ 2147483646 w 8"/>
                <a:gd name="T13" fmla="*/ 2147483646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">
                  <a:moveTo>
                    <a:pt x="8" y="2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40" name="Freeform 1240"/>
            <p:cNvSpPr>
              <a:spLocks/>
            </p:cNvSpPr>
            <p:nvPr/>
          </p:nvSpPr>
          <p:spPr bwMode="auto">
            <a:xfrm>
              <a:off x="1044" y="866"/>
              <a:ext cx="362" cy="279"/>
            </a:xfrm>
            <a:custGeom>
              <a:avLst/>
              <a:gdLst>
                <a:gd name="T0" fmla="*/ 2147483646 w 51"/>
                <a:gd name="T1" fmla="*/ 0 h 49"/>
                <a:gd name="T2" fmla="*/ 2147483646 w 51"/>
                <a:gd name="T3" fmla="*/ 2147483646 h 49"/>
                <a:gd name="T4" fmla="*/ 2147483646 w 51"/>
                <a:gd name="T5" fmla="*/ 2147483646 h 49"/>
                <a:gd name="T6" fmla="*/ 2147483646 w 51"/>
                <a:gd name="T7" fmla="*/ 2147483646 h 49"/>
                <a:gd name="T8" fmla="*/ 2147483646 w 51"/>
                <a:gd name="T9" fmla="*/ 2147483646 h 49"/>
                <a:gd name="T10" fmla="*/ 0 w 51"/>
                <a:gd name="T11" fmla="*/ 2147483646 h 49"/>
                <a:gd name="T12" fmla="*/ 0 w 51"/>
                <a:gd name="T13" fmla="*/ 2147483646 h 49"/>
                <a:gd name="T14" fmla="*/ 2147483646 w 51"/>
                <a:gd name="T15" fmla="*/ 2147483646 h 49"/>
                <a:gd name="T16" fmla="*/ 2147483646 w 51"/>
                <a:gd name="T17" fmla="*/ 2147483646 h 49"/>
                <a:gd name="T18" fmla="*/ 2147483646 w 51"/>
                <a:gd name="T19" fmla="*/ 2147483646 h 49"/>
                <a:gd name="T20" fmla="*/ 2147483646 w 51"/>
                <a:gd name="T21" fmla="*/ 2147483646 h 49"/>
                <a:gd name="T22" fmla="*/ 2147483646 w 51"/>
                <a:gd name="T23" fmla="*/ 2147483646 h 49"/>
                <a:gd name="T24" fmla="*/ 2147483646 w 51"/>
                <a:gd name="T25" fmla="*/ 2147483646 h 49"/>
                <a:gd name="T26" fmla="*/ 2147483646 w 51"/>
                <a:gd name="T27" fmla="*/ 2147483646 h 49"/>
                <a:gd name="T28" fmla="*/ 2147483646 w 51"/>
                <a:gd name="T29" fmla="*/ 2147483646 h 49"/>
                <a:gd name="T30" fmla="*/ 2147483646 w 51"/>
                <a:gd name="T31" fmla="*/ 2147483646 h 49"/>
                <a:gd name="T32" fmla="*/ 2147483646 w 51"/>
                <a:gd name="T33" fmla="*/ 2147483646 h 49"/>
                <a:gd name="T34" fmla="*/ 2147483646 w 51"/>
                <a:gd name="T35" fmla="*/ 2147483646 h 49"/>
                <a:gd name="T36" fmla="*/ 2147483646 w 51"/>
                <a:gd name="T37" fmla="*/ 2147483646 h 49"/>
                <a:gd name="T38" fmla="*/ 2147483646 w 51"/>
                <a:gd name="T39" fmla="*/ 2147483646 h 49"/>
                <a:gd name="T40" fmla="*/ 2147483646 w 51"/>
                <a:gd name="T41" fmla="*/ 2147483646 h 49"/>
                <a:gd name="T42" fmla="*/ 2147483646 w 51"/>
                <a:gd name="T43" fmla="*/ 2147483646 h 49"/>
                <a:gd name="T44" fmla="*/ 2147483646 w 51"/>
                <a:gd name="T45" fmla="*/ 2147483646 h 49"/>
                <a:gd name="T46" fmla="*/ 2147483646 w 51"/>
                <a:gd name="T47" fmla="*/ 2147483646 h 49"/>
                <a:gd name="T48" fmla="*/ 2147483646 w 51"/>
                <a:gd name="T49" fmla="*/ 2147483646 h 49"/>
                <a:gd name="T50" fmla="*/ 2147483646 w 51"/>
                <a:gd name="T51" fmla="*/ 2147483646 h 49"/>
                <a:gd name="T52" fmla="*/ 2147483646 w 51"/>
                <a:gd name="T53" fmla="*/ 2147483646 h 49"/>
                <a:gd name="T54" fmla="*/ 2147483646 w 51"/>
                <a:gd name="T55" fmla="*/ 2147483646 h 49"/>
                <a:gd name="T56" fmla="*/ 2147483646 w 51"/>
                <a:gd name="T57" fmla="*/ 2147483646 h 49"/>
                <a:gd name="T58" fmla="*/ 2147483646 w 51"/>
                <a:gd name="T59" fmla="*/ 2147483646 h 49"/>
                <a:gd name="T60" fmla="*/ 2147483646 w 51"/>
                <a:gd name="T61" fmla="*/ 2147483646 h 49"/>
                <a:gd name="T62" fmla="*/ 2147483646 w 51"/>
                <a:gd name="T63" fmla="*/ 2147483646 h 49"/>
                <a:gd name="T64" fmla="*/ 2147483646 w 51"/>
                <a:gd name="T65" fmla="*/ 0 h 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49">
                  <a:moveTo>
                    <a:pt x="15" y="0"/>
                  </a:moveTo>
                  <a:lnTo>
                    <a:pt x="15" y="4"/>
                  </a:lnTo>
                  <a:lnTo>
                    <a:pt x="11" y="6"/>
                  </a:lnTo>
                  <a:lnTo>
                    <a:pt x="4" y="11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8" y="34"/>
                  </a:lnTo>
                  <a:lnTo>
                    <a:pt x="18" y="42"/>
                  </a:lnTo>
                  <a:lnTo>
                    <a:pt x="28" y="47"/>
                  </a:lnTo>
                  <a:lnTo>
                    <a:pt x="34" y="49"/>
                  </a:lnTo>
                  <a:lnTo>
                    <a:pt x="39" y="49"/>
                  </a:lnTo>
                  <a:lnTo>
                    <a:pt x="46" y="45"/>
                  </a:lnTo>
                  <a:lnTo>
                    <a:pt x="47" y="40"/>
                  </a:lnTo>
                  <a:lnTo>
                    <a:pt x="51" y="24"/>
                  </a:lnTo>
                  <a:lnTo>
                    <a:pt x="48" y="22"/>
                  </a:lnTo>
                  <a:lnTo>
                    <a:pt x="45" y="30"/>
                  </a:lnTo>
                  <a:lnTo>
                    <a:pt x="42" y="41"/>
                  </a:lnTo>
                  <a:lnTo>
                    <a:pt x="39" y="44"/>
                  </a:lnTo>
                  <a:lnTo>
                    <a:pt x="35" y="45"/>
                  </a:lnTo>
                  <a:lnTo>
                    <a:pt x="30" y="43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7" y="15"/>
                  </a:lnTo>
                  <a:lnTo>
                    <a:pt x="10" y="13"/>
                  </a:lnTo>
                  <a:lnTo>
                    <a:pt x="18" y="6"/>
                  </a:lnTo>
                  <a:lnTo>
                    <a:pt x="25" y="8"/>
                  </a:lnTo>
                  <a:lnTo>
                    <a:pt x="33" y="9"/>
                  </a:lnTo>
                  <a:lnTo>
                    <a:pt x="30" y="2"/>
                  </a:lnTo>
                  <a:lnTo>
                    <a:pt x="24" y="2"/>
                  </a:lnTo>
                  <a:lnTo>
                    <a:pt x="20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41" name="Freeform 1241"/>
            <p:cNvSpPr>
              <a:spLocks/>
            </p:cNvSpPr>
            <p:nvPr/>
          </p:nvSpPr>
          <p:spPr bwMode="auto">
            <a:xfrm>
              <a:off x="1278" y="866"/>
              <a:ext cx="57" cy="46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147483646 h 8"/>
                <a:gd name="T4" fmla="*/ 2147483646 w 8"/>
                <a:gd name="T5" fmla="*/ 2147483646 h 8"/>
                <a:gd name="T6" fmla="*/ 2147483646 w 8"/>
                <a:gd name="T7" fmla="*/ 2147483646 h 8"/>
                <a:gd name="T8" fmla="*/ 2147483646 w 8"/>
                <a:gd name="T9" fmla="*/ 2147483646 h 8"/>
                <a:gd name="T10" fmla="*/ 2147483646 w 8"/>
                <a:gd name="T11" fmla="*/ 0 h 8"/>
                <a:gd name="T12" fmla="*/ 0 w 8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7"/>
                  </a:lnTo>
                  <a:lnTo>
                    <a:pt x="4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842" name="Freeform 1242"/>
            <p:cNvSpPr>
              <a:spLocks/>
            </p:cNvSpPr>
            <p:nvPr/>
          </p:nvSpPr>
          <p:spPr bwMode="auto">
            <a:xfrm>
              <a:off x="1335" y="889"/>
              <a:ext cx="199" cy="182"/>
            </a:xfrm>
            <a:custGeom>
              <a:avLst/>
              <a:gdLst>
                <a:gd name="T0" fmla="*/ 0 w 28"/>
                <a:gd name="T1" fmla="*/ 2147483646 h 32"/>
                <a:gd name="T2" fmla="*/ 2147483646 w 28"/>
                <a:gd name="T3" fmla="*/ 2147483646 h 32"/>
                <a:gd name="T4" fmla="*/ 2147483646 w 28"/>
                <a:gd name="T5" fmla="*/ 2147483646 h 32"/>
                <a:gd name="T6" fmla="*/ 2147483646 w 28"/>
                <a:gd name="T7" fmla="*/ 2147483646 h 32"/>
                <a:gd name="T8" fmla="*/ 2147483646 w 28"/>
                <a:gd name="T9" fmla="*/ 2147483646 h 32"/>
                <a:gd name="T10" fmla="*/ 2147483646 w 28"/>
                <a:gd name="T11" fmla="*/ 2147483646 h 32"/>
                <a:gd name="T12" fmla="*/ 2147483646 w 28"/>
                <a:gd name="T13" fmla="*/ 2147483646 h 32"/>
                <a:gd name="T14" fmla="*/ 2147483646 w 28"/>
                <a:gd name="T15" fmla="*/ 2147483646 h 32"/>
                <a:gd name="T16" fmla="*/ 2147483646 w 28"/>
                <a:gd name="T17" fmla="*/ 2147483646 h 32"/>
                <a:gd name="T18" fmla="*/ 2147483646 w 28"/>
                <a:gd name="T19" fmla="*/ 2147483646 h 32"/>
                <a:gd name="T20" fmla="*/ 2147483646 w 28"/>
                <a:gd name="T21" fmla="*/ 2147483646 h 32"/>
                <a:gd name="T22" fmla="*/ 2147483646 w 28"/>
                <a:gd name="T23" fmla="*/ 2147483646 h 32"/>
                <a:gd name="T24" fmla="*/ 2147483646 w 28"/>
                <a:gd name="T25" fmla="*/ 2147483646 h 32"/>
                <a:gd name="T26" fmla="*/ 2147483646 w 28"/>
                <a:gd name="T27" fmla="*/ 2147483646 h 32"/>
                <a:gd name="T28" fmla="*/ 2147483646 w 28"/>
                <a:gd name="T29" fmla="*/ 2147483646 h 32"/>
                <a:gd name="T30" fmla="*/ 2147483646 w 28"/>
                <a:gd name="T31" fmla="*/ 2147483646 h 32"/>
                <a:gd name="T32" fmla="*/ 2147483646 w 28"/>
                <a:gd name="T33" fmla="*/ 2147483646 h 32"/>
                <a:gd name="T34" fmla="*/ 2147483646 w 28"/>
                <a:gd name="T35" fmla="*/ 0 h 32"/>
                <a:gd name="T36" fmla="*/ 0 w 28"/>
                <a:gd name="T37" fmla="*/ 2147483646 h 3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8" h="32">
                  <a:moveTo>
                    <a:pt x="0" y="2"/>
                  </a:moveTo>
                  <a:lnTo>
                    <a:pt x="11" y="9"/>
                  </a:lnTo>
                  <a:lnTo>
                    <a:pt x="23" y="17"/>
                  </a:lnTo>
                  <a:lnTo>
                    <a:pt x="25" y="22"/>
                  </a:lnTo>
                  <a:lnTo>
                    <a:pt x="23" y="26"/>
                  </a:lnTo>
                  <a:lnTo>
                    <a:pt x="16" y="28"/>
                  </a:lnTo>
                  <a:lnTo>
                    <a:pt x="10" y="27"/>
                  </a:lnTo>
                  <a:lnTo>
                    <a:pt x="8" y="32"/>
                  </a:lnTo>
                  <a:lnTo>
                    <a:pt x="15" y="32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8" y="20"/>
                  </a:lnTo>
                  <a:lnTo>
                    <a:pt x="25" y="16"/>
                  </a:lnTo>
                  <a:lnTo>
                    <a:pt x="21" y="12"/>
                  </a:lnTo>
                  <a:lnTo>
                    <a:pt x="13" y="7"/>
                  </a:lnTo>
                  <a:lnTo>
                    <a:pt x="6" y="3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111622" name="Group 1635"/>
          <p:cNvGrpSpPr>
            <a:grpSpLocks/>
          </p:cNvGrpSpPr>
          <p:nvPr/>
        </p:nvGrpSpPr>
        <p:grpSpPr bwMode="auto">
          <a:xfrm>
            <a:off x="6934200" y="533400"/>
            <a:ext cx="814388" cy="990600"/>
            <a:chOff x="3408" y="336"/>
            <a:chExt cx="513" cy="624"/>
          </a:xfrm>
        </p:grpSpPr>
        <p:sp>
          <p:nvSpPr>
            <p:cNvPr id="111742" name="Freeform 1245"/>
            <p:cNvSpPr>
              <a:spLocks noChangeAspect="1"/>
            </p:cNvSpPr>
            <p:nvPr/>
          </p:nvSpPr>
          <p:spPr bwMode="auto">
            <a:xfrm rot="349371">
              <a:off x="3895" y="515"/>
              <a:ext cx="13" cy="6"/>
            </a:xfrm>
            <a:custGeom>
              <a:avLst/>
              <a:gdLst>
                <a:gd name="T0" fmla="*/ 0 w 24"/>
                <a:gd name="T1" fmla="*/ 0 h 21"/>
                <a:gd name="T2" fmla="*/ 1 w 24"/>
                <a:gd name="T3" fmla="*/ 0 h 21"/>
                <a:gd name="T4" fmla="*/ 1 w 24"/>
                <a:gd name="T5" fmla="*/ 0 h 21"/>
                <a:gd name="T6" fmla="*/ 1 w 24"/>
                <a:gd name="T7" fmla="*/ 0 h 21"/>
                <a:gd name="T8" fmla="*/ 1 w 24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1">
                  <a:moveTo>
                    <a:pt x="0" y="8"/>
                  </a:moveTo>
                  <a:lnTo>
                    <a:pt x="11" y="18"/>
                  </a:lnTo>
                  <a:lnTo>
                    <a:pt x="19" y="21"/>
                  </a:lnTo>
                  <a:lnTo>
                    <a:pt x="24" y="13"/>
                  </a:lnTo>
                  <a:lnTo>
                    <a:pt x="2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43" name="Freeform 1246"/>
            <p:cNvSpPr>
              <a:spLocks noChangeAspect="1"/>
            </p:cNvSpPr>
            <p:nvPr/>
          </p:nvSpPr>
          <p:spPr bwMode="auto">
            <a:xfrm rot="349371">
              <a:off x="3518" y="336"/>
              <a:ext cx="390" cy="140"/>
            </a:xfrm>
            <a:custGeom>
              <a:avLst/>
              <a:gdLst>
                <a:gd name="T0" fmla="*/ 1 w 757"/>
                <a:gd name="T1" fmla="*/ 0 h 447"/>
                <a:gd name="T2" fmla="*/ 1 w 757"/>
                <a:gd name="T3" fmla="*/ 0 h 447"/>
                <a:gd name="T4" fmla="*/ 1 w 757"/>
                <a:gd name="T5" fmla="*/ 0 h 447"/>
                <a:gd name="T6" fmla="*/ 0 w 757"/>
                <a:gd name="T7" fmla="*/ 0 h 447"/>
                <a:gd name="T8" fmla="*/ 1 w 757"/>
                <a:gd name="T9" fmla="*/ 0 h 447"/>
                <a:gd name="T10" fmla="*/ 1 w 757"/>
                <a:gd name="T11" fmla="*/ 0 h 447"/>
                <a:gd name="T12" fmla="*/ 1 w 757"/>
                <a:gd name="T13" fmla="*/ 0 h 447"/>
                <a:gd name="T14" fmla="*/ 1 w 757"/>
                <a:gd name="T15" fmla="*/ 0 h 447"/>
                <a:gd name="T16" fmla="*/ 1 w 757"/>
                <a:gd name="T17" fmla="*/ 0 h 447"/>
                <a:gd name="T18" fmla="*/ 1 w 757"/>
                <a:gd name="T19" fmla="*/ 0 h 447"/>
                <a:gd name="T20" fmla="*/ 1 w 757"/>
                <a:gd name="T21" fmla="*/ 0 h 447"/>
                <a:gd name="T22" fmla="*/ 1 w 757"/>
                <a:gd name="T23" fmla="*/ 0 h 447"/>
                <a:gd name="T24" fmla="*/ 1 w 757"/>
                <a:gd name="T25" fmla="*/ 0 h 447"/>
                <a:gd name="T26" fmla="*/ 1 w 757"/>
                <a:gd name="T27" fmla="*/ 0 h 447"/>
                <a:gd name="T28" fmla="*/ 1 w 757"/>
                <a:gd name="T29" fmla="*/ 0 h 447"/>
                <a:gd name="T30" fmla="*/ 1 w 757"/>
                <a:gd name="T31" fmla="*/ 0 h 447"/>
                <a:gd name="T32" fmla="*/ 1 w 757"/>
                <a:gd name="T33" fmla="*/ 0 h 447"/>
                <a:gd name="T34" fmla="*/ 1 w 757"/>
                <a:gd name="T35" fmla="*/ 0 h 447"/>
                <a:gd name="T36" fmla="*/ 1 w 757"/>
                <a:gd name="T37" fmla="*/ 0 h 447"/>
                <a:gd name="T38" fmla="*/ 1 w 757"/>
                <a:gd name="T39" fmla="*/ 0 h 447"/>
                <a:gd name="T40" fmla="*/ 1 w 757"/>
                <a:gd name="T41" fmla="*/ 0 h 447"/>
                <a:gd name="T42" fmla="*/ 1 w 757"/>
                <a:gd name="T43" fmla="*/ 0 h 447"/>
                <a:gd name="T44" fmla="*/ 1 w 757"/>
                <a:gd name="T45" fmla="*/ 0 h 447"/>
                <a:gd name="T46" fmla="*/ 1 w 757"/>
                <a:gd name="T47" fmla="*/ 0 h 447"/>
                <a:gd name="T48" fmla="*/ 1 w 757"/>
                <a:gd name="T49" fmla="*/ 0 h 447"/>
                <a:gd name="T50" fmla="*/ 1 w 757"/>
                <a:gd name="T51" fmla="*/ 0 h 447"/>
                <a:gd name="T52" fmla="*/ 1 w 757"/>
                <a:gd name="T53" fmla="*/ 0 h 447"/>
                <a:gd name="T54" fmla="*/ 1 w 757"/>
                <a:gd name="T55" fmla="*/ 0 h 447"/>
                <a:gd name="T56" fmla="*/ 1 w 757"/>
                <a:gd name="T57" fmla="*/ 0 h 447"/>
                <a:gd name="T58" fmla="*/ 1 w 757"/>
                <a:gd name="T59" fmla="*/ 0 h 447"/>
                <a:gd name="T60" fmla="*/ 1 w 757"/>
                <a:gd name="T61" fmla="*/ 0 h 447"/>
                <a:gd name="T62" fmla="*/ 1 w 757"/>
                <a:gd name="T63" fmla="*/ 0 h 447"/>
                <a:gd name="T64" fmla="*/ 1 w 757"/>
                <a:gd name="T65" fmla="*/ 0 h 447"/>
                <a:gd name="T66" fmla="*/ 1 w 757"/>
                <a:gd name="T67" fmla="*/ 0 h 447"/>
                <a:gd name="T68" fmla="*/ 1 w 757"/>
                <a:gd name="T69" fmla="*/ 0 h 447"/>
                <a:gd name="T70" fmla="*/ 1 w 757"/>
                <a:gd name="T71" fmla="*/ 0 h 447"/>
                <a:gd name="T72" fmla="*/ 1 w 757"/>
                <a:gd name="T73" fmla="*/ 0 h 447"/>
                <a:gd name="T74" fmla="*/ 1 w 757"/>
                <a:gd name="T75" fmla="*/ 0 h 447"/>
                <a:gd name="T76" fmla="*/ 1 w 757"/>
                <a:gd name="T77" fmla="*/ 0 h 447"/>
                <a:gd name="T78" fmla="*/ 1 w 757"/>
                <a:gd name="T79" fmla="*/ 0 h 44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57" h="447">
                  <a:moveTo>
                    <a:pt x="98" y="283"/>
                  </a:moveTo>
                  <a:lnTo>
                    <a:pt x="21" y="322"/>
                  </a:lnTo>
                  <a:lnTo>
                    <a:pt x="8" y="336"/>
                  </a:lnTo>
                  <a:lnTo>
                    <a:pt x="0" y="351"/>
                  </a:lnTo>
                  <a:lnTo>
                    <a:pt x="8" y="375"/>
                  </a:lnTo>
                  <a:lnTo>
                    <a:pt x="21" y="394"/>
                  </a:lnTo>
                  <a:lnTo>
                    <a:pt x="39" y="407"/>
                  </a:lnTo>
                  <a:lnTo>
                    <a:pt x="111" y="407"/>
                  </a:lnTo>
                  <a:lnTo>
                    <a:pt x="108" y="383"/>
                  </a:lnTo>
                  <a:lnTo>
                    <a:pt x="116" y="359"/>
                  </a:lnTo>
                  <a:lnTo>
                    <a:pt x="129" y="341"/>
                  </a:lnTo>
                  <a:lnTo>
                    <a:pt x="148" y="328"/>
                  </a:lnTo>
                  <a:lnTo>
                    <a:pt x="256" y="333"/>
                  </a:lnTo>
                  <a:lnTo>
                    <a:pt x="362" y="349"/>
                  </a:lnTo>
                  <a:lnTo>
                    <a:pt x="468" y="375"/>
                  </a:lnTo>
                  <a:lnTo>
                    <a:pt x="571" y="407"/>
                  </a:lnTo>
                  <a:lnTo>
                    <a:pt x="693" y="447"/>
                  </a:lnTo>
                  <a:lnTo>
                    <a:pt x="725" y="404"/>
                  </a:lnTo>
                  <a:lnTo>
                    <a:pt x="746" y="354"/>
                  </a:lnTo>
                  <a:lnTo>
                    <a:pt x="757" y="301"/>
                  </a:lnTo>
                  <a:lnTo>
                    <a:pt x="754" y="262"/>
                  </a:lnTo>
                  <a:lnTo>
                    <a:pt x="743" y="224"/>
                  </a:lnTo>
                  <a:lnTo>
                    <a:pt x="725" y="187"/>
                  </a:lnTo>
                  <a:lnTo>
                    <a:pt x="701" y="156"/>
                  </a:lnTo>
                  <a:lnTo>
                    <a:pt x="672" y="129"/>
                  </a:lnTo>
                  <a:lnTo>
                    <a:pt x="627" y="90"/>
                  </a:lnTo>
                  <a:lnTo>
                    <a:pt x="577" y="55"/>
                  </a:lnTo>
                  <a:lnTo>
                    <a:pt x="524" y="31"/>
                  </a:lnTo>
                  <a:lnTo>
                    <a:pt x="465" y="13"/>
                  </a:lnTo>
                  <a:lnTo>
                    <a:pt x="407" y="2"/>
                  </a:lnTo>
                  <a:lnTo>
                    <a:pt x="346" y="0"/>
                  </a:lnTo>
                  <a:lnTo>
                    <a:pt x="288" y="7"/>
                  </a:lnTo>
                  <a:lnTo>
                    <a:pt x="230" y="23"/>
                  </a:lnTo>
                  <a:lnTo>
                    <a:pt x="174" y="45"/>
                  </a:lnTo>
                  <a:lnTo>
                    <a:pt x="145" y="66"/>
                  </a:lnTo>
                  <a:lnTo>
                    <a:pt x="121" y="90"/>
                  </a:lnTo>
                  <a:lnTo>
                    <a:pt x="106" y="121"/>
                  </a:lnTo>
                  <a:lnTo>
                    <a:pt x="98" y="153"/>
                  </a:lnTo>
                  <a:lnTo>
                    <a:pt x="98" y="187"/>
                  </a:lnTo>
                  <a:lnTo>
                    <a:pt x="98" y="2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44" name="Freeform 1247"/>
            <p:cNvSpPr>
              <a:spLocks noChangeAspect="1"/>
            </p:cNvSpPr>
            <p:nvPr/>
          </p:nvSpPr>
          <p:spPr bwMode="auto">
            <a:xfrm rot="349371">
              <a:off x="3518" y="426"/>
              <a:ext cx="78" cy="20"/>
            </a:xfrm>
            <a:custGeom>
              <a:avLst/>
              <a:gdLst>
                <a:gd name="T0" fmla="*/ 0 w 158"/>
                <a:gd name="T1" fmla="*/ 0 h 56"/>
                <a:gd name="T2" fmla="*/ 0 w 158"/>
                <a:gd name="T3" fmla="*/ 0 h 56"/>
                <a:gd name="T4" fmla="*/ 0 w 158"/>
                <a:gd name="T5" fmla="*/ 0 h 56"/>
                <a:gd name="T6" fmla="*/ 0 w 158"/>
                <a:gd name="T7" fmla="*/ 0 h 56"/>
                <a:gd name="T8" fmla="*/ 0 w 158"/>
                <a:gd name="T9" fmla="*/ 0 h 56"/>
                <a:gd name="T10" fmla="*/ 0 w 158"/>
                <a:gd name="T11" fmla="*/ 0 h 56"/>
                <a:gd name="T12" fmla="*/ 0 w 158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56">
                  <a:moveTo>
                    <a:pt x="0" y="56"/>
                  </a:moveTo>
                  <a:lnTo>
                    <a:pt x="5" y="37"/>
                  </a:lnTo>
                  <a:lnTo>
                    <a:pt x="18" y="19"/>
                  </a:lnTo>
                  <a:lnTo>
                    <a:pt x="34" y="6"/>
                  </a:lnTo>
                  <a:lnTo>
                    <a:pt x="55" y="0"/>
                  </a:lnTo>
                  <a:lnTo>
                    <a:pt x="76" y="0"/>
                  </a:lnTo>
                  <a:lnTo>
                    <a:pt x="158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45" name="Freeform 1248"/>
            <p:cNvSpPr>
              <a:spLocks noChangeAspect="1"/>
            </p:cNvSpPr>
            <p:nvPr/>
          </p:nvSpPr>
          <p:spPr bwMode="auto">
            <a:xfrm rot="349371">
              <a:off x="3570" y="416"/>
              <a:ext cx="234" cy="40"/>
            </a:xfrm>
            <a:custGeom>
              <a:avLst/>
              <a:gdLst>
                <a:gd name="T0" fmla="*/ 0 w 460"/>
                <a:gd name="T1" fmla="*/ 0 h 135"/>
                <a:gd name="T2" fmla="*/ 1 w 460"/>
                <a:gd name="T3" fmla="*/ 0 h 135"/>
                <a:gd name="T4" fmla="*/ 1 w 460"/>
                <a:gd name="T5" fmla="*/ 0 h 135"/>
                <a:gd name="T6" fmla="*/ 1 w 460"/>
                <a:gd name="T7" fmla="*/ 0 h 135"/>
                <a:gd name="T8" fmla="*/ 1 w 460"/>
                <a:gd name="T9" fmla="*/ 0 h 135"/>
                <a:gd name="T10" fmla="*/ 1 w 460"/>
                <a:gd name="T11" fmla="*/ 0 h 135"/>
                <a:gd name="T12" fmla="*/ 1 w 460"/>
                <a:gd name="T13" fmla="*/ 0 h 135"/>
                <a:gd name="T14" fmla="*/ 1 w 460"/>
                <a:gd name="T15" fmla="*/ 0 h 135"/>
                <a:gd name="T16" fmla="*/ 1 w 460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" h="135">
                  <a:moveTo>
                    <a:pt x="0" y="32"/>
                  </a:moveTo>
                  <a:lnTo>
                    <a:pt x="50" y="13"/>
                  </a:lnTo>
                  <a:lnTo>
                    <a:pt x="106" y="3"/>
                  </a:lnTo>
                  <a:lnTo>
                    <a:pt x="161" y="0"/>
                  </a:lnTo>
                  <a:lnTo>
                    <a:pt x="217" y="5"/>
                  </a:lnTo>
                  <a:lnTo>
                    <a:pt x="283" y="26"/>
                  </a:lnTo>
                  <a:lnTo>
                    <a:pt x="346" y="53"/>
                  </a:lnTo>
                  <a:lnTo>
                    <a:pt x="407" y="90"/>
                  </a:lnTo>
                  <a:lnTo>
                    <a:pt x="460" y="13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46" name="Freeform 1249"/>
            <p:cNvSpPr>
              <a:spLocks noChangeAspect="1"/>
            </p:cNvSpPr>
            <p:nvPr/>
          </p:nvSpPr>
          <p:spPr bwMode="auto">
            <a:xfrm rot="349371">
              <a:off x="3602" y="341"/>
              <a:ext cx="26" cy="70"/>
            </a:xfrm>
            <a:custGeom>
              <a:avLst/>
              <a:gdLst>
                <a:gd name="T0" fmla="*/ 1 w 51"/>
                <a:gd name="T1" fmla="*/ 0 h 230"/>
                <a:gd name="T2" fmla="*/ 1 w 51"/>
                <a:gd name="T3" fmla="*/ 0 h 230"/>
                <a:gd name="T4" fmla="*/ 1 w 51"/>
                <a:gd name="T5" fmla="*/ 0 h 230"/>
                <a:gd name="T6" fmla="*/ 1 w 51"/>
                <a:gd name="T7" fmla="*/ 0 h 230"/>
                <a:gd name="T8" fmla="*/ 0 w 51"/>
                <a:gd name="T9" fmla="*/ 0 h 230"/>
                <a:gd name="T10" fmla="*/ 0 w 51"/>
                <a:gd name="T11" fmla="*/ 0 h 2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30">
                  <a:moveTo>
                    <a:pt x="51" y="0"/>
                  </a:moveTo>
                  <a:lnTo>
                    <a:pt x="27" y="29"/>
                  </a:lnTo>
                  <a:lnTo>
                    <a:pt x="11" y="61"/>
                  </a:lnTo>
                  <a:lnTo>
                    <a:pt x="3" y="98"/>
                  </a:lnTo>
                  <a:lnTo>
                    <a:pt x="0" y="135"/>
                  </a:lnTo>
                  <a:lnTo>
                    <a:pt x="0" y="2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47" name="Freeform 1250"/>
            <p:cNvSpPr>
              <a:spLocks noChangeAspect="1"/>
            </p:cNvSpPr>
            <p:nvPr/>
          </p:nvSpPr>
          <p:spPr bwMode="auto">
            <a:xfrm rot="349371">
              <a:off x="3719" y="366"/>
              <a:ext cx="111" cy="65"/>
            </a:xfrm>
            <a:custGeom>
              <a:avLst/>
              <a:gdLst>
                <a:gd name="T0" fmla="*/ 1 w 217"/>
                <a:gd name="T1" fmla="*/ 0 h 204"/>
                <a:gd name="T2" fmla="*/ 1 w 217"/>
                <a:gd name="T3" fmla="*/ 0 h 204"/>
                <a:gd name="T4" fmla="*/ 1 w 217"/>
                <a:gd name="T5" fmla="*/ 0 h 204"/>
                <a:gd name="T6" fmla="*/ 1 w 217"/>
                <a:gd name="T7" fmla="*/ 0 h 204"/>
                <a:gd name="T8" fmla="*/ 1 w 217"/>
                <a:gd name="T9" fmla="*/ 0 h 204"/>
                <a:gd name="T10" fmla="*/ 1 w 217"/>
                <a:gd name="T11" fmla="*/ 0 h 204"/>
                <a:gd name="T12" fmla="*/ 0 w 217"/>
                <a:gd name="T13" fmla="*/ 0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204">
                  <a:moveTo>
                    <a:pt x="217" y="0"/>
                  </a:moveTo>
                  <a:lnTo>
                    <a:pt x="174" y="5"/>
                  </a:lnTo>
                  <a:lnTo>
                    <a:pt x="135" y="21"/>
                  </a:lnTo>
                  <a:lnTo>
                    <a:pt x="98" y="42"/>
                  </a:lnTo>
                  <a:lnTo>
                    <a:pt x="68" y="71"/>
                  </a:lnTo>
                  <a:lnTo>
                    <a:pt x="45" y="108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48" name="Freeform 1251"/>
            <p:cNvSpPr>
              <a:spLocks noChangeAspect="1"/>
            </p:cNvSpPr>
            <p:nvPr/>
          </p:nvSpPr>
          <p:spPr bwMode="auto">
            <a:xfrm rot="349371">
              <a:off x="3615" y="356"/>
              <a:ext cx="163" cy="20"/>
            </a:xfrm>
            <a:custGeom>
              <a:avLst/>
              <a:gdLst>
                <a:gd name="T0" fmla="*/ 0 w 318"/>
                <a:gd name="T1" fmla="*/ 0 h 58"/>
                <a:gd name="T2" fmla="*/ 1 w 318"/>
                <a:gd name="T3" fmla="*/ 0 h 58"/>
                <a:gd name="T4" fmla="*/ 1 w 318"/>
                <a:gd name="T5" fmla="*/ 0 h 58"/>
                <a:gd name="T6" fmla="*/ 1 w 318"/>
                <a:gd name="T7" fmla="*/ 0 h 58"/>
                <a:gd name="T8" fmla="*/ 1 w 318"/>
                <a:gd name="T9" fmla="*/ 0 h 58"/>
                <a:gd name="T10" fmla="*/ 1 w 318"/>
                <a:gd name="T11" fmla="*/ 0 h 58"/>
                <a:gd name="T12" fmla="*/ 1 w 318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58">
                  <a:moveTo>
                    <a:pt x="0" y="21"/>
                  </a:moveTo>
                  <a:lnTo>
                    <a:pt x="48" y="5"/>
                  </a:lnTo>
                  <a:lnTo>
                    <a:pt x="98" y="0"/>
                  </a:lnTo>
                  <a:lnTo>
                    <a:pt x="151" y="0"/>
                  </a:lnTo>
                  <a:lnTo>
                    <a:pt x="202" y="11"/>
                  </a:lnTo>
                  <a:lnTo>
                    <a:pt x="249" y="29"/>
                  </a:lnTo>
                  <a:lnTo>
                    <a:pt x="318" y="5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49" name="Freeform 1252"/>
            <p:cNvSpPr>
              <a:spLocks noChangeAspect="1"/>
            </p:cNvSpPr>
            <p:nvPr/>
          </p:nvSpPr>
          <p:spPr bwMode="auto">
            <a:xfrm rot="349371">
              <a:off x="3739" y="411"/>
              <a:ext cx="150" cy="50"/>
            </a:xfrm>
            <a:custGeom>
              <a:avLst/>
              <a:gdLst>
                <a:gd name="T0" fmla="*/ 0 w 299"/>
                <a:gd name="T1" fmla="*/ 0 h 153"/>
                <a:gd name="T2" fmla="*/ 1 w 299"/>
                <a:gd name="T3" fmla="*/ 0 h 153"/>
                <a:gd name="T4" fmla="*/ 1 w 299"/>
                <a:gd name="T5" fmla="*/ 0 h 153"/>
                <a:gd name="T6" fmla="*/ 1 w 299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9" h="153">
                  <a:moveTo>
                    <a:pt x="0" y="0"/>
                  </a:moveTo>
                  <a:lnTo>
                    <a:pt x="95" y="55"/>
                  </a:lnTo>
                  <a:lnTo>
                    <a:pt x="191" y="116"/>
                  </a:lnTo>
                  <a:lnTo>
                    <a:pt x="299" y="1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50" name="Freeform 1253"/>
            <p:cNvSpPr>
              <a:spLocks noChangeAspect="1"/>
            </p:cNvSpPr>
            <p:nvPr/>
          </p:nvSpPr>
          <p:spPr bwMode="auto">
            <a:xfrm rot="349371">
              <a:off x="3531" y="435"/>
              <a:ext cx="377" cy="200"/>
            </a:xfrm>
            <a:custGeom>
              <a:avLst/>
              <a:gdLst>
                <a:gd name="T0" fmla="*/ 1 w 741"/>
                <a:gd name="T1" fmla="*/ 0 h 630"/>
                <a:gd name="T2" fmla="*/ 1 w 741"/>
                <a:gd name="T3" fmla="*/ 0 h 630"/>
                <a:gd name="T4" fmla="*/ 1 w 741"/>
                <a:gd name="T5" fmla="*/ 0 h 630"/>
                <a:gd name="T6" fmla="*/ 1 w 741"/>
                <a:gd name="T7" fmla="*/ 0 h 630"/>
                <a:gd name="T8" fmla="*/ 1 w 741"/>
                <a:gd name="T9" fmla="*/ 0 h 630"/>
                <a:gd name="T10" fmla="*/ 1 w 741"/>
                <a:gd name="T11" fmla="*/ 0 h 630"/>
                <a:gd name="T12" fmla="*/ 1 w 741"/>
                <a:gd name="T13" fmla="*/ 0 h 630"/>
                <a:gd name="T14" fmla="*/ 1 w 741"/>
                <a:gd name="T15" fmla="*/ 0 h 630"/>
                <a:gd name="T16" fmla="*/ 0 w 741"/>
                <a:gd name="T17" fmla="*/ 0 h 630"/>
                <a:gd name="T18" fmla="*/ 1 w 741"/>
                <a:gd name="T19" fmla="*/ 0 h 630"/>
                <a:gd name="T20" fmla="*/ 1 w 741"/>
                <a:gd name="T21" fmla="*/ 0 h 630"/>
                <a:gd name="T22" fmla="*/ 1 w 741"/>
                <a:gd name="T23" fmla="*/ 0 h 630"/>
                <a:gd name="T24" fmla="*/ 1 w 741"/>
                <a:gd name="T25" fmla="*/ 0 h 630"/>
                <a:gd name="T26" fmla="*/ 1 w 741"/>
                <a:gd name="T27" fmla="*/ 0 h 630"/>
                <a:gd name="T28" fmla="*/ 1 w 741"/>
                <a:gd name="T29" fmla="*/ 0 h 630"/>
                <a:gd name="T30" fmla="*/ 1 w 741"/>
                <a:gd name="T31" fmla="*/ 0 h 630"/>
                <a:gd name="T32" fmla="*/ 1 w 741"/>
                <a:gd name="T33" fmla="*/ 0 h 630"/>
                <a:gd name="T34" fmla="*/ 1 w 741"/>
                <a:gd name="T35" fmla="*/ 0 h 630"/>
                <a:gd name="T36" fmla="*/ 1 w 741"/>
                <a:gd name="T37" fmla="*/ 0 h 630"/>
                <a:gd name="T38" fmla="*/ 1 w 741"/>
                <a:gd name="T39" fmla="*/ 0 h 630"/>
                <a:gd name="T40" fmla="*/ 1 w 741"/>
                <a:gd name="T41" fmla="*/ 0 h 630"/>
                <a:gd name="T42" fmla="*/ 1 w 741"/>
                <a:gd name="T43" fmla="*/ 0 h 630"/>
                <a:gd name="T44" fmla="*/ 1 w 741"/>
                <a:gd name="T45" fmla="*/ 0 h 630"/>
                <a:gd name="T46" fmla="*/ 1 w 741"/>
                <a:gd name="T47" fmla="*/ 0 h 630"/>
                <a:gd name="T48" fmla="*/ 1 w 741"/>
                <a:gd name="T49" fmla="*/ 0 h 630"/>
                <a:gd name="T50" fmla="*/ 1 w 741"/>
                <a:gd name="T51" fmla="*/ 0 h 630"/>
                <a:gd name="T52" fmla="*/ 1 w 741"/>
                <a:gd name="T53" fmla="*/ 0 h 630"/>
                <a:gd name="T54" fmla="*/ 1 w 741"/>
                <a:gd name="T55" fmla="*/ 0 h 630"/>
                <a:gd name="T56" fmla="*/ 1 w 741"/>
                <a:gd name="T57" fmla="*/ 0 h 630"/>
                <a:gd name="T58" fmla="*/ 1 w 741"/>
                <a:gd name="T59" fmla="*/ 0 h 630"/>
                <a:gd name="T60" fmla="*/ 1 w 741"/>
                <a:gd name="T61" fmla="*/ 0 h 630"/>
                <a:gd name="T62" fmla="*/ 1 w 741"/>
                <a:gd name="T63" fmla="*/ 0 h 630"/>
                <a:gd name="T64" fmla="*/ 1 w 741"/>
                <a:gd name="T65" fmla="*/ 0 h 630"/>
                <a:gd name="T66" fmla="*/ 1 w 741"/>
                <a:gd name="T67" fmla="*/ 0 h 630"/>
                <a:gd name="T68" fmla="*/ 1 w 741"/>
                <a:gd name="T69" fmla="*/ 0 h 630"/>
                <a:gd name="T70" fmla="*/ 1 w 741"/>
                <a:gd name="T71" fmla="*/ 0 h 630"/>
                <a:gd name="T72" fmla="*/ 1 w 741"/>
                <a:gd name="T73" fmla="*/ 0 h 630"/>
                <a:gd name="T74" fmla="*/ 1 w 741"/>
                <a:gd name="T75" fmla="*/ 0 h 630"/>
                <a:gd name="T76" fmla="*/ 1 w 741"/>
                <a:gd name="T77" fmla="*/ 0 h 630"/>
                <a:gd name="T78" fmla="*/ 1 w 741"/>
                <a:gd name="T79" fmla="*/ 0 h 630"/>
                <a:gd name="T80" fmla="*/ 1 w 741"/>
                <a:gd name="T81" fmla="*/ 0 h 630"/>
                <a:gd name="T82" fmla="*/ 1 w 741"/>
                <a:gd name="T83" fmla="*/ 0 h 630"/>
                <a:gd name="T84" fmla="*/ 1 w 741"/>
                <a:gd name="T85" fmla="*/ 0 h 630"/>
                <a:gd name="T86" fmla="*/ 1 w 741"/>
                <a:gd name="T87" fmla="*/ 0 h 630"/>
                <a:gd name="T88" fmla="*/ 1 w 741"/>
                <a:gd name="T89" fmla="*/ 0 h 630"/>
                <a:gd name="T90" fmla="*/ 1 w 741"/>
                <a:gd name="T91" fmla="*/ 0 h 630"/>
                <a:gd name="T92" fmla="*/ 1 w 741"/>
                <a:gd name="T93" fmla="*/ 0 h 630"/>
                <a:gd name="T94" fmla="*/ 1 w 741"/>
                <a:gd name="T95" fmla="*/ 0 h 630"/>
                <a:gd name="T96" fmla="*/ 1 w 741"/>
                <a:gd name="T97" fmla="*/ 0 h 630"/>
                <a:gd name="T98" fmla="*/ 1 w 741"/>
                <a:gd name="T99" fmla="*/ 0 h 630"/>
                <a:gd name="T100" fmla="*/ 1 w 741"/>
                <a:gd name="T101" fmla="*/ 0 h 630"/>
                <a:gd name="T102" fmla="*/ 1 w 741"/>
                <a:gd name="T103" fmla="*/ 0 h 630"/>
                <a:gd name="T104" fmla="*/ 1 w 741"/>
                <a:gd name="T105" fmla="*/ 0 h 630"/>
                <a:gd name="T106" fmla="*/ 1 w 741"/>
                <a:gd name="T107" fmla="*/ 0 h 630"/>
                <a:gd name="T108" fmla="*/ 1 w 741"/>
                <a:gd name="T109" fmla="*/ 0 h 630"/>
                <a:gd name="T110" fmla="*/ 1 w 741"/>
                <a:gd name="T111" fmla="*/ 0 h 630"/>
                <a:gd name="T112" fmla="*/ 1 w 741"/>
                <a:gd name="T113" fmla="*/ 0 h 630"/>
                <a:gd name="T114" fmla="*/ 1 w 741"/>
                <a:gd name="T115" fmla="*/ 0 h 630"/>
                <a:gd name="T116" fmla="*/ 1 w 741"/>
                <a:gd name="T117" fmla="*/ 0 h 630"/>
                <a:gd name="T118" fmla="*/ 1 w 741"/>
                <a:gd name="T119" fmla="*/ 0 h 630"/>
                <a:gd name="T120" fmla="*/ 1 w 741"/>
                <a:gd name="T121" fmla="*/ 0 h 630"/>
                <a:gd name="T122" fmla="*/ 1 w 741"/>
                <a:gd name="T123" fmla="*/ 0 h 630"/>
                <a:gd name="T124" fmla="*/ 1 w 741"/>
                <a:gd name="T125" fmla="*/ 0 h 6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1" h="630">
                  <a:moveTo>
                    <a:pt x="93" y="0"/>
                  </a:moveTo>
                  <a:lnTo>
                    <a:pt x="71" y="26"/>
                  </a:lnTo>
                  <a:lnTo>
                    <a:pt x="58" y="58"/>
                  </a:lnTo>
                  <a:lnTo>
                    <a:pt x="56" y="90"/>
                  </a:lnTo>
                  <a:lnTo>
                    <a:pt x="64" y="124"/>
                  </a:lnTo>
                  <a:lnTo>
                    <a:pt x="37" y="140"/>
                  </a:lnTo>
                  <a:lnTo>
                    <a:pt x="16" y="161"/>
                  </a:lnTo>
                  <a:lnTo>
                    <a:pt x="3" y="190"/>
                  </a:lnTo>
                  <a:lnTo>
                    <a:pt x="0" y="222"/>
                  </a:lnTo>
                  <a:lnTo>
                    <a:pt x="5" y="254"/>
                  </a:lnTo>
                  <a:lnTo>
                    <a:pt x="21" y="280"/>
                  </a:lnTo>
                  <a:lnTo>
                    <a:pt x="45" y="301"/>
                  </a:lnTo>
                  <a:lnTo>
                    <a:pt x="71" y="315"/>
                  </a:lnTo>
                  <a:lnTo>
                    <a:pt x="69" y="349"/>
                  </a:lnTo>
                  <a:lnTo>
                    <a:pt x="71" y="383"/>
                  </a:lnTo>
                  <a:lnTo>
                    <a:pt x="79" y="415"/>
                  </a:lnTo>
                  <a:lnTo>
                    <a:pt x="93" y="447"/>
                  </a:lnTo>
                  <a:lnTo>
                    <a:pt x="119" y="481"/>
                  </a:lnTo>
                  <a:lnTo>
                    <a:pt x="151" y="508"/>
                  </a:lnTo>
                  <a:lnTo>
                    <a:pt x="191" y="526"/>
                  </a:lnTo>
                  <a:lnTo>
                    <a:pt x="230" y="534"/>
                  </a:lnTo>
                  <a:lnTo>
                    <a:pt x="273" y="537"/>
                  </a:lnTo>
                  <a:lnTo>
                    <a:pt x="265" y="563"/>
                  </a:lnTo>
                  <a:lnTo>
                    <a:pt x="265" y="592"/>
                  </a:lnTo>
                  <a:lnTo>
                    <a:pt x="288" y="614"/>
                  </a:lnTo>
                  <a:lnTo>
                    <a:pt x="315" y="627"/>
                  </a:lnTo>
                  <a:lnTo>
                    <a:pt x="344" y="630"/>
                  </a:lnTo>
                  <a:lnTo>
                    <a:pt x="376" y="624"/>
                  </a:lnTo>
                  <a:lnTo>
                    <a:pt x="400" y="608"/>
                  </a:lnTo>
                  <a:lnTo>
                    <a:pt x="400" y="532"/>
                  </a:lnTo>
                  <a:lnTo>
                    <a:pt x="445" y="505"/>
                  </a:lnTo>
                  <a:lnTo>
                    <a:pt x="482" y="473"/>
                  </a:lnTo>
                  <a:lnTo>
                    <a:pt x="516" y="434"/>
                  </a:lnTo>
                  <a:lnTo>
                    <a:pt x="540" y="391"/>
                  </a:lnTo>
                  <a:lnTo>
                    <a:pt x="580" y="394"/>
                  </a:lnTo>
                  <a:lnTo>
                    <a:pt x="617" y="389"/>
                  </a:lnTo>
                  <a:lnTo>
                    <a:pt x="654" y="373"/>
                  </a:lnTo>
                  <a:lnTo>
                    <a:pt x="683" y="349"/>
                  </a:lnTo>
                  <a:lnTo>
                    <a:pt x="709" y="320"/>
                  </a:lnTo>
                  <a:lnTo>
                    <a:pt x="725" y="285"/>
                  </a:lnTo>
                  <a:lnTo>
                    <a:pt x="733" y="248"/>
                  </a:lnTo>
                  <a:lnTo>
                    <a:pt x="741" y="219"/>
                  </a:lnTo>
                  <a:lnTo>
                    <a:pt x="741" y="190"/>
                  </a:lnTo>
                  <a:lnTo>
                    <a:pt x="730" y="161"/>
                  </a:lnTo>
                  <a:lnTo>
                    <a:pt x="712" y="140"/>
                  </a:lnTo>
                  <a:lnTo>
                    <a:pt x="685" y="124"/>
                  </a:lnTo>
                  <a:lnTo>
                    <a:pt x="659" y="116"/>
                  </a:lnTo>
                  <a:lnTo>
                    <a:pt x="627" y="119"/>
                  </a:lnTo>
                  <a:lnTo>
                    <a:pt x="601" y="132"/>
                  </a:lnTo>
                  <a:lnTo>
                    <a:pt x="580" y="153"/>
                  </a:lnTo>
                  <a:lnTo>
                    <a:pt x="561" y="222"/>
                  </a:lnTo>
                  <a:lnTo>
                    <a:pt x="521" y="222"/>
                  </a:lnTo>
                  <a:lnTo>
                    <a:pt x="529" y="185"/>
                  </a:lnTo>
                  <a:lnTo>
                    <a:pt x="529" y="151"/>
                  </a:lnTo>
                  <a:lnTo>
                    <a:pt x="521" y="113"/>
                  </a:lnTo>
                  <a:lnTo>
                    <a:pt x="521" y="92"/>
                  </a:lnTo>
                  <a:lnTo>
                    <a:pt x="511" y="76"/>
                  </a:lnTo>
                  <a:lnTo>
                    <a:pt x="495" y="63"/>
                  </a:lnTo>
                  <a:lnTo>
                    <a:pt x="410" y="37"/>
                  </a:lnTo>
                  <a:lnTo>
                    <a:pt x="323" y="18"/>
                  </a:lnTo>
                  <a:lnTo>
                    <a:pt x="236" y="5"/>
                  </a:lnTo>
                  <a:lnTo>
                    <a:pt x="146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51" name="Freeform 1254"/>
            <p:cNvSpPr>
              <a:spLocks noChangeAspect="1"/>
            </p:cNvSpPr>
            <p:nvPr/>
          </p:nvSpPr>
          <p:spPr bwMode="auto">
            <a:xfrm rot="349371">
              <a:off x="3830" y="521"/>
              <a:ext cx="19" cy="19"/>
            </a:xfrm>
            <a:custGeom>
              <a:avLst/>
              <a:gdLst>
                <a:gd name="T0" fmla="*/ 0 w 45"/>
                <a:gd name="T1" fmla="*/ 0 h 71"/>
                <a:gd name="T2" fmla="*/ 0 w 45"/>
                <a:gd name="T3" fmla="*/ 0 h 71"/>
                <a:gd name="T4" fmla="*/ 0 w 45"/>
                <a:gd name="T5" fmla="*/ 0 h 71"/>
                <a:gd name="T6" fmla="*/ 0 w 45"/>
                <a:gd name="T7" fmla="*/ 0 h 71"/>
                <a:gd name="T8" fmla="*/ 0 w 45"/>
                <a:gd name="T9" fmla="*/ 0 h 71"/>
                <a:gd name="T10" fmla="*/ 0 w 45"/>
                <a:gd name="T11" fmla="*/ 0 h 71"/>
                <a:gd name="T12" fmla="*/ 0 w 45"/>
                <a:gd name="T13" fmla="*/ 0 h 71"/>
                <a:gd name="T14" fmla="*/ 0 w 45"/>
                <a:gd name="T15" fmla="*/ 0 h 71"/>
                <a:gd name="T16" fmla="*/ 0 w 45"/>
                <a:gd name="T17" fmla="*/ 0 h 71"/>
                <a:gd name="T18" fmla="*/ 0 w 45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1">
                  <a:moveTo>
                    <a:pt x="16" y="5"/>
                  </a:moveTo>
                  <a:lnTo>
                    <a:pt x="27" y="0"/>
                  </a:lnTo>
                  <a:lnTo>
                    <a:pt x="37" y="5"/>
                  </a:lnTo>
                  <a:lnTo>
                    <a:pt x="45" y="16"/>
                  </a:lnTo>
                  <a:lnTo>
                    <a:pt x="45" y="34"/>
                  </a:lnTo>
                  <a:lnTo>
                    <a:pt x="40" y="50"/>
                  </a:lnTo>
                  <a:lnTo>
                    <a:pt x="32" y="63"/>
                  </a:lnTo>
                  <a:lnTo>
                    <a:pt x="19" y="71"/>
                  </a:lnTo>
                  <a:lnTo>
                    <a:pt x="8" y="71"/>
                  </a:lnTo>
                  <a:lnTo>
                    <a:pt x="0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52" name="Freeform 1255"/>
            <p:cNvSpPr>
              <a:spLocks noChangeAspect="1"/>
            </p:cNvSpPr>
            <p:nvPr/>
          </p:nvSpPr>
          <p:spPr bwMode="auto">
            <a:xfrm rot="349371">
              <a:off x="3551" y="486"/>
              <a:ext cx="5" cy="20"/>
            </a:xfrm>
            <a:custGeom>
              <a:avLst/>
              <a:gdLst>
                <a:gd name="T0" fmla="*/ 0 w 24"/>
                <a:gd name="T1" fmla="*/ 0 h 66"/>
                <a:gd name="T2" fmla="*/ 0 w 24"/>
                <a:gd name="T3" fmla="*/ 0 h 66"/>
                <a:gd name="T4" fmla="*/ 0 w 24"/>
                <a:gd name="T5" fmla="*/ 0 h 66"/>
                <a:gd name="T6" fmla="*/ 0 w 24"/>
                <a:gd name="T7" fmla="*/ 0 h 66"/>
                <a:gd name="T8" fmla="*/ 0 w 24"/>
                <a:gd name="T9" fmla="*/ 0 h 66"/>
                <a:gd name="T10" fmla="*/ 0 w 24"/>
                <a:gd name="T11" fmla="*/ 0 h 66"/>
                <a:gd name="T12" fmla="*/ 0 w 24"/>
                <a:gd name="T13" fmla="*/ 0 h 66"/>
                <a:gd name="T14" fmla="*/ 0 w 24"/>
                <a:gd name="T15" fmla="*/ 0 h 66"/>
                <a:gd name="T16" fmla="*/ 0 w 24"/>
                <a:gd name="T17" fmla="*/ 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66">
                  <a:moveTo>
                    <a:pt x="24" y="3"/>
                  </a:moveTo>
                  <a:lnTo>
                    <a:pt x="16" y="0"/>
                  </a:lnTo>
                  <a:lnTo>
                    <a:pt x="8" y="5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8" y="61"/>
                  </a:lnTo>
                  <a:lnTo>
                    <a:pt x="16" y="66"/>
                  </a:lnTo>
                  <a:lnTo>
                    <a:pt x="24" y="6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53" name="Freeform 1256"/>
            <p:cNvSpPr>
              <a:spLocks noChangeAspect="1"/>
            </p:cNvSpPr>
            <p:nvPr/>
          </p:nvSpPr>
          <p:spPr bwMode="auto">
            <a:xfrm rot="349371">
              <a:off x="3570" y="471"/>
              <a:ext cx="0" cy="35"/>
            </a:xfrm>
            <a:custGeom>
              <a:avLst/>
              <a:gdLst>
                <a:gd name="T0" fmla="*/ 1 w 2"/>
                <a:gd name="T1" fmla="*/ 0 h 105"/>
                <a:gd name="T2" fmla="*/ 1 w 2"/>
                <a:gd name="T3" fmla="*/ 0 h 105"/>
                <a:gd name="T4" fmla="*/ 1 w 2"/>
                <a:gd name="T5" fmla="*/ 0 h 105"/>
                <a:gd name="T6" fmla="*/ 0 w 2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5">
                  <a:moveTo>
                    <a:pt x="2" y="0"/>
                  </a:moveTo>
                  <a:lnTo>
                    <a:pt x="2" y="34"/>
                  </a:lnTo>
                  <a:lnTo>
                    <a:pt x="2" y="71"/>
                  </a:lnTo>
                  <a:lnTo>
                    <a:pt x="0" y="10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54" name="Freeform 1257"/>
            <p:cNvSpPr>
              <a:spLocks noChangeAspect="1"/>
            </p:cNvSpPr>
            <p:nvPr/>
          </p:nvSpPr>
          <p:spPr bwMode="auto">
            <a:xfrm rot="349371">
              <a:off x="3680" y="471"/>
              <a:ext cx="53" cy="50"/>
            </a:xfrm>
            <a:custGeom>
              <a:avLst/>
              <a:gdLst>
                <a:gd name="T0" fmla="*/ 0 w 108"/>
                <a:gd name="T1" fmla="*/ 0 h 156"/>
                <a:gd name="T2" fmla="*/ 0 w 108"/>
                <a:gd name="T3" fmla="*/ 0 h 156"/>
                <a:gd name="T4" fmla="*/ 0 w 108"/>
                <a:gd name="T5" fmla="*/ 0 h 156"/>
                <a:gd name="T6" fmla="*/ 0 w 108"/>
                <a:gd name="T7" fmla="*/ 0 h 156"/>
                <a:gd name="T8" fmla="*/ 0 w 108"/>
                <a:gd name="T9" fmla="*/ 0 h 156"/>
                <a:gd name="T10" fmla="*/ 0 w 108"/>
                <a:gd name="T11" fmla="*/ 0 h 156"/>
                <a:gd name="T12" fmla="*/ 0 w 108"/>
                <a:gd name="T13" fmla="*/ 0 h 156"/>
                <a:gd name="T14" fmla="*/ 0 w 108"/>
                <a:gd name="T15" fmla="*/ 0 h 156"/>
                <a:gd name="T16" fmla="*/ 0 w 108"/>
                <a:gd name="T17" fmla="*/ 0 h 156"/>
                <a:gd name="T18" fmla="*/ 0 w 108"/>
                <a:gd name="T19" fmla="*/ 0 h 156"/>
                <a:gd name="T20" fmla="*/ 0 w 108"/>
                <a:gd name="T21" fmla="*/ 0 h 156"/>
                <a:gd name="T22" fmla="*/ 0 w 108"/>
                <a:gd name="T23" fmla="*/ 0 h 156"/>
                <a:gd name="T24" fmla="*/ 0 w 108"/>
                <a:gd name="T25" fmla="*/ 0 h 156"/>
                <a:gd name="T26" fmla="*/ 0 w 108"/>
                <a:gd name="T27" fmla="*/ 0 h 156"/>
                <a:gd name="T28" fmla="*/ 0 w 108"/>
                <a:gd name="T29" fmla="*/ 0 h 156"/>
                <a:gd name="T30" fmla="*/ 0 w 108"/>
                <a:gd name="T31" fmla="*/ 0 h 156"/>
                <a:gd name="T32" fmla="*/ 0 w 108"/>
                <a:gd name="T33" fmla="*/ 0 h 156"/>
                <a:gd name="T34" fmla="*/ 0 w 108"/>
                <a:gd name="T35" fmla="*/ 0 h 156"/>
                <a:gd name="T36" fmla="*/ 0 w 108"/>
                <a:gd name="T37" fmla="*/ 0 h 1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8" h="156">
                  <a:moveTo>
                    <a:pt x="5" y="95"/>
                  </a:moveTo>
                  <a:lnTo>
                    <a:pt x="0" y="69"/>
                  </a:lnTo>
                  <a:lnTo>
                    <a:pt x="0" y="42"/>
                  </a:lnTo>
                  <a:lnTo>
                    <a:pt x="5" y="21"/>
                  </a:lnTo>
                  <a:lnTo>
                    <a:pt x="18" y="8"/>
                  </a:lnTo>
                  <a:lnTo>
                    <a:pt x="34" y="0"/>
                  </a:lnTo>
                  <a:lnTo>
                    <a:pt x="53" y="5"/>
                  </a:lnTo>
                  <a:lnTo>
                    <a:pt x="71" y="16"/>
                  </a:lnTo>
                  <a:lnTo>
                    <a:pt x="87" y="37"/>
                  </a:lnTo>
                  <a:lnTo>
                    <a:pt x="100" y="61"/>
                  </a:lnTo>
                  <a:lnTo>
                    <a:pt x="108" y="87"/>
                  </a:lnTo>
                  <a:lnTo>
                    <a:pt x="108" y="114"/>
                  </a:lnTo>
                  <a:lnTo>
                    <a:pt x="100" y="135"/>
                  </a:lnTo>
                  <a:lnTo>
                    <a:pt x="87" y="151"/>
                  </a:lnTo>
                  <a:lnTo>
                    <a:pt x="71" y="156"/>
                  </a:lnTo>
                  <a:lnTo>
                    <a:pt x="53" y="153"/>
                  </a:lnTo>
                  <a:lnTo>
                    <a:pt x="34" y="140"/>
                  </a:lnTo>
                  <a:lnTo>
                    <a:pt x="18" y="122"/>
                  </a:lnTo>
                  <a:lnTo>
                    <a:pt x="5" y="9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55" name="Freeform 1258"/>
            <p:cNvSpPr>
              <a:spLocks noChangeAspect="1"/>
            </p:cNvSpPr>
            <p:nvPr/>
          </p:nvSpPr>
          <p:spPr bwMode="auto">
            <a:xfrm rot="349371">
              <a:off x="3680" y="476"/>
              <a:ext cx="33" cy="24"/>
            </a:xfrm>
            <a:custGeom>
              <a:avLst/>
              <a:gdLst>
                <a:gd name="T0" fmla="*/ 1 w 61"/>
                <a:gd name="T1" fmla="*/ 0 h 87"/>
                <a:gd name="T2" fmla="*/ 0 w 61"/>
                <a:gd name="T3" fmla="*/ 0 h 87"/>
                <a:gd name="T4" fmla="*/ 0 w 61"/>
                <a:gd name="T5" fmla="*/ 0 h 87"/>
                <a:gd name="T6" fmla="*/ 1 w 61"/>
                <a:gd name="T7" fmla="*/ 0 h 87"/>
                <a:gd name="T8" fmla="*/ 1 w 61"/>
                <a:gd name="T9" fmla="*/ 0 h 87"/>
                <a:gd name="T10" fmla="*/ 1 w 61"/>
                <a:gd name="T11" fmla="*/ 0 h 87"/>
                <a:gd name="T12" fmla="*/ 1 w 61"/>
                <a:gd name="T13" fmla="*/ 0 h 87"/>
                <a:gd name="T14" fmla="*/ 1 w 61"/>
                <a:gd name="T15" fmla="*/ 0 h 87"/>
                <a:gd name="T16" fmla="*/ 1 w 61"/>
                <a:gd name="T17" fmla="*/ 0 h 87"/>
                <a:gd name="T18" fmla="*/ 1 w 61"/>
                <a:gd name="T19" fmla="*/ 0 h 87"/>
                <a:gd name="T20" fmla="*/ 1 w 61"/>
                <a:gd name="T21" fmla="*/ 0 h 87"/>
                <a:gd name="T22" fmla="*/ 1 w 61"/>
                <a:gd name="T23" fmla="*/ 0 h 87"/>
                <a:gd name="T24" fmla="*/ 1 w 61"/>
                <a:gd name="T25" fmla="*/ 0 h 87"/>
                <a:gd name="T26" fmla="*/ 1 w 61"/>
                <a:gd name="T27" fmla="*/ 0 h 87"/>
                <a:gd name="T28" fmla="*/ 1 w 61"/>
                <a:gd name="T29" fmla="*/ 0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" h="87">
                  <a:moveTo>
                    <a:pt x="3" y="53"/>
                  </a:moveTo>
                  <a:lnTo>
                    <a:pt x="0" y="34"/>
                  </a:lnTo>
                  <a:lnTo>
                    <a:pt x="0" y="16"/>
                  </a:lnTo>
                  <a:lnTo>
                    <a:pt x="8" y="5"/>
                  </a:lnTo>
                  <a:lnTo>
                    <a:pt x="21" y="0"/>
                  </a:lnTo>
                  <a:lnTo>
                    <a:pt x="35" y="5"/>
                  </a:lnTo>
                  <a:lnTo>
                    <a:pt x="48" y="16"/>
                  </a:lnTo>
                  <a:lnTo>
                    <a:pt x="56" y="34"/>
                  </a:lnTo>
                  <a:lnTo>
                    <a:pt x="61" y="53"/>
                  </a:lnTo>
                  <a:lnTo>
                    <a:pt x="58" y="71"/>
                  </a:lnTo>
                  <a:lnTo>
                    <a:pt x="50" y="82"/>
                  </a:lnTo>
                  <a:lnTo>
                    <a:pt x="40" y="87"/>
                  </a:lnTo>
                  <a:lnTo>
                    <a:pt x="24" y="82"/>
                  </a:lnTo>
                  <a:lnTo>
                    <a:pt x="13" y="71"/>
                  </a:lnTo>
                  <a:lnTo>
                    <a:pt x="3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56" name="Freeform 1259"/>
            <p:cNvSpPr>
              <a:spLocks noChangeAspect="1"/>
            </p:cNvSpPr>
            <p:nvPr/>
          </p:nvSpPr>
          <p:spPr bwMode="auto">
            <a:xfrm rot="349371">
              <a:off x="3687" y="476"/>
              <a:ext cx="19" cy="19"/>
            </a:xfrm>
            <a:custGeom>
              <a:avLst/>
              <a:gdLst>
                <a:gd name="T0" fmla="*/ 1 w 37"/>
                <a:gd name="T1" fmla="*/ 0 h 50"/>
                <a:gd name="T2" fmla="*/ 0 w 37"/>
                <a:gd name="T3" fmla="*/ 0 h 50"/>
                <a:gd name="T4" fmla="*/ 1 w 37"/>
                <a:gd name="T5" fmla="*/ 0 h 50"/>
                <a:gd name="T6" fmla="*/ 1 w 37"/>
                <a:gd name="T7" fmla="*/ 0 h 50"/>
                <a:gd name="T8" fmla="*/ 1 w 37"/>
                <a:gd name="T9" fmla="*/ 0 h 50"/>
                <a:gd name="T10" fmla="*/ 1 w 37"/>
                <a:gd name="T11" fmla="*/ 0 h 50"/>
                <a:gd name="T12" fmla="*/ 1 w 37"/>
                <a:gd name="T13" fmla="*/ 0 h 50"/>
                <a:gd name="T14" fmla="*/ 1 w 37"/>
                <a:gd name="T15" fmla="*/ 0 h 50"/>
                <a:gd name="T16" fmla="*/ 1 w 37"/>
                <a:gd name="T17" fmla="*/ 0 h 50"/>
                <a:gd name="T18" fmla="*/ 1 w 37"/>
                <a:gd name="T19" fmla="*/ 0 h 50"/>
                <a:gd name="T20" fmla="*/ 1 w 37"/>
                <a:gd name="T21" fmla="*/ 0 h 50"/>
                <a:gd name="T22" fmla="*/ 1 w 37"/>
                <a:gd name="T23" fmla="*/ 0 h 50"/>
                <a:gd name="T24" fmla="*/ 1 w 37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50">
                  <a:moveTo>
                    <a:pt x="3" y="31"/>
                  </a:moveTo>
                  <a:lnTo>
                    <a:pt x="0" y="16"/>
                  </a:lnTo>
                  <a:lnTo>
                    <a:pt x="3" y="5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9" y="8"/>
                  </a:lnTo>
                  <a:lnTo>
                    <a:pt x="37" y="18"/>
                  </a:lnTo>
                  <a:lnTo>
                    <a:pt x="37" y="31"/>
                  </a:lnTo>
                  <a:lnTo>
                    <a:pt x="37" y="45"/>
                  </a:lnTo>
                  <a:lnTo>
                    <a:pt x="29" y="50"/>
                  </a:lnTo>
                  <a:lnTo>
                    <a:pt x="19" y="50"/>
                  </a:lnTo>
                  <a:lnTo>
                    <a:pt x="11" y="42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57" name="Freeform 1260"/>
            <p:cNvSpPr>
              <a:spLocks noChangeAspect="1"/>
            </p:cNvSpPr>
            <p:nvPr/>
          </p:nvSpPr>
          <p:spPr bwMode="auto">
            <a:xfrm rot="349371">
              <a:off x="3583" y="465"/>
              <a:ext cx="45" cy="41"/>
            </a:xfrm>
            <a:custGeom>
              <a:avLst/>
              <a:gdLst>
                <a:gd name="T0" fmla="*/ 1 w 87"/>
                <a:gd name="T1" fmla="*/ 0 h 121"/>
                <a:gd name="T2" fmla="*/ 1 w 87"/>
                <a:gd name="T3" fmla="*/ 0 h 121"/>
                <a:gd name="T4" fmla="*/ 1 w 87"/>
                <a:gd name="T5" fmla="*/ 0 h 121"/>
                <a:gd name="T6" fmla="*/ 1 w 87"/>
                <a:gd name="T7" fmla="*/ 0 h 121"/>
                <a:gd name="T8" fmla="*/ 1 w 87"/>
                <a:gd name="T9" fmla="*/ 0 h 121"/>
                <a:gd name="T10" fmla="*/ 1 w 87"/>
                <a:gd name="T11" fmla="*/ 0 h 121"/>
                <a:gd name="T12" fmla="*/ 1 w 87"/>
                <a:gd name="T13" fmla="*/ 0 h 121"/>
                <a:gd name="T14" fmla="*/ 1 w 87"/>
                <a:gd name="T15" fmla="*/ 0 h 121"/>
                <a:gd name="T16" fmla="*/ 1 w 87"/>
                <a:gd name="T17" fmla="*/ 0 h 121"/>
                <a:gd name="T18" fmla="*/ 0 w 87"/>
                <a:gd name="T19" fmla="*/ 0 h 121"/>
                <a:gd name="T20" fmla="*/ 0 w 87"/>
                <a:gd name="T21" fmla="*/ 0 h 121"/>
                <a:gd name="T22" fmla="*/ 1 w 87"/>
                <a:gd name="T23" fmla="*/ 0 h 121"/>
                <a:gd name="T24" fmla="*/ 1 w 87"/>
                <a:gd name="T25" fmla="*/ 0 h 121"/>
                <a:gd name="T26" fmla="*/ 1 w 87"/>
                <a:gd name="T27" fmla="*/ 0 h 121"/>
                <a:gd name="T28" fmla="*/ 1 w 87"/>
                <a:gd name="T29" fmla="*/ 0 h 121"/>
                <a:gd name="T30" fmla="*/ 1 w 87"/>
                <a:gd name="T31" fmla="*/ 0 h 121"/>
                <a:gd name="T32" fmla="*/ 1 w 87"/>
                <a:gd name="T33" fmla="*/ 0 h 1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7" h="121">
                  <a:moveTo>
                    <a:pt x="82" y="74"/>
                  </a:moveTo>
                  <a:lnTo>
                    <a:pt x="87" y="50"/>
                  </a:lnTo>
                  <a:lnTo>
                    <a:pt x="85" y="29"/>
                  </a:lnTo>
                  <a:lnTo>
                    <a:pt x="77" y="10"/>
                  </a:lnTo>
                  <a:lnTo>
                    <a:pt x="66" y="0"/>
                  </a:lnTo>
                  <a:lnTo>
                    <a:pt x="48" y="0"/>
                  </a:lnTo>
                  <a:lnTo>
                    <a:pt x="32" y="7"/>
                  </a:lnTo>
                  <a:lnTo>
                    <a:pt x="16" y="23"/>
                  </a:lnTo>
                  <a:lnTo>
                    <a:pt x="5" y="47"/>
                  </a:lnTo>
                  <a:lnTo>
                    <a:pt x="0" y="71"/>
                  </a:lnTo>
                  <a:lnTo>
                    <a:pt x="0" y="92"/>
                  </a:lnTo>
                  <a:lnTo>
                    <a:pt x="8" y="111"/>
                  </a:lnTo>
                  <a:lnTo>
                    <a:pt x="21" y="119"/>
                  </a:lnTo>
                  <a:lnTo>
                    <a:pt x="37" y="121"/>
                  </a:lnTo>
                  <a:lnTo>
                    <a:pt x="56" y="113"/>
                  </a:lnTo>
                  <a:lnTo>
                    <a:pt x="69" y="95"/>
                  </a:lnTo>
                  <a:lnTo>
                    <a:pt x="82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58" name="Freeform 1261"/>
            <p:cNvSpPr>
              <a:spLocks noChangeAspect="1"/>
            </p:cNvSpPr>
            <p:nvPr/>
          </p:nvSpPr>
          <p:spPr bwMode="auto">
            <a:xfrm rot="349371">
              <a:off x="3596" y="465"/>
              <a:ext cx="26" cy="26"/>
            </a:xfrm>
            <a:custGeom>
              <a:avLst/>
              <a:gdLst>
                <a:gd name="T0" fmla="*/ 1 w 48"/>
                <a:gd name="T1" fmla="*/ 0 h 69"/>
                <a:gd name="T2" fmla="*/ 1 w 48"/>
                <a:gd name="T3" fmla="*/ 0 h 69"/>
                <a:gd name="T4" fmla="*/ 1 w 48"/>
                <a:gd name="T5" fmla="*/ 0 h 69"/>
                <a:gd name="T6" fmla="*/ 1 w 48"/>
                <a:gd name="T7" fmla="*/ 0 h 69"/>
                <a:gd name="T8" fmla="*/ 1 w 48"/>
                <a:gd name="T9" fmla="*/ 0 h 69"/>
                <a:gd name="T10" fmla="*/ 1 w 48"/>
                <a:gd name="T11" fmla="*/ 0 h 69"/>
                <a:gd name="T12" fmla="*/ 1 w 48"/>
                <a:gd name="T13" fmla="*/ 0 h 69"/>
                <a:gd name="T14" fmla="*/ 0 w 48"/>
                <a:gd name="T15" fmla="*/ 0 h 69"/>
                <a:gd name="T16" fmla="*/ 1 w 48"/>
                <a:gd name="T17" fmla="*/ 0 h 69"/>
                <a:gd name="T18" fmla="*/ 1 w 48"/>
                <a:gd name="T19" fmla="*/ 0 h 69"/>
                <a:gd name="T20" fmla="*/ 1 w 48"/>
                <a:gd name="T21" fmla="*/ 0 h 69"/>
                <a:gd name="T22" fmla="*/ 1 w 48"/>
                <a:gd name="T23" fmla="*/ 0 h 69"/>
                <a:gd name="T24" fmla="*/ 1 w 48"/>
                <a:gd name="T25" fmla="*/ 0 h 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69">
                  <a:moveTo>
                    <a:pt x="45" y="42"/>
                  </a:moveTo>
                  <a:lnTo>
                    <a:pt x="48" y="24"/>
                  </a:lnTo>
                  <a:lnTo>
                    <a:pt x="45" y="10"/>
                  </a:lnTo>
                  <a:lnTo>
                    <a:pt x="35" y="0"/>
                  </a:lnTo>
                  <a:lnTo>
                    <a:pt x="24" y="2"/>
                  </a:lnTo>
                  <a:lnTo>
                    <a:pt x="11" y="10"/>
                  </a:lnTo>
                  <a:lnTo>
                    <a:pt x="3" y="26"/>
                  </a:lnTo>
                  <a:lnTo>
                    <a:pt x="0" y="45"/>
                  </a:lnTo>
                  <a:lnTo>
                    <a:pt x="3" y="58"/>
                  </a:lnTo>
                  <a:lnTo>
                    <a:pt x="11" y="69"/>
                  </a:lnTo>
                  <a:lnTo>
                    <a:pt x="24" y="66"/>
                  </a:lnTo>
                  <a:lnTo>
                    <a:pt x="35" y="58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59" name="Freeform 1262"/>
            <p:cNvSpPr>
              <a:spLocks noChangeAspect="1"/>
            </p:cNvSpPr>
            <p:nvPr/>
          </p:nvSpPr>
          <p:spPr bwMode="auto">
            <a:xfrm rot="349371">
              <a:off x="3609" y="471"/>
              <a:ext cx="13" cy="9"/>
            </a:xfrm>
            <a:custGeom>
              <a:avLst/>
              <a:gdLst>
                <a:gd name="T0" fmla="*/ 0 w 29"/>
                <a:gd name="T1" fmla="*/ 0 h 42"/>
                <a:gd name="T2" fmla="*/ 0 w 29"/>
                <a:gd name="T3" fmla="*/ 0 h 42"/>
                <a:gd name="T4" fmla="*/ 0 w 29"/>
                <a:gd name="T5" fmla="*/ 0 h 42"/>
                <a:gd name="T6" fmla="*/ 0 w 29"/>
                <a:gd name="T7" fmla="*/ 0 h 42"/>
                <a:gd name="T8" fmla="*/ 0 w 29"/>
                <a:gd name="T9" fmla="*/ 0 h 42"/>
                <a:gd name="T10" fmla="*/ 0 w 29"/>
                <a:gd name="T11" fmla="*/ 0 h 42"/>
                <a:gd name="T12" fmla="*/ 0 w 29"/>
                <a:gd name="T13" fmla="*/ 0 h 42"/>
                <a:gd name="T14" fmla="*/ 0 w 29"/>
                <a:gd name="T15" fmla="*/ 0 h 42"/>
                <a:gd name="T16" fmla="*/ 0 w 29"/>
                <a:gd name="T17" fmla="*/ 0 h 42"/>
                <a:gd name="T18" fmla="*/ 0 w 29"/>
                <a:gd name="T19" fmla="*/ 0 h 42"/>
                <a:gd name="T20" fmla="*/ 0 w 29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2">
                  <a:moveTo>
                    <a:pt x="29" y="24"/>
                  </a:moveTo>
                  <a:lnTo>
                    <a:pt x="29" y="13"/>
                  </a:lnTo>
                  <a:lnTo>
                    <a:pt x="27" y="3"/>
                  </a:lnTo>
                  <a:lnTo>
                    <a:pt x="19" y="0"/>
                  </a:lnTo>
                  <a:lnTo>
                    <a:pt x="8" y="5"/>
                  </a:lnTo>
                  <a:lnTo>
                    <a:pt x="3" y="16"/>
                  </a:lnTo>
                  <a:lnTo>
                    <a:pt x="0" y="29"/>
                  </a:lnTo>
                  <a:lnTo>
                    <a:pt x="6" y="40"/>
                  </a:lnTo>
                  <a:lnTo>
                    <a:pt x="14" y="42"/>
                  </a:lnTo>
                  <a:lnTo>
                    <a:pt x="22" y="37"/>
                  </a:lnTo>
                  <a:lnTo>
                    <a:pt x="29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60" name="Freeform 1263"/>
            <p:cNvSpPr>
              <a:spLocks noChangeAspect="1"/>
            </p:cNvSpPr>
            <p:nvPr/>
          </p:nvSpPr>
          <p:spPr bwMode="auto">
            <a:xfrm rot="349371">
              <a:off x="3556" y="495"/>
              <a:ext cx="79" cy="35"/>
            </a:xfrm>
            <a:custGeom>
              <a:avLst/>
              <a:gdLst>
                <a:gd name="T0" fmla="*/ 1 w 149"/>
                <a:gd name="T1" fmla="*/ 0 h 111"/>
                <a:gd name="T2" fmla="*/ 1 w 149"/>
                <a:gd name="T3" fmla="*/ 0 h 111"/>
                <a:gd name="T4" fmla="*/ 1 w 149"/>
                <a:gd name="T5" fmla="*/ 0 h 111"/>
                <a:gd name="T6" fmla="*/ 1 w 149"/>
                <a:gd name="T7" fmla="*/ 0 h 111"/>
                <a:gd name="T8" fmla="*/ 1 w 149"/>
                <a:gd name="T9" fmla="*/ 0 h 111"/>
                <a:gd name="T10" fmla="*/ 1 w 149"/>
                <a:gd name="T11" fmla="*/ 0 h 111"/>
                <a:gd name="T12" fmla="*/ 0 w 149"/>
                <a:gd name="T13" fmla="*/ 0 h 111"/>
                <a:gd name="T14" fmla="*/ 0 w 149"/>
                <a:gd name="T15" fmla="*/ 0 h 111"/>
                <a:gd name="T16" fmla="*/ 1 w 149"/>
                <a:gd name="T17" fmla="*/ 0 h 111"/>
                <a:gd name="T18" fmla="*/ 1 w 149"/>
                <a:gd name="T19" fmla="*/ 0 h 111"/>
                <a:gd name="T20" fmla="*/ 1 w 149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111">
                  <a:moveTo>
                    <a:pt x="149" y="0"/>
                  </a:moveTo>
                  <a:lnTo>
                    <a:pt x="138" y="16"/>
                  </a:lnTo>
                  <a:lnTo>
                    <a:pt x="98" y="14"/>
                  </a:lnTo>
                  <a:lnTo>
                    <a:pt x="61" y="16"/>
                  </a:lnTo>
                  <a:lnTo>
                    <a:pt x="21" y="27"/>
                  </a:lnTo>
                  <a:lnTo>
                    <a:pt x="8" y="35"/>
                  </a:lnTo>
                  <a:lnTo>
                    <a:pt x="0" y="48"/>
                  </a:lnTo>
                  <a:lnTo>
                    <a:pt x="0" y="64"/>
                  </a:lnTo>
                  <a:lnTo>
                    <a:pt x="8" y="77"/>
                  </a:lnTo>
                  <a:lnTo>
                    <a:pt x="21" y="85"/>
                  </a:lnTo>
                  <a:lnTo>
                    <a:pt x="80" y="11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61" name="Freeform 1264"/>
            <p:cNvSpPr>
              <a:spLocks noChangeAspect="1"/>
            </p:cNvSpPr>
            <p:nvPr/>
          </p:nvSpPr>
          <p:spPr bwMode="auto">
            <a:xfrm rot="349371">
              <a:off x="3590" y="545"/>
              <a:ext cx="116" cy="40"/>
            </a:xfrm>
            <a:custGeom>
              <a:avLst/>
              <a:gdLst>
                <a:gd name="T0" fmla="*/ 0 w 230"/>
                <a:gd name="T1" fmla="*/ 0 h 137"/>
                <a:gd name="T2" fmla="*/ 1 w 230"/>
                <a:gd name="T3" fmla="*/ 0 h 137"/>
                <a:gd name="T4" fmla="*/ 1 w 230"/>
                <a:gd name="T5" fmla="*/ 0 h 137"/>
                <a:gd name="T6" fmla="*/ 1 w 230"/>
                <a:gd name="T7" fmla="*/ 0 h 137"/>
                <a:gd name="T8" fmla="*/ 1 w 230"/>
                <a:gd name="T9" fmla="*/ 0 h 137"/>
                <a:gd name="T10" fmla="*/ 1 w 230"/>
                <a:gd name="T11" fmla="*/ 0 h 137"/>
                <a:gd name="T12" fmla="*/ 1 w 230"/>
                <a:gd name="T13" fmla="*/ 0 h 137"/>
                <a:gd name="T14" fmla="*/ 1 w 230"/>
                <a:gd name="T15" fmla="*/ 0 h 137"/>
                <a:gd name="T16" fmla="*/ 1 w 230"/>
                <a:gd name="T17" fmla="*/ 0 h 137"/>
                <a:gd name="T18" fmla="*/ 1 w 230"/>
                <a:gd name="T19" fmla="*/ 0 h 137"/>
                <a:gd name="T20" fmla="*/ 1 w 230"/>
                <a:gd name="T21" fmla="*/ 0 h 137"/>
                <a:gd name="T22" fmla="*/ 1 w 230"/>
                <a:gd name="T23" fmla="*/ 0 h 137"/>
                <a:gd name="T24" fmla="*/ 1 w 230"/>
                <a:gd name="T25" fmla="*/ 0 h 137"/>
                <a:gd name="T26" fmla="*/ 1 w 230"/>
                <a:gd name="T27" fmla="*/ 0 h 137"/>
                <a:gd name="T28" fmla="*/ 0 w 230"/>
                <a:gd name="T29" fmla="*/ 0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0" h="137">
                  <a:moveTo>
                    <a:pt x="0" y="50"/>
                  </a:moveTo>
                  <a:lnTo>
                    <a:pt x="47" y="31"/>
                  </a:lnTo>
                  <a:lnTo>
                    <a:pt x="98" y="15"/>
                  </a:lnTo>
                  <a:lnTo>
                    <a:pt x="164" y="5"/>
                  </a:lnTo>
                  <a:lnTo>
                    <a:pt x="230" y="0"/>
                  </a:lnTo>
                  <a:lnTo>
                    <a:pt x="222" y="39"/>
                  </a:lnTo>
                  <a:lnTo>
                    <a:pt x="206" y="74"/>
                  </a:lnTo>
                  <a:lnTo>
                    <a:pt x="185" y="103"/>
                  </a:lnTo>
                  <a:lnTo>
                    <a:pt x="158" y="124"/>
                  </a:lnTo>
                  <a:lnTo>
                    <a:pt x="129" y="135"/>
                  </a:lnTo>
                  <a:lnTo>
                    <a:pt x="98" y="137"/>
                  </a:lnTo>
                  <a:lnTo>
                    <a:pt x="69" y="129"/>
                  </a:lnTo>
                  <a:lnTo>
                    <a:pt x="42" y="111"/>
                  </a:lnTo>
                  <a:lnTo>
                    <a:pt x="18" y="84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62" name="Freeform 1265"/>
            <p:cNvSpPr>
              <a:spLocks noChangeAspect="1"/>
            </p:cNvSpPr>
            <p:nvPr/>
          </p:nvSpPr>
          <p:spPr bwMode="auto">
            <a:xfrm rot="349371">
              <a:off x="3765" y="465"/>
              <a:ext cx="97" cy="56"/>
            </a:xfrm>
            <a:custGeom>
              <a:avLst/>
              <a:gdLst>
                <a:gd name="T0" fmla="*/ 0 w 185"/>
                <a:gd name="T1" fmla="*/ 0 h 172"/>
                <a:gd name="T2" fmla="*/ 1 w 185"/>
                <a:gd name="T3" fmla="*/ 0 h 172"/>
                <a:gd name="T4" fmla="*/ 1 w 185"/>
                <a:gd name="T5" fmla="*/ 0 h 172"/>
                <a:gd name="T6" fmla="*/ 1 w 185"/>
                <a:gd name="T7" fmla="*/ 0 h 172"/>
                <a:gd name="T8" fmla="*/ 1 w 185"/>
                <a:gd name="T9" fmla="*/ 0 h 172"/>
                <a:gd name="T10" fmla="*/ 1 w 185"/>
                <a:gd name="T11" fmla="*/ 0 h 172"/>
                <a:gd name="T12" fmla="*/ 1 w 185"/>
                <a:gd name="T13" fmla="*/ 0 h 172"/>
                <a:gd name="T14" fmla="*/ 1 w 185"/>
                <a:gd name="T15" fmla="*/ 0 h 172"/>
                <a:gd name="T16" fmla="*/ 1 w 185"/>
                <a:gd name="T17" fmla="*/ 0 h 172"/>
                <a:gd name="T18" fmla="*/ 1 w 185"/>
                <a:gd name="T19" fmla="*/ 0 h 172"/>
                <a:gd name="T20" fmla="*/ 1 w 185"/>
                <a:gd name="T21" fmla="*/ 0 h 172"/>
                <a:gd name="T22" fmla="*/ 1 w 185"/>
                <a:gd name="T23" fmla="*/ 0 h 172"/>
                <a:gd name="T24" fmla="*/ 1 w 185"/>
                <a:gd name="T25" fmla="*/ 0 h 172"/>
                <a:gd name="T26" fmla="*/ 0 w 185"/>
                <a:gd name="T27" fmla="*/ 0 h 1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5" h="172">
                  <a:moveTo>
                    <a:pt x="0" y="0"/>
                  </a:moveTo>
                  <a:lnTo>
                    <a:pt x="24" y="8"/>
                  </a:lnTo>
                  <a:lnTo>
                    <a:pt x="42" y="24"/>
                  </a:lnTo>
                  <a:lnTo>
                    <a:pt x="50" y="45"/>
                  </a:lnTo>
                  <a:lnTo>
                    <a:pt x="58" y="85"/>
                  </a:lnTo>
                  <a:lnTo>
                    <a:pt x="58" y="125"/>
                  </a:lnTo>
                  <a:lnTo>
                    <a:pt x="50" y="164"/>
                  </a:lnTo>
                  <a:lnTo>
                    <a:pt x="98" y="172"/>
                  </a:lnTo>
                  <a:lnTo>
                    <a:pt x="103" y="143"/>
                  </a:lnTo>
                  <a:lnTo>
                    <a:pt x="117" y="114"/>
                  </a:lnTo>
                  <a:lnTo>
                    <a:pt x="135" y="90"/>
                  </a:lnTo>
                  <a:lnTo>
                    <a:pt x="159" y="72"/>
                  </a:lnTo>
                  <a:lnTo>
                    <a:pt x="185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63" name="Freeform 1266"/>
            <p:cNvSpPr>
              <a:spLocks noChangeAspect="1"/>
            </p:cNvSpPr>
            <p:nvPr/>
          </p:nvSpPr>
          <p:spPr bwMode="auto">
            <a:xfrm rot="349371">
              <a:off x="3609" y="565"/>
              <a:ext cx="71" cy="20"/>
            </a:xfrm>
            <a:custGeom>
              <a:avLst/>
              <a:gdLst>
                <a:gd name="T0" fmla="*/ 0 w 146"/>
                <a:gd name="T1" fmla="*/ 0 h 74"/>
                <a:gd name="T2" fmla="*/ 0 w 146"/>
                <a:gd name="T3" fmla="*/ 0 h 74"/>
                <a:gd name="T4" fmla="*/ 0 w 146"/>
                <a:gd name="T5" fmla="*/ 0 h 74"/>
                <a:gd name="T6" fmla="*/ 0 w 146"/>
                <a:gd name="T7" fmla="*/ 0 h 74"/>
                <a:gd name="T8" fmla="*/ 0 w 146"/>
                <a:gd name="T9" fmla="*/ 0 h 74"/>
                <a:gd name="T10" fmla="*/ 0 w 146"/>
                <a:gd name="T11" fmla="*/ 0 h 74"/>
                <a:gd name="T12" fmla="*/ 0 w 146"/>
                <a:gd name="T13" fmla="*/ 0 h 74"/>
                <a:gd name="T14" fmla="*/ 0 w 146"/>
                <a:gd name="T15" fmla="*/ 0 h 74"/>
                <a:gd name="T16" fmla="*/ 0 w 146"/>
                <a:gd name="T17" fmla="*/ 0 h 74"/>
                <a:gd name="T18" fmla="*/ 0 w 146"/>
                <a:gd name="T19" fmla="*/ 0 h 74"/>
                <a:gd name="T20" fmla="*/ 0 w 146"/>
                <a:gd name="T21" fmla="*/ 0 h 74"/>
                <a:gd name="T22" fmla="*/ 0 w 146"/>
                <a:gd name="T23" fmla="*/ 0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74">
                  <a:moveTo>
                    <a:pt x="146" y="40"/>
                  </a:moveTo>
                  <a:lnTo>
                    <a:pt x="119" y="19"/>
                  </a:lnTo>
                  <a:lnTo>
                    <a:pt x="90" y="3"/>
                  </a:lnTo>
                  <a:lnTo>
                    <a:pt x="61" y="0"/>
                  </a:lnTo>
                  <a:lnTo>
                    <a:pt x="29" y="5"/>
                  </a:lnTo>
                  <a:lnTo>
                    <a:pt x="0" y="19"/>
                  </a:lnTo>
                  <a:lnTo>
                    <a:pt x="24" y="48"/>
                  </a:lnTo>
                  <a:lnTo>
                    <a:pt x="48" y="64"/>
                  </a:lnTo>
                  <a:lnTo>
                    <a:pt x="72" y="74"/>
                  </a:lnTo>
                  <a:lnTo>
                    <a:pt x="98" y="72"/>
                  </a:lnTo>
                  <a:lnTo>
                    <a:pt x="125" y="61"/>
                  </a:lnTo>
                  <a:lnTo>
                    <a:pt x="146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11764" name="Group 1267"/>
            <p:cNvGrpSpPr>
              <a:grpSpLocks noChangeAspect="1"/>
            </p:cNvGrpSpPr>
            <p:nvPr/>
          </p:nvGrpSpPr>
          <p:grpSpPr bwMode="auto">
            <a:xfrm rot="349371">
              <a:off x="3556" y="450"/>
              <a:ext cx="261" cy="71"/>
              <a:chOff x="4764" y="2721"/>
              <a:chExt cx="521" cy="233"/>
            </a:xfrm>
          </p:grpSpPr>
          <p:sp>
            <p:nvSpPr>
              <p:cNvPr id="111797" name="Freeform 1268"/>
              <p:cNvSpPr>
                <a:spLocks noChangeAspect="1"/>
              </p:cNvSpPr>
              <p:nvPr/>
            </p:nvSpPr>
            <p:spPr bwMode="auto">
              <a:xfrm>
                <a:off x="5034" y="2740"/>
                <a:ext cx="127" cy="26"/>
              </a:xfrm>
              <a:custGeom>
                <a:avLst/>
                <a:gdLst>
                  <a:gd name="T0" fmla="*/ 127 w 127"/>
                  <a:gd name="T1" fmla="*/ 26 h 26"/>
                  <a:gd name="T2" fmla="*/ 103 w 127"/>
                  <a:gd name="T3" fmla="*/ 8 h 26"/>
                  <a:gd name="T4" fmla="*/ 76 w 127"/>
                  <a:gd name="T5" fmla="*/ 0 h 26"/>
                  <a:gd name="T6" fmla="*/ 50 w 127"/>
                  <a:gd name="T7" fmla="*/ 0 h 26"/>
                  <a:gd name="T8" fmla="*/ 24 w 127"/>
                  <a:gd name="T9" fmla="*/ 8 h 26"/>
                  <a:gd name="T10" fmla="*/ 0 w 127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26">
                    <a:moveTo>
                      <a:pt x="127" y="26"/>
                    </a:moveTo>
                    <a:lnTo>
                      <a:pt x="103" y="8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24" y="8"/>
                    </a:lnTo>
                    <a:lnTo>
                      <a:pt x="0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98" name="Freeform 1269"/>
              <p:cNvSpPr>
                <a:spLocks noChangeAspect="1"/>
              </p:cNvSpPr>
              <p:nvPr/>
            </p:nvSpPr>
            <p:spPr bwMode="auto">
              <a:xfrm>
                <a:off x="4764" y="2721"/>
                <a:ext cx="129" cy="27"/>
              </a:xfrm>
              <a:custGeom>
                <a:avLst/>
                <a:gdLst>
                  <a:gd name="T0" fmla="*/ 0 w 129"/>
                  <a:gd name="T1" fmla="*/ 27 h 27"/>
                  <a:gd name="T2" fmla="*/ 26 w 129"/>
                  <a:gd name="T3" fmla="*/ 8 h 27"/>
                  <a:gd name="T4" fmla="*/ 53 w 129"/>
                  <a:gd name="T5" fmla="*/ 0 h 27"/>
                  <a:gd name="T6" fmla="*/ 79 w 129"/>
                  <a:gd name="T7" fmla="*/ 0 h 27"/>
                  <a:gd name="T8" fmla="*/ 103 w 129"/>
                  <a:gd name="T9" fmla="*/ 8 h 27"/>
                  <a:gd name="T10" fmla="*/ 129 w 129"/>
                  <a:gd name="T11" fmla="*/ 27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27">
                    <a:moveTo>
                      <a:pt x="0" y="27"/>
                    </a:moveTo>
                    <a:lnTo>
                      <a:pt x="26" y="8"/>
                    </a:lnTo>
                    <a:lnTo>
                      <a:pt x="53" y="0"/>
                    </a:lnTo>
                    <a:lnTo>
                      <a:pt x="79" y="0"/>
                    </a:lnTo>
                    <a:lnTo>
                      <a:pt x="103" y="8"/>
                    </a:lnTo>
                    <a:lnTo>
                      <a:pt x="129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99" name="Freeform 1270"/>
              <p:cNvSpPr>
                <a:spLocks noChangeAspect="1"/>
              </p:cNvSpPr>
              <p:nvPr/>
            </p:nvSpPr>
            <p:spPr bwMode="auto">
              <a:xfrm>
                <a:off x="4960" y="2785"/>
                <a:ext cx="225" cy="169"/>
              </a:xfrm>
              <a:custGeom>
                <a:avLst/>
                <a:gdLst>
                  <a:gd name="T0" fmla="*/ 2 w 225"/>
                  <a:gd name="T1" fmla="*/ 45 h 169"/>
                  <a:gd name="T2" fmla="*/ 5 w 225"/>
                  <a:gd name="T3" fmla="*/ 26 h 169"/>
                  <a:gd name="T4" fmla="*/ 15 w 225"/>
                  <a:gd name="T5" fmla="*/ 10 h 169"/>
                  <a:gd name="T6" fmla="*/ 34 w 225"/>
                  <a:gd name="T7" fmla="*/ 0 h 169"/>
                  <a:gd name="T8" fmla="*/ 53 w 225"/>
                  <a:gd name="T9" fmla="*/ 0 h 169"/>
                  <a:gd name="T10" fmla="*/ 198 w 225"/>
                  <a:gd name="T11" fmla="*/ 40 h 169"/>
                  <a:gd name="T12" fmla="*/ 214 w 225"/>
                  <a:gd name="T13" fmla="*/ 50 h 169"/>
                  <a:gd name="T14" fmla="*/ 225 w 225"/>
                  <a:gd name="T15" fmla="*/ 66 h 169"/>
                  <a:gd name="T16" fmla="*/ 225 w 225"/>
                  <a:gd name="T17" fmla="*/ 85 h 169"/>
                  <a:gd name="T18" fmla="*/ 219 w 225"/>
                  <a:gd name="T19" fmla="*/ 103 h 169"/>
                  <a:gd name="T20" fmla="*/ 209 w 225"/>
                  <a:gd name="T21" fmla="*/ 124 h 169"/>
                  <a:gd name="T22" fmla="*/ 193 w 225"/>
                  <a:gd name="T23" fmla="*/ 143 h 169"/>
                  <a:gd name="T24" fmla="*/ 164 w 225"/>
                  <a:gd name="T25" fmla="*/ 159 h 169"/>
                  <a:gd name="T26" fmla="*/ 135 w 225"/>
                  <a:gd name="T27" fmla="*/ 169 h 169"/>
                  <a:gd name="T28" fmla="*/ 103 w 225"/>
                  <a:gd name="T29" fmla="*/ 169 h 169"/>
                  <a:gd name="T30" fmla="*/ 71 w 225"/>
                  <a:gd name="T31" fmla="*/ 159 h 169"/>
                  <a:gd name="T32" fmla="*/ 42 w 225"/>
                  <a:gd name="T33" fmla="*/ 143 h 169"/>
                  <a:gd name="T34" fmla="*/ 21 w 225"/>
                  <a:gd name="T35" fmla="*/ 122 h 169"/>
                  <a:gd name="T36" fmla="*/ 5 w 225"/>
                  <a:gd name="T37" fmla="*/ 93 h 169"/>
                  <a:gd name="T38" fmla="*/ 0 w 225"/>
                  <a:gd name="T39" fmla="*/ 69 h 169"/>
                  <a:gd name="T40" fmla="*/ 2 w 225"/>
                  <a:gd name="T41" fmla="*/ 45 h 1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25" h="169">
                    <a:moveTo>
                      <a:pt x="2" y="45"/>
                    </a:moveTo>
                    <a:lnTo>
                      <a:pt x="5" y="26"/>
                    </a:lnTo>
                    <a:lnTo>
                      <a:pt x="15" y="10"/>
                    </a:lnTo>
                    <a:lnTo>
                      <a:pt x="34" y="0"/>
                    </a:lnTo>
                    <a:lnTo>
                      <a:pt x="53" y="0"/>
                    </a:lnTo>
                    <a:lnTo>
                      <a:pt x="198" y="40"/>
                    </a:lnTo>
                    <a:lnTo>
                      <a:pt x="214" y="50"/>
                    </a:lnTo>
                    <a:lnTo>
                      <a:pt x="225" y="66"/>
                    </a:lnTo>
                    <a:lnTo>
                      <a:pt x="225" y="85"/>
                    </a:lnTo>
                    <a:lnTo>
                      <a:pt x="219" y="103"/>
                    </a:lnTo>
                    <a:lnTo>
                      <a:pt x="209" y="124"/>
                    </a:lnTo>
                    <a:lnTo>
                      <a:pt x="193" y="143"/>
                    </a:lnTo>
                    <a:lnTo>
                      <a:pt x="164" y="159"/>
                    </a:lnTo>
                    <a:lnTo>
                      <a:pt x="135" y="169"/>
                    </a:lnTo>
                    <a:lnTo>
                      <a:pt x="103" y="169"/>
                    </a:lnTo>
                    <a:lnTo>
                      <a:pt x="71" y="159"/>
                    </a:lnTo>
                    <a:lnTo>
                      <a:pt x="42" y="143"/>
                    </a:lnTo>
                    <a:lnTo>
                      <a:pt x="21" y="122"/>
                    </a:lnTo>
                    <a:lnTo>
                      <a:pt x="5" y="93"/>
                    </a:lnTo>
                    <a:lnTo>
                      <a:pt x="0" y="69"/>
                    </a:lnTo>
                    <a:lnTo>
                      <a:pt x="2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800" name="Freeform 1271"/>
              <p:cNvSpPr>
                <a:spLocks noChangeAspect="1"/>
              </p:cNvSpPr>
              <p:nvPr/>
            </p:nvSpPr>
            <p:spPr bwMode="auto">
              <a:xfrm>
                <a:off x="4788" y="2785"/>
                <a:ext cx="140" cy="130"/>
              </a:xfrm>
              <a:custGeom>
                <a:avLst/>
                <a:gdLst>
                  <a:gd name="T0" fmla="*/ 0 w 140"/>
                  <a:gd name="T1" fmla="*/ 50 h 130"/>
                  <a:gd name="T2" fmla="*/ 0 w 140"/>
                  <a:gd name="T3" fmla="*/ 32 h 130"/>
                  <a:gd name="T4" fmla="*/ 5 w 140"/>
                  <a:gd name="T5" fmla="*/ 16 h 130"/>
                  <a:gd name="T6" fmla="*/ 15 w 140"/>
                  <a:gd name="T7" fmla="*/ 3 h 130"/>
                  <a:gd name="T8" fmla="*/ 31 w 140"/>
                  <a:gd name="T9" fmla="*/ 0 h 130"/>
                  <a:gd name="T10" fmla="*/ 108 w 140"/>
                  <a:gd name="T11" fmla="*/ 0 h 130"/>
                  <a:gd name="T12" fmla="*/ 124 w 140"/>
                  <a:gd name="T13" fmla="*/ 3 h 130"/>
                  <a:gd name="T14" fmla="*/ 137 w 140"/>
                  <a:gd name="T15" fmla="*/ 16 h 130"/>
                  <a:gd name="T16" fmla="*/ 140 w 140"/>
                  <a:gd name="T17" fmla="*/ 32 h 130"/>
                  <a:gd name="T18" fmla="*/ 140 w 140"/>
                  <a:gd name="T19" fmla="*/ 50 h 130"/>
                  <a:gd name="T20" fmla="*/ 140 w 140"/>
                  <a:gd name="T21" fmla="*/ 69 h 130"/>
                  <a:gd name="T22" fmla="*/ 132 w 140"/>
                  <a:gd name="T23" fmla="*/ 85 h 130"/>
                  <a:gd name="T24" fmla="*/ 119 w 140"/>
                  <a:gd name="T25" fmla="*/ 106 h 130"/>
                  <a:gd name="T26" fmla="*/ 100 w 140"/>
                  <a:gd name="T27" fmla="*/ 122 h 130"/>
                  <a:gd name="T28" fmla="*/ 82 w 140"/>
                  <a:gd name="T29" fmla="*/ 130 h 130"/>
                  <a:gd name="T30" fmla="*/ 60 w 140"/>
                  <a:gd name="T31" fmla="*/ 130 h 130"/>
                  <a:gd name="T32" fmla="*/ 39 w 140"/>
                  <a:gd name="T33" fmla="*/ 122 h 130"/>
                  <a:gd name="T34" fmla="*/ 23 w 140"/>
                  <a:gd name="T35" fmla="*/ 106 h 130"/>
                  <a:gd name="T36" fmla="*/ 8 w 140"/>
                  <a:gd name="T37" fmla="*/ 85 h 130"/>
                  <a:gd name="T38" fmla="*/ 2 w 140"/>
                  <a:gd name="T39" fmla="*/ 69 h 130"/>
                  <a:gd name="T40" fmla="*/ 0 w 140"/>
                  <a:gd name="T41" fmla="*/ 50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0" h="130">
                    <a:moveTo>
                      <a:pt x="0" y="50"/>
                    </a:moveTo>
                    <a:lnTo>
                      <a:pt x="0" y="32"/>
                    </a:lnTo>
                    <a:lnTo>
                      <a:pt x="5" y="16"/>
                    </a:lnTo>
                    <a:lnTo>
                      <a:pt x="15" y="3"/>
                    </a:lnTo>
                    <a:lnTo>
                      <a:pt x="31" y="0"/>
                    </a:lnTo>
                    <a:lnTo>
                      <a:pt x="108" y="0"/>
                    </a:lnTo>
                    <a:lnTo>
                      <a:pt x="124" y="3"/>
                    </a:lnTo>
                    <a:lnTo>
                      <a:pt x="137" y="16"/>
                    </a:lnTo>
                    <a:lnTo>
                      <a:pt x="140" y="32"/>
                    </a:lnTo>
                    <a:lnTo>
                      <a:pt x="140" y="50"/>
                    </a:lnTo>
                    <a:lnTo>
                      <a:pt x="140" y="69"/>
                    </a:lnTo>
                    <a:lnTo>
                      <a:pt x="132" y="85"/>
                    </a:lnTo>
                    <a:lnTo>
                      <a:pt x="119" y="106"/>
                    </a:lnTo>
                    <a:lnTo>
                      <a:pt x="100" y="122"/>
                    </a:lnTo>
                    <a:lnTo>
                      <a:pt x="82" y="130"/>
                    </a:lnTo>
                    <a:lnTo>
                      <a:pt x="60" y="130"/>
                    </a:lnTo>
                    <a:lnTo>
                      <a:pt x="39" y="122"/>
                    </a:lnTo>
                    <a:lnTo>
                      <a:pt x="23" y="106"/>
                    </a:lnTo>
                    <a:lnTo>
                      <a:pt x="8" y="85"/>
                    </a:lnTo>
                    <a:lnTo>
                      <a:pt x="2" y="69"/>
                    </a:lnTo>
                    <a:lnTo>
                      <a:pt x="0" y="5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801" name="Freeform 1272"/>
              <p:cNvSpPr>
                <a:spLocks noChangeAspect="1"/>
              </p:cNvSpPr>
              <p:nvPr/>
            </p:nvSpPr>
            <p:spPr bwMode="auto">
              <a:xfrm>
                <a:off x="4912" y="2872"/>
                <a:ext cx="53" cy="24"/>
              </a:xfrm>
              <a:custGeom>
                <a:avLst/>
                <a:gdLst>
                  <a:gd name="T0" fmla="*/ 0 w 53"/>
                  <a:gd name="T1" fmla="*/ 11 h 24"/>
                  <a:gd name="T2" fmla="*/ 13 w 53"/>
                  <a:gd name="T3" fmla="*/ 0 h 24"/>
                  <a:gd name="T4" fmla="*/ 32 w 53"/>
                  <a:gd name="T5" fmla="*/ 0 h 24"/>
                  <a:gd name="T6" fmla="*/ 45 w 53"/>
                  <a:gd name="T7" fmla="*/ 8 h 24"/>
                  <a:gd name="T8" fmla="*/ 53 w 53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4">
                    <a:moveTo>
                      <a:pt x="0" y="11"/>
                    </a:moveTo>
                    <a:lnTo>
                      <a:pt x="13" y="0"/>
                    </a:lnTo>
                    <a:lnTo>
                      <a:pt x="32" y="0"/>
                    </a:lnTo>
                    <a:lnTo>
                      <a:pt x="45" y="8"/>
                    </a:lnTo>
                    <a:lnTo>
                      <a:pt x="53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802" name="Line 1273"/>
              <p:cNvSpPr>
                <a:spLocks noChangeAspect="1" noChangeShapeType="1"/>
              </p:cNvSpPr>
              <p:nvPr/>
            </p:nvSpPr>
            <p:spPr bwMode="auto">
              <a:xfrm>
                <a:off x="5190" y="2880"/>
                <a:ext cx="95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11765" name="Freeform 1274"/>
            <p:cNvSpPr>
              <a:spLocks noChangeAspect="1"/>
            </p:cNvSpPr>
            <p:nvPr/>
          </p:nvSpPr>
          <p:spPr bwMode="auto">
            <a:xfrm rot="349371">
              <a:off x="3895" y="461"/>
              <a:ext cx="26" cy="10"/>
            </a:xfrm>
            <a:custGeom>
              <a:avLst/>
              <a:gdLst>
                <a:gd name="T0" fmla="*/ 0 w 52"/>
                <a:gd name="T1" fmla="*/ 0 h 27"/>
                <a:gd name="T2" fmla="*/ 1 w 52"/>
                <a:gd name="T3" fmla="*/ 0 h 27"/>
                <a:gd name="T4" fmla="*/ 1 w 52"/>
                <a:gd name="T5" fmla="*/ 0 h 27"/>
                <a:gd name="T6" fmla="*/ 1 w 52"/>
                <a:gd name="T7" fmla="*/ 0 h 27"/>
                <a:gd name="T8" fmla="*/ 1 w 52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7">
                  <a:moveTo>
                    <a:pt x="0" y="27"/>
                  </a:moveTo>
                  <a:lnTo>
                    <a:pt x="10" y="11"/>
                  </a:lnTo>
                  <a:lnTo>
                    <a:pt x="21" y="3"/>
                  </a:lnTo>
                  <a:lnTo>
                    <a:pt x="34" y="0"/>
                  </a:lnTo>
                  <a:lnTo>
                    <a:pt x="52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66" name="Freeform 1275"/>
            <p:cNvSpPr>
              <a:spLocks noChangeAspect="1"/>
            </p:cNvSpPr>
            <p:nvPr/>
          </p:nvSpPr>
          <p:spPr bwMode="auto">
            <a:xfrm rot="349371">
              <a:off x="3862" y="491"/>
              <a:ext cx="14" cy="9"/>
            </a:xfrm>
            <a:custGeom>
              <a:avLst/>
              <a:gdLst>
                <a:gd name="T0" fmla="*/ 1 w 24"/>
                <a:gd name="T1" fmla="*/ 0 h 35"/>
                <a:gd name="T2" fmla="*/ 1 w 24"/>
                <a:gd name="T3" fmla="*/ 0 h 35"/>
                <a:gd name="T4" fmla="*/ 1 w 24"/>
                <a:gd name="T5" fmla="*/ 0 h 35"/>
                <a:gd name="T6" fmla="*/ 1 w 24"/>
                <a:gd name="T7" fmla="*/ 0 h 35"/>
                <a:gd name="T8" fmla="*/ 1 w 24"/>
                <a:gd name="T9" fmla="*/ 0 h 35"/>
                <a:gd name="T10" fmla="*/ 0 w 24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5">
                  <a:moveTo>
                    <a:pt x="19" y="0"/>
                  </a:moveTo>
                  <a:lnTo>
                    <a:pt x="16" y="13"/>
                  </a:lnTo>
                  <a:lnTo>
                    <a:pt x="19" y="27"/>
                  </a:lnTo>
                  <a:lnTo>
                    <a:pt x="24" y="35"/>
                  </a:lnTo>
                  <a:lnTo>
                    <a:pt x="16" y="27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11767" name="Group 1276"/>
            <p:cNvGrpSpPr>
              <a:grpSpLocks noChangeAspect="1"/>
            </p:cNvGrpSpPr>
            <p:nvPr/>
          </p:nvGrpSpPr>
          <p:grpSpPr bwMode="auto">
            <a:xfrm rot="349371">
              <a:off x="3551" y="450"/>
              <a:ext cx="259" cy="75"/>
              <a:chOff x="4764" y="2721"/>
              <a:chExt cx="521" cy="233"/>
            </a:xfrm>
          </p:grpSpPr>
          <p:sp>
            <p:nvSpPr>
              <p:cNvPr id="111791" name="Freeform 1277"/>
              <p:cNvSpPr>
                <a:spLocks noChangeAspect="1"/>
              </p:cNvSpPr>
              <p:nvPr/>
            </p:nvSpPr>
            <p:spPr bwMode="auto">
              <a:xfrm>
                <a:off x="5034" y="2740"/>
                <a:ext cx="127" cy="26"/>
              </a:xfrm>
              <a:custGeom>
                <a:avLst/>
                <a:gdLst>
                  <a:gd name="T0" fmla="*/ 127 w 127"/>
                  <a:gd name="T1" fmla="*/ 26 h 26"/>
                  <a:gd name="T2" fmla="*/ 103 w 127"/>
                  <a:gd name="T3" fmla="*/ 8 h 26"/>
                  <a:gd name="T4" fmla="*/ 76 w 127"/>
                  <a:gd name="T5" fmla="*/ 0 h 26"/>
                  <a:gd name="T6" fmla="*/ 50 w 127"/>
                  <a:gd name="T7" fmla="*/ 0 h 26"/>
                  <a:gd name="T8" fmla="*/ 24 w 127"/>
                  <a:gd name="T9" fmla="*/ 8 h 26"/>
                  <a:gd name="T10" fmla="*/ 0 w 127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26">
                    <a:moveTo>
                      <a:pt x="127" y="26"/>
                    </a:moveTo>
                    <a:lnTo>
                      <a:pt x="103" y="8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24" y="8"/>
                    </a:lnTo>
                    <a:lnTo>
                      <a:pt x="0" y="26"/>
                    </a:lnTo>
                  </a:path>
                </a:pathLst>
              </a:custGeom>
              <a:noFill/>
              <a:ln w="841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92" name="Freeform 1278"/>
              <p:cNvSpPr>
                <a:spLocks noChangeAspect="1"/>
              </p:cNvSpPr>
              <p:nvPr/>
            </p:nvSpPr>
            <p:spPr bwMode="auto">
              <a:xfrm>
                <a:off x="4764" y="2721"/>
                <a:ext cx="129" cy="27"/>
              </a:xfrm>
              <a:custGeom>
                <a:avLst/>
                <a:gdLst>
                  <a:gd name="T0" fmla="*/ 0 w 129"/>
                  <a:gd name="T1" fmla="*/ 27 h 27"/>
                  <a:gd name="T2" fmla="*/ 26 w 129"/>
                  <a:gd name="T3" fmla="*/ 8 h 27"/>
                  <a:gd name="T4" fmla="*/ 53 w 129"/>
                  <a:gd name="T5" fmla="*/ 0 h 27"/>
                  <a:gd name="T6" fmla="*/ 79 w 129"/>
                  <a:gd name="T7" fmla="*/ 0 h 27"/>
                  <a:gd name="T8" fmla="*/ 103 w 129"/>
                  <a:gd name="T9" fmla="*/ 8 h 27"/>
                  <a:gd name="T10" fmla="*/ 129 w 129"/>
                  <a:gd name="T11" fmla="*/ 27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27">
                    <a:moveTo>
                      <a:pt x="0" y="27"/>
                    </a:moveTo>
                    <a:lnTo>
                      <a:pt x="26" y="8"/>
                    </a:lnTo>
                    <a:lnTo>
                      <a:pt x="53" y="0"/>
                    </a:lnTo>
                    <a:lnTo>
                      <a:pt x="79" y="0"/>
                    </a:lnTo>
                    <a:lnTo>
                      <a:pt x="103" y="8"/>
                    </a:lnTo>
                    <a:lnTo>
                      <a:pt x="129" y="27"/>
                    </a:lnTo>
                  </a:path>
                </a:pathLst>
              </a:custGeom>
              <a:noFill/>
              <a:ln w="841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93" name="Freeform 1279"/>
              <p:cNvSpPr>
                <a:spLocks noChangeAspect="1"/>
              </p:cNvSpPr>
              <p:nvPr/>
            </p:nvSpPr>
            <p:spPr bwMode="auto">
              <a:xfrm>
                <a:off x="4960" y="2785"/>
                <a:ext cx="225" cy="169"/>
              </a:xfrm>
              <a:custGeom>
                <a:avLst/>
                <a:gdLst>
                  <a:gd name="T0" fmla="*/ 2 w 225"/>
                  <a:gd name="T1" fmla="*/ 45 h 169"/>
                  <a:gd name="T2" fmla="*/ 5 w 225"/>
                  <a:gd name="T3" fmla="*/ 26 h 169"/>
                  <a:gd name="T4" fmla="*/ 15 w 225"/>
                  <a:gd name="T5" fmla="*/ 10 h 169"/>
                  <a:gd name="T6" fmla="*/ 34 w 225"/>
                  <a:gd name="T7" fmla="*/ 0 h 169"/>
                  <a:gd name="T8" fmla="*/ 53 w 225"/>
                  <a:gd name="T9" fmla="*/ 0 h 169"/>
                  <a:gd name="T10" fmla="*/ 198 w 225"/>
                  <a:gd name="T11" fmla="*/ 40 h 169"/>
                  <a:gd name="T12" fmla="*/ 214 w 225"/>
                  <a:gd name="T13" fmla="*/ 50 h 169"/>
                  <a:gd name="T14" fmla="*/ 225 w 225"/>
                  <a:gd name="T15" fmla="*/ 66 h 169"/>
                  <a:gd name="T16" fmla="*/ 225 w 225"/>
                  <a:gd name="T17" fmla="*/ 85 h 169"/>
                  <a:gd name="T18" fmla="*/ 219 w 225"/>
                  <a:gd name="T19" fmla="*/ 103 h 169"/>
                  <a:gd name="T20" fmla="*/ 209 w 225"/>
                  <a:gd name="T21" fmla="*/ 124 h 169"/>
                  <a:gd name="T22" fmla="*/ 193 w 225"/>
                  <a:gd name="T23" fmla="*/ 143 h 169"/>
                  <a:gd name="T24" fmla="*/ 164 w 225"/>
                  <a:gd name="T25" fmla="*/ 159 h 169"/>
                  <a:gd name="T26" fmla="*/ 135 w 225"/>
                  <a:gd name="T27" fmla="*/ 169 h 169"/>
                  <a:gd name="T28" fmla="*/ 103 w 225"/>
                  <a:gd name="T29" fmla="*/ 169 h 169"/>
                  <a:gd name="T30" fmla="*/ 71 w 225"/>
                  <a:gd name="T31" fmla="*/ 159 h 169"/>
                  <a:gd name="T32" fmla="*/ 42 w 225"/>
                  <a:gd name="T33" fmla="*/ 143 h 169"/>
                  <a:gd name="T34" fmla="*/ 21 w 225"/>
                  <a:gd name="T35" fmla="*/ 122 h 169"/>
                  <a:gd name="T36" fmla="*/ 5 w 225"/>
                  <a:gd name="T37" fmla="*/ 93 h 169"/>
                  <a:gd name="T38" fmla="*/ 0 w 225"/>
                  <a:gd name="T39" fmla="*/ 69 h 169"/>
                  <a:gd name="T40" fmla="*/ 2 w 225"/>
                  <a:gd name="T41" fmla="*/ 45 h 1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25" h="169">
                    <a:moveTo>
                      <a:pt x="2" y="45"/>
                    </a:moveTo>
                    <a:lnTo>
                      <a:pt x="5" y="26"/>
                    </a:lnTo>
                    <a:lnTo>
                      <a:pt x="15" y="10"/>
                    </a:lnTo>
                    <a:lnTo>
                      <a:pt x="34" y="0"/>
                    </a:lnTo>
                    <a:lnTo>
                      <a:pt x="53" y="0"/>
                    </a:lnTo>
                    <a:lnTo>
                      <a:pt x="198" y="40"/>
                    </a:lnTo>
                    <a:lnTo>
                      <a:pt x="214" y="50"/>
                    </a:lnTo>
                    <a:lnTo>
                      <a:pt x="225" y="66"/>
                    </a:lnTo>
                    <a:lnTo>
                      <a:pt x="225" y="85"/>
                    </a:lnTo>
                    <a:lnTo>
                      <a:pt x="219" y="103"/>
                    </a:lnTo>
                    <a:lnTo>
                      <a:pt x="209" y="124"/>
                    </a:lnTo>
                    <a:lnTo>
                      <a:pt x="193" y="143"/>
                    </a:lnTo>
                    <a:lnTo>
                      <a:pt x="164" y="159"/>
                    </a:lnTo>
                    <a:lnTo>
                      <a:pt x="135" y="169"/>
                    </a:lnTo>
                    <a:lnTo>
                      <a:pt x="103" y="169"/>
                    </a:lnTo>
                    <a:lnTo>
                      <a:pt x="71" y="159"/>
                    </a:lnTo>
                    <a:lnTo>
                      <a:pt x="42" y="143"/>
                    </a:lnTo>
                    <a:lnTo>
                      <a:pt x="21" y="122"/>
                    </a:lnTo>
                    <a:lnTo>
                      <a:pt x="5" y="93"/>
                    </a:lnTo>
                    <a:lnTo>
                      <a:pt x="0" y="69"/>
                    </a:lnTo>
                    <a:lnTo>
                      <a:pt x="2" y="45"/>
                    </a:lnTo>
                  </a:path>
                </a:pathLst>
              </a:custGeom>
              <a:noFill/>
              <a:ln w="33338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94" name="Freeform 1280"/>
              <p:cNvSpPr>
                <a:spLocks noChangeAspect="1"/>
              </p:cNvSpPr>
              <p:nvPr/>
            </p:nvSpPr>
            <p:spPr bwMode="auto">
              <a:xfrm>
                <a:off x="4788" y="2785"/>
                <a:ext cx="140" cy="130"/>
              </a:xfrm>
              <a:custGeom>
                <a:avLst/>
                <a:gdLst>
                  <a:gd name="T0" fmla="*/ 0 w 140"/>
                  <a:gd name="T1" fmla="*/ 50 h 130"/>
                  <a:gd name="T2" fmla="*/ 0 w 140"/>
                  <a:gd name="T3" fmla="*/ 32 h 130"/>
                  <a:gd name="T4" fmla="*/ 5 w 140"/>
                  <a:gd name="T5" fmla="*/ 16 h 130"/>
                  <a:gd name="T6" fmla="*/ 15 w 140"/>
                  <a:gd name="T7" fmla="*/ 3 h 130"/>
                  <a:gd name="T8" fmla="*/ 31 w 140"/>
                  <a:gd name="T9" fmla="*/ 0 h 130"/>
                  <a:gd name="T10" fmla="*/ 108 w 140"/>
                  <a:gd name="T11" fmla="*/ 0 h 130"/>
                  <a:gd name="T12" fmla="*/ 124 w 140"/>
                  <a:gd name="T13" fmla="*/ 3 h 130"/>
                  <a:gd name="T14" fmla="*/ 137 w 140"/>
                  <a:gd name="T15" fmla="*/ 16 h 130"/>
                  <a:gd name="T16" fmla="*/ 140 w 140"/>
                  <a:gd name="T17" fmla="*/ 32 h 130"/>
                  <a:gd name="T18" fmla="*/ 140 w 140"/>
                  <a:gd name="T19" fmla="*/ 50 h 130"/>
                  <a:gd name="T20" fmla="*/ 140 w 140"/>
                  <a:gd name="T21" fmla="*/ 69 h 130"/>
                  <a:gd name="T22" fmla="*/ 132 w 140"/>
                  <a:gd name="T23" fmla="*/ 85 h 130"/>
                  <a:gd name="T24" fmla="*/ 119 w 140"/>
                  <a:gd name="T25" fmla="*/ 106 h 130"/>
                  <a:gd name="T26" fmla="*/ 100 w 140"/>
                  <a:gd name="T27" fmla="*/ 122 h 130"/>
                  <a:gd name="T28" fmla="*/ 82 w 140"/>
                  <a:gd name="T29" fmla="*/ 130 h 130"/>
                  <a:gd name="T30" fmla="*/ 60 w 140"/>
                  <a:gd name="T31" fmla="*/ 130 h 130"/>
                  <a:gd name="T32" fmla="*/ 39 w 140"/>
                  <a:gd name="T33" fmla="*/ 122 h 130"/>
                  <a:gd name="T34" fmla="*/ 23 w 140"/>
                  <a:gd name="T35" fmla="*/ 106 h 130"/>
                  <a:gd name="T36" fmla="*/ 8 w 140"/>
                  <a:gd name="T37" fmla="*/ 85 h 130"/>
                  <a:gd name="T38" fmla="*/ 2 w 140"/>
                  <a:gd name="T39" fmla="*/ 69 h 130"/>
                  <a:gd name="T40" fmla="*/ 0 w 140"/>
                  <a:gd name="T41" fmla="*/ 50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0" h="130">
                    <a:moveTo>
                      <a:pt x="0" y="50"/>
                    </a:moveTo>
                    <a:lnTo>
                      <a:pt x="0" y="32"/>
                    </a:lnTo>
                    <a:lnTo>
                      <a:pt x="5" y="16"/>
                    </a:lnTo>
                    <a:lnTo>
                      <a:pt x="15" y="3"/>
                    </a:lnTo>
                    <a:lnTo>
                      <a:pt x="31" y="0"/>
                    </a:lnTo>
                    <a:lnTo>
                      <a:pt x="108" y="0"/>
                    </a:lnTo>
                    <a:lnTo>
                      <a:pt x="124" y="3"/>
                    </a:lnTo>
                    <a:lnTo>
                      <a:pt x="137" y="16"/>
                    </a:lnTo>
                    <a:lnTo>
                      <a:pt x="140" y="32"/>
                    </a:lnTo>
                    <a:lnTo>
                      <a:pt x="140" y="50"/>
                    </a:lnTo>
                    <a:lnTo>
                      <a:pt x="140" y="69"/>
                    </a:lnTo>
                    <a:lnTo>
                      <a:pt x="132" y="85"/>
                    </a:lnTo>
                    <a:lnTo>
                      <a:pt x="119" y="106"/>
                    </a:lnTo>
                    <a:lnTo>
                      <a:pt x="100" y="122"/>
                    </a:lnTo>
                    <a:lnTo>
                      <a:pt x="82" y="130"/>
                    </a:lnTo>
                    <a:lnTo>
                      <a:pt x="60" y="130"/>
                    </a:lnTo>
                    <a:lnTo>
                      <a:pt x="39" y="122"/>
                    </a:lnTo>
                    <a:lnTo>
                      <a:pt x="23" y="106"/>
                    </a:lnTo>
                    <a:lnTo>
                      <a:pt x="8" y="85"/>
                    </a:lnTo>
                    <a:lnTo>
                      <a:pt x="2" y="69"/>
                    </a:lnTo>
                    <a:lnTo>
                      <a:pt x="0" y="50"/>
                    </a:lnTo>
                  </a:path>
                </a:pathLst>
              </a:custGeom>
              <a:noFill/>
              <a:ln w="33338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95" name="Freeform 1281"/>
              <p:cNvSpPr>
                <a:spLocks noChangeAspect="1"/>
              </p:cNvSpPr>
              <p:nvPr/>
            </p:nvSpPr>
            <p:spPr bwMode="auto">
              <a:xfrm>
                <a:off x="4912" y="2872"/>
                <a:ext cx="53" cy="24"/>
              </a:xfrm>
              <a:custGeom>
                <a:avLst/>
                <a:gdLst>
                  <a:gd name="T0" fmla="*/ 0 w 53"/>
                  <a:gd name="T1" fmla="*/ 11 h 24"/>
                  <a:gd name="T2" fmla="*/ 13 w 53"/>
                  <a:gd name="T3" fmla="*/ 0 h 24"/>
                  <a:gd name="T4" fmla="*/ 32 w 53"/>
                  <a:gd name="T5" fmla="*/ 0 h 24"/>
                  <a:gd name="T6" fmla="*/ 45 w 53"/>
                  <a:gd name="T7" fmla="*/ 8 h 24"/>
                  <a:gd name="T8" fmla="*/ 53 w 53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4">
                    <a:moveTo>
                      <a:pt x="0" y="11"/>
                    </a:moveTo>
                    <a:lnTo>
                      <a:pt x="13" y="0"/>
                    </a:lnTo>
                    <a:lnTo>
                      <a:pt x="32" y="0"/>
                    </a:lnTo>
                    <a:lnTo>
                      <a:pt x="45" y="8"/>
                    </a:lnTo>
                    <a:lnTo>
                      <a:pt x="53" y="24"/>
                    </a:lnTo>
                  </a:path>
                </a:pathLst>
              </a:custGeom>
              <a:noFill/>
              <a:ln w="25400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96" name="Line 1282"/>
              <p:cNvSpPr>
                <a:spLocks noChangeAspect="1" noChangeShapeType="1"/>
              </p:cNvSpPr>
              <p:nvPr/>
            </p:nvSpPr>
            <p:spPr bwMode="auto">
              <a:xfrm>
                <a:off x="5190" y="2880"/>
                <a:ext cx="95" cy="13"/>
              </a:xfrm>
              <a:prstGeom prst="line">
                <a:avLst/>
              </a:prstGeom>
              <a:noFill/>
              <a:ln w="25400">
                <a:solidFill>
                  <a:srgbClr val="1A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11768" name="Freeform 1284"/>
            <p:cNvSpPr>
              <a:spLocks/>
            </p:cNvSpPr>
            <p:nvPr/>
          </p:nvSpPr>
          <p:spPr bwMode="auto">
            <a:xfrm>
              <a:off x="3511" y="411"/>
              <a:ext cx="274" cy="45"/>
            </a:xfrm>
            <a:custGeom>
              <a:avLst/>
              <a:gdLst>
                <a:gd name="T0" fmla="*/ 2147483646 w 42"/>
                <a:gd name="T1" fmla="*/ 2147483646 h 9"/>
                <a:gd name="T2" fmla="*/ 2147483646 w 42"/>
                <a:gd name="T3" fmla="*/ 2147483646 h 9"/>
                <a:gd name="T4" fmla="*/ 2147483646 w 42"/>
                <a:gd name="T5" fmla="*/ 2147483646 h 9"/>
                <a:gd name="T6" fmla="*/ 2147483646 w 42"/>
                <a:gd name="T7" fmla="*/ 2147483646 h 9"/>
                <a:gd name="T8" fmla="*/ 2147483646 w 42"/>
                <a:gd name="T9" fmla="*/ 2147483646 h 9"/>
                <a:gd name="T10" fmla="*/ 2147483646 w 42"/>
                <a:gd name="T11" fmla="*/ 2147483646 h 9"/>
                <a:gd name="T12" fmla="*/ 2147483646 w 42"/>
                <a:gd name="T13" fmla="*/ 2147483646 h 9"/>
                <a:gd name="T14" fmla="*/ 2147483646 w 42"/>
                <a:gd name="T15" fmla="*/ 2147483646 h 9"/>
                <a:gd name="T16" fmla="*/ 2147483646 w 42"/>
                <a:gd name="T17" fmla="*/ 2147483646 h 9"/>
                <a:gd name="T18" fmla="*/ 2147483646 w 42"/>
                <a:gd name="T19" fmla="*/ 2147483646 h 9"/>
                <a:gd name="T20" fmla="*/ 0 w 42"/>
                <a:gd name="T21" fmla="*/ 2147483646 h 9"/>
                <a:gd name="T22" fmla="*/ 2147483646 w 42"/>
                <a:gd name="T23" fmla="*/ 2147483646 h 9"/>
                <a:gd name="T24" fmla="*/ 2147483646 w 42"/>
                <a:gd name="T25" fmla="*/ 0 h 9"/>
                <a:gd name="T26" fmla="*/ 2147483646 w 42"/>
                <a:gd name="T27" fmla="*/ 0 h 9"/>
                <a:gd name="T28" fmla="*/ 2147483646 w 42"/>
                <a:gd name="T29" fmla="*/ 0 h 9"/>
                <a:gd name="T30" fmla="*/ 2147483646 w 42"/>
                <a:gd name="T31" fmla="*/ 2147483646 h 9"/>
                <a:gd name="T32" fmla="*/ 2147483646 w 42"/>
                <a:gd name="T33" fmla="*/ 2147483646 h 9"/>
                <a:gd name="T34" fmla="*/ 2147483646 w 42"/>
                <a:gd name="T35" fmla="*/ 2147483646 h 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" h="9">
                  <a:moveTo>
                    <a:pt x="42" y="9"/>
                  </a:moveTo>
                  <a:lnTo>
                    <a:pt x="38" y="9"/>
                  </a:lnTo>
                  <a:lnTo>
                    <a:pt x="38" y="7"/>
                  </a:lnTo>
                  <a:lnTo>
                    <a:pt x="32" y="5"/>
                  </a:lnTo>
                  <a:lnTo>
                    <a:pt x="27" y="5"/>
                  </a:lnTo>
                  <a:lnTo>
                    <a:pt x="20" y="4"/>
                  </a:lnTo>
                  <a:lnTo>
                    <a:pt x="15" y="2"/>
                  </a:lnTo>
                  <a:lnTo>
                    <a:pt x="9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3"/>
                  </a:lnTo>
                  <a:lnTo>
                    <a:pt x="3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8" y="2"/>
                  </a:lnTo>
                  <a:lnTo>
                    <a:pt x="37" y="5"/>
                  </a:lnTo>
                  <a:lnTo>
                    <a:pt x="42" y="9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69" name="Freeform 1285"/>
            <p:cNvSpPr>
              <a:spLocks/>
            </p:cNvSpPr>
            <p:nvPr/>
          </p:nvSpPr>
          <p:spPr bwMode="auto">
            <a:xfrm>
              <a:off x="3518" y="426"/>
              <a:ext cx="33" cy="24"/>
            </a:xfrm>
            <a:custGeom>
              <a:avLst/>
              <a:gdLst>
                <a:gd name="T0" fmla="*/ 2147483646 w 5"/>
                <a:gd name="T1" fmla="*/ 2147483646 h 5"/>
                <a:gd name="T2" fmla="*/ 2147483646 w 5"/>
                <a:gd name="T3" fmla="*/ 2147483646 h 5"/>
                <a:gd name="T4" fmla="*/ 2147483646 w 5"/>
                <a:gd name="T5" fmla="*/ 2147483646 h 5"/>
                <a:gd name="T6" fmla="*/ 0 w 5"/>
                <a:gd name="T7" fmla="*/ 2147483646 h 5"/>
                <a:gd name="T8" fmla="*/ 2147483646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11770" name="Group 1286"/>
            <p:cNvGrpSpPr>
              <a:grpSpLocks/>
            </p:cNvGrpSpPr>
            <p:nvPr/>
          </p:nvGrpSpPr>
          <p:grpSpPr bwMode="auto">
            <a:xfrm>
              <a:off x="3408" y="595"/>
              <a:ext cx="496" cy="365"/>
              <a:chOff x="3923" y="1127"/>
              <a:chExt cx="658" cy="610"/>
            </a:xfrm>
          </p:grpSpPr>
          <p:sp>
            <p:nvSpPr>
              <p:cNvPr id="111771" name="Freeform 1287"/>
              <p:cNvSpPr>
                <a:spLocks noChangeAspect="1"/>
              </p:cNvSpPr>
              <p:nvPr/>
            </p:nvSpPr>
            <p:spPr bwMode="auto">
              <a:xfrm rot="538615" flipH="1">
                <a:off x="3923" y="1127"/>
                <a:ext cx="639" cy="610"/>
              </a:xfrm>
              <a:custGeom>
                <a:avLst/>
                <a:gdLst>
                  <a:gd name="T0" fmla="*/ 28 w 773"/>
                  <a:gd name="T1" fmla="*/ 1 h 973"/>
                  <a:gd name="T2" fmla="*/ 25 w 773"/>
                  <a:gd name="T3" fmla="*/ 1 h 973"/>
                  <a:gd name="T4" fmla="*/ 17 w 773"/>
                  <a:gd name="T5" fmla="*/ 1 h 973"/>
                  <a:gd name="T6" fmla="*/ 19 w 773"/>
                  <a:gd name="T7" fmla="*/ 0 h 973"/>
                  <a:gd name="T8" fmla="*/ 21 w 773"/>
                  <a:gd name="T9" fmla="*/ 1 h 973"/>
                  <a:gd name="T10" fmla="*/ 17 w 773"/>
                  <a:gd name="T11" fmla="*/ 1 h 973"/>
                  <a:gd name="T12" fmla="*/ 18 w 773"/>
                  <a:gd name="T13" fmla="*/ 1 h 973"/>
                  <a:gd name="T14" fmla="*/ 25 w 773"/>
                  <a:gd name="T15" fmla="*/ 1 h 973"/>
                  <a:gd name="T16" fmla="*/ 25 w 773"/>
                  <a:gd name="T17" fmla="*/ 1 h 973"/>
                  <a:gd name="T18" fmla="*/ 18 w 773"/>
                  <a:gd name="T19" fmla="*/ 1 h 973"/>
                  <a:gd name="T20" fmla="*/ 13 w 773"/>
                  <a:gd name="T21" fmla="*/ 1 h 973"/>
                  <a:gd name="T22" fmla="*/ 7 w 773"/>
                  <a:gd name="T23" fmla="*/ 1 h 973"/>
                  <a:gd name="T24" fmla="*/ 2 w 773"/>
                  <a:gd name="T25" fmla="*/ 1 h 973"/>
                  <a:gd name="T26" fmla="*/ 2 w 773"/>
                  <a:gd name="T27" fmla="*/ 1 h 973"/>
                  <a:gd name="T28" fmla="*/ 0 w 773"/>
                  <a:gd name="T29" fmla="*/ 1 h 973"/>
                  <a:gd name="T30" fmla="*/ 2 w 773"/>
                  <a:gd name="T31" fmla="*/ 1 h 973"/>
                  <a:gd name="T32" fmla="*/ 2 w 773"/>
                  <a:gd name="T33" fmla="*/ 1 h 973"/>
                  <a:gd name="T34" fmla="*/ 2 w 773"/>
                  <a:gd name="T35" fmla="*/ 1 h 973"/>
                  <a:gd name="T36" fmla="*/ 2 w 773"/>
                  <a:gd name="T37" fmla="*/ 1 h 973"/>
                  <a:gd name="T38" fmla="*/ 6 w 773"/>
                  <a:gd name="T39" fmla="*/ 1 h 973"/>
                  <a:gd name="T40" fmla="*/ 12 w 773"/>
                  <a:gd name="T41" fmla="*/ 2 h 973"/>
                  <a:gd name="T42" fmla="*/ 21 w 773"/>
                  <a:gd name="T43" fmla="*/ 2 h 973"/>
                  <a:gd name="T44" fmla="*/ 31 w 773"/>
                  <a:gd name="T45" fmla="*/ 2 h 973"/>
                  <a:gd name="T46" fmla="*/ 40 w 773"/>
                  <a:gd name="T47" fmla="*/ 1 h 973"/>
                  <a:gd name="T48" fmla="*/ 44 w 773"/>
                  <a:gd name="T49" fmla="*/ 1 h 973"/>
                  <a:gd name="T50" fmla="*/ 41 w 773"/>
                  <a:gd name="T51" fmla="*/ 1 h 973"/>
                  <a:gd name="T52" fmla="*/ 37 w 773"/>
                  <a:gd name="T53" fmla="*/ 1 h 973"/>
                  <a:gd name="T54" fmla="*/ 37 w 773"/>
                  <a:gd name="T55" fmla="*/ 1 h 973"/>
                  <a:gd name="T56" fmla="*/ 44 w 773"/>
                  <a:gd name="T57" fmla="*/ 1 h 973"/>
                  <a:gd name="T58" fmla="*/ 48 w 773"/>
                  <a:gd name="T59" fmla="*/ 1 h 973"/>
                  <a:gd name="T60" fmla="*/ 50 w 773"/>
                  <a:gd name="T61" fmla="*/ 1 h 973"/>
                  <a:gd name="T62" fmla="*/ 53 w 773"/>
                  <a:gd name="T63" fmla="*/ 1 h 973"/>
                  <a:gd name="T64" fmla="*/ 54 w 773"/>
                  <a:gd name="T65" fmla="*/ 1 h 973"/>
                  <a:gd name="T66" fmla="*/ 53 w 773"/>
                  <a:gd name="T67" fmla="*/ 1 h 973"/>
                  <a:gd name="T68" fmla="*/ 50 w 773"/>
                  <a:gd name="T69" fmla="*/ 1 h 973"/>
                  <a:gd name="T70" fmla="*/ 44 w 773"/>
                  <a:gd name="T71" fmla="*/ 1 h 973"/>
                  <a:gd name="T72" fmla="*/ 36 w 773"/>
                  <a:gd name="T73" fmla="*/ 1 h 973"/>
                  <a:gd name="T74" fmla="*/ 34 w 773"/>
                  <a:gd name="T75" fmla="*/ 1 h 973"/>
                  <a:gd name="T76" fmla="*/ 31 w 773"/>
                  <a:gd name="T77" fmla="*/ 1 h 97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73" h="973">
                    <a:moveTo>
                      <a:pt x="438" y="54"/>
                    </a:moveTo>
                    <a:lnTo>
                      <a:pt x="408" y="58"/>
                    </a:lnTo>
                    <a:lnTo>
                      <a:pt x="400" y="90"/>
                    </a:lnTo>
                    <a:lnTo>
                      <a:pt x="349" y="66"/>
                    </a:lnTo>
                    <a:lnTo>
                      <a:pt x="299" y="40"/>
                    </a:lnTo>
                    <a:lnTo>
                      <a:pt x="252" y="11"/>
                    </a:lnTo>
                    <a:lnTo>
                      <a:pt x="260" y="3"/>
                    </a:lnTo>
                    <a:lnTo>
                      <a:pt x="272" y="0"/>
                    </a:lnTo>
                    <a:lnTo>
                      <a:pt x="283" y="0"/>
                    </a:lnTo>
                    <a:lnTo>
                      <a:pt x="292" y="2"/>
                    </a:lnTo>
                    <a:lnTo>
                      <a:pt x="259" y="10"/>
                    </a:lnTo>
                    <a:lnTo>
                      <a:pt x="251" y="18"/>
                    </a:lnTo>
                    <a:lnTo>
                      <a:pt x="230" y="67"/>
                    </a:lnTo>
                    <a:lnTo>
                      <a:pt x="267" y="101"/>
                    </a:lnTo>
                    <a:lnTo>
                      <a:pt x="305" y="131"/>
                    </a:lnTo>
                    <a:lnTo>
                      <a:pt x="349" y="157"/>
                    </a:lnTo>
                    <a:lnTo>
                      <a:pt x="392" y="179"/>
                    </a:lnTo>
                    <a:lnTo>
                      <a:pt x="349" y="157"/>
                    </a:lnTo>
                    <a:lnTo>
                      <a:pt x="307" y="131"/>
                    </a:lnTo>
                    <a:lnTo>
                      <a:pt x="267" y="102"/>
                    </a:lnTo>
                    <a:lnTo>
                      <a:pt x="230" y="70"/>
                    </a:lnTo>
                    <a:lnTo>
                      <a:pt x="184" y="86"/>
                    </a:lnTo>
                    <a:lnTo>
                      <a:pt x="140" y="109"/>
                    </a:lnTo>
                    <a:lnTo>
                      <a:pt x="100" y="136"/>
                    </a:lnTo>
                    <a:lnTo>
                      <a:pt x="64" y="166"/>
                    </a:lnTo>
                    <a:lnTo>
                      <a:pt x="32" y="203"/>
                    </a:lnTo>
                    <a:lnTo>
                      <a:pt x="17" y="218"/>
                    </a:lnTo>
                    <a:lnTo>
                      <a:pt x="8" y="234"/>
                    </a:lnTo>
                    <a:lnTo>
                      <a:pt x="1" y="253"/>
                    </a:lnTo>
                    <a:lnTo>
                      <a:pt x="0" y="274"/>
                    </a:lnTo>
                    <a:lnTo>
                      <a:pt x="3" y="293"/>
                    </a:lnTo>
                    <a:lnTo>
                      <a:pt x="9" y="309"/>
                    </a:lnTo>
                    <a:lnTo>
                      <a:pt x="11" y="327"/>
                    </a:lnTo>
                    <a:lnTo>
                      <a:pt x="9" y="344"/>
                    </a:lnTo>
                    <a:lnTo>
                      <a:pt x="4" y="410"/>
                    </a:lnTo>
                    <a:lnTo>
                      <a:pt x="4" y="475"/>
                    </a:lnTo>
                    <a:lnTo>
                      <a:pt x="9" y="541"/>
                    </a:lnTo>
                    <a:lnTo>
                      <a:pt x="20" y="607"/>
                    </a:lnTo>
                    <a:lnTo>
                      <a:pt x="44" y="728"/>
                    </a:lnTo>
                    <a:lnTo>
                      <a:pt x="75" y="848"/>
                    </a:lnTo>
                    <a:lnTo>
                      <a:pt x="110" y="967"/>
                    </a:lnTo>
                    <a:lnTo>
                      <a:pt x="177" y="973"/>
                    </a:lnTo>
                    <a:lnTo>
                      <a:pt x="244" y="973"/>
                    </a:lnTo>
                    <a:lnTo>
                      <a:pt x="312" y="967"/>
                    </a:lnTo>
                    <a:lnTo>
                      <a:pt x="379" y="954"/>
                    </a:lnTo>
                    <a:lnTo>
                      <a:pt x="445" y="936"/>
                    </a:lnTo>
                    <a:lnTo>
                      <a:pt x="507" y="911"/>
                    </a:lnTo>
                    <a:lnTo>
                      <a:pt x="568" y="880"/>
                    </a:lnTo>
                    <a:lnTo>
                      <a:pt x="625" y="843"/>
                    </a:lnTo>
                    <a:lnTo>
                      <a:pt x="621" y="787"/>
                    </a:lnTo>
                    <a:lnTo>
                      <a:pt x="611" y="731"/>
                    </a:lnTo>
                    <a:lnTo>
                      <a:pt x="600" y="675"/>
                    </a:lnTo>
                    <a:lnTo>
                      <a:pt x="584" y="621"/>
                    </a:lnTo>
                    <a:lnTo>
                      <a:pt x="545" y="618"/>
                    </a:lnTo>
                    <a:lnTo>
                      <a:pt x="509" y="608"/>
                    </a:lnTo>
                    <a:lnTo>
                      <a:pt x="545" y="618"/>
                    </a:lnTo>
                    <a:lnTo>
                      <a:pt x="584" y="621"/>
                    </a:lnTo>
                    <a:lnTo>
                      <a:pt x="622" y="621"/>
                    </a:lnTo>
                    <a:lnTo>
                      <a:pt x="661" y="616"/>
                    </a:lnTo>
                    <a:lnTo>
                      <a:pt x="686" y="611"/>
                    </a:lnTo>
                    <a:lnTo>
                      <a:pt x="710" y="603"/>
                    </a:lnTo>
                    <a:lnTo>
                      <a:pt x="731" y="587"/>
                    </a:lnTo>
                    <a:lnTo>
                      <a:pt x="749" y="568"/>
                    </a:lnTo>
                    <a:lnTo>
                      <a:pt x="760" y="544"/>
                    </a:lnTo>
                    <a:lnTo>
                      <a:pt x="768" y="523"/>
                    </a:lnTo>
                    <a:lnTo>
                      <a:pt x="773" y="503"/>
                    </a:lnTo>
                    <a:lnTo>
                      <a:pt x="771" y="480"/>
                    </a:lnTo>
                    <a:lnTo>
                      <a:pt x="766" y="459"/>
                    </a:lnTo>
                    <a:lnTo>
                      <a:pt x="757" y="439"/>
                    </a:lnTo>
                    <a:lnTo>
                      <a:pt x="718" y="375"/>
                    </a:lnTo>
                    <a:lnTo>
                      <a:pt x="675" y="311"/>
                    </a:lnTo>
                    <a:lnTo>
                      <a:pt x="629" y="251"/>
                    </a:lnTo>
                    <a:lnTo>
                      <a:pt x="579" y="194"/>
                    </a:lnTo>
                    <a:lnTo>
                      <a:pt x="508" y="136"/>
                    </a:lnTo>
                    <a:lnTo>
                      <a:pt x="500" y="88"/>
                    </a:lnTo>
                    <a:lnTo>
                      <a:pt x="492" y="76"/>
                    </a:lnTo>
                    <a:lnTo>
                      <a:pt x="472" y="62"/>
                    </a:lnTo>
                    <a:lnTo>
                      <a:pt x="438" y="5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72" name="Freeform 1288"/>
              <p:cNvSpPr>
                <a:spLocks noChangeAspect="1"/>
              </p:cNvSpPr>
              <p:nvPr/>
            </p:nvSpPr>
            <p:spPr bwMode="auto">
              <a:xfrm rot="538615" flipH="1">
                <a:off x="4228" y="1173"/>
                <a:ext cx="38" cy="64"/>
              </a:xfrm>
              <a:custGeom>
                <a:avLst/>
                <a:gdLst>
                  <a:gd name="T0" fmla="*/ 3 w 46"/>
                  <a:gd name="T1" fmla="*/ 0 h 102"/>
                  <a:gd name="T2" fmla="*/ 2 w 46"/>
                  <a:gd name="T3" fmla="*/ 1 h 102"/>
                  <a:gd name="T4" fmla="*/ 0 w 46"/>
                  <a:gd name="T5" fmla="*/ 1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02">
                    <a:moveTo>
                      <a:pt x="46" y="0"/>
                    </a:moveTo>
                    <a:lnTo>
                      <a:pt x="19" y="102"/>
                    </a:lnTo>
                    <a:lnTo>
                      <a:pt x="0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73" name="Freeform 1289"/>
              <p:cNvSpPr>
                <a:spLocks noChangeAspect="1"/>
              </p:cNvSpPr>
              <p:nvPr/>
            </p:nvSpPr>
            <p:spPr bwMode="auto">
              <a:xfrm rot="538615" flipH="1">
                <a:off x="4161" y="1273"/>
                <a:ext cx="20" cy="36"/>
              </a:xfrm>
              <a:custGeom>
                <a:avLst/>
                <a:gdLst>
                  <a:gd name="T0" fmla="*/ 0 w 20"/>
                  <a:gd name="T1" fmla="*/ 0 h 61"/>
                  <a:gd name="T2" fmla="*/ 10 w 20"/>
                  <a:gd name="T3" fmla="*/ 1 h 61"/>
                  <a:gd name="T4" fmla="*/ 16 w 20"/>
                  <a:gd name="T5" fmla="*/ 1 h 61"/>
                  <a:gd name="T6" fmla="*/ 20 w 20"/>
                  <a:gd name="T7" fmla="*/ 1 h 61"/>
                  <a:gd name="T8" fmla="*/ 16 w 20"/>
                  <a:gd name="T9" fmla="*/ 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1">
                    <a:moveTo>
                      <a:pt x="0" y="0"/>
                    </a:moveTo>
                    <a:lnTo>
                      <a:pt x="10" y="13"/>
                    </a:lnTo>
                    <a:lnTo>
                      <a:pt x="16" y="29"/>
                    </a:lnTo>
                    <a:lnTo>
                      <a:pt x="20" y="44"/>
                    </a:lnTo>
                    <a:lnTo>
                      <a:pt x="16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74" name="Freeform 1290"/>
              <p:cNvSpPr>
                <a:spLocks noChangeAspect="1"/>
              </p:cNvSpPr>
              <p:nvPr/>
            </p:nvSpPr>
            <p:spPr bwMode="auto">
              <a:xfrm rot="538615" flipH="1">
                <a:off x="4076" y="1373"/>
                <a:ext cx="448" cy="246"/>
              </a:xfrm>
              <a:custGeom>
                <a:avLst/>
                <a:gdLst>
                  <a:gd name="T0" fmla="*/ 26 w 541"/>
                  <a:gd name="T1" fmla="*/ 1 h 403"/>
                  <a:gd name="T2" fmla="*/ 28 w 541"/>
                  <a:gd name="T3" fmla="*/ 1 h 403"/>
                  <a:gd name="T4" fmla="*/ 29 w 541"/>
                  <a:gd name="T5" fmla="*/ 1 h 403"/>
                  <a:gd name="T6" fmla="*/ 31 w 541"/>
                  <a:gd name="T7" fmla="*/ 0 h 403"/>
                  <a:gd name="T8" fmla="*/ 33 w 541"/>
                  <a:gd name="T9" fmla="*/ 1 h 403"/>
                  <a:gd name="T10" fmla="*/ 34 w 541"/>
                  <a:gd name="T11" fmla="*/ 1 h 403"/>
                  <a:gd name="T12" fmla="*/ 36 w 541"/>
                  <a:gd name="T13" fmla="*/ 1 h 403"/>
                  <a:gd name="T14" fmla="*/ 38 w 541"/>
                  <a:gd name="T15" fmla="*/ 1 h 403"/>
                  <a:gd name="T16" fmla="*/ 38 w 541"/>
                  <a:gd name="T17" fmla="*/ 1 h 403"/>
                  <a:gd name="T18" fmla="*/ 35 w 541"/>
                  <a:gd name="T19" fmla="*/ 1 h 403"/>
                  <a:gd name="T20" fmla="*/ 33 w 541"/>
                  <a:gd name="T21" fmla="*/ 1 h 403"/>
                  <a:gd name="T22" fmla="*/ 29 w 541"/>
                  <a:gd name="T23" fmla="*/ 1 h 403"/>
                  <a:gd name="T24" fmla="*/ 27 w 541"/>
                  <a:gd name="T25" fmla="*/ 1 h 403"/>
                  <a:gd name="T26" fmla="*/ 26 w 541"/>
                  <a:gd name="T27" fmla="*/ 1 h 403"/>
                  <a:gd name="T28" fmla="*/ 23 w 541"/>
                  <a:gd name="T29" fmla="*/ 1 h 403"/>
                  <a:gd name="T30" fmla="*/ 22 w 541"/>
                  <a:gd name="T31" fmla="*/ 1 h 403"/>
                  <a:gd name="T32" fmla="*/ 18 w 541"/>
                  <a:gd name="T33" fmla="*/ 1 h 403"/>
                  <a:gd name="T34" fmla="*/ 15 w 541"/>
                  <a:gd name="T35" fmla="*/ 1 h 403"/>
                  <a:gd name="T36" fmla="*/ 12 w 541"/>
                  <a:gd name="T37" fmla="*/ 1 h 403"/>
                  <a:gd name="T38" fmla="*/ 10 w 541"/>
                  <a:gd name="T39" fmla="*/ 1 h 403"/>
                  <a:gd name="T40" fmla="*/ 8 w 541"/>
                  <a:gd name="T41" fmla="*/ 1 h 403"/>
                  <a:gd name="T42" fmla="*/ 6 w 541"/>
                  <a:gd name="T43" fmla="*/ 1 h 403"/>
                  <a:gd name="T44" fmla="*/ 3 w 541"/>
                  <a:gd name="T45" fmla="*/ 1 h 403"/>
                  <a:gd name="T46" fmla="*/ 2 w 541"/>
                  <a:gd name="T47" fmla="*/ 1 h 403"/>
                  <a:gd name="T48" fmla="*/ 0 w 541"/>
                  <a:gd name="T49" fmla="*/ 1 h 403"/>
                  <a:gd name="T50" fmla="*/ 2 w 541"/>
                  <a:gd name="T51" fmla="*/ 1 h 403"/>
                  <a:gd name="T52" fmla="*/ 2 w 541"/>
                  <a:gd name="T53" fmla="*/ 1 h 403"/>
                  <a:gd name="T54" fmla="*/ 2 w 541"/>
                  <a:gd name="T55" fmla="*/ 1 h 403"/>
                  <a:gd name="T56" fmla="*/ 0 w 541"/>
                  <a:gd name="T57" fmla="*/ 1 h 403"/>
                  <a:gd name="T58" fmla="*/ 2 w 541"/>
                  <a:gd name="T59" fmla="*/ 1 h 4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41" h="403">
                    <a:moveTo>
                      <a:pt x="368" y="75"/>
                    </a:moveTo>
                    <a:lnTo>
                      <a:pt x="392" y="54"/>
                    </a:lnTo>
                    <a:lnTo>
                      <a:pt x="412" y="29"/>
                    </a:lnTo>
                    <a:lnTo>
                      <a:pt x="424" y="0"/>
                    </a:lnTo>
                    <a:lnTo>
                      <a:pt x="453" y="3"/>
                    </a:lnTo>
                    <a:lnTo>
                      <a:pt x="480" y="13"/>
                    </a:lnTo>
                    <a:lnTo>
                      <a:pt x="506" y="29"/>
                    </a:lnTo>
                    <a:lnTo>
                      <a:pt x="527" y="48"/>
                    </a:lnTo>
                    <a:lnTo>
                      <a:pt x="541" y="74"/>
                    </a:lnTo>
                    <a:lnTo>
                      <a:pt x="501" y="171"/>
                    </a:lnTo>
                    <a:lnTo>
                      <a:pt x="456" y="269"/>
                    </a:lnTo>
                    <a:lnTo>
                      <a:pt x="405" y="363"/>
                    </a:lnTo>
                    <a:lnTo>
                      <a:pt x="381" y="381"/>
                    </a:lnTo>
                    <a:lnTo>
                      <a:pt x="352" y="395"/>
                    </a:lnTo>
                    <a:lnTo>
                      <a:pt x="322" y="402"/>
                    </a:lnTo>
                    <a:lnTo>
                      <a:pt x="290" y="403"/>
                    </a:lnTo>
                    <a:lnTo>
                      <a:pt x="259" y="398"/>
                    </a:lnTo>
                    <a:lnTo>
                      <a:pt x="218" y="373"/>
                    </a:lnTo>
                    <a:lnTo>
                      <a:pt x="179" y="342"/>
                    </a:lnTo>
                    <a:lnTo>
                      <a:pt x="144" y="307"/>
                    </a:lnTo>
                    <a:lnTo>
                      <a:pt x="115" y="269"/>
                    </a:lnTo>
                    <a:lnTo>
                      <a:pt x="79" y="214"/>
                    </a:lnTo>
                    <a:lnTo>
                      <a:pt x="47" y="157"/>
                    </a:lnTo>
                    <a:lnTo>
                      <a:pt x="21" y="96"/>
                    </a:lnTo>
                    <a:lnTo>
                      <a:pt x="0" y="91"/>
                    </a:lnTo>
                    <a:lnTo>
                      <a:pt x="2" y="101"/>
                    </a:lnTo>
                    <a:lnTo>
                      <a:pt x="8" y="107"/>
                    </a:lnTo>
                    <a:lnTo>
                      <a:pt x="16" y="112"/>
                    </a:lnTo>
                    <a:lnTo>
                      <a:pt x="0" y="123"/>
                    </a:lnTo>
                    <a:lnTo>
                      <a:pt x="29" y="16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75" name="Freeform 1291"/>
              <p:cNvSpPr>
                <a:spLocks noChangeAspect="1"/>
              </p:cNvSpPr>
              <p:nvPr/>
            </p:nvSpPr>
            <p:spPr bwMode="auto">
              <a:xfrm rot="538615" flipH="1">
                <a:off x="4228" y="1482"/>
                <a:ext cx="29" cy="46"/>
              </a:xfrm>
              <a:custGeom>
                <a:avLst/>
                <a:gdLst>
                  <a:gd name="T0" fmla="*/ 0 w 30"/>
                  <a:gd name="T1" fmla="*/ 0 h 66"/>
                  <a:gd name="T2" fmla="*/ 12 w 30"/>
                  <a:gd name="T3" fmla="*/ 1 h 66"/>
                  <a:gd name="T4" fmla="*/ 15 w 30"/>
                  <a:gd name="T5" fmla="*/ 1 h 66"/>
                  <a:gd name="T6" fmla="*/ 15 w 30"/>
                  <a:gd name="T7" fmla="*/ 1 h 66"/>
                  <a:gd name="T8" fmla="*/ 16 w 30"/>
                  <a:gd name="T9" fmla="*/ 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66">
                    <a:moveTo>
                      <a:pt x="0" y="0"/>
                    </a:moveTo>
                    <a:lnTo>
                      <a:pt x="12" y="13"/>
                    </a:lnTo>
                    <a:lnTo>
                      <a:pt x="22" y="29"/>
                    </a:lnTo>
                    <a:lnTo>
                      <a:pt x="28" y="46"/>
                    </a:lnTo>
                    <a:lnTo>
                      <a:pt x="30" y="6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76" name="Freeform 1292"/>
              <p:cNvSpPr>
                <a:spLocks noChangeAspect="1"/>
              </p:cNvSpPr>
              <p:nvPr/>
            </p:nvSpPr>
            <p:spPr bwMode="auto">
              <a:xfrm rot="538615" flipH="1">
                <a:off x="4247" y="1500"/>
                <a:ext cx="29" cy="28"/>
              </a:xfrm>
              <a:custGeom>
                <a:avLst/>
                <a:gdLst>
                  <a:gd name="T0" fmla="*/ 0 w 25"/>
                  <a:gd name="T1" fmla="*/ 0 h 53"/>
                  <a:gd name="T2" fmla="*/ 101 w 25"/>
                  <a:gd name="T3" fmla="*/ 1 h 53"/>
                  <a:gd name="T4" fmla="*/ 183 w 25"/>
                  <a:gd name="T5" fmla="*/ 1 h 53"/>
                  <a:gd name="T6" fmla="*/ 196 w 25"/>
                  <a:gd name="T7" fmla="*/ 1 h 53"/>
                  <a:gd name="T8" fmla="*/ 188 w 25"/>
                  <a:gd name="T9" fmla="*/ 1 h 53"/>
                  <a:gd name="T10" fmla="*/ 158 w 25"/>
                  <a:gd name="T11" fmla="*/ 1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53">
                    <a:moveTo>
                      <a:pt x="0" y="0"/>
                    </a:moveTo>
                    <a:lnTo>
                      <a:pt x="12" y="7"/>
                    </a:lnTo>
                    <a:lnTo>
                      <a:pt x="22" y="16"/>
                    </a:lnTo>
                    <a:lnTo>
                      <a:pt x="25" y="27"/>
                    </a:lnTo>
                    <a:lnTo>
                      <a:pt x="24" y="40"/>
                    </a:lnTo>
                    <a:lnTo>
                      <a:pt x="19" y="5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77" name="Freeform 1293"/>
              <p:cNvSpPr>
                <a:spLocks noChangeAspect="1"/>
              </p:cNvSpPr>
              <p:nvPr/>
            </p:nvSpPr>
            <p:spPr bwMode="auto">
              <a:xfrm rot="538615" flipH="1">
                <a:off x="4276" y="1500"/>
                <a:ext cx="29" cy="19"/>
              </a:xfrm>
              <a:custGeom>
                <a:avLst/>
                <a:gdLst>
                  <a:gd name="T0" fmla="*/ 0 w 26"/>
                  <a:gd name="T1" fmla="*/ 0 h 39"/>
                  <a:gd name="T2" fmla="*/ 50 w 26"/>
                  <a:gd name="T3" fmla="*/ 0 h 39"/>
                  <a:gd name="T4" fmla="*/ 96 w 26"/>
                  <a:gd name="T5" fmla="*/ 0 h 39"/>
                  <a:gd name="T6" fmla="*/ 119 w 26"/>
                  <a:gd name="T7" fmla="*/ 0 h 39"/>
                  <a:gd name="T8" fmla="*/ 119 w 26"/>
                  <a:gd name="T9" fmla="*/ 0 h 39"/>
                  <a:gd name="T10" fmla="*/ 96 w 26"/>
                  <a:gd name="T11" fmla="*/ 0 h 39"/>
                  <a:gd name="T12" fmla="*/ 62 w 26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9">
                    <a:moveTo>
                      <a:pt x="0" y="0"/>
                    </a:moveTo>
                    <a:lnTo>
                      <a:pt x="11" y="2"/>
                    </a:lnTo>
                    <a:lnTo>
                      <a:pt x="21" y="7"/>
                    </a:lnTo>
                    <a:lnTo>
                      <a:pt x="26" y="13"/>
                    </a:lnTo>
                    <a:lnTo>
                      <a:pt x="26" y="23"/>
                    </a:lnTo>
                    <a:lnTo>
                      <a:pt x="21" y="31"/>
                    </a:lnTo>
                    <a:lnTo>
                      <a:pt x="13" y="3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78" name="Freeform 1294"/>
              <p:cNvSpPr>
                <a:spLocks noChangeAspect="1"/>
              </p:cNvSpPr>
              <p:nvPr/>
            </p:nvSpPr>
            <p:spPr bwMode="auto">
              <a:xfrm rot="538615" flipH="1">
                <a:off x="3999" y="1355"/>
                <a:ext cx="38" cy="27"/>
              </a:xfrm>
              <a:custGeom>
                <a:avLst/>
                <a:gdLst>
                  <a:gd name="T0" fmla="*/ 0 w 40"/>
                  <a:gd name="T1" fmla="*/ 0 h 43"/>
                  <a:gd name="T2" fmla="*/ 10 w 40"/>
                  <a:gd name="T3" fmla="*/ 0 h 43"/>
                  <a:gd name="T4" fmla="*/ 10 w 40"/>
                  <a:gd name="T5" fmla="*/ 1 h 43"/>
                  <a:gd name="T6" fmla="*/ 17 w 40"/>
                  <a:gd name="T7" fmla="*/ 1 h 43"/>
                  <a:gd name="T8" fmla="*/ 20 w 40"/>
                  <a:gd name="T9" fmla="*/ 1 h 43"/>
                  <a:gd name="T10" fmla="*/ 21 w 40"/>
                  <a:gd name="T11" fmla="*/ 1 h 43"/>
                  <a:gd name="T12" fmla="*/ 20 w 40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0" y="0"/>
                    </a:moveTo>
                    <a:lnTo>
                      <a:pt x="13" y="0"/>
                    </a:lnTo>
                    <a:lnTo>
                      <a:pt x="24" y="3"/>
                    </a:lnTo>
                    <a:lnTo>
                      <a:pt x="33" y="10"/>
                    </a:lnTo>
                    <a:lnTo>
                      <a:pt x="38" y="19"/>
                    </a:lnTo>
                    <a:lnTo>
                      <a:pt x="40" y="31"/>
                    </a:lnTo>
                    <a:lnTo>
                      <a:pt x="38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79" name="Freeform 1295"/>
              <p:cNvSpPr>
                <a:spLocks noChangeAspect="1"/>
              </p:cNvSpPr>
              <p:nvPr/>
            </p:nvSpPr>
            <p:spPr bwMode="auto">
              <a:xfrm rot="538615" flipH="1">
                <a:off x="4028" y="1364"/>
                <a:ext cx="29" cy="18"/>
              </a:xfrm>
              <a:custGeom>
                <a:avLst/>
                <a:gdLst>
                  <a:gd name="T0" fmla="*/ 0 w 32"/>
                  <a:gd name="T1" fmla="*/ 0 h 26"/>
                  <a:gd name="T2" fmla="*/ 5 w 32"/>
                  <a:gd name="T3" fmla="*/ 0 h 26"/>
                  <a:gd name="T4" fmla="*/ 5 w 32"/>
                  <a:gd name="T5" fmla="*/ 1 h 26"/>
                  <a:gd name="T6" fmla="*/ 8 w 32"/>
                  <a:gd name="T7" fmla="*/ 1 h 26"/>
                  <a:gd name="T8" fmla="*/ 9 w 32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0" y="0"/>
                    </a:moveTo>
                    <a:lnTo>
                      <a:pt x="12" y="0"/>
                    </a:lnTo>
                    <a:lnTo>
                      <a:pt x="22" y="5"/>
                    </a:lnTo>
                    <a:lnTo>
                      <a:pt x="30" y="13"/>
                    </a:lnTo>
                    <a:lnTo>
                      <a:pt x="32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80" name="Freeform 1296"/>
              <p:cNvSpPr>
                <a:spLocks noChangeAspect="1"/>
              </p:cNvSpPr>
              <p:nvPr/>
            </p:nvSpPr>
            <p:spPr bwMode="auto">
              <a:xfrm rot="538615" flipH="1">
                <a:off x="4037" y="1382"/>
                <a:ext cx="10" cy="9"/>
              </a:xfrm>
              <a:custGeom>
                <a:avLst/>
                <a:gdLst>
                  <a:gd name="T0" fmla="*/ 0 w 16"/>
                  <a:gd name="T1" fmla="*/ 0 h 21"/>
                  <a:gd name="T2" fmla="*/ 1 w 16"/>
                  <a:gd name="T3" fmla="*/ 0 h 21"/>
                  <a:gd name="T4" fmla="*/ 1 w 1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0" y="0"/>
                    </a:moveTo>
                    <a:lnTo>
                      <a:pt x="10" y="8"/>
                    </a:lnTo>
                    <a:lnTo>
                      <a:pt x="16" y="2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81" name="Freeform 1297"/>
              <p:cNvSpPr>
                <a:spLocks noChangeAspect="1"/>
              </p:cNvSpPr>
              <p:nvPr/>
            </p:nvSpPr>
            <p:spPr bwMode="auto">
              <a:xfrm rot="538615" flipH="1">
                <a:off x="4209" y="1710"/>
                <a:ext cx="220" cy="18"/>
              </a:xfrm>
              <a:custGeom>
                <a:avLst/>
                <a:gdLst>
                  <a:gd name="T0" fmla="*/ 0 w 268"/>
                  <a:gd name="T1" fmla="*/ 0 h 37"/>
                  <a:gd name="T2" fmla="*/ 2 w 268"/>
                  <a:gd name="T3" fmla="*/ 0 h 37"/>
                  <a:gd name="T4" fmla="*/ 6 w 268"/>
                  <a:gd name="T5" fmla="*/ 0 h 37"/>
                  <a:gd name="T6" fmla="*/ 9 w 268"/>
                  <a:gd name="T7" fmla="*/ 0 h 37"/>
                  <a:gd name="T8" fmla="*/ 11 w 268"/>
                  <a:gd name="T9" fmla="*/ 0 h 37"/>
                  <a:gd name="T10" fmla="*/ 14 w 268"/>
                  <a:gd name="T11" fmla="*/ 0 h 37"/>
                  <a:gd name="T12" fmla="*/ 17 w 268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37">
                    <a:moveTo>
                      <a:pt x="0" y="27"/>
                    </a:moveTo>
                    <a:lnTo>
                      <a:pt x="45" y="34"/>
                    </a:lnTo>
                    <a:lnTo>
                      <a:pt x="91" y="37"/>
                    </a:lnTo>
                    <a:lnTo>
                      <a:pt x="136" y="35"/>
                    </a:lnTo>
                    <a:lnTo>
                      <a:pt x="181" y="29"/>
                    </a:lnTo>
                    <a:lnTo>
                      <a:pt x="224" y="16"/>
                    </a:lnTo>
                    <a:lnTo>
                      <a:pt x="26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82" name="Freeform 1298"/>
              <p:cNvSpPr>
                <a:spLocks noChangeAspect="1"/>
              </p:cNvSpPr>
              <p:nvPr/>
            </p:nvSpPr>
            <p:spPr bwMode="auto">
              <a:xfrm rot="538615" flipH="1">
                <a:off x="4209" y="1264"/>
                <a:ext cx="29" cy="118"/>
              </a:xfrm>
              <a:custGeom>
                <a:avLst/>
                <a:gdLst>
                  <a:gd name="T0" fmla="*/ 0 w 35"/>
                  <a:gd name="T1" fmla="*/ 0 h 192"/>
                  <a:gd name="T2" fmla="*/ 2 w 35"/>
                  <a:gd name="T3" fmla="*/ 1 h 192"/>
                  <a:gd name="T4" fmla="*/ 2 w 35"/>
                  <a:gd name="T5" fmla="*/ 1 h 192"/>
                  <a:gd name="T6" fmla="*/ 2 w 35"/>
                  <a:gd name="T7" fmla="*/ 1 h 192"/>
                  <a:gd name="T8" fmla="*/ 2 w 35"/>
                  <a:gd name="T9" fmla="*/ 1 h 192"/>
                  <a:gd name="T10" fmla="*/ 2 w 35"/>
                  <a:gd name="T11" fmla="*/ 1 h 192"/>
                  <a:gd name="T12" fmla="*/ 2 w 35"/>
                  <a:gd name="T13" fmla="*/ 1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92">
                    <a:moveTo>
                      <a:pt x="0" y="0"/>
                    </a:moveTo>
                    <a:lnTo>
                      <a:pt x="16" y="30"/>
                    </a:lnTo>
                    <a:lnTo>
                      <a:pt x="27" y="61"/>
                    </a:lnTo>
                    <a:lnTo>
                      <a:pt x="34" y="93"/>
                    </a:lnTo>
                    <a:lnTo>
                      <a:pt x="35" y="126"/>
                    </a:lnTo>
                    <a:lnTo>
                      <a:pt x="32" y="158"/>
                    </a:lnTo>
                    <a:lnTo>
                      <a:pt x="24" y="19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83" name="Freeform 1299"/>
              <p:cNvSpPr>
                <a:spLocks noChangeAspect="1"/>
              </p:cNvSpPr>
              <p:nvPr/>
            </p:nvSpPr>
            <p:spPr bwMode="auto">
              <a:xfrm rot="538615" flipH="1">
                <a:off x="4095" y="1519"/>
                <a:ext cx="38" cy="154"/>
              </a:xfrm>
              <a:custGeom>
                <a:avLst/>
                <a:gdLst>
                  <a:gd name="T0" fmla="*/ 0 w 40"/>
                  <a:gd name="T1" fmla="*/ 0 h 248"/>
                  <a:gd name="T2" fmla="*/ 10 w 40"/>
                  <a:gd name="T3" fmla="*/ 1 h 248"/>
                  <a:gd name="T4" fmla="*/ 15 w 40"/>
                  <a:gd name="T5" fmla="*/ 1 h 248"/>
                  <a:gd name="T6" fmla="*/ 19 w 40"/>
                  <a:gd name="T7" fmla="*/ 1 h 248"/>
                  <a:gd name="T8" fmla="*/ 21 w 40"/>
                  <a:gd name="T9" fmla="*/ 1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48">
                    <a:moveTo>
                      <a:pt x="0" y="0"/>
                    </a:moveTo>
                    <a:lnTo>
                      <a:pt x="16" y="61"/>
                    </a:lnTo>
                    <a:lnTo>
                      <a:pt x="29" y="122"/>
                    </a:lnTo>
                    <a:lnTo>
                      <a:pt x="37" y="186"/>
                    </a:lnTo>
                    <a:lnTo>
                      <a:pt x="40" y="24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84" name="Freeform 1300"/>
              <p:cNvSpPr>
                <a:spLocks noChangeAspect="1"/>
              </p:cNvSpPr>
              <p:nvPr/>
            </p:nvSpPr>
            <p:spPr bwMode="auto">
              <a:xfrm rot="538615" flipH="1">
                <a:off x="4018" y="1601"/>
                <a:ext cx="48" cy="27"/>
              </a:xfrm>
              <a:custGeom>
                <a:avLst/>
                <a:gdLst>
                  <a:gd name="T0" fmla="*/ 1 w 67"/>
                  <a:gd name="T1" fmla="*/ 0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0 w 67"/>
                  <a:gd name="T9" fmla="*/ 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40">
                    <a:moveTo>
                      <a:pt x="67" y="0"/>
                    </a:moveTo>
                    <a:lnTo>
                      <a:pt x="55" y="15"/>
                    </a:lnTo>
                    <a:lnTo>
                      <a:pt x="39" y="27"/>
                    </a:lnTo>
                    <a:lnTo>
                      <a:pt x="21" y="35"/>
                    </a:lnTo>
                    <a:lnTo>
                      <a:pt x="0" y="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85" name="Freeform 1301"/>
              <p:cNvSpPr>
                <a:spLocks noChangeAspect="1"/>
              </p:cNvSpPr>
              <p:nvPr/>
            </p:nvSpPr>
            <p:spPr bwMode="auto">
              <a:xfrm rot="538615" flipH="1">
                <a:off x="4181" y="1209"/>
                <a:ext cx="47" cy="28"/>
              </a:xfrm>
              <a:custGeom>
                <a:avLst/>
                <a:gdLst>
                  <a:gd name="T0" fmla="*/ 1 w 68"/>
                  <a:gd name="T1" fmla="*/ 0 h 40"/>
                  <a:gd name="T2" fmla="*/ 1 w 68"/>
                  <a:gd name="T3" fmla="*/ 1 h 40"/>
                  <a:gd name="T4" fmla="*/ 1 w 68"/>
                  <a:gd name="T5" fmla="*/ 1 h 40"/>
                  <a:gd name="T6" fmla="*/ 1 w 68"/>
                  <a:gd name="T7" fmla="*/ 1 h 40"/>
                  <a:gd name="T8" fmla="*/ 1 w 68"/>
                  <a:gd name="T9" fmla="*/ 1 h 40"/>
                  <a:gd name="T10" fmla="*/ 0 w 68"/>
                  <a:gd name="T11" fmla="*/ 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68" y="0"/>
                    </a:moveTo>
                    <a:lnTo>
                      <a:pt x="60" y="16"/>
                    </a:lnTo>
                    <a:lnTo>
                      <a:pt x="46" y="24"/>
                    </a:lnTo>
                    <a:lnTo>
                      <a:pt x="32" y="32"/>
                    </a:lnTo>
                    <a:lnTo>
                      <a:pt x="20" y="35"/>
                    </a:lnTo>
                    <a:lnTo>
                      <a:pt x="0" y="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86" name="Freeform 1302"/>
              <p:cNvSpPr>
                <a:spLocks noChangeAspect="1"/>
              </p:cNvSpPr>
              <p:nvPr/>
            </p:nvSpPr>
            <p:spPr bwMode="auto">
              <a:xfrm rot="538615" flipH="1">
                <a:off x="4228" y="1328"/>
                <a:ext cx="172" cy="172"/>
              </a:xfrm>
              <a:custGeom>
                <a:avLst/>
                <a:gdLst>
                  <a:gd name="T0" fmla="*/ 10 w 213"/>
                  <a:gd name="T1" fmla="*/ 1 h 277"/>
                  <a:gd name="T2" fmla="*/ 10 w 213"/>
                  <a:gd name="T3" fmla="*/ 1 h 277"/>
                  <a:gd name="T4" fmla="*/ 7 w 213"/>
                  <a:gd name="T5" fmla="*/ 1 h 277"/>
                  <a:gd name="T6" fmla="*/ 6 w 213"/>
                  <a:gd name="T7" fmla="*/ 1 h 277"/>
                  <a:gd name="T8" fmla="*/ 4 w 213"/>
                  <a:gd name="T9" fmla="*/ 0 h 277"/>
                  <a:gd name="T10" fmla="*/ 4 w 213"/>
                  <a:gd name="T11" fmla="*/ 1 h 277"/>
                  <a:gd name="T12" fmla="*/ 4 w 213"/>
                  <a:gd name="T13" fmla="*/ 1 h 277"/>
                  <a:gd name="T14" fmla="*/ 6 w 213"/>
                  <a:gd name="T15" fmla="*/ 1 h 277"/>
                  <a:gd name="T16" fmla="*/ 6 w 213"/>
                  <a:gd name="T17" fmla="*/ 1 h 277"/>
                  <a:gd name="T18" fmla="*/ 4 w 213"/>
                  <a:gd name="T19" fmla="*/ 1 h 277"/>
                  <a:gd name="T20" fmla="*/ 2 w 213"/>
                  <a:gd name="T21" fmla="*/ 1 h 277"/>
                  <a:gd name="T22" fmla="*/ 2 w 213"/>
                  <a:gd name="T23" fmla="*/ 1 h 277"/>
                  <a:gd name="T24" fmla="*/ 1 w 213"/>
                  <a:gd name="T25" fmla="*/ 1 h 277"/>
                  <a:gd name="T26" fmla="*/ 2 w 213"/>
                  <a:gd name="T27" fmla="*/ 1 h 277"/>
                  <a:gd name="T28" fmla="*/ 3 w 213"/>
                  <a:gd name="T29" fmla="*/ 1 h 277"/>
                  <a:gd name="T30" fmla="*/ 2 w 213"/>
                  <a:gd name="T31" fmla="*/ 1 h 277"/>
                  <a:gd name="T32" fmla="*/ 2 w 213"/>
                  <a:gd name="T33" fmla="*/ 1 h 277"/>
                  <a:gd name="T34" fmla="*/ 2 w 213"/>
                  <a:gd name="T35" fmla="*/ 1 h 277"/>
                  <a:gd name="T36" fmla="*/ 2 w 213"/>
                  <a:gd name="T37" fmla="*/ 1 h 277"/>
                  <a:gd name="T38" fmla="*/ 4 w 213"/>
                  <a:gd name="T39" fmla="*/ 1 h 277"/>
                  <a:gd name="T40" fmla="*/ 6 w 213"/>
                  <a:gd name="T41" fmla="*/ 1 h 277"/>
                  <a:gd name="T42" fmla="*/ 2 w 213"/>
                  <a:gd name="T43" fmla="*/ 1 h 277"/>
                  <a:gd name="T44" fmla="*/ 2 w 213"/>
                  <a:gd name="T45" fmla="*/ 1 h 277"/>
                  <a:gd name="T46" fmla="*/ 2 w 213"/>
                  <a:gd name="T47" fmla="*/ 1 h 277"/>
                  <a:gd name="T48" fmla="*/ 4 w 213"/>
                  <a:gd name="T49" fmla="*/ 1 h 277"/>
                  <a:gd name="T50" fmla="*/ 6 w 213"/>
                  <a:gd name="T51" fmla="*/ 1 h 277"/>
                  <a:gd name="T52" fmla="*/ 5 w 213"/>
                  <a:gd name="T53" fmla="*/ 1 h 277"/>
                  <a:gd name="T54" fmla="*/ 3 w 213"/>
                  <a:gd name="T55" fmla="*/ 1 h 277"/>
                  <a:gd name="T56" fmla="*/ 4 w 213"/>
                  <a:gd name="T57" fmla="*/ 1 h 277"/>
                  <a:gd name="T58" fmla="*/ 5 w 213"/>
                  <a:gd name="T59" fmla="*/ 1 h 277"/>
                  <a:gd name="T60" fmla="*/ 8 w 213"/>
                  <a:gd name="T61" fmla="*/ 1 h 277"/>
                  <a:gd name="T62" fmla="*/ 10 w 213"/>
                  <a:gd name="T63" fmla="*/ 1 h 277"/>
                  <a:gd name="T64" fmla="*/ 10 w 213"/>
                  <a:gd name="T65" fmla="*/ 1 h 2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3" h="277">
                    <a:moveTo>
                      <a:pt x="213" y="156"/>
                    </a:moveTo>
                    <a:lnTo>
                      <a:pt x="208" y="128"/>
                    </a:lnTo>
                    <a:lnTo>
                      <a:pt x="197" y="103"/>
                    </a:lnTo>
                    <a:lnTo>
                      <a:pt x="182" y="79"/>
                    </a:lnTo>
                    <a:lnTo>
                      <a:pt x="165" y="58"/>
                    </a:lnTo>
                    <a:lnTo>
                      <a:pt x="142" y="40"/>
                    </a:lnTo>
                    <a:lnTo>
                      <a:pt x="132" y="24"/>
                    </a:lnTo>
                    <a:lnTo>
                      <a:pt x="118" y="12"/>
                    </a:lnTo>
                    <a:lnTo>
                      <a:pt x="100" y="4"/>
                    </a:lnTo>
                    <a:lnTo>
                      <a:pt x="81" y="0"/>
                    </a:lnTo>
                    <a:lnTo>
                      <a:pt x="76" y="8"/>
                    </a:lnTo>
                    <a:lnTo>
                      <a:pt x="75" y="16"/>
                    </a:lnTo>
                    <a:lnTo>
                      <a:pt x="78" y="24"/>
                    </a:lnTo>
                    <a:lnTo>
                      <a:pt x="83" y="31"/>
                    </a:lnTo>
                    <a:lnTo>
                      <a:pt x="107" y="31"/>
                    </a:lnTo>
                    <a:lnTo>
                      <a:pt x="129" y="37"/>
                    </a:lnTo>
                    <a:lnTo>
                      <a:pt x="150" y="48"/>
                    </a:lnTo>
                    <a:lnTo>
                      <a:pt x="128" y="37"/>
                    </a:lnTo>
                    <a:lnTo>
                      <a:pt x="105" y="31"/>
                    </a:lnTo>
                    <a:lnTo>
                      <a:pt x="80" y="29"/>
                    </a:lnTo>
                    <a:lnTo>
                      <a:pt x="56" y="32"/>
                    </a:lnTo>
                    <a:lnTo>
                      <a:pt x="33" y="40"/>
                    </a:lnTo>
                    <a:lnTo>
                      <a:pt x="12" y="53"/>
                    </a:lnTo>
                    <a:lnTo>
                      <a:pt x="3" y="63"/>
                    </a:lnTo>
                    <a:lnTo>
                      <a:pt x="0" y="76"/>
                    </a:lnTo>
                    <a:lnTo>
                      <a:pt x="1" y="87"/>
                    </a:lnTo>
                    <a:lnTo>
                      <a:pt x="8" y="98"/>
                    </a:lnTo>
                    <a:lnTo>
                      <a:pt x="17" y="106"/>
                    </a:lnTo>
                    <a:lnTo>
                      <a:pt x="30" y="108"/>
                    </a:lnTo>
                    <a:lnTo>
                      <a:pt x="68" y="90"/>
                    </a:lnTo>
                    <a:lnTo>
                      <a:pt x="110" y="80"/>
                    </a:lnTo>
                    <a:lnTo>
                      <a:pt x="59" y="96"/>
                    </a:lnTo>
                    <a:lnTo>
                      <a:pt x="11" y="119"/>
                    </a:lnTo>
                    <a:lnTo>
                      <a:pt x="4" y="132"/>
                    </a:lnTo>
                    <a:lnTo>
                      <a:pt x="6" y="148"/>
                    </a:lnTo>
                    <a:lnTo>
                      <a:pt x="12" y="160"/>
                    </a:lnTo>
                    <a:lnTo>
                      <a:pt x="24" y="170"/>
                    </a:lnTo>
                    <a:lnTo>
                      <a:pt x="38" y="175"/>
                    </a:lnTo>
                    <a:lnTo>
                      <a:pt x="52" y="172"/>
                    </a:lnTo>
                    <a:lnTo>
                      <a:pt x="78" y="154"/>
                    </a:lnTo>
                    <a:lnTo>
                      <a:pt x="105" y="140"/>
                    </a:lnTo>
                    <a:lnTo>
                      <a:pt x="136" y="128"/>
                    </a:lnTo>
                    <a:lnTo>
                      <a:pt x="89" y="151"/>
                    </a:lnTo>
                    <a:lnTo>
                      <a:pt x="44" y="176"/>
                    </a:lnTo>
                    <a:lnTo>
                      <a:pt x="40" y="188"/>
                    </a:lnTo>
                    <a:lnTo>
                      <a:pt x="40" y="200"/>
                    </a:lnTo>
                    <a:lnTo>
                      <a:pt x="43" y="212"/>
                    </a:lnTo>
                    <a:lnTo>
                      <a:pt x="52" y="221"/>
                    </a:lnTo>
                    <a:lnTo>
                      <a:pt x="64" y="226"/>
                    </a:lnTo>
                    <a:lnTo>
                      <a:pt x="76" y="226"/>
                    </a:lnTo>
                    <a:lnTo>
                      <a:pt x="88" y="221"/>
                    </a:lnTo>
                    <a:lnTo>
                      <a:pt x="116" y="202"/>
                    </a:lnTo>
                    <a:lnTo>
                      <a:pt x="145" y="188"/>
                    </a:lnTo>
                    <a:lnTo>
                      <a:pt x="108" y="208"/>
                    </a:lnTo>
                    <a:lnTo>
                      <a:pt x="75" y="234"/>
                    </a:lnTo>
                    <a:lnTo>
                      <a:pt x="72" y="247"/>
                    </a:lnTo>
                    <a:lnTo>
                      <a:pt x="75" y="260"/>
                    </a:lnTo>
                    <a:lnTo>
                      <a:pt x="84" y="271"/>
                    </a:lnTo>
                    <a:lnTo>
                      <a:pt x="96" y="277"/>
                    </a:lnTo>
                    <a:lnTo>
                      <a:pt x="110" y="277"/>
                    </a:lnTo>
                    <a:lnTo>
                      <a:pt x="123" y="272"/>
                    </a:lnTo>
                    <a:lnTo>
                      <a:pt x="147" y="255"/>
                    </a:lnTo>
                    <a:lnTo>
                      <a:pt x="169" y="234"/>
                    </a:lnTo>
                    <a:lnTo>
                      <a:pt x="187" y="210"/>
                    </a:lnTo>
                    <a:lnTo>
                      <a:pt x="201" y="184"/>
                    </a:lnTo>
                    <a:lnTo>
                      <a:pt x="213" y="156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87" name="Freeform 1303"/>
              <p:cNvSpPr>
                <a:spLocks noChangeAspect="1"/>
              </p:cNvSpPr>
              <p:nvPr/>
            </p:nvSpPr>
            <p:spPr bwMode="auto">
              <a:xfrm rot="538615" flipH="1">
                <a:off x="4047" y="1309"/>
                <a:ext cx="153" cy="82"/>
              </a:xfrm>
              <a:custGeom>
                <a:avLst/>
                <a:gdLst>
                  <a:gd name="T0" fmla="*/ 1 w 185"/>
                  <a:gd name="T1" fmla="*/ 1 h 137"/>
                  <a:gd name="T2" fmla="*/ 0 w 185"/>
                  <a:gd name="T3" fmla="*/ 1 h 137"/>
                  <a:gd name="T4" fmla="*/ 1 w 185"/>
                  <a:gd name="T5" fmla="*/ 1 h 137"/>
                  <a:gd name="T6" fmla="*/ 2 w 185"/>
                  <a:gd name="T7" fmla="*/ 1 h 137"/>
                  <a:gd name="T8" fmla="*/ 2 w 185"/>
                  <a:gd name="T9" fmla="*/ 1 h 137"/>
                  <a:gd name="T10" fmla="*/ 2 w 185"/>
                  <a:gd name="T11" fmla="*/ 1 h 137"/>
                  <a:gd name="T12" fmla="*/ 2 w 185"/>
                  <a:gd name="T13" fmla="*/ 1 h 137"/>
                  <a:gd name="T14" fmla="*/ 2 w 185"/>
                  <a:gd name="T15" fmla="*/ 1 h 137"/>
                  <a:gd name="T16" fmla="*/ 5 w 185"/>
                  <a:gd name="T17" fmla="*/ 0 h 137"/>
                  <a:gd name="T18" fmla="*/ 6 w 185"/>
                  <a:gd name="T19" fmla="*/ 1 h 137"/>
                  <a:gd name="T20" fmla="*/ 8 w 185"/>
                  <a:gd name="T21" fmla="*/ 1 h 137"/>
                  <a:gd name="T22" fmla="*/ 10 w 185"/>
                  <a:gd name="T23" fmla="*/ 1 h 137"/>
                  <a:gd name="T24" fmla="*/ 11 w 185"/>
                  <a:gd name="T25" fmla="*/ 1 h 137"/>
                  <a:gd name="T26" fmla="*/ 12 w 185"/>
                  <a:gd name="T27" fmla="*/ 1 h 137"/>
                  <a:gd name="T28" fmla="*/ 12 w 185"/>
                  <a:gd name="T29" fmla="*/ 1 h 137"/>
                  <a:gd name="T30" fmla="*/ 13 w 185"/>
                  <a:gd name="T31" fmla="*/ 1 h 137"/>
                  <a:gd name="T32" fmla="*/ 12 w 185"/>
                  <a:gd name="T33" fmla="*/ 1 h 137"/>
                  <a:gd name="T34" fmla="*/ 11 w 185"/>
                  <a:gd name="T35" fmla="*/ 1 h 137"/>
                  <a:gd name="T36" fmla="*/ 10 w 185"/>
                  <a:gd name="T37" fmla="*/ 1 h 137"/>
                  <a:gd name="T38" fmla="*/ 8 w 185"/>
                  <a:gd name="T39" fmla="*/ 1 h 137"/>
                  <a:gd name="T40" fmla="*/ 8 w 185"/>
                  <a:gd name="T41" fmla="*/ 1 h 137"/>
                  <a:gd name="T42" fmla="*/ 7 w 185"/>
                  <a:gd name="T43" fmla="*/ 1 h 137"/>
                  <a:gd name="T44" fmla="*/ 5 w 185"/>
                  <a:gd name="T45" fmla="*/ 1 h 137"/>
                  <a:gd name="T46" fmla="*/ 4 w 185"/>
                  <a:gd name="T47" fmla="*/ 1 h 137"/>
                  <a:gd name="T48" fmla="*/ 2 w 185"/>
                  <a:gd name="T49" fmla="*/ 1 h 137"/>
                  <a:gd name="T50" fmla="*/ 1 w 185"/>
                  <a:gd name="T51" fmla="*/ 1 h 1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85" h="137">
                    <a:moveTo>
                      <a:pt x="1" y="64"/>
                    </a:moveTo>
                    <a:lnTo>
                      <a:pt x="0" y="48"/>
                    </a:lnTo>
                    <a:lnTo>
                      <a:pt x="1" y="32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38" y="1"/>
                    </a:lnTo>
                    <a:lnTo>
                      <a:pt x="20" y="30"/>
                    </a:lnTo>
                    <a:lnTo>
                      <a:pt x="38" y="1"/>
                    </a:lnTo>
                    <a:lnTo>
                      <a:pt x="64" y="0"/>
                    </a:lnTo>
                    <a:lnTo>
                      <a:pt x="88" y="1"/>
                    </a:lnTo>
                    <a:lnTo>
                      <a:pt x="112" y="9"/>
                    </a:lnTo>
                    <a:lnTo>
                      <a:pt x="134" y="22"/>
                    </a:lnTo>
                    <a:lnTo>
                      <a:pt x="153" y="38"/>
                    </a:lnTo>
                    <a:lnTo>
                      <a:pt x="169" y="59"/>
                    </a:lnTo>
                    <a:lnTo>
                      <a:pt x="180" y="81"/>
                    </a:lnTo>
                    <a:lnTo>
                      <a:pt x="185" y="107"/>
                    </a:lnTo>
                    <a:lnTo>
                      <a:pt x="174" y="120"/>
                    </a:lnTo>
                    <a:lnTo>
                      <a:pt x="158" y="131"/>
                    </a:lnTo>
                    <a:lnTo>
                      <a:pt x="140" y="136"/>
                    </a:lnTo>
                    <a:lnTo>
                      <a:pt x="121" y="137"/>
                    </a:lnTo>
                    <a:lnTo>
                      <a:pt x="110" y="117"/>
                    </a:lnTo>
                    <a:lnTo>
                      <a:pt x="92" y="97"/>
                    </a:lnTo>
                    <a:lnTo>
                      <a:pt x="73" y="83"/>
                    </a:lnTo>
                    <a:lnTo>
                      <a:pt x="51" y="72"/>
                    </a:lnTo>
                    <a:lnTo>
                      <a:pt x="27" y="65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88" name="Freeform 1304"/>
              <p:cNvSpPr>
                <a:spLocks/>
              </p:cNvSpPr>
              <p:nvPr/>
            </p:nvSpPr>
            <p:spPr bwMode="auto">
              <a:xfrm flipH="1">
                <a:off x="4095" y="1164"/>
                <a:ext cx="486" cy="455"/>
              </a:xfrm>
              <a:custGeom>
                <a:avLst/>
                <a:gdLst>
                  <a:gd name="T0" fmla="*/ 2147483646 w 51"/>
                  <a:gd name="T1" fmla="*/ 0 h 50"/>
                  <a:gd name="T2" fmla="*/ 2147483646 w 51"/>
                  <a:gd name="T3" fmla="*/ 2147483646 h 50"/>
                  <a:gd name="T4" fmla="*/ 2147483646 w 51"/>
                  <a:gd name="T5" fmla="*/ 2147483646 h 50"/>
                  <a:gd name="T6" fmla="*/ 2147483646 w 51"/>
                  <a:gd name="T7" fmla="*/ 2147483646 h 50"/>
                  <a:gd name="T8" fmla="*/ 2147483646 w 51"/>
                  <a:gd name="T9" fmla="*/ 2147483646 h 50"/>
                  <a:gd name="T10" fmla="*/ 0 w 51"/>
                  <a:gd name="T11" fmla="*/ 2147483646 h 50"/>
                  <a:gd name="T12" fmla="*/ 2147483646 w 51"/>
                  <a:gd name="T13" fmla="*/ 2147483646 h 50"/>
                  <a:gd name="T14" fmla="*/ 2147483646 w 51"/>
                  <a:gd name="T15" fmla="*/ 2147483646 h 50"/>
                  <a:gd name="T16" fmla="*/ 2147483646 w 51"/>
                  <a:gd name="T17" fmla="*/ 2147483646 h 50"/>
                  <a:gd name="T18" fmla="*/ 2147483646 w 51"/>
                  <a:gd name="T19" fmla="*/ 2147483646 h 50"/>
                  <a:gd name="T20" fmla="*/ 2147483646 w 51"/>
                  <a:gd name="T21" fmla="*/ 2147483646 h 50"/>
                  <a:gd name="T22" fmla="*/ 2147483646 w 51"/>
                  <a:gd name="T23" fmla="*/ 2147483646 h 50"/>
                  <a:gd name="T24" fmla="*/ 2147483646 w 51"/>
                  <a:gd name="T25" fmla="*/ 2147483646 h 50"/>
                  <a:gd name="T26" fmla="*/ 2147483646 w 51"/>
                  <a:gd name="T27" fmla="*/ 2147483646 h 50"/>
                  <a:gd name="T28" fmla="*/ 2147483646 w 51"/>
                  <a:gd name="T29" fmla="*/ 2147483646 h 50"/>
                  <a:gd name="T30" fmla="*/ 2147483646 w 51"/>
                  <a:gd name="T31" fmla="*/ 2147483646 h 50"/>
                  <a:gd name="T32" fmla="*/ 2147483646 w 51"/>
                  <a:gd name="T33" fmla="*/ 2147483646 h 50"/>
                  <a:gd name="T34" fmla="*/ 2147483646 w 51"/>
                  <a:gd name="T35" fmla="*/ 2147483646 h 50"/>
                  <a:gd name="T36" fmla="*/ 2147483646 w 51"/>
                  <a:gd name="T37" fmla="*/ 2147483646 h 50"/>
                  <a:gd name="T38" fmla="*/ 2147483646 w 51"/>
                  <a:gd name="T39" fmla="*/ 2147483646 h 50"/>
                  <a:gd name="T40" fmla="*/ 2147483646 w 51"/>
                  <a:gd name="T41" fmla="*/ 2147483646 h 50"/>
                  <a:gd name="T42" fmla="*/ 2147483646 w 51"/>
                  <a:gd name="T43" fmla="*/ 2147483646 h 50"/>
                  <a:gd name="T44" fmla="*/ 2147483646 w 51"/>
                  <a:gd name="T45" fmla="*/ 2147483646 h 50"/>
                  <a:gd name="T46" fmla="*/ 2147483646 w 51"/>
                  <a:gd name="T47" fmla="*/ 2147483646 h 50"/>
                  <a:gd name="T48" fmla="*/ 2147483646 w 51"/>
                  <a:gd name="T49" fmla="*/ 2147483646 h 50"/>
                  <a:gd name="T50" fmla="*/ 2147483646 w 51"/>
                  <a:gd name="T51" fmla="*/ 2147483646 h 50"/>
                  <a:gd name="T52" fmla="*/ 2147483646 w 51"/>
                  <a:gd name="T53" fmla="*/ 2147483646 h 50"/>
                  <a:gd name="T54" fmla="*/ 2147483646 w 51"/>
                  <a:gd name="T55" fmla="*/ 2147483646 h 50"/>
                  <a:gd name="T56" fmla="*/ 2147483646 w 51"/>
                  <a:gd name="T57" fmla="*/ 2147483646 h 50"/>
                  <a:gd name="T58" fmla="*/ 2147483646 w 51"/>
                  <a:gd name="T59" fmla="*/ 2147483646 h 50"/>
                  <a:gd name="T60" fmla="*/ 2147483646 w 51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1" h="50">
                    <a:moveTo>
                      <a:pt x="19" y="0"/>
                    </a:moveTo>
                    <a:lnTo>
                      <a:pt x="18" y="4"/>
                    </a:lnTo>
                    <a:lnTo>
                      <a:pt x="11" y="6"/>
                    </a:lnTo>
                    <a:lnTo>
                      <a:pt x="5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9" y="35"/>
                    </a:lnTo>
                    <a:lnTo>
                      <a:pt x="18" y="44"/>
                    </a:lnTo>
                    <a:lnTo>
                      <a:pt x="27" y="48"/>
                    </a:lnTo>
                    <a:lnTo>
                      <a:pt x="33" y="50"/>
                    </a:lnTo>
                    <a:lnTo>
                      <a:pt x="41" y="47"/>
                    </a:lnTo>
                    <a:lnTo>
                      <a:pt x="44" y="43"/>
                    </a:lnTo>
                    <a:lnTo>
                      <a:pt x="51" y="24"/>
                    </a:lnTo>
                    <a:lnTo>
                      <a:pt x="46" y="22"/>
                    </a:lnTo>
                    <a:lnTo>
                      <a:pt x="42" y="30"/>
                    </a:lnTo>
                    <a:lnTo>
                      <a:pt x="40" y="39"/>
                    </a:lnTo>
                    <a:lnTo>
                      <a:pt x="37" y="43"/>
                    </a:lnTo>
                    <a:lnTo>
                      <a:pt x="29" y="42"/>
                    </a:lnTo>
                    <a:lnTo>
                      <a:pt x="25" y="40"/>
                    </a:lnTo>
                    <a:lnTo>
                      <a:pt x="17" y="31"/>
                    </a:lnTo>
                    <a:lnTo>
                      <a:pt x="11" y="22"/>
                    </a:lnTo>
                    <a:lnTo>
                      <a:pt x="9" y="17"/>
                    </a:lnTo>
                    <a:lnTo>
                      <a:pt x="19" y="9"/>
                    </a:lnTo>
                    <a:lnTo>
                      <a:pt x="21" y="5"/>
                    </a:lnTo>
                    <a:lnTo>
                      <a:pt x="30" y="8"/>
                    </a:lnTo>
                    <a:lnTo>
                      <a:pt x="35" y="9"/>
                    </a:lnTo>
                    <a:lnTo>
                      <a:pt x="32" y="2"/>
                    </a:lnTo>
                    <a:lnTo>
                      <a:pt x="28" y="2"/>
                    </a:lnTo>
                    <a:lnTo>
                      <a:pt x="2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89" name="Freeform 1305"/>
              <p:cNvSpPr>
                <a:spLocks/>
              </p:cNvSpPr>
              <p:nvPr/>
            </p:nvSpPr>
            <p:spPr bwMode="auto">
              <a:xfrm flipH="1">
                <a:off x="4181" y="1164"/>
                <a:ext cx="66" cy="73"/>
              </a:xfrm>
              <a:custGeom>
                <a:avLst/>
                <a:gdLst>
                  <a:gd name="T0" fmla="*/ 2147483646 w 7"/>
                  <a:gd name="T1" fmla="*/ 2147483646 h 8"/>
                  <a:gd name="T2" fmla="*/ 2147483646 w 7"/>
                  <a:gd name="T3" fmla="*/ 0 h 8"/>
                  <a:gd name="T4" fmla="*/ 2147483646 w 7"/>
                  <a:gd name="T5" fmla="*/ 2147483646 h 8"/>
                  <a:gd name="T6" fmla="*/ 0 w 7"/>
                  <a:gd name="T7" fmla="*/ 2147483646 h 8"/>
                  <a:gd name="T8" fmla="*/ 2147483646 w 7"/>
                  <a:gd name="T9" fmla="*/ 2147483646 h 8"/>
                  <a:gd name="T10" fmla="*/ 2147483646 w 7"/>
                  <a:gd name="T11" fmla="*/ 214748364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7" y="3"/>
                    </a:lnTo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90" name="Freeform 1306"/>
              <p:cNvSpPr>
                <a:spLocks/>
              </p:cNvSpPr>
              <p:nvPr/>
            </p:nvSpPr>
            <p:spPr bwMode="auto">
              <a:xfrm flipH="1">
                <a:off x="3923" y="1200"/>
                <a:ext cx="267" cy="291"/>
              </a:xfrm>
              <a:custGeom>
                <a:avLst/>
                <a:gdLst>
                  <a:gd name="T0" fmla="*/ 0 w 28"/>
                  <a:gd name="T1" fmla="*/ 2147483646 h 32"/>
                  <a:gd name="T2" fmla="*/ 2147483646 w 28"/>
                  <a:gd name="T3" fmla="*/ 2147483646 h 32"/>
                  <a:gd name="T4" fmla="*/ 2147483646 w 28"/>
                  <a:gd name="T5" fmla="*/ 2147483646 h 32"/>
                  <a:gd name="T6" fmla="*/ 2147483646 w 28"/>
                  <a:gd name="T7" fmla="*/ 2147483646 h 32"/>
                  <a:gd name="T8" fmla="*/ 2147483646 w 28"/>
                  <a:gd name="T9" fmla="*/ 2147483646 h 32"/>
                  <a:gd name="T10" fmla="*/ 2147483646 w 28"/>
                  <a:gd name="T11" fmla="*/ 2147483646 h 32"/>
                  <a:gd name="T12" fmla="*/ 2147483646 w 28"/>
                  <a:gd name="T13" fmla="*/ 2147483646 h 32"/>
                  <a:gd name="T14" fmla="*/ 2147483646 w 28"/>
                  <a:gd name="T15" fmla="*/ 2147483646 h 32"/>
                  <a:gd name="T16" fmla="*/ 2147483646 w 28"/>
                  <a:gd name="T17" fmla="*/ 2147483646 h 32"/>
                  <a:gd name="T18" fmla="*/ 2147483646 w 28"/>
                  <a:gd name="T19" fmla="*/ 2147483646 h 32"/>
                  <a:gd name="T20" fmla="*/ 2147483646 w 28"/>
                  <a:gd name="T21" fmla="*/ 2147483646 h 32"/>
                  <a:gd name="T22" fmla="*/ 2147483646 w 28"/>
                  <a:gd name="T23" fmla="*/ 2147483646 h 32"/>
                  <a:gd name="T24" fmla="*/ 2147483646 w 28"/>
                  <a:gd name="T25" fmla="*/ 2147483646 h 32"/>
                  <a:gd name="T26" fmla="*/ 2147483646 w 28"/>
                  <a:gd name="T27" fmla="*/ 2147483646 h 32"/>
                  <a:gd name="T28" fmla="*/ 2147483646 w 28"/>
                  <a:gd name="T29" fmla="*/ 2147483646 h 32"/>
                  <a:gd name="T30" fmla="*/ 2147483646 w 28"/>
                  <a:gd name="T31" fmla="*/ 0 h 32"/>
                  <a:gd name="T32" fmla="*/ 0 w 28"/>
                  <a:gd name="T33" fmla="*/ 2147483646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8" h="32">
                    <a:moveTo>
                      <a:pt x="0" y="2"/>
                    </a:moveTo>
                    <a:lnTo>
                      <a:pt x="10" y="7"/>
                    </a:lnTo>
                    <a:lnTo>
                      <a:pt x="20" y="16"/>
                    </a:lnTo>
                    <a:lnTo>
                      <a:pt x="24" y="21"/>
                    </a:lnTo>
                    <a:lnTo>
                      <a:pt x="21" y="25"/>
                    </a:lnTo>
                    <a:lnTo>
                      <a:pt x="8" y="27"/>
                    </a:lnTo>
                    <a:lnTo>
                      <a:pt x="6" y="32"/>
                    </a:lnTo>
                    <a:lnTo>
                      <a:pt x="15" y="32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8" y="22"/>
                    </a:lnTo>
                    <a:lnTo>
                      <a:pt x="27" y="18"/>
                    </a:lnTo>
                    <a:lnTo>
                      <a:pt x="23" y="15"/>
                    </a:lnTo>
                    <a:lnTo>
                      <a:pt x="13" y="6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111623" name="Group 1636"/>
          <p:cNvGrpSpPr>
            <a:grpSpLocks/>
          </p:cNvGrpSpPr>
          <p:nvPr/>
        </p:nvGrpSpPr>
        <p:grpSpPr bwMode="auto">
          <a:xfrm>
            <a:off x="8056563" y="669926"/>
            <a:ext cx="806450" cy="1165225"/>
            <a:chOff x="4115" y="422"/>
            <a:chExt cx="508" cy="734"/>
          </a:xfrm>
        </p:grpSpPr>
        <p:sp>
          <p:nvSpPr>
            <p:cNvPr id="111693" name="Freeform 1309"/>
            <p:cNvSpPr>
              <a:spLocks noChangeAspect="1"/>
            </p:cNvSpPr>
            <p:nvPr/>
          </p:nvSpPr>
          <p:spPr bwMode="auto">
            <a:xfrm rot="982253" flipH="1">
              <a:off x="4210" y="433"/>
              <a:ext cx="413" cy="169"/>
            </a:xfrm>
            <a:custGeom>
              <a:avLst/>
              <a:gdLst>
                <a:gd name="T0" fmla="*/ 1 w 733"/>
                <a:gd name="T1" fmla="*/ 0 h 433"/>
                <a:gd name="T2" fmla="*/ 1 w 733"/>
                <a:gd name="T3" fmla="*/ 0 h 433"/>
                <a:gd name="T4" fmla="*/ 1 w 733"/>
                <a:gd name="T5" fmla="*/ 0 h 433"/>
                <a:gd name="T6" fmla="*/ 1 w 733"/>
                <a:gd name="T7" fmla="*/ 0 h 433"/>
                <a:gd name="T8" fmla="*/ 1 w 733"/>
                <a:gd name="T9" fmla="*/ 0 h 433"/>
                <a:gd name="T10" fmla="*/ 1 w 733"/>
                <a:gd name="T11" fmla="*/ 0 h 433"/>
                <a:gd name="T12" fmla="*/ 1 w 733"/>
                <a:gd name="T13" fmla="*/ 0 h 433"/>
                <a:gd name="T14" fmla="*/ 1 w 733"/>
                <a:gd name="T15" fmla="*/ 0 h 433"/>
                <a:gd name="T16" fmla="*/ 1 w 733"/>
                <a:gd name="T17" fmla="*/ 0 h 433"/>
                <a:gd name="T18" fmla="*/ 1 w 733"/>
                <a:gd name="T19" fmla="*/ 0 h 433"/>
                <a:gd name="T20" fmla="*/ 1 w 733"/>
                <a:gd name="T21" fmla="*/ 0 h 433"/>
                <a:gd name="T22" fmla="*/ 1 w 733"/>
                <a:gd name="T23" fmla="*/ 0 h 433"/>
                <a:gd name="T24" fmla="*/ 1 w 733"/>
                <a:gd name="T25" fmla="*/ 0 h 433"/>
                <a:gd name="T26" fmla="*/ 1 w 733"/>
                <a:gd name="T27" fmla="*/ 0 h 433"/>
                <a:gd name="T28" fmla="*/ 1 w 733"/>
                <a:gd name="T29" fmla="*/ 0 h 433"/>
                <a:gd name="T30" fmla="*/ 1 w 733"/>
                <a:gd name="T31" fmla="*/ 0 h 433"/>
                <a:gd name="T32" fmla="*/ 1 w 733"/>
                <a:gd name="T33" fmla="*/ 0 h 433"/>
                <a:gd name="T34" fmla="*/ 1 w 733"/>
                <a:gd name="T35" fmla="*/ 0 h 433"/>
                <a:gd name="T36" fmla="*/ 1 w 733"/>
                <a:gd name="T37" fmla="*/ 0 h 433"/>
                <a:gd name="T38" fmla="*/ 0 w 733"/>
                <a:gd name="T39" fmla="*/ 0 h 433"/>
                <a:gd name="T40" fmla="*/ 1 w 733"/>
                <a:gd name="T41" fmla="*/ 0 h 433"/>
                <a:gd name="T42" fmla="*/ 1 w 733"/>
                <a:gd name="T43" fmla="*/ 0 h 433"/>
                <a:gd name="T44" fmla="*/ 1 w 733"/>
                <a:gd name="T45" fmla="*/ 0 h 433"/>
                <a:gd name="T46" fmla="*/ 1 w 733"/>
                <a:gd name="T47" fmla="*/ 0 h 433"/>
                <a:gd name="T48" fmla="*/ 1 w 733"/>
                <a:gd name="T49" fmla="*/ 0 h 433"/>
                <a:gd name="T50" fmla="*/ 1 w 733"/>
                <a:gd name="T51" fmla="*/ 0 h 433"/>
                <a:gd name="T52" fmla="*/ 1 w 733"/>
                <a:gd name="T53" fmla="*/ 0 h 433"/>
                <a:gd name="T54" fmla="*/ 1 w 733"/>
                <a:gd name="T55" fmla="*/ 0 h 433"/>
                <a:gd name="T56" fmla="*/ 1 w 733"/>
                <a:gd name="T57" fmla="*/ 0 h 433"/>
                <a:gd name="T58" fmla="*/ 1 w 733"/>
                <a:gd name="T59" fmla="*/ 0 h 433"/>
                <a:gd name="T60" fmla="*/ 1 w 733"/>
                <a:gd name="T61" fmla="*/ 0 h 433"/>
                <a:gd name="T62" fmla="*/ 1 w 733"/>
                <a:gd name="T63" fmla="*/ 0 h 433"/>
                <a:gd name="T64" fmla="*/ 1 w 733"/>
                <a:gd name="T65" fmla="*/ 0 h 433"/>
                <a:gd name="T66" fmla="*/ 1 w 733"/>
                <a:gd name="T67" fmla="*/ 0 h 433"/>
                <a:gd name="T68" fmla="*/ 1 w 733"/>
                <a:gd name="T69" fmla="*/ 0 h 433"/>
                <a:gd name="T70" fmla="*/ 1 w 733"/>
                <a:gd name="T71" fmla="*/ 0 h 433"/>
                <a:gd name="T72" fmla="*/ 1 w 733"/>
                <a:gd name="T73" fmla="*/ 0 h 433"/>
                <a:gd name="T74" fmla="*/ 1 w 733"/>
                <a:gd name="T75" fmla="*/ 0 h 433"/>
                <a:gd name="T76" fmla="*/ 1 w 733"/>
                <a:gd name="T77" fmla="*/ 0 h 433"/>
                <a:gd name="T78" fmla="*/ 1 w 733"/>
                <a:gd name="T79" fmla="*/ 0 h 4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3" h="433">
                  <a:moveTo>
                    <a:pt x="638" y="274"/>
                  </a:moveTo>
                  <a:lnTo>
                    <a:pt x="712" y="313"/>
                  </a:lnTo>
                  <a:lnTo>
                    <a:pt x="725" y="326"/>
                  </a:lnTo>
                  <a:lnTo>
                    <a:pt x="733" y="341"/>
                  </a:lnTo>
                  <a:lnTo>
                    <a:pt x="725" y="364"/>
                  </a:lnTo>
                  <a:lnTo>
                    <a:pt x="712" y="382"/>
                  </a:lnTo>
                  <a:lnTo>
                    <a:pt x="695" y="395"/>
                  </a:lnTo>
                  <a:lnTo>
                    <a:pt x="625" y="395"/>
                  </a:lnTo>
                  <a:lnTo>
                    <a:pt x="628" y="372"/>
                  </a:lnTo>
                  <a:lnTo>
                    <a:pt x="620" y="349"/>
                  </a:lnTo>
                  <a:lnTo>
                    <a:pt x="607" y="331"/>
                  </a:lnTo>
                  <a:lnTo>
                    <a:pt x="590" y="318"/>
                  </a:lnTo>
                  <a:lnTo>
                    <a:pt x="484" y="323"/>
                  </a:lnTo>
                  <a:lnTo>
                    <a:pt x="382" y="338"/>
                  </a:lnTo>
                  <a:lnTo>
                    <a:pt x="280" y="364"/>
                  </a:lnTo>
                  <a:lnTo>
                    <a:pt x="180" y="395"/>
                  </a:lnTo>
                  <a:lnTo>
                    <a:pt x="62" y="433"/>
                  </a:lnTo>
                  <a:lnTo>
                    <a:pt x="31" y="392"/>
                  </a:lnTo>
                  <a:lnTo>
                    <a:pt x="11" y="344"/>
                  </a:lnTo>
                  <a:lnTo>
                    <a:pt x="0" y="292"/>
                  </a:lnTo>
                  <a:lnTo>
                    <a:pt x="3" y="254"/>
                  </a:lnTo>
                  <a:lnTo>
                    <a:pt x="13" y="218"/>
                  </a:lnTo>
                  <a:lnTo>
                    <a:pt x="31" y="182"/>
                  </a:lnTo>
                  <a:lnTo>
                    <a:pt x="54" y="151"/>
                  </a:lnTo>
                  <a:lnTo>
                    <a:pt x="82" y="126"/>
                  </a:lnTo>
                  <a:lnTo>
                    <a:pt x="126" y="87"/>
                  </a:lnTo>
                  <a:lnTo>
                    <a:pt x="175" y="54"/>
                  </a:lnTo>
                  <a:lnTo>
                    <a:pt x="226" y="31"/>
                  </a:lnTo>
                  <a:lnTo>
                    <a:pt x="282" y="13"/>
                  </a:lnTo>
                  <a:lnTo>
                    <a:pt x="338" y="3"/>
                  </a:lnTo>
                  <a:lnTo>
                    <a:pt x="397" y="0"/>
                  </a:lnTo>
                  <a:lnTo>
                    <a:pt x="456" y="8"/>
                  </a:lnTo>
                  <a:lnTo>
                    <a:pt x="510" y="23"/>
                  </a:lnTo>
                  <a:lnTo>
                    <a:pt x="564" y="44"/>
                  </a:lnTo>
                  <a:lnTo>
                    <a:pt x="592" y="64"/>
                  </a:lnTo>
                  <a:lnTo>
                    <a:pt x="615" y="87"/>
                  </a:lnTo>
                  <a:lnTo>
                    <a:pt x="631" y="118"/>
                  </a:lnTo>
                  <a:lnTo>
                    <a:pt x="638" y="149"/>
                  </a:lnTo>
                  <a:lnTo>
                    <a:pt x="638" y="182"/>
                  </a:lnTo>
                  <a:lnTo>
                    <a:pt x="638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94" name="Freeform 1310"/>
            <p:cNvSpPr>
              <a:spLocks noChangeAspect="1"/>
            </p:cNvSpPr>
            <p:nvPr/>
          </p:nvSpPr>
          <p:spPr bwMode="auto">
            <a:xfrm rot="982253" flipH="1">
              <a:off x="4200" y="514"/>
              <a:ext cx="93" cy="20"/>
            </a:xfrm>
            <a:custGeom>
              <a:avLst/>
              <a:gdLst>
                <a:gd name="T0" fmla="*/ 1 w 153"/>
                <a:gd name="T1" fmla="*/ 0 h 54"/>
                <a:gd name="T2" fmla="*/ 1 w 153"/>
                <a:gd name="T3" fmla="*/ 0 h 54"/>
                <a:gd name="T4" fmla="*/ 1 w 153"/>
                <a:gd name="T5" fmla="*/ 0 h 54"/>
                <a:gd name="T6" fmla="*/ 1 w 153"/>
                <a:gd name="T7" fmla="*/ 0 h 54"/>
                <a:gd name="T8" fmla="*/ 1 w 153"/>
                <a:gd name="T9" fmla="*/ 0 h 54"/>
                <a:gd name="T10" fmla="*/ 1 w 153"/>
                <a:gd name="T11" fmla="*/ 0 h 54"/>
                <a:gd name="T12" fmla="*/ 0 w 153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54">
                  <a:moveTo>
                    <a:pt x="153" y="54"/>
                  </a:moveTo>
                  <a:lnTo>
                    <a:pt x="148" y="36"/>
                  </a:lnTo>
                  <a:lnTo>
                    <a:pt x="135" y="18"/>
                  </a:lnTo>
                  <a:lnTo>
                    <a:pt x="120" y="5"/>
                  </a:lnTo>
                  <a:lnTo>
                    <a:pt x="99" y="0"/>
                  </a:lnTo>
                  <a:lnTo>
                    <a:pt x="79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95" name="Freeform 1311"/>
            <p:cNvSpPr>
              <a:spLocks noChangeAspect="1"/>
            </p:cNvSpPr>
            <p:nvPr/>
          </p:nvSpPr>
          <p:spPr bwMode="auto">
            <a:xfrm rot="982253" flipH="1">
              <a:off x="4253" y="520"/>
              <a:ext cx="250" cy="52"/>
            </a:xfrm>
            <a:custGeom>
              <a:avLst/>
              <a:gdLst>
                <a:gd name="T0" fmla="*/ 1 w 446"/>
                <a:gd name="T1" fmla="*/ 0 h 130"/>
                <a:gd name="T2" fmla="*/ 1 w 446"/>
                <a:gd name="T3" fmla="*/ 0 h 130"/>
                <a:gd name="T4" fmla="*/ 1 w 446"/>
                <a:gd name="T5" fmla="*/ 0 h 130"/>
                <a:gd name="T6" fmla="*/ 1 w 446"/>
                <a:gd name="T7" fmla="*/ 0 h 130"/>
                <a:gd name="T8" fmla="*/ 1 w 446"/>
                <a:gd name="T9" fmla="*/ 0 h 130"/>
                <a:gd name="T10" fmla="*/ 1 w 446"/>
                <a:gd name="T11" fmla="*/ 0 h 130"/>
                <a:gd name="T12" fmla="*/ 1 w 446"/>
                <a:gd name="T13" fmla="*/ 0 h 130"/>
                <a:gd name="T14" fmla="*/ 1 w 446"/>
                <a:gd name="T15" fmla="*/ 0 h 130"/>
                <a:gd name="T16" fmla="*/ 0 w 446"/>
                <a:gd name="T17" fmla="*/ 0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6" h="130">
                  <a:moveTo>
                    <a:pt x="446" y="30"/>
                  </a:moveTo>
                  <a:lnTo>
                    <a:pt x="398" y="12"/>
                  </a:lnTo>
                  <a:lnTo>
                    <a:pt x="344" y="2"/>
                  </a:lnTo>
                  <a:lnTo>
                    <a:pt x="290" y="0"/>
                  </a:lnTo>
                  <a:lnTo>
                    <a:pt x="236" y="5"/>
                  </a:lnTo>
                  <a:lnTo>
                    <a:pt x="172" y="25"/>
                  </a:lnTo>
                  <a:lnTo>
                    <a:pt x="111" y="51"/>
                  </a:lnTo>
                  <a:lnTo>
                    <a:pt x="54" y="87"/>
                  </a:lnTo>
                  <a:lnTo>
                    <a:pt x="0" y="1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96" name="Freeform 1312"/>
            <p:cNvSpPr>
              <a:spLocks noChangeAspect="1"/>
            </p:cNvSpPr>
            <p:nvPr/>
          </p:nvSpPr>
          <p:spPr bwMode="auto">
            <a:xfrm rot="982253" flipH="1">
              <a:off x="4313" y="422"/>
              <a:ext cx="24" cy="84"/>
            </a:xfrm>
            <a:custGeom>
              <a:avLst/>
              <a:gdLst>
                <a:gd name="T0" fmla="*/ 0 w 48"/>
                <a:gd name="T1" fmla="*/ 0 h 223"/>
                <a:gd name="T2" fmla="*/ 1 w 48"/>
                <a:gd name="T3" fmla="*/ 0 h 223"/>
                <a:gd name="T4" fmla="*/ 1 w 48"/>
                <a:gd name="T5" fmla="*/ 0 h 223"/>
                <a:gd name="T6" fmla="*/ 1 w 48"/>
                <a:gd name="T7" fmla="*/ 0 h 223"/>
                <a:gd name="T8" fmla="*/ 1 w 48"/>
                <a:gd name="T9" fmla="*/ 0 h 223"/>
                <a:gd name="T10" fmla="*/ 1 w 48"/>
                <a:gd name="T11" fmla="*/ 0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23">
                  <a:moveTo>
                    <a:pt x="0" y="0"/>
                  </a:moveTo>
                  <a:lnTo>
                    <a:pt x="23" y="29"/>
                  </a:lnTo>
                  <a:lnTo>
                    <a:pt x="38" y="59"/>
                  </a:lnTo>
                  <a:lnTo>
                    <a:pt x="46" y="95"/>
                  </a:lnTo>
                  <a:lnTo>
                    <a:pt x="48" y="131"/>
                  </a:lnTo>
                  <a:lnTo>
                    <a:pt x="48" y="22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97" name="Freeform 1313"/>
            <p:cNvSpPr>
              <a:spLocks noChangeAspect="1"/>
            </p:cNvSpPr>
            <p:nvPr/>
          </p:nvSpPr>
          <p:spPr bwMode="auto">
            <a:xfrm rot="982253" flipH="1">
              <a:off x="4429" y="477"/>
              <a:ext cx="121" cy="81"/>
            </a:xfrm>
            <a:custGeom>
              <a:avLst/>
              <a:gdLst>
                <a:gd name="T0" fmla="*/ 0 w 210"/>
                <a:gd name="T1" fmla="*/ 0 h 197"/>
                <a:gd name="T2" fmla="*/ 1 w 210"/>
                <a:gd name="T3" fmla="*/ 0 h 197"/>
                <a:gd name="T4" fmla="*/ 1 w 210"/>
                <a:gd name="T5" fmla="*/ 0 h 197"/>
                <a:gd name="T6" fmla="*/ 1 w 210"/>
                <a:gd name="T7" fmla="*/ 0 h 197"/>
                <a:gd name="T8" fmla="*/ 1 w 210"/>
                <a:gd name="T9" fmla="*/ 0 h 197"/>
                <a:gd name="T10" fmla="*/ 1 w 210"/>
                <a:gd name="T11" fmla="*/ 0 h 197"/>
                <a:gd name="T12" fmla="*/ 1 w 210"/>
                <a:gd name="T13" fmla="*/ 0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197">
                  <a:moveTo>
                    <a:pt x="0" y="0"/>
                  </a:moveTo>
                  <a:lnTo>
                    <a:pt x="41" y="5"/>
                  </a:lnTo>
                  <a:lnTo>
                    <a:pt x="79" y="20"/>
                  </a:lnTo>
                  <a:lnTo>
                    <a:pt x="115" y="41"/>
                  </a:lnTo>
                  <a:lnTo>
                    <a:pt x="143" y="69"/>
                  </a:lnTo>
                  <a:lnTo>
                    <a:pt x="166" y="105"/>
                  </a:lnTo>
                  <a:lnTo>
                    <a:pt x="210" y="1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98" name="Freeform 1314"/>
            <p:cNvSpPr>
              <a:spLocks noChangeAspect="1"/>
            </p:cNvSpPr>
            <p:nvPr/>
          </p:nvSpPr>
          <p:spPr bwMode="auto">
            <a:xfrm rot="982253" flipH="1">
              <a:off x="4325" y="451"/>
              <a:ext cx="171" cy="23"/>
            </a:xfrm>
            <a:custGeom>
              <a:avLst/>
              <a:gdLst>
                <a:gd name="T0" fmla="*/ 1 w 307"/>
                <a:gd name="T1" fmla="*/ 0 h 56"/>
                <a:gd name="T2" fmla="*/ 1 w 307"/>
                <a:gd name="T3" fmla="*/ 0 h 56"/>
                <a:gd name="T4" fmla="*/ 1 w 307"/>
                <a:gd name="T5" fmla="*/ 0 h 56"/>
                <a:gd name="T6" fmla="*/ 1 w 307"/>
                <a:gd name="T7" fmla="*/ 0 h 56"/>
                <a:gd name="T8" fmla="*/ 1 w 307"/>
                <a:gd name="T9" fmla="*/ 0 h 56"/>
                <a:gd name="T10" fmla="*/ 1 w 307"/>
                <a:gd name="T11" fmla="*/ 0 h 56"/>
                <a:gd name="T12" fmla="*/ 0 w 307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7" h="56">
                  <a:moveTo>
                    <a:pt x="307" y="20"/>
                  </a:moveTo>
                  <a:lnTo>
                    <a:pt x="261" y="5"/>
                  </a:lnTo>
                  <a:lnTo>
                    <a:pt x="212" y="0"/>
                  </a:lnTo>
                  <a:lnTo>
                    <a:pt x="161" y="0"/>
                  </a:lnTo>
                  <a:lnTo>
                    <a:pt x="112" y="10"/>
                  </a:lnTo>
                  <a:lnTo>
                    <a:pt x="66" y="28"/>
                  </a:lnTo>
                  <a:lnTo>
                    <a:pt x="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99" name="Freeform 1315"/>
            <p:cNvSpPr>
              <a:spLocks noChangeAspect="1"/>
            </p:cNvSpPr>
            <p:nvPr/>
          </p:nvSpPr>
          <p:spPr bwMode="auto">
            <a:xfrm rot="982253" flipH="1">
              <a:off x="4435" y="538"/>
              <a:ext cx="160" cy="58"/>
            </a:xfrm>
            <a:custGeom>
              <a:avLst/>
              <a:gdLst>
                <a:gd name="T0" fmla="*/ 1 w 289"/>
                <a:gd name="T1" fmla="*/ 0 h 148"/>
                <a:gd name="T2" fmla="*/ 1 w 289"/>
                <a:gd name="T3" fmla="*/ 0 h 148"/>
                <a:gd name="T4" fmla="*/ 1 w 289"/>
                <a:gd name="T5" fmla="*/ 0 h 148"/>
                <a:gd name="T6" fmla="*/ 0 w 289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9" h="148">
                  <a:moveTo>
                    <a:pt x="289" y="0"/>
                  </a:moveTo>
                  <a:lnTo>
                    <a:pt x="197" y="54"/>
                  </a:lnTo>
                  <a:lnTo>
                    <a:pt x="105" y="113"/>
                  </a:lnTo>
                  <a:lnTo>
                    <a:pt x="0" y="14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00" name="Freeform 1316"/>
            <p:cNvSpPr>
              <a:spLocks noChangeAspect="1"/>
            </p:cNvSpPr>
            <p:nvPr/>
          </p:nvSpPr>
          <p:spPr bwMode="auto">
            <a:xfrm rot="982253" flipH="1">
              <a:off x="4181" y="556"/>
              <a:ext cx="402" cy="237"/>
            </a:xfrm>
            <a:custGeom>
              <a:avLst/>
              <a:gdLst>
                <a:gd name="T0" fmla="*/ 1 w 717"/>
                <a:gd name="T1" fmla="*/ 0 h 621"/>
                <a:gd name="T2" fmla="*/ 1 w 717"/>
                <a:gd name="T3" fmla="*/ 0 h 621"/>
                <a:gd name="T4" fmla="*/ 1 w 717"/>
                <a:gd name="T5" fmla="*/ 0 h 621"/>
                <a:gd name="T6" fmla="*/ 1 w 717"/>
                <a:gd name="T7" fmla="*/ 0 h 621"/>
                <a:gd name="T8" fmla="*/ 1 w 717"/>
                <a:gd name="T9" fmla="*/ 0 h 621"/>
                <a:gd name="T10" fmla="*/ 1 w 717"/>
                <a:gd name="T11" fmla="*/ 0 h 621"/>
                <a:gd name="T12" fmla="*/ 1 w 717"/>
                <a:gd name="T13" fmla="*/ 0 h 621"/>
                <a:gd name="T14" fmla="*/ 1 w 717"/>
                <a:gd name="T15" fmla="*/ 0 h 621"/>
                <a:gd name="T16" fmla="*/ 1 w 717"/>
                <a:gd name="T17" fmla="*/ 0 h 621"/>
                <a:gd name="T18" fmla="*/ 1 w 717"/>
                <a:gd name="T19" fmla="*/ 0 h 621"/>
                <a:gd name="T20" fmla="*/ 1 w 717"/>
                <a:gd name="T21" fmla="*/ 0 h 621"/>
                <a:gd name="T22" fmla="*/ 1 w 717"/>
                <a:gd name="T23" fmla="*/ 0 h 621"/>
                <a:gd name="T24" fmla="*/ 1 w 717"/>
                <a:gd name="T25" fmla="*/ 0 h 621"/>
                <a:gd name="T26" fmla="*/ 1 w 717"/>
                <a:gd name="T27" fmla="*/ 0 h 621"/>
                <a:gd name="T28" fmla="*/ 1 w 717"/>
                <a:gd name="T29" fmla="*/ 0 h 621"/>
                <a:gd name="T30" fmla="*/ 1 w 717"/>
                <a:gd name="T31" fmla="*/ 0 h 621"/>
                <a:gd name="T32" fmla="*/ 1 w 717"/>
                <a:gd name="T33" fmla="*/ 0 h 621"/>
                <a:gd name="T34" fmla="*/ 1 w 717"/>
                <a:gd name="T35" fmla="*/ 0 h 621"/>
                <a:gd name="T36" fmla="*/ 1 w 717"/>
                <a:gd name="T37" fmla="*/ 0 h 621"/>
                <a:gd name="T38" fmla="*/ 1 w 717"/>
                <a:gd name="T39" fmla="*/ 0 h 621"/>
                <a:gd name="T40" fmla="*/ 1 w 717"/>
                <a:gd name="T41" fmla="*/ 0 h 621"/>
                <a:gd name="T42" fmla="*/ 0 w 717"/>
                <a:gd name="T43" fmla="*/ 0 h 621"/>
                <a:gd name="T44" fmla="*/ 1 w 717"/>
                <a:gd name="T45" fmla="*/ 0 h 621"/>
                <a:gd name="T46" fmla="*/ 1 w 717"/>
                <a:gd name="T47" fmla="*/ 0 h 621"/>
                <a:gd name="T48" fmla="*/ 1 w 717"/>
                <a:gd name="T49" fmla="*/ 0 h 621"/>
                <a:gd name="T50" fmla="*/ 1 w 717"/>
                <a:gd name="T51" fmla="*/ 0 h 621"/>
                <a:gd name="T52" fmla="*/ 1 w 717"/>
                <a:gd name="T53" fmla="*/ 0 h 621"/>
                <a:gd name="T54" fmla="*/ 1 w 717"/>
                <a:gd name="T55" fmla="*/ 0 h 621"/>
                <a:gd name="T56" fmla="*/ 1 w 717"/>
                <a:gd name="T57" fmla="*/ 0 h 621"/>
                <a:gd name="T58" fmla="*/ 1 w 717"/>
                <a:gd name="T59" fmla="*/ 0 h 621"/>
                <a:gd name="T60" fmla="*/ 1 w 717"/>
                <a:gd name="T61" fmla="*/ 0 h 621"/>
                <a:gd name="T62" fmla="*/ 1 w 717"/>
                <a:gd name="T63" fmla="*/ 0 h 6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7" h="621">
                  <a:moveTo>
                    <a:pt x="628" y="0"/>
                  </a:moveTo>
                  <a:lnTo>
                    <a:pt x="648" y="26"/>
                  </a:lnTo>
                  <a:lnTo>
                    <a:pt x="661" y="56"/>
                  </a:lnTo>
                  <a:lnTo>
                    <a:pt x="664" y="87"/>
                  </a:lnTo>
                  <a:lnTo>
                    <a:pt x="656" y="120"/>
                  </a:lnTo>
                  <a:lnTo>
                    <a:pt x="681" y="136"/>
                  </a:lnTo>
                  <a:lnTo>
                    <a:pt x="702" y="156"/>
                  </a:lnTo>
                  <a:lnTo>
                    <a:pt x="715" y="185"/>
                  </a:lnTo>
                  <a:lnTo>
                    <a:pt x="717" y="215"/>
                  </a:lnTo>
                  <a:lnTo>
                    <a:pt x="712" y="246"/>
                  </a:lnTo>
                  <a:lnTo>
                    <a:pt x="697" y="272"/>
                  </a:lnTo>
                  <a:lnTo>
                    <a:pt x="674" y="292"/>
                  </a:lnTo>
                  <a:lnTo>
                    <a:pt x="648" y="305"/>
                  </a:lnTo>
                  <a:lnTo>
                    <a:pt x="651" y="338"/>
                  </a:lnTo>
                  <a:lnTo>
                    <a:pt x="648" y="372"/>
                  </a:lnTo>
                  <a:lnTo>
                    <a:pt x="640" y="403"/>
                  </a:lnTo>
                  <a:lnTo>
                    <a:pt x="628" y="433"/>
                  </a:lnTo>
                  <a:lnTo>
                    <a:pt x="602" y="467"/>
                  </a:lnTo>
                  <a:lnTo>
                    <a:pt x="571" y="492"/>
                  </a:lnTo>
                  <a:lnTo>
                    <a:pt x="533" y="510"/>
                  </a:lnTo>
                  <a:lnTo>
                    <a:pt x="494" y="518"/>
                  </a:lnTo>
                  <a:lnTo>
                    <a:pt x="453" y="521"/>
                  </a:lnTo>
                  <a:lnTo>
                    <a:pt x="441" y="562"/>
                  </a:lnTo>
                  <a:lnTo>
                    <a:pt x="418" y="598"/>
                  </a:lnTo>
                  <a:lnTo>
                    <a:pt x="395" y="613"/>
                  </a:lnTo>
                  <a:lnTo>
                    <a:pt x="369" y="621"/>
                  </a:lnTo>
                  <a:lnTo>
                    <a:pt x="341" y="621"/>
                  </a:lnTo>
                  <a:lnTo>
                    <a:pt x="313" y="610"/>
                  </a:lnTo>
                  <a:lnTo>
                    <a:pt x="292" y="592"/>
                  </a:lnTo>
                  <a:lnTo>
                    <a:pt x="279" y="567"/>
                  </a:lnTo>
                  <a:lnTo>
                    <a:pt x="274" y="539"/>
                  </a:lnTo>
                  <a:lnTo>
                    <a:pt x="295" y="503"/>
                  </a:lnTo>
                  <a:lnTo>
                    <a:pt x="261" y="480"/>
                  </a:lnTo>
                  <a:lnTo>
                    <a:pt x="233" y="449"/>
                  </a:lnTo>
                  <a:lnTo>
                    <a:pt x="210" y="415"/>
                  </a:lnTo>
                  <a:lnTo>
                    <a:pt x="195" y="380"/>
                  </a:lnTo>
                  <a:lnTo>
                    <a:pt x="156" y="382"/>
                  </a:lnTo>
                  <a:lnTo>
                    <a:pt x="120" y="377"/>
                  </a:lnTo>
                  <a:lnTo>
                    <a:pt x="85" y="362"/>
                  </a:lnTo>
                  <a:lnTo>
                    <a:pt x="56" y="338"/>
                  </a:lnTo>
                  <a:lnTo>
                    <a:pt x="31" y="310"/>
                  </a:lnTo>
                  <a:lnTo>
                    <a:pt x="15" y="277"/>
                  </a:lnTo>
                  <a:lnTo>
                    <a:pt x="8" y="241"/>
                  </a:lnTo>
                  <a:lnTo>
                    <a:pt x="0" y="213"/>
                  </a:lnTo>
                  <a:lnTo>
                    <a:pt x="0" y="185"/>
                  </a:lnTo>
                  <a:lnTo>
                    <a:pt x="10" y="156"/>
                  </a:lnTo>
                  <a:lnTo>
                    <a:pt x="28" y="136"/>
                  </a:lnTo>
                  <a:lnTo>
                    <a:pt x="54" y="120"/>
                  </a:lnTo>
                  <a:lnTo>
                    <a:pt x="82" y="113"/>
                  </a:lnTo>
                  <a:lnTo>
                    <a:pt x="110" y="115"/>
                  </a:lnTo>
                  <a:lnTo>
                    <a:pt x="136" y="128"/>
                  </a:lnTo>
                  <a:lnTo>
                    <a:pt x="156" y="149"/>
                  </a:lnTo>
                  <a:lnTo>
                    <a:pt x="174" y="215"/>
                  </a:lnTo>
                  <a:lnTo>
                    <a:pt x="213" y="215"/>
                  </a:lnTo>
                  <a:lnTo>
                    <a:pt x="205" y="179"/>
                  </a:lnTo>
                  <a:lnTo>
                    <a:pt x="205" y="146"/>
                  </a:lnTo>
                  <a:lnTo>
                    <a:pt x="213" y="110"/>
                  </a:lnTo>
                  <a:lnTo>
                    <a:pt x="213" y="90"/>
                  </a:lnTo>
                  <a:lnTo>
                    <a:pt x="223" y="74"/>
                  </a:lnTo>
                  <a:lnTo>
                    <a:pt x="238" y="62"/>
                  </a:lnTo>
                  <a:lnTo>
                    <a:pt x="320" y="36"/>
                  </a:lnTo>
                  <a:lnTo>
                    <a:pt x="405" y="18"/>
                  </a:lnTo>
                  <a:lnTo>
                    <a:pt x="489" y="5"/>
                  </a:lnTo>
                  <a:lnTo>
                    <a:pt x="576" y="0"/>
                  </a:lnTo>
                  <a:lnTo>
                    <a:pt x="628" y="0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01" name="Freeform 1317"/>
            <p:cNvSpPr>
              <a:spLocks noChangeAspect="1"/>
            </p:cNvSpPr>
            <p:nvPr/>
          </p:nvSpPr>
          <p:spPr bwMode="auto">
            <a:xfrm rot="982253" flipH="1">
              <a:off x="4500" y="672"/>
              <a:ext cx="27" cy="26"/>
            </a:xfrm>
            <a:custGeom>
              <a:avLst/>
              <a:gdLst>
                <a:gd name="T0" fmla="*/ 1 w 44"/>
                <a:gd name="T1" fmla="*/ 0 h 69"/>
                <a:gd name="T2" fmla="*/ 1 w 44"/>
                <a:gd name="T3" fmla="*/ 0 h 69"/>
                <a:gd name="T4" fmla="*/ 1 w 44"/>
                <a:gd name="T5" fmla="*/ 0 h 69"/>
                <a:gd name="T6" fmla="*/ 0 w 44"/>
                <a:gd name="T7" fmla="*/ 0 h 69"/>
                <a:gd name="T8" fmla="*/ 0 w 44"/>
                <a:gd name="T9" fmla="*/ 0 h 69"/>
                <a:gd name="T10" fmla="*/ 1 w 44"/>
                <a:gd name="T11" fmla="*/ 0 h 69"/>
                <a:gd name="T12" fmla="*/ 1 w 44"/>
                <a:gd name="T13" fmla="*/ 0 h 69"/>
                <a:gd name="T14" fmla="*/ 1 w 44"/>
                <a:gd name="T15" fmla="*/ 0 h 69"/>
                <a:gd name="T16" fmla="*/ 1 w 44"/>
                <a:gd name="T17" fmla="*/ 0 h 69"/>
                <a:gd name="T18" fmla="*/ 1 w 44"/>
                <a:gd name="T19" fmla="*/ 0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9">
                  <a:moveTo>
                    <a:pt x="28" y="5"/>
                  </a:moveTo>
                  <a:lnTo>
                    <a:pt x="18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3"/>
                  </a:lnTo>
                  <a:lnTo>
                    <a:pt x="5" y="49"/>
                  </a:lnTo>
                  <a:lnTo>
                    <a:pt x="13" y="62"/>
                  </a:lnTo>
                  <a:lnTo>
                    <a:pt x="26" y="69"/>
                  </a:lnTo>
                  <a:lnTo>
                    <a:pt x="36" y="69"/>
                  </a:lnTo>
                  <a:lnTo>
                    <a:pt x="44" y="5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02" name="Freeform 1318"/>
            <p:cNvSpPr>
              <a:spLocks noChangeAspect="1"/>
            </p:cNvSpPr>
            <p:nvPr/>
          </p:nvSpPr>
          <p:spPr bwMode="auto">
            <a:xfrm rot="982253" flipH="1">
              <a:off x="4216" y="581"/>
              <a:ext cx="16" cy="25"/>
            </a:xfrm>
            <a:custGeom>
              <a:avLst/>
              <a:gdLst>
                <a:gd name="T0" fmla="*/ 0 w 26"/>
                <a:gd name="T1" fmla="*/ 0 h 64"/>
                <a:gd name="T2" fmla="*/ 1 w 26"/>
                <a:gd name="T3" fmla="*/ 0 h 64"/>
                <a:gd name="T4" fmla="*/ 1 w 26"/>
                <a:gd name="T5" fmla="*/ 0 h 64"/>
                <a:gd name="T6" fmla="*/ 1 w 26"/>
                <a:gd name="T7" fmla="*/ 0 h 64"/>
                <a:gd name="T8" fmla="*/ 1 w 26"/>
                <a:gd name="T9" fmla="*/ 0 h 64"/>
                <a:gd name="T10" fmla="*/ 1 w 26"/>
                <a:gd name="T11" fmla="*/ 0 h 64"/>
                <a:gd name="T12" fmla="*/ 1 w 26"/>
                <a:gd name="T13" fmla="*/ 0 h 64"/>
                <a:gd name="T14" fmla="*/ 1 w 26"/>
                <a:gd name="T15" fmla="*/ 0 h 64"/>
                <a:gd name="T16" fmla="*/ 0 w 26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4">
                  <a:moveTo>
                    <a:pt x="0" y="2"/>
                  </a:moveTo>
                  <a:lnTo>
                    <a:pt x="8" y="0"/>
                  </a:lnTo>
                  <a:lnTo>
                    <a:pt x="18" y="5"/>
                  </a:lnTo>
                  <a:lnTo>
                    <a:pt x="23" y="15"/>
                  </a:lnTo>
                  <a:lnTo>
                    <a:pt x="26" y="33"/>
                  </a:lnTo>
                  <a:lnTo>
                    <a:pt x="23" y="49"/>
                  </a:lnTo>
                  <a:lnTo>
                    <a:pt x="18" y="59"/>
                  </a:lnTo>
                  <a:lnTo>
                    <a:pt x="8" y="64"/>
                  </a:lnTo>
                  <a:lnTo>
                    <a:pt x="0" y="6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03" name="Freeform 1319"/>
            <p:cNvSpPr>
              <a:spLocks noChangeAspect="1"/>
            </p:cNvSpPr>
            <p:nvPr/>
          </p:nvSpPr>
          <p:spPr bwMode="auto">
            <a:xfrm rot="982253" flipH="1">
              <a:off x="4244" y="573"/>
              <a:ext cx="0" cy="42"/>
            </a:xfrm>
            <a:custGeom>
              <a:avLst/>
              <a:gdLst>
                <a:gd name="T0" fmla="*/ 0 w 3"/>
                <a:gd name="T1" fmla="*/ 0 h 103"/>
                <a:gd name="T2" fmla="*/ 0 w 3"/>
                <a:gd name="T3" fmla="*/ 0 h 103"/>
                <a:gd name="T4" fmla="*/ 0 w 3"/>
                <a:gd name="T5" fmla="*/ 0 h 103"/>
                <a:gd name="T6" fmla="*/ 0 w 3"/>
                <a:gd name="T7" fmla="*/ 0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3">
                  <a:moveTo>
                    <a:pt x="0" y="0"/>
                  </a:moveTo>
                  <a:lnTo>
                    <a:pt x="0" y="34"/>
                  </a:lnTo>
                  <a:lnTo>
                    <a:pt x="0" y="70"/>
                  </a:lnTo>
                  <a:lnTo>
                    <a:pt x="3" y="10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04" name="Freeform 1320"/>
            <p:cNvSpPr>
              <a:spLocks noChangeAspect="1"/>
            </p:cNvSpPr>
            <p:nvPr/>
          </p:nvSpPr>
          <p:spPr bwMode="auto">
            <a:xfrm rot="982253" flipH="1">
              <a:off x="4354" y="592"/>
              <a:ext cx="58" cy="65"/>
            </a:xfrm>
            <a:custGeom>
              <a:avLst/>
              <a:gdLst>
                <a:gd name="T0" fmla="*/ 1 w 105"/>
                <a:gd name="T1" fmla="*/ 0 h 151"/>
                <a:gd name="T2" fmla="*/ 1 w 105"/>
                <a:gd name="T3" fmla="*/ 0 h 151"/>
                <a:gd name="T4" fmla="*/ 1 w 105"/>
                <a:gd name="T5" fmla="*/ 0 h 151"/>
                <a:gd name="T6" fmla="*/ 1 w 105"/>
                <a:gd name="T7" fmla="*/ 0 h 151"/>
                <a:gd name="T8" fmla="*/ 1 w 105"/>
                <a:gd name="T9" fmla="*/ 0 h 151"/>
                <a:gd name="T10" fmla="*/ 1 w 105"/>
                <a:gd name="T11" fmla="*/ 0 h 151"/>
                <a:gd name="T12" fmla="*/ 1 w 105"/>
                <a:gd name="T13" fmla="*/ 0 h 151"/>
                <a:gd name="T14" fmla="*/ 1 w 105"/>
                <a:gd name="T15" fmla="*/ 0 h 151"/>
                <a:gd name="T16" fmla="*/ 1 w 105"/>
                <a:gd name="T17" fmla="*/ 0 h 151"/>
                <a:gd name="T18" fmla="*/ 1 w 105"/>
                <a:gd name="T19" fmla="*/ 0 h 151"/>
                <a:gd name="T20" fmla="*/ 0 w 105"/>
                <a:gd name="T21" fmla="*/ 0 h 151"/>
                <a:gd name="T22" fmla="*/ 0 w 105"/>
                <a:gd name="T23" fmla="*/ 0 h 151"/>
                <a:gd name="T24" fmla="*/ 1 w 105"/>
                <a:gd name="T25" fmla="*/ 0 h 151"/>
                <a:gd name="T26" fmla="*/ 1 w 105"/>
                <a:gd name="T27" fmla="*/ 0 h 151"/>
                <a:gd name="T28" fmla="*/ 1 w 105"/>
                <a:gd name="T29" fmla="*/ 0 h 151"/>
                <a:gd name="T30" fmla="*/ 1 w 105"/>
                <a:gd name="T31" fmla="*/ 0 h 151"/>
                <a:gd name="T32" fmla="*/ 1 w 105"/>
                <a:gd name="T33" fmla="*/ 0 h 151"/>
                <a:gd name="T34" fmla="*/ 1 w 105"/>
                <a:gd name="T35" fmla="*/ 0 h 151"/>
                <a:gd name="T36" fmla="*/ 1 w 105"/>
                <a:gd name="T37" fmla="*/ 0 h 1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5" h="151">
                  <a:moveTo>
                    <a:pt x="100" y="92"/>
                  </a:moveTo>
                  <a:lnTo>
                    <a:pt x="105" y="66"/>
                  </a:lnTo>
                  <a:lnTo>
                    <a:pt x="105" y="41"/>
                  </a:lnTo>
                  <a:lnTo>
                    <a:pt x="100" y="20"/>
                  </a:lnTo>
                  <a:lnTo>
                    <a:pt x="87" y="7"/>
                  </a:lnTo>
                  <a:lnTo>
                    <a:pt x="71" y="0"/>
                  </a:lnTo>
                  <a:lnTo>
                    <a:pt x="53" y="5"/>
                  </a:lnTo>
                  <a:lnTo>
                    <a:pt x="35" y="15"/>
                  </a:lnTo>
                  <a:lnTo>
                    <a:pt x="20" y="36"/>
                  </a:lnTo>
                  <a:lnTo>
                    <a:pt x="7" y="59"/>
                  </a:lnTo>
                  <a:lnTo>
                    <a:pt x="0" y="84"/>
                  </a:lnTo>
                  <a:lnTo>
                    <a:pt x="0" y="110"/>
                  </a:lnTo>
                  <a:lnTo>
                    <a:pt x="7" y="130"/>
                  </a:lnTo>
                  <a:lnTo>
                    <a:pt x="20" y="146"/>
                  </a:lnTo>
                  <a:lnTo>
                    <a:pt x="35" y="151"/>
                  </a:lnTo>
                  <a:lnTo>
                    <a:pt x="53" y="148"/>
                  </a:lnTo>
                  <a:lnTo>
                    <a:pt x="71" y="136"/>
                  </a:lnTo>
                  <a:lnTo>
                    <a:pt x="87" y="118"/>
                  </a:lnTo>
                  <a:lnTo>
                    <a:pt x="100" y="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05" name="Freeform 1321"/>
            <p:cNvSpPr>
              <a:spLocks noChangeAspect="1"/>
            </p:cNvSpPr>
            <p:nvPr/>
          </p:nvSpPr>
          <p:spPr bwMode="auto">
            <a:xfrm rot="982253" flipH="1">
              <a:off x="4362" y="598"/>
              <a:ext cx="32" cy="32"/>
            </a:xfrm>
            <a:custGeom>
              <a:avLst/>
              <a:gdLst>
                <a:gd name="T0" fmla="*/ 1 w 59"/>
                <a:gd name="T1" fmla="*/ 0 h 85"/>
                <a:gd name="T2" fmla="*/ 1 w 59"/>
                <a:gd name="T3" fmla="*/ 0 h 85"/>
                <a:gd name="T4" fmla="*/ 1 w 59"/>
                <a:gd name="T5" fmla="*/ 0 h 85"/>
                <a:gd name="T6" fmla="*/ 1 w 59"/>
                <a:gd name="T7" fmla="*/ 0 h 85"/>
                <a:gd name="T8" fmla="*/ 1 w 59"/>
                <a:gd name="T9" fmla="*/ 0 h 85"/>
                <a:gd name="T10" fmla="*/ 1 w 59"/>
                <a:gd name="T11" fmla="*/ 0 h 85"/>
                <a:gd name="T12" fmla="*/ 1 w 59"/>
                <a:gd name="T13" fmla="*/ 0 h 85"/>
                <a:gd name="T14" fmla="*/ 1 w 59"/>
                <a:gd name="T15" fmla="*/ 0 h 85"/>
                <a:gd name="T16" fmla="*/ 0 w 59"/>
                <a:gd name="T17" fmla="*/ 0 h 85"/>
                <a:gd name="T18" fmla="*/ 1 w 59"/>
                <a:gd name="T19" fmla="*/ 0 h 85"/>
                <a:gd name="T20" fmla="*/ 1 w 59"/>
                <a:gd name="T21" fmla="*/ 0 h 85"/>
                <a:gd name="T22" fmla="*/ 1 w 59"/>
                <a:gd name="T23" fmla="*/ 0 h 85"/>
                <a:gd name="T24" fmla="*/ 1 w 59"/>
                <a:gd name="T25" fmla="*/ 0 h 85"/>
                <a:gd name="T26" fmla="*/ 1 w 59"/>
                <a:gd name="T27" fmla="*/ 0 h 85"/>
                <a:gd name="T28" fmla="*/ 1 w 59"/>
                <a:gd name="T29" fmla="*/ 0 h 8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85">
                  <a:moveTo>
                    <a:pt x="56" y="52"/>
                  </a:moveTo>
                  <a:lnTo>
                    <a:pt x="59" y="34"/>
                  </a:lnTo>
                  <a:lnTo>
                    <a:pt x="59" y="16"/>
                  </a:lnTo>
                  <a:lnTo>
                    <a:pt x="51" y="5"/>
                  </a:lnTo>
                  <a:lnTo>
                    <a:pt x="38" y="0"/>
                  </a:lnTo>
                  <a:lnTo>
                    <a:pt x="25" y="5"/>
                  </a:lnTo>
                  <a:lnTo>
                    <a:pt x="12" y="16"/>
                  </a:lnTo>
                  <a:lnTo>
                    <a:pt x="5" y="34"/>
                  </a:lnTo>
                  <a:lnTo>
                    <a:pt x="0" y="52"/>
                  </a:lnTo>
                  <a:lnTo>
                    <a:pt x="2" y="70"/>
                  </a:lnTo>
                  <a:lnTo>
                    <a:pt x="10" y="80"/>
                  </a:lnTo>
                  <a:lnTo>
                    <a:pt x="20" y="85"/>
                  </a:lnTo>
                  <a:lnTo>
                    <a:pt x="35" y="80"/>
                  </a:lnTo>
                  <a:lnTo>
                    <a:pt x="46" y="70"/>
                  </a:lnTo>
                  <a:lnTo>
                    <a:pt x="56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06" name="Freeform 1322"/>
            <p:cNvSpPr>
              <a:spLocks noChangeAspect="1"/>
            </p:cNvSpPr>
            <p:nvPr/>
          </p:nvSpPr>
          <p:spPr bwMode="auto">
            <a:xfrm rot="982253" flipH="1">
              <a:off x="4363" y="597"/>
              <a:ext cx="20" cy="19"/>
            </a:xfrm>
            <a:custGeom>
              <a:avLst/>
              <a:gdLst>
                <a:gd name="T0" fmla="*/ 1 w 36"/>
                <a:gd name="T1" fmla="*/ 0 h 49"/>
                <a:gd name="T2" fmla="*/ 1 w 36"/>
                <a:gd name="T3" fmla="*/ 0 h 49"/>
                <a:gd name="T4" fmla="*/ 1 w 36"/>
                <a:gd name="T5" fmla="*/ 0 h 49"/>
                <a:gd name="T6" fmla="*/ 1 w 36"/>
                <a:gd name="T7" fmla="*/ 0 h 49"/>
                <a:gd name="T8" fmla="*/ 1 w 36"/>
                <a:gd name="T9" fmla="*/ 0 h 49"/>
                <a:gd name="T10" fmla="*/ 1 w 36"/>
                <a:gd name="T11" fmla="*/ 0 h 49"/>
                <a:gd name="T12" fmla="*/ 1 w 36"/>
                <a:gd name="T13" fmla="*/ 0 h 49"/>
                <a:gd name="T14" fmla="*/ 0 w 36"/>
                <a:gd name="T15" fmla="*/ 0 h 49"/>
                <a:gd name="T16" fmla="*/ 1 w 36"/>
                <a:gd name="T17" fmla="*/ 0 h 49"/>
                <a:gd name="T18" fmla="*/ 1 w 36"/>
                <a:gd name="T19" fmla="*/ 0 h 49"/>
                <a:gd name="T20" fmla="*/ 1 w 36"/>
                <a:gd name="T21" fmla="*/ 0 h 49"/>
                <a:gd name="T22" fmla="*/ 1 w 36"/>
                <a:gd name="T23" fmla="*/ 0 h 49"/>
                <a:gd name="T24" fmla="*/ 1 w 36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49">
                  <a:moveTo>
                    <a:pt x="33" y="31"/>
                  </a:moveTo>
                  <a:lnTo>
                    <a:pt x="36" y="15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7" y="8"/>
                  </a:lnTo>
                  <a:lnTo>
                    <a:pt x="2" y="18"/>
                  </a:lnTo>
                  <a:lnTo>
                    <a:pt x="0" y="31"/>
                  </a:lnTo>
                  <a:lnTo>
                    <a:pt x="2" y="44"/>
                  </a:lnTo>
                  <a:lnTo>
                    <a:pt x="7" y="49"/>
                  </a:lnTo>
                  <a:lnTo>
                    <a:pt x="18" y="49"/>
                  </a:lnTo>
                  <a:lnTo>
                    <a:pt x="25" y="41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07" name="Freeform 1323"/>
            <p:cNvSpPr>
              <a:spLocks noChangeAspect="1"/>
            </p:cNvSpPr>
            <p:nvPr/>
          </p:nvSpPr>
          <p:spPr bwMode="auto">
            <a:xfrm rot="982253" flipH="1">
              <a:off x="4248" y="563"/>
              <a:ext cx="51" cy="48"/>
            </a:xfrm>
            <a:custGeom>
              <a:avLst/>
              <a:gdLst>
                <a:gd name="T0" fmla="*/ 1 w 85"/>
                <a:gd name="T1" fmla="*/ 0 h 118"/>
                <a:gd name="T2" fmla="*/ 0 w 85"/>
                <a:gd name="T3" fmla="*/ 0 h 118"/>
                <a:gd name="T4" fmla="*/ 1 w 85"/>
                <a:gd name="T5" fmla="*/ 0 h 118"/>
                <a:gd name="T6" fmla="*/ 1 w 85"/>
                <a:gd name="T7" fmla="*/ 0 h 118"/>
                <a:gd name="T8" fmla="*/ 1 w 85"/>
                <a:gd name="T9" fmla="*/ 0 h 118"/>
                <a:gd name="T10" fmla="*/ 1 w 85"/>
                <a:gd name="T11" fmla="*/ 0 h 118"/>
                <a:gd name="T12" fmla="*/ 1 w 85"/>
                <a:gd name="T13" fmla="*/ 0 h 118"/>
                <a:gd name="T14" fmla="*/ 1 w 85"/>
                <a:gd name="T15" fmla="*/ 0 h 118"/>
                <a:gd name="T16" fmla="*/ 1 w 85"/>
                <a:gd name="T17" fmla="*/ 0 h 118"/>
                <a:gd name="T18" fmla="*/ 1 w 85"/>
                <a:gd name="T19" fmla="*/ 0 h 118"/>
                <a:gd name="T20" fmla="*/ 1 w 85"/>
                <a:gd name="T21" fmla="*/ 0 h 118"/>
                <a:gd name="T22" fmla="*/ 1 w 85"/>
                <a:gd name="T23" fmla="*/ 0 h 118"/>
                <a:gd name="T24" fmla="*/ 1 w 85"/>
                <a:gd name="T25" fmla="*/ 0 h 118"/>
                <a:gd name="T26" fmla="*/ 1 w 85"/>
                <a:gd name="T27" fmla="*/ 0 h 118"/>
                <a:gd name="T28" fmla="*/ 1 w 85"/>
                <a:gd name="T29" fmla="*/ 0 h 118"/>
                <a:gd name="T30" fmla="*/ 1 w 85"/>
                <a:gd name="T31" fmla="*/ 0 h 118"/>
                <a:gd name="T32" fmla="*/ 1 w 85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118">
                  <a:moveTo>
                    <a:pt x="5" y="71"/>
                  </a:moveTo>
                  <a:lnTo>
                    <a:pt x="0" y="48"/>
                  </a:lnTo>
                  <a:lnTo>
                    <a:pt x="3" y="28"/>
                  </a:lnTo>
                  <a:lnTo>
                    <a:pt x="11" y="10"/>
                  </a:lnTo>
                  <a:lnTo>
                    <a:pt x="23" y="0"/>
                  </a:lnTo>
                  <a:lnTo>
                    <a:pt x="39" y="0"/>
                  </a:lnTo>
                  <a:lnTo>
                    <a:pt x="54" y="7"/>
                  </a:lnTo>
                  <a:lnTo>
                    <a:pt x="70" y="23"/>
                  </a:lnTo>
                  <a:lnTo>
                    <a:pt x="80" y="46"/>
                  </a:lnTo>
                  <a:lnTo>
                    <a:pt x="85" y="69"/>
                  </a:lnTo>
                  <a:lnTo>
                    <a:pt x="85" y="89"/>
                  </a:lnTo>
                  <a:lnTo>
                    <a:pt x="77" y="107"/>
                  </a:lnTo>
                  <a:lnTo>
                    <a:pt x="64" y="115"/>
                  </a:lnTo>
                  <a:lnTo>
                    <a:pt x="49" y="118"/>
                  </a:lnTo>
                  <a:lnTo>
                    <a:pt x="31" y="110"/>
                  </a:lnTo>
                  <a:lnTo>
                    <a:pt x="18" y="92"/>
                  </a:lnTo>
                  <a:lnTo>
                    <a:pt x="5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08" name="Freeform 1324"/>
            <p:cNvSpPr>
              <a:spLocks noChangeAspect="1"/>
            </p:cNvSpPr>
            <p:nvPr/>
          </p:nvSpPr>
          <p:spPr bwMode="auto">
            <a:xfrm rot="982253" flipH="1">
              <a:off x="4276" y="571"/>
              <a:ext cx="23" cy="26"/>
            </a:xfrm>
            <a:custGeom>
              <a:avLst/>
              <a:gdLst>
                <a:gd name="T0" fmla="*/ 0 w 47"/>
                <a:gd name="T1" fmla="*/ 0 h 66"/>
                <a:gd name="T2" fmla="*/ 0 w 47"/>
                <a:gd name="T3" fmla="*/ 0 h 66"/>
                <a:gd name="T4" fmla="*/ 0 w 47"/>
                <a:gd name="T5" fmla="*/ 0 h 66"/>
                <a:gd name="T6" fmla="*/ 0 w 47"/>
                <a:gd name="T7" fmla="*/ 0 h 66"/>
                <a:gd name="T8" fmla="*/ 0 w 47"/>
                <a:gd name="T9" fmla="*/ 0 h 66"/>
                <a:gd name="T10" fmla="*/ 0 w 47"/>
                <a:gd name="T11" fmla="*/ 0 h 66"/>
                <a:gd name="T12" fmla="*/ 0 w 47"/>
                <a:gd name="T13" fmla="*/ 0 h 66"/>
                <a:gd name="T14" fmla="*/ 0 w 47"/>
                <a:gd name="T15" fmla="*/ 0 h 66"/>
                <a:gd name="T16" fmla="*/ 0 w 47"/>
                <a:gd name="T17" fmla="*/ 0 h 66"/>
                <a:gd name="T18" fmla="*/ 0 w 47"/>
                <a:gd name="T19" fmla="*/ 0 h 66"/>
                <a:gd name="T20" fmla="*/ 0 w 47"/>
                <a:gd name="T21" fmla="*/ 0 h 66"/>
                <a:gd name="T22" fmla="*/ 0 w 47"/>
                <a:gd name="T23" fmla="*/ 0 h 66"/>
                <a:gd name="T24" fmla="*/ 0 w 47"/>
                <a:gd name="T25" fmla="*/ 0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66">
                  <a:moveTo>
                    <a:pt x="3" y="41"/>
                  </a:moveTo>
                  <a:lnTo>
                    <a:pt x="0" y="23"/>
                  </a:lnTo>
                  <a:lnTo>
                    <a:pt x="3" y="10"/>
                  </a:lnTo>
                  <a:lnTo>
                    <a:pt x="13" y="0"/>
                  </a:lnTo>
                  <a:lnTo>
                    <a:pt x="24" y="2"/>
                  </a:lnTo>
                  <a:lnTo>
                    <a:pt x="36" y="10"/>
                  </a:lnTo>
                  <a:lnTo>
                    <a:pt x="44" y="25"/>
                  </a:lnTo>
                  <a:lnTo>
                    <a:pt x="47" y="43"/>
                  </a:lnTo>
                  <a:lnTo>
                    <a:pt x="44" y="56"/>
                  </a:lnTo>
                  <a:lnTo>
                    <a:pt x="36" y="66"/>
                  </a:lnTo>
                  <a:lnTo>
                    <a:pt x="24" y="64"/>
                  </a:lnTo>
                  <a:lnTo>
                    <a:pt x="13" y="56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09" name="Freeform 1325"/>
            <p:cNvSpPr>
              <a:spLocks noChangeAspect="1"/>
            </p:cNvSpPr>
            <p:nvPr/>
          </p:nvSpPr>
          <p:spPr bwMode="auto">
            <a:xfrm rot="982253" flipH="1">
              <a:off x="4281" y="571"/>
              <a:ext cx="19" cy="17"/>
            </a:xfrm>
            <a:custGeom>
              <a:avLst/>
              <a:gdLst>
                <a:gd name="T0" fmla="*/ 0 w 28"/>
                <a:gd name="T1" fmla="*/ 0 h 41"/>
                <a:gd name="T2" fmla="*/ 0 w 28"/>
                <a:gd name="T3" fmla="*/ 0 h 41"/>
                <a:gd name="T4" fmla="*/ 1 w 28"/>
                <a:gd name="T5" fmla="*/ 0 h 41"/>
                <a:gd name="T6" fmla="*/ 1 w 28"/>
                <a:gd name="T7" fmla="*/ 0 h 41"/>
                <a:gd name="T8" fmla="*/ 1 w 28"/>
                <a:gd name="T9" fmla="*/ 0 h 41"/>
                <a:gd name="T10" fmla="*/ 1 w 28"/>
                <a:gd name="T11" fmla="*/ 0 h 41"/>
                <a:gd name="T12" fmla="*/ 1 w 28"/>
                <a:gd name="T13" fmla="*/ 0 h 41"/>
                <a:gd name="T14" fmla="*/ 1 w 28"/>
                <a:gd name="T15" fmla="*/ 0 h 41"/>
                <a:gd name="T16" fmla="*/ 1 w 28"/>
                <a:gd name="T17" fmla="*/ 0 h 41"/>
                <a:gd name="T18" fmla="*/ 1 w 28"/>
                <a:gd name="T19" fmla="*/ 0 h 41"/>
                <a:gd name="T20" fmla="*/ 0 w 28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0" y="23"/>
                  </a:moveTo>
                  <a:lnTo>
                    <a:pt x="0" y="13"/>
                  </a:lnTo>
                  <a:lnTo>
                    <a:pt x="3" y="2"/>
                  </a:lnTo>
                  <a:lnTo>
                    <a:pt x="10" y="0"/>
                  </a:lnTo>
                  <a:lnTo>
                    <a:pt x="21" y="5"/>
                  </a:lnTo>
                  <a:lnTo>
                    <a:pt x="26" y="15"/>
                  </a:lnTo>
                  <a:lnTo>
                    <a:pt x="28" y="28"/>
                  </a:lnTo>
                  <a:lnTo>
                    <a:pt x="23" y="38"/>
                  </a:lnTo>
                  <a:lnTo>
                    <a:pt x="15" y="41"/>
                  </a:lnTo>
                  <a:lnTo>
                    <a:pt x="8" y="3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10" name="Freeform 1326"/>
            <p:cNvSpPr>
              <a:spLocks noChangeAspect="1"/>
            </p:cNvSpPr>
            <p:nvPr/>
          </p:nvSpPr>
          <p:spPr bwMode="auto">
            <a:xfrm rot="982253" flipH="1">
              <a:off x="4220" y="604"/>
              <a:ext cx="78" cy="42"/>
            </a:xfrm>
            <a:custGeom>
              <a:avLst/>
              <a:gdLst>
                <a:gd name="T0" fmla="*/ 0 w 144"/>
                <a:gd name="T1" fmla="*/ 0 h 108"/>
                <a:gd name="T2" fmla="*/ 1 w 144"/>
                <a:gd name="T3" fmla="*/ 0 h 108"/>
                <a:gd name="T4" fmla="*/ 1 w 144"/>
                <a:gd name="T5" fmla="*/ 0 h 108"/>
                <a:gd name="T6" fmla="*/ 1 w 144"/>
                <a:gd name="T7" fmla="*/ 0 h 108"/>
                <a:gd name="T8" fmla="*/ 1 w 144"/>
                <a:gd name="T9" fmla="*/ 0 h 108"/>
                <a:gd name="T10" fmla="*/ 1 w 144"/>
                <a:gd name="T11" fmla="*/ 0 h 108"/>
                <a:gd name="T12" fmla="*/ 1 w 144"/>
                <a:gd name="T13" fmla="*/ 0 h 108"/>
                <a:gd name="T14" fmla="*/ 1 w 144"/>
                <a:gd name="T15" fmla="*/ 0 h 108"/>
                <a:gd name="T16" fmla="*/ 1 w 144"/>
                <a:gd name="T17" fmla="*/ 0 h 108"/>
                <a:gd name="T18" fmla="*/ 1 w 144"/>
                <a:gd name="T19" fmla="*/ 0 h 108"/>
                <a:gd name="T20" fmla="*/ 1 w 144"/>
                <a:gd name="T21" fmla="*/ 0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08">
                  <a:moveTo>
                    <a:pt x="0" y="0"/>
                  </a:moveTo>
                  <a:lnTo>
                    <a:pt x="10" y="15"/>
                  </a:lnTo>
                  <a:lnTo>
                    <a:pt x="49" y="13"/>
                  </a:lnTo>
                  <a:lnTo>
                    <a:pt x="85" y="15"/>
                  </a:lnTo>
                  <a:lnTo>
                    <a:pt x="123" y="25"/>
                  </a:lnTo>
                  <a:lnTo>
                    <a:pt x="136" y="33"/>
                  </a:lnTo>
                  <a:lnTo>
                    <a:pt x="144" y="46"/>
                  </a:lnTo>
                  <a:lnTo>
                    <a:pt x="144" y="61"/>
                  </a:lnTo>
                  <a:lnTo>
                    <a:pt x="136" y="74"/>
                  </a:lnTo>
                  <a:lnTo>
                    <a:pt x="123" y="82"/>
                  </a:lnTo>
                  <a:lnTo>
                    <a:pt x="67" y="10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11" name="Freeform 1327"/>
            <p:cNvSpPr>
              <a:spLocks noChangeAspect="1"/>
            </p:cNvSpPr>
            <p:nvPr/>
          </p:nvSpPr>
          <p:spPr bwMode="auto">
            <a:xfrm rot="982253" flipH="1">
              <a:off x="4236" y="674"/>
              <a:ext cx="129" cy="35"/>
            </a:xfrm>
            <a:custGeom>
              <a:avLst/>
              <a:gdLst>
                <a:gd name="T0" fmla="*/ 1 w 223"/>
                <a:gd name="T1" fmla="*/ 0 h 100"/>
                <a:gd name="T2" fmla="*/ 1 w 223"/>
                <a:gd name="T3" fmla="*/ 0 h 100"/>
                <a:gd name="T4" fmla="*/ 1 w 223"/>
                <a:gd name="T5" fmla="*/ 0 h 100"/>
                <a:gd name="T6" fmla="*/ 1 w 223"/>
                <a:gd name="T7" fmla="*/ 0 h 100"/>
                <a:gd name="T8" fmla="*/ 0 w 223"/>
                <a:gd name="T9" fmla="*/ 0 h 100"/>
                <a:gd name="T10" fmla="*/ 1 w 223"/>
                <a:gd name="T11" fmla="*/ 0 h 100"/>
                <a:gd name="T12" fmla="*/ 1 w 223"/>
                <a:gd name="T13" fmla="*/ 0 h 100"/>
                <a:gd name="T14" fmla="*/ 1 w 223"/>
                <a:gd name="T15" fmla="*/ 0 h 100"/>
                <a:gd name="T16" fmla="*/ 1 w 223"/>
                <a:gd name="T17" fmla="*/ 0 h 100"/>
                <a:gd name="T18" fmla="*/ 1 w 223"/>
                <a:gd name="T19" fmla="*/ 0 h 100"/>
                <a:gd name="T20" fmla="*/ 1 w 223"/>
                <a:gd name="T21" fmla="*/ 0 h 100"/>
                <a:gd name="T22" fmla="*/ 1 w 223"/>
                <a:gd name="T23" fmla="*/ 0 h 100"/>
                <a:gd name="T24" fmla="*/ 1 w 223"/>
                <a:gd name="T25" fmla="*/ 0 h 100"/>
                <a:gd name="T26" fmla="*/ 1 w 223"/>
                <a:gd name="T27" fmla="*/ 0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3" h="100">
                  <a:moveTo>
                    <a:pt x="223" y="36"/>
                  </a:moveTo>
                  <a:lnTo>
                    <a:pt x="177" y="23"/>
                  </a:lnTo>
                  <a:lnTo>
                    <a:pt x="128" y="13"/>
                  </a:lnTo>
                  <a:lnTo>
                    <a:pt x="64" y="5"/>
                  </a:lnTo>
                  <a:lnTo>
                    <a:pt x="0" y="0"/>
                  </a:lnTo>
                  <a:lnTo>
                    <a:pt x="8" y="31"/>
                  </a:lnTo>
                  <a:lnTo>
                    <a:pt x="26" y="59"/>
                  </a:lnTo>
                  <a:lnTo>
                    <a:pt x="51" y="82"/>
                  </a:lnTo>
                  <a:lnTo>
                    <a:pt x="82" y="95"/>
                  </a:lnTo>
                  <a:lnTo>
                    <a:pt x="113" y="100"/>
                  </a:lnTo>
                  <a:lnTo>
                    <a:pt x="146" y="97"/>
                  </a:lnTo>
                  <a:lnTo>
                    <a:pt x="177" y="84"/>
                  </a:lnTo>
                  <a:lnTo>
                    <a:pt x="202" y="64"/>
                  </a:lnTo>
                  <a:lnTo>
                    <a:pt x="223" y="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11712" name="Group 1328"/>
            <p:cNvGrpSpPr>
              <a:grpSpLocks noChangeAspect="1"/>
            </p:cNvGrpSpPr>
            <p:nvPr/>
          </p:nvGrpSpPr>
          <p:grpSpPr bwMode="auto">
            <a:xfrm rot="982253" flipH="1">
              <a:off x="4236" y="555"/>
              <a:ext cx="218" cy="16"/>
              <a:chOff x="430" y="2927"/>
              <a:chExt cx="385" cy="44"/>
            </a:xfrm>
          </p:grpSpPr>
          <p:sp>
            <p:nvSpPr>
              <p:cNvPr id="111740" name="Freeform 1329"/>
              <p:cNvSpPr>
                <a:spLocks noChangeAspect="1"/>
              </p:cNvSpPr>
              <p:nvPr/>
            </p:nvSpPr>
            <p:spPr bwMode="auto">
              <a:xfrm>
                <a:off x="430" y="2945"/>
                <a:ext cx="123" cy="26"/>
              </a:xfrm>
              <a:custGeom>
                <a:avLst/>
                <a:gdLst>
                  <a:gd name="T0" fmla="*/ 0 w 123"/>
                  <a:gd name="T1" fmla="*/ 26 h 26"/>
                  <a:gd name="T2" fmla="*/ 23 w 123"/>
                  <a:gd name="T3" fmla="*/ 8 h 26"/>
                  <a:gd name="T4" fmla="*/ 49 w 123"/>
                  <a:gd name="T5" fmla="*/ 0 h 26"/>
                  <a:gd name="T6" fmla="*/ 75 w 123"/>
                  <a:gd name="T7" fmla="*/ 0 h 26"/>
                  <a:gd name="T8" fmla="*/ 100 w 123"/>
                  <a:gd name="T9" fmla="*/ 8 h 26"/>
                  <a:gd name="T10" fmla="*/ 123 w 123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26">
                    <a:moveTo>
                      <a:pt x="0" y="26"/>
                    </a:moveTo>
                    <a:lnTo>
                      <a:pt x="23" y="8"/>
                    </a:lnTo>
                    <a:lnTo>
                      <a:pt x="49" y="0"/>
                    </a:lnTo>
                    <a:lnTo>
                      <a:pt x="75" y="0"/>
                    </a:lnTo>
                    <a:lnTo>
                      <a:pt x="100" y="8"/>
                    </a:lnTo>
                    <a:lnTo>
                      <a:pt x="123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41" name="Freeform 1330"/>
              <p:cNvSpPr>
                <a:spLocks noChangeAspect="1"/>
              </p:cNvSpPr>
              <p:nvPr/>
            </p:nvSpPr>
            <p:spPr bwMode="auto">
              <a:xfrm>
                <a:off x="689" y="2927"/>
                <a:ext cx="126" cy="26"/>
              </a:xfrm>
              <a:custGeom>
                <a:avLst/>
                <a:gdLst>
                  <a:gd name="T0" fmla="*/ 126 w 126"/>
                  <a:gd name="T1" fmla="*/ 26 h 26"/>
                  <a:gd name="T2" fmla="*/ 100 w 126"/>
                  <a:gd name="T3" fmla="*/ 8 h 26"/>
                  <a:gd name="T4" fmla="*/ 74 w 126"/>
                  <a:gd name="T5" fmla="*/ 0 h 26"/>
                  <a:gd name="T6" fmla="*/ 51 w 126"/>
                  <a:gd name="T7" fmla="*/ 0 h 26"/>
                  <a:gd name="T8" fmla="*/ 26 w 126"/>
                  <a:gd name="T9" fmla="*/ 8 h 26"/>
                  <a:gd name="T10" fmla="*/ 0 w 126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26">
                    <a:moveTo>
                      <a:pt x="126" y="26"/>
                    </a:moveTo>
                    <a:lnTo>
                      <a:pt x="100" y="8"/>
                    </a:lnTo>
                    <a:lnTo>
                      <a:pt x="74" y="0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11713" name="Freeform 1331"/>
            <p:cNvSpPr>
              <a:spLocks noChangeAspect="1"/>
            </p:cNvSpPr>
            <p:nvPr/>
          </p:nvSpPr>
          <p:spPr bwMode="auto">
            <a:xfrm rot="982253" flipH="1">
              <a:off x="4451" y="602"/>
              <a:ext cx="105" cy="61"/>
            </a:xfrm>
            <a:custGeom>
              <a:avLst/>
              <a:gdLst>
                <a:gd name="T0" fmla="*/ 1 w 179"/>
                <a:gd name="T1" fmla="*/ 0 h 167"/>
                <a:gd name="T2" fmla="*/ 1 w 179"/>
                <a:gd name="T3" fmla="*/ 0 h 167"/>
                <a:gd name="T4" fmla="*/ 1 w 179"/>
                <a:gd name="T5" fmla="*/ 0 h 167"/>
                <a:gd name="T6" fmla="*/ 1 w 179"/>
                <a:gd name="T7" fmla="*/ 0 h 167"/>
                <a:gd name="T8" fmla="*/ 1 w 179"/>
                <a:gd name="T9" fmla="*/ 0 h 167"/>
                <a:gd name="T10" fmla="*/ 1 w 179"/>
                <a:gd name="T11" fmla="*/ 0 h 167"/>
                <a:gd name="T12" fmla="*/ 1 w 179"/>
                <a:gd name="T13" fmla="*/ 0 h 167"/>
                <a:gd name="T14" fmla="*/ 1 w 179"/>
                <a:gd name="T15" fmla="*/ 0 h 167"/>
                <a:gd name="T16" fmla="*/ 1 w 179"/>
                <a:gd name="T17" fmla="*/ 0 h 167"/>
                <a:gd name="T18" fmla="*/ 1 w 179"/>
                <a:gd name="T19" fmla="*/ 0 h 167"/>
                <a:gd name="T20" fmla="*/ 1 w 179"/>
                <a:gd name="T21" fmla="*/ 0 h 167"/>
                <a:gd name="T22" fmla="*/ 1 w 179"/>
                <a:gd name="T23" fmla="*/ 0 h 167"/>
                <a:gd name="T24" fmla="*/ 0 w 179"/>
                <a:gd name="T25" fmla="*/ 0 h 167"/>
                <a:gd name="T26" fmla="*/ 1 w 179"/>
                <a:gd name="T27" fmla="*/ 0 h 1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9" h="167">
                  <a:moveTo>
                    <a:pt x="179" y="0"/>
                  </a:moveTo>
                  <a:lnTo>
                    <a:pt x="156" y="8"/>
                  </a:lnTo>
                  <a:lnTo>
                    <a:pt x="138" y="23"/>
                  </a:lnTo>
                  <a:lnTo>
                    <a:pt x="130" y="43"/>
                  </a:lnTo>
                  <a:lnTo>
                    <a:pt x="123" y="82"/>
                  </a:lnTo>
                  <a:lnTo>
                    <a:pt x="123" y="120"/>
                  </a:lnTo>
                  <a:lnTo>
                    <a:pt x="130" y="159"/>
                  </a:lnTo>
                  <a:lnTo>
                    <a:pt x="84" y="167"/>
                  </a:lnTo>
                  <a:lnTo>
                    <a:pt x="79" y="138"/>
                  </a:lnTo>
                  <a:lnTo>
                    <a:pt x="69" y="110"/>
                  </a:lnTo>
                  <a:lnTo>
                    <a:pt x="48" y="87"/>
                  </a:lnTo>
                  <a:lnTo>
                    <a:pt x="28" y="69"/>
                  </a:lnTo>
                  <a:lnTo>
                    <a:pt x="0" y="5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14" name="Freeform 1332"/>
            <p:cNvSpPr>
              <a:spLocks noChangeAspect="1"/>
            </p:cNvSpPr>
            <p:nvPr/>
          </p:nvSpPr>
          <p:spPr bwMode="auto">
            <a:xfrm rot="982253" flipH="1">
              <a:off x="4251" y="692"/>
              <a:ext cx="78" cy="16"/>
            </a:xfrm>
            <a:custGeom>
              <a:avLst/>
              <a:gdLst>
                <a:gd name="T0" fmla="*/ 0 w 141"/>
                <a:gd name="T1" fmla="*/ 0 h 39"/>
                <a:gd name="T2" fmla="*/ 1 w 141"/>
                <a:gd name="T3" fmla="*/ 0 h 39"/>
                <a:gd name="T4" fmla="*/ 1 w 141"/>
                <a:gd name="T5" fmla="*/ 0 h 39"/>
                <a:gd name="T6" fmla="*/ 1 w 141"/>
                <a:gd name="T7" fmla="*/ 0 h 39"/>
                <a:gd name="T8" fmla="*/ 1 w 141"/>
                <a:gd name="T9" fmla="*/ 0 h 39"/>
                <a:gd name="T10" fmla="*/ 1 w 141"/>
                <a:gd name="T11" fmla="*/ 0 h 39"/>
                <a:gd name="T12" fmla="*/ 1 w 141"/>
                <a:gd name="T13" fmla="*/ 0 h 39"/>
                <a:gd name="T14" fmla="*/ 1 w 141"/>
                <a:gd name="T15" fmla="*/ 0 h 39"/>
                <a:gd name="T16" fmla="*/ 1 w 141"/>
                <a:gd name="T17" fmla="*/ 0 h 39"/>
                <a:gd name="T18" fmla="*/ 0 w 141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39">
                  <a:moveTo>
                    <a:pt x="0" y="21"/>
                  </a:moveTo>
                  <a:lnTo>
                    <a:pt x="34" y="8"/>
                  </a:lnTo>
                  <a:lnTo>
                    <a:pt x="69" y="0"/>
                  </a:lnTo>
                  <a:lnTo>
                    <a:pt x="105" y="0"/>
                  </a:lnTo>
                  <a:lnTo>
                    <a:pt x="141" y="11"/>
                  </a:lnTo>
                  <a:lnTo>
                    <a:pt x="116" y="26"/>
                  </a:lnTo>
                  <a:lnTo>
                    <a:pt x="87" y="36"/>
                  </a:lnTo>
                  <a:lnTo>
                    <a:pt x="57" y="39"/>
                  </a:lnTo>
                  <a:lnTo>
                    <a:pt x="26" y="3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11715" name="Group 1333"/>
            <p:cNvGrpSpPr>
              <a:grpSpLocks noChangeAspect="1"/>
            </p:cNvGrpSpPr>
            <p:nvPr/>
          </p:nvGrpSpPr>
          <p:grpSpPr bwMode="auto">
            <a:xfrm rot="982253" flipH="1">
              <a:off x="4236" y="555"/>
              <a:ext cx="210" cy="16"/>
              <a:chOff x="430" y="2927"/>
              <a:chExt cx="385" cy="44"/>
            </a:xfrm>
          </p:grpSpPr>
          <p:sp>
            <p:nvSpPr>
              <p:cNvPr id="111738" name="Freeform 1334"/>
              <p:cNvSpPr>
                <a:spLocks noChangeAspect="1"/>
              </p:cNvSpPr>
              <p:nvPr/>
            </p:nvSpPr>
            <p:spPr bwMode="auto">
              <a:xfrm>
                <a:off x="430" y="2945"/>
                <a:ext cx="123" cy="26"/>
              </a:xfrm>
              <a:custGeom>
                <a:avLst/>
                <a:gdLst>
                  <a:gd name="T0" fmla="*/ 0 w 123"/>
                  <a:gd name="T1" fmla="*/ 26 h 26"/>
                  <a:gd name="T2" fmla="*/ 23 w 123"/>
                  <a:gd name="T3" fmla="*/ 8 h 26"/>
                  <a:gd name="T4" fmla="*/ 49 w 123"/>
                  <a:gd name="T5" fmla="*/ 0 h 26"/>
                  <a:gd name="T6" fmla="*/ 75 w 123"/>
                  <a:gd name="T7" fmla="*/ 0 h 26"/>
                  <a:gd name="T8" fmla="*/ 100 w 123"/>
                  <a:gd name="T9" fmla="*/ 8 h 26"/>
                  <a:gd name="T10" fmla="*/ 123 w 123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26">
                    <a:moveTo>
                      <a:pt x="0" y="26"/>
                    </a:moveTo>
                    <a:lnTo>
                      <a:pt x="23" y="8"/>
                    </a:lnTo>
                    <a:lnTo>
                      <a:pt x="49" y="0"/>
                    </a:lnTo>
                    <a:lnTo>
                      <a:pt x="75" y="0"/>
                    </a:lnTo>
                    <a:lnTo>
                      <a:pt x="100" y="8"/>
                    </a:lnTo>
                    <a:lnTo>
                      <a:pt x="123" y="26"/>
                    </a:lnTo>
                  </a:path>
                </a:pathLst>
              </a:custGeom>
              <a:noFill/>
              <a:ln w="809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739" name="Freeform 1335"/>
              <p:cNvSpPr>
                <a:spLocks noChangeAspect="1"/>
              </p:cNvSpPr>
              <p:nvPr/>
            </p:nvSpPr>
            <p:spPr bwMode="auto">
              <a:xfrm>
                <a:off x="689" y="2927"/>
                <a:ext cx="126" cy="26"/>
              </a:xfrm>
              <a:custGeom>
                <a:avLst/>
                <a:gdLst>
                  <a:gd name="T0" fmla="*/ 126 w 126"/>
                  <a:gd name="T1" fmla="*/ 26 h 26"/>
                  <a:gd name="T2" fmla="*/ 100 w 126"/>
                  <a:gd name="T3" fmla="*/ 8 h 26"/>
                  <a:gd name="T4" fmla="*/ 74 w 126"/>
                  <a:gd name="T5" fmla="*/ 0 h 26"/>
                  <a:gd name="T6" fmla="*/ 51 w 126"/>
                  <a:gd name="T7" fmla="*/ 0 h 26"/>
                  <a:gd name="T8" fmla="*/ 26 w 126"/>
                  <a:gd name="T9" fmla="*/ 8 h 26"/>
                  <a:gd name="T10" fmla="*/ 0 w 126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26">
                    <a:moveTo>
                      <a:pt x="126" y="26"/>
                    </a:moveTo>
                    <a:lnTo>
                      <a:pt x="100" y="8"/>
                    </a:lnTo>
                    <a:lnTo>
                      <a:pt x="74" y="0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26"/>
                    </a:lnTo>
                  </a:path>
                </a:pathLst>
              </a:custGeom>
              <a:noFill/>
              <a:ln w="809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11716" name="Freeform 1337"/>
            <p:cNvSpPr>
              <a:spLocks/>
            </p:cNvSpPr>
            <p:nvPr/>
          </p:nvSpPr>
          <p:spPr bwMode="auto">
            <a:xfrm rot="380768">
              <a:off x="4199" y="509"/>
              <a:ext cx="288" cy="68"/>
            </a:xfrm>
            <a:custGeom>
              <a:avLst/>
              <a:gdLst>
                <a:gd name="T0" fmla="*/ 102 w 312"/>
                <a:gd name="T1" fmla="*/ 1 h 121"/>
                <a:gd name="T2" fmla="*/ 92 w 312"/>
                <a:gd name="T3" fmla="*/ 1 h 121"/>
                <a:gd name="T4" fmla="*/ 87 w 312"/>
                <a:gd name="T5" fmla="*/ 1 h 121"/>
                <a:gd name="T6" fmla="*/ 78 w 312"/>
                <a:gd name="T7" fmla="*/ 1 h 121"/>
                <a:gd name="T8" fmla="*/ 66 w 312"/>
                <a:gd name="T9" fmla="*/ 1 h 121"/>
                <a:gd name="T10" fmla="*/ 51 w 312"/>
                <a:gd name="T11" fmla="*/ 1 h 121"/>
                <a:gd name="T12" fmla="*/ 32 w 312"/>
                <a:gd name="T13" fmla="*/ 1 h 121"/>
                <a:gd name="T14" fmla="*/ 22 w 312"/>
                <a:gd name="T15" fmla="*/ 1 h 121"/>
                <a:gd name="T16" fmla="*/ 14 w 312"/>
                <a:gd name="T17" fmla="*/ 1 h 121"/>
                <a:gd name="T18" fmla="*/ 0 w 312"/>
                <a:gd name="T19" fmla="*/ 1 h 121"/>
                <a:gd name="T20" fmla="*/ 6 w 312"/>
                <a:gd name="T21" fmla="*/ 1 h 121"/>
                <a:gd name="T22" fmla="*/ 6 w 312"/>
                <a:gd name="T23" fmla="*/ 1 h 121"/>
                <a:gd name="T24" fmla="*/ 22 w 312"/>
                <a:gd name="T25" fmla="*/ 0 h 121"/>
                <a:gd name="T26" fmla="*/ 35 w 312"/>
                <a:gd name="T27" fmla="*/ 0 h 121"/>
                <a:gd name="T28" fmla="*/ 52 w 312"/>
                <a:gd name="T29" fmla="*/ 0 h 121"/>
                <a:gd name="T30" fmla="*/ 62 w 312"/>
                <a:gd name="T31" fmla="*/ 1 h 121"/>
                <a:gd name="T32" fmla="*/ 73 w 312"/>
                <a:gd name="T33" fmla="*/ 1 h 121"/>
                <a:gd name="T34" fmla="*/ 83 w 312"/>
                <a:gd name="T35" fmla="*/ 1 h 121"/>
                <a:gd name="T36" fmla="*/ 102 w 312"/>
                <a:gd name="T37" fmla="*/ 1 h 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12" h="121">
                  <a:moveTo>
                    <a:pt x="312" y="121"/>
                  </a:moveTo>
                  <a:lnTo>
                    <a:pt x="285" y="112"/>
                  </a:lnTo>
                  <a:lnTo>
                    <a:pt x="266" y="93"/>
                  </a:lnTo>
                  <a:lnTo>
                    <a:pt x="243" y="81"/>
                  </a:lnTo>
                  <a:lnTo>
                    <a:pt x="206" y="74"/>
                  </a:lnTo>
                  <a:lnTo>
                    <a:pt x="155" y="59"/>
                  </a:lnTo>
                  <a:lnTo>
                    <a:pt x="99" y="43"/>
                  </a:lnTo>
                  <a:lnTo>
                    <a:pt x="67" y="41"/>
                  </a:lnTo>
                  <a:lnTo>
                    <a:pt x="41" y="43"/>
                  </a:lnTo>
                  <a:lnTo>
                    <a:pt x="0" y="47"/>
                  </a:lnTo>
                  <a:lnTo>
                    <a:pt x="7" y="37"/>
                  </a:lnTo>
                  <a:lnTo>
                    <a:pt x="21" y="15"/>
                  </a:lnTo>
                  <a:lnTo>
                    <a:pt x="66" y="0"/>
                  </a:lnTo>
                  <a:lnTo>
                    <a:pt x="106" y="0"/>
                  </a:lnTo>
                  <a:lnTo>
                    <a:pt x="159" y="0"/>
                  </a:lnTo>
                  <a:lnTo>
                    <a:pt x="193" y="9"/>
                  </a:lnTo>
                  <a:lnTo>
                    <a:pt x="226" y="28"/>
                  </a:lnTo>
                  <a:lnTo>
                    <a:pt x="252" y="56"/>
                  </a:lnTo>
                  <a:lnTo>
                    <a:pt x="312" y="121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17" name="Freeform 1338"/>
            <p:cNvSpPr>
              <a:spLocks/>
            </p:cNvSpPr>
            <p:nvPr/>
          </p:nvSpPr>
          <p:spPr bwMode="auto">
            <a:xfrm rot="380768">
              <a:off x="4199" y="521"/>
              <a:ext cx="47" cy="23"/>
            </a:xfrm>
            <a:custGeom>
              <a:avLst/>
              <a:gdLst>
                <a:gd name="T0" fmla="*/ 13 w 52"/>
                <a:gd name="T1" fmla="*/ 0 h 44"/>
                <a:gd name="T2" fmla="*/ 7 w 52"/>
                <a:gd name="T3" fmla="*/ 1 h 44"/>
                <a:gd name="T4" fmla="*/ 10 w 52"/>
                <a:gd name="T5" fmla="*/ 1 h 44"/>
                <a:gd name="T6" fmla="*/ 5 w 52"/>
                <a:gd name="T7" fmla="*/ 1 h 44"/>
                <a:gd name="T8" fmla="*/ 0 w 52"/>
                <a:gd name="T9" fmla="*/ 1 h 44"/>
                <a:gd name="T10" fmla="*/ 7 w 52"/>
                <a:gd name="T11" fmla="*/ 0 h 44"/>
                <a:gd name="T12" fmla="*/ 13 w 52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4">
                  <a:moveTo>
                    <a:pt x="52" y="0"/>
                  </a:moveTo>
                  <a:lnTo>
                    <a:pt x="30" y="20"/>
                  </a:lnTo>
                  <a:lnTo>
                    <a:pt x="40" y="44"/>
                  </a:lnTo>
                  <a:lnTo>
                    <a:pt x="12" y="34"/>
                  </a:lnTo>
                  <a:lnTo>
                    <a:pt x="0" y="8"/>
                  </a:lnTo>
                  <a:lnTo>
                    <a:pt x="3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18" name="Freeform 1339"/>
            <p:cNvSpPr>
              <a:spLocks noChangeAspect="1"/>
            </p:cNvSpPr>
            <p:nvPr/>
          </p:nvSpPr>
          <p:spPr bwMode="auto">
            <a:xfrm rot="89585" flipH="1">
              <a:off x="4115" y="751"/>
              <a:ext cx="441" cy="405"/>
            </a:xfrm>
            <a:custGeom>
              <a:avLst/>
              <a:gdLst>
                <a:gd name="T0" fmla="*/ 1 w 773"/>
                <a:gd name="T1" fmla="*/ 0 h 973"/>
                <a:gd name="T2" fmla="*/ 1 w 773"/>
                <a:gd name="T3" fmla="*/ 0 h 973"/>
                <a:gd name="T4" fmla="*/ 1 w 773"/>
                <a:gd name="T5" fmla="*/ 0 h 973"/>
                <a:gd name="T6" fmla="*/ 1 w 773"/>
                <a:gd name="T7" fmla="*/ 0 h 973"/>
                <a:gd name="T8" fmla="*/ 1 w 773"/>
                <a:gd name="T9" fmla="*/ 0 h 973"/>
                <a:gd name="T10" fmla="*/ 1 w 773"/>
                <a:gd name="T11" fmla="*/ 0 h 973"/>
                <a:gd name="T12" fmla="*/ 1 w 773"/>
                <a:gd name="T13" fmla="*/ 0 h 973"/>
                <a:gd name="T14" fmla="*/ 1 w 773"/>
                <a:gd name="T15" fmla="*/ 0 h 973"/>
                <a:gd name="T16" fmla="*/ 1 w 773"/>
                <a:gd name="T17" fmla="*/ 0 h 973"/>
                <a:gd name="T18" fmla="*/ 1 w 773"/>
                <a:gd name="T19" fmla="*/ 0 h 973"/>
                <a:gd name="T20" fmla="*/ 1 w 773"/>
                <a:gd name="T21" fmla="*/ 0 h 973"/>
                <a:gd name="T22" fmla="*/ 1 w 773"/>
                <a:gd name="T23" fmla="*/ 0 h 973"/>
                <a:gd name="T24" fmla="*/ 1 w 773"/>
                <a:gd name="T25" fmla="*/ 0 h 973"/>
                <a:gd name="T26" fmla="*/ 1 w 773"/>
                <a:gd name="T27" fmla="*/ 0 h 973"/>
                <a:gd name="T28" fmla="*/ 0 w 773"/>
                <a:gd name="T29" fmla="*/ 0 h 973"/>
                <a:gd name="T30" fmla="*/ 1 w 773"/>
                <a:gd name="T31" fmla="*/ 0 h 973"/>
                <a:gd name="T32" fmla="*/ 1 w 773"/>
                <a:gd name="T33" fmla="*/ 0 h 973"/>
                <a:gd name="T34" fmla="*/ 1 w 773"/>
                <a:gd name="T35" fmla="*/ 0 h 973"/>
                <a:gd name="T36" fmla="*/ 1 w 773"/>
                <a:gd name="T37" fmla="*/ 0 h 973"/>
                <a:gd name="T38" fmla="*/ 1 w 773"/>
                <a:gd name="T39" fmla="*/ 0 h 973"/>
                <a:gd name="T40" fmla="*/ 1 w 773"/>
                <a:gd name="T41" fmla="*/ 0 h 973"/>
                <a:gd name="T42" fmla="*/ 1 w 773"/>
                <a:gd name="T43" fmla="*/ 0 h 973"/>
                <a:gd name="T44" fmla="*/ 1 w 773"/>
                <a:gd name="T45" fmla="*/ 0 h 973"/>
                <a:gd name="T46" fmla="*/ 1 w 773"/>
                <a:gd name="T47" fmla="*/ 0 h 973"/>
                <a:gd name="T48" fmla="*/ 1 w 773"/>
                <a:gd name="T49" fmla="*/ 0 h 973"/>
                <a:gd name="T50" fmla="*/ 1 w 773"/>
                <a:gd name="T51" fmla="*/ 0 h 973"/>
                <a:gd name="T52" fmla="*/ 1 w 773"/>
                <a:gd name="T53" fmla="*/ 0 h 973"/>
                <a:gd name="T54" fmla="*/ 1 w 773"/>
                <a:gd name="T55" fmla="*/ 0 h 973"/>
                <a:gd name="T56" fmla="*/ 1 w 773"/>
                <a:gd name="T57" fmla="*/ 0 h 973"/>
                <a:gd name="T58" fmla="*/ 1 w 773"/>
                <a:gd name="T59" fmla="*/ 0 h 973"/>
                <a:gd name="T60" fmla="*/ 1 w 773"/>
                <a:gd name="T61" fmla="*/ 0 h 973"/>
                <a:gd name="T62" fmla="*/ 1 w 773"/>
                <a:gd name="T63" fmla="*/ 0 h 973"/>
                <a:gd name="T64" fmla="*/ 1 w 773"/>
                <a:gd name="T65" fmla="*/ 0 h 973"/>
                <a:gd name="T66" fmla="*/ 1 w 773"/>
                <a:gd name="T67" fmla="*/ 0 h 973"/>
                <a:gd name="T68" fmla="*/ 1 w 773"/>
                <a:gd name="T69" fmla="*/ 0 h 973"/>
                <a:gd name="T70" fmla="*/ 1 w 773"/>
                <a:gd name="T71" fmla="*/ 0 h 973"/>
                <a:gd name="T72" fmla="*/ 1 w 773"/>
                <a:gd name="T73" fmla="*/ 0 h 973"/>
                <a:gd name="T74" fmla="*/ 1 w 773"/>
                <a:gd name="T75" fmla="*/ 0 h 973"/>
                <a:gd name="T76" fmla="*/ 1 w 773"/>
                <a:gd name="T77" fmla="*/ 0 h 9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73" h="973">
                  <a:moveTo>
                    <a:pt x="438" y="54"/>
                  </a:moveTo>
                  <a:lnTo>
                    <a:pt x="408" y="58"/>
                  </a:lnTo>
                  <a:lnTo>
                    <a:pt x="400" y="90"/>
                  </a:lnTo>
                  <a:lnTo>
                    <a:pt x="349" y="66"/>
                  </a:lnTo>
                  <a:lnTo>
                    <a:pt x="299" y="40"/>
                  </a:lnTo>
                  <a:lnTo>
                    <a:pt x="252" y="11"/>
                  </a:lnTo>
                  <a:lnTo>
                    <a:pt x="260" y="3"/>
                  </a:lnTo>
                  <a:lnTo>
                    <a:pt x="272" y="0"/>
                  </a:lnTo>
                  <a:lnTo>
                    <a:pt x="283" y="0"/>
                  </a:lnTo>
                  <a:lnTo>
                    <a:pt x="292" y="2"/>
                  </a:lnTo>
                  <a:lnTo>
                    <a:pt x="259" y="10"/>
                  </a:lnTo>
                  <a:lnTo>
                    <a:pt x="251" y="18"/>
                  </a:lnTo>
                  <a:lnTo>
                    <a:pt x="230" y="67"/>
                  </a:lnTo>
                  <a:lnTo>
                    <a:pt x="267" y="101"/>
                  </a:lnTo>
                  <a:lnTo>
                    <a:pt x="305" y="131"/>
                  </a:lnTo>
                  <a:lnTo>
                    <a:pt x="349" y="157"/>
                  </a:lnTo>
                  <a:lnTo>
                    <a:pt x="392" y="179"/>
                  </a:lnTo>
                  <a:lnTo>
                    <a:pt x="349" y="157"/>
                  </a:lnTo>
                  <a:lnTo>
                    <a:pt x="307" y="131"/>
                  </a:lnTo>
                  <a:lnTo>
                    <a:pt x="267" y="102"/>
                  </a:lnTo>
                  <a:lnTo>
                    <a:pt x="230" y="70"/>
                  </a:lnTo>
                  <a:lnTo>
                    <a:pt x="184" y="86"/>
                  </a:lnTo>
                  <a:lnTo>
                    <a:pt x="140" y="109"/>
                  </a:lnTo>
                  <a:lnTo>
                    <a:pt x="100" y="136"/>
                  </a:lnTo>
                  <a:lnTo>
                    <a:pt x="64" y="166"/>
                  </a:lnTo>
                  <a:lnTo>
                    <a:pt x="32" y="203"/>
                  </a:lnTo>
                  <a:lnTo>
                    <a:pt x="17" y="218"/>
                  </a:lnTo>
                  <a:lnTo>
                    <a:pt x="8" y="234"/>
                  </a:lnTo>
                  <a:lnTo>
                    <a:pt x="1" y="253"/>
                  </a:lnTo>
                  <a:lnTo>
                    <a:pt x="0" y="274"/>
                  </a:lnTo>
                  <a:lnTo>
                    <a:pt x="3" y="293"/>
                  </a:lnTo>
                  <a:lnTo>
                    <a:pt x="9" y="309"/>
                  </a:lnTo>
                  <a:lnTo>
                    <a:pt x="11" y="327"/>
                  </a:lnTo>
                  <a:lnTo>
                    <a:pt x="9" y="344"/>
                  </a:lnTo>
                  <a:lnTo>
                    <a:pt x="4" y="410"/>
                  </a:lnTo>
                  <a:lnTo>
                    <a:pt x="4" y="475"/>
                  </a:lnTo>
                  <a:lnTo>
                    <a:pt x="9" y="541"/>
                  </a:lnTo>
                  <a:lnTo>
                    <a:pt x="20" y="607"/>
                  </a:lnTo>
                  <a:lnTo>
                    <a:pt x="44" y="728"/>
                  </a:lnTo>
                  <a:lnTo>
                    <a:pt x="75" y="848"/>
                  </a:lnTo>
                  <a:lnTo>
                    <a:pt x="110" y="967"/>
                  </a:lnTo>
                  <a:lnTo>
                    <a:pt x="177" y="973"/>
                  </a:lnTo>
                  <a:lnTo>
                    <a:pt x="244" y="973"/>
                  </a:lnTo>
                  <a:lnTo>
                    <a:pt x="312" y="967"/>
                  </a:lnTo>
                  <a:lnTo>
                    <a:pt x="379" y="954"/>
                  </a:lnTo>
                  <a:lnTo>
                    <a:pt x="445" y="936"/>
                  </a:lnTo>
                  <a:lnTo>
                    <a:pt x="507" y="911"/>
                  </a:lnTo>
                  <a:lnTo>
                    <a:pt x="568" y="880"/>
                  </a:lnTo>
                  <a:lnTo>
                    <a:pt x="625" y="843"/>
                  </a:lnTo>
                  <a:lnTo>
                    <a:pt x="621" y="787"/>
                  </a:lnTo>
                  <a:lnTo>
                    <a:pt x="611" y="731"/>
                  </a:lnTo>
                  <a:lnTo>
                    <a:pt x="600" y="675"/>
                  </a:lnTo>
                  <a:lnTo>
                    <a:pt x="584" y="621"/>
                  </a:lnTo>
                  <a:lnTo>
                    <a:pt x="545" y="618"/>
                  </a:lnTo>
                  <a:lnTo>
                    <a:pt x="509" y="608"/>
                  </a:lnTo>
                  <a:lnTo>
                    <a:pt x="545" y="618"/>
                  </a:lnTo>
                  <a:lnTo>
                    <a:pt x="584" y="621"/>
                  </a:lnTo>
                  <a:lnTo>
                    <a:pt x="622" y="621"/>
                  </a:lnTo>
                  <a:lnTo>
                    <a:pt x="661" y="616"/>
                  </a:lnTo>
                  <a:lnTo>
                    <a:pt x="686" y="611"/>
                  </a:lnTo>
                  <a:lnTo>
                    <a:pt x="710" y="603"/>
                  </a:lnTo>
                  <a:lnTo>
                    <a:pt x="731" y="587"/>
                  </a:lnTo>
                  <a:lnTo>
                    <a:pt x="749" y="568"/>
                  </a:lnTo>
                  <a:lnTo>
                    <a:pt x="760" y="544"/>
                  </a:lnTo>
                  <a:lnTo>
                    <a:pt x="768" y="523"/>
                  </a:lnTo>
                  <a:lnTo>
                    <a:pt x="773" y="503"/>
                  </a:lnTo>
                  <a:lnTo>
                    <a:pt x="771" y="480"/>
                  </a:lnTo>
                  <a:lnTo>
                    <a:pt x="766" y="459"/>
                  </a:lnTo>
                  <a:lnTo>
                    <a:pt x="757" y="439"/>
                  </a:lnTo>
                  <a:lnTo>
                    <a:pt x="718" y="375"/>
                  </a:lnTo>
                  <a:lnTo>
                    <a:pt x="675" y="311"/>
                  </a:lnTo>
                  <a:lnTo>
                    <a:pt x="629" y="251"/>
                  </a:lnTo>
                  <a:lnTo>
                    <a:pt x="579" y="194"/>
                  </a:lnTo>
                  <a:lnTo>
                    <a:pt x="508" y="136"/>
                  </a:lnTo>
                  <a:lnTo>
                    <a:pt x="500" y="88"/>
                  </a:lnTo>
                  <a:lnTo>
                    <a:pt x="492" y="76"/>
                  </a:lnTo>
                  <a:lnTo>
                    <a:pt x="472" y="62"/>
                  </a:lnTo>
                  <a:lnTo>
                    <a:pt x="438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19" name="Freeform 1340"/>
            <p:cNvSpPr>
              <a:spLocks noChangeAspect="1"/>
            </p:cNvSpPr>
            <p:nvPr/>
          </p:nvSpPr>
          <p:spPr bwMode="auto">
            <a:xfrm rot="89585" flipH="1">
              <a:off x="4295" y="779"/>
              <a:ext cx="27" cy="46"/>
            </a:xfrm>
            <a:custGeom>
              <a:avLst/>
              <a:gdLst>
                <a:gd name="T0" fmla="*/ 1 w 46"/>
                <a:gd name="T1" fmla="*/ 0 h 102"/>
                <a:gd name="T2" fmla="*/ 1 w 46"/>
                <a:gd name="T3" fmla="*/ 0 h 102"/>
                <a:gd name="T4" fmla="*/ 0 w 46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02">
                  <a:moveTo>
                    <a:pt x="46" y="0"/>
                  </a:moveTo>
                  <a:lnTo>
                    <a:pt x="19" y="102"/>
                  </a:lnTo>
                  <a:lnTo>
                    <a:pt x="0" y="2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20" name="Freeform 1341"/>
            <p:cNvSpPr>
              <a:spLocks noChangeAspect="1"/>
            </p:cNvSpPr>
            <p:nvPr/>
          </p:nvSpPr>
          <p:spPr bwMode="auto">
            <a:xfrm rot="89585" flipH="1">
              <a:off x="4260" y="849"/>
              <a:ext cx="12" cy="26"/>
            </a:xfrm>
            <a:custGeom>
              <a:avLst/>
              <a:gdLst>
                <a:gd name="T0" fmla="*/ 0 w 20"/>
                <a:gd name="T1" fmla="*/ 0 h 61"/>
                <a:gd name="T2" fmla="*/ 1 w 20"/>
                <a:gd name="T3" fmla="*/ 0 h 61"/>
                <a:gd name="T4" fmla="*/ 1 w 20"/>
                <a:gd name="T5" fmla="*/ 0 h 61"/>
                <a:gd name="T6" fmla="*/ 1 w 20"/>
                <a:gd name="T7" fmla="*/ 0 h 61"/>
                <a:gd name="T8" fmla="*/ 1 w 20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lnTo>
                    <a:pt x="10" y="13"/>
                  </a:lnTo>
                  <a:lnTo>
                    <a:pt x="16" y="29"/>
                  </a:lnTo>
                  <a:lnTo>
                    <a:pt x="20" y="44"/>
                  </a:lnTo>
                  <a:lnTo>
                    <a:pt x="16" y="6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21" name="Freeform 1342"/>
            <p:cNvSpPr>
              <a:spLocks noChangeAspect="1"/>
            </p:cNvSpPr>
            <p:nvPr/>
          </p:nvSpPr>
          <p:spPr bwMode="auto">
            <a:xfrm rot="89585" flipH="1">
              <a:off x="4228" y="912"/>
              <a:ext cx="312" cy="162"/>
            </a:xfrm>
            <a:custGeom>
              <a:avLst/>
              <a:gdLst>
                <a:gd name="T0" fmla="*/ 1 w 541"/>
                <a:gd name="T1" fmla="*/ 0 h 403"/>
                <a:gd name="T2" fmla="*/ 1 w 541"/>
                <a:gd name="T3" fmla="*/ 0 h 403"/>
                <a:gd name="T4" fmla="*/ 1 w 541"/>
                <a:gd name="T5" fmla="*/ 0 h 403"/>
                <a:gd name="T6" fmla="*/ 1 w 541"/>
                <a:gd name="T7" fmla="*/ 0 h 403"/>
                <a:gd name="T8" fmla="*/ 1 w 541"/>
                <a:gd name="T9" fmla="*/ 0 h 403"/>
                <a:gd name="T10" fmla="*/ 1 w 541"/>
                <a:gd name="T11" fmla="*/ 0 h 403"/>
                <a:gd name="T12" fmla="*/ 1 w 541"/>
                <a:gd name="T13" fmla="*/ 0 h 403"/>
                <a:gd name="T14" fmla="*/ 1 w 541"/>
                <a:gd name="T15" fmla="*/ 0 h 403"/>
                <a:gd name="T16" fmla="*/ 1 w 541"/>
                <a:gd name="T17" fmla="*/ 0 h 403"/>
                <a:gd name="T18" fmla="*/ 1 w 541"/>
                <a:gd name="T19" fmla="*/ 0 h 403"/>
                <a:gd name="T20" fmla="*/ 1 w 541"/>
                <a:gd name="T21" fmla="*/ 0 h 403"/>
                <a:gd name="T22" fmla="*/ 1 w 541"/>
                <a:gd name="T23" fmla="*/ 0 h 403"/>
                <a:gd name="T24" fmla="*/ 1 w 541"/>
                <a:gd name="T25" fmla="*/ 0 h 403"/>
                <a:gd name="T26" fmla="*/ 1 w 541"/>
                <a:gd name="T27" fmla="*/ 0 h 403"/>
                <a:gd name="T28" fmla="*/ 1 w 541"/>
                <a:gd name="T29" fmla="*/ 0 h 403"/>
                <a:gd name="T30" fmla="*/ 1 w 541"/>
                <a:gd name="T31" fmla="*/ 0 h 403"/>
                <a:gd name="T32" fmla="*/ 1 w 541"/>
                <a:gd name="T33" fmla="*/ 0 h 403"/>
                <a:gd name="T34" fmla="*/ 1 w 541"/>
                <a:gd name="T35" fmla="*/ 0 h 403"/>
                <a:gd name="T36" fmla="*/ 1 w 541"/>
                <a:gd name="T37" fmla="*/ 0 h 403"/>
                <a:gd name="T38" fmla="*/ 1 w 541"/>
                <a:gd name="T39" fmla="*/ 0 h 403"/>
                <a:gd name="T40" fmla="*/ 1 w 541"/>
                <a:gd name="T41" fmla="*/ 0 h 403"/>
                <a:gd name="T42" fmla="*/ 1 w 541"/>
                <a:gd name="T43" fmla="*/ 0 h 403"/>
                <a:gd name="T44" fmla="*/ 1 w 541"/>
                <a:gd name="T45" fmla="*/ 0 h 403"/>
                <a:gd name="T46" fmla="*/ 1 w 541"/>
                <a:gd name="T47" fmla="*/ 0 h 403"/>
                <a:gd name="T48" fmla="*/ 0 w 541"/>
                <a:gd name="T49" fmla="*/ 0 h 403"/>
                <a:gd name="T50" fmla="*/ 1 w 541"/>
                <a:gd name="T51" fmla="*/ 0 h 403"/>
                <a:gd name="T52" fmla="*/ 1 w 541"/>
                <a:gd name="T53" fmla="*/ 0 h 403"/>
                <a:gd name="T54" fmla="*/ 1 w 541"/>
                <a:gd name="T55" fmla="*/ 0 h 403"/>
                <a:gd name="T56" fmla="*/ 0 w 541"/>
                <a:gd name="T57" fmla="*/ 0 h 403"/>
                <a:gd name="T58" fmla="*/ 1 w 541"/>
                <a:gd name="T59" fmla="*/ 0 h 4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41" h="403">
                  <a:moveTo>
                    <a:pt x="368" y="75"/>
                  </a:moveTo>
                  <a:lnTo>
                    <a:pt x="392" y="54"/>
                  </a:lnTo>
                  <a:lnTo>
                    <a:pt x="412" y="29"/>
                  </a:lnTo>
                  <a:lnTo>
                    <a:pt x="424" y="0"/>
                  </a:lnTo>
                  <a:lnTo>
                    <a:pt x="453" y="3"/>
                  </a:lnTo>
                  <a:lnTo>
                    <a:pt x="480" y="13"/>
                  </a:lnTo>
                  <a:lnTo>
                    <a:pt x="506" y="29"/>
                  </a:lnTo>
                  <a:lnTo>
                    <a:pt x="527" y="48"/>
                  </a:lnTo>
                  <a:lnTo>
                    <a:pt x="541" y="74"/>
                  </a:lnTo>
                  <a:lnTo>
                    <a:pt x="501" y="171"/>
                  </a:lnTo>
                  <a:lnTo>
                    <a:pt x="456" y="269"/>
                  </a:lnTo>
                  <a:lnTo>
                    <a:pt x="405" y="363"/>
                  </a:lnTo>
                  <a:lnTo>
                    <a:pt x="381" y="381"/>
                  </a:lnTo>
                  <a:lnTo>
                    <a:pt x="352" y="395"/>
                  </a:lnTo>
                  <a:lnTo>
                    <a:pt x="322" y="402"/>
                  </a:lnTo>
                  <a:lnTo>
                    <a:pt x="290" y="403"/>
                  </a:lnTo>
                  <a:lnTo>
                    <a:pt x="259" y="398"/>
                  </a:lnTo>
                  <a:lnTo>
                    <a:pt x="218" y="373"/>
                  </a:lnTo>
                  <a:lnTo>
                    <a:pt x="179" y="342"/>
                  </a:lnTo>
                  <a:lnTo>
                    <a:pt x="144" y="307"/>
                  </a:lnTo>
                  <a:lnTo>
                    <a:pt x="115" y="269"/>
                  </a:lnTo>
                  <a:lnTo>
                    <a:pt x="79" y="214"/>
                  </a:lnTo>
                  <a:lnTo>
                    <a:pt x="47" y="157"/>
                  </a:lnTo>
                  <a:lnTo>
                    <a:pt x="21" y="96"/>
                  </a:lnTo>
                  <a:lnTo>
                    <a:pt x="0" y="91"/>
                  </a:lnTo>
                  <a:lnTo>
                    <a:pt x="2" y="101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0" y="123"/>
                  </a:lnTo>
                  <a:lnTo>
                    <a:pt x="29" y="16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22" name="Freeform 1343"/>
            <p:cNvSpPr>
              <a:spLocks noChangeAspect="1"/>
            </p:cNvSpPr>
            <p:nvPr/>
          </p:nvSpPr>
          <p:spPr bwMode="auto">
            <a:xfrm rot="89585" flipH="1">
              <a:off x="4335" y="985"/>
              <a:ext cx="20" cy="33"/>
            </a:xfrm>
            <a:custGeom>
              <a:avLst/>
              <a:gdLst>
                <a:gd name="T0" fmla="*/ 0 w 30"/>
                <a:gd name="T1" fmla="*/ 0 h 66"/>
                <a:gd name="T2" fmla="*/ 1 w 30"/>
                <a:gd name="T3" fmla="*/ 1 h 66"/>
                <a:gd name="T4" fmla="*/ 1 w 30"/>
                <a:gd name="T5" fmla="*/ 1 h 66"/>
                <a:gd name="T6" fmla="*/ 1 w 30"/>
                <a:gd name="T7" fmla="*/ 1 h 66"/>
                <a:gd name="T8" fmla="*/ 1 w 30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6">
                  <a:moveTo>
                    <a:pt x="0" y="0"/>
                  </a:moveTo>
                  <a:lnTo>
                    <a:pt x="12" y="13"/>
                  </a:lnTo>
                  <a:lnTo>
                    <a:pt x="22" y="29"/>
                  </a:lnTo>
                  <a:lnTo>
                    <a:pt x="28" y="46"/>
                  </a:lnTo>
                  <a:lnTo>
                    <a:pt x="30" y="6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23" name="Freeform 1344"/>
            <p:cNvSpPr>
              <a:spLocks noChangeAspect="1"/>
            </p:cNvSpPr>
            <p:nvPr/>
          </p:nvSpPr>
          <p:spPr bwMode="auto">
            <a:xfrm rot="89585" flipH="1">
              <a:off x="4351" y="997"/>
              <a:ext cx="19" cy="19"/>
            </a:xfrm>
            <a:custGeom>
              <a:avLst/>
              <a:gdLst>
                <a:gd name="T0" fmla="*/ 0 w 25"/>
                <a:gd name="T1" fmla="*/ 0 h 53"/>
                <a:gd name="T2" fmla="*/ 2 w 25"/>
                <a:gd name="T3" fmla="*/ 0 h 53"/>
                <a:gd name="T4" fmla="*/ 2 w 25"/>
                <a:gd name="T5" fmla="*/ 0 h 53"/>
                <a:gd name="T6" fmla="*/ 2 w 25"/>
                <a:gd name="T7" fmla="*/ 0 h 53"/>
                <a:gd name="T8" fmla="*/ 2 w 25"/>
                <a:gd name="T9" fmla="*/ 0 h 53"/>
                <a:gd name="T10" fmla="*/ 2 w 25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3">
                  <a:moveTo>
                    <a:pt x="0" y="0"/>
                  </a:moveTo>
                  <a:lnTo>
                    <a:pt x="12" y="7"/>
                  </a:lnTo>
                  <a:lnTo>
                    <a:pt x="22" y="16"/>
                  </a:lnTo>
                  <a:lnTo>
                    <a:pt x="25" y="27"/>
                  </a:lnTo>
                  <a:lnTo>
                    <a:pt x="24" y="40"/>
                  </a:lnTo>
                  <a:lnTo>
                    <a:pt x="19" y="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24" name="Freeform 1345"/>
            <p:cNvSpPr>
              <a:spLocks noChangeAspect="1"/>
            </p:cNvSpPr>
            <p:nvPr/>
          </p:nvSpPr>
          <p:spPr bwMode="auto">
            <a:xfrm rot="89585" flipH="1">
              <a:off x="4370" y="996"/>
              <a:ext cx="16" cy="13"/>
            </a:xfrm>
            <a:custGeom>
              <a:avLst/>
              <a:gdLst>
                <a:gd name="T0" fmla="*/ 0 w 26"/>
                <a:gd name="T1" fmla="*/ 0 h 39"/>
                <a:gd name="T2" fmla="*/ 1 w 26"/>
                <a:gd name="T3" fmla="*/ 0 h 39"/>
                <a:gd name="T4" fmla="*/ 1 w 26"/>
                <a:gd name="T5" fmla="*/ 0 h 39"/>
                <a:gd name="T6" fmla="*/ 1 w 26"/>
                <a:gd name="T7" fmla="*/ 0 h 39"/>
                <a:gd name="T8" fmla="*/ 1 w 26"/>
                <a:gd name="T9" fmla="*/ 0 h 39"/>
                <a:gd name="T10" fmla="*/ 1 w 26"/>
                <a:gd name="T11" fmla="*/ 0 h 39"/>
                <a:gd name="T12" fmla="*/ 1 w 26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9">
                  <a:moveTo>
                    <a:pt x="0" y="0"/>
                  </a:moveTo>
                  <a:lnTo>
                    <a:pt x="11" y="2"/>
                  </a:lnTo>
                  <a:lnTo>
                    <a:pt x="21" y="7"/>
                  </a:lnTo>
                  <a:lnTo>
                    <a:pt x="26" y="13"/>
                  </a:lnTo>
                  <a:lnTo>
                    <a:pt x="26" y="23"/>
                  </a:lnTo>
                  <a:lnTo>
                    <a:pt x="21" y="31"/>
                  </a:lnTo>
                  <a:lnTo>
                    <a:pt x="13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25" name="Freeform 1346"/>
            <p:cNvSpPr>
              <a:spLocks noChangeAspect="1"/>
            </p:cNvSpPr>
            <p:nvPr/>
          </p:nvSpPr>
          <p:spPr bwMode="auto">
            <a:xfrm rot="89585" flipH="1">
              <a:off x="4160" y="910"/>
              <a:ext cx="27" cy="20"/>
            </a:xfrm>
            <a:custGeom>
              <a:avLst/>
              <a:gdLst>
                <a:gd name="T0" fmla="*/ 0 w 40"/>
                <a:gd name="T1" fmla="*/ 0 h 43"/>
                <a:gd name="T2" fmla="*/ 1 w 40"/>
                <a:gd name="T3" fmla="*/ 0 h 43"/>
                <a:gd name="T4" fmla="*/ 1 w 40"/>
                <a:gd name="T5" fmla="*/ 0 h 43"/>
                <a:gd name="T6" fmla="*/ 1 w 40"/>
                <a:gd name="T7" fmla="*/ 0 h 43"/>
                <a:gd name="T8" fmla="*/ 1 w 40"/>
                <a:gd name="T9" fmla="*/ 0 h 43"/>
                <a:gd name="T10" fmla="*/ 1 w 40"/>
                <a:gd name="T11" fmla="*/ 0 h 43"/>
                <a:gd name="T12" fmla="*/ 1 w 40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3">
                  <a:moveTo>
                    <a:pt x="0" y="0"/>
                  </a:moveTo>
                  <a:lnTo>
                    <a:pt x="13" y="0"/>
                  </a:lnTo>
                  <a:lnTo>
                    <a:pt x="24" y="3"/>
                  </a:lnTo>
                  <a:lnTo>
                    <a:pt x="33" y="10"/>
                  </a:lnTo>
                  <a:lnTo>
                    <a:pt x="38" y="19"/>
                  </a:lnTo>
                  <a:lnTo>
                    <a:pt x="40" y="31"/>
                  </a:lnTo>
                  <a:lnTo>
                    <a:pt x="38" y="4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26" name="Freeform 1347"/>
            <p:cNvSpPr>
              <a:spLocks noChangeAspect="1"/>
            </p:cNvSpPr>
            <p:nvPr/>
          </p:nvSpPr>
          <p:spPr bwMode="auto">
            <a:xfrm rot="89585" flipH="1">
              <a:off x="4183" y="915"/>
              <a:ext cx="16" cy="13"/>
            </a:xfrm>
            <a:custGeom>
              <a:avLst/>
              <a:gdLst>
                <a:gd name="T0" fmla="*/ 0 w 32"/>
                <a:gd name="T1" fmla="*/ 0 h 26"/>
                <a:gd name="T2" fmla="*/ 1 w 32"/>
                <a:gd name="T3" fmla="*/ 0 h 26"/>
                <a:gd name="T4" fmla="*/ 1 w 32"/>
                <a:gd name="T5" fmla="*/ 1 h 26"/>
                <a:gd name="T6" fmla="*/ 1 w 32"/>
                <a:gd name="T7" fmla="*/ 1 h 26"/>
                <a:gd name="T8" fmla="*/ 1 w 3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0" y="0"/>
                  </a:moveTo>
                  <a:lnTo>
                    <a:pt x="12" y="0"/>
                  </a:lnTo>
                  <a:lnTo>
                    <a:pt x="22" y="5"/>
                  </a:lnTo>
                  <a:lnTo>
                    <a:pt x="30" y="13"/>
                  </a:lnTo>
                  <a:lnTo>
                    <a:pt x="32" y="2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27" name="Freeform 1348"/>
            <p:cNvSpPr>
              <a:spLocks noChangeAspect="1"/>
            </p:cNvSpPr>
            <p:nvPr/>
          </p:nvSpPr>
          <p:spPr bwMode="auto">
            <a:xfrm rot="89585" flipH="1">
              <a:off x="4190" y="929"/>
              <a:ext cx="4" cy="7"/>
            </a:xfrm>
            <a:custGeom>
              <a:avLst/>
              <a:gdLst>
                <a:gd name="T0" fmla="*/ 0 w 16"/>
                <a:gd name="T1" fmla="*/ 0 h 21"/>
                <a:gd name="T2" fmla="*/ 0 w 16"/>
                <a:gd name="T3" fmla="*/ 0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0" y="0"/>
                  </a:moveTo>
                  <a:lnTo>
                    <a:pt x="10" y="8"/>
                  </a:lnTo>
                  <a:lnTo>
                    <a:pt x="16" y="2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28" name="Freeform 1349"/>
            <p:cNvSpPr>
              <a:spLocks noChangeAspect="1"/>
            </p:cNvSpPr>
            <p:nvPr/>
          </p:nvSpPr>
          <p:spPr bwMode="auto">
            <a:xfrm rot="89585" flipH="1">
              <a:off x="4351" y="1135"/>
              <a:ext cx="152" cy="13"/>
            </a:xfrm>
            <a:custGeom>
              <a:avLst/>
              <a:gdLst>
                <a:gd name="T0" fmla="*/ 0 w 268"/>
                <a:gd name="T1" fmla="*/ 0 h 37"/>
                <a:gd name="T2" fmla="*/ 1 w 268"/>
                <a:gd name="T3" fmla="*/ 0 h 37"/>
                <a:gd name="T4" fmla="*/ 1 w 268"/>
                <a:gd name="T5" fmla="*/ 0 h 37"/>
                <a:gd name="T6" fmla="*/ 1 w 268"/>
                <a:gd name="T7" fmla="*/ 0 h 37"/>
                <a:gd name="T8" fmla="*/ 1 w 268"/>
                <a:gd name="T9" fmla="*/ 0 h 37"/>
                <a:gd name="T10" fmla="*/ 1 w 268"/>
                <a:gd name="T11" fmla="*/ 0 h 37"/>
                <a:gd name="T12" fmla="*/ 1 w 268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37">
                  <a:moveTo>
                    <a:pt x="0" y="27"/>
                  </a:moveTo>
                  <a:lnTo>
                    <a:pt x="45" y="34"/>
                  </a:lnTo>
                  <a:lnTo>
                    <a:pt x="91" y="37"/>
                  </a:lnTo>
                  <a:lnTo>
                    <a:pt x="136" y="35"/>
                  </a:lnTo>
                  <a:lnTo>
                    <a:pt x="181" y="29"/>
                  </a:lnTo>
                  <a:lnTo>
                    <a:pt x="224" y="16"/>
                  </a:lnTo>
                  <a:lnTo>
                    <a:pt x="268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29" name="Freeform 1350"/>
            <p:cNvSpPr>
              <a:spLocks noChangeAspect="1"/>
            </p:cNvSpPr>
            <p:nvPr/>
          </p:nvSpPr>
          <p:spPr bwMode="auto">
            <a:xfrm rot="89585" flipH="1">
              <a:off x="4297" y="841"/>
              <a:ext cx="20" cy="81"/>
            </a:xfrm>
            <a:custGeom>
              <a:avLst/>
              <a:gdLst>
                <a:gd name="T0" fmla="*/ 0 w 35"/>
                <a:gd name="T1" fmla="*/ 0 h 192"/>
                <a:gd name="T2" fmla="*/ 1 w 35"/>
                <a:gd name="T3" fmla="*/ 0 h 192"/>
                <a:gd name="T4" fmla="*/ 1 w 35"/>
                <a:gd name="T5" fmla="*/ 0 h 192"/>
                <a:gd name="T6" fmla="*/ 1 w 35"/>
                <a:gd name="T7" fmla="*/ 0 h 192"/>
                <a:gd name="T8" fmla="*/ 1 w 35"/>
                <a:gd name="T9" fmla="*/ 0 h 192"/>
                <a:gd name="T10" fmla="*/ 1 w 35"/>
                <a:gd name="T11" fmla="*/ 0 h 192"/>
                <a:gd name="T12" fmla="*/ 1 w 35"/>
                <a:gd name="T13" fmla="*/ 0 h 1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92">
                  <a:moveTo>
                    <a:pt x="0" y="0"/>
                  </a:moveTo>
                  <a:lnTo>
                    <a:pt x="16" y="30"/>
                  </a:lnTo>
                  <a:lnTo>
                    <a:pt x="27" y="61"/>
                  </a:lnTo>
                  <a:lnTo>
                    <a:pt x="34" y="93"/>
                  </a:lnTo>
                  <a:lnTo>
                    <a:pt x="35" y="126"/>
                  </a:lnTo>
                  <a:lnTo>
                    <a:pt x="32" y="158"/>
                  </a:lnTo>
                  <a:lnTo>
                    <a:pt x="24" y="19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30" name="Freeform 1351"/>
            <p:cNvSpPr>
              <a:spLocks noChangeAspect="1"/>
            </p:cNvSpPr>
            <p:nvPr/>
          </p:nvSpPr>
          <p:spPr bwMode="auto">
            <a:xfrm rot="89585" flipH="1">
              <a:off x="4258" y="1016"/>
              <a:ext cx="27" cy="104"/>
            </a:xfrm>
            <a:custGeom>
              <a:avLst/>
              <a:gdLst>
                <a:gd name="T0" fmla="*/ 0 w 40"/>
                <a:gd name="T1" fmla="*/ 0 h 248"/>
                <a:gd name="T2" fmla="*/ 1 w 40"/>
                <a:gd name="T3" fmla="*/ 0 h 248"/>
                <a:gd name="T4" fmla="*/ 1 w 40"/>
                <a:gd name="T5" fmla="*/ 0 h 248"/>
                <a:gd name="T6" fmla="*/ 1 w 40"/>
                <a:gd name="T7" fmla="*/ 0 h 248"/>
                <a:gd name="T8" fmla="*/ 1 w 40"/>
                <a:gd name="T9" fmla="*/ 0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48">
                  <a:moveTo>
                    <a:pt x="0" y="0"/>
                  </a:moveTo>
                  <a:lnTo>
                    <a:pt x="16" y="61"/>
                  </a:lnTo>
                  <a:lnTo>
                    <a:pt x="29" y="122"/>
                  </a:lnTo>
                  <a:lnTo>
                    <a:pt x="37" y="186"/>
                  </a:lnTo>
                  <a:lnTo>
                    <a:pt x="40" y="24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31" name="Freeform 1352"/>
            <p:cNvSpPr>
              <a:spLocks noChangeAspect="1"/>
            </p:cNvSpPr>
            <p:nvPr/>
          </p:nvSpPr>
          <p:spPr bwMode="auto">
            <a:xfrm rot="89585" flipH="1">
              <a:off x="4209" y="1076"/>
              <a:ext cx="31" cy="16"/>
            </a:xfrm>
            <a:custGeom>
              <a:avLst/>
              <a:gdLst>
                <a:gd name="T0" fmla="*/ 0 w 67"/>
                <a:gd name="T1" fmla="*/ 0 h 40"/>
                <a:gd name="T2" fmla="*/ 0 w 67"/>
                <a:gd name="T3" fmla="*/ 0 h 40"/>
                <a:gd name="T4" fmla="*/ 0 w 67"/>
                <a:gd name="T5" fmla="*/ 0 h 40"/>
                <a:gd name="T6" fmla="*/ 0 w 67"/>
                <a:gd name="T7" fmla="*/ 0 h 40"/>
                <a:gd name="T8" fmla="*/ 0 w 67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0">
                  <a:moveTo>
                    <a:pt x="67" y="0"/>
                  </a:moveTo>
                  <a:lnTo>
                    <a:pt x="55" y="15"/>
                  </a:lnTo>
                  <a:lnTo>
                    <a:pt x="39" y="27"/>
                  </a:lnTo>
                  <a:lnTo>
                    <a:pt x="21" y="35"/>
                  </a:lnTo>
                  <a:lnTo>
                    <a:pt x="0" y="4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32" name="Freeform 1353"/>
            <p:cNvSpPr>
              <a:spLocks noChangeAspect="1"/>
            </p:cNvSpPr>
            <p:nvPr/>
          </p:nvSpPr>
          <p:spPr bwMode="auto">
            <a:xfrm rot="89585" flipH="1">
              <a:off x="4266" y="806"/>
              <a:ext cx="32" cy="19"/>
            </a:xfrm>
            <a:custGeom>
              <a:avLst/>
              <a:gdLst>
                <a:gd name="T0" fmla="*/ 0 w 68"/>
                <a:gd name="T1" fmla="*/ 0 h 40"/>
                <a:gd name="T2" fmla="*/ 0 w 68"/>
                <a:gd name="T3" fmla="*/ 0 h 40"/>
                <a:gd name="T4" fmla="*/ 0 w 68"/>
                <a:gd name="T5" fmla="*/ 0 h 40"/>
                <a:gd name="T6" fmla="*/ 0 w 68"/>
                <a:gd name="T7" fmla="*/ 0 h 40"/>
                <a:gd name="T8" fmla="*/ 0 w 68"/>
                <a:gd name="T9" fmla="*/ 0 h 40"/>
                <a:gd name="T10" fmla="*/ 0 w 68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0">
                  <a:moveTo>
                    <a:pt x="68" y="0"/>
                  </a:moveTo>
                  <a:lnTo>
                    <a:pt x="60" y="16"/>
                  </a:lnTo>
                  <a:lnTo>
                    <a:pt x="46" y="24"/>
                  </a:lnTo>
                  <a:lnTo>
                    <a:pt x="32" y="32"/>
                  </a:lnTo>
                  <a:lnTo>
                    <a:pt x="20" y="35"/>
                  </a:lnTo>
                  <a:lnTo>
                    <a:pt x="0" y="4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33" name="Freeform 1354"/>
            <p:cNvSpPr>
              <a:spLocks noChangeAspect="1"/>
            </p:cNvSpPr>
            <p:nvPr/>
          </p:nvSpPr>
          <p:spPr bwMode="auto">
            <a:xfrm rot="89585" flipH="1">
              <a:off x="4324" y="879"/>
              <a:ext cx="117" cy="117"/>
            </a:xfrm>
            <a:custGeom>
              <a:avLst/>
              <a:gdLst>
                <a:gd name="T0" fmla="*/ 1 w 213"/>
                <a:gd name="T1" fmla="*/ 0 h 277"/>
                <a:gd name="T2" fmla="*/ 1 w 213"/>
                <a:gd name="T3" fmla="*/ 0 h 277"/>
                <a:gd name="T4" fmla="*/ 1 w 213"/>
                <a:gd name="T5" fmla="*/ 0 h 277"/>
                <a:gd name="T6" fmla="*/ 1 w 213"/>
                <a:gd name="T7" fmla="*/ 0 h 277"/>
                <a:gd name="T8" fmla="*/ 1 w 213"/>
                <a:gd name="T9" fmla="*/ 0 h 277"/>
                <a:gd name="T10" fmla="*/ 1 w 213"/>
                <a:gd name="T11" fmla="*/ 0 h 277"/>
                <a:gd name="T12" fmla="*/ 1 w 213"/>
                <a:gd name="T13" fmla="*/ 0 h 277"/>
                <a:gd name="T14" fmla="*/ 1 w 213"/>
                <a:gd name="T15" fmla="*/ 0 h 277"/>
                <a:gd name="T16" fmla="*/ 1 w 213"/>
                <a:gd name="T17" fmla="*/ 0 h 277"/>
                <a:gd name="T18" fmla="*/ 1 w 213"/>
                <a:gd name="T19" fmla="*/ 0 h 277"/>
                <a:gd name="T20" fmla="*/ 1 w 213"/>
                <a:gd name="T21" fmla="*/ 0 h 277"/>
                <a:gd name="T22" fmla="*/ 1 w 213"/>
                <a:gd name="T23" fmla="*/ 0 h 277"/>
                <a:gd name="T24" fmla="*/ 1 w 213"/>
                <a:gd name="T25" fmla="*/ 0 h 277"/>
                <a:gd name="T26" fmla="*/ 1 w 213"/>
                <a:gd name="T27" fmla="*/ 0 h 277"/>
                <a:gd name="T28" fmla="*/ 1 w 213"/>
                <a:gd name="T29" fmla="*/ 0 h 277"/>
                <a:gd name="T30" fmla="*/ 1 w 213"/>
                <a:gd name="T31" fmla="*/ 0 h 277"/>
                <a:gd name="T32" fmla="*/ 1 w 213"/>
                <a:gd name="T33" fmla="*/ 0 h 277"/>
                <a:gd name="T34" fmla="*/ 1 w 213"/>
                <a:gd name="T35" fmla="*/ 0 h 277"/>
                <a:gd name="T36" fmla="*/ 1 w 213"/>
                <a:gd name="T37" fmla="*/ 0 h 277"/>
                <a:gd name="T38" fmla="*/ 1 w 213"/>
                <a:gd name="T39" fmla="*/ 0 h 277"/>
                <a:gd name="T40" fmla="*/ 1 w 213"/>
                <a:gd name="T41" fmla="*/ 0 h 277"/>
                <a:gd name="T42" fmla="*/ 1 w 213"/>
                <a:gd name="T43" fmla="*/ 0 h 277"/>
                <a:gd name="T44" fmla="*/ 1 w 213"/>
                <a:gd name="T45" fmla="*/ 0 h 277"/>
                <a:gd name="T46" fmla="*/ 1 w 213"/>
                <a:gd name="T47" fmla="*/ 0 h 277"/>
                <a:gd name="T48" fmla="*/ 1 w 213"/>
                <a:gd name="T49" fmla="*/ 0 h 277"/>
                <a:gd name="T50" fmla="*/ 1 w 213"/>
                <a:gd name="T51" fmla="*/ 0 h 277"/>
                <a:gd name="T52" fmla="*/ 1 w 213"/>
                <a:gd name="T53" fmla="*/ 0 h 277"/>
                <a:gd name="T54" fmla="*/ 1 w 213"/>
                <a:gd name="T55" fmla="*/ 0 h 277"/>
                <a:gd name="T56" fmla="*/ 1 w 213"/>
                <a:gd name="T57" fmla="*/ 0 h 277"/>
                <a:gd name="T58" fmla="*/ 1 w 213"/>
                <a:gd name="T59" fmla="*/ 0 h 277"/>
                <a:gd name="T60" fmla="*/ 1 w 213"/>
                <a:gd name="T61" fmla="*/ 0 h 277"/>
                <a:gd name="T62" fmla="*/ 1 w 213"/>
                <a:gd name="T63" fmla="*/ 0 h 277"/>
                <a:gd name="T64" fmla="*/ 1 w 213"/>
                <a:gd name="T65" fmla="*/ 0 h 2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3" h="277">
                  <a:moveTo>
                    <a:pt x="213" y="156"/>
                  </a:moveTo>
                  <a:lnTo>
                    <a:pt x="208" y="128"/>
                  </a:lnTo>
                  <a:lnTo>
                    <a:pt x="197" y="103"/>
                  </a:lnTo>
                  <a:lnTo>
                    <a:pt x="182" y="79"/>
                  </a:lnTo>
                  <a:lnTo>
                    <a:pt x="165" y="58"/>
                  </a:lnTo>
                  <a:lnTo>
                    <a:pt x="142" y="40"/>
                  </a:lnTo>
                  <a:lnTo>
                    <a:pt x="132" y="24"/>
                  </a:lnTo>
                  <a:lnTo>
                    <a:pt x="118" y="12"/>
                  </a:lnTo>
                  <a:lnTo>
                    <a:pt x="100" y="4"/>
                  </a:lnTo>
                  <a:lnTo>
                    <a:pt x="81" y="0"/>
                  </a:lnTo>
                  <a:lnTo>
                    <a:pt x="76" y="8"/>
                  </a:lnTo>
                  <a:lnTo>
                    <a:pt x="75" y="16"/>
                  </a:lnTo>
                  <a:lnTo>
                    <a:pt x="78" y="24"/>
                  </a:lnTo>
                  <a:lnTo>
                    <a:pt x="83" y="31"/>
                  </a:lnTo>
                  <a:lnTo>
                    <a:pt x="107" y="31"/>
                  </a:lnTo>
                  <a:lnTo>
                    <a:pt x="129" y="37"/>
                  </a:lnTo>
                  <a:lnTo>
                    <a:pt x="150" y="48"/>
                  </a:lnTo>
                  <a:lnTo>
                    <a:pt x="128" y="37"/>
                  </a:lnTo>
                  <a:lnTo>
                    <a:pt x="105" y="31"/>
                  </a:lnTo>
                  <a:lnTo>
                    <a:pt x="80" y="29"/>
                  </a:lnTo>
                  <a:lnTo>
                    <a:pt x="56" y="32"/>
                  </a:lnTo>
                  <a:lnTo>
                    <a:pt x="33" y="40"/>
                  </a:lnTo>
                  <a:lnTo>
                    <a:pt x="12" y="53"/>
                  </a:lnTo>
                  <a:lnTo>
                    <a:pt x="3" y="63"/>
                  </a:lnTo>
                  <a:lnTo>
                    <a:pt x="0" y="76"/>
                  </a:lnTo>
                  <a:lnTo>
                    <a:pt x="1" y="87"/>
                  </a:lnTo>
                  <a:lnTo>
                    <a:pt x="8" y="98"/>
                  </a:lnTo>
                  <a:lnTo>
                    <a:pt x="17" y="106"/>
                  </a:lnTo>
                  <a:lnTo>
                    <a:pt x="30" y="108"/>
                  </a:lnTo>
                  <a:lnTo>
                    <a:pt x="68" y="90"/>
                  </a:lnTo>
                  <a:lnTo>
                    <a:pt x="110" y="80"/>
                  </a:lnTo>
                  <a:lnTo>
                    <a:pt x="59" y="96"/>
                  </a:lnTo>
                  <a:lnTo>
                    <a:pt x="11" y="119"/>
                  </a:lnTo>
                  <a:lnTo>
                    <a:pt x="4" y="132"/>
                  </a:lnTo>
                  <a:lnTo>
                    <a:pt x="6" y="148"/>
                  </a:lnTo>
                  <a:lnTo>
                    <a:pt x="12" y="160"/>
                  </a:lnTo>
                  <a:lnTo>
                    <a:pt x="24" y="170"/>
                  </a:lnTo>
                  <a:lnTo>
                    <a:pt x="38" y="175"/>
                  </a:lnTo>
                  <a:lnTo>
                    <a:pt x="52" y="172"/>
                  </a:lnTo>
                  <a:lnTo>
                    <a:pt x="78" y="154"/>
                  </a:lnTo>
                  <a:lnTo>
                    <a:pt x="105" y="140"/>
                  </a:lnTo>
                  <a:lnTo>
                    <a:pt x="136" y="128"/>
                  </a:lnTo>
                  <a:lnTo>
                    <a:pt x="89" y="151"/>
                  </a:lnTo>
                  <a:lnTo>
                    <a:pt x="44" y="176"/>
                  </a:lnTo>
                  <a:lnTo>
                    <a:pt x="40" y="188"/>
                  </a:lnTo>
                  <a:lnTo>
                    <a:pt x="40" y="200"/>
                  </a:lnTo>
                  <a:lnTo>
                    <a:pt x="43" y="212"/>
                  </a:lnTo>
                  <a:lnTo>
                    <a:pt x="52" y="221"/>
                  </a:lnTo>
                  <a:lnTo>
                    <a:pt x="64" y="226"/>
                  </a:lnTo>
                  <a:lnTo>
                    <a:pt x="76" y="226"/>
                  </a:lnTo>
                  <a:lnTo>
                    <a:pt x="88" y="221"/>
                  </a:lnTo>
                  <a:lnTo>
                    <a:pt x="116" y="202"/>
                  </a:lnTo>
                  <a:lnTo>
                    <a:pt x="145" y="188"/>
                  </a:lnTo>
                  <a:lnTo>
                    <a:pt x="108" y="208"/>
                  </a:lnTo>
                  <a:lnTo>
                    <a:pt x="75" y="234"/>
                  </a:lnTo>
                  <a:lnTo>
                    <a:pt x="72" y="247"/>
                  </a:lnTo>
                  <a:lnTo>
                    <a:pt x="75" y="260"/>
                  </a:lnTo>
                  <a:lnTo>
                    <a:pt x="84" y="271"/>
                  </a:lnTo>
                  <a:lnTo>
                    <a:pt x="96" y="277"/>
                  </a:lnTo>
                  <a:lnTo>
                    <a:pt x="110" y="277"/>
                  </a:lnTo>
                  <a:lnTo>
                    <a:pt x="123" y="272"/>
                  </a:lnTo>
                  <a:lnTo>
                    <a:pt x="147" y="255"/>
                  </a:lnTo>
                  <a:lnTo>
                    <a:pt x="169" y="234"/>
                  </a:lnTo>
                  <a:lnTo>
                    <a:pt x="187" y="210"/>
                  </a:lnTo>
                  <a:lnTo>
                    <a:pt x="201" y="184"/>
                  </a:lnTo>
                  <a:lnTo>
                    <a:pt x="213" y="156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34" name="Freeform 1355"/>
            <p:cNvSpPr>
              <a:spLocks noChangeAspect="1"/>
            </p:cNvSpPr>
            <p:nvPr/>
          </p:nvSpPr>
          <p:spPr bwMode="auto">
            <a:xfrm rot="89585" flipH="1">
              <a:off x="4189" y="879"/>
              <a:ext cx="105" cy="52"/>
            </a:xfrm>
            <a:custGeom>
              <a:avLst/>
              <a:gdLst>
                <a:gd name="T0" fmla="*/ 1 w 185"/>
                <a:gd name="T1" fmla="*/ 0 h 137"/>
                <a:gd name="T2" fmla="*/ 0 w 185"/>
                <a:gd name="T3" fmla="*/ 0 h 137"/>
                <a:gd name="T4" fmla="*/ 1 w 185"/>
                <a:gd name="T5" fmla="*/ 0 h 137"/>
                <a:gd name="T6" fmla="*/ 1 w 185"/>
                <a:gd name="T7" fmla="*/ 0 h 137"/>
                <a:gd name="T8" fmla="*/ 1 w 185"/>
                <a:gd name="T9" fmla="*/ 0 h 137"/>
                <a:gd name="T10" fmla="*/ 1 w 185"/>
                <a:gd name="T11" fmla="*/ 0 h 137"/>
                <a:gd name="T12" fmla="*/ 1 w 185"/>
                <a:gd name="T13" fmla="*/ 0 h 137"/>
                <a:gd name="T14" fmla="*/ 1 w 185"/>
                <a:gd name="T15" fmla="*/ 0 h 137"/>
                <a:gd name="T16" fmla="*/ 1 w 185"/>
                <a:gd name="T17" fmla="*/ 0 h 137"/>
                <a:gd name="T18" fmla="*/ 1 w 185"/>
                <a:gd name="T19" fmla="*/ 0 h 137"/>
                <a:gd name="T20" fmla="*/ 1 w 185"/>
                <a:gd name="T21" fmla="*/ 0 h 137"/>
                <a:gd name="T22" fmla="*/ 1 w 185"/>
                <a:gd name="T23" fmla="*/ 0 h 137"/>
                <a:gd name="T24" fmla="*/ 1 w 185"/>
                <a:gd name="T25" fmla="*/ 0 h 137"/>
                <a:gd name="T26" fmla="*/ 1 w 185"/>
                <a:gd name="T27" fmla="*/ 0 h 137"/>
                <a:gd name="T28" fmla="*/ 1 w 185"/>
                <a:gd name="T29" fmla="*/ 0 h 137"/>
                <a:gd name="T30" fmla="*/ 1 w 185"/>
                <a:gd name="T31" fmla="*/ 0 h 137"/>
                <a:gd name="T32" fmla="*/ 1 w 185"/>
                <a:gd name="T33" fmla="*/ 0 h 137"/>
                <a:gd name="T34" fmla="*/ 1 w 185"/>
                <a:gd name="T35" fmla="*/ 0 h 137"/>
                <a:gd name="T36" fmla="*/ 1 w 185"/>
                <a:gd name="T37" fmla="*/ 0 h 137"/>
                <a:gd name="T38" fmla="*/ 1 w 185"/>
                <a:gd name="T39" fmla="*/ 0 h 137"/>
                <a:gd name="T40" fmla="*/ 1 w 185"/>
                <a:gd name="T41" fmla="*/ 0 h 137"/>
                <a:gd name="T42" fmla="*/ 1 w 185"/>
                <a:gd name="T43" fmla="*/ 0 h 137"/>
                <a:gd name="T44" fmla="*/ 1 w 185"/>
                <a:gd name="T45" fmla="*/ 0 h 137"/>
                <a:gd name="T46" fmla="*/ 1 w 185"/>
                <a:gd name="T47" fmla="*/ 0 h 137"/>
                <a:gd name="T48" fmla="*/ 1 w 185"/>
                <a:gd name="T49" fmla="*/ 0 h 137"/>
                <a:gd name="T50" fmla="*/ 1 w 185"/>
                <a:gd name="T51" fmla="*/ 0 h 1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5" h="137">
                  <a:moveTo>
                    <a:pt x="1" y="64"/>
                  </a:moveTo>
                  <a:lnTo>
                    <a:pt x="0" y="48"/>
                  </a:lnTo>
                  <a:lnTo>
                    <a:pt x="1" y="32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38" y="1"/>
                  </a:lnTo>
                  <a:lnTo>
                    <a:pt x="20" y="30"/>
                  </a:lnTo>
                  <a:lnTo>
                    <a:pt x="38" y="1"/>
                  </a:lnTo>
                  <a:lnTo>
                    <a:pt x="64" y="0"/>
                  </a:lnTo>
                  <a:lnTo>
                    <a:pt x="88" y="1"/>
                  </a:lnTo>
                  <a:lnTo>
                    <a:pt x="112" y="9"/>
                  </a:lnTo>
                  <a:lnTo>
                    <a:pt x="134" y="22"/>
                  </a:lnTo>
                  <a:lnTo>
                    <a:pt x="153" y="38"/>
                  </a:lnTo>
                  <a:lnTo>
                    <a:pt x="169" y="59"/>
                  </a:lnTo>
                  <a:lnTo>
                    <a:pt x="180" y="81"/>
                  </a:lnTo>
                  <a:lnTo>
                    <a:pt x="185" y="107"/>
                  </a:lnTo>
                  <a:lnTo>
                    <a:pt x="174" y="120"/>
                  </a:lnTo>
                  <a:lnTo>
                    <a:pt x="158" y="131"/>
                  </a:lnTo>
                  <a:lnTo>
                    <a:pt x="140" y="136"/>
                  </a:lnTo>
                  <a:lnTo>
                    <a:pt x="121" y="137"/>
                  </a:lnTo>
                  <a:lnTo>
                    <a:pt x="110" y="117"/>
                  </a:lnTo>
                  <a:lnTo>
                    <a:pt x="92" y="97"/>
                  </a:lnTo>
                  <a:lnTo>
                    <a:pt x="73" y="83"/>
                  </a:lnTo>
                  <a:lnTo>
                    <a:pt x="51" y="72"/>
                  </a:lnTo>
                  <a:lnTo>
                    <a:pt x="27" y="65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35" name="Freeform 1356"/>
            <p:cNvSpPr>
              <a:spLocks/>
            </p:cNvSpPr>
            <p:nvPr/>
          </p:nvSpPr>
          <p:spPr bwMode="auto">
            <a:xfrm rot="380768">
              <a:off x="4228" y="753"/>
              <a:ext cx="320" cy="324"/>
            </a:xfrm>
            <a:custGeom>
              <a:avLst/>
              <a:gdLst>
                <a:gd name="T0" fmla="*/ 1 w 460"/>
                <a:gd name="T1" fmla="*/ 0 h 621"/>
                <a:gd name="T2" fmla="*/ 1 w 460"/>
                <a:gd name="T3" fmla="*/ 1 h 621"/>
                <a:gd name="T4" fmla="*/ 2 w 460"/>
                <a:gd name="T5" fmla="*/ 1 h 621"/>
                <a:gd name="T6" fmla="*/ 2 w 460"/>
                <a:gd name="T7" fmla="*/ 1 h 621"/>
                <a:gd name="T8" fmla="*/ 3 w 460"/>
                <a:gd name="T9" fmla="*/ 1 h 621"/>
                <a:gd name="T10" fmla="*/ 3 w 460"/>
                <a:gd name="T11" fmla="*/ 1 h 621"/>
                <a:gd name="T12" fmla="*/ 3 w 460"/>
                <a:gd name="T13" fmla="*/ 1 h 621"/>
                <a:gd name="T14" fmla="*/ 3 w 460"/>
                <a:gd name="T15" fmla="*/ 1 h 621"/>
                <a:gd name="T16" fmla="*/ 2 w 460"/>
                <a:gd name="T17" fmla="*/ 1 h 621"/>
                <a:gd name="T18" fmla="*/ 2 w 460"/>
                <a:gd name="T19" fmla="*/ 1 h 621"/>
                <a:gd name="T20" fmla="*/ 1 w 460"/>
                <a:gd name="T21" fmla="*/ 1 h 621"/>
                <a:gd name="T22" fmla="*/ 1 w 460"/>
                <a:gd name="T23" fmla="*/ 1 h 621"/>
                <a:gd name="T24" fmla="*/ 1 w 460"/>
                <a:gd name="T25" fmla="*/ 1 h 621"/>
                <a:gd name="T26" fmla="*/ 0 w 460"/>
                <a:gd name="T27" fmla="*/ 1 h 621"/>
                <a:gd name="T28" fmla="*/ 1 w 460"/>
                <a:gd name="T29" fmla="*/ 1 h 621"/>
                <a:gd name="T30" fmla="*/ 1 w 460"/>
                <a:gd name="T31" fmla="*/ 1 h 621"/>
                <a:gd name="T32" fmla="*/ 1 w 460"/>
                <a:gd name="T33" fmla="*/ 1 h 621"/>
                <a:gd name="T34" fmla="*/ 1 w 460"/>
                <a:gd name="T35" fmla="*/ 1 h 621"/>
                <a:gd name="T36" fmla="*/ 1 w 460"/>
                <a:gd name="T37" fmla="*/ 1 h 621"/>
                <a:gd name="T38" fmla="*/ 2 w 460"/>
                <a:gd name="T39" fmla="*/ 1 h 621"/>
                <a:gd name="T40" fmla="*/ 2 w 460"/>
                <a:gd name="T41" fmla="*/ 1 h 621"/>
                <a:gd name="T42" fmla="*/ 2 w 460"/>
                <a:gd name="T43" fmla="*/ 1 h 621"/>
                <a:gd name="T44" fmla="*/ 2 w 460"/>
                <a:gd name="T45" fmla="*/ 1 h 621"/>
                <a:gd name="T46" fmla="*/ 2 w 460"/>
                <a:gd name="T47" fmla="*/ 1 h 621"/>
                <a:gd name="T48" fmla="*/ 1 w 460"/>
                <a:gd name="T49" fmla="*/ 1 h 621"/>
                <a:gd name="T50" fmla="*/ 1 w 460"/>
                <a:gd name="T51" fmla="*/ 1 h 621"/>
                <a:gd name="T52" fmla="*/ 1 w 460"/>
                <a:gd name="T53" fmla="*/ 1 h 621"/>
                <a:gd name="T54" fmla="*/ 1 w 460"/>
                <a:gd name="T55" fmla="*/ 1 h 621"/>
                <a:gd name="T56" fmla="*/ 1 w 460"/>
                <a:gd name="T57" fmla="*/ 1 h 621"/>
                <a:gd name="T58" fmla="*/ 1 w 460"/>
                <a:gd name="T59" fmla="*/ 1 h 621"/>
                <a:gd name="T60" fmla="*/ 1 w 460"/>
                <a:gd name="T61" fmla="*/ 0 h 6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60" h="621">
                  <a:moveTo>
                    <a:pt x="228" y="0"/>
                  </a:moveTo>
                  <a:lnTo>
                    <a:pt x="264" y="51"/>
                  </a:lnTo>
                  <a:lnTo>
                    <a:pt x="327" y="69"/>
                  </a:lnTo>
                  <a:lnTo>
                    <a:pt x="402" y="117"/>
                  </a:lnTo>
                  <a:lnTo>
                    <a:pt x="439" y="153"/>
                  </a:lnTo>
                  <a:lnTo>
                    <a:pt x="460" y="195"/>
                  </a:lnTo>
                  <a:lnTo>
                    <a:pt x="441" y="320"/>
                  </a:lnTo>
                  <a:lnTo>
                    <a:pt x="421" y="396"/>
                  </a:lnTo>
                  <a:lnTo>
                    <a:pt x="362" y="519"/>
                  </a:lnTo>
                  <a:lnTo>
                    <a:pt x="290" y="585"/>
                  </a:lnTo>
                  <a:lnTo>
                    <a:pt x="239" y="621"/>
                  </a:lnTo>
                  <a:lnTo>
                    <a:pt x="157" y="605"/>
                  </a:lnTo>
                  <a:lnTo>
                    <a:pt x="118" y="568"/>
                  </a:lnTo>
                  <a:lnTo>
                    <a:pt x="0" y="368"/>
                  </a:lnTo>
                  <a:lnTo>
                    <a:pt x="41" y="334"/>
                  </a:lnTo>
                  <a:lnTo>
                    <a:pt x="100" y="416"/>
                  </a:lnTo>
                  <a:lnTo>
                    <a:pt x="143" y="513"/>
                  </a:lnTo>
                  <a:lnTo>
                    <a:pt x="183" y="552"/>
                  </a:lnTo>
                  <a:lnTo>
                    <a:pt x="255" y="522"/>
                  </a:lnTo>
                  <a:lnTo>
                    <a:pt x="286" y="490"/>
                  </a:lnTo>
                  <a:lnTo>
                    <a:pt x="335" y="370"/>
                  </a:lnTo>
                  <a:lnTo>
                    <a:pt x="366" y="254"/>
                  </a:lnTo>
                  <a:lnTo>
                    <a:pt x="371" y="193"/>
                  </a:lnTo>
                  <a:lnTo>
                    <a:pt x="297" y="108"/>
                  </a:lnTo>
                  <a:lnTo>
                    <a:pt x="226" y="85"/>
                  </a:lnTo>
                  <a:lnTo>
                    <a:pt x="150" y="140"/>
                  </a:lnTo>
                  <a:lnTo>
                    <a:pt x="107" y="163"/>
                  </a:lnTo>
                  <a:lnTo>
                    <a:pt x="115" y="76"/>
                  </a:lnTo>
                  <a:lnTo>
                    <a:pt x="153" y="48"/>
                  </a:lnTo>
                  <a:lnTo>
                    <a:pt x="195" y="3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36" name="Freeform 1357"/>
            <p:cNvSpPr>
              <a:spLocks/>
            </p:cNvSpPr>
            <p:nvPr/>
          </p:nvSpPr>
          <p:spPr bwMode="auto">
            <a:xfrm rot="380768">
              <a:off x="4261" y="768"/>
              <a:ext cx="62" cy="55"/>
            </a:xfrm>
            <a:custGeom>
              <a:avLst/>
              <a:gdLst>
                <a:gd name="T0" fmla="*/ 0 w 90"/>
                <a:gd name="T1" fmla="*/ 1 h 108"/>
                <a:gd name="T2" fmla="*/ 1 w 90"/>
                <a:gd name="T3" fmla="*/ 0 h 108"/>
                <a:gd name="T4" fmla="*/ 1 w 90"/>
                <a:gd name="T5" fmla="*/ 1 h 108"/>
                <a:gd name="T6" fmla="*/ 1 w 90"/>
                <a:gd name="T7" fmla="*/ 1 h 108"/>
                <a:gd name="T8" fmla="*/ 1 w 90"/>
                <a:gd name="T9" fmla="*/ 1 h 108"/>
                <a:gd name="T10" fmla="*/ 1 w 90"/>
                <a:gd name="T11" fmla="*/ 1 h 108"/>
                <a:gd name="T12" fmla="*/ 1 w 90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8">
                  <a:moveTo>
                    <a:pt x="0" y="50"/>
                  </a:moveTo>
                  <a:lnTo>
                    <a:pt x="60" y="0"/>
                  </a:lnTo>
                  <a:lnTo>
                    <a:pt x="90" y="3"/>
                  </a:lnTo>
                  <a:lnTo>
                    <a:pt x="63" y="108"/>
                  </a:lnTo>
                  <a:lnTo>
                    <a:pt x="39" y="102"/>
                  </a:lnTo>
                  <a:lnTo>
                    <a:pt x="21" y="81"/>
                  </a:lnTo>
                  <a:lnTo>
                    <a:pt x="21" y="54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737" name="Freeform 1358"/>
            <p:cNvSpPr>
              <a:spLocks/>
            </p:cNvSpPr>
            <p:nvPr/>
          </p:nvSpPr>
          <p:spPr bwMode="auto">
            <a:xfrm rot="380768">
              <a:off x="4120" y="784"/>
              <a:ext cx="160" cy="217"/>
            </a:xfrm>
            <a:custGeom>
              <a:avLst/>
              <a:gdLst>
                <a:gd name="T0" fmla="*/ 1 w 233"/>
                <a:gd name="T1" fmla="*/ 1 h 417"/>
                <a:gd name="T2" fmla="*/ 1 w 233"/>
                <a:gd name="T3" fmla="*/ 1 h 417"/>
                <a:gd name="T4" fmla="*/ 1 w 233"/>
                <a:gd name="T5" fmla="*/ 1 h 417"/>
                <a:gd name="T6" fmla="*/ 1 w 233"/>
                <a:gd name="T7" fmla="*/ 1 h 417"/>
                <a:gd name="T8" fmla="*/ 1 w 233"/>
                <a:gd name="T9" fmla="*/ 1 h 417"/>
                <a:gd name="T10" fmla="*/ 1 w 233"/>
                <a:gd name="T11" fmla="*/ 1 h 417"/>
                <a:gd name="T12" fmla="*/ 1 w 233"/>
                <a:gd name="T13" fmla="*/ 1 h 417"/>
                <a:gd name="T14" fmla="*/ 1 w 233"/>
                <a:gd name="T15" fmla="*/ 1 h 417"/>
                <a:gd name="T16" fmla="*/ 1 w 233"/>
                <a:gd name="T17" fmla="*/ 1 h 417"/>
                <a:gd name="T18" fmla="*/ 1 w 233"/>
                <a:gd name="T19" fmla="*/ 1 h 417"/>
                <a:gd name="T20" fmla="*/ 1 w 233"/>
                <a:gd name="T21" fmla="*/ 1 h 417"/>
                <a:gd name="T22" fmla="*/ 1 w 233"/>
                <a:gd name="T23" fmla="*/ 1 h 417"/>
                <a:gd name="T24" fmla="*/ 0 w 233"/>
                <a:gd name="T25" fmla="*/ 1 h 417"/>
                <a:gd name="T26" fmla="*/ 1 w 233"/>
                <a:gd name="T27" fmla="*/ 1 h 417"/>
                <a:gd name="T28" fmla="*/ 1 w 233"/>
                <a:gd name="T29" fmla="*/ 1 h 417"/>
                <a:gd name="T30" fmla="*/ 1 w 233"/>
                <a:gd name="T31" fmla="*/ 1 h 417"/>
                <a:gd name="T32" fmla="*/ 1 w 233"/>
                <a:gd name="T33" fmla="*/ 0 h 417"/>
                <a:gd name="T34" fmla="*/ 1 w 233"/>
                <a:gd name="T35" fmla="*/ 1 h 4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3" h="417">
                  <a:moveTo>
                    <a:pt x="204" y="42"/>
                  </a:moveTo>
                  <a:lnTo>
                    <a:pt x="126" y="122"/>
                  </a:lnTo>
                  <a:lnTo>
                    <a:pt x="58" y="247"/>
                  </a:lnTo>
                  <a:lnTo>
                    <a:pt x="35" y="313"/>
                  </a:lnTo>
                  <a:lnTo>
                    <a:pt x="75" y="351"/>
                  </a:lnTo>
                  <a:lnTo>
                    <a:pt x="201" y="345"/>
                  </a:lnTo>
                  <a:lnTo>
                    <a:pt x="233" y="397"/>
                  </a:lnTo>
                  <a:lnTo>
                    <a:pt x="149" y="417"/>
                  </a:lnTo>
                  <a:lnTo>
                    <a:pt x="79" y="411"/>
                  </a:lnTo>
                  <a:lnTo>
                    <a:pt x="53" y="402"/>
                  </a:lnTo>
                  <a:lnTo>
                    <a:pt x="34" y="386"/>
                  </a:lnTo>
                  <a:lnTo>
                    <a:pt x="1" y="333"/>
                  </a:lnTo>
                  <a:lnTo>
                    <a:pt x="0" y="285"/>
                  </a:lnTo>
                  <a:lnTo>
                    <a:pt x="28" y="242"/>
                  </a:lnTo>
                  <a:lnTo>
                    <a:pt x="95" y="118"/>
                  </a:lnTo>
                  <a:lnTo>
                    <a:pt x="133" y="72"/>
                  </a:lnTo>
                  <a:lnTo>
                    <a:pt x="191" y="0"/>
                  </a:lnTo>
                  <a:lnTo>
                    <a:pt x="204" y="4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111624" name="Rectangle 1417"/>
          <p:cNvSpPr>
            <a:spLocks noChangeArrowheads="1"/>
          </p:cNvSpPr>
          <p:nvPr/>
        </p:nvSpPr>
        <p:spPr bwMode="auto">
          <a:xfrm>
            <a:off x="3981450" y="1752600"/>
            <a:ext cx="12763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500" dirty="0">
                <a:solidFill>
                  <a:schemeClr val="tx1"/>
                </a:solidFill>
                <a:latin typeface="HG創英角ﾎﾟｯﾌﾟ体" panose="040B0A09000000000000" pitchFamily="49" charset="-128"/>
                <a:ea typeface="HG創英角ﾎﾟｯﾌﾟ体" panose="040B0A09000000000000" pitchFamily="49" charset="-128"/>
              </a:rPr>
              <a:t>改善意欲</a:t>
            </a:r>
            <a:endParaRPr lang="ja-JP" altLang="en-US" sz="2400" b="0" dirty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1625" name="Rectangle 1418"/>
          <p:cNvSpPr>
            <a:spLocks noChangeArrowheads="1"/>
          </p:cNvSpPr>
          <p:nvPr/>
        </p:nvSpPr>
        <p:spPr bwMode="auto">
          <a:xfrm>
            <a:off x="1911351" y="3344863"/>
            <a:ext cx="9572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500" dirty="0">
                <a:solidFill>
                  <a:schemeClr val="tx1"/>
                </a:solidFill>
                <a:latin typeface="HG創英角ﾎﾟｯﾌﾟ体" panose="040B0A09000000000000" pitchFamily="49" charset="-128"/>
                <a:ea typeface="HG創英角ﾎﾟｯﾌﾟ体" panose="040B0A09000000000000" pitchFamily="49" charset="-128"/>
              </a:rPr>
              <a:t>計画性</a:t>
            </a:r>
            <a:endParaRPr lang="ja-JP" altLang="en-US" sz="2400" b="0" dirty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1626" name="Rectangle 1419"/>
          <p:cNvSpPr>
            <a:spLocks noChangeArrowheads="1"/>
          </p:cNvSpPr>
          <p:nvPr/>
        </p:nvSpPr>
        <p:spPr bwMode="auto">
          <a:xfrm>
            <a:off x="6286958" y="3352800"/>
            <a:ext cx="154689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HG創英角ﾎﾟｯﾌﾟ体" panose="040B0A09000000000000" pitchFamily="49" charset="-128"/>
              </a:rPr>
              <a:t>手法活用度</a:t>
            </a:r>
          </a:p>
        </p:txBody>
      </p:sp>
      <p:grpSp>
        <p:nvGrpSpPr>
          <p:cNvPr id="111627" name="Group 1637"/>
          <p:cNvGrpSpPr>
            <a:grpSpLocks/>
          </p:cNvGrpSpPr>
          <p:nvPr/>
        </p:nvGrpSpPr>
        <p:grpSpPr bwMode="auto">
          <a:xfrm>
            <a:off x="8915400" y="1066800"/>
            <a:ext cx="838200" cy="1219200"/>
            <a:chOff x="4656" y="672"/>
            <a:chExt cx="528" cy="768"/>
          </a:xfrm>
        </p:grpSpPr>
        <p:sp>
          <p:nvSpPr>
            <p:cNvPr id="111642" name="Freeform 1439"/>
            <p:cNvSpPr>
              <a:spLocks noChangeAspect="1"/>
            </p:cNvSpPr>
            <p:nvPr/>
          </p:nvSpPr>
          <p:spPr bwMode="auto">
            <a:xfrm rot="1075798" flipH="1">
              <a:off x="4852" y="740"/>
              <a:ext cx="19" cy="30"/>
            </a:xfrm>
            <a:custGeom>
              <a:avLst/>
              <a:gdLst>
                <a:gd name="T0" fmla="*/ 0 w 45"/>
                <a:gd name="T1" fmla="*/ 0 h 71"/>
                <a:gd name="T2" fmla="*/ 0 w 45"/>
                <a:gd name="T3" fmla="*/ 0 h 71"/>
                <a:gd name="T4" fmla="*/ 0 w 45"/>
                <a:gd name="T5" fmla="*/ 0 h 71"/>
                <a:gd name="T6" fmla="*/ 0 w 45"/>
                <a:gd name="T7" fmla="*/ 0 h 71"/>
                <a:gd name="T8" fmla="*/ 0 w 45"/>
                <a:gd name="T9" fmla="*/ 0 h 71"/>
                <a:gd name="T10" fmla="*/ 0 w 45"/>
                <a:gd name="T11" fmla="*/ 0 h 71"/>
                <a:gd name="T12" fmla="*/ 0 w 45"/>
                <a:gd name="T13" fmla="*/ 0 h 71"/>
                <a:gd name="T14" fmla="*/ 0 w 45"/>
                <a:gd name="T15" fmla="*/ 0 h 71"/>
                <a:gd name="T16" fmla="*/ 0 w 45"/>
                <a:gd name="T17" fmla="*/ 0 h 71"/>
                <a:gd name="T18" fmla="*/ 0 w 45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1">
                  <a:moveTo>
                    <a:pt x="29" y="5"/>
                  </a:moveTo>
                  <a:lnTo>
                    <a:pt x="19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4"/>
                  </a:lnTo>
                  <a:lnTo>
                    <a:pt x="6" y="50"/>
                  </a:lnTo>
                  <a:lnTo>
                    <a:pt x="14" y="63"/>
                  </a:lnTo>
                  <a:lnTo>
                    <a:pt x="27" y="71"/>
                  </a:lnTo>
                  <a:lnTo>
                    <a:pt x="37" y="71"/>
                  </a:lnTo>
                  <a:lnTo>
                    <a:pt x="45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43" name="Freeform 1440"/>
            <p:cNvSpPr>
              <a:spLocks noChangeAspect="1"/>
            </p:cNvSpPr>
            <p:nvPr/>
          </p:nvSpPr>
          <p:spPr bwMode="auto">
            <a:xfrm rot="1075798" flipH="1">
              <a:off x="4794" y="813"/>
              <a:ext cx="290" cy="245"/>
            </a:xfrm>
            <a:custGeom>
              <a:avLst/>
              <a:gdLst>
                <a:gd name="T0" fmla="*/ 0 w 606"/>
                <a:gd name="T1" fmla="*/ 0 h 535"/>
                <a:gd name="T2" fmla="*/ 0 w 606"/>
                <a:gd name="T3" fmla="*/ 0 h 535"/>
                <a:gd name="T4" fmla="*/ 0 w 606"/>
                <a:gd name="T5" fmla="*/ 0 h 535"/>
                <a:gd name="T6" fmla="*/ 0 w 606"/>
                <a:gd name="T7" fmla="*/ 0 h 535"/>
                <a:gd name="T8" fmla="*/ 0 w 606"/>
                <a:gd name="T9" fmla="*/ 0 h 535"/>
                <a:gd name="T10" fmla="*/ 0 w 606"/>
                <a:gd name="T11" fmla="*/ 0 h 535"/>
                <a:gd name="T12" fmla="*/ 0 w 606"/>
                <a:gd name="T13" fmla="*/ 0 h 535"/>
                <a:gd name="T14" fmla="*/ 0 w 606"/>
                <a:gd name="T15" fmla="*/ 0 h 535"/>
                <a:gd name="T16" fmla="*/ 0 w 606"/>
                <a:gd name="T17" fmla="*/ 0 h 535"/>
                <a:gd name="T18" fmla="*/ 0 w 606"/>
                <a:gd name="T19" fmla="*/ 0 h 535"/>
                <a:gd name="T20" fmla="*/ 0 w 606"/>
                <a:gd name="T21" fmla="*/ 0 h 535"/>
                <a:gd name="T22" fmla="*/ 0 w 606"/>
                <a:gd name="T23" fmla="*/ 0 h 535"/>
                <a:gd name="T24" fmla="*/ 0 w 606"/>
                <a:gd name="T25" fmla="*/ 0 h 535"/>
                <a:gd name="T26" fmla="*/ 0 w 606"/>
                <a:gd name="T27" fmla="*/ 0 h 535"/>
                <a:gd name="T28" fmla="*/ 0 w 606"/>
                <a:gd name="T29" fmla="*/ 0 h 535"/>
                <a:gd name="T30" fmla="*/ 0 w 606"/>
                <a:gd name="T31" fmla="*/ 0 h 535"/>
                <a:gd name="T32" fmla="*/ 0 w 606"/>
                <a:gd name="T33" fmla="*/ 0 h 535"/>
                <a:gd name="T34" fmla="*/ 0 w 606"/>
                <a:gd name="T35" fmla="*/ 0 h 535"/>
                <a:gd name="T36" fmla="*/ 0 w 606"/>
                <a:gd name="T37" fmla="*/ 0 h 535"/>
                <a:gd name="T38" fmla="*/ 0 w 606"/>
                <a:gd name="T39" fmla="*/ 0 h 535"/>
                <a:gd name="T40" fmla="*/ 0 w 606"/>
                <a:gd name="T41" fmla="*/ 0 h 535"/>
                <a:gd name="T42" fmla="*/ 0 w 606"/>
                <a:gd name="T43" fmla="*/ 0 h 535"/>
                <a:gd name="T44" fmla="*/ 0 w 606"/>
                <a:gd name="T45" fmla="*/ 0 h 535"/>
                <a:gd name="T46" fmla="*/ 0 w 606"/>
                <a:gd name="T47" fmla="*/ 0 h 535"/>
                <a:gd name="T48" fmla="*/ 0 w 606"/>
                <a:gd name="T49" fmla="*/ 0 h 535"/>
                <a:gd name="T50" fmla="*/ 0 w 606"/>
                <a:gd name="T51" fmla="*/ 0 h 535"/>
                <a:gd name="T52" fmla="*/ 0 w 606"/>
                <a:gd name="T53" fmla="*/ 0 h 535"/>
                <a:gd name="T54" fmla="*/ 0 w 606"/>
                <a:gd name="T55" fmla="*/ 0 h 535"/>
                <a:gd name="T56" fmla="*/ 0 w 606"/>
                <a:gd name="T57" fmla="*/ 0 h 535"/>
                <a:gd name="T58" fmla="*/ 0 w 606"/>
                <a:gd name="T59" fmla="*/ 0 h 535"/>
                <a:gd name="T60" fmla="*/ 0 w 606"/>
                <a:gd name="T61" fmla="*/ 0 h 535"/>
                <a:gd name="T62" fmla="*/ 0 w 606"/>
                <a:gd name="T63" fmla="*/ 0 h 535"/>
                <a:gd name="T64" fmla="*/ 0 w 606"/>
                <a:gd name="T65" fmla="*/ 0 h 535"/>
                <a:gd name="T66" fmla="*/ 0 w 606"/>
                <a:gd name="T67" fmla="*/ 0 h 5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6" h="535">
                  <a:moveTo>
                    <a:pt x="528" y="2"/>
                  </a:moveTo>
                  <a:lnTo>
                    <a:pt x="545" y="24"/>
                  </a:lnTo>
                  <a:lnTo>
                    <a:pt x="556" y="47"/>
                  </a:lnTo>
                  <a:lnTo>
                    <a:pt x="558" y="76"/>
                  </a:lnTo>
                  <a:lnTo>
                    <a:pt x="552" y="101"/>
                  </a:lnTo>
                  <a:lnTo>
                    <a:pt x="575" y="114"/>
                  </a:lnTo>
                  <a:lnTo>
                    <a:pt x="593" y="134"/>
                  </a:lnTo>
                  <a:lnTo>
                    <a:pt x="601" y="158"/>
                  </a:lnTo>
                  <a:lnTo>
                    <a:pt x="606" y="181"/>
                  </a:lnTo>
                  <a:lnTo>
                    <a:pt x="599" y="207"/>
                  </a:lnTo>
                  <a:lnTo>
                    <a:pt x="586" y="229"/>
                  </a:lnTo>
                  <a:lnTo>
                    <a:pt x="569" y="246"/>
                  </a:lnTo>
                  <a:lnTo>
                    <a:pt x="545" y="257"/>
                  </a:lnTo>
                  <a:lnTo>
                    <a:pt x="547" y="285"/>
                  </a:lnTo>
                  <a:lnTo>
                    <a:pt x="547" y="313"/>
                  </a:lnTo>
                  <a:lnTo>
                    <a:pt x="541" y="341"/>
                  </a:lnTo>
                  <a:lnTo>
                    <a:pt x="530" y="367"/>
                  </a:lnTo>
                  <a:lnTo>
                    <a:pt x="509" y="393"/>
                  </a:lnTo>
                  <a:lnTo>
                    <a:pt x="481" y="414"/>
                  </a:lnTo>
                  <a:lnTo>
                    <a:pt x="450" y="429"/>
                  </a:lnTo>
                  <a:lnTo>
                    <a:pt x="416" y="438"/>
                  </a:lnTo>
                  <a:lnTo>
                    <a:pt x="381" y="438"/>
                  </a:lnTo>
                  <a:lnTo>
                    <a:pt x="388" y="462"/>
                  </a:lnTo>
                  <a:lnTo>
                    <a:pt x="388" y="483"/>
                  </a:lnTo>
                  <a:lnTo>
                    <a:pt x="377" y="505"/>
                  </a:lnTo>
                  <a:lnTo>
                    <a:pt x="362" y="522"/>
                  </a:lnTo>
                  <a:lnTo>
                    <a:pt x="340" y="533"/>
                  </a:lnTo>
                  <a:lnTo>
                    <a:pt x="319" y="535"/>
                  </a:lnTo>
                  <a:lnTo>
                    <a:pt x="295" y="533"/>
                  </a:lnTo>
                  <a:lnTo>
                    <a:pt x="276" y="522"/>
                  </a:lnTo>
                  <a:lnTo>
                    <a:pt x="258" y="505"/>
                  </a:lnTo>
                  <a:lnTo>
                    <a:pt x="248" y="486"/>
                  </a:lnTo>
                  <a:lnTo>
                    <a:pt x="248" y="468"/>
                  </a:lnTo>
                  <a:lnTo>
                    <a:pt x="250" y="451"/>
                  </a:lnTo>
                  <a:lnTo>
                    <a:pt x="261" y="436"/>
                  </a:lnTo>
                  <a:lnTo>
                    <a:pt x="230" y="412"/>
                  </a:lnTo>
                  <a:lnTo>
                    <a:pt x="202" y="386"/>
                  </a:lnTo>
                  <a:lnTo>
                    <a:pt x="181" y="354"/>
                  </a:lnTo>
                  <a:lnTo>
                    <a:pt x="163" y="319"/>
                  </a:lnTo>
                  <a:lnTo>
                    <a:pt x="131" y="322"/>
                  </a:lnTo>
                  <a:lnTo>
                    <a:pt x="101" y="317"/>
                  </a:lnTo>
                  <a:lnTo>
                    <a:pt x="73" y="304"/>
                  </a:lnTo>
                  <a:lnTo>
                    <a:pt x="47" y="287"/>
                  </a:lnTo>
                  <a:lnTo>
                    <a:pt x="28" y="263"/>
                  </a:lnTo>
                  <a:lnTo>
                    <a:pt x="12" y="235"/>
                  </a:lnTo>
                  <a:lnTo>
                    <a:pt x="6" y="203"/>
                  </a:lnTo>
                  <a:lnTo>
                    <a:pt x="0" y="181"/>
                  </a:lnTo>
                  <a:lnTo>
                    <a:pt x="0" y="155"/>
                  </a:lnTo>
                  <a:lnTo>
                    <a:pt x="8" y="134"/>
                  </a:lnTo>
                  <a:lnTo>
                    <a:pt x="23" y="114"/>
                  </a:lnTo>
                  <a:lnTo>
                    <a:pt x="45" y="101"/>
                  </a:lnTo>
                  <a:lnTo>
                    <a:pt x="69" y="97"/>
                  </a:lnTo>
                  <a:lnTo>
                    <a:pt x="92" y="99"/>
                  </a:lnTo>
                  <a:lnTo>
                    <a:pt x="114" y="108"/>
                  </a:lnTo>
                  <a:lnTo>
                    <a:pt x="131" y="125"/>
                  </a:lnTo>
                  <a:lnTo>
                    <a:pt x="148" y="181"/>
                  </a:lnTo>
                  <a:lnTo>
                    <a:pt x="179" y="181"/>
                  </a:lnTo>
                  <a:lnTo>
                    <a:pt x="174" y="153"/>
                  </a:lnTo>
                  <a:lnTo>
                    <a:pt x="174" y="123"/>
                  </a:lnTo>
                  <a:lnTo>
                    <a:pt x="179" y="95"/>
                  </a:lnTo>
                  <a:lnTo>
                    <a:pt x="179" y="78"/>
                  </a:lnTo>
                  <a:lnTo>
                    <a:pt x="187" y="63"/>
                  </a:lnTo>
                  <a:lnTo>
                    <a:pt x="200" y="54"/>
                  </a:lnTo>
                  <a:lnTo>
                    <a:pt x="271" y="32"/>
                  </a:lnTo>
                  <a:lnTo>
                    <a:pt x="340" y="15"/>
                  </a:lnTo>
                  <a:lnTo>
                    <a:pt x="414" y="4"/>
                  </a:lnTo>
                  <a:lnTo>
                    <a:pt x="485" y="0"/>
                  </a:lnTo>
                  <a:lnTo>
                    <a:pt x="528" y="2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44" name="Freeform 1441"/>
            <p:cNvSpPr>
              <a:spLocks noChangeAspect="1"/>
            </p:cNvSpPr>
            <p:nvPr/>
          </p:nvSpPr>
          <p:spPr bwMode="auto">
            <a:xfrm rot="1075798" flipH="1">
              <a:off x="5020" y="944"/>
              <a:ext cx="19" cy="30"/>
            </a:xfrm>
            <a:custGeom>
              <a:avLst/>
              <a:gdLst>
                <a:gd name="T0" fmla="*/ 1 w 37"/>
                <a:gd name="T1" fmla="*/ 0 h 61"/>
                <a:gd name="T2" fmla="*/ 1 w 37"/>
                <a:gd name="T3" fmla="*/ 0 h 61"/>
                <a:gd name="T4" fmla="*/ 1 w 37"/>
                <a:gd name="T5" fmla="*/ 0 h 61"/>
                <a:gd name="T6" fmla="*/ 1 w 37"/>
                <a:gd name="T7" fmla="*/ 0 h 61"/>
                <a:gd name="T8" fmla="*/ 0 w 37"/>
                <a:gd name="T9" fmla="*/ 0 h 61"/>
                <a:gd name="T10" fmla="*/ 1 w 37"/>
                <a:gd name="T11" fmla="*/ 0 h 61"/>
                <a:gd name="T12" fmla="*/ 1 w 37"/>
                <a:gd name="T13" fmla="*/ 0 h 61"/>
                <a:gd name="T14" fmla="*/ 1 w 37"/>
                <a:gd name="T15" fmla="*/ 0 h 61"/>
                <a:gd name="T16" fmla="*/ 1 w 37"/>
                <a:gd name="T17" fmla="*/ 0 h 61"/>
                <a:gd name="T18" fmla="*/ 1 w 37"/>
                <a:gd name="T19" fmla="*/ 0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61">
                  <a:moveTo>
                    <a:pt x="24" y="5"/>
                  </a:moveTo>
                  <a:lnTo>
                    <a:pt x="15" y="0"/>
                  </a:lnTo>
                  <a:lnTo>
                    <a:pt x="7" y="5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5" y="44"/>
                  </a:lnTo>
                  <a:lnTo>
                    <a:pt x="13" y="54"/>
                  </a:lnTo>
                  <a:lnTo>
                    <a:pt x="22" y="61"/>
                  </a:lnTo>
                  <a:lnTo>
                    <a:pt x="30" y="59"/>
                  </a:lnTo>
                  <a:lnTo>
                    <a:pt x="37" y="5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45" name="Freeform 1442"/>
            <p:cNvSpPr>
              <a:spLocks noChangeAspect="1"/>
            </p:cNvSpPr>
            <p:nvPr/>
          </p:nvSpPr>
          <p:spPr bwMode="auto">
            <a:xfrm rot="1075798" flipH="1">
              <a:off x="4818" y="823"/>
              <a:ext cx="4" cy="19"/>
            </a:xfrm>
            <a:custGeom>
              <a:avLst/>
              <a:gdLst>
                <a:gd name="T0" fmla="*/ 0 w 19"/>
                <a:gd name="T1" fmla="*/ 0 h 54"/>
                <a:gd name="T2" fmla="*/ 0 w 19"/>
                <a:gd name="T3" fmla="*/ 0 h 54"/>
                <a:gd name="T4" fmla="*/ 0 w 19"/>
                <a:gd name="T5" fmla="*/ 0 h 54"/>
                <a:gd name="T6" fmla="*/ 0 w 19"/>
                <a:gd name="T7" fmla="*/ 0 h 54"/>
                <a:gd name="T8" fmla="*/ 0 w 19"/>
                <a:gd name="T9" fmla="*/ 0 h 54"/>
                <a:gd name="T10" fmla="*/ 0 w 19"/>
                <a:gd name="T11" fmla="*/ 0 h 54"/>
                <a:gd name="T12" fmla="*/ 0 w 19"/>
                <a:gd name="T13" fmla="*/ 0 h 54"/>
                <a:gd name="T14" fmla="*/ 0 w 19"/>
                <a:gd name="T15" fmla="*/ 0 h 54"/>
                <a:gd name="T16" fmla="*/ 0 w 19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4">
                  <a:moveTo>
                    <a:pt x="0" y="4"/>
                  </a:moveTo>
                  <a:lnTo>
                    <a:pt x="6" y="0"/>
                  </a:lnTo>
                  <a:lnTo>
                    <a:pt x="12" y="4"/>
                  </a:lnTo>
                  <a:lnTo>
                    <a:pt x="17" y="15"/>
                  </a:lnTo>
                  <a:lnTo>
                    <a:pt x="19" y="28"/>
                  </a:lnTo>
                  <a:lnTo>
                    <a:pt x="17" y="41"/>
                  </a:lnTo>
                  <a:lnTo>
                    <a:pt x="12" y="51"/>
                  </a:lnTo>
                  <a:lnTo>
                    <a:pt x="6" y="54"/>
                  </a:lnTo>
                  <a:lnTo>
                    <a:pt x="0" y="5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46" name="Freeform 1443"/>
            <p:cNvSpPr>
              <a:spLocks noChangeAspect="1"/>
            </p:cNvSpPr>
            <p:nvPr/>
          </p:nvSpPr>
          <p:spPr bwMode="auto">
            <a:xfrm rot="1075798" flipH="1">
              <a:off x="4834" y="817"/>
              <a:ext cx="3" cy="41"/>
            </a:xfrm>
            <a:custGeom>
              <a:avLst/>
              <a:gdLst>
                <a:gd name="T0" fmla="*/ 0 w 2"/>
                <a:gd name="T1" fmla="*/ 0 h 86"/>
                <a:gd name="T2" fmla="*/ 0 w 2"/>
                <a:gd name="T3" fmla="*/ 0 h 86"/>
                <a:gd name="T4" fmla="*/ 0 w 2"/>
                <a:gd name="T5" fmla="*/ 0 h 86"/>
                <a:gd name="T6" fmla="*/ 710 w 2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6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" y="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47" name="Freeform 1444"/>
            <p:cNvSpPr>
              <a:spLocks noChangeAspect="1"/>
            </p:cNvSpPr>
            <p:nvPr/>
          </p:nvSpPr>
          <p:spPr bwMode="auto">
            <a:xfrm rot="1075798" flipH="1">
              <a:off x="4826" y="853"/>
              <a:ext cx="59" cy="4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91">
                  <a:moveTo>
                    <a:pt x="0" y="0"/>
                  </a:moveTo>
                  <a:lnTo>
                    <a:pt x="8" y="11"/>
                  </a:lnTo>
                  <a:lnTo>
                    <a:pt x="41" y="9"/>
                  </a:lnTo>
                  <a:lnTo>
                    <a:pt x="73" y="13"/>
                  </a:lnTo>
                  <a:lnTo>
                    <a:pt x="103" y="22"/>
                  </a:lnTo>
                  <a:lnTo>
                    <a:pt x="114" y="28"/>
                  </a:lnTo>
                  <a:lnTo>
                    <a:pt x="121" y="39"/>
                  </a:lnTo>
                  <a:lnTo>
                    <a:pt x="121" y="52"/>
                  </a:lnTo>
                  <a:lnTo>
                    <a:pt x="114" y="63"/>
                  </a:lnTo>
                  <a:lnTo>
                    <a:pt x="103" y="67"/>
                  </a:lnTo>
                  <a:lnTo>
                    <a:pt x="56" y="9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48" name="Freeform 1445"/>
            <p:cNvSpPr>
              <a:spLocks noChangeAspect="1"/>
            </p:cNvSpPr>
            <p:nvPr/>
          </p:nvSpPr>
          <p:spPr bwMode="auto">
            <a:xfrm rot="1075798" flipH="1">
              <a:off x="4925" y="849"/>
              <a:ext cx="55" cy="7"/>
            </a:xfrm>
            <a:custGeom>
              <a:avLst/>
              <a:gdLst>
                <a:gd name="T0" fmla="*/ 0 w 121"/>
                <a:gd name="T1" fmla="*/ 1 h 12"/>
                <a:gd name="T2" fmla="*/ 0 w 121"/>
                <a:gd name="T3" fmla="*/ 1 h 12"/>
                <a:gd name="T4" fmla="*/ 0 w 121"/>
                <a:gd name="T5" fmla="*/ 0 h 12"/>
                <a:gd name="T6" fmla="*/ 0 w 121"/>
                <a:gd name="T7" fmla="*/ 1 h 12"/>
                <a:gd name="T8" fmla="*/ 0 w 121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2">
                  <a:moveTo>
                    <a:pt x="0" y="12"/>
                  </a:moveTo>
                  <a:lnTo>
                    <a:pt x="30" y="4"/>
                  </a:lnTo>
                  <a:lnTo>
                    <a:pt x="61" y="0"/>
                  </a:lnTo>
                  <a:lnTo>
                    <a:pt x="91" y="2"/>
                  </a:lnTo>
                  <a:lnTo>
                    <a:pt x="121" y="1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49" name="Freeform 1446"/>
            <p:cNvSpPr>
              <a:spLocks noChangeAspect="1"/>
            </p:cNvSpPr>
            <p:nvPr/>
          </p:nvSpPr>
          <p:spPr bwMode="auto">
            <a:xfrm rot="1075798" flipH="1">
              <a:off x="4926" y="861"/>
              <a:ext cx="23" cy="33"/>
            </a:xfrm>
            <a:custGeom>
              <a:avLst/>
              <a:gdLst>
                <a:gd name="T0" fmla="*/ 0 w 51"/>
                <a:gd name="T1" fmla="*/ 0 h 71"/>
                <a:gd name="T2" fmla="*/ 0 w 51"/>
                <a:gd name="T3" fmla="*/ 0 h 71"/>
                <a:gd name="T4" fmla="*/ 0 w 51"/>
                <a:gd name="T5" fmla="*/ 0 h 71"/>
                <a:gd name="T6" fmla="*/ 0 w 51"/>
                <a:gd name="T7" fmla="*/ 0 h 71"/>
                <a:gd name="T8" fmla="*/ 0 w 51"/>
                <a:gd name="T9" fmla="*/ 0 h 71"/>
                <a:gd name="T10" fmla="*/ 0 w 51"/>
                <a:gd name="T11" fmla="*/ 0 h 71"/>
                <a:gd name="T12" fmla="*/ 0 w 51"/>
                <a:gd name="T13" fmla="*/ 0 h 71"/>
                <a:gd name="T14" fmla="*/ 0 w 51"/>
                <a:gd name="T15" fmla="*/ 0 h 71"/>
                <a:gd name="T16" fmla="*/ 0 w 51"/>
                <a:gd name="T17" fmla="*/ 0 h 71"/>
                <a:gd name="T18" fmla="*/ 0 w 51"/>
                <a:gd name="T19" fmla="*/ 0 h 71"/>
                <a:gd name="T20" fmla="*/ 0 w 51"/>
                <a:gd name="T21" fmla="*/ 0 h 71"/>
                <a:gd name="T22" fmla="*/ 0 w 51"/>
                <a:gd name="T23" fmla="*/ 0 h 71"/>
                <a:gd name="T24" fmla="*/ 0 w 51"/>
                <a:gd name="T25" fmla="*/ 0 h 71"/>
                <a:gd name="T26" fmla="*/ 0 w 51"/>
                <a:gd name="T27" fmla="*/ 0 h 71"/>
                <a:gd name="T28" fmla="*/ 0 w 51"/>
                <a:gd name="T29" fmla="*/ 0 h 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71">
                  <a:moveTo>
                    <a:pt x="47" y="43"/>
                  </a:moveTo>
                  <a:lnTo>
                    <a:pt x="51" y="28"/>
                  </a:lnTo>
                  <a:lnTo>
                    <a:pt x="49" y="15"/>
                  </a:lnTo>
                  <a:lnTo>
                    <a:pt x="43" y="5"/>
                  </a:lnTo>
                  <a:lnTo>
                    <a:pt x="32" y="0"/>
                  </a:lnTo>
                  <a:lnTo>
                    <a:pt x="21" y="5"/>
                  </a:lnTo>
                  <a:lnTo>
                    <a:pt x="10" y="15"/>
                  </a:lnTo>
                  <a:lnTo>
                    <a:pt x="4" y="28"/>
                  </a:lnTo>
                  <a:lnTo>
                    <a:pt x="0" y="43"/>
                  </a:lnTo>
                  <a:lnTo>
                    <a:pt x="2" y="58"/>
                  </a:lnTo>
                  <a:lnTo>
                    <a:pt x="8" y="67"/>
                  </a:lnTo>
                  <a:lnTo>
                    <a:pt x="19" y="71"/>
                  </a:lnTo>
                  <a:lnTo>
                    <a:pt x="30" y="67"/>
                  </a:lnTo>
                  <a:lnTo>
                    <a:pt x="38" y="58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50" name="Freeform 1447"/>
            <p:cNvSpPr>
              <a:spLocks noChangeAspect="1"/>
            </p:cNvSpPr>
            <p:nvPr/>
          </p:nvSpPr>
          <p:spPr bwMode="auto">
            <a:xfrm rot="1075798" flipH="1">
              <a:off x="4925" y="870"/>
              <a:ext cx="10" cy="19"/>
            </a:xfrm>
            <a:custGeom>
              <a:avLst/>
              <a:gdLst>
                <a:gd name="T0" fmla="*/ 0 w 30"/>
                <a:gd name="T1" fmla="*/ 0 h 41"/>
                <a:gd name="T2" fmla="*/ 0 w 30"/>
                <a:gd name="T3" fmla="*/ 0 h 41"/>
                <a:gd name="T4" fmla="*/ 0 w 30"/>
                <a:gd name="T5" fmla="*/ 0 h 41"/>
                <a:gd name="T6" fmla="*/ 0 w 30"/>
                <a:gd name="T7" fmla="*/ 0 h 41"/>
                <a:gd name="T8" fmla="*/ 0 w 30"/>
                <a:gd name="T9" fmla="*/ 0 h 41"/>
                <a:gd name="T10" fmla="*/ 0 w 30"/>
                <a:gd name="T11" fmla="*/ 0 h 41"/>
                <a:gd name="T12" fmla="*/ 0 w 30"/>
                <a:gd name="T13" fmla="*/ 0 h 41"/>
                <a:gd name="T14" fmla="*/ 0 w 30"/>
                <a:gd name="T15" fmla="*/ 0 h 41"/>
                <a:gd name="T16" fmla="*/ 0 w 30"/>
                <a:gd name="T17" fmla="*/ 0 h 41"/>
                <a:gd name="T18" fmla="*/ 0 w 30"/>
                <a:gd name="T19" fmla="*/ 0 h 41"/>
                <a:gd name="T20" fmla="*/ 0 w 30"/>
                <a:gd name="T21" fmla="*/ 0 h 41"/>
                <a:gd name="T22" fmla="*/ 0 w 30"/>
                <a:gd name="T23" fmla="*/ 0 h 41"/>
                <a:gd name="T24" fmla="*/ 0 w 30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1">
                  <a:moveTo>
                    <a:pt x="28" y="26"/>
                  </a:moveTo>
                  <a:lnTo>
                    <a:pt x="30" y="15"/>
                  </a:lnTo>
                  <a:lnTo>
                    <a:pt x="28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6" y="6"/>
                  </a:lnTo>
                  <a:lnTo>
                    <a:pt x="2" y="15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6" y="41"/>
                  </a:lnTo>
                  <a:lnTo>
                    <a:pt x="15" y="41"/>
                  </a:lnTo>
                  <a:lnTo>
                    <a:pt x="21" y="34"/>
                  </a:lnTo>
                  <a:lnTo>
                    <a:pt x="28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51" name="Freeform 1448"/>
            <p:cNvSpPr>
              <a:spLocks noChangeAspect="1"/>
            </p:cNvSpPr>
            <p:nvPr/>
          </p:nvSpPr>
          <p:spPr bwMode="auto">
            <a:xfrm rot="1075798" flipH="1">
              <a:off x="4849" y="814"/>
              <a:ext cx="22" cy="34"/>
            </a:xfrm>
            <a:custGeom>
              <a:avLst/>
              <a:gdLst>
                <a:gd name="T0" fmla="*/ 0 w 48"/>
                <a:gd name="T1" fmla="*/ 1 h 67"/>
                <a:gd name="T2" fmla="*/ 0 w 48"/>
                <a:gd name="T3" fmla="*/ 1 h 67"/>
                <a:gd name="T4" fmla="*/ 0 w 48"/>
                <a:gd name="T5" fmla="*/ 1 h 67"/>
                <a:gd name="T6" fmla="*/ 0 w 48"/>
                <a:gd name="T7" fmla="*/ 1 h 67"/>
                <a:gd name="T8" fmla="*/ 0 w 48"/>
                <a:gd name="T9" fmla="*/ 0 h 67"/>
                <a:gd name="T10" fmla="*/ 0 w 48"/>
                <a:gd name="T11" fmla="*/ 1 h 67"/>
                <a:gd name="T12" fmla="*/ 0 w 48"/>
                <a:gd name="T13" fmla="*/ 1 h 67"/>
                <a:gd name="T14" fmla="*/ 0 w 48"/>
                <a:gd name="T15" fmla="*/ 1 h 67"/>
                <a:gd name="T16" fmla="*/ 0 w 48"/>
                <a:gd name="T17" fmla="*/ 1 h 67"/>
                <a:gd name="T18" fmla="*/ 0 w 48"/>
                <a:gd name="T19" fmla="*/ 1 h 67"/>
                <a:gd name="T20" fmla="*/ 0 w 48"/>
                <a:gd name="T21" fmla="*/ 1 h 67"/>
                <a:gd name="T22" fmla="*/ 0 w 48"/>
                <a:gd name="T23" fmla="*/ 1 h 67"/>
                <a:gd name="T24" fmla="*/ 0 w 48"/>
                <a:gd name="T25" fmla="*/ 1 h 67"/>
                <a:gd name="T26" fmla="*/ 0 w 48"/>
                <a:gd name="T27" fmla="*/ 1 h 67"/>
                <a:gd name="T28" fmla="*/ 0 w 48"/>
                <a:gd name="T29" fmla="*/ 1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67">
                  <a:moveTo>
                    <a:pt x="43" y="41"/>
                  </a:moveTo>
                  <a:lnTo>
                    <a:pt x="48" y="26"/>
                  </a:lnTo>
                  <a:lnTo>
                    <a:pt x="45" y="13"/>
                  </a:lnTo>
                  <a:lnTo>
                    <a:pt x="39" y="5"/>
                  </a:lnTo>
                  <a:lnTo>
                    <a:pt x="30" y="0"/>
                  </a:lnTo>
                  <a:lnTo>
                    <a:pt x="19" y="5"/>
                  </a:lnTo>
                  <a:lnTo>
                    <a:pt x="11" y="13"/>
                  </a:lnTo>
                  <a:lnTo>
                    <a:pt x="4" y="26"/>
                  </a:lnTo>
                  <a:lnTo>
                    <a:pt x="0" y="41"/>
                  </a:lnTo>
                  <a:lnTo>
                    <a:pt x="2" y="54"/>
                  </a:lnTo>
                  <a:lnTo>
                    <a:pt x="9" y="63"/>
                  </a:lnTo>
                  <a:lnTo>
                    <a:pt x="17" y="67"/>
                  </a:lnTo>
                  <a:lnTo>
                    <a:pt x="28" y="63"/>
                  </a:lnTo>
                  <a:lnTo>
                    <a:pt x="37" y="54"/>
                  </a:lnTo>
                  <a:lnTo>
                    <a:pt x="4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52" name="Freeform 1449"/>
            <p:cNvSpPr>
              <a:spLocks noChangeAspect="1"/>
            </p:cNvSpPr>
            <p:nvPr/>
          </p:nvSpPr>
          <p:spPr bwMode="auto">
            <a:xfrm rot="1075798" flipH="1">
              <a:off x="4852" y="830"/>
              <a:ext cx="16" cy="19"/>
            </a:xfrm>
            <a:custGeom>
              <a:avLst/>
              <a:gdLst>
                <a:gd name="T0" fmla="*/ 1 w 28"/>
                <a:gd name="T1" fmla="*/ 0 h 41"/>
                <a:gd name="T2" fmla="*/ 1 w 28"/>
                <a:gd name="T3" fmla="*/ 0 h 41"/>
                <a:gd name="T4" fmla="*/ 1 w 28"/>
                <a:gd name="T5" fmla="*/ 0 h 41"/>
                <a:gd name="T6" fmla="*/ 1 w 28"/>
                <a:gd name="T7" fmla="*/ 0 h 41"/>
                <a:gd name="T8" fmla="*/ 1 w 28"/>
                <a:gd name="T9" fmla="*/ 0 h 41"/>
                <a:gd name="T10" fmla="*/ 1 w 28"/>
                <a:gd name="T11" fmla="*/ 0 h 41"/>
                <a:gd name="T12" fmla="*/ 0 w 28"/>
                <a:gd name="T13" fmla="*/ 0 h 41"/>
                <a:gd name="T14" fmla="*/ 1 w 28"/>
                <a:gd name="T15" fmla="*/ 0 h 41"/>
                <a:gd name="T16" fmla="*/ 1 w 28"/>
                <a:gd name="T17" fmla="*/ 0 h 41"/>
                <a:gd name="T18" fmla="*/ 1 w 28"/>
                <a:gd name="T19" fmla="*/ 0 h 41"/>
                <a:gd name="T20" fmla="*/ 1 w 28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26" y="25"/>
                  </a:moveTo>
                  <a:lnTo>
                    <a:pt x="28" y="13"/>
                  </a:lnTo>
                  <a:lnTo>
                    <a:pt x="26" y="4"/>
                  </a:lnTo>
                  <a:lnTo>
                    <a:pt x="18" y="0"/>
                  </a:lnTo>
                  <a:lnTo>
                    <a:pt x="9" y="6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5" y="38"/>
                  </a:lnTo>
                  <a:lnTo>
                    <a:pt x="11" y="41"/>
                  </a:lnTo>
                  <a:lnTo>
                    <a:pt x="20" y="36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53" name="Freeform 1450"/>
            <p:cNvSpPr>
              <a:spLocks noChangeAspect="1"/>
            </p:cNvSpPr>
            <p:nvPr/>
          </p:nvSpPr>
          <p:spPr bwMode="auto">
            <a:xfrm rot="1075798" flipH="1">
              <a:off x="4807" y="692"/>
              <a:ext cx="289" cy="179"/>
            </a:xfrm>
            <a:custGeom>
              <a:avLst/>
              <a:gdLst>
                <a:gd name="T0" fmla="*/ 0 w 619"/>
                <a:gd name="T1" fmla="*/ 0 h 395"/>
                <a:gd name="T2" fmla="*/ 0 w 619"/>
                <a:gd name="T3" fmla="*/ 0 h 395"/>
                <a:gd name="T4" fmla="*/ 0 w 619"/>
                <a:gd name="T5" fmla="*/ 0 h 395"/>
                <a:gd name="T6" fmla="*/ 0 w 619"/>
                <a:gd name="T7" fmla="*/ 0 h 395"/>
                <a:gd name="T8" fmla="*/ 0 w 619"/>
                <a:gd name="T9" fmla="*/ 0 h 395"/>
                <a:gd name="T10" fmla="*/ 0 w 619"/>
                <a:gd name="T11" fmla="*/ 0 h 395"/>
                <a:gd name="T12" fmla="*/ 0 w 619"/>
                <a:gd name="T13" fmla="*/ 0 h 395"/>
                <a:gd name="T14" fmla="*/ 0 w 619"/>
                <a:gd name="T15" fmla="*/ 0 h 395"/>
                <a:gd name="T16" fmla="*/ 0 w 619"/>
                <a:gd name="T17" fmla="*/ 0 h 395"/>
                <a:gd name="T18" fmla="*/ 0 w 619"/>
                <a:gd name="T19" fmla="*/ 0 h 395"/>
                <a:gd name="T20" fmla="*/ 0 w 619"/>
                <a:gd name="T21" fmla="*/ 0 h 395"/>
                <a:gd name="T22" fmla="*/ 0 w 619"/>
                <a:gd name="T23" fmla="*/ 0 h 395"/>
                <a:gd name="T24" fmla="*/ 0 w 619"/>
                <a:gd name="T25" fmla="*/ 0 h 395"/>
                <a:gd name="T26" fmla="*/ 0 w 619"/>
                <a:gd name="T27" fmla="*/ 0 h 395"/>
                <a:gd name="T28" fmla="*/ 0 w 619"/>
                <a:gd name="T29" fmla="*/ 0 h 395"/>
                <a:gd name="T30" fmla="*/ 0 w 619"/>
                <a:gd name="T31" fmla="*/ 0 h 395"/>
                <a:gd name="T32" fmla="*/ 0 w 619"/>
                <a:gd name="T33" fmla="*/ 0 h 395"/>
                <a:gd name="T34" fmla="*/ 0 w 619"/>
                <a:gd name="T35" fmla="*/ 0 h 395"/>
                <a:gd name="T36" fmla="*/ 0 w 619"/>
                <a:gd name="T37" fmla="*/ 0 h 395"/>
                <a:gd name="T38" fmla="*/ 0 w 619"/>
                <a:gd name="T39" fmla="*/ 0 h 395"/>
                <a:gd name="T40" fmla="*/ 0 w 619"/>
                <a:gd name="T41" fmla="*/ 0 h 395"/>
                <a:gd name="T42" fmla="*/ 0 w 619"/>
                <a:gd name="T43" fmla="*/ 0 h 395"/>
                <a:gd name="T44" fmla="*/ 0 w 619"/>
                <a:gd name="T45" fmla="*/ 0 h 395"/>
                <a:gd name="T46" fmla="*/ 0 w 619"/>
                <a:gd name="T47" fmla="*/ 0 h 395"/>
                <a:gd name="T48" fmla="*/ 0 w 619"/>
                <a:gd name="T49" fmla="*/ 0 h 395"/>
                <a:gd name="T50" fmla="*/ 0 w 619"/>
                <a:gd name="T51" fmla="*/ 0 h 395"/>
                <a:gd name="T52" fmla="*/ 0 w 619"/>
                <a:gd name="T53" fmla="*/ 0 h 395"/>
                <a:gd name="T54" fmla="*/ 0 w 619"/>
                <a:gd name="T55" fmla="*/ 0 h 395"/>
                <a:gd name="T56" fmla="*/ 0 w 619"/>
                <a:gd name="T57" fmla="*/ 0 h 395"/>
                <a:gd name="T58" fmla="*/ 0 w 619"/>
                <a:gd name="T59" fmla="*/ 0 h 395"/>
                <a:gd name="T60" fmla="*/ 0 w 619"/>
                <a:gd name="T61" fmla="*/ 0 h 395"/>
                <a:gd name="T62" fmla="*/ 0 w 619"/>
                <a:gd name="T63" fmla="*/ 0 h 395"/>
                <a:gd name="T64" fmla="*/ 0 w 619"/>
                <a:gd name="T65" fmla="*/ 0 h 395"/>
                <a:gd name="T66" fmla="*/ 0 w 619"/>
                <a:gd name="T67" fmla="*/ 0 h 395"/>
                <a:gd name="T68" fmla="*/ 0 w 619"/>
                <a:gd name="T69" fmla="*/ 0 h 395"/>
                <a:gd name="T70" fmla="*/ 0 w 619"/>
                <a:gd name="T71" fmla="*/ 0 h 395"/>
                <a:gd name="T72" fmla="*/ 0 w 619"/>
                <a:gd name="T73" fmla="*/ 0 h 395"/>
                <a:gd name="T74" fmla="*/ 0 w 619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9" h="395">
                  <a:moveTo>
                    <a:pt x="535" y="188"/>
                  </a:moveTo>
                  <a:lnTo>
                    <a:pt x="600" y="210"/>
                  </a:lnTo>
                  <a:lnTo>
                    <a:pt x="613" y="218"/>
                  </a:lnTo>
                  <a:lnTo>
                    <a:pt x="619" y="231"/>
                  </a:lnTo>
                  <a:lnTo>
                    <a:pt x="617" y="251"/>
                  </a:lnTo>
                  <a:lnTo>
                    <a:pt x="608" y="268"/>
                  </a:lnTo>
                  <a:lnTo>
                    <a:pt x="596" y="279"/>
                  </a:lnTo>
                  <a:lnTo>
                    <a:pt x="546" y="292"/>
                  </a:lnTo>
                  <a:lnTo>
                    <a:pt x="531" y="270"/>
                  </a:lnTo>
                  <a:lnTo>
                    <a:pt x="511" y="253"/>
                  </a:lnTo>
                  <a:lnTo>
                    <a:pt x="488" y="242"/>
                  </a:lnTo>
                  <a:lnTo>
                    <a:pt x="462" y="238"/>
                  </a:lnTo>
                  <a:lnTo>
                    <a:pt x="436" y="242"/>
                  </a:lnTo>
                  <a:lnTo>
                    <a:pt x="343" y="266"/>
                  </a:lnTo>
                  <a:lnTo>
                    <a:pt x="250" y="296"/>
                  </a:lnTo>
                  <a:lnTo>
                    <a:pt x="160" y="335"/>
                  </a:lnTo>
                  <a:lnTo>
                    <a:pt x="50" y="395"/>
                  </a:lnTo>
                  <a:lnTo>
                    <a:pt x="28" y="359"/>
                  </a:lnTo>
                  <a:lnTo>
                    <a:pt x="11" y="320"/>
                  </a:lnTo>
                  <a:lnTo>
                    <a:pt x="4" y="277"/>
                  </a:lnTo>
                  <a:lnTo>
                    <a:pt x="0" y="244"/>
                  </a:lnTo>
                  <a:lnTo>
                    <a:pt x="4" y="212"/>
                  </a:lnTo>
                  <a:lnTo>
                    <a:pt x="15" y="182"/>
                  </a:lnTo>
                  <a:lnTo>
                    <a:pt x="30" y="154"/>
                  </a:lnTo>
                  <a:lnTo>
                    <a:pt x="52" y="128"/>
                  </a:lnTo>
                  <a:lnTo>
                    <a:pt x="99" y="91"/>
                  </a:lnTo>
                  <a:lnTo>
                    <a:pt x="151" y="59"/>
                  </a:lnTo>
                  <a:lnTo>
                    <a:pt x="207" y="35"/>
                  </a:lnTo>
                  <a:lnTo>
                    <a:pt x="265" y="15"/>
                  </a:lnTo>
                  <a:lnTo>
                    <a:pt x="324" y="5"/>
                  </a:lnTo>
                  <a:lnTo>
                    <a:pt x="384" y="0"/>
                  </a:lnTo>
                  <a:lnTo>
                    <a:pt x="445" y="5"/>
                  </a:lnTo>
                  <a:lnTo>
                    <a:pt x="470" y="15"/>
                  </a:lnTo>
                  <a:lnTo>
                    <a:pt x="492" y="35"/>
                  </a:lnTo>
                  <a:lnTo>
                    <a:pt x="507" y="56"/>
                  </a:lnTo>
                  <a:lnTo>
                    <a:pt x="518" y="82"/>
                  </a:lnTo>
                  <a:lnTo>
                    <a:pt x="524" y="110"/>
                  </a:lnTo>
                  <a:lnTo>
                    <a:pt x="53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54" name="Freeform 1451"/>
            <p:cNvSpPr>
              <a:spLocks noChangeAspect="1"/>
            </p:cNvSpPr>
            <p:nvPr/>
          </p:nvSpPr>
          <p:spPr bwMode="auto">
            <a:xfrm rot="1075798" flipH="1">
              <a:off x="4826" y="737"/>
              <a:ext cx="62" cy="14"/>
            </a:xfrm>
            <a:custGeom>
              <a:avLst/>
              <a:gdLst>
                <a:gd name="T0" fmla="*/ 0 w 138"/>
                <a:gd name="T1" fmla="*/ 1 h 28"/>
                <a:gd name="T2" fmla="*/ 0 w 138"/>
                <a:gd name="T3" fmla="*/ 1 h 28"/>
                <a:gd name="T4" fmla="*/ 0 w 138"/>
                <a:gd name="T5" fmla="*/ 1 h 28"/>
                <a:gd name="T6" fmla="*/ 0 w 138"/>
                <a:gd name="T7" fmla="*/ 0 h 28"/>
                <a:gd name="T8" fmla="*/ 0 w 138"/>
                <a:gd name="T9" fmla="*/ 1 h 28"/>
                <a:gd name="T10" fmla="*/ 0 w 138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8">
                  <a:moveTo>
                    <a:pt x="138" y="28"/>
                  </a:moveTo>
                  <a:lnTo>
                    <a:pt x="127" y="13"/>
                  </a:lnTo>
                  <a:lnTo>
                    <a:pt x="114" y="2"/>
                  </a:lnTo>
                  <a:lnTo>
                    <a:pt x="97" y="0"/>
                  </a:lnTo>
                  <a:lnTo>
                    <a:pt x="80" y="2"/>
                  </a:lnTo>
                  <a:lnTo>
                    <a:pt x="0" y="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55" name="Freeform 1452"/>
            <p:cNvSpPr>
              <a:spLocks noChangeAspect="1"/>
            </p:cNvSpPr>
            <p:nvPr/>
          </p:nvSpPr>
          <p:spPr bwMode="auto">
            <a:xfrm rot="1075798" flipH="1">
              <a:off x="4848" y="760"/>
              <a:ext cx="173" cy="67"/>
            </a:xfrm>
            <a:custGeom>
              <a:avLst/>
              <a:gdLst>
                <a:gd name="T0" fmla="*/ 0 w 360"/>
                <a:gd name="T1" fmla="*/ 0 h 149"/>
                <a:gd name="T2" fmla="*/ 0 w 360"/>
                <a:gd name="T3" fmla="*/ 0 h 149"/>
                <a:gd name="T4" fmla="*/ 0 w 360"/>
                <a:gd name="T5" fmla="*/ 0 h 149"/>
                <a:gd name="T6" fmla="*/ 0 w 360"/>
                <a:gd name="T7" fmla="*/ 0 h 149"/>
                <a:gd name="T8" fmla="*/ 0 w 360"/>
                <a:gd name="T9" fmla="*/ 0 h 149"/>
                <a:gd name="T10" fmla="*/ 0 w 360"/>
                <a:gd name="T11" fmla="*/ 0 h 149"/>
                <a:gd name="T12" fmla="*/ 0 w 360"/>
                <a:gd name="T13" fmla="*/ 0 h 149"/>
                <a:gd name="T14" fmla="*/ 0 w 360"/>
                <a:gd name="T15" fmla="*/ 0 h 149"/>
                <a:gd name="T16" fmla="*/ 0 w 360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0" h="149">
                  <a:moveTo>
                    <a:pt x="360" y="13"/>
                  </a:moveTo>
                  <a:lnTo>
                    <a:pt x="315" y="2"/>
                  </a:lnTo>
                  <a:lnTo>
                    <a:pt x="270" y="0"/>
                  </a:lnTo>
                  <a:lnTo>
                    <a:pt x="224" y="4"/>
                  </a:lnTo>
                  <a:lnTo>
                    <a:pt x="179" y="15"/>
                  </a:lnTo>
                  <a:lnTo>
                    <a:pt x="127" y="39"/>
                  </a:lnTo>
                  <a:lnTo>
                    <a:pt x="80" y="69"/>
                  </a:lnTo>
                  <a:lnTo>
                    <a:pt x="37" y="106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56" name="Freeform 1453"/>
            <p:cNvSpPr>
              <a:spLocks noChangeAspect="1"/>
            </p:cNvSpPr>
            <p:nvPr/>
          </p:nvSpPr>
          <p:spPr bwMode="auto">
            <a:xfrm rot="1075798" flipH="1">
              <a:off x="4889" y="672"/>
              <a:ext cx="32" cy="78"/>
            </a:xfrm>
            <a:custGeom>
              <a:avLst/>
              <a:gdLst>
                <a:gd name="T0" fmla="*/ 0 w 66"/>
                <a:gd name="T1" fmla="*/ 0 h 172"/>
                <a:gd name="T2" fmla="*/ 0 w 66"/>
                <a:gd name="T3" fmla="*/ 0 h 172"/>
                <a:gd name="T4" fmla="*/ 0 w 66"/>
                <a:gd name="T5" fmla="*/ 0 h 172"/>
                <a:gd name="T6" fmla="*/ 0 w 66"/>
                <a:gd name="T7" fmla="*/ 0 h 172"/>
                <a:gd name="T8" fmla="*/ 0 w 66"/>
                <a:gd name="T9" fmla="*/ 0 h 172"/>
                <a:gd name="T10" fmla="*/ 0 w 66"/>
                <a:gd name="T11" fmla="*/ 0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72">
                  <a:moveTo>
                    <a:pt x="0" y="0"/>
                  </a:moveTo>
                  <a:lnTo>
                    <a:pt x="21" y="17"/>
                  </a:lnTo>
                  <a:lnTo>
                    <a:pt x="38" y="41"/>
                  </a:lnTo>
                  <a:lnTo>
                    <a:pt x="49" y="67"/>
                  </a:lnTo>
                  <a:lnTo>
                    <a:pt x="56" y="97"/>
                  </a:lnTo>
                  <a:lnTo>
                    <a:pt x="66" y="1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57" name="Freeform 1454"/>
            <p:cNvSpPr>
              <a:spLocks noChangeAspect="1"/>
            </p:cNvSpPr>
            <p:nvPr/>
          </p:nvSpPr>
          <p:spPr bwMode="auto">
            <a:xfrm rot="1075798" flipH="1">
              <a:off x="4961" y="742"/>
              <a:ext cx="78" cy="67"/>
            </a:xfrm>
            <a:custGeom>
              <a:avLst/>
              <a:gdLst>
                <a:gd name="T0" fmla="*/ 0 w 175"/>
                <a:gd name="T1" fmla="*/ 0 h 142"/>
                <a:gd name="T2" fmla="*/ 0 w 175"/>
                <a:gd name="T3" fmla="*/ 0 h 142"/>
                <a:gd name="T4" fmla="*/ 0 w 175"/>
                <a:gd name="T5" fmla="*/ 0 h 142"/>
                <a:gd name="T6" fmla="*/ 0 w 175"/>
                <a:gd name="T7" fmla="*/ 0 h 142"/>
                <a:gd name="T8" fmla="*/ 0 w 175"/>
                <a:gd name="T9" fmla="*/ 0 h 142"/>
                <a:gd name="T10" fmla="*/ 0 w 175"/>
                <a:gd name="T11" fmla="*/ 0 h 142"/>
                <a:gd name="T12" fmla="*/ 0 w 17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42">
                  <a:moveTo>
                    <a:pt x="0" y="0"/>
                  </a:moveTo>
                  <a:lnTo>
                    <a:pt x="30" y="2"/>
                  </a:lnTo>
                  <a:lnTo>
                    <a:pt x="58" y="11"/>
                  </a:lnTo>
                  <a:lnTo>
                    <a:pt x="86" y="26"/>
                  </a:lnTo>
                  <a:lnTo>
                    <a:pt x="108" y="45"/>
                  </a:lnTo>
                  <a:lnTo>
                    <a:pt x="125" y="71"/>
                  </a:lnTo>
                  <a:lnTo>
                    <a:pt x="175" y="1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58" name="Freeform 1455"/>
            <p:cNvSpPr>
              <a:spLocks noChangeAspect="1"/>
            </p:cNvSpPr>
            <p:nvPr/>
          </p:nvSpPr>
          <p:spPr bwMode="auto">
            <a:xfrm rot="1075798" flipH="1">
              <a:off x="4919" y="698"/>
              <a:ext cx="117" cy="30"/>
            </a:xfrm>
            <a:custGeom>
              <a:avLst/>
              <a:gdLst>
                <a:gd name="T0" fmla="*/ 0 w 253"/>
                <a:gd name="T1" fmla="*/ 0 h 74"/>
                <a:gd name="T2" fmla="*/ 0 w 253"/>
                <a:gd name="T3" fmla="*/ 0 h 74"/>
                <a:gd name="T4" fmla="*/ 0 w 253"/>
                <a:gd name="T5" fmla="*/ 0 h 74"/>
                <a:gd name="T6" fmla="*/ 0 w 253"/>
                <a:gd name="T7" fmla="*/ 0 h 74"/>
                <a:gd name="T8" fmla="*/ 0 w 253"/>
                <a:gd name="T9" fmla="*/ 0 h 74"/>
                <a:gd name="T10" fmla="*/ 0 w 253"/>
                <a:gd name="T11" fmla="*/ 0 h 74"/>
                <a:gd name="T12" fmla="*/ 0 w 253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74">
                  <a:moveTo>
                    <a:pt x="253" y="7"/>
                  </a:moveTo>
                  <a:lnTo>
                    <a:pt x="212" y="0"/>
                  </a:lnTo>
                  <a:lnTo>
                    <a:pt x="171" y="0"/>
                  </a:lnTo>
                  <a:lnTo>
                    <a:pt x="130" y="9"/>
                  </a:lnTo>
                  <a:lnTo>
                    <a:pt x="89" y="22"/>
                  </a:lnTo>
                  <a:lnTo>
                    <a:pt x="52" y="41"/>
                  </a:lnTo>
                  <a:lnTo>
                    <a:pt x="0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59" name="Freeform 1456"/>
            <p:cNvSpPr>
              <a:spLocks noChangeAspect="1"/>
            </p:cNvSpPr>
            <p:nvPr/>
          </p:nvSpPr>
          <p:spPr bwMode="auto">
            <a:xfrm rot="1075798" flipH="1">
              <a:off x="4964" y="799"/>
              <a:ext cx="108" cy="74"/>
            </a:xfrm>
            <a:custGeom>
              <a:avLst/>
              <a:gdLst>
                <a:gd name="T0" fmla="*/ 0 w 225"/>
                <a:gd name="T1" fmla="*/ 0 h 157"/>
                <a:gd name="T2" fmla="*/ 0 w 225"/>
                <a:gd name="T3" fmla="*/ 0 h 157"/>
                <a:gd name="T4" fmla="*/ 0 w 225"/>
                <a:gd name="T5" fmla="*/ 0 h 157"/>
                <a:gd name="T6" fmla="*/ 0 w 225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157">
                  <a:moveTo>
                    <a:pt x="225" y="0"/>
                  </a:moveTo>
                  <a:lnTo>
                    <a:pt x="154" y="56"/>
                  </a:lnTo>
                  <a:lnTo>
                    <a:pt x="82" y="114"/>
                  </a:lnTo>
                  <a:lnTo>
                    <a:pt x="0" y="15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11660" name="Group 1457"/>
            <p:cNvGrpSpPr>
              <a:grpSpLocks/>
            </p:cNvGrpSpPr>
            <p:nvPr/>
          </p:nvGrpSpPr>
          <p:grpSpPr bwMode="auto">
            <a:xfrm rot="1574019" flipH="1">
              <a:off x="4828" y="822"/>
              <a:ext cx="156" cy="15"/>
              <a:chOff x="3076" y="2476"/>
              <a:chExt cx="246" cy="23"/>
            </a:xfrm>
          </p:grpSpPr>
          <p:sp>
            <p:nvSpPr>
              <p:cNvPr id="111691" name="Freeform 1458"/>
              <p:cNvSpPr>
                <a:spLocks noChangeAspect="1"/>
              </p:cNvSpPr>
              <p:nvPr/>
            </p:nvSpPr>
            <p:spPr bwMode="auto">
              <a:xfrm rot="498222">
                <a:off x="3076" y="2476"/>
                <a:ext cx="88" cy="9"/>
              </a:xfrm>
              <a:custGeom>
                <a:avLst/>
                <a:gdLst>
                  <a:gd name="T0" fmla="*/ 0 w 121"/>
                  <a:gd name="T1" fmla="*/ 2 h 12"/>
                  <a:gd name="T2" fmla="*/ 1 w 121"/>
                  <a:gd name="T3" fmla="*/ 2 h 12"/>
                  <a:gd name="T4" fmla="*/ 1 w 121"/>
                  <a:gd name="T5" fmla="*/ 0 h 12"/>
                  <a:gd name="T6" fmla="*/ 1 w 121"/>
                  <a:gd name="T7" fmla="*/ 2 h 12"/>
                  <a:gd name="T8" fmla="*/ 1 w 121"/>
                  <a:gd name="T9" fmla="*/ 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">
                    <a:moveTo>
                      <a:pt x="0" y="12"/>
                    </a:moveTo>
                    <a:lnTo>
                      <a:pt x="30" y="4"/>
                    </a:lnTo>
                    <a:lnTo>
                      <a:pt x="61" y="0"/>
                    </a:lnTo>
                    <a:lnTo>
                      <a:pt x="91" y="2"/>
                    </a:lnTo>
                    <a:lnTo>
                      <a:pt x="121" y="10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92" name="Freeform 1459"/>
              <p:cNvSpPr>
                <a:spLocks noChangeAspect="1"/>
              </p:cNvSpPr>
              <p:nvPr/>
            </p:nvSpPr>
            <p:spPr bwMode="auto">
              <a:xfrm rot="498222">
                <a:off x="3236" y="2487"/>
                <a:ext cx="86" cy="12"/>
              </a:xfrm>
              <a:custGeom>
                <a:avLst/>
                <a:gdLst>
                  <a:gd name="T0" fmla="*/ 1 w 119"/>
                  <a:gd name="T1" fmla="*/ 2 h 16"/>
                  <a:gd name="T2" fmla="*/ 1 w 119"/>
                  <a:gd name="T3" fmla="*/ 0 h 16"/>
                  <a:gd name="T4" fmla="*/ 1 w 119"/>
                  <a:gd name="T5" fmla="*/ 0 h 16"/>
                  <a:gd name="T6" fmla="*/ 1 w 119"/>
                  <a:gd name="T7" fmla="*/ 2 h 16"/>
                  <a:gd name="T8" fmla="*/ 0 w 119"/>
                  <a:gd name="T9" fmla="*/ 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">
                    <a:moveTo>
                      <a:pt x="119" y="7"/>
                    </a:moveTo>
                    <a:lnTo>
                      <a:pt x="89" y="0"/>
                    </a:lnTo>
                    <a:lnTo>
                      <a:pt x="59" y="0"/>
                    </a:lnTo>
                    <a:lnTo>
                      <a:pt x="28" y="5"/>
                    </a:lnTo>
                    <a:lnTo>
                      <a:pt x="0" y="16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11661" name="Freeform 1460"/>
            <p:cNvSpPr>
              <a:spLocks noChangeAspect="1"/>
            </p:cNvSpPr>
            <p:nvPr/>
          </p:nvSpPr>
          <p:spPr bwMode="auto">
            <a:xfrm rot="1574019">
              <a:off x="4796" y="797"/>
              <a:ext cx="261" cy="86"/>
            </a:xfrm>
            <a:custGeom>
              <a:avLst/>
              <a:gdLst>
                <a:gd name="T0" fmla="*/ 1 w 428"/>
                <a:gd name="T1" fmla="*/ 0 h 152"/>
                <a:gd name="T2" fmla="*/ 1 w 428"/>
                <a:gd name="T3" fmla="*/ 1 h 152"/>
                <a:gd name="T4" fmla="*/ 1 w 428"/>
                <a:gd name="T5" fmla="*/ 1 h 152"/>
                <a:gd name="T6" fmla="*/ 0 w 428"/>
                <a:gd name="T7" fmla="*/ 1 h 152"/>
                <a:gd name="T8" fmla="*/ 1 w 428"/>
                <a:gd name="T9" fmla="*/ 1 h 152"/>
                <a:gd name="T10" fmla="*/ 1 w 428"/>
                <a:gd name="T11" fmla="*/ 1 h 152"/>
                <a:gd name="T12" fmla="*/ 1 w 428"/>
                <a:gd name="T13" fmla="*/ 1 h 152"/>
                <a:gd name="T14" fmla="*/ 1 w 428"/>
                <a:gd name="T15" fmla="*/ 1 h 152"/>
                <a:gd name="T16" fmla="*/ 1 w 428"/>
                <a:gd name="T17" fmla="*/ 1 h 152"/>
                <a:gd name="T18" fmla="*/ 1 w 428"/>
                <a:gd name="T19" fmla="*/ 1 h 152"/>
                <a:gd name="T20" fmla="*/ 1 w 428"/>
                <a:gd name="T21" fmla="*/ 1 h 152"/>
                <a:gd name="T22" fmla="*/ 1 w 428"/>
                <a:gd name="T23" fmla="*/ 1 h 152"/>
                <a:gd name="T24" fmla="*/ 1 w 428"/>
                <a:gd name="T25" fmla="*/ 1 h 152"/>
                <a:gd name="T26" fmla="*/ 1 w 428"/>
                <a:gd name="T27" fmla="*/ 1 h 152"/>
                <a:gd name="T28" fmla="*/ 1 w 428"/>
                <a:gd name="T29" fmla="*/ 1 h 152"/>
                <a:gd name="T30" fmla="*/ 1 w 428"/>
                <a:gd name="T31" fmla="*/ 1 h 152"/>
                <a:gd name="T32" fmla="*/ 1 w 428"/>
                <a:gd name="T33" fmla="*/ 1 h 152"/>
                <a:gd name="T34" fmla="*/ 1 w 428"/>
                <a:gd name="T35" fmla="*/ 1 h 152"/>
                <a:gd name="T36" fmla="*/ 1 w 428"/>
                <a:gd name="T37" fmla="*/ 1 h 152"/>
                <a:gd name="T38" fmla="*/ 1 w 428"/>
                <a:gd name="T39" fmla="*/ 1 h 152"/>
                <a:gd name="T40" fmla="*/ 1 w 428"/>
                <a:gd name="T41" fmla="*/ 1 h 152"/>
                <a:gd name="T42" fmla="*/ 1 w 428"/>
                <a:gd name="T43" fmla="*/ 1 h 152"/>
                <a:gd name="T44" fmla="*/ 1 w 428"/>
                <a:gd name="T45" fmla="*/ 1 h 152"/>
                <a:gd name="T46" fmla="*/ 1 w 428"/>
                <a:gd name="T47" fmla="*/ 1 h 152"/>
                <a:gd name="T48" fmla="*/ 1 w 428"/>
                <a:gd name="T49" fmla="*/ 1 h 152"/>
                <a:gd name="T50" fmla="*/ 1 w 428"/>
                <a:gd name="T51" fmla="*/ 1 h 152"/>
                <a:gd name="T52" fmla="*/ 1 w 428"/>
                <a:gd name="T53" fmla="*/ 1 h 152"/>
                <a:gd name="T54" fmla="*/ 1 w 428"/>
                <a:gd name="T55" fmla="*/ 1 h 152"/>
                <a:gd name="T56" fmla="*/ 1 w 428"/>
                <a:gd name="T57" fmla="*/ 1 h 152"/>
                <a:gd name="T58" fmla="*/ 1 w 428"/>
                <a:gd name="T59" fmla="*/ 1 h 152"/>
                <a:gd name="T60" fmla="*/ 1 w 428"/>
                <a:gd name="T61" fmla="*/ 1 h 152"/>
                <a:gd name="T62" fmla="*/ 1 w 428"/>
                <a:gd name="T63" fmla="*/ 1 h 1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8" h="152">
                  <a:moveTo>
                    <a:pt x="129" y="1"/>
                  </a:moveTo>
                  <a:lnTo>
                    <a:pt x="104" y="0"/>
                  </a:lnTo>
                  <a:lnTo>
                    <a:pt x="79" y="4"/>
                  </a:lnTo>
                  <a:lnTo>
                    <a:pt x="56" y="14"/>
                  </a:lnTo>
                  <a:lnTo>
                    <a:pt x="37" y="29"/>
                  </a:lnTo>
                  <a:lnTo>
                    <a:pt x="19" y="48"/>
                  </a:lnTo>
                  <a:lnTo>
                    <a:pt x="8" y="69"/>
                  </a:lnTo>
                  <a:lnTo>
                    <a:pt x="0" y="95"/>
                  </a:lnTo>
                  <a:lnTo>
                    <a:pt x="22" y="73"/>
                  </a:lnTo>
                  <a:lnTo>
                    <a:pt x="49" y="54"/>
                  </a:lnTo>
                  <a:lnTo>
                    <a:pt x="78" y="44"/>
                  </a:lnTo>
                  <a:lnTo>
                    <a:pt x="65" y="73"/>
                  </a:lnTo>
                  <a:lnTo>
                    <a:pt x="59" y="106"/>
                  </a:lnTo>
                  <a:lnTo>
                    <a:pt x="66" y="84"/>
                  </a:lnTo>
                  <a:lnTo>
                    <a:pt x="78" y="67"/>
                  </a:lnTo>
                  <a:lnTo>
                    <a:pt x="94" y="53"/>
                  </a:lnTo>
                  <a:lnTo>
                    <a:pt x="113" y="44"/>
                  </a:lnTo>
                  <a:lnTo>
                    <a:pt x="136" y="45"/>
                  </a:lnTo>
                  <a:lnTo>
                    <a:pt x="114" y="79"/>
                  </a:lnTo>
                  <a:lnTo>
                    <a:pt x="98" y="114"/>
                  </a:lnTo>
                  <a:lnTo>
                    <a:pt x="109" y="94"/>
                  </a:lnTo>
                  <a:lnTo>
                    <a:pt x="124" y="73"/>
                  </a:lnTo>
                  <a:lnTo>
                    <a:pt x="141" y="59"/>
                  </a:lnTo>
                  <a:lnTo>
                    <a:pt x="161" y="46"/>
                  </a:lnTo>
                  <a:lnTo>
                    <a:pt x="182" y="38"/>
                  </a:lnTo>
                  <a:lnTo>
                    <a:pt x="167" y="52"/>
                  </a:lnTo>
                  <a:lnTo>
                    <a:pt x="155" y="68"/>
                  </a:lnTo>
                  <a:lnTo>
                    <a:pt x="148" y="88"/>
                  </a:lnTo>
                  <a:lnTo>
                    <a:pt x="145" y="108"/>
                  </a:lnTo>
                  <a:lnTo>
                    <a:pt x="159" y="88"/>
                  </a:lnTo>
                  <a:lnTo>
                    <a:pt x="177" y="71"/>
                  </a:lnTo>
                  <a:lnTo>
                    <a:pt x="199" y="57"/>
                  </a:lnTo>
                  <a:lnTo>
                    <a:pt x="221" y="47"/>
                  </a:lnTo>
                  <a:lnTo>
                    <a:pt x="246" y="43"/>
                  </a:lnTo>
                  <a:lnTo>
                    <a:pt x="228" y="63"/>
                  </a:lnTo>
                  <a:lnTo>
                    <a:pt x="214" y="89"/>
                  </a:lnTo>
                  <a:lnTo>
                    <a:pt x="229" y="69"/>
                  </a:lnTo>
                  <a:lnTo>
                    <a:pt x="248" y="55"/>
                  </a:lnTo>
                  <a:lnTo>
                    <a:pt x="271" y="49"/>
                  </a:lnTo>
                  <a:lnTo>
                    <a:pt x="294" y="47"/>
                  </a:lnTo>
                  <a:lnTo>
                    <a:pt x="280" y="52"/>
                  </a:lnTo>
                  <a:lnTo>
                    <a:pt x="273" y="63"/>
                  </a:lnTo>
                  <a:lnTo>
                    <a:pt x="266" y="76"/>
                  </a:lnTo>
                  <a:lnTo>
                    <a:pt x="263" y="90"/>
                  </a:lnTo>
                  <a:lnTo>
                    <a:pt x="268" y="75"/>
                  </a:lnTo>
                  <a:lnTo>
                    <a:pt x="281" y="62"/>
                  </a:lnTo>
                  <a:lnTo>
                    <a:pt x="295" y="56"/>
                  </a:lnTo>
                  <a:lnTo>
                    <a:pt x="311" y="55"/>
                  </a:lnTo>
                  <a:lnTo>
                    <a:pt x="328" y="60"/>
                  </a:lnTo>
                  <a:lnTo>
                    <a:pt x="342" y="71"/>
                  </a:lnTo>
                  <a:lnTo>
                    <a:pt x="349" y="97"/>
                  </a:lnTo>
                  <a:lnTo>
                    <a:pt x="355" y="124"/>
                  </a:lnTo>
                  <a:lnTo>
                    <a:pt x="358" y="152"/>
                  </a:lnTo>
                  <a:lnTo>
                    <a:pt x="396" y="140"/>
                  </a:lnTo>
                  <a:lnTo>
                    <a:pt x="396" y="110"/>
                  </a:lnTo>
                  <a:lnTo>
                    <a:pt x="411" y="80"/>
                  </a:lnTo>
                  <a:lnTo>
                    <a:pt x="400" y="84"/>
                  </a:lnTo>
                  <a:lnTo>
                    <a:pt x="412" y="78"/>
                  </a:lnTo>
                  <a:lnTo>
                    <a:pt x="428" y="76"/>
                  </a:lnTo>
                  <a:lnTo>
                    <a:pt x="370" y="53"/>
                  </a:lnTo>
                  <a:lnTo>
                    <a:pt x="312" y="34"/>
                  </a:lnTo>
                  <a:lnTo>
                    <a:pt x="252" y="18"/>
                  </a:lnTo>
                  <a:lnTo>
                    <a:pt x="192" y="7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62" name="Freeform 1462"/>
            <p:cNvSpPr>
              <a:spLocks/>
            </p:cNvSpPr>
            <p:nvPr/>
          </p:nvSpPr>
          <p:spPr bwMode="auto">
            <a:xfrm rot="1574019">
              <a:off x="4819" y="761"/>
              <a:ext cx="208" cy="48"/>
            </a:xfrm>
            <a:custGeom>
              <a:avLst/>
              <a:gdLst>
                <a:gd name="T0" fmla="*/ 1 w 345"/>
                <a:gd name="T1" fmla="*/ 1 h 84"/>
                <a:gd name="T2" fmla="*/ 1 w 345"/>
                <a:gd name="T3" fmla="*/ 1 h 84"/>
                <a:gd name="T4" fmla="*/ 1 w 345"/>
                <a:gd name="T5" fmla="*/ 1 h 84"/>
                <a:gd name="T6" fmla="*/ 1 w 345"/>
                <a:gd name="T7" fmla="*/ 0 h 84"/>
                <a:gd name="T8" fmla="*/ 1 w 345"/>
                <a:gd name="T9" fmla="*/ 1 h 84"/>
                <a:gd name="T10" fmla="*/ 1 w 345"/>
                <a:gd name="T11" fmla="*/ 1 h 84"/>
                <a:gd name="T12" fmla="*/ 0 w 345"/>
                <a:gd name="T13" fmla="*/ 1 h 84"/>
                <a:gd name="T14" fmla="*/ 1 w 345"/>
                <a:gd name="T15" fmla="*/ 1 h 84"/>
                <a:gd name="T16" fmla="*/ 1 w 345"/>
                <a:gd name="T17" fmla="*/ 1 h 84"/>
                <a:gd name="T18" fmla="*/ 1 w 345"/>
                <a:gd name="T19" fmla="*/ 1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5" h="84">
                  <a:moveTo>
                    <a:pt x="345" y="84"/>
                  </a:moveTo>
                  <a:lnTo>
                    <a:pt x="288" y="33"/>
                  </a:lnTo>
                  <a:lnTo>
                    <a:pt x="220" y="10"/>
                  </a:lnTo>
                  <a:lnTo>
                    <a:pt x="149" y="0"/>
                  </a:lnTo>
                  <a:lnTo>
                    <a:pt x="83" y="1"/>
                  </a:lnTo>
                  <a:lnTo>
                    <a:pt x="37" y="6"/>
                  </a:lnTo>
                  <a:lnTo>
                    <a:pt x="0" y="33"/>
                  </a:lnTo>
                  <a:lnTo>
                    <a:pt x="70" y="43"/>
                  </a:lnTo>
                  <a:lnTo>
                    <a:pt x="187" y="49"/>
                  </a:lnTo>
                  <a:lnTo>
                    <a:pt x="345" y="84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63" name="Freeform 1463"/>
            <p:cNvSpPr>
              <a:spLocks/>
            </p:cNvSpPr>
            <p:nvPr/>
          </p:nvSpPr>
          <p:spPr bwMode="auto">
            <a:xfrm rot="1574019">
              <a:off x="4823" y="736"/>
              <a:ext cx="62" cy="33"/>
            </a:xfrm>
            <a:custGeom>
              <a:avLst/>
              <a:gdLst>
                <a:gd name="T0" fmla="*/ 1 w 108"/>
                <a:gd name="T1" fmla="*/ 1 h 57"/>
                <a:gd name="T2" fmla="*/ 1 w 108"/>
                <a:gd name="T3" fmla="*/ 1 h 57"/>
                <a:gd name="T4" fmla="*/ 1 w 108"/>
                <a:gd name="T5" fmla="*/ 1 h 57"/>
                <a:gd name="T6" fmla="*/ 1 w 108"/>
                <a:gd name="T7" fmla="*/ 1 h 57"/>
                <a:gd name="T8" fmla="*/ 1 w 108"/>
                <a:gd name="T9" fmla="*/ 0 h 57"/>
                <a:gd name="T10" fmla="*/ 0 w 108"/>
                <a:gd name="T11" fmla="*/ 1 h 57"/>
                <a:gd name="T12" fmla="*/ 1 w 108"/>
                <a:gd name="T13" fmla="*/ 1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57">
                  <a:moveTo>
                    <a:pt x="108" y="12"/>
                  </a:moveTo>
                  <a:lnTo>
                    <a:pt x="72" y="33"/>
                  </a:lnTo>
                  <a:lnTo>
                    <a:pt x="39" y="57"/>
                  </a:lnTo>
                  <a:lnTo>
                    <a:pt x="18" y="45"/>
                  </a:lnTo>
                  <a:lnTo>
                    <a:pt x="27" y="0"/>
                  </a:lnTo>
                  <a:lnTo>
                    <a:pt x="0" y="10"/>
                  </a:lnTo>
                  <a:lnTo>
                    <a:pt x="57" y="3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1664" name="Freeform 1464"/>
            <p:cNvSpPr>
              <a:spLocks/>
            </p:cNvSpPr>
            <p:nvPr/>
          </p:nvSpPr>
          <p:spPr bwMode="auto">
            <a:xfrm rot="1574019" flipH="1">
              <a:off x="4836" y="775"/>
              <a:ext cx="104" cy="330"/>
            </a:xfrm>
            <a:custGeom>
              <a:avLst/>
              <a:gdLst>
                <a:gd name="T0" fmla="*/ 0 w 159"/>
                <a:gd name="T1" fmla="*/ 1 h 107"/>
                <a:gd name="T2" fmla="*/ 1 w 159"/>
                <a:gd name="T3" fmla="*/ 1 h 107"/>
                <a:gd name="T4" fmla="*/ 1 w 159"/>
                <a:gd name="T5" fmla="*/ 1 h 107"/>
                <a:gd name="T6" fmla="*/ 1 w 159"/>
                <a:gd name="T7" fmla="*/ 1 h 107"/>
                <a:gd name="T8" fmla="*/ 1 w 159"/>
                <a:gd name="T9" fmla="*/ 1 h 107"/>
                <a:gd name="T10" fmla="*/ 0 w 159"/>
                <a:gd name="T11" fmla="*/ 1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107">
                  <a:moveTo>
                    <a:pt x="0" y="48"/>
                  </a:moveTo>
                  <a:cubicBezTo>
                    <a:pt x="3" y="0"/>
                    <a:pt x="57" y="71"/>
                    <a:pt x="104" y="46"/>
                  </a:cubicBezTo>
                  <a:cubicBezTo>
                    <a:pt x="151" y="56"/>
                    <a:pt x="143" y="16"/>
                    <a:pt x="159" y="55"/>
                  </a:cubicBezTo>
                  <a:cubicBezTo>
                    <a:pt x="146" y="87"/>
                    <a:pt x="138" y="81"/>
                    <a:pt x="110" y="105"/>
                  </a:cubicBezTo>
                  <a:cubicBezTo>
                    <a:pt x="100" y="102"/>
                    <a:pt x="60" y="107"/>
                    <a:pt x="51" y="103"/>
                  </a:cubicBezTo>
                  <a:cubicBezTo>
                    <a:pt x="40" y="99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grpSp>
          <p:nvGrpSpPr>
            <p:cNvPr id="111665" name="Group 1465"/>
            <p:cNvGrpSpPr>
              <a:grpSpLocks/>
            </p:cNvGrpSpPr>
            <p:nvPr/>
          </p:nvGrpSpPr>
          <p:grpSpPr bwMode="auto">
            <a:xfrm>
              <a:off x="4656" y="791"/>
              <a:ext cx="528" cy="649"/>
              <a:chOff x="1932" y="1525"/>
              <a:chExt cx="162" cy="175"/>
            </a:xfrm>
          </p:grpSpPr>
          <p:sp>
            <p:nvSpPr>
              <p:cNvPr id="111666" name="Freeform 1466"/>
              <p:cNvSpPr>
                <a:spLocks noChangeAspect="1"/>
              </p:cNvSpPr>
              <p:nvPr/>
            </p:nvSpPr>
            <p:spPr bwMode="auto">
              <a:xfrm rot="349371">
                <a:off x="2062" y="1554"/>
                <a:ext cx="3" cy="3"/>
              </a:xfrm>
              <a:custGeom>
                <a:avLst/>
                <a:gdLst>
                  <a:gd name="T0" fmla="*/ 0 w 24"/>
                  <a:gd name="T1" fmla="*/ 0 h 21"/>
                  <a:gd name="T2" fmla="*/ 0 w 24"/>
                  <a:gd name="T3" fmla="*/ 0 h 21"/>
                  <a:gd name="T4" fmla="*/ 0 w 24"/>
                  <a:gd name="T5" fmla="*/ 0 h 21"/>
                  <a:gd name="T6" fmla="*/ 0 w 24"/>
                  <a:gd name="T7" fmla="*/ 0 h 21"/>
                  <a:gd name="T8" fmla="*/ 0 w 24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0" y="8"/>
                    </a:moveTo>
                    <a:lnTo>
                      <a:pt x="11" y="18"/>
                    </a:lnTo>
                    <a:lnTo>
                      <a:pt x="19" y="21"/>
                    </a:lnTo>
                    <a:lnTo>
                      <a:pt x="24" y="13"/>
                    </a:lnTo>
                    <a:lnTo>
                      <a:pt x="24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67" name="Freeform 1467"/>
              <p:cNvSpPr>
                <a:spLocks noChangeAspect="1"/>
              </p:cNvSpPr>
              <p:nvPr/>
            </p:nvSpPr>
            <p:spPr bwMode="auto">
              <a:xfrm>
                <a:off x="2054" y="1525"/>
                <a:ext cx="23" cy="41"/>
              </a:xfrm>
              <a:custGeom>
                <a:avLst/>
                <a:gdLst>
                  <a:gd name="T0" fmla="*/ 13608 w 14"/>
                  <a:gd name="T1" fmla="*/ 43405 h 24"/>
                  <a:gd name="T2" fmla="*/ 14628 w 14"/>
                  <a:gd name="T3" fmla="*/ 38309 h 24"/>
                  <a:gd name="T4" fmla="*/ 13608 w 14"/>
                  <a:gd name="T5" fmla="*/ 32850 h 24"/>
                  <a:gd name="T6" fmla="*/ 12717 w 14"/>
                  <a:gd name="T7" fmla="*/ 28662 h 24"/>
                  <a:gd name="T8" fmla="*/ 13608 w 14"/>
                  <a:gd name="T9" fmla="*/ 23578 h 24"/>
                  <a:gd name="T10" fmla="*/ 14628 w 14"/>
                  <a:gd name="T11" fmla="*/ 19962 h 24"/>
                  <a:gd name="T12" fmla="*/ 13608 w 14"/>
                  <a:gd name="T13" fmla="*/ 15894 h 24"/>
                  <a:gd name="T14" fmla="*/ 12717 w 14"/>
                  <a:gd name="T15" fmla="*/ 10535 h 24"/>
                  <a:gd name="T16" fmla="*/ 10186 w 14"/>
                  <a:gd name="T17" fmla="*/ 7684 h 24"/>
                  <a:gd name="T18" fmla="*/ 9601 w 14"/>
                  <a:gd name="T19" fmla="*/ 3188 h 24"/>
                  <a:gd name="T20" fmla="*/ 9601 w 14"/>
                  <a:gd name="T21" fmla="*/ 3188 h 24"/>
                  <a:gd name="T22" fmla="*/ 7741 w 14"/>
                  <a:gd name="T23" fmla="*/ 0 h 24"/>
                  <a:gd name="T24" fmla="*/ 6200 w 14"/>
                  <a:gd name="T25" fmla="*/ 5446 h 24"/>
                  <a:gd name="T26" fmla="*/ 6200 w 14"/>
                  <a:gd name="T27" fmla="*/ 9304 h 24"/>
                  <a:gd name="T28" fmla="*/ 6200 w 14"/>
                  <a:gd name="T29" fmla="*/ 14873 h 24"/>
                  <a:gd name="T30" fmla="*/ 5042 w 14"/>
                  <a:gd name="T31" fmla="*/ 15894 h 24"/>
                  <a:gd name="T32" fmla="*/ 3069 w 14"/>
                  <a:gd name="T33" fmla="*/ 19962 h 24"/>
                  <a:gd name="T34" fmla="*/ 0 w 14"/>
                  <a:gd name="T35" fmla="*/ 22425 h 24"/>
                  <a:gd name="T36" fmla="*/ 1868 w 14"/>
                  <a:gd name="T37" fmla="*/ 22425 h 24"/>
                  <a:gd name="T38" fmla="*/ 3069 w 14"/>
                  <a:gd name="T39" fmla="*/ 25408 h 24"/>
                  <a:gd name="T40" fmla="*/ 4712 w 14"/>
                  <a:gd name="T41" fmla="*/ 27152 h 24"/>
                  <a:gd name="T42" fmla="*/ 5042 w 14"/>
                  <a:gd name="T43" fmla="*/ 28662 h 24"/>
                  <a:gd name="T44" fmla="*/ 5042 w 14"/>
                  <a:gd name="T45" fmla="*/ 32850 h 24"/>
                  <a:gd name="T46" fmla="*/ 4712 w 14"/>
                  <a:gd name="T47" fmla="*/ 35841 h 24"/>
                  <a:gd name="T48" fmla="*/ 4712 w 14"/>
                  <a:gd name="T49" fmla="*/ 40279 h 24"/>
                  <a:gd name="T50" fmla="*/ 3069 w 14"/>
                  <a:gd name="T51" fmla="*/ 41290 h 24"/>
                  <a:gd name="T52" fmla="*/ 3069 w 14"/>
                  <a:gd name="T53" fmla="*/ 43405 h 24"/>
                  <a:gd name="T54" fmla="*/ 5042 w 14"/>
                  <a:gd name="T55" fmla="*/ 41290 h 24"/>
                  <a:gd name="T56" fmla="*/ 8283 w 14"/>
                  <a:gd name="T57" fmla="*/ 41290 h 24"/>
                  <a:gd name="T58" fmla="*/ 10186 w 14"/>
                  <a:gd name="T59" fmla="*/ 41290 h 24"/>
                  <a:gd name="T60" fmla="*/ 13608 w 14"/>
                  <a:gd name="T61" fmla="*/ 43405 h 2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4" h="24">
                    <a:moveTo>
                      <a:pt x="13" y="24"/>
                    </a:moveTo>
                    <a:lnTo>
                      <a:pt x="14" y="21"/>
                    </a:lnTo>
                    <a:lnTo>
                      <a:pt x="13" y="18"/>
                    </a:lnTo>
                    <a:lnTo>
                      <a:pt x="12" y="16"/>
                    </a:lnTo>
                    <a:lnTo>
                      <a:pt x="13" y="13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68" name="Freeform 1468"/>
              <p:cNvSpPr>
                <a:spLocks noChangeAspect="1"/>
              </p:cNvSpPr>
              <p:nvPr/>
            </p:nvSpPr>
            <p:spPr bwMode="auto">
              <a:xfrm rot="349371">
                <a:off x="2062" y="1535"/>
                <a:ext cx="8" cy="4"/>
              </a:xfrm>
              <a:custGeom>
                <a:avLst/>
                <a:gdLst>
                  <a:gd name="T0" fmla="*/ 0 w 52"/>
                  <a:gd name="T1" fmla="*/ 0 h 27"/>
                  <a:gd name="T2" fmla="*/ 0 w 52"/>
                  <a:gd name="T3" fmla="*/ 0 h 27"/>
                  <a:gd name="T4" fmla="*/ 0 w 52"/>
                  <a:gd name="T5" fmla="*/ 0 h 27"/>
                  <a:gd name="T6" fmla="*/ 0 w 52"/>
                  <a:gd name="T7" fmla="*/ 0 h 27"/>
                  <a:gd name="T8" fmla="*/ 0 w 5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0" y="27"/>
                    </a:moveTo>
                    <a:lnTo>
                      <a:pt x="10" y="11"/>
                    </a:lnTo>
                    <a:lnTo>
                      <a:pt x="21" y="3"/>
                    </a:lnTo>
                    <a:lnTo>
                      <a:pt x="34" y="0"/>
                    </a:lnTo>
                    <a:lnTo>
                      <a:pt x="52" y="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69" name="Freeform 1469"/>
              <p:cNvSpPr>
                <a:spLocks noChangeAspect="1"/>
              </p:cNvSpPr>
              <p:nvPr/>
            </p:nvSpPr>
            <p:spPr bwMode="auto">
              <a:xfrm rot="349371">
                <a:off x="2054" y="1545"/>
                <a:ext cx="3" cy="3"/>
              </a:xfrm>
              <a:custGeom>
                <a:avLst/>
                <a:gdLst>
                  <a:gd name="T0" fmla="*/ 0 w 24"/>
                  <a:gd name="T1" fmla="*/ 0 h 35"/>
                  <a:gd name="T2" fmla="*/ 0 w 24"/>
                  <a:gd name="T3" fmla="*/ 0 h 35"/>
                  <a:gd name="T4" fmla="*/ 0 w 24"/>
                  <a:gd name="T5" fmla="*/ 0 h 35"/>
                  <a:gd name="T6" fmla="*/ 0 w 24"/>
                  <a:gd name="T7" fmla="*/ 0 h 35"/>
                  <a:gd name="T8" fmla="*/ 0 w 24"/>
                  <a:gd name="T9" fmla="*/ 0 h 35"/>
                  <a:gd name="T10" fmla="*/ 0 w 24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5">
                    <a:moveTo>
                      <a:pt x="19" y="0"/>
                    </a:moveTo>
                    <a:lnTo>
                      <a:pt x="16" y="13"/>
                    </a:lnTo>
                    <a:lnTo>
                      <a:pt x="19" y="27"/>
                    </a:lnTo>
                    <a:lnTo>
                      <a:pt x="24" y="35"/>
                    </a:lnTo>
                    <a:lnTo>
                      <a:pt x="16" y="27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70" name="Freeform 1470"/>
              <p:cNvSpPr>
                <a:spLocks noChangeAspect="1"/>
              </p:cNvSpPr>
              <p:nvPr/>
            </p:nvSpPr>
            <p:spPr bwMode="auto">
              <a:xfrm rot="349371">
                <a:off x="1932" y="1559"/>
                <a:ext cx="162" cy="141"/>
              </a:xfrm>
              <a:custGeom>
                <a:avLst/>
                <a:gdLst>
                  <a:gd name="T0" fmla="*/ 0 w 1256"/>
                  <a:gd name="T1" fmla="*/ 0 h 1291"/>
                  <a:gd name="T2" fmla="*/ 0 w 1256"/>
                  <a:gd name="T3" fmla="*/ 0 h 1291"/>
                  <a:gd name="T4" fmla="*/ 0 w 1256"/>
                  <a:gd name="T5" fmla="*/ 0 h 1291"/>
                  <a:gd name="T6" fmla="*/ 0 w 1256"/>
                  <a:gd name="T7" fmla="*/ 0 h 1291"/>
                  <a:gd name="T8" fmla="*/ 0 w 1256"/>
                  <a:gd name="T9" fmla="*/ 0 h 1291"/>
                  <a:gd name="T10" fmla="*/ 0 w 1256"/>
                  <a:gd name="T11" fmla="*/ 0 h 1291"/>
                  <a:gd name="T12" fmla="*/ 0 w 1256"/>
                  <a:gd name="T13" fmla="*/ 0 h 1291"/>
                  <a:gd name="T14" fmla="*/ 0 w 1256"/>
                  <a:gd name="T15" fmla="*/ 0 h 1291"/>
                  <a:gd name="T16" fmla="*/ 0 w 1256"/>
                  <a:gd name="T17" fmla="*/ 0 h 1291"/>
                  <a:gd name="T18" fmla="*/ 0 w 1256"/>
                  <a:gd name="T19" fmla="*/ 0 h 1291"/>
                  <a:gd name="T20" fmla="*/ 0 w 1256"/>
                  <a:gd name="T21" fmla="*/ 0 h 1291"/>
                  <a:gd name="T22" fmla="*/ 0 w 1256"/>
                  <a:gd name="T23" fmla="*/ 0 h 1291"/>
                  <a:gd name="T24" fmla="*/ 0 w 1256"/>
                  <a:gd name="T25" fmla="*/ 0 h 1291"/>
                  <a:gd name="T26" fmla="*/ 0 w 1256"/>
                  <a:gd name="T27" fmla="*/ 0 h 1291"/>
                  <a:gd name="T28" fmla="*/ 0 w 1256"/>
                  <a:gd name="T29" fmla="*/ 0 h 1291"/>
                  <a:gd name="T30" fmla="*/ 0 w 1256"/>
                  <a:gd name="T31" fmla="*/ 0 h 1291"/>
                  <a:gd name="T32" fmla="*/ 0 w 1256"/>
                  <a:gd name="T33" fmla="*/ 0 h 1291"/>
                  <a:gd name="T34" fmla="*/ 0 w 1256"/>
                  <a:gd name="T35" fmla="*/ 0 h 1291"/>
                  <a:gd name="T36" fmla="*/ 0 w 1256"/>
                  <a:gd name="T37" fmla="*/ 0 h 1291"/>
                  <a:gd name="T38" fmla="*/ 0 w 1256"/>
                  <a:gd name="T39" fmla="*/ 0 h 1291"/>
                  <a:gd name="T40" fmla="*/ 0 w 1256"/>
                  <a:gd name="T41" fmla="*/ 0 h 1291"/>
                  <a:gd name="T42" fmla="*/ 0 w 1256"/>
                  <a:gd name="T43" fmla="*/ 0 h 1291"/>
                  <a:gd name="T44" fmla="*/ 0 w 1256"/>
                  <a:gd name="T45" fmla="*/ 0 h 1291"/>
                  <a:gd name="T46" fmla="*/ 0 w 1256"/>
                  <a:gd name="T47" fmla="*/ 0 h 1291"/>
                  <a:gd name="T48" fmla="*/ 0 w 1256"/>
                  <a:gd name="T49" fmla="*/ 0 h 1291"/>
                  <a:gd name="T50" fmla="*/ 0 w 1256"/>
                  <a:gd name="T51" fmla="*/ 0 h 1291"/>
                  <a:gd name="T52" fmla="*/ 0 w 1256"/>
                  <a:gd name="T53" fmla="*/ 0 h 1291"/>
                  <a:gd name="T54" fmla="*/ 0 w 1256"/>
                  <a:gd name="T55" fmla="*/ 0 h 1291"/>
                  <a:gd name="T56" fmla="*/ 0 w 1256"/>
                  <a:gd name="T57" fmla="*/ 0 h 1291"/>
                  <a:gd name="T58" fmla="*/ 0 w 1256"/>
                  <a:gd name="T59" fmla="*/ 0 h 1291"/>
                  <a:gd name="T60" fmla="*/ 0 w 1256"/>
                  <a:gd name="T61" fmla="*/ 0 h 1291"/>
                  <a:gd name="T62" fmla="*/ 0 w 1256"/>
                  <a:gd name="T63" fmla="*/ 0 h 1291"/>
                  <a:gd name="T64" fmla="*/ 0 w 1256"/>
                  <a:gd name="T65" fmla="*/ 0 h 1291"/>
                  <a:gd name="T66" fmla="*/ 0 w 1256"/>
                  <a:gd name="T67" fmla="*/ 0 h 1291"/>
                  <a:gd name="T68" fmla="*/ 0 w 1256"/>
                  <a:gd name="T69" fmla="*/ 0 h 1291"/>
                  <a:gd name="T70" fmla="*/ 0 w 1256"/>
                  <a:gd name="T71" fmla="*/ 0 h 12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56" h="1291">
                    <a:moveTo>
                      <a:pt x="463" y="318"/>
                    </a:moveTo>
                    <a:lnTo>
                      <a:pt x="465" y="259"/>
                    </a:lnTo>
                    <a:lnTo>
                      <a:pt x="489" y="251"/>
                    </a:lnTo>
                    <a:lnTo>
                      <a:pt x="516" y="249"/>
                    </a:lnTo>
                    <a:lnTo>
                      <a:pt x="516" y="288"/>
                    </a:lnTo>
                    <a:lnTo>
                      <a:pt x="537" y="299"/>
                    </a:lnTo>
                    <a:lnTo>
                      <a:pt x="561" y="302"/>
                    </a:lnTo>
                    <a:lnTo>
                      <a:pt x="582" y="296"/>
                    </a:lnTo>
                    <a:lnTo>
                      <a:pt x="603" y="283"/>
                    </a:lnTo>
                    <a:lnTo>
                      <a:pt x="619" y="265"/>
                    </a:lnTo>
                    <a:lnTo>
                      <a:pt x="619" y="257"/>
                    </a:lnTo>
                    <a:lnTo>
                      <a:pt x="624" y="249"/>
                    </a:lnTo>
                    <a:lnTo>
                      <a:pt x="640" y="249"/>
                    </a:lnTo>
                    <a:lnTo>
                      <a:pt x="650" y="254"/>
                    </a:lnTo>
                    <a:lnTo>
                      <a:pt x="658" y="265"/>
                    </a:lnTo>
                    <a:lnTo>
                      <a:pt x="658" y="333"/>
                    </a:lnTo>
                    <a:lnTo>
                      <a:pt x="703" y="355"/>
                    </a:lnTo>
                    <a:lnTo>
                      <a:pt x="754" y="371"/>
                    </a:lnTo>
                    <a:lnTo>
                      <a:pt x="801" y="376"/>
                    </a:lnTo>
                    <a:lnTo>
                      <a:pt x="852" y="373"/>
                    </a:lnTo>
                    <a:lnTo>
                      <a:pt x="902" y="363"/>
                    </a:lnTo>
                    <a:lnTo>
                      <a:pt x="947" y="344"/>
                    </a:lnTo>
                    <a:lnTo>
                      <a:pt x="989" y="318"/>
                    </a:lnTo>
                    <a:lnTo>
                      <a:pt x="899" y="45"/>
                    </a:lnTo>
                    <a:lnTo>
                      <a:pt x="928" y="21"/>
                    </a:lnTo>
                    <a:lnTo>
                      <a:pt x="963" y="5"/>
                    </a:lnTo>
                    <a:lnTo>
                      <a:pt x="1000" y="0"/>
                    </a:lnTo>
                    <a:lnTo>
                      <a:pt x="1037" y="3"/>
                    </a:lnTo>
                    <a:lnTo>
                      <a:pt x="1071" y="13"/>
                    </a:lnTo>
                    <a:lnTo>
                      <a:pt x="1103" y="34"/>
                    </a:lnTo>
                    <a:lnTo>
                      <a:pt x="1249" y="368"/>
                    </a:lnTo>
                    <a:lnTo>
                      <a:pt x="1256" y="405"/>
                    </a:lnTo>
                    <a:lnTo>
                      <a:pt x="1254" y="445"/>
                    </a:lnTo>
                    <a:lnTo>
                      <a:pt x="1243" y="479"/>
                    </a:lnTo>
                    <a:lnTo>
                      <a:pt x="1222" y="511"/>
                    </a:lnTo>
                    <a:lnTo>
                      <a:pt x="1145" y="558"/>
                    </a:lnTo>
                    <a:lnTo>
                      <a:pt x="1066" y="598"/>
                    </a:lnTo>
                    <a:lnTo>
                      <a:pt x="984" y="635"/>
                    </a:lnTo>
                    <a:lnTo>
                      <a:pt x="928" y="659"/>
                    </a:lnTo>
                    <a:lnTo>
                      <a:pt x="878" y="688"/>
                    </a:lnTo>
                    <a:lnTo>
                      <a:pt x="830" y="722"/>
                    </a:lnTo>
                    <a:lnTo>
                      <a:pt x="785" y="762"/>
                    </a:lnTo>
                    <a:lnTo>
                      <a:pt x="767" y="924"/>
                    </a:lnTo>
                    <a:lnTo>
                      <a:pt x="756" y="1085"/>
                    </a:lnTo>
                    <a:lnTo>
                      <a:pt x="754" y="1249"/>
                    </a:lnTo>
                    <a:lnTo>
                      <a:pt x="666" y="1273"/>
                    </a:lnTo>
                    <a:lnTo>
                      <a:pt x="579" y="1286"/>
                    </a:lnTo>
                    <a:lnTo>
                      <a:pt x="489" y="1291"/>
                    </a:lnTo>
                    <a:lnTo>
                      <a:pt x="399" y="1286"/>
                    </a:lnTo>
                    <a:lnTo>
                      <a:pt x="309" y="1276"/>
                    </a:lnTo>
                    <a:lnTo>
                      <a:pt x="222" y="1252"/>
                    </a:lnTo>
                    <a:lnTo>
                      <a:pt x="137" y="1223"/>
                    </a:lnTo>
                    <a:lnTo>
                      <a:pt x="140" y="887"/>
                    </a:lnTo>
                    <a:lnTo>
                      <a:pt x="113" y="916"/>
                    </a:lnTo>
                    <a:lnTo>
                      <a:pt x="71" y="868"/>
                    </a:lnTo>
                    <a:lnTo>
                      <a:pt x="37" y="818"/>
                    </a:lnTo>
                    <a:lnTo>
                      <a:pt x="10" y="762"/>
                    </a:lnTo>
                    <a:lnTo>
                      <a:pt x="2" y="722"/>
                    </a:lnTo>
                    <a:lnTo>
                      <a:pt x="0" y="683"/>
                    </a:lnTo>
                    <a:lnTo>
                      <a:pt x="5" y="646"/>
                    </a:lnTo>
                    <a:lnTo>
                      <a:pt x="18" y="606"/>
                    </a:lnTo>
                    <a:lnTo>
                      <a:pt x="47" y="558"/>
                    </a:lnTo>
                    <a:lnTo>
                      <a:pt x="84" y="513"/>
                    </a:lnTo>
                    <a:lnTo>
                      <a:pt x="129" y="476"/>
                    </a:lnTo>
                    <a:lnTo>
                      <a:pt x="185" y="431"/>
                    </a:lnTo>
                    <a:lnTo>
                      <a:pt x="246" y="394"/>
                    </a:lnTo>
                    <a:lnTo>
                      <a:pt x="312" y="363"/>
                    </a:lnTo>
                    <a:lnTo>
                      <a:pt x="314" y="344"/>
                    </a:lnTo>
                    <a:lnTo>
                      <a:pt x="322" y="328"/>
                    </a:lnTo>
                    <a:lnTo>
                      <a:pt x="336" y="318"/>
                    </a:lnTo>
                    <a:lnTo>
                      <a:pt x="378" y="310"/>
                    </a:lnTo>
                    <a:lnTo>
                      <a:pt x="420" y="310"/>
                    </a:lnTo>
                    <a:lnTo>
                      <a:pt x="463" y="3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71" name="Freeform 1471"/>
              <p:cNvSpPr>
                <a:spLocks noChangeAspect="1"/>
              </p:cNvSpPr>
              <p:nvPr/>
            </p:nvSpPr>
            <p:spPr bwMode="auto">
              <a:xfrm rot="349371">
                <a:off x="1952" y="1600"/>
                <a:ext cx="24" cy="52"/>
              </a:xfrm>
              <a:custGeom>
                <a:avLst/>
                <a:gdLst>
                  <a:gd name="T0" fmla="*/ 0 w 199"/>
                  <a:gd name="T1" fmla="*/ 0 h 487"/>
                  <a:gd name="T2" fmla="*/ 0 w 199"/>
                  <a:gd name="T3" fmla="*/ 0 h 487"/>
                  <a:gd name="T4" fmla="*/ 0 w 199"/>
                  <a:gd name="T5" fmla="*/ 0 h 487"/>
                  <a:gd name="T6" fmla="*/ 0 w 199"/>
                  <a:gd name="T7" fmla="*/ 0 h 487"/>
                  <a:gd name="T8" fmla="*/ 0 w 199"/>
                  <a:gd name="T9" fmla="*/ 0 h 487"/>
                  <a:gd name="T10" fmla="*/ 0 w 199"/>
                  <a:gd name="T11" fmla="*/ 0 h 487"/>
                  <a:gd name="T12" fmla="*/ 0 w 199"/>
                  <a:gd name="T13" fmla="*/ 0 h 487"/>
                  <a:gd name="T14" fmla="*/ 0 w 199"/>
                  <a:gd name="T15" fmla="*/ 0 h 487"/>
                  <a:gd name="T16" fmla="*/ 0 w 199"/>
                  <a:gd name="T17" fmla="*/ 0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487">
                    <a:moveTo>
                      <a:pt x="199" y="0"/>
                    </a:moveTo>
                    <a:lnTo>
                      <a:pt x="143" y="48"/>
                    </a:lnTo>
                    <a:lnTo>
                      <a:pt x="95" y="101"/>
                    </a:lnTo>
                    <a:lnTo>
                      <a:pt x="58" y="156"/>
                    </a:lnTo>
                    <a:lnTo>
                      <a:pt x="29" y="215"/>
                    </a:lnTo>
                    <a:lnTo>
                      <a:pt x="11" y="278"/>
                    </a:lnTo>
                    <a:lnTo>
                      <a:pt x="0" y="344"/>
                    </a:lnTo>
                    <a:lnTo>
                      <a:pt x="0" y="416"/>
                    </a:lnTo>
                    <a:lnTo>
                      <a:pt x="11" y="48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72" name="Freeform 1472"/>
              <p:cNvSpPr>
                <a:spLocks noChangeAspect="1"/>
              </p:cNvSpPr>
              <p:nvPr/>
            </p:nvSpPr>
            <p:spPr bwMode="auto">
              <a:xfrm rot="349371">
                <a:off x="1943" y="1624"/>
                <a:ext cx="12" cy="8"/>
              </a:xfrm>
              <a:custGeom>
                <a:avLst/>
                <a:gdLst>
                  <a:gd name="T0" fmla="*/ 0 w 87"/>
                  <a:gd name="T1" fmla="*/ 0 h 72"/>
                  <a:gd name="T2" fmla="*/ 0 w 87"/>
                  <a:gd name="T3" fmla="*/ 0 h 72"/>
                  <a:gd name="T4" fmla="*/ 0 w 87"/>
                  <a:gd name="T5" fmla="*/ 0 h 72"/>
                  <a:gd name="T6" fmla="*/ 0 w 87"/>
                  <a:gd name="T7" fmla="*/ 0 h 72"/>
                  <a:gd name="T8" fmla="*/ 0 w 87"/>
                  <a:gd name="T9" fmla="*/ 0 h 72"/>
                  <a:gd name="T10" fmla="*/ 0 w 87"/>
                  <a:gd name="T11" fmla="*/ 0 h 72"/>
                  <a:gd name="T12" fmla="*/ 0 w 87"/>
                  <a:gd name="T13" fmla="*/ 0 h 72"/>
                  <a:gd name="T14" fmla="*/ 0 w 87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72">
                    <a:moveTo>
                      <a:pt x="0" y="0"/>
                    </a:moveTo>
                    <a:lnTo>
                      <a:pt x="0" y="30"/>
                    </a:lnTo>
                    <a:lnTo>
                      <a:pt x="2" y="51"/>
                    </a:lnTo>
                    <a:lnTo>
                      <a:pt x="13" y="67"/>
                    </a:lnTo>
                    <a:lnTo>
                      <a:pt x="26" y="72"/>
                    </a:lnTo>
                    <a:lnTo>
                      <a:pt x="45" y="72"/>
                    </a:lnTo>
                    <a:lnTo>
                      <a:pt x="66" y="61"/>
                    </a:lnTo>
                    <a:lnTo>
                      <a:pt x="87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73" name="Freeform 1473"/>
              <p:cNvSpPr>
                <a:spLocks noChangeAspect="1"/>
              </p:cNvSpPr>
              <p:nvPr/>
            </p:nvSpPr>
            <p:spPr bwMode="auto">
              <a:xfrm rot="349371">
                <a:off x="1944" y="1631"/>
                <a:ext cx="9" cy="3"/>
              </a:xfrm>
              <a:custGeom>
                <a:avLst/>
                <a:gdLst>
                  <a:gd name="T0" fmla="*/ 0 w 59"/>
                  <a:gd name="T1" fmla="*/ 0 h 29"/>
                  <a:gd name="T2" fmla="*/ 0 w 59"/>
                  <a:gd name="T3" fmla="*/ 0 h 29"/>
                  <a:gd name="T4" fmla="*/ 0 w 59"/>
                  <a:gd name="T5" fmla="*/ 0 h 29"/>
                  <a:gd name="T6" fmla="*/ 0 w 59"/>
                  <a:gd name="T7" fmla="*/ 0 h 29"/>
                  <a:gd name="T8" fmla="*/ 0 w 59"/>
                  <a:gd name="T9" fmla="*/ 0 h 29"/>
                  <a:gd name="T10" fmla="*/ 0 w 59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29">
                    <a:moveTo>
                      <a:pt x="0" y="0"/>
                    </a:moveTo>
                    <a:lnTo>
                      <a:pt x="8" y="19"/>
                    </a:lnTo>
                    <a:lnTo>
                      <a:pt x="22" y="29"/>
                    </a:lnTo>
                    <a:lnTo>
                      <a:pt x="35" y="29"/>
                    </a:lnTo>
                    <a:lnTo>
                      <a:pt x="48" y="19"/>
                    </a:lnTo>
                    <a:lnTo>
                      <a:pt x="5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74" name="Freeform 1474"/>
              <p:cNvSpPr>
                <a:spLocks noChangeAspect="1"/>
              </p:cNvSpPr>
              <p:nvPr/>
            </p:nvSpPr>
            <p:spPr bwMode="auto">
              <a:xfrm rot="349371">
                <a:off x="1946" y="1634"/>
                <a:ext cx="7" cy="0"/>
              </a:xfrm>
              <a:custGeom>
                <a:avLst/>
                <a:gdLst>
                  <a:gd name="T0" fmla="*/ 0 w 43"/>
                  <a:gd name="T1" fmla="*/ 0 h 8"/>
                  <a:gd name="T2" fmla="*/ 0 w 43"/>
                  <a:gd name="T3" fmla="*/ 0 h 8"/>
                  <a:gd name="T4" fmla="*/ 0 w 43"/>
                  <a:gd name="T5" fmla="*/ 0 h 8"/>
                  <a:gd name="T6" fmla="*/ 0 w 4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8">
                    <a:moveTo>
                      <a:pt x="0" y="0"/>
                    </a:moveTo>
                    <a:lnTo>
                      <a:pt x="13" y="8"/>
                    </a:lnTo>
                    <a:lnTo>
                      <a:pt x="29" y="8"/>
                    </a:lnTo>
                    <a:lnTo>
                      <a:pt x="4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75" name="Freeform 1475"/>
              <p:cNvSpPr>
                <a:spLocks noChangeAspect="1"/>
              </p:cNvSpPr>
              <p:nvPr/>
            </p:nvSpPr>
            <p:spPr bwMode="auto">
              <a:xfrm rot="349371">
                <a:off x="2062" y="1604"/>
                <a:ext cx="8" cy="8"/>
              </a:xfrm>
              <a:custGeom>
                <a:avLst/>
                <a:gdLst>
                  <a:gd name="T0" fmla="*/ 0 w 42"/>
                  <a:gd name="T1" fmla="*/ 0 h 76"/>
                  <a:gd name="T2" fmla="*/ 0 w 42"/>
                  <a:gd name="T3" fmla="*/ 0 h 76"/>
                  <a:gd name="T4" fmla="*/ 0 w 42"/>
                  <a:gd name="T5" fmla="*/ 0 h 76"/>
                  <a:gd name="T6" fmla="*/ 0 w 42"/>
                  <a:gd name="T7" fmla="*/ 0 h 76"/>
                  <a:gd name="T8" fmla="*/ 0 w 42"/>
                  <a:gd name="T9" fmla="*/ 0 h 76"/>
                  <a:gd name="T10" fmla="*/ 0 w 4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76">
                    <a:moveTo>
                      <a:pt x="8" y="0"/>
                    </a:moveTo>
                    <a:lnTo>
                      <a:pt x="3" y="21"/>
                    </a:lnTo>
                    <a:lnTo>
                      <a:pt x="0" y="39"/>
                    </a:lnTo>
                    <a:lnTo>
                      <a:pt x="8" y="55"/>
                    </a:lnTo>
                    <a:lnTo>
                      <a:pt x="21" y="68"/>
                    </a:lnTo>
                    <a:lnTo>
                      <a:pt x="42" y="7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76" name="Freeform 1476"/>
              <p:cNvSpPr>
                <a:spLocks noChangeAspect="1"/>
              </p:cNvSpPr>
              <p:nvPr/>
            </p:nvSpPr>
            <p:spPr bwMode="auto">
              <a:xfrm rot="349371">
                <a:off x="2059" y="1605"/>
                <a:ext cx="6" cy="7"/>
              </a:xfrm>
              <a:custGeom>
                <a:avLst/>
                <a:gdLst>
                  <a:gd name="T0" fmla="*/ 0 w 55"/>
                  <a:gd name="T1" fmla="*/ 0 h 63"/>
                  <a:gd name="T2" fmla="*/ 0 w 55"/>
                  <a:gd name="T3" fmla="*/ 0 h 63"/>
                  <a:gd name="T4" fmla="*/ 0 w 55"/>
                  <a:gd name="T5" fmla="*/ 0 h 63"/>
                  <a:gd name="T6" fmla="*/ 0 w 55"/>
                  <a:gd name="T7" fmla="*/ 0 h 63"/>
                  <a:gd name="T8" fmla="*/ 0 w 55"/>
                  <a:gd name="T9" fmla="*/ 0 h 63"/>
                  <a:gd name="T10" fmla="*/ 0 w 55"/>
                  <a:gd name="T11" fmla="*/ 0 h 63"/>
                  <a:gd name="T12" fmla="*/ 0 w 55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13" y="0"/>
                    </a:moveTo>
                    <a:lnTo>
                      <a:pt x="2" y="21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16" y="61"/>
                    </a:lnTo>
                    <a:lnTo>
                      <a:pt x="32" y="63"/>
                    </a:lnTo>
                    <a:lnTo>
                      <a:pt x="55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77" name="Freeform 1477"/>
              <p:cNvSpPr>
                <a:spLocks noChangeAspect="1"/>
              </p:cNvSpPr>
              <p:nvPr/>
            </p:nvSpPr>
            <p:spPr bwMode="auto">
              <a:xfrm rot="349371">
                <a:off x="2059" y="1608"/>
                <a:ext cx="1" cy="4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w 21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43">
                    <a:moveTo>
                      <a:pt x="2" y="0"/>
                    </a:moveTo>
                    <a:lnTo>
                      <a:pt x="0" y="16"/>
                    </a:lnTo>
                    <a:lnTo>
                      <a:pt x="5" y="32"/>
                    </a:lnTo>
                    <a:lnTo>
                      <a:pt x="21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78" name="Freeform 1478"/>
              <p:cNvSpPr>
                <a:spLocks noChangeAspect="1"/>
              </p:cNvSpPr>
              <p:nvPr/>
            </p:nvSpPr>
            <p:spPr bwMode="auto">
              <a:xfrm rot="349371">
                <a:off x="2021" y="1642"/>
                <a:ext cx="12" cy="11"/>
              </a:xfrm>
              <a:custGeom>
                <a:avLst/>
                <a:gdLst>
                  <a:gd name="T0" fmla="*/ 0 w 95"/>
                  <a:gd name="T1" fmla="*/ 0 h 95"/>
                  <a:gd name="T2" fmla="*/ 0 w 95"/>
                  <a:gd name="T3" fmla="*/ 0 h 95"/>
                  <a:gd name="T4" fmla="*/ 0 w 95"/>
                  <a:gd name="T5" fmla="*/ 0 h 95"/>
                  <a:gd name="T6" fmla="*/ 0 w 95"/>
                  <a:gd name="T7" fmla="*/ 0 h 95"/>
                  <a:gd name="T8" fmla="*/ 0 w 95"/>
                  <a:gd name="T9" fmla="*/ 0 h 95"/>
                  <a:gd name="T10" fmla="*/ 0 w 95"/>
                  <a:gd name="T11" fmla="*/ 0 h 95"/>
                  <a:gd name="T12" fmla="*/ 0 w 95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95">
                    <a:moveTo>
                      <a:pt x="95" y="0"/>
                    </a:moveTo>
                    <a:lnTo>
                      <a:pt x="63" y="0"/>
                    </a:lnTo>
                    <a:lnTo>
                      <a:pt x="37" y="5"/>
                    </a:lnTo>
                    <a:lnTo>
                      <a:pt x="18" y="18"/>
                    </a:lnTo>
                    <a:lnTo>
                      <a:pt x="5" y="39"/>
                    </a:lnTo>
                    <a:lnTo>
                      <a:pt x="0" y="63"/>
                    </a:lnTo>
                    <a:lnTo>
                      <a:pt x="0" y="9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79" name="Freeform 1479"/>
              <p:cNvSpPr>
                <a:spLocks noChangeAspect="1"/>
              </p:cNvSpPr>
              <p:nvPr/>
            </p:nvSpPr>
            <p:spPr bwMode="auto">
              <a:xfrm rot="349371">
                <a:off x="1985" y="1689"/>
                <a:ext cx="37" cy="9"/>
              </a:xfrm>
              <a:custGeom>
                <a:avLst/>
                <a:gdLst>
                  <a:gd name="T0" fmla="*/ 0 w 283"/>
                  <a:gd name="T1" fmla="*/ 0 h 72"/>
                  <a:gd name="T2" fmla="*/ 0 w 283"/>
                  <a:gd name="T3" fmla="*/ 0 h 72"/>
                  <a:gd name="T4" fmla="*/ 0 w 283"/>
                  <a:gd name="T5" fmla="*/ 0 h 72"/>
                  <a:gd name="T6" fmla="*/ 0 w 283"/>
                  <a:gd name="T7" fmla="*/ 0 h 72"/>
                  <a:gd name="T8" fmla="*/ 0 w 283"/>
                  <a:gd name="T9" fmla="*/ 0 h 72"/>
                  <a:gd name="T10" fmla="*/ 0 w 283"/>
                  <a:gd name="T11" fmla="*/ 0 h 72"/>
                  <a:gd name="T12" fmla="*/ 0 w 283"/>
                  <a:gd name="T13" fmla="*/ 0 h 72"/>
                  <a:gd name="T14" fmla="*/ 0 w 283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3" h="72">
                    <a:moveTo>
                      <a:pt x="283" y="0"/>
                    </a:moveTo>
                    <a:lnTo>
                      <a:pt x="246" y="29"/>
                    </a:lnTo>
                    <a:lnTo>
                      <a:pt x="209" y="50"/>
                    </a:lnTo>
                    <a:lnTo>
                      <a:pt x="169" y="64"/>
                    </a:lnTo>
                    <a:lnTo>
                      <a:pt x="127" y="72"/>
                    </a:lnTo>
                    <a:lnTo>
                      <a:pt x="84" y="69"/>
                    </a:lnTo>
                    <a:lnTo>
                      <a:pt x="42" y="61"/>
                    </a:lnTo>
                    <a:lnTo>
                      <a:pt x="0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80" name="Freeform 1480"/>
              <p:cNvSpPr>
                <a:spLocks noChangeAspect="1"/>
              </p:cNvSpPr>
              <p:nvPr/>
            </p:nvSpPr>
            <p:spPr bwMode="auto">
              <a:xfrm rot="349371">
                <a:off x="2022" y="1648"/>
                <a:ext cx="6" cy="7"/>
              </a:xfrm>
              <a:custGeom>
                <a:avLst/>
                <a:gdLst>
                  <a:gd name="T0" fmla="*/ 0 w 48"/>
                  <a:gd name="T1" fmla="*/ 0 h 61"/>
                  <a:gd name="T2" fmla="*/ 0 w 48"/>
                  <a:gd name="T3" fmla="*/ 0 h 61"/>
                  <a:gd name="T4" fmla="*/ 0 w 48"/>
                  <a:gd name="T5" fmla="*/ 0 h 61"/>
                  <a:gd name="T6" fmla="*/ 0 w 48"/>
                  <a:gd name="T7" fmla="*/ 0 h 61"/>
                  <a:gd name="T8" fmla="*/ 0 w 48"/>
                  <a:gd name="T9" fmla="*/ 0 h 61"/>
                  <a:gd name="T10" fmla="*/ 0 w 48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61">
                    <a:moveTo>
                      <a:pt x="48" y="0"/>
                    </a:moveTo>
                    <a:lnTo>
                      <a:pt x="26" y="3"/>
                    </a:lnTo>
                    <a:lnTo>
                      <a:pt x="11" y="11"/>
                    </a:lnTo>
                    <a:lnTo>
                      <a:pt x="3" y="24"/>
                    </a:lnTo>
                    <a:lnTo>
                      <a:pt x="0" y="40"/>
                    </a:lnTo>
                    <a:lnTo>
                      <a:pt x="5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81" name="Freeform 1481"/>
              <p:cNvSpPr>
                <a:spLocks noChangeAspect="1"/>
              </p:cNvSpPr>
              <p:nvPr/>
            </p:nvSpPr>
            <p:spPr bwMode="auto">
              <a:xfrm rot="349371">
                <a:off x="2001" y="1592"/>
                <a:ext cx="1" cy="13"/>
              </a:xfrm>
              <a:custGeom>
                <a:avLst/>
                <a:gdLst>
                  <a:gd name="T0" fmla="*/ 0 w 15"/>
                  <a:gd name="T1" fmla="*/ 0 h 103"/>
                  <a:gd name="T2" fmla="*/ 0 w 15"/>
                  <a:gd name="T3" fmla="*/ 0 h 103"/>
                  <a:gd name="T4" fmla="*/ 0 w 15"/>
                  <a:gd name="T5" fmla="*/ 0 h 103"/>
                  <a:gd name="T6" fmla="*/ 0 w 15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2" y="34"/>
                    </a:lnTo>
                    <a:lnTo>
                      <a:pt x="0" y="69"/>
                    </a:lnTo>
                    <a:lnTo>
                      <a:pt x="7" y="10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82" name="Freeform 1482"/>
              <p:cNvSpPr>
                <a:spLocks noChangeAspect="1"/>
              </p:cNvSpPr>
              <p:nvPr/>
            </p:nvSpPr>
            <p:spPr bwMode="auto">
              <a:xfrm rot="349371">
                <a:off x="2010" y="1598"/>
                <a:ext cx="9" cy="6"/>
              </a:xfrm>
              <a:custGeom>
                <a:avLst/>
                <a:gdLst>
                  <a:gd name="T0" fmla="*/ 0 w 84"/>
                  <a:gd name="T1" fmla="*/ 0 h 45"/>
                  <a:gd name="T2" fmla="*/ 0 w 84"/>
                  <a:gd name="T3" fmla="*/ 0 h 45"/>
                  <a:gd name="T4" fmla="*/ 0 w 84"/>
                  <a:gd name="T5" fmla="*/ 0 h 45"/>
                  <a:gd name="T6" fmla="*/ 0 w 84"/>
                  <a:gd name="T7" fmla="*/ 0 h 45"/>
                  <a:gd name="T8" fmla="*/ 0 w 8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45">
                    <a:moveTo>
                      <a:pt x="0" y="45"/>
                    </a:moveTo>
                    <a:lnTo>
                      <a:pt x="26" y="43"/>
                    </a:lnTo>
                    <a:lnTo>
                      <a:pt x="47" y="35"/>
                    </a:lnTo>
                    <a:lnTo>
                      <a:pt x="69" y="22"/>
                    </a:lnTo>
                    <a:lnTo>
                      <a:pt x="84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83" name="Freeform 1483"/>
              <p:cNvSpPr>
                <a:spLocks noChangeAspect="1"/>
              </p:cNvSpPr>
              <p:nvPr/>
            </p:nvSpPr>
            <p:spPr bwMode="auto">
              <a:xfrm rot="349371">
                <a:off x="1995" y="1595"/>
                <a:ext cx="4" cy="7"/>
              </a:xfrm>
              <a:custGeom>
                <a:avLst/>
                <a:gdLst>
                  <a:gd name="T0" fmla="*/ 0 w 26"/>
                  <a:gd name="T1" fmla="*/ 0 h 45"/>
                  <a:gd name="T2" fmla="*/ 0 w 26"/>
                  <a:gd name="T3" fmla="*/ 0 h 45"/>
                  <a:gd name="T4" fmla="*/ 0 w 26"/>
                  <a:gd name="T5" fmla="*/ 0 h 45"/>
                  <a:gd name="T6" fmla="*/ 0 w 26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5">
                    <a:moveTo>
                      <a:pt x="0" y="0"/>
                    </a:moveTo>
                    <a:lnTo>
                      <a:pt x="5" y="19"/>
                    </a:lnTo>
                    <a:lnTo>
                      <a:pt x="13" y="32"/>
                    </a:lnTo>
                    <a:lnTo>
                      <a:pt x="26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84" name="Freeform 1484"/>
              <p:cNvSpPr>
                <a:spLocks noChangeAspect="1"/>
              </p:cNvSpPr>
              <p:nvPr/>
            </p:nvSpPr>
            <p:spPr bwMode="auto">
              <a:xfrm rot="349371">
                <a:off x="1976" y="1605"/>
                <a:ext cx="22" cy="91"/>
              </a:xfrm>
              <a:custGeom>
                <a:avLst/>
                <a:gdLst>
                  <a:gd name="T0" fmla="*/ 0 w 161"/>
                  <a:gd name="T1" fmla="*/ 0 h 852"/>
                  <a:gd name="T2" fmla="*/ 0 w 161"/>
                  <a:gd name="T3" fmla="*/ 0 h 852"/>
                  <a:gd name="T4" fmla="*/ 0 w 161"/>
                  <a:gd name="T5" fmla="*/ 0 h 852"/>
                  <a:gd name="T6" fmla="*/ 0 w 161"/>
                  <a:gd name="T7" fmla="*/ 0 h 852"/>
                  <a:gd name="T8" fmla="*/ 0 w 161"/>
                  <a:gd name="T9" fmla="*/ 0 h 852"/>
                  <a:gd name="T10" fmla="*/ 0 w 161"/>
                  <a:gd name="T11" fmla="*/ 0 h 852"/>
                  <a:gd name="T12" fmla="*/ 0 w 161"/>
                  <a:gd name="T13" fmla="*/ 0 h 852"/>
                  <a:gd name="T14" fmla="*/ 0 w 161"/>
                  <a:gd name="T15" fmla="*/ 0 h 852"/>
                  <a:gd name="T16" fmla="*/ 0 w 161"/>
                  <a:gd name="T17" fmla="*/ 0 h 852"/>
                  <a:gd name="T18" fmla="*/ 0 w 161"/>
                  <a:gd name="T19" fmla="*/ 0 h 8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1" h="852">
                    <a:moveTo>
                      <a:pt x="161" y="0"/>
                    </a:moveTo>
                    <a:lnTo>
                      <a:pt x="111" y="87"/>
                    </a:lnTo>
                    <a:lnTo>
                      <a:pt x="72" y="180"/>
                    </a:lnTo>
                    <a:lnTo>
                      <a:pt x="40" y="272"/>
                    </a:lnTo>
                    <a:lnTo>
                      <a:pt x="16" y="365"/>
                    </a:lnTo>
                    <a:lnTo>
                      <a:pt x="3" y="460"/>
                    </a:lnTo>
                    <a:lnTo>
                      <a:pt x="0" y="558"/>
                    </a:lnTo>
                    <a:lnTo>
                      <a:pt x="3" y="656"/>
                    </a:lnTo>
                    <a:lnTo>
                      <a:pt x="19" y="754"/>
                    </a:lnTo>
                    <a:lnTo>
                      <a:pt x="40" y="85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85" name="Freeform 1485"/>
              <p:cNvSpPr>
                <a:spLocks noChangeAspect="1"/>
              </p:cNvSpPr>
              <p:nvPr/>
            </p:nvSpPr>
            <p:spPr bwMode="auto">
              <a:xfrm rot="349371">
                <a:off x="1934" y="1649"/>
                <a:ext cx="12" cy="29"/>
              </a:xfrm>
              <a:custGeom>
                <a:avLst/>
                <a:gdLst>
                  <a:gd name="T0" fmla="*/ 0 w 101"/>
                  <a:gd name="T1" fmla="*/ 0 h 262"/>
                  <a:gd name="T2" fmla="*/ 0 w 101"/>
                  <a:gd name="T3" fmla="*/ 0 h 262"/>
                  <a:gd name="T4" fmla="*/ 0 w 101"/>
                  <a:gd name="T5" fmla="*/ 0 h 262"/>
                  <a:gd name="T6" fmla="*/ 0 w 101"/>
                  <a:gd name="T7" fmla="*/ 0 h 262"/>
                  <a:gd name="T8" fmla="*/ 0 w 101"/>
                  <a:gd name="T9" fmla="*/ 0 h 262"/>
                  <a:gd name="T10" fmla="*/ 0 w 101"/>
                  <a:gd name="T11" fmla="*/ 0 h 262"/>
                  <a:gd name="T12" fmla="*/ 0 w 101"/>
                  <a:gd name="T13" fmla="*/ 0 h 262"/>
                  <a:gd name="T14" fmla="*/ 0 w 101"/>
                  <a:gd name="T15" fmla="*/ 0 h 262"/>
                  <a:gd name="T16" fmla="*/ 0 w 101"/>
                  <a:gd name="T17" fmla="*/ 0 h 262"/>
                  <a:gd name="T18" fmla="*/ 0 w 101"/>
                  <a:gd name="T19" fmla="*/ 0 h 262"/>
                  <a:gd name="T20" fmla="*/ 0 w 101"/>
                  <a:gd name="T21" fmla="*/ 0 h 262"/>
                  <a:gd name="T22" fmla="*/ 0 w 101"/>
                  <a:gd name="T23" fmla="*/ 0 h 262"/>
                  <a:gd name="T24" fmla="*/ 0 w 101"/>
                  <a:gd name="T25" fmla="*/ 0 h 262"/>
                  <a:gd name="T26" fmla="*/ 0 w 101"/>
                  <a:gd name="T27" fmla="*/ 0 h 262"/>
                  <a:gd name="T28" fmla="*/ 0 w 101"/>
                  <a:gd name="T29" fmla="*/ 0 h 262"/>
                  <a:gd name="T30" fmla="*/ 0 w 101"/>
                  <a:gd name="T31" fmla="*/ 0 h 262"/>
                  <a:gd name="T32" fmla="*/ 0 w 101"/>
                  <a:gd name="T33" fmla="*/ 0 h 262"/>
                  <a:gd name="T34" fmla="*/ 0 w 101"/>
                  <a:gd name="T35" fmla="*/ 0 h 262"/>
                  <a:gd name="T36" fmla="*/ 0 w 101"/>
                  <a:gd name="T37" fmla="*/ 0 h 2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1" h="262">
                    <a:moveTo>
                      <a:pt x="74" y="24"/>
                    </a:moveTo>
                    <a:lnTo>
                      <a:pt x="80" y="58"/>
                    </a:lnTo>
                    <a:lnTo>
                      <a:pt x="80" y="69"/>
                    </a:lnTo>
                    <a:lnTo>
                      <a:pt x="72" y="77"/>
                    </a:lnTo>
                    <a:lnTo>
                      <a:pt x="61" y="79"/>
                    </a:lnTo>
                    <a:lnTo>
                      <a:pt x="50" y="74"/>
                    </a:lnTo>
                    <a:lnTo>
                      <a:pt x="35" y="71"/>
                    </a:lnTo>
                    <a:lnTo>
                      <a:pt x="21" y="77"/>
                    </a:lnTo>
                    <a:lnTo>
                      <a:pt x="11" y="87"/>
                    </a:lnTo>
                    <a:lnTo>
                      <a:pt x="6" y="100"/>
                    </a:lnTo>
                    <a:lnTo>
                      <a:pt x="0" y="127"/>
                    </a:lnTo>
                    <a:lnTo>
                      <a:pt x="0" y="151"/>
                    </a:lnTo>
                    <a:lnTo>
                      <a:pt x="6" y="177"/>
                    </a:lnTo>
                    <a:lnTo>
                      <a:pt x="19" y="204"/>
                    </a:lnTo>
                    <a:lnTo>
                      <a:pt x="37" y="227"/>
                    </a:lnTo>
                    <a:lnTo>
                      <a:pt x="64" y="249"/>
                    </a:lnTo>
                    <a:lnTo>
                      <a:pt x="90" y="262"/>
                    </a:lnTo>
                    <a:lnTo>
                      <a:pt x="101" y="0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86" name="Freeform 1486"/>
              <p:cNvSpPr>
                <a:spLocks noChangeAspect="1"/>
              </p:cNvSpPr>
              <p:nvPr/>
            </p:nvSpPr>
            <p:spPr bwMode="auto">
              <a:xfrm rot="349371">
                <a:off x="1938" y="1658"/>
                <a:ext cx="6" cy="10"/>
              </a:xfrm>
              <a:custGeom>
                <a:avLst/>
                <a:gdLst>
                  <a:gd name="T0" fmla="*/ 0 w 58"/>
                  <a:gd name="T1" fmla="*/ 0 h 93"/>
                  <a:gd name="T2" fmla="*/ 0 w 58"/>
                  <a:gd name="T3" fmla="*/ 0 h 93"/>
                  <a:gd name="T4" fmla="*/ 0 w 58"/>
                  <a:gd name="T5" fmla="*/ 0 h 93"/>
                  <a:gd name="T6" fmla="*/ 0 w 58"/>
                  <a:gd name="T7" fmla="*/ 0 h 93"/>
                  <a:gd name="T8" fmla="*/ 0 w 58"/>
                  <a:gd name="T9" fmla="*/ 0 h 93"/>
                  <a:gd name="T10" fmla="*/ 0 w 58"/>
                  <a:gd name="T11" fmla="*/ 0 h 93"/>
                  <a:gd name="T12" fmla="*/ 0 w 58"/>
                  <a:gd name="T13" fmla="*/ 0 h 93"/>
                  <a:gd name="T14" fmla="*/ 0 w 58"/>
                  <a:gd name="T15" fmla="*/ 0 h 93"/>
                  <a:gd name="T16" fmla="*/ 0 w 58"/>
                  <a:gd name="T17" fmla="*/ 0 h 93"/>
                  <a:gd name="T18" fmla="*/ 0 w 58"/>
                  <a:gd name="T19" fmla="*/ 0 h 93"/>
                  <a:gd name="T20" fmla="*/ 0 w 58"/>
                  <a:gd name="T21" fmla="*/ 0 h 93"/>
                  <a:gd name="T22" fmla="*/ 0 w 58"/>
                  <a:gd name="T23" fmla="*/ 0 h 93"/>
                  <a:gd name="T24" fmla="*/ 0 w 58"/>
                  <a:gd name="T25" fmla="*/ 0 h 93"/>
                  <a:gd name="T26" fmla="*/ 0 w 58"/>
                  <a:gd name="T27" fmla="*/ 0 h 93"/>
                  <a:gd name="T28" fmla="*/ 0 w 58"/>
                  <a:gd name="T29" fmla="*/ 0 h 93"/>
                  <a:gd name="T30" fmla="*/ 0 w 58"/>
                  <a:gd name="T31" fmla="*/ 0 h 9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93">
                    <a:moveTo>
                      <a:pt x="18" y="0"/>
                    </a:moveTo>
                    <a:lnTo>
                      <a:pt x="26" y="18"/>
                    </a:lnTo>
                    <a:lnTo>
                      <a:pt x="24" y="40"/>
                    </a:lnTo>
                    <a:lnTo>
                      <a:pt x="16" y="61"/>
                    </a:lnTo>
                    <a:lnTo>
                      <a:pt x="0" y="74"/>
                    </a:lnTo>
                    <a:lnTo>
                      <a:pt x="16" y="71"/>
                    </a:lnTo>
                    <a:lnTo>
                      <a:pt x="24" y="61"/>
                    </a:lnTo>
                    <a:lnTo>
                      <a:pt x="24" y="93"/>
                    </a:lnTo>
                    <a:lnTo>
                      <a:pt x="32" y="61"/>
                    </a:lnTo>
                    <a:lnTo>
                      <a:pt x="37" y="45"/>
                    </a:lnTo>
                    <a:lnTo>
                      <a:pt x="53" y="34"/>
                    </a:lnTo>
                    <a:lnTo>
                      <a:pt x="48" y="21"/>
                    </a:lnTo>
                    <a:lnTo>
                      <a:pt x="50" y="11"/>
                    </a:lnTo>
                    <a:lnTo>
                      <a:pt x="58" y="0"/>
                    </a:lnTo>
                    <a:lnTo>
                      <a:pt x="37" y="24"/>
                    </a:lnTo>
                    <a:lnTo>
                      <a:pt x="24" y="5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87" name="Freeform 1487"/>
              <p:cNvSpPr>
                <a:spLocks/>
              </p:cNvSpPr>
              <p:nvPr/>
            </p:nvSpPr>
            <p:spPr bwMode="auto">
              <a:xfrm>
                <a:off x="1964" y="1632"/>
                <a:ext cx="11" cy="23"/>
              </a:xfrm>
              <a:custGeom>
                <a:avLst/>
                <a:gdLst>
                  <a:gd name="T0" fmla="*/ 1161 w 7"/>
                  <a:gd name="T1" fmla="*/ 0 h 13"/>
                  <a:gd name="T2" fmla="*/ 0 w 7"/>
                  <a:gd name="T3" fmla="*/ 19467 h 13"/>
                  <a:gd name="T4" fmla="*/ 0 w 7"/>
                  <a:gd name="T5" fmla="*/ 34442 h 13"/>
                  <a:gd name="T6" fmla="*/ 2866 w 7"/>
                  <a:gd name="T7" fmla="*/ 38674 h 13"/>
                  <a:gd name="T8" fmla="*/ 2866 w 7"/>
                  <a:gd name="T9" fmla="*/ 23435 h 13"/>
                  <a:gd name="T10" fmla="*/ 3852 w 7"/>
                  <a:gd name="T11" fmla="*/ 3515 h 13"/>
                  <a:gd name="T12" fmla="*/ 1161 w 7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5" y="13"/>
                    </a:lnTo>
                    <a:lnTo>
                      <a:pt x="5" y="8"/>
                    </a:lnTo>
                    <a:lnTo>
                      <a:pt x="7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88" name="Freeform 1488"/>
              <p:cNvSpPr>
                <a:spLocks/>
              </p:cNvSpPr>
              <p:nvPr/>
            </p:nvSpPr>
            <p:spPr bwMode="auto">
              <a:xfrm>
                <a:off x="1932" y="1586"/>
                <a:ext cx="73" cy="66"/>
              </a:xfrm>
              <a:custGeom>
                <a:avLst/>
                <a:gdLst>
                  <a:gd name="T0" fmla="*/ 39147 w 45"/>
                  <a:gd name="T1" fmla="*/ 9007 h 38"/>
                  <a:gd name="T2" fmla="*/ 37900 w 45"/>
                  <a:gd name="T3" fmla="*/ 15644 h 38"/>
                  <a:gd name="T4" fmla="*/ 38289 w 45"/>
                  <a:gd name="T5" fmla="*/ 24736 h 38"/>
                  <a:gd name="T6" fmla="*/ 33838 w 45"/>
                  <a:gd name="T7" fmla="*/ 18301 h 38"/>
                  <a:gd name="T8" fmla="*/ 33838 w 45"/>
                  <a:gd name="T9" fmla="*/ 12933 h 38"/>
                  <a:gd name="T10" fmla="*/ 29268 w 45"/>
                  <a:gd name="T11" fmla="*/ 12250 h 38"/>
                  <a:gd name="T12" fmla="*/ 26222 w 45"/>
                  <a:gd name="T13" fmla="*/ 12250 h 38"/>
                  <a:gd name="T14" fmla="*/ 25221 w 45"/>
                  <a:gd name="T15" fmla="*/ 15644 h 38"/>
                  <a:gd name="T16" fmla="*/ 19244 w 45"/>
                  <a:gd name="T17" fmla="*/ 21276 h 38"/>
                  <a:gd name="T18" fmla="*/ 9584 w 45"/>
                  <a:gd name="T19" fmla="*/ 31786 h 38"/>
                  <a:gd name="T20" fmla="*/ 4266 w 45"/>
                  <a:gd name="T21" fmla="*/ 42963 h 38"/>
                  <a:gd name="T22" fmla="*/ 2630 w 45"/>
                  <a:gd name="T23" fmla="*/ 55207 h 38"/>
                  <a:gd name="T24" fmla="*/ 5271 w 45"/>
                  <a:gd name="T25" fmla="*/ 74620 h 38"/>
                  <a:gd name="T26" fmla="*/ 8551 w 45"/>
                  <a:gd name="T27" fmla="*/ 83721 h 38"/>
                  <a:gd name="T28" fmla="*/ 5908 w 45"/>
                  <a:gd name="T29" fmla="*/ 86698 h 38"/>
                  <a:gd name="T30" fmla="*/ 2630 w 45"/>
                  <a:gd name="T31" fmla="*/ 72947 h 38"/>
                  <a:gd name="T32" fmla="*/ 0 w 45"/>
                  <a:gd name="T33" fmla="*/ 58365 h 38"/>
                  <a:gd name="T34" fmla="*/ 999 w 45"/>
                  <a:gd name="T35" fmla="*/ 42963 h 38"/>
                  <a:gd name="T36" fmla="*/ 4266 w 45"/>
                  <a:gd name="T37" fmla="*/ 33604 h 38"/>
                  <a:gd name="T38" fmla="*/ 11226 w 45"/>
                  <a:gd name="T39" fmla="*/ 22463 h 38"/>
                  <a:gd name="T40" fmla="*/ 18211 w 45"/>
                  <a:gd name="T41" fmla="*/ 15644 h 38"/>
                  <a:gd name="T42" fmla="*/ 23603 w 45"/>
                  <a:gd name="T43" fmla="*/ 12250 h 38"/>
                  <a:gd name="T44" fmla="*/ 23603 w 45"/>
                  <a:gd name="T45" fmla="*/ 7053 h 38"/>
                  <a:gd name="T46" fmla="*/ 29268 w 45"/>
                  <a:gd name="T47" fmla="*/ 4061 h 38"/>
                  <a:gd name="T48" fmla="*/ 33838 w 45"/>
                  <a:gd name="T49" fmla="*/ 7053 h 38"/>
                  <a:gd name="T50" fmla="*/ 33838 w 45"/>
                  <a:gd name="T51" fmla="*/ 0 h 38"/>
                  <a:gd name="T52" fmla="*/ 36505 w 45"/>
                  <a:gd name="T53" fmla="*/ 0 h 38"/>
                  <a:gd name="T54" fmla="*/ 36505 w 45"/>
                  <a:gd name="T55" fmla="*/ 4061 h 38"/>
                  <a:gd name="T56" fmla="*/ 39147 w 45"/>
                  <a:gd name="T57" fmla="*/ 9007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5" h="38">
                    <a:moveTo>
                      <a:pt x="45" y="4"/>
                    </a:moveTo>
                    <a:lnTo>
                      <a:pt x="43" y="7"/>
                    </a:lnTo>
                    <a:lnTo>
                      <a:pt x="44" y="11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3" y="5"/>
                    </a:lnTo>
                    <a:lnTo>
                      <a:pt x="30" y="5"/>
                    </a:lnTo>
                    <a:lnTo>
                      <a:pt x="29" y="7"/>
                    </a:lnTo>
                    <a:lnTo>
                      <a:pt x="22" y="9"/>
                    </a:lnTo>
                    <a:lnTo>
                      <a:pt x="11" y="14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6" y="33"/>
                    </a:lnTo>
                    <a:lnTo>
                      <a:pt x="10" y="37"/>
                    </a:lnTo>
                    <a:lnTo>
                      <a:pt x="7" y="38"/>
                    </a:lnTo>
                    <a:lnTo>
                      <a:pt x="3" y="32"/>
                    </a:lnTo>
                    <a:lnTo>
                      <a:pt x="0" y="26"/>
                    </a:lnTo>
                    <a:lnTo>
                      <a:pt x="1" y="19"/>
                    </a:lnTo>
                    <a:lnTo>
                      <a:pt x="5" y="15"/>
                    </a:lnTo>
                    <a:lnTo>
                      <a:pt x="13" y="10"/>
                    </a:lnTo>
                    <a:lnTo>
                      <a:pt x="21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89" name="Freeform 1489"/>
              <p:cNvSpPr>
                <a:spLocks/>
              </p:cNvSpPr>
              <p:nvPr/>
            </p:nvSpPr>
            <p:spPr bwMode="auto">
              <a:xfrm>
                <a:off x="2002" y="1566"/>
                <a:ext cx="66" cy="44"/>
              </a:xfrm>
              <a:custGeom>
                <a:avLst/>
                <a:gdLst>
                  <a:gd name="T0" fmla="*/ 1625 w 39"/>
                  <a:gd name="T1" fmla="*/ 60775 h 25"/>
                  <a:gd name="T2" fmla="*/ 7876 w 39"/>
                  <a:gd name="T3" fmla="*/ 57330 h 25"/>
                  <a:gd name="T4" fmla="*/ 13329 w 39"/>
                  <a:gd name="T5" fmla="*/ 57330 h 25"/>
                  <a:gd name="T6" fmla="*/ 32035 w 39"/>
                  <a:gd name="T7" fmla="*/ 68212 h 25"/>
                  <a:gd name="T8" fmla="*/ 43929 w 39"/>
                  <a:gd name="T9" fmla="*/ 68212 h 25"/>
                  <a:gd name="T10" fmla="*/ 58979 w 39"/>
                  <a:gd name="T11" fmla="*/ 61589 h 25"/>
                  <a:gd name="T12" fmla="*/ 62018 w 39"/>
                  <a:gd name="T13" fmla="*/ 54778 h 25"/>
                  <a:gd name="T14" fmla="*/ 62018 w 39"/>
                  <a:gd name="T15" fmla="*/ 46879 h 25"/>
                  <a:gd name="T16" fmla="*/ 54213 w 39"/>
                  <a:gd name="T17" fmla="*/ 0 h 25"/>
                  <a:gd name="T18" fmla="*/ 47540 w 39"/>
                  <a:gd name="T19" fmla="*/ 3395 h 25"/>
                  <a:gd name="T20" fmla="*/ 55102 w 39"/>
                  <a:gd name="T21" fmla="*/ 49632 h 25"/>
                  <a:gd name="T22" fmla="*/ 42947 w 39"/>
                  <a:gd name="T23" fmla="*/ 57330 h 25"/>
                  <a:gd name="T24" fmla="*/ 28092 w 39"/>
                  <a:gd name="T25" fmla="*/ 57330 h 25"/>
                  <a:gd name="T26" fmla="*/ 17570 w 39"/>
                  <a:gd name="T27" fmla="*/ 49632 h 25"/>
                  <a:gd name="T28" fmla="*/ 17570 w 39"/>
                  <a:gd name="T29" fmla="*/ 34994 h 25"/>
                  <a:gd name="T30" fmla="*/ 13329 w 39"/>
                  <a:gd name="T31" fmla="*/ 29179 h 25"/>
                  <a:gd name="T32" fmla="*/ 11186 w 39"/>
                  <a:gd name="T33" fmla="*/ 34994 h 25"/>
                  <a:gd name="T34" fmla="*/ 6610 w 39"/>
                  <a:gd name="T35" fmla="*/ 38757 h 25"/>
                  <a:gd name="T36" fmla="*/ 2750 w 39"/>
                  <a:gd name="T37" fmla="*/ 38757 h 25"/>
                  <a:gd name="T38" fmla="*/ 0 w 39"/>
                  <a:gd name="T39" fmla="*/ 46879 h 25"/>
                  <a:gd name="T40" fmla="*/ 1625 w 39"/>
                  <a:gd name="T41" fmla="*/ 60775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" h="25">
                    <a:moveTo>
                      <a:pt x="1" y="22"/>
                    </a:moveTo>
                    <a:lnTo>
                      <a:pt x="5" y="21"/>
                    </a:lnTo>
                    <a:lnTo>
                      <a:pt x="8" y="21"/>
                    </a:lnTo>
                    <a:lnTo>
                      <a:pt x="20" y="25"/>
                    </a:lnTo>
                    <a:lnTo>
                      <a:pt x="28" y="25"/>
                    </a:lnTo>
                    <a:lnTo>
                      <a:pt x="37" y="23"/>
                    </a:lnTo>
                    <a:lnTo>
                      <a:pt x="39" y="20"/>
                    </a:lnTo>
                    <a:lnTo>
                      <a:pt x="39" y="17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35" y="18"/>
                    </a:lnTo>
                    <a:lnTo>
                      <a:pt x="27" y="21"/>
                    </a:lnTo>
                    <a:lnTo>
                      <a:pt x="18" y="21"/>
                    </a:lnTo>
                    <a:lnTo>
                      <a:pt x="11" y="18"/>
                    </a:lnTo>
                    <a:lnTo>
                      <a:pt x="11" y="13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90" name="Freeform 1490"/>
              <p:cNvSpPr>
                <a:spLocks/>
              </p:cNvSpPr>
              <p:nvPr/>
            </p:nvSpPr>
            <p:spPr bwMode="auto">
              <a:xfrm flipH="1">
                <a:off x="1958" y="1584"/>
                <a:ext cx="20" cy="89"/>
              </a:xfrm>
              <a:custGeom>
                <a:avLst/>
                <a:gdLst>
                  <a:gd name="T0" fmla="*/ 0 w 54"/>
                  <a:gd name="T1" fmla="*/ 0 h 33"/>
                  <a:gd name="T2" fmla="*/ 0 w 54"/>
                  <a:gd name="T3" fmla="*/ 0 h 33"/>
                  <a:gd name="T4" fmla="*/ 0 w 54"/>
                  <a:gd name="T5" fmla="*/ 0 h 33"/>
                  <a:gd name="T6" fmla="*/ 0 w 54"/>
                  <a:gd name="T7" fmla="*/ 0 h 33"/>
                  <a:gd name="T8" fmla="*/ 0 w 54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7" y="33"/>
                    </a:moveTo>
                    <a:lnTo>
                      <a:pt x="54" y="18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7" y="33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ja-JP" altLang="en-US"/>
              </a:p>
            </p:txBody>
          </p:sp>
        </p:grpSp>
      </p:grpSp>
      <p:grpSp>
        <p:nvGrpSpPr>
          <p:cNvPr id="249432" name="Group 1624"/>
          <p:cNvGrpSpPr>
            <a:grpSpLocks/>
          </p:cNvGrpSpPr>
          <p:nvPr/>
        </p:nvGrpSpPr>
        <p:grpSpPr bwMode="auto">
          <a:xfrm>
            <a:off x="3733800" y="1828800"/>
            <a:ext cx="4572000" cy="3124200"/>
            <a:chOff x="1392" y="1152"/>
            <a:chExt cx="2880" cy="1968"/>
          </a:xfrm>
        </p:grpSpPr>
        <p:grpSp>
          <p:nvGrpSpPr>
            <p:cNvPr id="111638" name="Group 1621"/>
            <p:cNvGrpSpPr>
              <a:grpSpLocks/>
            </p:cNvGrpSpPr>
            <p:nvPr/>
          </p:nvGrpSpPr>
          <p:grpSpPr bwMode="auto">
            <a:xfrm>
              <a:off x="2976" y="1152"/>
              <a:ext cx="1296" cy="288"/>
              <a:chOff x="2976" y="1152"/>
              <a:chExt cx="1296" cy="288"/>
            </a:xfrm>
          </p:grpSpPr>
          <p:sp>
            <p:nvSpPr>
              <p:cNvPr id="111640" name="Line 1433"/>
              <p:cNvSpPr>
                <a:spLocks noChangeShapeType="1"/>
              </p:cNvSpPr>
              <p:nvPr/>
            </p:nvSpPr>
            <p:spPr bwMode="auto">
              <a:xfrm>
                <a:off x="2976" y="1296"/>
                <a:ext cx="576" cy="0"/>
              </a:xfrm>
              <a:prstGeom prst="line">
                <a:avLst/>
              </a:prstGeom>
              <a:noFill/>
              <a:ln w="63500">
                <a:solidFill>
                  <a:srgbClr val="FF66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41" name="AutoShape 1434"/>
              <p:cNvSpPr>
                <a:spLocks noChangeArrowheads="1"/>
              </p:cNvSpPr>
              <p:nvPr/>
            </p:nvSpPr>
            <p:spPr bwMode="auto">
              <a:xfrm>
                <a:off x="3552" y="1152"/>
                <a:ext cx="720" cy="288"/>
              </a:xfrm>
              <a:prstGeom prst="roundRect">
                <a:avLst>
                  <a:gd name="adj" fmla="val 16667"/>
                </a:avLst>
              </a:prstGeom>
              <a:solidFill>
                <a:srgbClr val="CCFF99"/>
              </a:solidFill>
              <a:ln w="1905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ja-JP" altLang="en-US" sz="24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活動前</a:t>
                </a:r>
              </a:p>
            </p:txBody>
          </p:sp>
        </p:grpSp>
        <p:sp>
          <p:nvSpPr>
            <p:cNvPr id="111639" name="Freeform 1620"/>
            <p:cNvSpPr>
              <a:spLocks/>
            </p:cNvSpPr>
            <p:nvPr/>
          </p:nvSpPr>
          <p:spPr bwMode="auto">
            <a:xfrm>
              <a:off x="1392" y="2130"/>
              <a:ext cx="1371" cy="990"/>
            </a:xfrm>
            <a:custGeom>
              <a:avLst/>
              <a:gdLst>
                <a:gd name="T0" fmla="*/ 0 w 1371"/>
                <a:gd name="T1" fmla="*/ 420 h 990"/>
                <a:gd name="T2" fmla="*/ 351 w 1371"/>
                <a:gd name="T3" fmla="*/ 990 h 990"/>
                <a:gd name="T4" fmla="*/ 834 w 1371"/>
                <a:gd name="T5" fmla="*/ 987 h 990"/>
                <a:gd name="T6" fmla="*/ 1371 w 1371"/>
                <a:gd name="T7" fmla="*/ 372 h 990"/>
                <a:gd name="T8" fmla="*/ 591 w 1371"/>
                <a:gd name="T9" fmla="*/ 0 h 990"/>
                <a:gd name="T10" fmla="*/ 3 w 1371"/>
                <a:gd name="T11" fmla="*/ 435 h 9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1" h="990">
                  <a:moveTo>
                    <a:pt x="0" y="420"/>
                  </a:moveTo>
                  <a:lnTo>
                    <a:pt x="351" y="990"/>
                  </a:lnTo>
                  <a:lnTo>
                    <a:pt x="834" y="987"/>
                  </a:lnTo>
                  <a:lnTo>
                    <a:pt x="1371" y="372"/>
                  </a:lnTo>
                  <a:lnTo>
                    <a:pt x="591" y="0"/>
                  </a:lnTo>
                  <a:lnTo>
                    <a:pt x="3" y="435"/>
                  </a:lnTo>
                </a:path>
              </a:pathLst>
            </a:custGeom>
            <a:solidFill>
              <a:srgbClr val="00FFFF">
                <a:alpha val="50195"/>
              </a:srgbClr>
            </a:solidFill>
            <a:ln w="63500">
              <a:solidFill>
                <a:srgbClr val="FF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249433" name="Group 1625"/>
          <p:cNvGrpSpPr>
            <a:grpSpLocks/>
          </p:cNvGrpSpPr>
          <p:nvPr/>
        </p:nvGrpSpPr>
        <p:grpSpPr bwMode="auto">
          <a:xfrm>
            <a:off x="5251450" y="2590801"/>
            <a:ext cx="3054350" cy="2790825"/>
            <a:chOff x="2348" y="1632"/>
            <a:chExt cx="1924" cy="1758"/>
          </a:xfrm>
        </p:grpSpPr>
        <p:grpSp>
          <p:nvGrpSpPr>
            <p:cNvPr id="111634" name="Group 1622"/>
            <p:cNvGrpSpPr>
              <a:grpSpLocks/>
            </p:cNvGrpSpPr>
            <p:nvPr/>
          </p:nvGrpSpPr>
          <p:grpSpPr bwMode="auto">
            <a:xfrm>
              <a:off x="2976" y="1680"/>
              <a:ext cx="1296" cy="288"/>
              <a:chOff x="2976" y="1680"/>
              <a:chExt cx="1296" cy="288"/>
            </a:xfrm>
          </p:grpSpPr>
          <p:sp>
            <p:nvSpPr>
              <p:cNvPr id="111636" name="Line 1435"/>
              <p:cNvSpPr>
                <a:spLocks noChangeShapeType="1"/>
              </p:cNvSpPr>
              <p:nvPr/>
            </p:nvSpPr>
            <p:spPr bwMode="auto">
              <a:xfrm>
                <a:off x="2976" y="1824"/>
                <a:ext cx="576" cy="0"/>
              </a:xfrm>
              <a:prstGeom prst="line">
                <a:avLst/>
              </a:prstGeom>
              <a:noFill/>
              <a:ln w="635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1637" name="AutoShape 1436"/>
              <p:cNvSpPr>
                <a:spLocks noChangeArrowheads="1"/>
              </p:cNvSpPr>
              <p:nvPr/>
            </p:nvSpPr>
            <p:spPr bwMode="auto">
              <a:xfrm>
                <a:off x="3552" y="1680"/>
                <a:ext cx="720" cy="288"/>
              </a:xfrm>
              <a:prstGeom prst="roundRect">
                <a:avLst>
                  <a:gd name="adj" fmla="val 16667"/>
                </a:avLst>
              </a:prstGeom>
              <a:solidFill>
                <a:srgbClr val="CCFF99"/>
              </a:solidFill>
              <a:ln w="1905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ja-JP" altLang="en-US" sz="24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活動後</a:t>
                </a:r>
              </a:p>
            </p:txBody>
          </p:sp>
        </p:grpSp>
        <p:sp>
          <p:nvSpPr>
            <p:cNvPr id="111635" name="Freeform 1424"/>
            <p:cNvSpPr>
              <a:spLocks/>
            </p:cNvSpPr>
            <p:nvPr/>
          </p:nvSpPr>
          <p:spPr bwMode="auto">
            <a:xfrm>
              <a:off x="2348" y="1632"/>
              <a:ext cx="388" cy="1758"/>
            </a:xfrm>
            <a:custGeom>
              <a:avLst/>
              <a:gdLst>
                <a:gd name="T0" fmla="*/ 578 w 1344"/>
                <a:gd name="T1" fmla="*/ 0 h 1758"/>
                <a:gd name="T2" fmla="*/ 1344 w 1344"/>
                <a:gd name="T3" fmla="*/ 606 h 1758"/>
                <a:gd name="T4" fmla="*/ 1197 w 1344"/>
                <a:gd name="T5" fmla="*/ 1758 h 1758"/>
                <a:gd name="T6" fmla="*/ 91 w 1344"/>
                <a:gd name="T7" fmla="*/ 1566 h 1758"/>
                <a:gd name="T8" fmla="*/ 0 w 1344"/>
                <a:gd name="T9" fmla="*/ 670 h 1758"/>
                <a:gd name="T10" fmla="*/ 576 w 1344"/>
                <a:gd name="T11" fmla="*/ 11 h 17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758">
                  <a:moveTo>
                    <a:pt x="578" y="0"/>
                  </a:moveTo>
                  <a:lnTo>
                    <a:pt x="1344" y="606"/>
                  </a:lnTo>
                  <a:lnTo>
                    <a:pt x="1197" y="1758"/>
                  </a:lnTo>
                  <a:lnTo>
                    <a:pt x="91" y="1566"/>
                  </a:lnTo>
                  <a:lnTo>
                    <a:pt x="0" y="670"/>
                  </a:lnTo>
                  <a:lnTo>
                    <a:pt x="576" y="11"/>
                  </a:lnTo>
                </a:path>
              </a:pathLst>
            </a:custGeom>
            <a:solidFill>
              <a:srgbClr val="FF99CC">
                <a:alpha val="50195"/>
              </a:srgbClr>
            </a:solidFill>
            <a:ln w="101600" cap="flat" cmpd="sng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</p:grpSp>
      <p:sp>
        <p:nvSpPr>
          <p:cNvPr id="249240" name="AutoShape 1432"/>
          <p:cNvSpPr>
            <a:spLocks noChangeArrowheads="1"/>
          </p:cNvSpPr>
          <p:nvPr/>
        </p:nvSpPr>
        <p:spPr bwMode="auto">
          <a:xfrm>
            <a:off x="1828800" y="1037315"/>
            <a:ext cx="8763000" cy="1524000"/>
          </a:xfrm>
          <a:prstGeom prst="roundRect">
            <a:avLst>
              <a:gd name="adj" fmla="val 16667"/>
            </a:avLst>
          </a:prstGeom>
          <a:solidFill>
            <a:srgbClr val="0000FF"/>
          </a:solidFill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4000" b="0">
                <a:solidFill>
                  <a:srgbClr val="FFFFFF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自分の役割をしっかりこなし、　　　　　　チームワークが向上した！</a:t>
            </a:r>
          </a:p>
        </p:txBody>
      </p:sp>
      <p:sp>
        <p:nvSpPr>
          <p:cNvPr id="249239" name="AutoShape 1431"/>
          <p:cNvSpPr>
            <a:spLocks noChangeArrowheads="1"/>
          </p:cNvSpPr>
          <p:nvPr/>
        </p:nvSpPr>
        <p:spPr bwMode="auto">
          <a:xfrm>
            <a:off x="4344731" y="3688080"/>
            <a:ext cx="5943600" cy="2565400"/>
          </a:xfrm>
          <a:prstGeom prst="roundRect">
            <a:avLst>
              <a:gd name="adj" fmla="val 16667"/>
            </a:avLst>
          </a:prstGeom>
          <a:solidFill>
            <a:srgbClr val="0000FF"/>
          </a:solidFill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b="0">
                <a:solidFill>
                  <a:srgbClr val="FFFFFF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技術課との連携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3600" b="0">
                <a:solidFill>
                  <a:srgbClr val="FFFFFF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他工場との情報交換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3600" b="0">
                <a:solidFill>
                  <a:srgbClr val="FFFFFF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が出来た！</a:t>
            </a:r>
          </a:p>
        </p:txBody>
      </p:sp>
      <p:sp>
        <p:nvSpPr>
          <p:cNvPr id="249439" name="AutoShape 1631"/>
          <p:cNvSpPr>
            <a:spLocks noChangeArrowheads="1"/>
          </p:cNvSpPr>
          <p:nvPr/>
        </p:nvSpPr>
        <p:spPr bwMode="auto">
          <a:xfrm>
            <a:off x="2586467" y="411163"/>
            <a:ext cx="7696200" cy="6248400"/>
          </a:xfrm>
          <a:prstGeom prst="irregularSeal2">
            <a:avLst/>
          </a:prstGeom>
          <a:solidFill>
            <a:srgbClr val="00FF00"/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endParaRPr lang="en-US" altLang="ja-JP" sz="6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ea typeface="HG丸ｺﾞｼｯｸM-PRO" pitchFamily="50" charset="-128"/>
            </a:endParaRPr>
          </a:p>
          <a:p>
            <a:pPr algn="ctr" eaLnBrk="1" hangingPunct="1">
              <a:defRPr/>
            </a:pPr>
            <a:endParaRPr lang="en-US" altLang="ja-JP" sz="6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ea typeface="HG丸ｺﾞｼｯｸM-PRO" pitchFamily="50" charset="-128"/>
            </a:endParaRPr>
          </a:p>
          <a:p>
            <a:pPr algn="ctr" eaLnBrk="1" hangingPunct="1">
              <a:defRPr/>
            </a:pPr>
            <a:r>
              <a:rPr lang="ja-JP" altLang="en-US" sz="4000" dirty="0">
                <a:solidFill>
                  <a:schemeClr val="tx1"/>
                </a:solidFill>
                <a:ea typeface="HG丸ｺﾞｼｯｸM-PRO" pitchFamily="50" charset="-128"/>
              </a:rPr>
              <a:t>問題解決に対する</a:t>
            </a:r>
          </a:p>
          <a:p>
            <a:pPr algn="ctr" eaLnBrk="1" hangingPunct="1">
              <a:defRPr/>
            </a:pPr>
            <a:r>
              <a:rPr lang="ja-JP" altLang="en-US" sz="9600" dirty="0">
                <a:solidFill>
                  <a:schemeClr val="tx1"/>
                </a:solidFill>
                <a:ea typeface="HG丸ｺﾞｼｯｸM-PRO" pitchFamily="50" charset="-128"/>
              </a:rPr>
              <a:t>自信</a:t>
            </a:r>
          </a:p>
          <a:p>
            <a:pPr algn="ctr" eaLnBrk="1" hangingPunct="1">
              <a:defRPr/>
            </a:pPr>
            <a:endParaRPr lang="en-US" altLang="ja-JP" sz="9600" dirty="0">
              <a:effectLst>
                <a:outerShdw blurRad="38100" dist="38100" dir="2700000" algn="tl">
                  <a:srgbClr val="000000"/>
                </a:outerShdw>
              </a:effectLst>
              <a:ea typeface="HG丸ｺﾞｼｯｸM-PRO" pitchFamily="50" charset="-128"/>
            </a:endParaRPr>
          </a:p>
        </p:txBody>
      </p:sp>
      <p:sp>
        <p:nvSpPr>
          <p:cNvPr id="111633" name="Rectangle 1638"/>
          <p:cNvSpPr>
            <a:spLocks noGrp="1" noChangeArrowheads="1"/>
          </p:cNvSpPr>
          <p:nvPr>
            <p:ph type="ctrTitle"/>
          </p:nvPr>
        </p:nvSpPr>
        <p:spPr>
          <a:xfrm>
            <a:off x="2895600" y="228600"/>
            <a:ext cx="6324600" cy="762000"/>
          </a:xfrm>
        </p:spPr>
        <p:txBody>
          <a:bodyPr vert="horz" wrap="square" lIns="92075" tIns="46038" rIns="92075" bIns="46038" numCol="1" anchor="b" anchorCtr="0" compatLnSpc="1">
            <a:prstTxWarp prst="textNoShape">
              <a:avLst/>
            </a:prstTxWarp>
            <a:normAutofit fontScale="90000"/>
          </a:bodyPr>
          <a:lstStyle/>
          <a:p>
            <a:pPr eaLnBrk="1" hangingPunct="1"/>
            <a:r>
              <a:rPr lang="ja-JP" altLang="en-US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無形効果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9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49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3" presetClass="entr" presetSubtype="288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9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9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28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9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9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494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494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49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49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240" grpId="0" animBg="1" autoUpdateAnimBg="0"/>
      <p:bldP spid="249239" grpId="0" animBg="1" autoUpdateAnimBg="0"/>
      <p:bldP spid="249439" grpId="0" animBg="1" autoUpdateAnimBg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6" name="Group 3"/>
          <p:cNvGrpSpPr>
            <a:grpSpLocks/>
          </p:cNvGrpSpPr>
          <p:nvPr/>
        </p:nvGrpSpPr>
        <p:grpSpPr bwMode="auto">
          <a:xfrm>
            <a:off x="1724025" y="1341439"/>
            <a:ext cx="8305800" cy="1997075"/>
            <a:chOff x="240" y="3072"/>
            <a:chExt cx="5232" cy="1008"/>
          </a:xfrm>
        </p:grpSpPr>
        <p:sp>
          <p:nvSpPr>
            <p:cNvPr id="113679" name="Rectangle 4"/>
            <p:cNvSpPr>
              <a:spLocks noChangeArrowheads="1"/>
            </p:cNvSpPr>
            <p:nvPr/>
          </p:nvSpPr>
          <p:spPr bwMode="auto">
            <a:xfrm>
              <a:off x="240" y="3072"/>
              <a:ext cx="768" cy="336"/>
            </a:xfrm>
            <a:prstGeom prst="rect">
              <a:avLst/>
            </a:prstGeom>
            <a:solidFill>
              <a:srgbClr val="C0C0C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いつ</a:t>
              </a:r>
            </a:p>
          </p:txBody>
        </p:sp>
        <p:sp>
          <p:nvSpPr>
            <p:cNvPr id="113680" name="Rectangle 5"/>
            <p:cNvSpPr>
              <a:spLocks noChangeArrowheads="1"/>
            </p:cNvSpPr>
            <p:nvPr/>
          </p:nvSpPr>
          <p:spPr bwMode="auto">
            <a:xfrm>
              <a:off x="1008" y="3072"/>
              <a:ext cx="768" cy="336"/>
            </a:xfrm>
            <a:prstGeom prst="rect">
              <a:avLst/>
            </a:prstGeom>
            <a:solidFill>
              <a:srgbClr val="C0C0C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どこで</a:t>
              </a:r>
            </a:p>
          </p:txBody>
        </p:sp>
        <p:sp>
          <p:nvSpPr>
            <p:cNvPr id="113681" name="Rectangle 6"/>
            <p:cNvSpPr>
              <a:spLocks noChangeArrowheads="1"/>
            </p:cNvSpPr>
            <p:nvPr/>
          </p:nvSpPr>
          <p:spPr bwMode="auto">
            <a:xfrm>
              <a:off x="1776" y="3072"/>
              <a:ext cx="768" cy="336"/>
            </a:xfrm>
            <a:prstGeom prst="rect">
              <a:avLst/>
            </a:prstGeom>
            <a:solidFill>
              <a:srgbClr val="C0C0C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誰が</a:t>
              </a:r>
            </a:p>
          </p:txBody>
        </p:sp>
        <p:sp>
          <p:nvSpPr>
            <p:cNvPr id="113682" name="Rectangle 7"/>
            <p:cNvSpPr>
              <a:spLocks noChangeArrowheads="1"/>
            </p:cNvSpPr>
            <p:nvPr/>
          </p:nvSpPr>
          <p:spPr bwMode="auto">
            <a:xfrm>
              <a:off x="2544" y="3072"/>
              <a:ext cx="960" cy="336"/>
            </a:xfrm>
            <a:prstGeom prst="rect">
              <a:avLst/>
            </a:prstGeom>
            <a:solidFill>
              <a:srgbClr val="C0C0C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何を</a:t>
              </a:r>
            </a:p>
          </p:txBody>
        </p:sp>
        <p:sp>
          <p:nvSpPr>
            <p:cNvPr id="113683" name="Rectangle 8"/>
            <p:cNvSpPr>
              <a:spLocks noChangeArrowheads="1"/>
            </p:cNvSpPr>
            <p:nvPr/>
          </p:nvSpPr>
          <p:spPr bwMode="auto">
            <a:xfrm>
              <a:off x="3504" y="3072"/>
              <a:ext cx="768" cy="336"/>
            </a:xfrm>
            <a:prstGeom prst="rect">
              <a:avLst/>
            </a:prstGeom>
            <a:solidFill>
              <a:srgbClr val="C0C0C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なぜ</a:t>
              </a:r>
            </a:p>
          </p:txBody>
        </p:sp>
        <p:sp>
          <p:nvSpPr>
            <p:cNvPr id="113684" name="Rectangle 9"/>
            <p:cNvSpPr>
              <a:spLocks noChangeArrowheads="1"/>
            </p:cNvSpPr>
            <p:nvPr/>
          </p:nvSpPr>
          <p:spPr bwMode="auto">
            <a:xfrm>
              <a:off x="4272" y="3072"/>
              <a:ext cx="1200" cy="336"/>
            </a:xfrm>
            <a:prstGeom prst="rect">
              <a:avLst/>
            </a:prstGeom>
            <a:solidFill>
              <a:srgbClr val="C0C0C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どの様に</a:t>
              </a:r>
            </a:p>
          </p:txBody>
        </p:sp>
        <p:sp>
          <p:nvSpPr>
            <p:cNvPr id="113685" name="Rectangle 10"/>
            <p:cNvSpPr>
              <a:spLocks noChangeArrowheads="1"/>
            </p:cNvSpPr>
            <p:nvPr/>
          </p:nvSpPr>
          <p:spPr bwMode="auto">
            <a:xfrm>
              <a:off x="240" y="3408"/>
              <a:ext cx="768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12/10</a:t>
              </a:r>
            </a:p>
          </p:txBody>
        </p:sp>
        <p:sp>
          <p:nvSpPr>
            <p:cNvPr id="113686" name="Rectangle 11"/>
            <p:cNvSpPr>
              <a:spLocks noChangeArrowheads="1"/>
            </p:cNvSpPr>
            <p:nvPr/>
          </p:nvSpPr>
          <p:spPr bwMode="auto">
            <a:xfrm>
              <a:off x="240" y="3744"/>
              <a:ext cx="768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 sz="2400">
                  <a:solidFill>
                    <a:schemeClr val="tx1"/>
                  </a:solidFill>
                  <a:latin typeface="Times New Roman" panose="02020603050405020304" pitchFamily="18" charset="0"/>
                  <a:ea typeface="HGS創英角ﾎﾟｯﾌﾟ体" panose="040B0A00000000000000" pitchFamily="50" charset="-128"/>
                </a:rPr>
                <a:t>12/10</a:t>
              </a:r>
            </a:p>
          </p:txBody>
        </p:sp>
        <p:sp>
          <p:nvSpPr>
            <p:cNvPr id="113687" name="Rectangle 12"/>
            <p:cNvSpPr>
              <a:spLocks noChangeArrowheads="1"/>
            </p:cNvSpPr>
            <p:nvPr/>
          </p:nvSpPr>
          <p:spPr bwMode="auto">
            <a:xfrm>
              <a:off x="1008" y="3408"/>
              <a:ext cx="768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現場</a:t>
              </a:r>
            </a:p>
          </p:txBody>
        </p:sp>
        <p:sp>
          <p:nvSpPr>
            <p:cNvPr id="113688" name="Rectangle 13"/>
            <p:cNvSpPr>
              <a:spLocks noChangeArrowheads="1"/>
            </p:cNvSpPr>
            <p:nvPr/>
          </p:nvSpPr>
          <p:spPr bwMode="auto">
            <a:xfrm>
              <a:off x="1008" y="3744"/>
              <a:ext cx="768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現場</a:t>
              </a:r>
            </a:p>
          </p:txBody>
        </p:sp>
        <p:sp>
          <p:nvSpPr>
            <p:cNvPr id="113689" name="Rectangle 14"/>
            <p:cNvSpPr>
              <a:spLocks noChangeArrowheads="1"/>
            </p:cNvSpPr>
            <p:nvPr/>
          </p:nvSpPr>
          <p:spPr bwMode="auto">
            <a:xfrm>
              <a:off x="1776" y="3408"/>
              <a:ext cx="768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ﾘｰﾀﾞｰ</a:t>
              </a:r>
            </a:p>
          </p:txBody>
        </p:sp>
        <p:sp>
          <p:nvSpPr>
            <p:cNvPr id="113690" name="Rectangle 15"/>
            <p:cNvSpPr>
              <a:spLocks noChangeArrowheads="1"/>
            </p:cNvSpPr>
            <p:nvPr/>
          </p:nvSpPr>
          <p:spPr bwMode="auto">
            <a:xfrm>
              <a:off x="1776" y="3744"/>
              <a:ext cx="768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40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ﾘｰﾀﾞｰ</a:t>
              </a:r>
            </a:p>
          </p:txBody>
        </p:sp>
        <p:sp>
          <p:nvSpPr>
            <p:cNvPr id="113691" name="Rectangle 16"/>
            <p:cNvSpPr>
              <a:spLocks noChangeArrowheads="1"/>
            </p:cNvSpPr>
            <p:nvPr/>
          </p:nvSpPr>
          <p:spPr bwMode="auto">
            <a:xfrm>
              <a:off x="2544" y="3408"/>
              <a:ext cx="960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00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標準作業書</a:t>
              </a:r>
            </a:p>
          </p:txBody>
        </p:sp>
        <p:sp>
          <p:nvSpPr>
            <p:cNvPr id="113692" name="Rectangle 17"/>
            <p:cNvSpPr>
              <a:spLocks noChangeArrowheads="1"/>
            </p:cNvSpPr>
            <p:nvPr/>
          </p:nvSpPr>
          <p:spPr bwMode="auto">
            <a:xfrm>
              <a:off x="2544" y="3744"/>
              <a:ext cx="960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00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作業方法</a:t>
              </a:r>
            </a:p>
          </p:txBody>
        </p:sp>
        <p:sp>
          <p:nvSpPr>
            <p:cNvPr id="113693" name="Rectangle 18"/>
            <p:cNvSpPr>
              <a:spLocks noChangeArrowheads="1"/>
            </p:cNvSpPr>
            <p:nvPr/>
          </p:nvSpPr>
          <p:spPr bwMode="auto">
            <a:xfrm>
              <a:off x="3504" y="3408"/>
              <a:ext cx="768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00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標準化</a:t>
              </a:r>
            </a:p>
          </p:txBody>
        </p:sp>
        <p:sp>
          <p:nvSpPr>
            <p:cNvPr id="113694" name="Rectangle 19"/>
            <p:cNvSpPr>
              <a:spLocks noChangeArrowheads="1"/>
            </p:cNvSpPr>
            <p:nvPr/>
          </p:nvSpPr>
          <p:spPr bwMode="auto">
            <a:xfrm>
              <a:off x="3504" y="3744"/>
              <a:ext cx="768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00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周知徹底</a:t>
              </a:r>
            </a:p>
          </p:txBody>
        </p:sp>
        <p:sp>
          <p:nvSpPr>
            <p:cNvPr id="113695" name="Rectangle 20"/>
            <p:cNvSpPr>
              <a:spLocks noChangeArrowheads="1"/>
            </p:cNvSpPr>
            <p:nvPr/>
          </p:nvSpPr>
          <p:spPr bwMode="auto">
            <a:xfrm>
              <a:off x="4272" y="3408"/>
              <a:ext cx="1200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00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改訂する</a:t>
              </a:r>
            </a:p>
          </p:txBody>
        </p:sp>
        <p:sp>
          <p:nvSpPr>
            <p:cNvPr id="113696" name="Rectangle 21"/>
            <p:cNvSpPr>
              <a:spLocks noChangeArrowheads="1"/>
            </p:cNvSpPr>
            <p:nvPr/>
          </p:nvSpPr>
          <p:spPr bwMode="auto">
            <a:xfrm>
              <a:off x="4272" y="3744"/>
              <a:ext cx="1200" cy="3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ja-JP" altLang="en-US" sz="2000">
                  <a:solidFill>
                    <a:schemeClr val="tx1"/>
                  </a:solidFill>
                  <a:latin typeface="Times New Roman" panose="02020603050405020304" pitchFamily="18" charset="0"/>
                  <a:ea typeface="HG丸ｺﾞｼｯｸM-PRO" panose="020F0600000000000000" pitchFamily="50" charset="-128"/>
                </a:rPr>
                <a:t>指導する</a:t>
              </a:r>
            </a:p>
          </p:txBody>
        </p:sp>
      </p:grpSp>
      <p:sp>
        <p:nvSpPr>
          <p:cNvPr id="113667" name="Rectangle 22"/>
          <p:cNvSpPr>
            <a:spLocks noChangeArrowheads="1"/>
          </p:cNvSpPr>
          <p:nvPr/>
        </p:nvSpPr>
        <p:spPr bwMode="auto">
          <a:xfrm>
            <a:off x="6897688" y="2058988"/>
            <a:ext cx="1219200" cy="533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20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標準化</a:t>
            </a:r>
          </a:p>
        </p:txBody>
      </p:sp>
      <p:sp>
        <p:nvSpPr>
          <p:cNvPr id="113668" name="Text Box 26"/>
          <p:cNvSpPr txBox="1">
            <a:spLocks noChangeArrowheads="1"/>
          </p:cNvSpPr>
          <p:nvPr/>
        </p:nvSpPr>
        <p:spPr bwMode="auto">
          <a:xfrm>
            <a:off x="1752600" y="3421063"/>
            <a:ext cx="4038600" cy="46196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4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標準作業書</a:t>
            </a:r>
            <a:r>
              <a:rPr lang="ja-JP" altLang="en-US" sz="20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（ビジュアル版）</a:t>
            </a:r>
          </a:p>
        </p:txBody>
      </p:sp>
      <p:sp>
        <p:nvSpPr>
          <p:cNvPr id="113669" name="Rectangle 27"/>
          <p:cNvSpPr>
            <a:spLocks noChangeArrowheads="1"/>
          </p:cNvSpPr>
          <p:nvPr/>
        </p:nvSpPr>
        <p:spPr bwMode="auto">
          <a:xfrm>
            <a:off x="5397500" y="2052638"/>
            <a:ext cx="1524000" cy="533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20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標準作業書</a:t>
            </a:r>
          </a:p>
        </p:txBody>
      </p:sp>
      <p:sp>
        <p:nvSpPr>
          <p:cNvPr id="113670" name="Rectangle 32"/>
          <p:cNvSpPr>
            <a:spLocks noChangeArrowheads="1"/>
          </p:cNvSpPr>
          <p:nvPr/>
        </p:nvSpPr>
        <p:spPr bwMode="auto">
          <a:xfrm>
            <a:off x="8148638" y="2035175"/>
            <a:ext cx="1905000" cy="6096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20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ｼﾌﾄ</a:t>
            </a:r>
            <a:r>
              <a:rPr lang="en-US" altLang="ja-JP" sz="20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3</a:t>
            </a:r>
            <a:r>
              <a:rPr lang="ja-JP" altLang="en-US" sz="20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回計測に</a:t>
            </a:r>
          </a:p>
          <a:p>
            <a:pPr eaLnBrk="1" hangingPunct="1"/>
            <a:r>
              <a:rPr lang="ja-JP" altLang="en-US" sz="20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改訂する</a:t>
            </a:r>
          </a:p>
        </p:txBody>
      </p:sp>
      <p:sp>
        <p:nvSpPr>
          <p:cNvPr id="113671" name="Rectangle 33"/>
          <p:cNvSpPr>
            <a:spLocks noChangeArrowheads="1"/>
          </p:cNvSpPr>
          <p:nvPr/>
        </p:nvSpPr>
        <p:spPr bwMode="auto">
          <a:xfrm>
            <a:off x="6921500" y="2705100"/>
            <a:ext cx="1219200" cy="533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20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周知徹底</a:t>
            </a:r>
          </a:p>
        </p:txBody>
      </p:sp>
      <p:sp>
        <p:nvSpPr>
          <p:cNvPr id="113672" name="Text Box 34"/>
          <p:cNvSpPr txBox="1">
            <a:spLocks noChangeArrowheads="1"/>
          </p:cNvSpPr>
          <p:nvPr/>
        </p:nvSpPr>
        <p:spPr bwMode="auto">
          <a:xfrm>
            <a:off x="6248400" y="3581400"/>
            <a:ext cx="4038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4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水平展開</a:t>
            </a:r>
          </a:p>
        </p:txBody>
      </p:sp>
      <p:sp>
        <p:nvSpPr>
          <p:cNvPr id="113673" name="Text Box 35"/>
          <p:cNvSpPr txBox="1">
            <a:spLocks noChangeArrowheads="1"/>
          </p:cNvSpPr>
          <p:nvPr/>
        </p:nvSpPr>
        <p:spPr bwMode="auto">
          <a:xfrm>
            <a:off x="6248400" y="4038601"/>
            <a:ext cx="4038600" cy="174466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4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次期ラインに活かす為に</a:t>
            </a:r>
          </a:p>
          <a:p>
            <a:pPr eaLnBrk="1" hangingPunct="1">
              <a:spcBef>
                <a:spcPct val="50000"/>
              </a:spcBef>
            </a:pPr>
            <a:r>
              <a:rPr lang="ja-JP" altLang="en-US" sz="2400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技術部のＦＭＥＡ標準　　シートに情報を　　　　フィードバックした。</a:t>
            </a:r>
          </a:p>
        </p:txBody>
      </p:sp>
      <p:grpSp>
        <p:nvGrpSpPr>
          <p:cNvPr id="37" name="Group 289"/>
          <p:cNvGrpSpPr>
            <a:grpSpLocks/>
          </p:cNvGrpSpPr>
          <p:nvPr/>
        </p:nvGrpSpPr>
        <p:grpSpPr bwMode="auto">
          <a:xfrm>
            <a:off x="2165350" y="3963988"/>
            <a:ext cx="2482850" cy="1985962"/>
            <a:chOff x="268" y="1270"/>
            <a:chExt cx="3500" cy="2698"/>
          </a:xfrm>
        </p:grpSpPr>
        <p:sp>
          <p:nvSpPr>
            <p:cNvPr id="113677" name="AutoShape 169"/>
            <p:cNvSpPr>
              <a:spLocks noChangeArrowheads="1"/>
            </p:cNvSpPr>
            <p:nvPr/>
          </p:nvSpPr>
          <p:spPr bwMode="auto">
            <a:xfrm>
              <a:off x="268" y="1270"/>
              <a:ext cx="3500" cy="2698"/>
            </a:xfrm>
            <a:prstGeom prst="wedgeRectCallout">
              <a:avLst>
                <a:gd name="adj1" fmla="val 49852"/>
                <a:gd name="adj2" fmla="val -27208"/>
              </a:avLst>
            </a:prstGeom>
            <a:solidFill>
              <a:schemeClr val="bg1"/>
            </a:solidFill>
            <a:ln w="114300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endParaRPr lang="ja-JP" altLang="ja-JP" sz="2400" i="1">
                <a:solidFill>
                  <a:srgbClr val="FE2508"/>
                </a:solidFill>
                <a:latin typeface="Arial" panose="020B0604020202020204" pitchFamily="34" charset="0"/>
              </a:endParaRPr>
            </a:p>
          </p:txBody>
        </p:sp>
        <p:pic>
          <p:nvPicPr>
            <p:cNvPr id="113678" name="Picture 168" descr="P1010004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" y="1270"/>
              <a:ext cx="3444" cy="269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" name="AutoShape 262"/>
          <p:cNvSpPr>
            <a:spLocks noChangeArrowheads="1"/>
          </p:cNvSpPr>
          <p:nvPr/>
        </p:nvSpPr>
        <p:spPr bwMode="auto">
          <a:xfrm>
            <a:off x="1600200" y="76200"/>
            <a:ext cx="30480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標準化と管理の定着　</a:t>
            </a:r>
          </a:p>
        </p:txBody>
      </p:sp>
      <p:sp>
        <p:nvSpPr>
          <p:cNvPr id="34" name="AutoShape 260"/>
          <p:cNvSpPr>
            <a:spLocks noChangeArrowheads="1"/>
          </p:cNvSpPr>
          <p:nvPr/>
        </p:nvSpPr>
        <p:spPr bwMode="auto">
          <a:xfrm>
            <a:off x="1752600" y="838200"/>
            <a:ext cx="3048000" cy="4572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 dirty="0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標準化</a:t>
            </a:r>
          </a:p>
        </p:txBody>
      </p:sp>
    </p:spTree>
  </p:cSld>
  <p:clrMapOvr>
    <a:masterClrMapping/>
  </p:clrMapOvr>
  <p:transition>
    <p:fade thruBlk="1"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4" name="Group 266"/>
          <p:cNvGrpSpPr>
            <a:grpSpLocks/>
          </p:cNvGrpSpPr>
          <p:nvPr/>
        </p:nvGrpSpPr>
        <p:grpSpPr bwMode="auto">
          <a:xfrm>
            <a:off x="1600200" y="666751"/>
            <a:ext cx="9036050" cy="5870575"/>
            <a:chOff x="96" y="468"/>
            <a:chExt cx="5692" cy="3698"/>
          </a:xfrm>
        </p:grpSpPr>
        <p:pic>
          <p:nvPicPr>
            <p:cNvPr id="115719" name="Picture 23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" y="1632"/>
              <a:ext cx="4080" cy="2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5720" name="Group 229"/>
            <p:cNvGrpSpPr>
              <a:grpSpLocks/>
            </p:cNvGrpSpPr>
            <p:nvPr/>
          </p:nvGrpSpPr>
          <p:grpSpPr bwMode="auto">
            <a:xfrm>
              <a:off x="96" y="861"/>
              <a:ext cx="5618" cy="723"/>
              <a:chOff x="5952" y="1954"/>
              <a:chExt cx="5618" cy="723"/>
            </a:xfrm>
          </p:grpSpPr>
          <p:pic>
            <p:nvPicPr>
              <p:cNvPr id="115724" name="Object 209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52" y="1954"/>
                <a:ext cx="5616" cy="7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sp>
            <p:nvSpPr>
              <p:cNvPr id="115725" name="Text Box 217"/>
              <p:cNvSpPr txBox="1">
                <a:spLocks noChangeArrowheads="1"/>
              </p:cNvSpPr>
              <p:nvPr/>
            </p:nvSpPr>
            <p:spPr bwMode="auto">
              <a:xfrm>
                <a:off x="6025" y="2350"/>
                <a:ext cx="914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r>
                  <a:rPr kumimoji="0" lang="ja-JP" altLang="en-US" sz="14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荒加工ｶﾞﾝﾄﾞﾘﾙを</a:t>
                </a:r>
              </a:p>
            </p:txBody>
          </p:sp>
          <p:sp>
            <p:nvSpPr>
              <p:cNvPr id="115726" name="Text Box 219"/>
              <p:cNvSpPr txBox="1">
                <a:spLocks noChangeArrowheads="1"/>
              </p:cNvSpPr>
              <p:nvPr/>
            </p:nvSpPr>
            <p:spPr bwMode="auto">
              <a:xfrm>
                <a:off x="6909" y="2357"/>
                <a:ext cx="99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r>
                  <a:rPr kumimoji="0" lang="ja-JP" altLang="en-US" sz="1400" dirty="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３０、０００ｹ加工毎</a:t>
                </a:r>
              </a:p>
            </p:txBody>
          </p:sp>
          <p:sp>
            <p:nvSpPr>
              <p:cNvPr id="115727" name="Text Box 220"/>
              <p:cNvSpPr txBox="1">
                <a:spLocks noChangeArrowheads="1"/>
              </p:cNvSpPr>
              <p:nvPr/>
            </p:nvSpPr>
            <p:spPr bwMode="auto">
              <a:xfrm>
                <a:off x="7893" y="2352"/>
                <a:ext cx="809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r>
                  <a:rPr kumimoji="0" lang="en-US" altLang="ja-JP" sz="14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2T/M</a:t>
                </a:r>
                <a:r>
                  <a:rPr kumimoji="0" lang="ja-JP" altLang="en-US" sz="14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ｓｔ</a:t>
                </a:r>
                <a:r>
                  <a:rPr kumimoji="0" lang="en-US" altLang="ja-JP" sz="14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3B</a:t>
                </a:r>
                <a:r>
                  <a:rPr kumimoji="0" lang="ja-JP" altLang="en-US" sz="14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で</a:t>
                </a:r>
              </a:p>
            </p:txBody>
          </p:sp>
          <p:sp>
            <p:nvSpPr>
              <p:cNvPr id="115728" name="Text Box 221"/>
              <p:cNvSpPr txBox="1">
                <a:spLocks noChangeArrowheads="1"/>
              </p:cNvSpPr>
              <p:nvPr/>
            </p:nvSpPr>
            <p:spPr bwMode="auto">
              <a:xfrm>
                <a:off x="8827" y="2352"/>
                <a:ext cx="564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r>
                  <a:rPr kumimoji="0" lang="ja-JP" altLang="en-US" sz="14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作業者が</a:t>
                </a:r>
              </a:p>
            </p:txBody>
          </p:sp>
          <p:sp>
            <p:nvSpPr>
              <p:cNvPr id="115729" name="Text Box 222"/>
              <p:cNvSpPr txBox="1">
                <a:spLocks noChangeArrowheads="1"/>
              </p:cNvSpPr>
              <p:nvPr/>
            </p:nvSpPr>
            <p:spPr bwMode="auto">
              <a:xfrm>
                <a:off x="9644" y="2256"/>
                <a:ext cx="850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r>
                  <a:rPr kumimoji="0" lang="ja-JP" altLang="en-US" sz="1400" dirty="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＃６穴径大を</a:t>
                </a:r>
              </a:p>
              <a:p>
                <a:r>
                  <a:rPr kumimoji="0" lang="ja-JP" altLang="en-US" sz="1400" dirty="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出さない為に</a:t>
                </a:r>
              </a:p>
            </p:txBody>
          </p:sp>
          <p:sp>
            <p:nvSpPr>
              <p:cNvPr id="115730" name="Text Box 223"/>
              <p:cNvSpPr txBox="1">
                <a:spLocks noChangeArrowheads="1"/>
              </p:cNvSpPr>
              <p:nvPr/>
            </p:nvSpPr>
            <p:spPr bwMode="auto">
              <a:xfrm>
                <a:off x="10664" y="2352"/>
                <a:ext cx="90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r>
                  <a:rPr kumimoji="0" lang="ja-JP" altLang="en-US" sz="14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定期交換する</a:t>
                </a:r>
              </a:p>
            </p:txBody>
          </p:sp>
        </p:grpSp>
        <p:sp>
          <p:nvSpPr>
            <p:cNvPr id="115721" name="Rectangle 245"/>
            <p:cNvSpPr>
              <a:spLocks noChangeArrowheads="1"/>
            </p:cNvSpPr>
            <p:nvPr/>
          </p:nvSpPr>
          <p:spPr bwMode="auto">
            <a:xfrm>
              <a:off x="741" y="2658"/>
              <a:ext cx="4032" cy="174"/>
            </a:xfrm>
            <a:prstGeom prst="rect">
              <a:avLst/>
            </a:prstGeom>
            <a:noFill/>
            <a:ln w="3810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53494" name="Text Box 246"/>
            <p:cNvSpPr txBox="1">
              <a:spLocks noChangeArrowheads="1"/>
            </p:cNvSpPr>
            <p:nvPr/>
          </p:nvSpPr>
          <p:spPr bwMode="auto">
            <a:xfrm>
              <a:off x="823" y="3226"/>
              <a:ext cx="3867" cy="7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altLang="ja-JP" b="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latin typeface="HGP創英角ﾎﾟｯﾌﾟ体" pitchFamily="50" charset="-128"/>
                  <a:ea typeface="HGP創英角ﾎﾟｯﾌﾟ体" pitchFamily="50" charset="-128"/>
                </a:rPr>
                <a:t>‘</a:t>
              </a:r>
              <a:r>
                <a:rPr lang="ja-JP" altLang="en-US" b="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latin typeface="HGP創英角ﾎﾟｯﾌﾟ体" pitchFamily="50" charset="-128"/>
                  <a:ea typeface="HGP創英角ﾎﾟｯﾌﾟ体" pitchFamily="50" charset="-128"/>
                </a:rPr>
                <a:t>０６年 ３月</a:t>
              </a: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ja-JP" altLang="en-US" b="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latin typeface="HGP創英角ﾎﾟｯﾌﾟ体" pitchFamily="50" charset="-128"/>
                  <a:ea typeface="HGP創英角ﾎﾟｯﾌﾟ体" pitchFamily="50" charset="-128"/>
                </a:rPr>
                <a:t>新作工具の図面登録を完了！</a:t>
              </a:r>
            </a:p>
          </p:txBody>
        </p:sp>
        <p:sp>
          <p:nvSpPr>
            <p:cNvPr id="115723" name="Oval 265"/>
            <p:cNvSpPr>
              <a:spLocks noChangeArrowheads="1"/>
            </p:cNvSpPr>
            <p:nvPr/>
          </p:nvSpPr>
          <p:spPr bwMode="auto">
            <a:xfrm>
              <a:off x="3114" y="468"/>
              <a:ext cx="2674" cy="4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ja-JP" altLang="en-US"/>
                <a:t>標準作業書を改定</a:t>
              </a:r>
            </a:p>
          </p:txBody>
        </p:sp>
      </p:grpSp>
      <p:sp>
        <p:nvSpPr>
          <p:cNvPr id="53509" name="AutoShape 261"/>
          <p:cNvSpPr>
            <a:spLocks noChangeArrowheads="1"/>
          </p:cNvSpPr>
          <p:nvPr/>
        </p:nvSpPr>
        <p:spPr bwMode="auto">
          <a:xfrm>
            <a:off x="5029200" y="4267200"/>
            <a:ext cx="2133600" cy="4572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技術標準</a:t>
            </a:r>
          </a:p>
        </p:txBody>
      </p:sp>
      <p:sp>
        <p:nvSpPr>
          <p:cNvPr id="53508" name="AutoShape 260"/>
          <p:cNvSpPr>
            <a:spLocks noChangeArrowheads="1"/>
          </p:cNvSpPr>
          <p:nvPr/>
        </p:nvSpPr>
        <p:spPr bwMode="auto">
          <a:xfrm>
            <a:off x="1752600" y="838200"/>
            <a:ext cx="3048000" cy="4572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水平展開</a:t>
            </a:r>
          </a:p>
        </p:txBody>
      </p:sp>
      <p:sp>
        <p:nvSpPr>
          <p:cNvPr id="53510" name="AutoShape 262"/>
          <p:cNvSpPr>
            <a:spLocks noChangeArrowheads="1"/>
          </p:cNvSpPr>
          <p:nvPr/>
        </p:nvSpPr>
        <p:spPr bwMode="auto">
          <a:xfrm>
            <a:off x="1600200" y="76200"/>
            <a:ext cx="30480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標準化と管理の定着　</a:t>
            </a:r>
          </a:p>
        </p:txBody>
      </p:sp>
      <p:sp>
        <p:nvSpPr>
          <p:cNvPr id="53512" name="AutoShape 264"/>
          <p:cNvSpPr>
            <a:spLocks noChangeArrowheads="1"/>
          </p:cNvSpPr>
          <p:nvPr/>
        </p:nvSpPr>
        <p:spPr bwMode="auto">
          <a:xfrm>
            <a:off x="1905000" y="2971800"/>
            <a:ext cx="3429000" cy="4572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さらに他工場へも！</a:t>
            </a:r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3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3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508" grpId="0" animBg="1" autoUpdateAnimBg="0"/>
      <p:bldP spid="53510" grpId="0" animBg="1" autoUpdateAnimBg="0"/>
      <p:bldP spid="53512" grpId="0" animBg="1" autoUpdateAnimBg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11776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endParaRPr lang="ja-JP" altLang="en-US"/>
          </a:p>
        </p:txBody>
      </p:sp>
      <p:grpSp>
        <p:nvGrpSpPr>
          <p:cNvPr id="117765" name="Group 258"/>
          <p:cNvGrpSpPr>
            <a:grpSpLocks/>
          </p:cNvGrpSpPr>
          <p:nvPr/>
        </p:nvGrpSpPr>
        <p:grpSpPr bwMode="auto">
          <a:xfrm>
            <a:off x="1752600" y="962025"/>
            <a:ext cx="8610600" cy="5219700"/>
            <a:chOff x="192" y="864"/>
            <a:chExt cx="5424" cy="3288"/>
          </a:xfrm>
        </p:grpSpPr>
        <p:sp>
          <p:nvSpPr>
            <p:cNvPr id="8" name="AutoShape 239"/>
            <p:cNvSpPr>
              <a:spLocks noChangeArrowheads="1"/>
            </p:cNvSpPr>
            <p:nvPr/>
          </p:nvSpPr>
          <p:spPr bwMode="auto">
            <a:xfrm>
              <a:off x="2448" y="1008"/>
              <a:ext cx="2785" cy="466"/>
            </a:xfrm>
            <a:prstGeom prst="roundRect">
              <a:avLst>
                <a:gd name="adj" fmla="val 16667"/>
              </a:avLst>
            </a:prstGeom>
            <a:solidFill>
              <a:srgbClr val="FFFF00"/>
            </a:solidFill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>
              <a:spAutoFit/>
            </a:bodyPr>
            <a:lstStyle/>
            <a:p>
              <a:pPr algn="ctr" eaLnBrk="1" hangingPunct="1">
                <a:defRPr/>
              </a:pPr>
              <a:r>
                <a:rPr lang="ja-JP" altLang="en-US" sz="3600">
                  <a:solidFill>
                    <a:srgbClr val="0033CC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HG丸ｺﾞｼｯｸM-PRO" pitchFamily="50" charset="-128"/>
                </a:rPr>
                <a:t>他の穴も</a:t>
              </a:r>
              <a:r>
                <a:rPr lang="ja-JP" altLang="en-US" sz="360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HG丸ｺﾞｼｯｸM-PRO" pitchFamily="50" charset="-128"/>
                </a:rPr>
                <a:t>ダイヤ化！</a:t>
              </a:r>
            </a:p>
          </p:txBody>
        </p:sp>
        <p:pic>
          <p:nvPicPr>
            <p:cNvPr id="117769" name="Object 24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1728" cy="17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17770" name="AutoShape 249"/>
            <p:cNvSpPr>
              <a:spLocks noChangeArrowheads="1"/>
            </p:cNvSpPr>
            <p:nvPr/>
          </p:nvSpPr>
          <p:spPr bwMode="auto">
            <a:xfrm>
              <a:off x="192" y="864"/>
              <a:ext cx="2016" cy="1056"/>
            </a:xfrm>
            <a:prstGeom prst="wedgeRoundRectCallout">
              <a:avLst>
                <a:gd name="adj1" fmla="val 10019"/>
                <a:gd name="adj2" fmla="val 116574"/>
                <a:gd name="adj3" fmla="val 16667"/>
              </a:avLst>
            </a:prstGeom>
            <a:solidFill>
              <a:srgbClr val="99CCFF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None/>
              </a:pPr>
              <a:r>
                <a:rPr lang="ja-JP" altLang="en-US" sz="2400">
                  <a:solidFill>
                    <a:schemeClr val="tx1"/>
                  </a:solidFill>
                  <a:latin typeface="HG創英角ﾎﾟｯﾌﾟ体" panose="040B0A09000000000000" pitchFamily="49" charset="-128"/>
                  <a:ea typeface="HG創英角ﾎﾟｯﾌﾟ体" panose="040B0A09000000000000" pitchFamily="49" charset="-128"/>
                </a:rPr>
                <a:t>他の穴もダイヤ化を</a:t>
              </a:r>
            </a:p>
            <a:p>
              <a:pPr eaLnBrk="1" hangingPunct="1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None/>
              </a:pPr>
              <a:r>
                <a:rPr lang="ja-JP" altLang="en-US" sz="2400">
                  <a:solidFill>
                    <a:schemeClr val="tx1"/>
                  </a:solidFill>
                  <a:latin typeface="HG創英角ﾎﾟｯﾌﾟ体" panose="040B0A09000000000000" pitchFamily="49" charset="-128"/>
                  <a:ea typeface="HG創英角ﾎﾟｯﾌﾟ体" panose="040B0A09000000000000" pitchFamily="49" charset="-128"/>
                </a:rPr>
                <a:t>試そう！</a:t>
              </a:r>
            </a:p>
          </p:txBody>
        </p:sp>
        <p:pic>
          <p:nvPicPr>
            <p:cNvPr id="117771" name="Picture 231" descr="P101000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6" y="1632"/>
              <a:ext cx="3360" cy="2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772" name="AutoShape 232"/>
            <p:cNvSpPr>
              <a:spLocks noChangeArrowheads="1"/>
            </p:cNvSpPr>
            <p:nvPr/>
          </p:nvSpPr>
          <p:spPr bwMode="auto">
            <a:xfrm>
              <a:off x="3702" y="1704"/>
              <a:ext cx="192" cy="264"/>
            </a:xfrm>
            <a:prstGeom prst="downArrow">
              <a:avLst>
                <a:gd name="adj1" fmla="val 50000"/>
                <a:gd name="adj2" fmla="val 34375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17773" name="AutoShape 233"/>
            <p:cNvSpPr>
              <a:spLocks noChangeArrowheads="1"/>
            </p:cNvSpPr>
            <p:nvPr/>
          </p:nvSpPr>
          <p:spPr bwMode="auto">
            <a:xfrm>
              <a:off x="4608" y="1704"/>
              <a:ext cx="192" cy="264"/>
            </a:xfrm>
            <a:prstGeom prst="downArrow">
              <a:avLst>
                <a:gd name="adj1" fmla="val 50000"/>
                <a:gd name="adj2" fmla="val 34375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17774" name="AutoShape 234"/>
            <p:cNvSpPr>
              <a:spLocks noChangeArrowheads="1"/>
            </p:cNvSpPr>
            <p:nvPr/>
          </p:nvSpPr>
          <p:spPr bwMode="auto">
            <a:xfrm>
              <a:off x="4293" y="1704"/>
              <a:ext cx="192" cy="264"/>
            </a:xfrm>
            <a:prstGeom prst="downArrow">
              <a:avLst>
                <a:gd name="adj1" fmla="val 50000"/>
                <a:gd name="adj2" fmla="val 34375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17775" name="AutoShape 235"/>
            <p:cNvSpPr>
              <a:spLocks noChangeArrowheads="1"/>
            </p:cNvSpPr>
            <p:nvPr/>
          </p:nvSpPr>
          <p:spPr bwMode="auto">
            <a:xfrm>
              <a:off x="2739" y="1704"/>
              <a:ext cx="192" cy="264"/>
            </a:xfrm>
            <a:prstGeom prst="downArrow">
              <a:avLst>
                <a:gd name="adj1" fmla="val 50000"/>
                <a:gd name="adj2" fmla="val 34375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17776" name="AutoShape 236"/>
            <p:cNvSpPr>
              <a:spLocks noChangeArrowheads="1"/>
            </p:cNvSpPr>
            <p:nvPr/>
          </p:nvSpPr>
          <p:spPr bwMode="auto">
            <a:xfrm>
              <a:off x="3105" y="1704"/>
              <a:ext cx="192" cy="264"/>
            </a:xfrm>
            <a:prstGeom prst="downArrow">
              <a:avLst>
                <a:gd name="adj1" fmla="val 50000"/>
                <a:gd name="adj2" fmla="val 34375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17777" name="AutoShape 252"/>
            <p:cNvSpPr>
              <a:spLocks noChangeArrowheads="1"/>
            </p:cNvSpPr>
            <p:nvPr/>
          </p:nvSpPr>
          <p:spPr bwMode="auto">
            <a:xfrm flipV="1">
              <a:off x="3885" y="3783"/>
              <a:ext cx="192" cy="264"/>
            </a:xfrm>
            <a:prstGeom prst="downArrow">
              <a:avLst>
                <a:gd name="adj1" fmla="val 50000"/>
                <a:gd name="adj2" fmla="val 34375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17778" name="AutoShape 253"/>
            <p:cNvSpPr>
              <a:spLocks noChangeArrowheads="1"/>
            </p:cNvSpPr>
            <p:nvPr/>
          </p:nvSpPr>
          <p:spPr bwMode="auto">
            <a:xfrm flipV="1">
              <a:off x="3390" y="3783"/>
              <a:ext cx="192" cy="264"/>
            </a:xfrm>
            <a:prstGeom prst="downArrow">
              <a:avLst>
                <a:gd name="adj1" fmla="val 50000"/>
                <a:gd name="adj2" fmla="val 34375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7" name="AutoShape 267">
            <a:hlinkClick r:id="rId5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840913" y="473403"/>
            <a:ext cx="647700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20" name="AutoShape 260"/>
          <p:cNvSpPr>
            <a:spLocks noChangeArrowheads="1"/>
          </p:cNvSpPr>
          <p:nvPr/>
        </p:nvSpPr>
        <p:spPr bwMode="auto">
          <a:xfrm>
            <a:off x="1752600" y="411163"/>
            <a:ext cx="3048000" cy="4572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水平展開</a:t>
            </a:r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0" grpId="0" animBg="1" autoUpdateAnimBg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4" name="Picture 5" descr="P8180045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302" name="Rectangle 6"/>
          <p:cNvSpPr>
            <a:spLocks noChangeArrowheads="1"/>
          </p:cNvSpPr>
          <p:nvPr/>
        </p:nvSpPr>
        <p:spPr bwMode="auto">
          <a:xfrm>
            <a:off x="4343400" y="2362200"/>
            <a:ext cx="3733800" cy="3276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 eaLnBrk="1" hangingPunct="1">
              <a:defRPr/>
            </a:pPr>
            <a:r>
              <a:rPr lang="ja-JP" altLang="en-US" sz="25000">
                <a:solidFill>
                  <a:srgbClr val="FE2508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ea typeface="HGP創英角ｺﾞｼｯｸUB" pitchFamily="50" charset="-128"/>
              </a:rPr>
              <a:t>完</a:t>
            </a:r>
          </a:p>
        </p:txBody>
      </p:sp>
      <p:sp>
        <p:nvSpPr>
          <p:cNvPr id="183303" name="Text Box 7"/>
          <p:cNvSpPr txBox="1">
            <a:spLocks noChangeArrowheads="1"/>
          </p:cNvSpPr>
          <p:nvPr/>
        </p:nvSpPr>
        <p:spPr bwMode="auto">
          <a:xfrm>
            <a:off x="1828800" y="5791200"/>
            <a:ext cx="8382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4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ea typeface="HG丸ｺﾞｼｯｸM-PRO" pitchFamily="50" charset="-128"/>
              </a:rPr>
              <a:t>ご静聴ありがとうございました</a:t>
            </a:r>
          </a:p>
        </p:txBody>
      </p:sp>
      <p:sp>
        <p:nvSpPr>
          <p:cNvPr id="183305" name="Text Box 9"/>
          <p:cNvSpPr txBox="1">
            <a:spLocks noChangeArrowheads="1"/>
          </p:cNvSpPr>
          <p:nvPr/>
        </p:nvSpPr>
        <p:spPr bwMode="auto">
          <a:xfrm>
            <a:off x="1600200" y="152400"/>
            <a:ext cx="3048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spcBef>
                <a:spcPct val="50000"/>
              </a:spcBef>
              <a:defRPr/>
            </a:pPr>
            <a:r>
              <a:rPr lang="ja-JP" altLang="en-US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ea typeface="HG丸ｺﾞｼｯｸM-PRO" pitchFamily="50" charset="-128"/>
              </a:rPr>
              <a:t>花火大会</a:t>
            </a:r>
          </a:p>
        </p:txBody>
      </p:sp>
      <p:sp>
        <p:nvSpPr>
          <p:cNvPr id="120838" name="Rectangle 10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609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ja-JP"/>
              <a:t>	</a:t>
            </a:r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3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3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83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83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2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3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3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3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3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302" grpId="0" autoUpdateAnimBg="0"/>
      <p:bldP spid="183303" grpId="0" autoUpdateAnimBg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WordArt 1026"/>
          <p:cNvSpPr>
            <a:spLocks noChangeArrowheads="1" noChangeShapeType="1" noTextEdit="1"/>
          </p:cNvSpPr>
          <p:nvPr/>
        </p:nvSpPr>
        <p:spPr bwMode="auto">
          <a:xfrm>
            <a:off x="1524000" y="990600"/>
            <a:ext cx="9144000" cy="1066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ja-JP" altLang="en-US" sz="44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9900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 油圧制御部品 「バルブ穴径大」不良の撲滅  </a:t>
            </a:r>
          </a:p>
        </p:txBody>
      </p:sp>
      <p:sp>
        <p:nvSpPr>
          <p:cNvPr id="417795" name="Rectangle 1027"/>
          <p:cNvSpPr>
            <a:spLocks noChangeArrowheads="1"/>
          </p:cNvSpPr>
          <p:nvPr/>
        </p:nvSpPr>
        <p:spPr bwMode="auto">
          <a:xfrm>
            <a:off x="4114800" y="2933700"/>
            <a:ext cx="52959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/>
          <a:p>
            <a:pPr eaLnBrk="1" hangingPunct="1">
              <a:defRPr/>
            </a:pPr>
            <a:r>
              <a:rPr lang="ja-JP" altLang="en-US" sz="3200" b="0">
                <a:solidFill>
                  <a:srgbClr val="33CC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創英角ｺﾞｼｯｸUB" pitchFamily="49" charset="-128"/>
                <a:ea typeface="HG創英角ｺﾞｼｯｸUB" pitchFamily="49" charset="-128"/>
              </a:rPr>
              <a:t>東西工業　静岡工場</a:t>
            </a:r>
          </a:p>
        </p:txBody>
      </p:sp>
      <p:sp>
        <p:nvSpPr>
          <p:cNvPr id="417796" name="Rectangle 1028"/>
          <p:cNvSpPr>
            <a:spLocks noChangeArrowheads="1"/>
          </p:cNvSpPr>
          <p:nvPr/>
        </p:nvSpPr>
        <p:spPr bwMode="auto">
          <a:xfrm>
            <a:off x="4114800" y="3505200"/>
            <a:ext cx="655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/>
          <a:p>
            <a:pPr eaLnBrk="1" hangingPunct="1">
              <a:defRPr/>
            </a:pPr>
            <a:r>
              <a:rPr lang="ja-JP" altLang="en-US" b="0">
                <a:solidFill>
                  <a:srgbClr val="04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第三製造課 佐藤係 山本組</a:t>
            </a:r>
          </a:p>
        </p:txBody>
      </p:sp>
      <p:sp>
        <p:nvSpPr>
          <p:cNvPr id="23557" name="Rectangle 1029"/>
          <p:cNvSpPr>
            <a:spLocks noChangeArrowheads="1"/>
          </p:cNvSpPr>
          <p:nvPr/>
        </p:nvSpPr>
        <p:spPr bwMode="auto">
          <a:xfrm>
            <a:off x="3352800" y="5562600"/>
            <a:ext cx="7315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marL="342900" indent="-3429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>
                <a:srgbClr val="333300"/>
              </a:buClr>
              <a:buFont typeface="Wingdings" panose="05000000000000000000" pitchFamily="2" charset="2"/>
              <a:buNone/>
            </a:pPr>
            <a:r>
              <a:rPr lang="en-US" altLang="ja-JP">
                <a:solidFill>
                  <a:srgbClr val="04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</a:t>
            </a:r>
            <a:r>
              <a:rPr lang="ja-JP" altLang="en-US">
                <a:solidFill>
                  <a:srgbClr val="04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発    表     富士　太郎</a:t>
            </a:r>
          </a:p>
          <a:p>
            <a:pPr eaLnBrk="1" hangingPunct="1">
              <a:buClr>
                <a:srgbClr val="333300"/>
              </a:buClr>
              <a:buFont typeface="Wingdings" panose="05000000000000000000" pitchFamily="2" charset="2"/>
              <a:buNone/>
            </a:pPr>
            <a:r>
              <a:rPr lang="ja-JP" altLang="en-US">
                <a:solidFill>
                  <a:srgbClr val="04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</a:t>
            </a:r>
            <a:r>
              <a:rPr lang="en-US" altLang="ja-JP">
                <a:solidFill>
                  <a:srgbClr val="04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PP</a:t>
            </a:r>
            <a:r>
              <a:rPr lang="ja-JP" altLang="en-US">
                <a:solidFill>
                  <a:srgbClr val="0400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担当     掛川　　明</a:t>
            </a:r>
          </a:p>
        </p:txBody>
      </p:sp>
      <p:sp>
        <p:nvSpPr>
          <p:cNvPr id="23558" name="Text Box 1030"/>
          <p:cNvSpPr txBox="1">
            <a:spLocks noChangeArrowheads="1"/>
          </p:cNvSpPr>
          <p:nvPr/>
        </p:nvSpPr>
        <p:spPr bwMode="auto">
          <a:xfrm>
            <a:off x="8588415" y="8764588"/>
            <a:ext cx="553998" cy="152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2400" b="0">
                <a:solidFill>
                  <a:srgbClr val="000000"/>
                </a:solidFill>
              </a:rPr>
              <a:t>AS</a:t>
            </a:r>
          </a:p>
        </p:txBody>
      </p:sp>
      <p:sp>
        <p:nvSpPr>
          <p:cNvPr id="23559" name="Text Box 1031"/>
          <p:cNvSpPr txBox="1">
            <a:spLocks noChangeArrowheads="1"/>
          </p:cNvSpPr>
          <p:nvPr/>
        </p:nvSpPr>
        <p:spPr bwMode="auto">
          <a:xfrm>
            <a:off x="10210800" y="0"/>
            <a:ext cx="457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ja-JP" sz="2400" b="0" i="1">
                <a:solidFill>
                  <a:srgbClr val="333300"/>
                </a:solidFill>
                <a:latin typeface="Arial Narrow" panose="020B0606020202030204" pitchFamily="34" charset="0"/>
                <a:ea typeface="HGP創英角ﾎﾟｯﾌﾟ体" panose="040B0A00000000000000" pitchFamily="50" charset="-128"/>
              </a:rPr>
              <a:t>1</a:t>
            </a:r>
          </a:p>
        </p:txBody>
      </p:sp>
      <p:sp>
        <p:nvSpPr>
          <p:cNvPr id="417800" name="Rectangle 1032"/>
          <p:cNvSpPr>
            <a:spLocks noChangeArrowheads="1"/>
          </p:cNvSpPr>
          <p:nvPr/>
        </p:nvSpPr>
        <p:spPr bwMode="auto">
          <a:xfrm>
            <a:off x="1905000" y="0"/>
            <a:ext cx="72390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/>
          <a:p>
            <a:pPr eaLnBrk="1" hangingPunct="1">
              <a:defRPr/>
            </a:pPr>
            <a:r>
              <a:rPr lang="ja-JP" altLang="en-US" sz="4800" b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HG創英角ｺﾞｼｯｸUB" pitchFamily="49" charset="-128"/>
                <a:ea typeface="HG創英角ｺﾞｼｯｸUB" pitchFamily="49" charset="-128"/>
              </a:rPr>
              <a:t>テーマ</a:t>
            </a:r>
          </a:p>
        </p:txBody>
      </p:sp>
      <p:sp>
        <p:nvSpPr>
          <p:cNvPr id="23561" name="Rectangle 1033"/>
          <p:cNvSpPr>
            <a:spLocks noChangeArrowheads="1"/>
          </p:cNvSpPr>
          <p:nvPr/>
        </p:nvSpPr>
        <p:spPr bwMode="auto">
          <a:xfrm>
            <a:off x="4114800" y="4495800"/>
            <a:ext cx="51816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3600">
                <a:solidFill>
                  <a:srgbClr val="3333CC"/>
                </a:solidFill>
                <a:ea typeface="HGS創英角ｺﾞｼｯｸUB" panose="020B0900000000000000" pitchFamily="50" charset="-128"/>
              </a:rPr>
              <a:t>明朗快活　サークル</a:t>
            </a:r>
          </a:p>
        </p:txBody>
      </p:sp>
    </p:spTree>
  </p:cSld>
  <p:clrMapOvr>
    <a:masterClrMapping/>
  </p:clrMapOvr>
  <p:transition>
    <p:fade thruBlk="1"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 descr="日本地図-2"/>
          <p:cNvPicPr>
            <a:picLocks noChangeAspect="1" noChangeArrowheads="1"/>
          </p:cNvPicPr>
          <p:nvPr/>
        </p:nvPicPr>
        <p:blipFill>
          <a:blip r:embed="rId3">
            <a:lum bright="-18000"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" b="-323"/>
          <a:stretch>
            <a:fillRect/>
          </a:stretch>
        </p:blipFill>
        <p:spPr bwMode="auto">
          <a:xfrm>
            <a:off x="2667000" y="1219201"/>
            <a:ext cx="6324600" cy="437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7" name="Oval 3"/>
          <p:cNvSpPr>
            <a:spLocks noChangeArrowheads="1"/>
          </p:cNvSpPr>
          <p:nvPr/>
        </p:nvSpPr>
        <p:spPr bwMode="auto">
          <a:xfrm>
            <a:off x="7315200" y="34290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26628" name="Oval 4"/>
          <p:cNvSpPr>
            <a:spLocks noChangeArrowheads="1"/>
          </p:cNvSpPr>
          <p:nvPr/>
        </p:nvSpPr>
        <p:spPr bwMode="auto">
          <a:xfrm>
            <a:off x="7086600" y="34290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26629" name="Oval 5"/>
          <p:cNvSpPr>
            <a:spLocks noChangeArrowheads="1"/>
          </p:cNvSpPr>
          <p:nvPr/>
        </p:nvSpPr>
        <p:spPr bwMode="auto">
          <a:xfrm>
            <a:off x="7162800" y="32004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26630" name="Oval 6"/>
          <p:cNvSpPr>
            <a:spLocks noChangeArrowheads="1"/>
          </p:cNvSpPr>
          <p:nvPr/>
        </p:nvSpPr>
        <p:spPr bwMode="auto">
          <a:xfrm>
            <a:off x="6934200" y="35052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26631" name="Oval 7"/>
          <p:cNvSpPr>
            <a:spLocks noChangeArrowheads="1"/>
          </p:cNvSpPr>
          <p:nvPr/>
        </p:nvSpPr>
        <p:spPr bwMode="auto">
          <a:xfrm>
            <a:off x="6781800" y="35814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26632" name="Oval 8"/>
          <p:cNvSpPr>
            <a:spLocks noChangeArrowheads="1"/>
          </p:cNvSpPr>
          <p:nvPr/>
        </p:nvSpPr>
        <p:spPr bwMode="auto">
          <a:xfrm>
            <a:off x="5486400" y="30480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26633" name="Oval 9"/>
          <p:cNvSpPr>
            <a:spLocks noChangeArrowheads="1"/>
          </p:cNvSpPr>
          <p:nvPr/>
        </p:nvSpPr>
        <p:spPr bwMode="auto">
          <a:xfrm>
            <a:off x="3810000" y="27432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26634" name="Rectangle 10"/>
          <p:cNvSpPr>
            <a:spLocks noChangeArrowheads="1"/>
          </p:cNvSpPr>
          <p:nvPr/>
        </p:nvSpPr>
        <p:spPr bwMode="auto">
          <a:xfrm>
            <a:off x="3733800" y="2362200"/>
            <a:ext cx="1143000" cy="3810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広島工場</a:t>
            </a:r>
          </a:p>
        </p:txBody>
      </p:sp>
      <p:sp>
        <p:nvSpPr>
          <p:cNvPr id="26635" name="Rectangle 11"/>
          <p:cNvSpPr>
            <a:spLocks noChangeArrowheads="1"/>
          </p:cNvSpPr>
          <p:nvPr/>
        </p:nvSpPr>
        <p:spPr bwMode="auto">
          <a:xfrm>
            <a:off x="5257800" y="2667000"/>
            <a:ext cx="1143000" cy="3810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京都工場</a:t>
            </a:r>
          </a:p>
        </p:txBody>
      </p:sp>
      <p:sp>
        <p:nvSpPr>
          <p:cNvPr id="26636" name="Rectangle 12"/>
          <p:cNvSpPr>
            <a:spLocks noChangeArrowheads="1"/>
          </p:cNvSpPr>
          <p:nvPr/>
        </p:nvSpPr>
        <p:spPr bwMode="auto">
          <a:xfrm>
            <a:off x="6553200" y="2743200"/>
            <a:ext cx="1295400" cy="3810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富士宮工場</a:t>
            </a:r>
          </a:p>
        </p:txBody>
      </p:sp>
      <p:sp>
        <p:nvSpPr>
          <p:cNvPr id="26637" name="Rectangle 13"/>
          <p:cNvSpPr>
            <a:spLocks noChangeArrowheads="1"/>
          </p:cNvSpPr>
          <p:nvPr/>
        </p:nvSpPr>
        <p:spPr bwMode="auto">
          <a:xfrm>
            <a:off x="7620000" y="3276600"/>
            <a:ext cx="1143000" cy="3810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御殿場工場</a:t>
            </a:r>
          </a:p>
        </p:txBody>
      </p:sp>
      <p:sp>
        <p:nvSpPr>
          <p:cNvPr id="26638" name="Rectangle 14"/>
          <p:cNvSpPr>
            <a:spLocks noChangeArrowheads="1"/>
          </p:cNvSpPr>
          <p:nvPr/>
        </p:nvSpPr>
        <p:spPr bwMode="auto">
          <a:xfrm>
            <a:off x="5524500" y="3810000"/>
            <a:ext cx="1143000" cy="3810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浜松工場</a:t>
            </a:r>
          </a:p>
        </p:txBody>
      </p:sp>
      <p:sp>
        <p:nvSpPr>
          <p:cNvPr id="26639" name="Rectangle 15"/>
          <p:cNvSpPr>
            <a:spLocks noChangeArrowheads="1"/>
          </p:cNvSpPr>
          <p:nvPr/>
        </p:nvSpPr>
        <p:spPr bwMode="auto">
          <a:xfrm>
            <a:off x="6781800" y="3810000"/>
            <a:ext cx="1600200" cy="3048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富士工場</a:t>
            </a:r>
          </a:p>
        </p:txBody>
      </p:sp>
      <p:sp>
        <p:nvSpPr>
          <p:cNvPr id="26640" name="Rectangle 16"/>
          <p:cNvSpPr>
            <a:spLocks noChangeArrowheads="1"/>
          </p:cNvSpPr>
          <p:nvPr/>
        </p:nvSpPr>
        <p:spPr bwMode="auto">
          <a:xfrm>
            <a:off x="6781800" y="4191000"/>
            <a:ext cx="1600200" cy="304800"/>
          </a:xfrm>
          <a:prstGeom prst="rect">
            <a:avLst/>
          </a:prstGeom>
          <a:solidFill>
            <a:srgbClr val="FF99CC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静岡工場</a:t>
            </a:r>
          </a:p>
        </p:txBody>
      </p:sp>
      <p:sp>
        <p:nvSpPr>
          <p:cNvPr id="26641" name="Rectangle 17"/>
          <p:cNvSpPr>
            <a:spLocks noChangeArrowheads="1"/>
          </p:cNvSpPr>
          <p:nvPr/>
        </p:nvSpPr>
        <p:spPr bwMode="auto">
          <a:xfrm>
            <a:off x="6629400" y="4572000"/>
            <a:ext cx="1981200" cy="3048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沼津工場</a:t>
            </a:r>
          </a:p>
        </p:txBody>
      </p:sp>
      <p:sp>
        <p:nvSpPr>
          <p:cNvPr id="26642" name="Rectangle 18"/>
          <p:cNvSpPr>
            <a:spLocks noChangeArrowheads="1"/>
          </p:cNvSpPr>
          <p:nvPr/>
        </p:nvSpPr>
        <p:spPr bwMode="auto">
          <a:xfrm>
            <a:off x="6705600" y="4953000"/>
            <a:ext cx="1600200" cy="3048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藤枝工場</a:t>
            </a:r>
          </a:p>
        </p:txBody>
      </p:sp>
      <p:sp>
        <p:nvSpPr>
          <p:cNvPr id="26643" name="Oval 19"/>
          <p:cNvSpPr>
            <a:spLocks noChangeArrowheads="1"/>
          </p:cNvSpPr>
          <p:nvPr/>
        </p:nvSpPr>
        <p:spPr bwMode="auto">
          <a:xfrm>
            <a:off x="6248400" y="32004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26644" name="Rectangle 20"/>
          <p:cNvSpPr>
            <a:spLocks noChangeArrowheads="1"/>
          </p:cNvSpPr>
          <p:nvPr/>
        </p:nvSpPr>
        <p:spPr bwMode="auto">
          <a:xfrm>
            <a:off x="4419600" y="3429000"/>
            <a:ext cx="1981200" cy="3048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名古屋工場</a:t>
            </a:r>
          </a:p>
        </p:txBody>
      </p:sp>
      <p:sp>
        <p:nvSpPr>
          <p:cNvPr id="26645" name="Oval 21"/>
          <p:cNvSpPr>
            <a:spLocks noChangeArrowheads="1"/>
          </p:cNvSpPr>
          <p:nvPr/>
        </p:nvSpPr>
        <p:spPr bwMode="auto">
          <a:xfrm>
            <a:off x="6553200" y="35814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26646" name="AutoShape 22"/>
          <p:cNvSpPr>
            <a:spLocks noChangeArrowheads="1"/>
          </p:cNvSpPr>
          <p:nvPr/>
        </p:nvSpPr>
        <p:spPr bwMode="auto">
          <a:xfrm>
            <a:off x="1600200" y="76200"/>
            <a:ext cx="3886200" cy="9144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2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会社紹介</a:t>
            </a:r>
          </a:p>
        </p:txBody>
      </p:sp>
      <p:sp>
        <p:nvSpPr>
          <p:cNvPr id="26647" name="Oval 23"/>
          <p:cNvSpPr>
            <a:spLocks noChangeArrowheads="1"/>
          </p:cNvSpPr>
          <p:nvPr/>
        </p:nvSpPr>
        <p:spPr bwMode="auto">
          <a:xfrm>
            <a:off x="5257800" y="228600"/>
            <a:ext cx="5410200" cy="1905000"/>
          </a:xfrm>
          <a:prstGeom prst="ellipse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>
                <a:solidFill>
                  <a:schemeClr val="tx1"/>
                </a:solidFill>
                <a:latin typeface="Times New Roman" panose="02020603050405020304" pitchFamily="18" charset="0"/>
              </a:rPr>
              <a:t>国内は、静岡を中心に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>
                <a:solidFill>
                  <a:schemeClr val="tx1"/>
                </a:solidFill>
                <a:latin typeface="Times New Roman" panose="02020603050405020304" pitchFamily="18" charset="0"/>
              </a:rPr>
              <a:t>１０の生産拠点を持っています。</a:t>
            </a:r>
          </a:p>
        </p:txBody>
      </p:sp>
      <p:grpSp>
        <p:nvGrpSpPr>
          <p:cNvPr id="26648" name="Group 24"/>
          <p:cNvGrpSpPr>
            <a:grpSpLocks/>
          </p:cNvGrpSpPr>
          <p:nvPr/>
        </p:nvGrpSpPr>
        <p:grpSpPr bwMode="auto">
          <a:xfrm>
            <a:off x="1905000" y="3810000"/>
            <a:ext cx="2971800" cy="2438400"/>
            <a:chOff x="240" y="2400"/>
            <a:chExt cx="1872" cy="1536"/>
          </a:xfrm>
        </p:grpSpPr>
        <p:grpSp>
          <p:nvGrpSpPr>
            <p:cNvPr id="26650" name="Group 25"/>
            <p:cNvGrpSpPr>
              <a:grpSpLocks/>
            </p:cNvGrpSpPr>
            <p:nvPr/>
          </p:nvGrpSpPr>
          <p:grpSpPr bwMode="auto">
            <a:xfrm>
              <a:off x="432" y="2880"/>
              <a:ext cx="1680" cy="1056"/>
              <a:chOff x="432" y="2880"/>
              <a:chExt cx="1680" cy="1056"/>
            </a:xfrm>
          </p:grpSpPr>
          <p:sp>
            <p:nvSpPr>
              <p:cNvPr id="26652" name="AutoShape 26"/>
              <p:cNvSpPr>
                <a:spLocks noChangeArrowheads="1"/>
              </p:cNvSpPr>
              <p:nvPr/>
            </p:nvSpPr>
            <p:spPr bwMode="auto">
              <a:xfrm>
                <a:off x="432" y="2880"/>
                <a:ext cx="1680" cy="1056"/>
              </a:xfrm>
              <a:prstGeom prst="wedgeRoundRectCallout">
                <a:avLst>
                  <a:gd name="adj1" fmla="val 119644"/>
                  <a:gd name="adj2" fmla="val -63162"/>
                  <a:gd name="adj3" fmla="val 16667"/>
                </a:avLst>
              </a:prstGeom>
              <a:solidFill>
                <a:schemeClr val="bg1"/>
              </a:solidFill>
              <a:ln w="76200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/>
                <a:endParaRPr lang="ja-JP" altLang="ja-JP" sz="2400" b="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</p:txBody>
          </p:sp>
          <p:pic>
            <p:nvPicPr>
              <p:cNvPr id="26653" name="Picture 27" descr="八木工場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12" y="3312"/>
                <a:ext cx="774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654" name="WordArt 28"/>
              <p:cNvSpPr>
                <a:spLocks noChangeArrowheads="1" noChangeShapeType="1" noTextEdit="1"/>
              </p:cNvSpPr>
              <p:nvPr/>
            </p:nvSpPr>
            <p:spPr bwMode="auto">
              <a:xfrm>
                <a:off x="672" y="3024"/>
                <a:ext cx="1344" cy="240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/>
                <a:r>
                  <a:rPr lang="ja-JP" altLang="en-US" sz="3600" kern="10"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solidFill>
                      <a:srgbClr val="0000FF"/>
                    </a:solidFill>
                    <a:latin typeface="HG創英角ﾎﾟｯﾌﾟ体" panose="040B0A09000000000000" pitchFamily="49" charset="-128"/>
                    <a:ea typeface="HG創英角ﾎﾟｯﾌﾟ体" panose="040B0A09000000000000" pitchFamily="49" charset="-128"/>
                  </a:rPr>
                  <a:t>静岡工場</a:t>
                </a:r>
              </a:p>
            </p:txBody>
          </p:sp>
        </p:grpSp>
        <p:sp>
          <p:nvSpPr>
            <p:cNvPr id="26651" name="Oval 29"/>
            <p:cNvSpPr>
              <a:spLocks noChangeArrowheads="1"/>
            </p:cNvSpPr>
            <p:nvPr/>
          </p:nvSpPr>
          <p:spPr bwMode="auto">
            <a:xfrm>
              <a:off x="240" y="2400"/>
              <a:ext cx="1488" cy="528"/>
            </a:xfrm>
            <a:prstGeom prst="ellipse">
              <a:avLst/>
            </a:prstGeom>
            <a:solidFill>
              <a:srgbClr val="CC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>
                  <a:solidFill>
                    <a:schemeClr val="tx1"/>
                  </a:solidFill>
                  <a:latin typeface="Times New Roman" panose="02020603050405020304" pitchFamily="18" charset="0"/>
                </a:rPr>
                <a:t>私たちの工場</a:t>
              </a:r>
            </a:p>
          </p:txBody>
        </p:sp>
      </p:grpSp>
    </p:spTree>
  </p:cSld>
  <p:clrMapOvr>
    <a:masterClrMapping/>
  </p:clrMapOvr>
  <p:transition>
    <p:fade thruBlk="1"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42" name="AutoShape 18"/>
          <p:cNvSpPr>
            <a:spLocks noChangeAspect="1" noChangeArrowheads="1"/>
          </p:cNvSpPr>
          <p:nvPr/>
        </p:nvSpPr>
        <p:spPr bwMode="auto">
          <a:xfrm>
            <a:off x="6224588" y="5230101"/>
            <a:ext cx="4335908" cy="852007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88900">
            <a:solidFill>
              <a:srgbClr val="FFFF00"/>
            </a:solidFill>
            <a:round/>
            <a:headEnd/>
            <a:tailEnd/>
          </a:ln>
          <a:effectLst/>
        </p:spPr>
        <p:txBody>
          <a:bodyPr wrap="square" lIns="92075" tIns="46038" rIns="92075" bIns="46038" anchor="ctr" anchorCtr="1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4400" dirty="0">
                <a:solidFill>
                  <a:schemeClr val="tx1"/>
                </a:solidFill>
                <a:latin typeface="HGS創英角ｺﾞｼｯｸUB" pitchFamily="50" charset="-128"/>
                <a:ea typeface="HGS創英角ｺﾞｼｯｸUB" pitchFamily="50" charset="-128"/>
              </a:rPr>
              <a:t>油圧制御部品Ｂ</a:t>
            </a:r>
          </a:p>
        </p:txBody>
      </p:sp>
      <p:sp>
        <p:nvSpPr>
          <p:cNvPr id="333843" name="AutoShape 19"/>
          <p:cNvSpPr>
            <a:spLocks noChangeArrowheads="1"/>
          </p:cNvSpPr>
          <p:nvPr/>
        </p:nvSpPr>
        <p:spPr bwMode="auto">
          <a:xfrm>
            <a:off x="1680295" y="5214939"/>
            <a:ext cx="4314825" cy="852007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88900">
            <a:solidFill>
              <a:srgbClr val="FFFF00"/>
            </a:solidFill>
            <a:round/>
            <a:headEnd/>
            <a:tailEnd/>
          </a:ln>
          <a:effectLst/>
        </p:spPr>
        <p:txBody>
          <a:bodyPr wrap="square" lIns="92075" tIns="46038" rIns="92075" bIns="46038" anchor="ctr" anchorCtr="1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4400" dirty="0">
                <a:solidFill>
                  <a:schemeClr val="tx1"/>
                </a:solidFill>
                <a:latin typeface="HGS創英角ｺﾞｼｯｸUB" pitchFamily="50" charset="-128"/>
                <a:ea typeface="HGS創英角ｺﾞｼｯｸUB" pitchFamily="50" charset="-128"/>
              </a:rPr>
              <a:t>油圧制御部品Ａ</a:t>
            </a:r>
          </a:p>
        </p:txBody>
      </p:sp>
      <p:pic>
        <p:nvPicPr>
          <p:cNvPr id="333827" name="Picture 3" descr="P7060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2064" y="2039640"/>
            <a:ext cx="3276600" cy="246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3828" name="Picture 4" descr="P706000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2319" y="1917757"/>
            <a:ext cx="335280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9" name="AutoShape 17"/>
          <p:cNvSpPr>
            <a:spLocks noChangeArrowheads="1"/>
          </p:cNvSpPr>
          <p:nvPr/>
        </p:nvSpPr>
        <p:spPr bwMode="auto">
          <a:xfrm>
            <a:off x="4367214" y="269439"/>
            <a:ext cx="5216525" cy="646986"/>
          </a:xfrm>
          <a:prstGeom prst="flowChartAlternateProcess">
            <a:avLst/>
          </a:prstGeom>
          <a:solidFill>
            <a:srgbClr val="08FFE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200" i="1">
                <a:solidFill>
                  <a:schemeClr val="tx1"/>
                </a:solidFill>
                <a:latin typeface="Arial" panose="020B0604020202020204" pitchFamily="34" charset="0"/>
                <a:ea typeface="HGS創英角ｺﾞｼｯｸUB" panose="020B0900000000000000" pitchFamily="50" charset="-128"/>
              </a:rPr>
              <a:t>加工している製品</a:t>
            </a:r>
          </a:p>
        </p:txBody>
      </p:sp>
      <p:pic>
        <p:nvPicPr>
          <p:cNvPr id="38920" name="図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1" y="0"/>
            <a:ext cx="2416175" cy="179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グループ化 2"/>
          <p:cNvGrpSpPr/>
          <p:nvPr/>
        </p:nvGrpSpPr>
        <p:grpSpPr>
          <a:xfrm>
            <a:off x="1667692" y="2039640"/>
            <a:ext cx="4327428" cy="4042872"/>
            <a:chOff x="143691" y="1988840"/>
            <a:chExt cx="4356301" cy="4093738"/>
          </a:xfrm>
        </p:grpSpPr>
        <p:sp>
          <p:nvSpPr>
            <p:cNvPr id="38922" name="Rectangle 9"/>
            <p:cNvSpPr>
              <a:spLocks noChangeArrowheads="1"/>
            </p:cNvSpPr>
            <p:nvPr/>
          </p:nvSpPr>
          <p:spPr bwMode="auto">
            <a:xfrm>
              <a:off x="1124821" y="1988840"/>
              <a:ext cx="3353313" cy="2545047"/>
            </a:xfrm>
            <a:prstGeom prst="rect">
              <a:avLst/>
            </a:prstGeom>
            <a:noFill/>
            <a:ln w="381000">
              <a:solidFill>
                <a:schemeClr val="accent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1" name="AutoShape 19"/>
            <p:cNvSpPr>
              <a:spLocks noChangeArrowheads="1"/>
            </p:cNvSpPr>
            <p:nvPr/>
          </p:nvSpPr>
          <p:spPr bwMode="auto">
            <a:xfrm>
              <a:off x="143691" y="5219851"/>
              <a:ext cx="4356301" cy="862727"/>
            </a:xfrm>
            <a:prstGeom prst="roundRect">
              <a:avLst>
                <a:gd name="adj" fmla="val 16667"/>
              </a:avLst>
            </a:prstGeom>
            <a:noFill/>
            <a:ln w="889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square" lIns="92075" tIns="46038" rIns="92075" bIns="46038" anchor="ctr" anchorCtr="1">
              <a:spAutoFit/>
            </a:bodyPr>
            <a:lstStyle/>
            <a:p>
              <a:pPr algn="ctr" eaLnBrk="1" hangingPunct="1">
                <a:spcBef>
                  <a:spcPct val="50000"/>
                </a:spcBef>
              </a:pPr>
              <a:endParaRPr lang="ja-JP" altLang="en-US" sz="4400" dirty="0">
                <a:solidFill>
                  <a:schemeClr val="tx1"/>
                </a:solidFill>
                <a:latin typeface="HGS創英角ｺﾞｼｯｸUB" pitchFamily="50" charset="-128"/>
                <a:ea typeface="HGS創英角ｺﾞｼｯｸUB" pitchFamily="50" charset="-128"/>
              </a:endParaRPr>
            </a:p>
          </p:txBody>
        </p:sp>
      </p:grp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33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333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33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333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3842" grpId="0" animBg="1" autoUpdateAnimBg="0"/>
      <p:bldP spid="333843" grpId="0" animBg="1" autoUpdateAnimBg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458" name="Rectangle 458"/>
          <p:cNvSpPr>
            <a:spLocks noChangeArrowheads="1"/>
          </p:cNvSpPr>
          <p:nvPr/>
        </p:nvSpPr>
        <p:spPr bwMode="auto">
          <a:xfrm>
            <a:off x="4039665" y="762000"/>
            <a:ext cx="6171135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 sz="4000" dirty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加工ラインの構成</a:t>
            </a:r>
          </a:p>
        </p:txBody>
      </p:sp>
      <p:sp>
        <p:nvSpPr>
          <p:cNvPr id="4096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1524000" y="-152400"/>
            <a:ext cx="7315200" cy="990600"/>
          </a:xfrm>
        </p:spPr>
        <p:txBody>
          <a:bodyPr vert="horz" wrap="square" lIns="92075" tIns="46038" rIns="92075" bIns="46038" numCol="1" anchor="b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ja-JP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</a:p>
        </p:txBody>
      </p:sp>
      <p:grpSp>
        <p:nvGrpSpPr>
          <p:cNvPr id="40964" name="Group 267"/>
          <p:cNvGrpSpPr>
            <a:grpSpLocks/>
          </p:cNvGrpSpPr>
          <p:nvPr/>
        </p:nvGrpSpPr>
        <p:grpSpPr bwMode="auto">
          <a:xfrm>
            <a:off x="1638300" y="3790758"/>
            <a:ext cx="8610600" cy="1981200"/>
            <a:chOff x="21" y="139"/>
            <a:chExt cx="1073" cy="197"/>
          </a:xfrm>
        </p:grpSpPr>
        <p:sp>
          <p:nvSpPr>
            <p:cNvPr id="41000" name="Rectangle 268"/>
            <p:cNvSpPr>
              <a:spLocks noChangeArrowheads="1"/>
            </p:cNvSpPr>
            <p:nvPr/>
          </p:nvSpPr>
          <p:spPr bwMode="auto">
            <a:xfrm>
              <a:off x="618" y="139"/>
              <a:ext cx="76" cy="37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01" name="Rectangle 269"/>
            <p:cNvSpPr>
              <a:spLocks noChangeArrowheads="1"/>
            </p:cNvSpPr>
            <p:nvPr/>
          </p:nvSpPr>
          <p:spPr bwMode="auto">
            <a:xfrm>
              <a:off x="561" y="146"/>
              <a:ext cx="20" cy="25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02" name="Rectangle 270"/>
            <p:cNvSpPr>
              <a:spLocks noChangeArrowheads="1"/>
            </p:cNvSpPr>
            <p:nvPr/>
          </p:nvSpPr>
          <p:spPr bwMode="auto">
            <a:xfrm>
              <a:off x="491" y="146"/>
              <a:ext cx="47" cy="22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03" name="Rectangle 271"/>
            <p:cNvSpPr>
              <a:spLocks noChangeArrowheads="1"/>
            </p:cNvSpPr>
            <p:nvPr/>
          </p:nvSpPr>
          <p:spPr bwMode="auto">
            <a:xfrm>
              <a:off x="449" y="146"/>
              <a:ext cx="21" cy="25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04" name="Rectangle 272"/>
            <p:cNvSpPr>
              <a:spLocks noChangeArrowheads="1"/>
            </p:cNvSpPr>
            <p:nvPr/>
          </p:nvSpPr>
          <p:spPr bwMode="auto">
            <a:xfrm>
              <a:off x="402" y="146"/>
              <a:ext cx="21" cy="25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05" name="Rectangle 273"/>
            <p:cNvSpPr>
              <a:spLocks noChangeArrowheads="1"/>
            </p:cNvSpPr>
            <p:nvPr/>
          </p:nvSpPr>
          <p:spPr bwMode="auto">
            <a:xfrm>
              <a:off x="182" y="145"/>
              <a:ext cx="15" cy="25"/>
            </a:xfrm>
            <a:prstGeom prst="rect">
              <a:avLst/>
            </a:prstGeom>
            <a:solidFill>
              <a:srgbClr val="FFFFFF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FFFFFF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06" name="Rectangle 274"/>
            <p:cNvSpPr>
              <a:spLocks noChangeArrowheads="1"/>
            </p:cNvSpPr>
            <p:nvPr/>
          </p:nvSpPr>
          <p:spPr bwMode="auto">
            <a:xfrm>
              <a:off x="224" y="145"/>
              <a:ext cx="21" cy="25"/>
            </a:xfrm>
            <a:prstGeom prst="rect">
              <a:avLst/>
            </a:prstGeom>
            <a:solidFill>
              <a:srgbClr val="FFFFFF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FFFFFF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07" name="Rectangle 275"/>
            <p:cNvSpPr>
              <a:spLocks noChangeArrowheads="1"/>
            </p:cNvSpPr>
            <p:nvPr/>
          </p:nvSpPr>
          <p:spPr bwMode="auto">
            <a:xfrm>
              <a:off x="266" y="145"/>
              <a:ext cx="21" cy="25"/>
            </a:xfrm>
            <a:prstGeom prst="rect">
              <a:avLst/>
            </a:prstGeom>
            <a:solidFill>
              <a:srgbClr val="FFFFFF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FFFFFF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08" name="Rectangle 276"/>
            <p:cNvSpPr>
              <a:spLocks noChangeArrowheads="1"/>
            </p:cNvSpPr>
            <p:nvPr/>
          </p:nvSpPr>
          <p:spPr bwMode="auto">
            <a:xfrm>
              <a:off x="149" y="145"/>
              <a:ext cx="21" cy="25"/>
            </a:xfrm>
            <a:prstGeom prst="rect">
              <a:avLst/>
            </a:prstGeom>
            <a:solidFill>
              <a:srgbClr val="FFFFFF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FFFFFF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09" name="Rectangle 277"/>
            <p:cNvSpPr>
              <a:spLocks noChangeArrowheads="1"/>
            </p:cNvSpPr>
            <p:nvPr/>
          </p:nvSpPr>
          <p:spPr bwMode="auto">
            <a:xfrm flipH="1" flipV="1">
              <a:off x="530" y="155"/>
              <a:ext cx="40" cy="16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10" name="Rectangle 278"/>
            <p:cNvSpPr>
              <a:spLocks noChangeArrowheads="1"/>
            </p:cNvSpPr>
            <p:nvPr/>
          </p:nvSpPr>
          <p:spPr bwMode="auto">
            <a:xfrm flipH="1" flipV="1">
              <a:off x="92" y="155"/>
              <a:ext cx="186" cy="12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11" name="Rectangle 279"/>
            <p:cNvSpPr>
              <a:spLocks noChangeArrowheads="1"/>
            </p:cNvSpPr>
            <p:nvPr/>
          </p:nvSpPr>
          <p:spPr bwMode="auto">
            <a:xfrm>
              <a:off x="107" y="147"/>
              <a:ext cx="18" cy="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12" name="Rectangle 280"/>
            <p:cNvSpPr>
              <a:spLocks noChangeArrowheads="1"/>
            </p:cNvSpPr>
            <p:nvPr/>
          </p:nvSpPr>
          <p:spPr bwMode="auto">
            <a:xfrm>
              <a:off x="536" y="147"/>
              <a:ext cx="18" cy="6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13" name="Rectangle 281"/>
            <p:cNvSpPr>
              <a:spLocks noChangeArrowheads="1"/>
            </p:cNvSpPr>
            <p:nvPr/>
          </p:nvSpPr>
          <p:spPr bwMode="auto">
            <a:xfrm>
              <a:off x="260" y="147"/>
              <a:ext cx="18" cy="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14" name="Rectangle 282"/>
            <p:cNvSpPr>
              <a:spLocks noChangeArrowheads="1"/>
            </p:cNvSpPr>
            <p:nvPr/>
          </p:nvSpPr>
          <p:spPr bwMode="auto">
            <a:xfrm>
              <a:off x="280" y="147"/>
              <a:ext cx="10" cy="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15" name="Rectangle 283"/>
            <p:cNvSpPr>
              <a:spLocks noChangeArrowheads="1"/>
            </p:cNvSpPr>
            <p:nvPr/>
          </p:nvSpPr>
          <p:spPr bwMode="auto">
            <a:xfrm>
              <a:off x="559" y="147"/>
              <a:ext cx="10" cy="6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16" name="Rectangle 284"/>
            <p:cNvSpPr>
              <a:spLocks noChangeArrowheads="1"/>
            </p:cNvSpPr>
            <p:nvPr/>
          </p:nvSpPr>
          <p:spPr bwMode="auto">
            <a:xfrm>
              <a:off x="81" y="146"/>
              <a:ext cx="13" cy="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17" name="AutoShape 285"/>
            <p:cNvSpPr>
              <a:spLocks noChangeArrowheads="1"/>
            </p:cNvSpPr>
            <p:nvPr/>
          </p:nvSpPr>
          <p:spPr bwMode="auto">
            <a:xfrm>
              <a:off x="152" y="155"/>
              <a:ext cx="95" cy="12"/>
            </a:xfrm>
            <a:prstGeom prst="rightArrow">
              <a:avLst>
                <a:gd name="adj1" fmla="val 50000"/>
                <a:gd name="adj2" fmla="val 197917"/>
              </a:avLst>
            </a:prstGeom>
            <a:solidFill>
              <a:srgbClr val="CCFFCC"/>
            </a:solidFill>
            <a:ln w="9525">
              <a:solidFill>
                <a:srgbClr val="00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18" name="AutoShape 286"/>
            <p:cNvSpPr>
              <a:spLocks noChangeArrowheads="1"/>
            </p:cNvSpPr>
            <p:nvPr/>
          </p:nvSpPr>
          <p:spPr bwMode="auto">
            <a:xfrm>
              <a:off x="436" y="155"/>
              <a:ext cx="96" cy="12"/>
            </a:xfrm>
            <a:prstGeom prst="rightArrow">
              <a:avLst>
                <a:gd name="adj1" fmla="val 50000"/>
                <a:gd name="adj2" fmla="val 200000"/>
              </a:avLst>
            </a:prstGeom>
            <a:solidFill>
              <a:srgbClr val="CCFFCC"/>
            </a:solidFill>
            <a:ln w="9525">
              <a:solidFill>
                <a:srgbClr val="00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19" name="Rectangle 287"/>
            <p:cNvSpPr>
              <a:spLocks noChangeArrowheads="1"/>
            </p:cNvSpPr>
            <p:nvPr/>
          </p:nvSpPr>
          <p:spPr bwMode="auto">
            <a:xfrm>
              <a:off x="27" y="148"/>
              <a:ext cx="42" cy="34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20" name="Rectangle 288"/>
            <p:cNvSpPr>
              <a:spLocks noChangeArrowheads="1"/>
            </p:cNvSpPr>
            <p:nvPr/>
          </p:nvSpPr>
          <p:spPr bwMode="auto">
            <a:xfrm>
              <a:off x="73" y="154"/>
              <a:ext cx="233" cy="18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21" name="AutoShape 289" descr="右上がり対角線 (太)"/>
            <p:cNvSpPr>
              <a:spLocks noChangeArrowheads="1"/>
            </p:cNvSpPr>
            <p:nvPr/>
          </p:nvSpPr>
          <p:spPr bwMode="auto">
            <a:xfrm>
              <a:off x="307" y="157"/>
              <a:ext cx="104" cy="4"/>
            </a:xfrm>
            <a:prstGeom prst="parallelogram">
              <a:avLst>
                <a:gd name="adj" fmla="val 208000"/>
              </a:avLst>
            </a:prstGeom>
            <a:pattFill prst="wdUpDiag">
              <a:fgClr>
                <a:srgbClr val="000000"/>
              </a:fgClr>
              <a:bgClr>
                <a:srgbClr val="FFFFFF"/>
              </a:bgClr>
            </a:pattFill>
            <a:ln w="9525">
              <a:miter lim="800000"/>
              <a:headEnd/>
              <a:tailEnd/>
            </a:ln>
            <a:effectLst/>
            <a:scene3d>
              <a:camera prst="legacyObliqueBottom"/>
              <a:lightRig rig="legacyFlat3" dir="l"/>
            </a:scene3d>
            <a:sp3d extrusionH="176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000000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22" name="Rectangle 290"/>
            <p:cNvSpPr>
              <a:spLocks noChangeArrowheads="1"/>
            </p:cNvSpPr>
            <p:nvPr/>
          </p:nvSpPr>
          <p:spPr bwMode="auto">
            <a:xfrm>
              <a:off x="362" y="155"/>
              <a:ext cx="233" cy="18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23" name="Rectangle 291"/>
            <p:cNvSpPr>
              <a:spLocks noChangeArrowheads="1"/>
            </p:cNvSpPr>
            <p:nvPr/>
          </p:nvSpPr>
          <p:spPr bwMode="auto">
            <a:xfrm>
              <a:off x="497" y="159"/>
              <a:ext cx="16" cy="24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76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24" name="AutoShape 292" descr="右上がり対角線 (太)"/>
            <p:cNvSpPr>
              <a:spLocks noChangeArrowheads="1"/>
            </p:cNvSpPr>
            <p:nvPr/>
          </p:nvSpPr>
          <p:spPr bwMode="auto">
            <a:xfrm>
              <a:off x="596" y="157"/>
              <a:ext cx="94" cy="4"/>
            </a:xfrm>
            <a:prstGeom prst="parallelogram">
              <a:avLst>
                <a:gd name="adj" fmla="val 188000"/>
              </a:avLst>
            </a:prstGeom>
            <a:pattFill prst="wdUpDiag">
              <a:fgClr>
                <a:srgbClr val="000000"/>
              </a:fgClr>
              <a:bgClr>
                <a:srgbClr val="FFFFFF"/>
              </a:bgClr>
            </a:pattFill>
            <a:ln w="9525">
              <a:miter lim="800000"/>
              <a:headEnd/>
              <a:tailEnd/>
            </a:ln>
            <a:effectLst/>
            <a:scene3d>
              <a:camera prst="legacyObliqueBottom"/>
              <a:lightRig rig="legacyFlat3" dir="l"/>
            </a:scene3d>
            <a:sp3d extrusionH="176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000000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25" name="Rectangle 293"/>
            <p:cNvSpPr>
              <a:spLocks noChangeArrowheads="1"/>
            </p:cNvSpPr>
            <p:nvPr/>
          </p:nvSpPr>
          <p:spPr bwMode="auto">
            <a:xfrm>
              <a:off x="666" y="157"/>
              <a:ext cx="11" cy="102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26" name="Rectangle 294"/>
            <p:cNvSpPr>
              <a:spLocks noChangeArrowheads="1"/>
            </p:cNvSpPr>
            <p:nvPr/>
          </p:nvSpPr>
          <p:spPr bwMode="auto">
            <a:xfrm>
              <a:off x="95" y="163"/>
              <a:ext cx="25" cy="20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27" name="Rectangle 295"/>
            <p:cNvSpPr>
              <a:spLocks noChangeArrowheads="1"/>
            </p:cNvSpPr>
            <p:nvPr/>
          </p:nvSpPr>
          <p:spPr bwMode="auto">
            <a:xfrm>
              <a:off x="156" y="163"/>
              <a:ext cx="20" cy="25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28" name="Rectangle 296"/>
            <p:cNvSpPr>
              <a:spLocks noChangeArrowheads="1"/>
            </p:cNvSpPr>
            <p:nvPr/>
          </p:nvSpPr>
          <p:spPr bwMode="auto">
            <a:xfrm>
              <a:off x="201" y="163"/>
              <a:ext cx="21" cy="25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29" name="Rectangle 297"/>
            <p:cNvSpPr>
              <a:spLocks noChangeArrowheads="1"/>
            </p:cNvSpPr>
            <p:nvPr/>
          </p:nvSpPr>
          <p:spPr bwMode="auto">
            <a:xfrm>
              <a:off x="245" y="164"/>
              <a:ext cx="20" cy="24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30" name="Rectangle 298"/>
            <p:cNvSpPr>
              <a:spLocks noChangeArrowheads="1"/>
            </p:cNvSpPr>
            <p:nvPr/>
          </p:nvSpPr>
          <p:spPr bwMode="auto">
            <a:xfrm>
              <a:off x="384" y="164"/>
              <a:ext cx="21" cy="25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31" name="Rectangle 299"/>
            <p:cNvSpPr>
              <a:spLocks noChangeArrowheads="1"/>
            </p:cNvSpPr>
            <p:nvPr/>
          </p:nvSpPr>
          <p:spPr bwMode="auto">
            <a:xfrm>
              <a:off x="430" y="164"/>
              <a:ext cx="20" cy="24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32" name="Rectangle 300"/>
            <p:cNvSpPr>
              <a:spLocks noChangeArrowheads="1"/>
            </p:cNvSpPr>
            <p:nvPr/>
          </p:nvSpPr>
          <p:spPr bwMode="auto">
            <a:xfrm>
              <a:off x="471" y="164"/>
              <a:ext cx="19" cy="21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33" name="Rectangle 301"/>
            <p:cNvSpPr>
              <a:spLocks noChangeArrowheads="1"/>
            </p:cNvSpPr>
            <p:nvPr/>
          </p:nvSpPr>
          <p:spPr bwMode="auto">
            <a:xfrm>
              <a:off x="505" y="164"/>
              <a:ext cx="19" cy="22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1034" name="Rectangle 302"/>
            <p:cNvSpPr>
              <a:spLocks noChangeArrowheads="1"/>
            </p:cNvSpPr>
            <p:nvPr/>
          </p:nvSpPr>
          <p:spPr bwMode="auto">
            <a:xfrm>
              <a:off x="542" y="164"/>
              <a:ext cx="21" cy="24"/>
            </a:xfrm>
            <a:prstGeom prst="rect">
              <a:avLst/>
            </a:prstGeom>
            <a:solidFill>
              <a:srgbClr val="CC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FFCC"/>
              </a:extrusionClr>
              <a:contourClr>
                <a:srgbClr val="CCFFCC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flatTx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41035" name="Group 303"/>
            <p:cNvGrpSpPr>
              <a:grpSpLocks/>
            </p:cNvGrpSpPr>
            <p:nvPr/>
          </p:nvGrpSpPr>
          <p:grpSpPr bwMode="auto">
            <a:xfrm>
              <a:off x="21" y="238"/>
              <a:ext cx="1073" cy="98"/>
              <a:chOff x="22" y="193"/>
              <a:chExt cx="1073" cy="98"/>
            </a:xfrm>
          </p:grpSpPr>
          <p:sp>
            <p:nvSpPr>
              <p:cNvPr id="41036" name="Rectangle 304"/>
              <p:cNvSpPr>
                <a:spLocks noChangeArrowheads="1"/>
              </p:cNvSpPr>
              <p:nvPr/>
            </p:nvSpPr>
            <p:spPr bwMode="auto">
              <a:xfrm>
                <a:off x="64" y="201"/>
                <a:ext cx="13" cy="6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37" name="Rectangle 305"/>
              <p:cNvSpPr>
                <a:spLocks noChangeArrowheads="1"/>
              </p:cNvSpPr>
              <p:nvPr/>
            </p:nvSpPr>
            <p:spPr bwMode="auto">
              <a:xfrm>
                <a:off x="103" y="211"/>
                <a:ext cx="30" cy="21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38" name="Rectangle 306"/>
              <p:cNvSpPr>
                <a:spLocks noChangeArrowheads="1"/>
              </p:cNvSpPr>
              <p:nvPr/>
            </p:nvSpPr>
            <p:spPr bwMode="auto">
              <a:xfrm>
                <a:off x="484" y="211"/>
                <a:ext cx="21" cy="24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39" name="Rectangle 307"/>
              <p:cNvSpPr>
                <a:spLocks noChangeArrowheads="1"/>
              </p:cNvSpPr>
              <p:nvPr/>
            </p:nvSpPr>
            <p:spPr bwMode="auto">
              <a:xfrm>
                <a:off x="428" y="211"/>
                <a:ext cx="18" cy="22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40" name="Rectangle 308"/>
              <p:cNvSpPr>
                <a:spLocks noChangeArrowheads="1"/>
              </p:cNvSpPr>
              <p:nvPr/>
            </p:nvSpPr>
            <p:spPr bwMode="auto">
              <a:xfrm>
                <a:off x="388" y="211"/>
                <a:ext cx="20" cy="24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41" name="Rectangle 309"/>
              <p:cNvSpPr>
                <a:spLocks noChangeArrowheads="1"/>
              </p:cNvSpPr>
              <p:nvPr/>
            </p:nvSpPr>
            <p:spPr bwMode="auto">
              <a:xfrm>
                <a:off x="324" y="211"/>
                <a:ext cx="13" cy="24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42" name="Rectangle 310"/>
              <p:cNvSpPr>
                <a:spLocks noChangeArrowheads="1"/>
              </p:cNvSpPr>
              <p:nvPr/>
            </p:nvSpPr>
            <p:spPr bwMode="auto">
              <a:xfrm>
                <a:off x="183" y="211"/>
                <a:ext cx="15" cy="24"/>
              </a:xfrm>
              <a:prstGeom prst="rect">
                <a:avLst/>
              </a:prstGeom>
              <a:solidFill>
                <a:srgbClr val="FFFFFF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FFFFFF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43" name="Rectangle 311"/>
              <p:cNvSpPr>
                <a:spLocks noChangeArrowheads="1"/>
              </p:cNvSpPr>
              <p:nvPr/>
            </p:nvSpPr>
            <p:spPr bwMode="auto">
              <a:xfrm>
                <a:off x="219" y="211"/>
                <a:ext cx="12" cy="24"/>
              </a:xfrm>
              <a:prstGeom prst="rect">
                <a:avLst/>
              </a:prstGeom>
              <a:solidFill>
                <a:srgbClr val="FFFFFF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FFFFFF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44" name="Rectangle 312"/>
              <p:cNvSpPr>
                <a:spLocks noChangeArrowheads="1"/>
              </p:cNvSpPr>
              <p:nvPr/>
            </p:nvSpPr>
            <p:spPr bwMode="auto">
              <a:xfrm>
                <a:off x="149" y="211"/>
                <a:ext cx="16" cy="24"/>
              </a:xfrm>
              <a:prstGeom prst="rect">
                <a:avLst/>
              </a:prstGeom>
              <a:solidFill>
                <a:srgbClr val="FFFFFF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FFFFFF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45" name="Rectangle 313"/>
              <p:cNvSpPr>
                <a:spLocks noChangeArrowheads="1"/>
              </p:cNvSpPr>
              <p:nvPr/>
            </p:nvSpPr>
            <p:spPr bwMode="auto">
              <a:xfrm>
                <a:off x="102" y="212"/>
                <a:ext cx="18" cy="6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46" name="Rectangle 314"/>
              <p:cNvSpPr>
                <a:spLocks noChangeArrowheads="1"/>
              </p:cNvSpPr>
              <p:nvPr/>
            </p:nvSpPr>
            <p:spPr bwMode="auto">
              <a:xfrm>
                <a:off x="531" y="212"/>
                <a:ext cx="18" cy="6"/>
              </a:xfrm>
              <a:prstGeom prst="rect">
                <a:avLst/>
              </a:prstGeom>
              <a:solidFill>
                <a:srgbClr val="CCFFCC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47" name="Rectangle 315"/>
              <p:cNvSpPr>
                <a:spLocks noChangeArrowheads="1"/>
              </p:cNvSpPr>
              <p:nvPr/>
            </p:nvSpPr>
            <p:spPr bwMode="auto">
              <a:xfrm>
                <a:off x="76" y="211"/>
                <a:ext cx="13" cy="6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48" name="AutoShape 316"/>
              <p:cNvSpPr>
                <a:spLocks noChangeArrowheads="1"/>
              </p:cNvSpPr>
              <p:nvPr/>
            </p:nvSpPr>
            <p:spPr bwMode="auto">
              <a:xfrm>
                <a:off x="147" y="221"/>
                <a:ext cx="95" cy="12"/>
              </a:xfrm>
              <a:prstGeom prst="rightArrow">
                <a:avLst>
                  <a:gd name="adj1" fmla="val 50000"/>
                  <a:gd name="adj2" fmla="val 197917"/>
                </a:avLst>
              </a:prstGeom>
              <a:solidFill>
                <a:srgbClr val="CCFFCC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49" name="AutoShape 317"/>
              <p:cNvSpPr>
                <a:spLocks noChangeArrowheads="1"/>
              </p:cNvSpPr>
              <p:nvPr/>
            </p:nvSpPr>
            <p:spPr bwMode="auto">
              <a:xfrm>
                <a:off x="431" y="221"/>
                <a:ext cx="96" cy="12"/>
              </a:xfrm>
              <a:prstGeom prst="rightArrow">
                <a:avLst>
                  <a:gd name="adj1" fmla="val 50000"/>
                  <a:gd name="adj2" fmla="val 200000"/>
                </a:avLst>
              </a:prstGeom>
              <a:solidFill>
                <a:srgbClr val="CCFFCC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50" name="Rectangle 318"/>
              <p:cNvSpPr>
                <a:spLocks noChangeArrowheads="1"/>
              </p:cNvSpPr>
              <p:nvPr/>
            </p:nvSpPr>
            <p:spPr bwMode="auto">
              <a:xfrm>
                <a:off x="22" y="213"/>
                <a:ext cx="42" cy="34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51" name="Rectangle 319"/>
              <p:cNvSpPr>
                <a:spLocks noChangeArrowheads="1"/>
              </p:cNvSpPr>
              <p:nvPr/>
            </p:nvSpPr>
            <p:spPr bwMode="auto">
              <a:xfrm>
                <a:off x="68" y="220"/>
                <a:ext cx="185" cy="18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52" name="Rectangle 320"/>
              <p:cNvSpPr>
                <a:spLocks noChangeArrowheads="1"/>
              </p:cNvSpPr>
              <p:nvPr/>
            </p:nvSpPr>
            <p:spPr bwMode="auto">
              <a:xfrm>
                <a:off x="132" y="228"/>
                <a:ext cx="14" cy="25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53" name="Rectangle 321"/>
              <p:cNvSpPr>
                <a:spLocks noChangeArrowheads="1"/>
              </p:cNvSpPr>
              <p:nvPr/>
            </p:nvSpPr>
            <p:spPr bwMode="auto">
              <a:xfrm>
                <a:off x="165" y="228"/>
                <a:ext cx="15" cy="24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54" name="AutoShape 322" descr="右上がり対角線 (太)"/>
              <p:cNvSpPr>
                <a:spLocks noChangeArrowheads="1"/>
              </p:cNvSpPr>
              <p:nvPr/>
            </p:nvSpPr>
            <p:spPr bwMode="auto">
              <a:xfrm>
                <a:off x="254" y="220"/>
                <a:ext cx="103" cy="4"/>
              </a:xfrm>
              <a:prstGeom prst="parallelogram">
                <a:avLst>
                  <a:gd name="adj" fmla="val 206000"/>
                </a:avLst>
              </a:prstGeom>
              <a:pattFill prst="wdUpDiag">
                <a:fgClr>
                  <a:srgbClr val="000000"/>
                </a:fgClr>
                <a:bgClr>
                  <a:srgbClr val="FFFFFF"/>
                </a:bgClr>
              </a:pattFill>
              <a:ln w="9525">
                <a:miter lim="800000"/>
                <a:headEnd/>
                <a:tailEnd/>
              </a:ln>
              <a:effectLst/>
              <a:scene3d>
                <a:camera prst="legacyObliqueBottom"/>
                <a:lightRig rig="legacyFlat3" dir="l"/>
              </a:scene3d>
              <a:sp3d extrusionH="176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000000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55" name="Rectangle 323"/>
              <p:cNvSpPr>
                <a:spLocks noChangeArrowheads="1"/>
              </p:cNvSpPr>
              <p:nvPr/>
            </p:nvSpPr>
            <p:spPr bwMode="auto">
              <a:xfrm>
                <a:off x="296" y="220"/>
                <a:ext cx="216" cy="18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56" name="Rectangle 324"/>
              <p:cNvSpPr>
                <a:spLocks noChangeArrowheads="1"/>
              </p:cNvSpPr>
              <p:nvPr/>
            </p:nvSpPr>
            <p:spPr bwMode="auto">
              <a:xfrm>
                <a:off x="335" y="228"/>
                <a:ext cx="16" cy="24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57" name="Rectangle 325"/>
              <p:cNvSpPr>
                <a:spLocks noChangeArrowheads="1"/>
              </p:cNvSpPr>
              <p:nvPr/>
            </p:nvSpPr>
            <p:spPr bwMode="auto">
              <a:xfrm>
                <a:off x="371" y="229"/>
                <a:ext cx="20" cy="23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58" name="Rectangle 326"/>
              <p:cNvSpPr>
                <a:spLocks noChangeArrowheads="1"/>
              </p:cNvSpPr>
              <p:nvPr/>
            </p:nvSpPr>
            <p:spPr bwMode="auto">
              <a:xfrm>
                <a:off x="411" y="228"/>
                <a:ext cx="22" cy="24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59" name="Rectangle 327"/>
              <p:cNvSpPr>
                <a:spLocks noChangeArrowheads="1"/>
              </p:cNvSpPr>
              <p:nvPr/>
            </p:nvSpPr>
            <p:spPr bwMode="auto">
              <a:xfrm>
                <a:off x="465" y="228"/>
                <a:ext cx="19" cy="22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60" name="Rectangle 328"/>
              <p:cNvSpPr>
                <a:spLocks noChangeArrowheads="1"/>
              </p:cNvSpPr>
              <p:nvPr/>
            </p:nvSpPr>
            <p:spPr bwMode="auto">
              <a:xfrm>
                <a:off x="506" y="222"/>
                <a:ext cx="40" cy="24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557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61" name="AutoShape 329" descr="右上がり対角線 (太)"/>
              <p:cNvSpPr>
                <a:spLocks noChangeArrowheads="1"/>
              </p:cNvSpPr>
              <p:nvPr/>
            </p:nvSpPr>
            <p:spPr bwMode="auto">
              <a:xfrm>
                <a:off x="548" y="226"/>
                <a:ext cx="66" cy="5"/>
              </a:xfrm>
              <a:prstGeom prst="parallelogram">
                <a:avLst>
                  <a:gd name="adj" fmla="val 105600"/>
                </a:avLst>
              </a:prstGeom>
              <a:pattFill prst="wdUpDiag">
                <a:fgClr>
                  <a:srgbClr val="000000"/>
                </a:fgClr>
                <a:bgClr>
                  <a:srgbClr val="FFFFFF"/>
                </a:bgClr>
              </a:pattFill>
              <a:ln w="9525">
                <a:miter lim="800000"/>
                <a:headEnd/>
                <a:tailEnd/>
              </a:ln>
              <a:effectLst/>
              <a:scene3d>
                <a:camera prst="legacyObliqueBottom"/>
                <a:lightRig rig="legacyFlat3" dir="l"/>
              </a:scene3d>
              <a:sp3d extrusionH="176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000000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62" name="Freeform 330" descr="横線"/>
              <p:cNvSpPr>
                <a:spLocks/>
              </p:cNvSpPr>
              <p:nvPr/>
            </p:nvSpPr>
            <p:spPr bwMode="auto">
              <a:xfrm>
                <a:off x="601" y="193"/>
                <a:ext cx="75" cy="64"/>
              </a:xfrm>
              <a:custGeom>
                <a:avLst/>
                <a:gdLst>
                  <a:gd name="T0" fmla="*/ 1 w 108"/>
                  <a:gd name="T1" fmla="*/ 0 h 116"/>
                  <a:gd name="T2" fmla="*/ 1 w 108"/>
                  <a:gd name="T3" fmla="*/ 0 h 116"/>
                  <a:gd name="T4" fmla="*/ 1 w 108"/>
                  <a:gd name="T5" fmla="*/ 1 h 116"/>
                  <a:gd name="T6" fmla="*/ 0 w 108"/>
                  <a:gd name="T7" fmla="*/ 1 h 116"/>
                  <a:gd name="T8" fmla="*/ 1 w 108"/>
                  <a:gd name="T9" fmla="*/ 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16">
                    <a:moveTo>
                      <a:pt x="94" y="0"/>
                    </a:moveTo>
                    <a:lnTo>
                      <a:pt x="108" y="0"/>
                    </a:lnTo>
                    <a:lnTo>
                      <a:pt x="14" y="116"/>
                    </a:lnTo>
                    <a:lnTo>
                      <a:pt x="0" y="116"/>
                    </a:lnTo>
                    <a:lnTo>
                      <a:pt x="94" y="0"/>
                    </a:lnTo>
                  </a:path>
                </a:pathLst>
              </a:custGeom>
              <a:pattFill prst="ltHorz">
                <a:fgClr>
                  <a:srgbClr val="000000"/>
                </a:fgClr>
                <a:bgClr>
                  <a:srgbClr val="FFFFFF"/>
                </a:bgClr>
              </a:pattFill>
              <a:ln w="9525">
                <a:round/>
                <a:headEnd/>
                <a:tailEnd/>
              </a:ln>
              <a:effectLst/>
              <a:scene3d>
                <a:camera prst="legacyObliqueBottom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000000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/>
              <a:p>
                <a:endParaRPr lang="ja-JP" altLang="en-US"/>
              </a:p>
            </p:txBody>
          </p:sp>
          <p:sp>
            <p:nvSpPr>
              <p:cNvPr id="41063" name="Rectangle 331"/>
              <p:cNvSpPr>
                <a:spLocks noChangeArrowheads="1"/>
              </p:cNvSpPr>
              <p:nvPr/>
            </p:nvSpPr>
            <p:spPr bwMode="auto">
              <a:xfrm>
                <a:off x="582" y="226"/>
                <a:ext cx="24" cy="51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41064" name="Group 332"/>
              <p:cNvGrpSpPr>
                <a:grpSpLocks/>
              </p:cNvGrpSpPr>
              <p:nvPr/>
            </p:nvGrpSpPr>
            <p:grpSpPr bwMode="auto">
              <a:xfrm>
                <a:off x="605" y="228"/>
                <a:ext cx="73" cy="10"/>
                <a:chOff x="795" y="545"/>
                <a:chExt cx="105" cy="18"/>
              </a:xfrm>
            </p:grpSpPr>
            <p:sp>
              <p:nvSpPr>
                <p:cNvPr id="41078" name="AutoShape 333" descr="右上がり対角線 (太)"/>
                <p:cNvSpPr>
                  <a:spLocks noChangeArrowheads="1"/>
                </p:cNvSpPr>
                <p:nvPr/>
              </p:nvSpPr>
              <p:spPr bwMode="auto">
                <a:xfrm>
                  <a:off x="804" y="545"/>
                  <a:ext cx="96" cy="8"/>
                </a:xfrm>
                <a:prstGeom prst="parallelogram">
                  <a:avLst>
                    <a:gd name="adj" fmla="val 96000"/>
                  </a:avLst>
                </a:prstGeom>
                <a:pattFill prst="wdUpDiag">
                  <a:fgClr>
                    <a:srgbClr val="000000"/>
                  </a:fgClr>
                  <a:bgClr>
                    <a:srgbClr val="FFFFFF"/>
                  </a:bgClr>
                </a:pattFill>
                <a:ln w="9525">
                  <a:miter lim="800000"/>
                  <a:headEnd/>
                  <a:tailEnd/>
                </a:ln>
                <a:effectLst/>
                <a:scene3d>
                  <a:camera prst="legacyObliqueBottom"/>
                  <a:lightRig rig="legacyFlat3" dir="l"/>
                </a:scene3d>
                <a:sp3d extrusionH="176200" prstMaterial="legacyMatte">
                  <a:bevelT w="13500" h="13500" prst="angle"/>
                  <a:bevelB w="13500" h="13500" prst="angle"/>
                  <a:extrusionClr>
                    <a:srgbClr val="CCFFCC"/>
                  </a:extrusionClr>
                  <a:contourClr>
                    <a:srgbClr val="000000"/>
                  </a:contourClr>
                </a:sp3d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flatTx/>
                </a:bodyPr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41079" name="AutoShape 334" descr="右上がり対角線 (太)"/>
                <p:cNvSpPr>
                  <a:spLocks noChangeArrowheads="1"/>
                </p:cNvSpPr>
                <p:nvPr/>
              </p:nvSpPr>
              <p:spPr bwMode="auto">
                <a:xfrm>
                  <a:off x="795" y="555"/>
                  <a:ext cx="96" cy="8"/>
                </a:xfrm>
                <a:prstGeom prst="parallelogram">
                  <a:avLst>
                    <a:gd name="adj" fmla="val 96000"/>
                  </a:avLst>
                </a:prstGeom>
                <a:pattFill prst="wdUpDiag">
                  <a:fgClr>
                    <a:srgbClr val="000000"/>
                  </a:fgClr>
                  <a:bgClr>
                    <a:srgbClr val="FFFFFF"/>
                  </a:bgClr>
                </a:pattFill>
                <a:ln w="9525">
                  <a:miter lim="800000"/>
                  <a:headEnd/>
                  <a:tailEnd/>
                </a:ln>
                <a:effectLst/>
                <a:scene3d>
                  <a:camera prst="legacyObliqueBottom"/>
                  <a:lightRig rig="legacyFlat3" dir="l"/>
                </a:scene3d>
                <a:sp3d extrusionH="176200" prstMaterial="legacyMatte">
                  <a:bevelT w="13500" h="13500" prst="angle"/>
                  <a:bevelB w="13500" h="13500" prst="angle"/>
                  <a:extrusionClr>
                    <a:srgbClr val="CCFFCC"/>
                  </a:extrusionClr>
                  <a:contourClr>
                    <a:srgbClr val="000000"/>
                  </a:contourClr>
                </a:sp3d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flatTx/>
                </a:bodyPr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sp>
            <p:nvSpPr>
              <p:cNvPr id="41065" name="Rectangle 335"/>
              <p:cNvSpPr>
                <a:spLocks noChangeArrowheads="1"/>
              </p:cNvSpPr>
              <p:nvPr/>
            </p:nvSpPr>
            <p:spPr bwMode="auto">
              <a:xfrm>
                <a:off x="663" y="226"/>
                <a:ext cx="60" cy="35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66" name="Rectangle 336"/>
              <p:cNvSpPr>
                <a:spLocks noChangeArrowheads="1"/>
              </p:cNvSpPr>
              <p:nvPr/>
            </p:nvSpPr>
            <p:spPr bwMode="auto">
              <a:xfrm>
                <a:off x="654" y="239"/>
                <a:ext cx="51" cy="37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67" name="Rectangle 337"/>
              <p:cNvSpPr>
                <a:spLocks noChangeArrowheads="1"/>
              </p:cNvSpPr>
              <p:nvPr/>
            </p:nvSpPr>
            <p:spPr bwMode="auto">
              <a:xfrm>
                <a:off x="654" y="252"/>
                <a:ext cx="35" cy="37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grpSp>
            <p:nvGrpSpPr>
              <p:cNvPr id="41068" name="Group 338"/>
              <p:cNvGrpSpPr>
                <a:grpSpLocks/>
              </p:cNvGrpSpPr>
              <p:nvPr/>
            </p:nvGrpSpPr>
            <p:grpSpPr bwMode="auto">
              <a:xfrm>
                <a:off x="723" y="226"/>
                <a:ext cx="72" cy="9"/>
                <a:chOff x="795" y="545"/>
                <a:chExt cx="105" cy="18"/>
              </a:xfrm>
            </p:grpSpPr>
            <p:sp>
              <p:nvSpPr>
                <p:cNvPr id="41076" name="AutoShape 339" descr="右上がり対角線 (太)"/>
                <p:cNvSpPr>
                  <a:spLocks noChangeArrowheads="1"/>
                </p:cNvSpPr>
                <p:nvPr/>
              </p:nvSpPr>
              <p:spPr bwMode="auto">
                <a:xfrm>
                  <a:off x="804" y="545"/>
                  <a:ext cx="96" cy="8"/>
                </a:xfrm>
                <a:prstGeom prst="parallelogram">
                  <a:avLst>
                    <a:gd name="adj" fmla="val 96000"/>
                  </a:avLst>
                </a:prstGeom>
                <a:pattFill prst="wdUpDiag">
                  <a:fgClr>
                    <a:srgbClr val="000000"/>
                  </a:fgClr>
                  <a:bgClr>
                    <a:srgbClr val="FFFFFF"/>
                  </a:bgClr>
                </a:pattFill>
                <a:ln w="9525">
                  <a:miter lim="800000"/>
                  <a:headEnd/>
                  <a:tailEnd/>
                </a:ln>
                <a:effectLst/>
                <a:scene3d>
                  <a:camera prst="legacyObliqueBottom"/>
                  <a:lightRig rig="legacyFlat3" dir="l"/>
                </a:scene3d>
                <a:sp3d extrusionH="176200" prstMaterial="legacyMatte">
                  <a:bevelT w="13500" h="13500" prst="angle"/>
                  <a:bevelB w="13500" h="13500" prst="angle"/>
                  <a:extrusionClr>
                    <a:srgbClr val="CCFFCC"/>
                  </a:extrusionClr>
                  <a:contourClr>
                    <a:srgbClr val="000000"/>
                  </a:contourClr>
                </a:sp3d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flatTx/>
                </a:bodyPr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  <p:sp>
              <p:nvSpPr>
                <p:cNvPr id="41077" name="AutoShape 340" descr="右上がり対角線 (太)"/>
                <p:cNvSpPr>
                  <a:spLocks noChangeArrowheads="1"/>
                </p:cNvSpPr>
                <p:nvPr/>
              </p:nvSpPr>
              <p:spPr bwMode="auto">
                <a:xfrm>
                  <a:off x="795" y="555"/>
                  <a:ext cx="96" cy="8"/>
                </a:xfrm>
                <a:prstGeom prst="parallelogram">
                  <a:avLst>
                    <a:gd name="adj" fmla="val 96000"/>
                  </a:avLst>
                </a:prstGeom>
                <a:pattFill prst="wdUpDiag">
                  <a:fgClr>
                    <a:srgbClr val="000000"/>
                  </a:fgClr>
                  <a:bgClr>
                    <a:srgbClr val="FFFFFF"/>
                  </a:bgClr>
                </a:pattFill>
                <a:ln w="9525">
                  <a:miter lim="800000"/>
                  <a:headEnd/>
                  <a:tailEnd/>
                </a:ln>
                <a:effectLst/>
                <a:scene3d>
                  <a:camera prst="legacyObliqueBottom"/>
                  <a:lightRig rig="legacyFlat3" dir="l"/>
                </a:scene3d>
                <a:sp3d extrusionH="176200" prstMaterial="legacyMatte">
                  <a:bevelT w="13500" h="13500" prst="angle"/>
                  <a:bevelB w="13500" h="13500" prst="angle"/>
                  <a:extrusionClr>
                    <a:srgbClr val="CCFFCC"/>
                  </a:extrusionClr>
                  <a:contourClr>
                    <a:srgbClr val="000000"/>
                  </a:contourClr>
                </a:sp3d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flatTx/>
                </a:bodyPr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eaLnBrk="1" hangingPunct="1"/>
                  <a:endParaRPr lang="ja-JP" altLang="en-US"/>
                </a:p>
              </p:txBody>
            </p:sp>
          </p:grpSp>
          <p:sp>
            <p:nvSpPr>
              <p:cNvPr id="41069" name="Rectangle 341"/>
              <p:cNvSpPr>
                <a:spLocks noChangeArrowheads="1"/>
              </p:cNvSpPr>
              <p:nvPr/>
            </p:nvSpPr>
            <p:spPr bwMode="auto">
              <a:xfrm>
                <a:off x="760" y="227"/>
                <a:ext cx="87" cy="35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70" name="Rectangle 342"/>
              <p:cNvSpPr>
                <a:spLocks noChangeArrowheads="1"/>
              </p:cNvSpPr>
              <p:nvPr/>
            </p:nvSpPr>
            <p:spPr bwMode="auto">
              <a:xfrm>
                <a:off x="841" y="229"/>
                <a:ext cx="61" cy="36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684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71" name="Rectangle 343"/>
              <p:cNvSpPr>
                <a:spLocks noChangeArrowheads="1"/>
              </p:cNvSpPr>
              <p:nvPr/>
            </p:nvSpPr>
            <p:spPr bwMode="auto">
              <a:xfrm>
                <a:off x="904" y="227"/>
                <a:ext cx="99" cy="35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72" name="Rectangle 344"/>
              <p:cNvSpPr>
                <a:spLocks noChangeArrowheads="1"/>
              </p:cNvSpPr>
              <p:nvPr/>
            </p:nvSpPr>
            <p:spPr bwMode="auto">
              <a:xfrm>
                <a:off x="760" y="254"/>
                <a:ext cx="51" cy="37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73" name="Rectangle 345"/>
              <p:cNvSpPr>
                <a:spLocks noChangeArrowheads="1"/>
              </p:cNvSpPr>
              <p:nvPr/>
            </p:nvSpPr>
            <p:spPr bwMode="auto">
              <a:xfrm>
                <a:off x="818" y="254"/>
                <a:ext cx="51" cy="36"/>
              </a:xfrm>
              <a:prstGeom prst="rect">
                <a:avLst/>
              </a:prstGeom>
              <a:solidFill>
                <a:srgbClr val="CC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CCFFC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74" name="AutoShape 346" descr="右上がり対角線 (太)"/>
              <p:cNvSpPr>
                <a:spLocks noChangeArrowheads="1"/>
              </p:cNvSpPr>
              <p:nvPr/>
            </p:nvSpPr>
            <p:spPr bwMode="auto">
              <a:xfrm>
                <a:off x="1008" y="237"/>
                <a:ext cx="87" cy="3"/>
              </a:xfrm>
              <a:prstGeom prst="parallelogram">
                <a:avLst>
                  <a:gd name="adj" fmla="val 184069"/>
                </a:avLst>
              </a:prstGeom>
              <a:pattFill prst="wdUpDiag">
                <a:fgClr>
                  <a:srgbClr val="000000"/>
                </a:fgClr>
                <a:bgClr>
                  <a:srgbClr val="FFFFFF"/>
                </a:bgClr>
              </a:pattFill>
              <a:ln w="9525">
                <a:miter lim="800000"/>
                <a:headEnd/>
                <a:tailEnd/>
              </a:ln>
              <a:effectLst/>
              <a:scene3d>
                <a:camera prst="legacyObliqueBottom"/>
                <a:lightRig rig="legacyFlat3" dir="l"/>
              </a:scene3d>
              <a:sp3d extrusionH="176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000000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1075" name="AutoShape 347" descr="右上がり対角線 (太)"/>
              <p:cNvSpPr>
                <a:spLocks noChangeArrowheads="1"/>
              </p:cNvSpPr>
              <p:nvPr/>
            </p:nvSpPr>
            <p:spPr bwMode="auto">
              <a:xfrm>
                <a:off x="1003" y="241"/>
                <a:ext cx="87" cy="4"/>
              </a:xfrm>
              <a:prstGeom prst="parallelogram">
                <a:avLst>
                  <a:gd name="adj" fmla="val 138052"/>
                </a:avLst>
              </a:prstGeom>
              <a:pattFill prst="wdUpDiag">
                <a:fgClr>
                  <a:srgbClr val="000000"/>
                </a:fgClr>
                <a:bgClr>
                  <a:srgbClr val="FFFFFF"/>
                </a:bgClr>
              </a:pattFill>
              <a:ln w="9525">
                <a:miter lim="800000"/>
                <a:headEnd/>
                <a:tailEnd/>
              </a:ln>
              <a:effectLst/>
              <a:scene3d>
                <a:camera prst="legacyObliqueBottom"/>
                <a:lightRig rig="legacyFlat3" dir="l"/>
              </a:scene3d>
              <a:sp3d extrusionH="176200" prstMaterial="legacyMatte">
                <a:bevelT w="13500" h="13500" prst="angle"/>
                <a:bevelB w="13500" h="13500" prst="angle"/>
                <a:extrusionClr>
                  <a:srgbClr val="CCFFCC"/>
                </a:extrusionClr>
                <a:contourClr>
                  <a:srgbClr val="000000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</p:grpSp>
      <p:sp>
        <p:nvSpPr>
          <p:cNvPr id="256348" name="Text Box 348"/>
          <p:cNvSpPr txBox="1">
            <a:spLocks noChangeArrowheads="1"/>
          </p:cNvSpPr>
          <p:nvPr/>
        </p:nvSpPr>
        <p:spPr bwMode="auto">
          <a:xfrm>
            <a:off x="3298031" y="2468410"/>
            <a:ext cx="2243138" cy="4572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txBody>
          <a:bodyPr wrap="none" anchor="ctr" anchorCtr="1"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lang="ja-JP" altLang="en-US" sz="2400" dirty="0">
                <a:solidFill>
                  <a:schemeClr val="tx1"/>
                </a:solidFill>
                <a:latin typeface="Arial" charset="0"/>
              </a:rPr>
              <a:t>油圧制御部品Ａ</a:t>
            </a:r>
          </a:p>
        </p:txBody>
      </p:sp>
      <p:sp>
        <p:nvSpPr>
          <p:cNvPr id="256349" name="Text Box 349"/>
          <p:cNvSpPr txBox="1">
            <a:spLocks noChangeArrowheads="1"/>
          </p:cNvSpPr>
          <p:nvPr/>
        </p:nvSpPr>
        <p:spPr bwMode="auto">
          <a:xfrm>
            <a:off x="3014955" y="5894053"/>
            <a:ext cx="2260600" cy="4572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txBody>
          <a:bodyPr wrap="none" anchor="ctr" anchorCtr="1">
            <a:spAutoFit/>
          </a:bodyPr>
          <a:lstStyle>
            <a:defPPr>
              <a:defRPr lang="ja-JP"/>
            </a:defPPr>
            <a:lvl1pPr eaLnBrk="1" hangingPunct="1">
              <a:spcBef>
                <a:spcPct val="50000"/>
              </a:spcBef>
              <a:defRPr sz="2400">
                <a:solidFill>
                  <a:schemeClr val="tx1"/>
                </a:solidFill>
                <a:latin typeface="Arial" charset="0"/>
              </a:defRPr>
            </a:lvl1pPr>
          </a:lstStyle>
          <a:p>
            <a:r>
              <a:rPr lang="ja-JP" altLang="en-US" dirty="0"/>
              <a:t>油圧制御部品Ｂ</a:t>
            </a:r>
          </a:p>
        </p:txBody>
      </p:sp>
      <p:sp>
        <p:nvSpPr>
          <p:cNvPr id="40967" name="Text Box 350"/>
          <p:cNvSpPr txBox="1">
            <a:spLocks noChangeArrowheads="1"/>
          </p:cNvSpPr>
          <p:nvPr/>
        </p:nvSpPr>
        <p:spPr bwMode="auto">
          <a:xfrm>
            <a:off x="2614213" y="2955925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600" dirty="0">
                <a:solidFill>
                  <a:schemeClr val="tx1"/>
                </a:solidFill>
                <a:latin typeface="Arial" panose="020B0604020202020204" pitchFamily="34" charset="0"/>
              </a:rPr>
              <a:t>１工程</a:t>
            </a:r>
          </a:p>
        </p:txBody>
      </p:sp>
      <p:sp>
        <p:nvSpPr>
          <p:cNvPr id="40968" name="Text Box 351"/>
          <p:cNvSpPr txBox="1">
            <a:spLocks noChangeArrowheads="1"/>
          </p:cNvSpPr>
          <p:nvPr/>
        </p:nvSpPr>
        <p:spPr bwMode="auto">
          <a:xfrm>
            <a:off x="4945915" y="2956133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600" dirty="0">
                <a:solidFill>
                  <a:schemeClr val="tx1"/>
                </a:solidFill>
                <a:latin typeface="Arial" panose="020B0604020202020204" pitchFamily="34" charset="0"/>
              </a:rPr>
              <a:t>２工程</a:t>
            </a:r>
          </a:p>
        </p:txBody>
      </p:sp>
      <p:sp>
        <p:nvSpPr>
          <p:cNvPr id="40969" name="Text Box 352"/>
          <p:cNvSpPr txBox="1">
            <a:spLocks noChangeArrowheads="1"/>
          </p:cNvSpPr>
          <p:nvPr/>
        </p:nvSpPr>
        <p:spPr bwMode="auto">
          <a:xfrm>
            <a:off x="2305010" y="5435408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600" dirty="0">
                <a:solidFill>
                  <a:schemeClr val="tx1"/>
                </a:solidFill>
                <a:latin typeface="Arial" panose="020B0604020202020204" pitchFamily="34" charset="0"/>
              </a:rPr>
              <a:t>１工程</a:t>
            </a:r>
          </a:p>
        </p:txBody>
      </p:sp>
      <p:sp>
        <p:nvSpPr>
          <p:cNvPr id="40970" name="Text Box 353"/>
          <p:cNvSpPr txBox="1">
            <a:spLocks noChangeArrowheads="1"/>
          </p:cNvSpPr>
          <p:nvPr/>
        </p:nvSpPr>
        <p:spPr bwMode="auto">
          <a:xfrm>
            <a:off x="4570887" y="5435408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600" dirty="0">
                <a:solidFill>
                  <a:schemeClr val="tx1"/>
                </a:solidFill>
                <a:latin typeface="Arial" panose="020B0604020202020204" pitchFamily="34" charset="0"/>
              </a:rPr>
              <a:t>２工程</a:t>
            </a:r>
          </a:p>
        </p:txBody>
      </p:sp>
      <p:sp>
        <p:nvSpPr>
          <p:cNvPr id="40971" name="Text Box 354"/>
          <p:cNvSpPr txBox="1">
            <a:spLocks noChangeArrowheads="1"/>
          </p:cNvSpPr>
          <p:nvPr/>
        </p:nvSpPr>
        <p:spPr bwMode="auto">
          <a:xfrm>
            <a:off x="6171135" y="5744990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600" dirty="0">
                <a:solidFill>
                  <a:schemeClr val="tx1"/>
                </a:solidFill>
                <a:latin typeface="Arial" panose="020B0604020202020204" pitchFamily="34" charset="0"/>
              </a:rPr>
              <a:t>平面研削</a:t>
            </a:r>
          </a:p>
        </p:txBody>
      </p:sp>
      <p:sp>
        <p:nvSpPr>
          <p:cNvPr id="40972" name="Text Box 355"/>
          <p:cNvSpPr txBox="1">
            <a:spLocks noChangeArrowheads="1"/>
          </p:cNvSpPr>
          <p:nvPr/>
        </p:nvSpPr>
        <p:spPr bwMode="auto">
          <a:xfrm>
            <a:off x="8018412" y="5771958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600" dirty="0">
                <a:solidFill>
                  <a:schemeClr val="tx1"/>
                </a:solidFill>
                <a:latin typeface="Arial" panose="020B0604020202020204" pitchFamily="34" charset="0"/>
              </a:rPr>
              <a:t>洗浄機</a:t>
            </a:r>
          </a:p>
        </p:txBody>
      </p:sp>
      <p:grpSp>
        <p:nvGrpSpPr>
          <p:cNvPr id="40973" name="Group 460"/>
          <p:cNvGrpSpPr>
            <a:grpSpLocks/>
          </p:cNvGrpSpPr>
          <p:nvPr/>
        </p:nvGrpSpPr>
        <p:grpSpPr bwMode="auto">
          <a:xfrm>
            <a:off x="3580797" y="3445024"/>
            <a:ext cx="1066800" cy="1295400"/>
            <a:chOff x="1296" y="2112"/>
            <a:chExt cx="672" cy="816"/>
          </a:xfrm>
        </p:grpSpPr>
        <p:sp>
          <p:nvSpPr>
            <p:cNvPr id="40998" name="AutoShape 361"/>
            <p:cNvSpPr>
              <a:spLocks noChangeArrowheads="1"/>
            </p:cNvSpPr>
            <p:nvPr/>
          </p:nvSpPr>
          <p:spPr bwMode="auto">
            <a:xfrm>
              <a:off x="1296" y="2112"/>
              <a:ext cx="672" cy="96"/>
            </a:xfrm>
            <a:prstGeom prst="rightArrow">
              <a:avLst>
                <a:gd name="adj1" fmla="val 50000"/>
                <a:gd name="adj2" fmla="val 175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0999" name="AutoShape 362"/>
            <p:cNvSpPr>
              <a:spLocks noChangeArrowheads="1"/>
            </p:cNvSpPr>
            <p:nvPr/>
          </p:nvSpPr>
          <p:spPr bwMode="auto">
            <a:xfrm>
              <a:off x="1296" y="2832"/>
              <a:ext cx="672" cy="96"/>
            </a:xfrm>
            <a:prstGeom prst="rightArrow">
              <a:avLst>
                <a:gd name="adj1" fmla="val 50000"/>
                <a:gd name="adj2" fmla="val 175000"/>
              </a:avLst>
            </a:prstGeom>
            <a:solidFill>
              <a:srgbClr val="FF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40974" name="Group 461"/>
          <p:cNvGrpSpPr>
            <a:grpSpLocks/>
          </p:cNvGrpSpPr>
          <p:nvPr/>
        </p:nvGrpSpPr>
        <p:grpSpPr bwMode="auto">
          <a:xfrm>
            <a:off x="4934238" y="3480437"/>
            <a:ext cx="1143000" cy="1295400"/>
            <a:chOff x="2160" y="2112"/>
            <a:chExt cx="720" cy="816"/>
          </a:xfrm>
        </p:grpSpPr>
        <p:sp>
          <p:nvSpPr>
            <p:cNvPr id="40996" name="AutoShape 364"/>
            <p:cNvSpPr>
              <a:spLocks noChangeArrowheads="1"/>
            </p:cNvSpPr>
            <p:nvPr/>
          </p:nvSpPr>
          <p:spPr bwMode="auto">
            <a:xfrm>
              <a:off x="2208" y="2112"/>
              <a:ext cx="672" cy="96"/>
            </a:xfrm>
            <a:prstGeom prst="rightArrow">
              <a:avLst>
                <a:gd name="adj1" fmla="val 50000"/>
                <a:gd name="adj2" fmla="val 175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0997" name="AutoShape 365"/>
            <p:cNvSpPr>
              <a:spLocks noChangeArrowheads="1"/>
            </p:cNvSpPr>
            <p:nvPr/>
          </p:nvSpPr>
          <p:spPr bwMode="auto">
            <a:xfrm>
              <a:off x="2160" y="2832"/>
              <a:ext cx="672" cy="96"/>
            </a:xfrm>
            <a:prstGeom prst="rightArrow">
              <a:avLst>
                <a:gd name="adj1" fmla="val 50000"/>
                <a:gd name="adj2" fmla="val 175000"/>
              </a:avLst>
            </a:prstGeom>
            <a:solidFill>
              <a:srgbClr val="FF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40975" name="Group 366"/>
          <p:cNvGrpSpPr>
            <a:grpSpLocks/>
          </p:cNvGrpSpPr>
          <p:nvPr/>
        </p:nvGrpSpPr>
        <p:grpSpPr bwMode="auto">
          <a:xfrm>
            <a:off x="6553200" y="4495800"/>
            <a:ext cx="1066800" cy="304800"/>
            <a:chOff x="2880" y="2304"/>
            <a:chExt cx="672" cy="192"/>
          </a:xfrm>
        </p:grpSpPr>
        <p:sp>
          <p:nvSpPr>
            <p:cNvPr id="40994" name="AutoShape 367"/>
            <p:cNvSpPr>
              <a:spLocks noChangeArrowheads="1"/>
            </p:cNvSpPr>
            <p:nvPr/>
          </p:nvSpPr>
          <p:spPr bwMode="auto">
            <a:xfrm>
              <a:off x="2880" y="2400"/>
              <a:ext cx="672" cy="96"/>
            </a:xfrm>
            <a:prstGeom prst="rightArrow">
              <a:avLst>
                <a:gd name="adj1" fmla="val 50000"/>
                <a:gd name="adj2" fmla="val 175000"/>
              </a:avLst>
            </a:prstGeom>
            <a:solidFill>
              <a:srgbClr val="FF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0995" name="AutoShape 368"/>
            <p:cNvSpPr>
              <a:spLocks noChangeArrowheads="1"/>
            </p:cNvSpPr>
            <p:nvPr/>
          </p:nvSpPr>
          <p:spPr bwMode="auto">
            <a:xfrm>
              <a:off x="2880" y="2304"/>
              <a:ext cx="672" cy="96"/>
            </a:xfrm>
            <a:prstGeom prst="rightArrow">
              <a:avLst>
                <a:gd name="adj1" fmla="val 50000"/>
                <a:gd name="adj2" fmla="val 175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40976" name="Group 369"/>
          <p:cNvGrpSpPr>
            <a:grpSpLocks/>
          </p:cNvGrpSpPr>
          <p:nvPr/>
        </p:nvGrpSpPr>
        <p:grpSpPr bwMode="auto">
          <a:xfrm>
            <a:off x="8153400" y="4495800"/>
            <a:ext cx="1066800" cy="304800"/>
            <a:chOff x="4608" y="2448"/>
            <a:chExt cx="672" cy="192"/>
          </a:xfrm>
        </p:grpSpPr>
        <p:sp>
          <p:nvSpPr>
            <p:cNvPr id="40992" name="AutoShape 370"/>
            <p:cNvSpPr>
              <a:spLocks noChangeArrowheads="1"/>
            </p:cNvSpPr>
            <p:nvPr/>
          </p:nvSpPr>
          <p:spPr bwMode="auto">
            <a:xfrm>
              <a:off x="4608" y="2544"/>
              <a:ext cx="672" cy="96"/>
            </a:xfrm>
            <a:prstGeom prst="rightArrow">
              <a:avLst>
                <a:gd name="adj1" fmla="val 50000"/>
                <a:gd name="adj2" fmla="val 175000"/>
              </a:avLst>
            </a:prstGeom>
            <a:solidFill>
              <a:srgbClr val="FF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40993" name="AutoShape 371"/>
            <p:cNvSpPr>
              <a:spLocks noChangeArrowheads="1"/>
            </p:cNvSpPr>
            <p:nvPr/>
          </p:nvSpPr>
          <p:spPr bwMode="auto">
            <a:xfrm>
              <a:off x="4608" y="2448"/>
              <a:ext cx="672" cy="96"/>
            </a:xfrm>
            <a:prstGeom prst="rightArrow">
              <a:avLst>
                <a:gd name="adj1" fmla="val 50000"/>
                <a:gd name="adj2" fmla="val 175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40977" name="AutoShape 372"/>
          <p:cNvSpPr>
            <a:spLocks noChangeArrowheads="1"/>
          </p:cNvSpPr>
          <p:nvPr/>
        </p:nvSpPr>
        <p:spPr bwMode="auto">
          <a:xfrm rot="7772787">
            <a:off x="6309519" y="4023519"/>
            <a:ext cx="792162" cy="152400"/>
          </a:xfrm>
          <a:prstGeom prst="rightArrow">
            <a:avLst>
              <a:gd name="adj1" fmla="val 50000"/>
              <a:gd name="adj2" fmla="val 129948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40978" name="Group 463"/>
          <p:cNvGrpSpPr>
            <a:grpSpLocks/>
          </p:cNvGrpSpPr>
          <p:nvPr/>
        </p:nvGrpSpPr>
        <p:grpSpPr bwMode="auto">
          <a:xfrm>
            <a:off x="1752600" y="3461202"/>
            <a:ext cx="1752600" cy="1295400"/>
            <a:chOff x="96" y="2112"/>
            <a:chExt cx="1104" cy="816"/>
          </a:xfrm>
        </p:grpSpPr>
        <p:grpSp>
          <p:nvGrpSpPr>
            <p:cNvPr id="40988" name="Group 459"/>
            <p:cNvGrpSpPr>
              <a:grpSpLocks/>
            </p:cNvGrpSpPr>
            <p:nvPr/>
          </p:nvGrpSpPr>
          <p:grpSpPr bwMode="auto">
            <a:xfrm>
              <a:off x="384" y="2112"/>
              <a:ext cx="672" cy="816"/>
              <a:chOff x="384" y="2112"/>
              <a:chExt cx="672" cy="816"/>
            </a:xfrm>
          </p:grpSpPr>
          <p:sp>
            <p:nvSpPr>
              <p:cNvPr id="40990" name="AutoShape 358"/>
              <p:cNvSpPr>
                <a:spLocks noChangeArrowheads="1"/>
              </p:cNvSpPr>
              <p:nvPr/>
            </p:nvSpPr>
            <p:spPr bwMode="auto">
              <a:xfrm>
                <a:off x="384" y="2112"/>
                <a:ext cx="672" cy="96"/>
              </a:xfrm>
              <a:prstGeom prst="rightArrow">
                <a:avLst>
                  <a:gd name="adj1" fmla="val 50000"/>
                  <a:gd name="adj2" fmla="val 175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  <p:sp>
            <p:nvSpPr>
              <p:cNvPr id="40991" name="AutoShape 359"/>
              <p:cNvSpPr>
                <a:spLocks noChangeArrowheads="1"/>
              </p:cNvSpPr>
              <p:nvPr/>
            </p:nvSpPr>
            <p:spPr bwMode="auto">
              <a:xfrm>
                <a:off x="384" y="2832"/>
                <a:ext cx="672" cy="96"/>
              </a:xfrm>
              <a:prstGeom prst="rightArrow">
                <a:avLst>
                  <a:gd name="adj1" fmla="val 50000"/>
                  <a:gd name="adj2" fmla="val 175000"/>
                </a:avLst>
              </a:prstGeom>
              <a:solidFill>
                <a:srgbClr val="FF99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eaLnBrk="1" hangingPunct="1"/>
                <a:endParaRPr lang="ja-JP" altLang="en-US"/>
              </a:p>
            </p:txBody>
          </p:sp>
        </p:grpSp>
        <p:sp>
          <p:nvSpPr>
            <p:cNvPr id="40989" name="AutoShape 373"/>
            <p:cNvSpPr>
              <a:spLocks noChangeArrowheads="1"/>
            </p:cNvSpPr>
            <p:nvPr/>
          </p:nvSpPr>
          <p:spPr bwMode="auto">
            <a:xfrm>
              <a:off x="96" y="2448"/>
              <a:ext cx="1104" cy="288"/>
            </a:xfrm>
            <a:prstGeom prst="flowChartAlternateProcess">
              <a:avLst/>
            </a:prstGeom>
            <a:solidFill>
              <a:srgbClr val="99FF99"/>
            </a:solidFill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400" b="0">
                  <a:solidFill>
                    <a:schemeClr val="tx1"/>
                  </a:solidFill>
                  <a:latin typeface="Times New Roman" panose="02020603050405020304" pitchFamily="18" charset="0"/>
                  <a:ea typeface="HGP創英角ｺﾞｼｯｸUB" panose="020B0900000000000000" pitchFamily="50" charset="-128"/>
                </a:rPr>
                <a:t>粗材投入</a:t>
              </a:r>
            </a:p>
          </p:txBody>
        </p:sp>
      </p:grpSp>
      <p:sp>
        <p:nvSpPr>
          <p:cNvPr id="40979" name="AutoShape 457"/>
          <p:cNvSpPr>
            <a:spLocks noChangeArrowheads="1"/>
          </p:cNvSpPr>
          <p:nvPr/>
        </p:nvSpPr>
        <p:spPr bwMode="auto">
          <a:xfrm>
            <a:off x="4572000" y="60711"/>
            <a:ext cx="27432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加工ﾗｲﾝ概要</a:t>
            </a:r>
          </a:p>
        </p:txBody>
      </p:sp>
      <p:sp>
        <p:nvSpPr>
          <p:cNvPr id="40986" name="AutoShape 374"/>
          <p:cNvSpPr>
            <a:spLocks noChangeArrowheads="1"/>
          </p:cNvSpPr>
          <p:nvPr/>
        </p:nvSpPr>
        <p:spPr bwMode="auto">
          <a:xfrm>
            <a:off x="8833192" y="3962400"/>
            <a:ext cx="1752600" cy="457200"/>
          </a:xfrm>
          <a:prstGeom prst="flowChartAlternateProcess">
            <a:avLst/>
          </a:prstGeom>
          <a:solidFill>
            <a:srgbClr val="99FF99"/>
          </a:solidFill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ｺﾞｼｯｸUB" panose="020B0900000000000000" pitchFamily="50" charset="-128"/>
              </a:rPr>
              <a:t>完成品搬出</a:t>
            </a:r>
          </a:p>
        </p:txBody>
      </p:sp>
      <p:pic>
        <p:nvPicPr>
          <p:cNvPr id="40987" name="Picture 356" descr="P706000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8392" y="2132910"/>
            <a:ext cx="2150495" cy="1612871"/>
          </a:xfrm>
          <a:prstGeom prst="rect">
            <a:avLst/>
          </a:prstGeom>
          <a:noFill/>
          <a:ln w="1270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グループ化 1"/>
          <p:cNvGrpSpPr/>
          <p:nvPr/>
        </p:nvGrpSpPr>
        <p:grpSpPr>
          <a:xfrm>
            <a:off x="1858655" y="1843870"/>
            <a:ext cx="4333372" cy="488321"/>
            <a:chOff x="334655" y="1843869"/>
            <a:chExt cx="4333372" cy="488321"/>
          </a:xfrm>
        </p:grpSpPr>
        <p:sp>
          <p:nvSpPr>
            <p:cNvPr id="256465" name="AutoShape 465"/>
            <p:cNvSpPr>
              <a:spLocks noChangeArrowheads="1"/>
            </p:cNvSpPr>
            <p:nvPr/>
          </p:nvSpPr>
          <p:spPr bwMode="auto">
            <a:xfrm>
              <a:off x="1810206" y="1874056"/>
              <a:ext cx="1143000" cy="457200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/>
            <a:p>
              <a:pPr algn="ctr" eaLnBrk="1" hangingPunct="1">
                <a:defRPr/>
              </a:pPr>
              <a:r>
                <a:rPr lang="ja-JP" altLang="en-US" sz="2400" dirty="0">
                  <a:solidFill>
                    <a:schemeClr val="tx1"/>
                  </a:solidFill>
                  <a:ea typeface="HG丸ｺﾞｼｯｸM-PRO" pitchFamily="50" charset="-128"/>
                </a:rPr>
                <a:t>洗浄</a:t>
              </a:r>
            </a:p>
          </p:txBody>
        </p:sp>
        <p:sp>
          <p:nvSpPr>
            <p:cNvPr id="256466" name="AutoShape 466"/>
            <p:cNvSpPr>
              <a:spLocks noChangeArrowheads="1"/>
            </p:cNvSpPr>
            <p:nvPr/>
          </p:nvSpPr>
          <p:spPr bwMode="auto">
            <a:xfrm>
              <a:off x="3067827" y="1874990"/>
              <a:ext cx="1600200" cy="457200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/>
            <a:p>
              <a:pPr algn="ctr" eaLnBrk="1" hangingPunct="1">
                <a:defRPr/>
              </a:pPr>
              <a:r>
                <a:rPr lang="ja-JP" altLang="en-US" sz="2400" dirty="0">
                  <a:solidFill>
                    <a:schemeClr val="tx1"/>
                  </a:solidFill>
                  <a:ea typeface="HG丸ｺﾞｼｯｸM-PRO" pitchFamily="50" charset="-128"/>
                </a:rPr>
                <a:t>仕上加工</a:t>
              </a:r>
            </a:p>
          </p:txBody>
        </p:sp>
        <p:sp>
          <p:nvSpPr>
            <p:cNvPr id="256468" name="AutoShape 468"/>
            <p:cNvSpPr>
              <a:spLocks noChangeArrowheads="1"/>
            </p:cNvSpPr>
            <p:nvPr/>
          </p:nvSpPr>
          <p:spPr bwMode="auto">
            <a:xfrm>
              <a:off x="334655" y="1843869"/>
              <a:ext cx="1295400" cy="457200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/>
            <a:p>
              <a:pPr algn="ctr" eaLnBrk="1" hangingPunct="1">
                <a:defRPr/>
              </a:pPr>
              <a:r>
                <a:rPr lang="ja-JP" altLang="en-US" sz="2400" dirty="0">
                  <a:solidFill>
                    <a:schemeClr val="tx1"/>
                  </a:solidFill>
                  <a:ea typeface="HG丸ｺﾞｼｯｸM-PRO" pitchFamily="50" charset="-128"/>
                </a:rPr>
                <a:t>荒加工</a:t>
              </a:r>
            </a:p>
          </p:txBody>
        </p:sp>
      </p:grpSp>
      <p:grpSp>
        <p:nvGrpSpPr>
          <p:cNvPr id="4" name="グループ化 3"/>
          <p:cNvGrpSpPr/>
          <p:nvPr/>
        </p:nvGrpSpPr>
        <p:grpSpPr>
          <a:xfrm>
            <a:off x="5867364" y="1889655"/>
            <a:ext cx="2965828" cy="1931574"/>
            <a:chOff x="4343364" y="1889655"/>
            <a:chExt cx="2965828" cy="1931574"/>
          </a:xfrm>
        </p:grpSpPr>
        <p:sp>
          <p:nvSpPr>
            <p:cNvPr id="256467" name="AutoShape 467"/>
            <p:cNvSpPr>
              <a:spLocks noChangeArrowheads="1"/>
            </p:cNvSpPr>
            <p:nvPr/>
          </p:nvSpPr>
          <p:spPr bwMode="auto">
            <a:xfrm>
              <a:off x="4912348" y="1889655"/>
              <a:ext cx="1160394" cy="494105"/>
            </a:xfrm>
            <a:prstGeom prst="roundRect">
              <a:avLst>
                <a:gd name="adj" fmla="val 16667"/>
              </a:avLst>
            </a:prstGeom>
            <a:solidFill>
              <a:srgbClr val="FF99CC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/>
            <a:p>
              <a:pPr algn="ctr" eaLnBrk="1" hangingPunct="1">
                <a:defRPr/>
              </a:pPr>
              <a:r>
                <a:rPr lang="ja-JP" altLang="en-US" sz="2400" dirty="0">
                  <a:solidFill>
                    <a:schemeClr val="tx1"/>
                  </a:solidFill>
                  <a:ea typeface="HG丸ｺﾞｼｯｸM-PRO" pitchFamily="50" charset="-128"/>
                </a:rPr>
                <a:t>検査</a:t>
              </a:r>
            </a:p>
          </p:txBody>
        </p:sp>
        <p:sp>
          <p:nvSpPr>
            <p:cNvPr id="40985" name="AutoShape 469"/>
            <p:cNvSpPr>
              <a:spLocks noChangeArrowheads="1"/>
            </p:cNvSpPr>
            <p:nvPr/>
          </p:nvSpPr>
          <p:spPr bwMode="auto">
            <a:xfrm>
              <a:off x="4343364" y="2368547"/>
              <a:ext cx="2965828" cy="1452682"/>
            </a:xfrm>
            <a:prstGeom prst="irregularSeal2">
              <a:avLst/>
            </a:prstGeom>
            <a:solidFill>
              <a:srgbClr val="FF99CC"/>
            </a:solidFill>
            <a:ln>
              <a:noFill/>
            </a:ln>
            <a:effectLst/>
          </p:spPr>
          <p:txBody>
            <a:bodyPr wrap="squar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ja-JP" altLang="en-US" sz="1800" dirty="0">
                  <a:solidFill>
                    <a:schemeClr val="tx1"/>
                  </a:solidFill>
                </a:rPr>
                <a:t>穴径大発生（発見）</a:t>
              </a:r>
            </a:p>
          </p:txBody>
        </p:sp>
      </p:grpSp>
      <p:pic>
        <p:nvPicPr>
          <p:cNvPr id="120" name="図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0"/>
            <a:ext cx="2416175" cy="179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3888" y="3171825"/>
            <a:ext cx="4406900" cy="368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スライド番号プレースホルダ 2"/>
          <p:cNvSpPr txBox="1">
            <a:spLocks noGrp="1"/>
          </p:cNvSpPr>
          <p:nvPr/>
        </p:nvSpPr>
        <p:spPr bwMode="auto">
          <a:xfrm>
            <a:off x="10272714" y="6553200"/>
            <a:ext cx="3952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fld id="{98A5025F-B9A7-49D1-95A0-192E796006D2}" type="slidenum">
              <a:rPr lang="en-US" altLang="ja-JP" sz="1000">
                <a:solidFill>
                  <a:srgbClr val="000066"/>
                </a:solidFill>
                <a:latin typeface="HGPｺﾞｼｯｸE" panose="020B0900000000000000" pitchFamily="50" charset="-128"/>
                <a:ea typeface="HGPｺﾞｼｯｸE" panose="020B0900000000000000" pitchFamily="50" charset="-128"/>
              </a:rPr>
              <a:pPr algn="ctr" eaLnBrk="1" hangingPunct="1"/>
              <a:t>5</a:t>
            </a:fld>
            <a:endParaRPr lang="en-US" altLang="ja-JP" sz="1000">
              <a:solidFill>
                <a:srgbClr val="000066"/>
              </a:solidFill>
              <a:latin typeface="HGPｺﾞｼｯｸE" panose="020B0900000000000000" pitchFamily="50" charset="-128"/>
              <a:ea typeface="HGPｺﾞｼｯｸE" panose="020B0900000000000000" pitchFamily="50" charset="-128"/>
            </a:endParaRPr>
          </a:p>
        </p:txBody>
      </p:sp>
      <p:sp>
        <p:nvSpPr>
          <p:cNvPr id="3" name="正方形/長方形 8"/>
          <p:cNvSpPr>
            <a:spLocks noChangeArrowheads="1"/>
          </p:cNvSpPr>
          <p:nvPr/>
        </p:nvSpPr>
        <p:spPr bwMode="auto">
          <a:xfrm>
            <a:off x="5463103" y="1003993"/>
            <a:ext cx="4249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defRPr/>
            </a:pPr>
            <a:r>
              <a:rPr lang="ja-JP" altLang="en-US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9900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油圧制御部品</a:t>
            </a:r>
            <a:r>
              <a:rPr lang="ja-JP" altLang="en-US" u="sng" dirty="0">
                <a:solidFill>
                  <a:srgbClr val="006600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専門メーカー</a:t>
            </a:r>
          </a:p>
        </p:txBody>
      </p:sp>
      <p:grpSp>
        <p:nvGrpSpPr>
          <p:cNvPr id="24581" name="グループ化 250887"/>
          <p:cNvGrpSpPr>
            <a:grpSpLocks/>
          </p:cNvGrpSpPr>
          <p:nvPr/>
        </p:nvGrpSpPr>
        <p:grpSpPr bwMode="auto">
          <a:xfrm>
            <a:off x="7034213" y="1817689"/>
            <a:ext cx="3529012" cy="936625"/>
            <a:chOff x="3580829" y="548680"/>
            <a:chExt cx="5527675" cy="1726315"/>
          </a:xfrm>
        </p:grpSpPr>
        <p:pic>
          <p:nvPicPr>
            <p:cNvPr id="24603" name="Picture 7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65"/>
            <a:stretch>
              <a:fillRect/>
            </a:stretch>
          </p:blipFill>
          <p:spPr bwMode="auto">
            <a:xfrm>
              <a:off x="3580829" y="548680"/>
              <a:ext cx="5527675" cy="1726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04" name="図 250879" descr="ジヤトコ株式会社　|　CVTの世界トップシェア - Internet Explorer provided by Alliance EUC Operations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309" t="37498" r="55093" b="49901"/>
            <a:stretch>
              <a:fillRect/>
            </a:stretch>
          </p:blipFill>
          <p:spPr bwMode="auto">
            <a:xfrm>
              <a:off x="3972782" y="1710397"/>
              <a:ext cx="1751346" cy="5388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582" name="正方形/長方形 23"/>
          <p:cNvSpPr>
            <a:spLocks noChangeArrowheads="1" noChangeShapeType="1" noTextEdit="1"/>
          </p:cNvSpPr>
          <p:nvPr/>
        </p:nvSpPr>
        <p:spPr bwMode="auto">
          <a:xfrm>
            <a:off x="8667750" y="661989"/>
            <a:ext cx="1404938" cy="4476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ja-JP" altLang="en-US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latin typeface="ＭＳ Ｐゴシック" panose="020B0600070205080204" pitchFamily="50" charset="-128"/>
              </a:rPr>
              <a:t>会社紹介</a:t>
            </a:r>
          </a:p>
        </p:txBody>
      </p:sp>
      <p:grpSp>
        <p:nvGrpSpPr>
          <p:cNvPr id="24583" name="グループ化 27"/>
          <p:cNvGrpSpPr>
            <a:grpSpLocks/>
          </p:cNvGrpSpPr>
          <p:nvPr/>
        </p:nvGrpSpPr>
        <p:grpSpPr bwMode="auto">
          <a:xfrm>
            <a:off x="5880100" y="2987675"/>
            <a:ext cx="4787900" cy="3595688"/>
            <a:chOff x="144153" y="1501874"/>
            <a:chExt cx="5912634" cy="4603862"/>
          </a:xfrm>
        </p:grpSpPr>
        <p:grpSp>
          <p:nvGrpSpPr>
            <p:cNvPr id="24591" name="グループ化 28"/>
            <p:cNvGrpSpPr>
              <a:grpSpLocks/>
            </p:cNvGrpSpPr>
            <p:nvPr/>
          </p:nvGrpSpPr>
          <p:grpSpPr bwMode="auto">
            <a:xfrm>
              <a:off x="144153" y="1501874"/>
              <a:ext cx="5912634" cy="4603862"/>
              <a:chOff x="42318" y="1229067"/>
              <a:chExt cx="5642780" cy="4326933"/>
            </a:xfrm>
          </p:grpSpPr>
          <p:sp>
            <p:nvSpPr>
              <p:cNvPr id="38" name="角丸四角形吹き出し 37"/>
              <p:cNvSpPr/>
              <p:nvPr/>
            </p:nvSpPr>
            <p:spPr bwMode="auto">
              <a:xfrm>
                <a:off x="468894" y="1464040"/>
                <a:ext cx="4767176" cy="696608"/>
              </a:xfrm>
              <a:prstGeom prst="wedgeRoundRectCallout">
                <a:avLst>
                  <a:gd name="adj1" fmla="val 25675"/>
                  <a:gd name="adj2" fmla="val -60650"/>
                  <a:gd name="adj3" fmla="val 16667"/>
                </a:avLst>
              </a:prstGeom>
              <a:ln w="76200">
                <a:solidFill>
                  <a:srgbClr val="0070C0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/>
              <a:p>
                <a:pPr eaLnBrk="1" hangingPunct="1">
                  <a:defRPr/>
                </a:pPr>
                <a:endParaRPr lang="ja-JP" altLang="en-US">
                  <a:solidFill>
                    <a:schemeClr val="tx1"/>
                  </a:solidFill>
                  <a:ea typeface="HGPｺﾞｼｯｸE" pitchFamily="50" charset="-128"/>
                  <a:cs typeface="ＭＳ Ｐゴシック" pitchFamily="50" charset="-128"/>
                </a:endParaRPr>
              </a:p>
            </p:txBody>
          </p:sp>
          <p:pic>
            <p:nvPicPr>
              <p:cNvPr id="24595" name="図 29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578" t="18372" r="5505" b="23885"/>
              <a:stretch>
                <a:fillRect/>
              </a:stretch>
            </p:blipFill>
            <p:spPr bwMode="auto">
              <a:xfrm>
                <a:off x="683568" y="2973620"/>
                <a:ext cx="2798646" cy="1744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596" name="Picture 16" descr="JF011E_H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11675" y="1766410"/>
                <a:ext cx="2223107" cy="23083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597" name="グループ化 40"/>
              <p:cNvGrpSpPr>
                <a:grpSpLocks/>
              </p:cNvGrpSpPr>
              <p:nvPr/>
            </p:nvGrpSpPr>
            <p:grpSpPr bwMode="auto">
              <a:xfrm>
                <a:off x="118653" y="4568042"/>
                <a:ext cx="5566445" cy="987958"/>
                <a:chOff x="218212" y="4948336"/>
                <a:chExt cx="4047070" cy="605756"/>
              </a:xfrm>
            </p:grpSpPr>
            <p:sp>
              <p:nvSpPr>
                <p:cNvPr id="24601" name="AutoShape 35"/>
                <p:cNvSpPr>
                  <a:spLocks noChangeArrowheads="1"/>
                </p:cNvSpPr>
                <p:nvPr/>
              </p:nvSpPr>
              <p:spPr bwMode="auto">
                <a:xfrm>
                  <a:off x="218212" y="4948336"/>
                  <a:ext cx="4047070" cy="605756"/>
                </a:xfrm>
                <a:prstGeom prst="flowChartAlternateProcess">
                  <a:avLst/>
                </a:prstGeom>
                <a:solidFill>
                  <a:srgbClr val="FFFF00"/>
                </a:solidFill>
                <a:ln w="63500" algn="ctr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1pPr>
                  <a:lvl2pPr marL="742950" indent="-28575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2pPr>
                  <a:lvl3pPr marL="11430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3pPr>
                  <a:lvl4pPr marL="16002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4pPr>
                  <a:lvl5pPr marL="2057400" indent="-228600"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2800" b="1">
                      <a:solidFill>
                        <a:schemeClr val="tx2"/>
                      </a:solidFill>
                      <a:latin typeface="HG丸ｺﾞｼｯｸM-PRO" panose="020F0600000000000000" pitchFamily="50" charset="-128"/>
                      <a:ea typeface="ＭＳ Ｐゴシック" panose="020B0600070205080204" pitchFamily="50" charset="-128"/>
                    </a:defRPr>
                  </a:lvl9pPr>
                </a:lstStyle>
                <a:p>
                  <a:pPr algn="ctr" eaLnBrk="1" hangingPunct="1"/>
                  <a:endParaRPr lang="ja-JP" altLang="en-US" sz="1800">
                    <a:solidFill>
                      <a:schemeClr val="tx1"/>
                    </a:solidFill>
                    <a:latin typeface="Arial" panose="020B0604020202020204" pitchFamily="34" charset="0"/>
                    <a:ea typeface="HG創英角ﾎﾟｯﾌﾟ体" panose="040B0A09000000000000" pitchFamily="49" charset="-128"/>
                  </a:endParaRPr>
                </a:p>
              </p:txBody>
            </p:sp>
            <p:sp>
              <p:nvSpPr>
                <p:cNvPr id="24602" name="WordArt 36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367820" y="4982988"/>
                  <a:ext cx="3762103" cy="526522"/>
                </a:xfrm>
                <a:prstGeom prst="rect">
                  <a:avLst/>
                </a:prstGeom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fromWordArt="1">
                  <a:prstTxWarp prst="textPlain">
                    <a:avLst>
                      <a:gd name="adj" fmla="val 49657"/>
                    </a:avLst>
                  </a:prstTxWarp>
                </a:bodyPr>
                <a:lstStyle/>
                <a:p>
                  <a:pPr algn="ctr"/>
                  <a:r>
                    <a:rPr lang="ja-JP" altLang="en-US" sz="3600" kern="10" dirty="0">
                      <a:latin typeface="HGP創英角ｺﾞｼｯｸUB" panose="020B0900000000000000" pitchFamily="50" charset="-128"/>
                      <a:ea typeface="HGP創英角ｺﾞｼｯｸUB" panose="020B0900000000000000" pitchFamily="50" charset="-128"/>
                    </a:rPr>
                    <a:t>車の燃費性能を改善する「要」</a:t>
                  </a:r>
                </a:p>
              </p:txBody>
            </p:sp>
          </p:grpSp>
          <p:grpSp>
            <p:nvGrpSpPr>
              <p:cNvPr id="24598" name="グループ化 41"/>
              <p:cNvGrpSpPr>
                <a:grpSpLocks/>
              </p:cNvGrpSpPr>
              <p:nvPr/>
            </p:nvGrpSpPr>
            <p:grpSpPr bwMode="auto">
              <a:xfrm>
                <a:off x="42318" y="1229067"/>
                <a:ext cx="3480232" cy="851307"/>
                <a:chOff x="173091" y="1875877"/>
                <a:chExt cx="2648532" cy="449262"/>
              </a:xfrm>
            </p:grpSpPr>
            <p:sp>
              <p:nvSpPr>
                <p:cNvPr id="43" name="AutoShape 613"/>
                <p:cNvSpPr>
                  <a:spLocks noChangeArrowheads="1"/>
                </p:cNvSpPr>
                <p:nvPr/>
              </p:nvSpPr>
              <p:spPr bwMode="auto">
                <a:xfrm>
                  <a:off x="173091" y="1875877"/>
                  <a:ext cx="2648328" cy="449635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FFFF00"/>
                </a:solidFill>
                <a:ln w="63500" cmpd="sng" algn="ctr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0000" tIns="46800" rIns="90000" bIns="46800" anchor="ctr"/>
                <a:lstStyle/>
                <a:p>
                  <a:pPr algn="ctr" eaLnBrk="1" hangingPunct="1">
                    <a:spcBef>
                      <a:spcPct val="20000"/>
                    </a:spcBef>
                    <a:buClr>
                      <a:schemeClr val="accent1"/>
                    </a:buClr>
                    <a:buSzPct val="70000"/>
                    <a:buFont typeface="Monotype Sorts" pitchFamily="2" charset="2"/>
                    <a:buNone/>
                    <a:defRPr/>
                  </a:pPr>
                  <a:endParaRPr lang="ja-JP" altLang="en-US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HGP創英角ｺﾞｼｯｸUB" pitchFamily="50" charset="-128"/>
                    <a:ea typeface="HGP創英角ｺﾞｼｯｸUB" pitchFamily="50" charset="-128"/>
                  </a:endParaRPr>
                </a:p>
              </p:txBody>
            </p:sp>
            <p:sp>
              <p:nvSpPr>
                <p:cNvPr id="24600" name="WordArt 614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327576" y="1918428"/>
                  <a:ext cx="2376679" cy="358088"/>
                </a:xfrm>
                <a:prstGeom prst="rect">
                  <a:avLst/>
                </a:prstGeom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/>
                  <a:r>
                    <a:rPr lang="ja-JP" altLang="en-US" sz="3600" kern="10" dirty="0">
                      <a:latin typeface="HGP創英角ｺﾞｼｯｸUB" panose="020B0900000000000000" pitchFamily="50" charset="-128"/>
                      <a:ea typeface="HGP創英角ｺﾞｼｯｸUB" panose="020B0900000000000000" pitchFamily="50" charset="-128"/>
                    </a:rPr>
                    <a:t>トランスミッション用オイルポンプ</a:t>
                  </a:r>
                </a:p>
              </p:txBody>
            </p:sp>
          </p:grpSp>
        </p:grpSp>
        <p:sp>
          <p:nvSpPr>
            <p:cNvPr id="24592" name="正方形/長方形 35"/>
            <p:cNvSpPr>
              <a:spLocks noChangeArrowheads="1"/>
            </p:cNvSpPr>
            <p:nvPr/>
          </p:nvSpPr>
          <p:spPr bwMode="auto">
            <a:xfrm>
              <a:off x="1698140" y="3056205"/>
              <a:ext cx="792088" cy="432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3200" dirty="0">
                  <a:solidFill>
                    <a:srgbClr val="0000F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FR</a:t>
              </a:r>
              <a:r>
                <a:rPr lang="ja-JP" altLang="en-US" sz="3200" dirty="0">
                  <a:solidFill>
                    <a:srgbClr val="0000F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用</a:t>
              </a:r>
              <a:r>
                <a:rPr lang="en-US" altLang="ja-JP" sz="3200" dirty="0">
                  <a:solidFill>
                    <a:srgbClr val="0000F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AT</a:t>
              </a:r>
              <a:endParaRPr lang="ja-JP" altLang="en-US" sz="3200" dirty="0">
                <a:solidFill>
                  <a:srgbClr val="0000FF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endParaRPr>
            </a:p>
          </p:txBody>
        </p:sp>
        <p:sp>
          <p:nvSpPr>
            <p:cNvPr id="24593" name="正方形/長方形 36"/>
            <p:cNvSpPr>
              <a:spLocks noChangeArrowheads="1"/>
            </p:cNvSpPr>
            <p:nvPr/>
          </p:nvSpPr>
          <p:spPr bwMode="auto">
            <a:xfrm>
              <a:off x="4119874" y="4428283"/>
              <a:ext cx="792088" cy="432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/>
              <a:r>
                <a:rPr lang="en-US" altLang="ja-JP" sz="3200" dirty="0">
                  <a:solidFill>
                    <a:srgbClr val="0000F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FF</a:t>
              </a:r>
              <a:r>
                <a:rPr lang="ja-JP" altLang="en-US" sz="3200" dirty="0">
                  <a:solidFill>
                    <a:srgbClr val="0000F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用</a:t>
              </a:r>
              <a:r>
                <a:rPr lang="en-US" altLang="ja-JP" sz="3200" dirty="0">
                  <a:solidFill>
                    <a:srgbClr val="0000F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AT</a:t>
              </a:r>
              <a:endParaRPr lang="ja-JP" altLang="en-US" sz="3200" dirty="0">
                <a:solidFill>
                  <a:srgbClr val="0000FF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endParaRPr>
            </a:p>
          </p:txBody>
        </p:sp>
      </p:grpSp>
      <p:pic>
        <p:nvPicPr>
          <p:cNvPr id="24584" name="図 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17463"/>
            <a:ext cx="3783013" cy="273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" name="グループ化 22"/>
          <p:cNvGrpSpPr>
            <a:grpSpLocks/>
          </p:cNvGrpSpPr>
          <p:nvPr/>
        </p:nvGrpSpPr>
        <p:grpSpPr bwMode="auto">
          <a:xfrm>
            <a:off x="3417888" y="4037013"/>
            <a:ext cx="2565400" cy="2419350"/>
            <a:chOff x="1894570" y="4036423"/>
            <a:chExt cx="2564440" cy="2420670"/>
          </a:xfrm>
        </p:grpSpPr>
        <p:cxnSp>
          <p:nvCxnSpPr>
            <p:cNvPr id="31" name="曲線コネクタ 95"/>
            <p:cNvCxnSpPr>
              <a:cxnSpLocks noChangeShapeType="1"/>
            </p:cNvCxnSpPr>
            <p:nvPr/>
          </p:nvCxnSpPr>
          <p:spPr bwMode="auto">
            <a:xfrm rot="10800000" flipV="1">
              <a:off x="3053265" y="4907196"/>
              <a:ext cx="1211851" cy="517196"/>
            </a:xfrm>
            <a:prstGeom prst="curvedConnector3">
              <a:avLst>
                <a:gd name="adj1" fmla="val 50000"/>
              </a:avLst>
            </a:prstGeom>
            <a:noFill/>
            <a:ln w="76200" cap="sq" algn="ctr"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68000">
                    <a:srgbClr val="0000FF"/>
                  </a:gs>
                </a:gsLst>
                <a:lin ang="5400000" scaled="1"/>
              </a:gradFill>
              <a:bevel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" name="曲線コネクタ 10"/>
            <p:cNvCxnSpPr>
              <a:cxnSpLocks noChangeShapeType="1"/>
            </p:cNvCxnSpPr>
            <p:nvPr/>
          </p:nvCxnSpPr>
          <p:spPr bwMode="auto">
            <a:xfrm rot="5400000">
              <a:off x="2811032" y="4978594"/>
              <a:ext cx="1565837" cy="1391162"/>
            </a:xfrm>
            <a:prstGeom prst="curvedConnector3">
              <a:avLst>
                <a:gd name="adj1" fmla="val 50000"/>
              </a:avLst>
            </a:prstGeom>
            <a:noFill/>
            <a:ln w="76200" cap="sq" algn="ctr"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68000">
                    <a:srgbClr val="0000FF"/>
                  </a:gs>
                </a:gsLst>
                <a:lin ang="5400000" scaled="1"/>
              </a:gradFill>
              <a:bevel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曲線コネクタ 10"/>
            <p:cNvCxnSpPr>
              <a:cxnSpLocks noChangeShapeType="1"/>
            </p:cNvCxnSpPr>
            <p:nvPr/>
          </p:nvCxnSpPr>
          <p:spPr bwMode="auto">
            <a:xfrm rot="10800000">
              <a:off x="3282963" y="4036423"/>
              <a:ext cx="1176047" cy="854832"/>
            </a:xfrm>
            <a:prstGeom prst="curvedConnector3">
              <a:avLst>
                <a:gd name="adj1" fmla="val 50000"/>
              </a:avLst>
            </a:prstGeom>
            <a:noFill/>
            <a:ln w="76200" cap="sq" algn="ctr"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68000">
                    <a:srgbClr val="0000FF"/>
                  </a:gs>
                </a:gsLst>
                <a:lin ang="5400000" scaled="1"/>
              </a:gradFill>
              <a:bevel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" name="曲線コネクタ 95"/>
            <p:cNvCxnSpPr>
              <a:cxnSpLocks noChangeShapeType="1"/>
            </p:cNvCxnSpPr>
            <p:nvPr/>
          </p:nvCxnSpPr>
          <p:spPr bwMode="auto">
            <a:xfrm rot="10800000" flipV="1">
              <a:off x="1894570" y="4907196"/>
              <a:ext cx="2317392" cy="324332"/>
            </a:xfrm>
            <a:prstGeom prst="curvedConnector3">
              <a:avLst>
                <a:gd name="adj1" fmla="val 50000"/>
              </a:avLst>
            </a:prstGeom>
            <a:noFill/>
            <a:ln w="76200" cap="sq" algn="ctr"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68000">
                    <a:srgbClr val="0000FF"/>
                  </a:gs>
                </a:gsLst>
                <a:lin ang="5400000" scaled="1"/>
              </a:gradFill>
              <a:bevel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4586" name="テキスト ボックス 3"/>
          <p:cNvSpPr txBox="1">
            <a:spLocks noChangeArrowheads="1"/>
          </p:cNvSpPr>
          <p:nvPr/>
        </p:nvSpPr>
        <p:spPr bwMode="auto">
          <a:xfrm>
            <a:off x="7048500" y="2447926"/>
            <a:ext cx="1500188" cy="46196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>
                <a:solidFill>
                  <a:schemeClr val="bg1"/>
                </a:solidFill>
              </a:rPr>
              <a:t>東西工業</a:t>
            </a:r>
          </a:p>
        </p:txBody>
      </p:sp>
      <p:sp>
        <p:nvSpPr>
          <p:cNvPr id="29" name="AutoShape 292">
            <a:hlinkClick r:id="rId9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10053638" y="50334"/>
            <a:ext cx="582612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</p:spTree>
  </p:cSld>
  <p:clrMapOvr>
    <a:masterClrMapping/>
  </p:clrMapOvr>
  <p:transition>
    <p:fade thruBlk="1"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956" name="Group 180"/>
          <p:cNvGrpSpPr>
            <a:grpSpLocks/>
          </p:cNvGrpSpPr>
          <p:nvPr/>
        </p:nvGrpSpPr>
        <p:grpSpPr bwMode="auto">
          <a:xfrm>
            <a:off x="4152900" y="2132857"/>
            <a:ext cx="6515100" cy="4611686"/>
            <a:chOff x="240" y="1008"/>
            <a:chExt cx="3408" cy="2906"/>
          </a:xfrm>
        </p:grpSpPr>
        <p:sp>
          <p:nvSpPr>
            <p:cNvPr id="43128" name="Rectangle 18"/>
            <p:cNvSpPr>
              <a:spLocks noChangeArrowheads="1"/>
            </p:cNvSpPr>
            <p:nvPr/>
          </p:nvSpPr>
          <p:spPr bwMode="auto">
            <a:xfrm>
              <a:off x="240" y="3522"/>
              <a:ext cx="1632" cy="3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99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2075" tIns="46038" rIns="92075" bIns="82800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r>
                <a:rPr lang="en-US" altLang="ja-JP" sz="3200">
                  <a:solidFill>
                    <a:schemeClr val="bg1"/>
                  </a:solidFill>
                  <a:latin typeface="ＭＳ Ｐゴシック" panose="020B0600070205080204" pitchFamily="50" charset="-128"/>
                </a:rPr>
                <a:t>&lt;</a:t>
              </a:r>
              <a:r>
                <a:rPr lang="ja-JP" altLang="en-US" sz="3200">
                  <a:solidFill>
                    <a:schemeClr val="bg1"/>
                  </a:solidFill>
                  <a:latin typeface="ＭＳ Ｐゴシック" panose="020B0600070205080204" pitchFamily="50" charset="-128"/>
                </a:rPr>
                <a:t>ｶｯﾄﾓﾃﾞﾙ</a:t>
              </a:r>
              <a:r>
                <a:rPr lang="en-US" altLang="ja-JP" sz="3200">
                  <a:solidFill>
                    <a:schemeClr val="bg1"/>
                  </a:solidFill>
                  <a:latin typeface="ＭＳ Ｐゴシック" panose="020B0600070205080204" pitchFamily="50" charset="-128"/>
                </a:rPr>
                <a:t>&gt;</a:t>
              </a:r>
            </a:p>
          </p:txBody>
        </p:sp>
        <p:pic>
          <p:nvPicPr>
            <p:cNvPr id="43129" name="Picture 3" descr="P101000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" y="1008"/>
              <a:ext cx="3360" cy="2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1" name="AutoShape 19"/>
          <p:cNvSpPr>
            <a:spLocks noChangeArrowheads="1"/>
          </p:cNvSpPr>
          <p:nvPr/>
        </p:nvSpPr>
        <p:spPr bwMode="auto">
          <a:xfrm>
            <a:off x="5031623" y="82930"/>
            <a:ext cx="23622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不良内容説明</a:t>
            </a:r>
          </a:p>
        </p:txBody>
      </p:sp>
      <p:sp>
        <p:nvSpPr>
          <p:cNvPr id="331966" name="Oval 190"/>
          <p:cNvSpPr>
            <a:spLocks noChangeArrowheads="1"/>
          </p:cNvSpPr>
          <p:nvPr/>
        </p:nvSpPr>
        <p:spPr bwMode="auto">
          <a:xfrm>
            <a:off x="8753576" y="2149048"/>
            <a:ext cx="1075219" cy="736650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 anchorCtr="1">
            <a:spAutoFit/>
          </a:bodyPr>
          <a:lstStyle/>
          <a:p>
            <a:pPr algn="ctr" eaLnBrk="1" hangingPunct="1">
              <a:defRPr/>
            </a:pPr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#1</a:t>
            </a:r>
          </a:p>
        </p:txBody>
      </p:sp>
      <p:sp>
        <p:nvSpPr>
          <p:cNvPr id="331967" name="Oval 191"/>
          <p:cNvSpPr>
            <a:spLocks noChangeArrowheads="1"/>
          </p:cNvSpPr>
          <p:nvPr/>
        </p:nvSpPr>
        <p:spPr bwMode="auto">
          <a:xfrm>
            <a:off x="7555216" y="2095657"/>
            <a:ext cx="1075219" cy="736650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 anchorCtr="1">
            <a:spAutoFit/>
          </a:bodyPr>
          <a:lstStyle/>
          <a:p>
            <a:pPr algn="ctr" eaLnBrk="1" hangingPunct="1">
              <a:defRPr/>
            </a:pPr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#2</a:t>
            </a:r>
          </a:p>
        </p:txBody>
      </p:sp>
      <p:sp>
        <p:nvSpPr>
          <p:cNvPr id="331968" name="Oval 192"/>
          <p:cNvSpPr>
            <a:spLocks noChangeArrowheads="1"/>
          </p:cNvSpPr>
          <p:nvPr/>
        </p:nvSpPr>
        <p:spPr bwMode="auto">
          <a:xfrm>
            <a:off x="6553751" y="2548333"/>
            <a:ext cx="1075219" cy="736650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 anchorCtr="1">
            <a:spAutoFit/>
          </a:bodyPr>
          <a:lstStyle/>
          <a:p>
            <a:pPr algn="ctr" eaLnBrk="1" hangingPunct="1">
              <a:defRPr/>
            </a:pPr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#3</a:t>
            </a:r>
          </a:p>
        </p:txBody>
      </p:sp>
      <p:sp>
        <p:nvSpPr>
          <p:cNvPr id="331969" name="Oval 193"/>
          <p:cNvSpPr>
            <a:spLocks noChangeArrowheads="1"/>
          </p:cNvSpPr>
          <p:nvPr/>
        </p:nvSpPr>
        <p:spPr bwMode="auto">
          <a:xfrm>
            <a:off x="5726523" y="5219348"/>
            <a:ext cx="1075219" cy="736650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 anchorCtr="1">
            <a:spAutoFit/>
          </a:bodyPr>
          <a:lstStyle/>
          <a:p>
            <a:pPr algn="ctr" eaLnBrk="1" hangingPunct="1">
              <a:defRPr/>
            </a:pPr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#8</a:t>
            </a:r>
          </a:p>
        </p:txBody>
      </p:sp>
      <p:sp>
        <p:nvSpPr>
          <p:cNvPr id="331970" name="Oval 194"/>
          <p:cNvSpPr>
            <a:spLocks noChangeArrowheads="1"/>
          </p:cNvSpPr>
          <p:nvPr/>
        </p:nvSpPr>
        <p:spPr bwMode="auto">
          <a:xfrm>
            <a:off x="5662463" y="1984599"/>
            <a:ext cx="1075219" cy="736650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 anchorCtr="1">
            <a:spAutoFit/>
          </a:bodyPr>
          <a:lstStyle/>
          <a:p>
            <a:pPr algn="ctr" eaLnBrk="1" hangingPunct="1">
              <a:defRPr/>
            </a:pPr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#4</a:t>
            </a:r>
          </a:p>
        </p:txBody>
      </p:sp>
      <p:sp>
        <p:nvSpPr>
          <p:cNvPr id="331971" name="Oval 195"/>
          <p:cNvSpPr>
            <a:spLocks noChangeArrowheads="1"/>
          </p:cNvSpPr>
          <p:nvPr/>
        </p:nvSpPr>
        <p:spPr bwMode="auto">
          <a:xfrm>
            <a:off x="4560295" y="2943382"/>
            <a:ext cx="1075219" cy="736650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 anchorCtr="1">
            <a:spAutoFit/>
          </a:bodyPr>
          <a:lstStyle/>
          <a:p>
            <a:pPr algn="ctr" eaLnBrk="1" hangingPunct="1">
              <a:defRPr/>
            </a:pPr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#5</a:t>
            </a:r>
          </a:p>
        </p:txBody>
      </p:sp>
      <p:sp>
        <p:nvSpPr>
          <p:cNvPr id="331972" name="Oval 196"/>
          <p:cNvSpPr>
            <a:spLocks noChangeArrowheads="1"/>
          </p:cNvSpPr>
          <p:nvPr/>
        </p:nvSpPr>
        <p:spPr bwMode="auto">
          <a:xfrm>
            <a:off x="6843472" y="5413572"/>
            <a:ext cx="1075219" cy="736650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 anchorCtr="1">
            <a:spAutoFit/>
          </a:bodyPr>
          <a:lstStyle/>
          <a:p>
            <a:pPr algn="ctr" eaLnBrk="1" hangingPunct="1">
              <a:defRPr/>
            </a:pPr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#7</a:t>
            </a:r>
          </a:p>
        </p:txBody>
      </p:sp>
      <p:grpSp>
        <p:nvGrpSpPr>
          <p:cNvPr id="2" name="グループ化 1"/>
          <p:cNvGrpSpPr/>
          <p:nvPr/>
        </p:nvGrpSpPr>
        <p:grpSpPr>
          <a:xfrm>
            <a:off x="7897018" y="3038053"/>
            <a:ext cx="2584824" cy="2549620"/>
            <a:chOff x="5124640" y="3185110"/>
            <a:chExt cx="2618634" cy="2469785"/>
          </a:xfrm>
        </p:grpSpPr>
        <p:sp>
          <p:nvSpPr>
            <p:cNvPr id="331876" name="Oval 100"/>
            <p:cNvSpPr>
              <a:spLocks noChangeArrowheads="1"/>
            </p:cNvSpPr>
            <p:nvPr/>
          </p:nvSpPr>
          <p:spPr bwMode="auto">
            <a:xfrm flipH="1">
              <a:off x="5124640" y="3733800"/>
              <a:ext cx="889716" cy="1921095"/>
            </a:xfrm>
            <a:prstGeom prst="ellipse">
              <a:avLst/>
            </a:prstGeom>
            <a:noFill/>
            <a:ln w="1524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31975" name="AutoShape 199"/>
            <p:cNvSpPr>
              <a:spLocks noChangeArrowheads="1"/>
            </p:cNvSpPr>
            <p:nvPr/>
          </p:nvSpPr>
          <p:spPr bwMode="auto">
            <a:xfrm>
              <a:off x="5571084" y="3185110"/>
              <a:ext cx="2172190" cy="1023243"/>
            </a:xfrm>
            <a:prstGeom prst="wedgeRoundRectCallout">
              <a:avLst>
                <a:gd name="adj1" fmla="val -39287"/>
                <a:gd name="adj2" fmla="val 87112"/>
                <a:gd name="adj3" fmla="val 16667"/>
              </a:avLst>
            </a:prstGeom>
            <a:solidFill>
              <a:schemeClr val="bg1"/>
            </a:solidFill>
            <a:ln w="88900">
              <a:solidFill>
                <a:srgbClr val="9900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2075" tIns="46038" rIns="92075" bIns="46038" anchor="ctr" anchorCtr="1">
              <a:spAutoFit/>
            </a:bodyPr>
            <a:lstStyle/>
            <a:p>
              <a:pPr algn="ctr" eaLnBrk="1" hangingPunct="1">
                <a:defRPr/>
              </a:pPr>
              <a:r>
                <a:rPr lang="ja-JP" altLang="en-US">
                  <a:effectLst>
                    <a:outerShdw blurRad="38100" dist="38100" dir="2700000" algn="tl">
                      <a:srgbClr val="C0C0C0"/>
                    </a:outerShdw>
                  </a:effectLst>
                  <a:ea typeface="HG丸ｺﾞｼｯｸM-PRO" pitchFamily="50" charset="-128"/>
                </a:rPr>
                <a:t>ここが</a:t>
              </a:r>
            </a:p>
            <a:p>
              <a:pPr algn="ctr" eaLnBrk="1" hangingPunct="1">
                <a:defRPr/>
              </a:pPr>
              <a:r>
                <a:rPr lang="ja-JP" altLang="en-US">
                  <a:effectLst>
                    <a:outerShdw blurRad="38100" dist="38100" dir="2700000" algn="tl">
                      <a:srgbClr val="C0C0C0"/>
                    </a:outerShdw>
                  </a:effectLst>
                  <a:ea typeface="HG丸ｺﾞｼｯｸM-PRO" pitchFamily="50" charset="-128"/>
                </a:rPr>
                <a:t>＃６穴</a:t>
              </a:r>
            </a:p>
          </p:txBody>
        </p:sp>
      </p:grpSp>
      <p:pic>
        <p:nvPicPr>
          <p:cNvPr id="3" name="図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1669" y="-22639"/>
            <a:ext cx="3382464" cy="2587543"/>
          </a:xfrm>
          <a:prstGeom prst="rect">
            <a:avLst/>
          </a:prstGeom>
        </p:spPr>
      </p:pic>
      <p:sp>
        <p:nvSpPr>
          <p:cNvPr id="331973" name="Oval 197"/>
          <p:cNvSpPr>
            <a:spLocks noChangeArrowheads="1"/>
          </p:cNvSpPr>
          <p:nvPr/>
        </p:nvSpPr>
        <p:spPr bwMode="auto">
          <a:xfrm>
            <a:off x="7938861" y="5202196"/>
            <a:ext cx="1075219" cy="736650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 anchorCtr="1">
            <a:spAutoFit/>
          </a:bodyPr>
          <a:lstStyle/>
          <a:p>
            <a:pPr algn="ctr" eaLnBrk="1" hangingPunct="1">
              <a:defRPr/>
            </a:pPr>
            <a:r>
              <a:rPr lang="en-US" altLang="ja-JP" dirty="0">
                <a:effectLst>
                  <a:outerShdw blurRad="38100" dist="38100" dir="2700000" algn="tl">
                    <a:srgbClr val="C0C0C0"/>
                  </a:outerShdw>
                </a:effectLst>
                <a:ea typeface="HG丸ｺﾞｼｯｸM-PRO" pitchFamily="50" charset="-128"/>
              </a:rPr>
              <a:t>#6</a:t>
            </a:r>
          </a:p>
        </p:txBody>
      </p:sp>
    </p:spTree>
    <p:extLst>
      <p:ext uri="{BB962C8B-B14F-4D97-AF65-F5344CB8AC3E}">
        <p14:creationId xmlns:p14="http://schemas.microsoft.com/office/powerpoint/2010/main" val="3341255797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1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23" presetClass="entr" presetSubtype="28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31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31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31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31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31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31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3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31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31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31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31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19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19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8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319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319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319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19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966" grpId="0" animBg="1" autoUpdateAnimBg="0"/>
      <p:bldP spid="331967" grpId="0" animBg="1" autoUpdateAnimBg="0"/>
      <p:bldP spid="331968" grpId="0" animBg="1" autoUpdateAnimBg="0"/>
      <p:bldP spid="331969" grpId="0" animBg="1" autoUpdateAnimBg="0"/>
      <p:bldP spid="331970" grpId="0" animBg="1" autoUpdateAnimBg="0"/>
      <p:bldP spid="331971" grpId="0" animBg="1" autoUpdateAnimBg="0"/>
      <p:bldP spid="331972" grpId="0" animBg="1" autoUpdateAnimBg="0"/>
      <p:bldP spid="331973" grpId="0" animBg="1" autoUpdateAnimBg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oup 425"/>
          <p:cNvGrpSpPr>
            <a:grpSpLocks/>
          </p:cNvGrpSpPr>
          <p:nvPr/>
        </p:nvGrpSpPr>
        <p:grpSpPr bwMode="auto">
          <a:xfrm>
            <a:off x="3886201" y="1131888"/>
            <a:ext cx="1082675" cy="1687512"/>
            <a:chOff x="1488" y="713"/>
            <a:chExt cx="682" cy="1063"/>
          </a:xfrm>
        </p:grpSpPr>
        <p:sp>
          <p:nvSpPr>
            <p:cNvPr id="65855" name="Freeform 4"/>
            <p:cNvSpPr>
              <a:spLocks noChangeAspect="1"/>
            </p:cNvSpPr>
            <p:nvPr/>
          </p:nvSpPr>
          <p:spPr bwMode="auto">
            <a:xfrm rot="-767878">
              <a:off x="1913" y="1214"/>
              <a:ext cx="9" cy="44"/>
            </a:xfrm>
            <a:custGeom>
              <a:avLst/>
              <a:gdLst>
                <a:gd name="T0" fmla="*/ 0 w 21"/>
                <a:gd name="T1" fmla="*/ 0 h 74"/>
                <a:gd name="T2" fmla="*/ 0 w 21"/>
                <a:gd name="T3" fmla="*/ 1 h 74"/>
                <a:gd name="T4" fmla="*/ 0 w 21"/>
                <a:gd name="T5" fmla="*/ 1 h 74"/>
                <a:gd name="T6" fmla="*/ 0 w 21"/>
                <a:gd name="T7" fmla="*/ 1 h 74"/>
                <a:gd name="T8" fmla="*/ 0 w 21"/>
                <a:gd name="T9" fmla="*/ 1 h 74"/>
                <a:gd name="T10" fmla="*/ 0 w 21"/>
                <a:gd name="T11" fmla="*/ 1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74">
                  <a:moveTo>
                    <a:pt x="0" y="0"/>
                  </a:moveTo>
                  <a:lnTo>
                    <a:pt x="13" y="11"/>
                  </a:lnTo>
                  <a:lnTo>
                    <a:pt x="18" y="24"/>
                  </a:lnTo>
                  <a:lnTo>
                    <a:pt x="18" y="37"/>
                  </a:lnTo>
                  <a:lnTo>
                    <a:pt x="21" y="56"/>
                  </a:lnTo>
                  <a:lnTo>
                    <a:pt x="18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56" name="Freeform 5"/>
            <p:cNvSpPr>
              <a:spLocks noChangeAspect="1"/>
            </p:cNvSpPr>
            <p:nvPr/>
          </p:nvSpPr>
          <p:spPr bwMode="auto">
            <a:xfrm rot="-767878">
              <a:off x="1949" y="1240"/>
              <a:ext cx="53" cy="246"/>
            </a:xfrm>
            <a:custGeom>
              <a:avLst/>
              <a:gdLst>
                <a:gd name="T0" fmla="*/ 1 w 74"/>
                <a:gd name="T1" fmla="*/ 0 h 412"/>
                <a:gd name="T2" fmla="*/ 1 w 74"/>
                <a:gd name="T3" fmla="*/ 1 h 412"/>
                <a:gd name="T4" fmla="*/ 1 w 74"/>
                <a:gd name="T5" fmla="*/ 1 h 412"/>
                <a:gd name="T6" fmla="*/ 1 w 74"/>
                <a:gd name="T7" fmla="*/ 1 h 412"/>
                <a:gd name="T8" fmla="*/ 0 w 74"/>
                <a:gd name="T9" fmla="*/ 1 h 412"/>
                <a:gd name="T10" fmla="*/ 1 w 74"/>
                <a:gd name="T11" fmla="*/ 1 h 412"/>
                <a:gd name="T12" fmla="*/ 1 w 74"/>
                <a:gd name="T13" fmla="*/ 1 h 412"/>
                <a:gd name="T14" fmla="*/ 1 w 74"/>
                <a:gd name="T15" fmla="*/ 1 h 4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12">
                  <a:moveTo>
                    <a:pt x="18" y="0"/>
                  </a:moveTo>
                  <a:lnTo>
                    <a:pt x="26" y="97"/>
                  </a:lnTo>
                  <a:lnTo>
                    <a:pt x="26" y="195"/>
                  </a:lnTo>
                  <a:lnTo>
                    <a:pt x="18" y="293"/>
                  </a:lnTo>
                  <a:lnTo>
                    <a:pt x="0" y="390"/>
                  </a:lnTo>
                  <a:lnTo>
                    <a:pt x="21" y="404"/>
                  </a:lnTo>
                  <a:lnTo>
                    <a:pt x="47" y="412"/>
                  </a:lnTo>
                  <a:lnTo>
                    <a:pt x="74" y="40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57" name="Freeform 6"/>
            <p:cNvSpPr>
              <a:spLocks noChangeAspect="1"/>
            </p:cNvSpPr>
            <p:nvPr/>
          </p:nvSpPr>
          <p:spPr bwMode="auto">
            <a:xfrm rot="-767878">
              <a:off x="1913" y="1372"/>
              <a:ext cx="44" cy="9"/>
            </a:xfrm>
            <a:custGeom>
              <a:avLst/>
              <a:gdLst>
                <a:gd name="T0" fmla="*/ 1 w 63"/>
                <a:gd name="T1" fmla="*/ 0 h 10"/>
                <a:gd name="T2" fmla="*/ 1 w 63"/>
                <a:gd name="T3" fmla="*/ 5 h 10"/>
                <a:gd name="T4" fmla="*/ 1 w 63"/>
                <a:gd name="T5" fmla="*/ 5 h 10"/>
                <a:gd name="T6" fmla="*/ 1 w 63"/>
                <a:gd name="T7" fmla="*/ 5 h 10"/>
                <a:gd name="T8" fmla="*/ 0 w 6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">
                  <a:moveTo>
                    <a:pt x="63" y="0"/>
                  </a:moveTo>
                  <a:lnTo>
                    <a:pt x="47" y="7"/>
                  </a:lnTo>
                  <a:lnTo>
                    <a:pt x="32" y="10"/>
                  </a:lnTo>
                  <a:lnTo>
                    <a:pt x="13" y="7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58" name="Freeform 7"/>
            <p:cNvSpPr>
              <a:spLocks noChangeAspect="1"/>
            </p:cNvSpPr>
            <p:nvPr/>
          </p:nvSpPr>
          <p:spPr bwMode="auto">
            <a:xfrm rot="-767878">
              <a:off x="1922" y="1381"/>
              <a:ext cx="35" cy="17"/>
            </a:xfrm>
            <a:custGeom>
              <a:avLst/>
              <a:gdLst>
                <a:gd name="T0" fmla="*/ 1 w 47"/>
                <a:gd name="T1" fmla="*/ 4 h 19"/>
                <a:gd name="T2" fmla="*/ 1 w 47"/>
                <a:gd name="T3" fmla="*/ 4 h 19"/>
                <a:gd name="T4" fmla="*/ 1 w 47"/>
                <a:gd name="T5" fmla="*/ 4 h 19"/>
                <a:gd name="T6" fmla="*/ 0 w 47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9">
                  <a:moveTo>
                    <a:pt x="47" y="19"/>
                  </a:moveTo>
                  <a:lnTo>
                    <a:pt x="29" y="19"/>
                  </a:lnTo>
                  <a:lnTo>
                    <a:pt x="10" y="13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59" name="Freeform 8"/>
            <p:cNvSpPr>
              <a:spLocks noChangeAspect="1"/>
            </p:cNvSpPr>
            <p:nvPr/>
          </p:nvSpPr>
          <p:spPr bwMode="auto">
            <a:xfrm rot="-767878">
              <a:off x="1931" y="1363"/>
              <a:ext cx="26" cy="0"/>
            </a:xfrm>
            <a:custGeom>
              <a:avLst/>
              <a:gdLst>
                <a:gd name="T0" fmla="*/ 0 w 37"/>
                <a:gd name="T1" fmla="*/ 0 h 6"/>
                <a:gd name="T2" fmla="*/ 1 w 37"/>
                <a:gd name="T3" fmla="*/ 0 h 6"/>
                <a:gd name="T4" fmla="*/ 1 w 37"/>
                <a:gd name="T5" fmla="*/ 0 h 6"/>
                <a:gd name="T6" fmla="*/ 1 w 3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6">
                  <a:moveTo>
                    <a:pt x="0" y="0"/>
                  </a:moveTo>
                  <a:lnTo>
                    <a:pt x="11" y="6"/>
                  </a:lnTo>
                  <a:lnTo>
                    <a:pt x="24" y="6"/>
                  </a:lnTo>
                  <a:lnTo>
                    <a:pt x="3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60" name="Freeform 9"/>
            <p:cNvSpPr>
              <a:spLocks noChangeAspect="1"/>
            </p:cNvSpPr>
            <p:nvPr/>
          </p:nvSpPr>
          <p:spPr bwMode="auto">
            <a:xfrm rot="-767878">
              <a:off x="1887" y="836"/>
              <a:ext cx="35" cy="44"/>
            </a:xfrm>
            <a:custGeom>
              <a:avLst/>
              <a:gdLst>
                <a:gd name="T0" fmla="*/ 2 w 45"/>
                <a:gd name="T1" fmla="*/ 1 h 71"/>
                <a:gd name="T2" fmla="*/ 2 w 45"/>
                <a:gd name="T3" fmla="*/ 0 h 71"/>
                <a:gd name="T4" fmla="*/ 2 w 45"/>
                <a:gd name="T5" fmla="*/ 1 h 71"/>
                <a:gd name="T6" fmla="*/ 0 w 45"/>
                <a:gd name="T7" fmla="*/ 1 h 71"/>
                <a:gd name="T8" fmla="*/ 0 w 45"/>
                <a:gd name="T9" fmla="*/ 1 h 71"/>
                <a:gd name="T10" fmla="*/ 2 w 45"/>
                <a:gd name="T11" fmla="*/ 1 h 71"/>
                <a:gd name="T12" fmla="*/ 2 w 45"/>
                <a:gd name="T13" fmla="*/ 1 h 71"/>
                <a:gd name="T14" fmla="*/ 2 w 45"/>
                <a:gd name="T15" fmla="*/ 1 h 71"/>
                <a:gd name="T16" fmla="*/ 2 w 45"/>
                <a:gd name="T17" fmla="*/ 1 h 71"/>
                <a:gd name="T18" fmla="*/ 2 w 45"/>
                <a:gd name="T19" fmla="*/ 1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1">
                  <a:moveTo>
                    <a:pt x="29" y="5"/>
                  </a:moveTo>
                  <a:lnTo>
                    <a:pt x="19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4"/>
                  </a:lnTo>
                  <a:lnTo>
                    <a:pt x="6" y="50"/>
                  </a:lnTo>
                  <a:lnTo>
                    <a:pt x="14" y="63"/>
                  </a:lnTo>
                  <a:lnTo>
                    <a:pt x="27" y="71"/>
                  </a:lnTo>
                  <a:lnTo>
                    <a:pt x="37" y="71"/>
                  </a:lnTo>
                  <a:lnTo>
                    <a:pt x="45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61" name="Freeform 10"/>
            <p:cNvSpPr>
              <a:spLocks noChangeAspect="1"/>
            </p:cNvSpPr>
            <p:nvPr/>
          </p:nvSpPr>
          <p:spPr bwMode="auto">
            <a:xfrm rot="-767878">
              <a:off x="1532" y="915"/>
              <a:ext cx="470" cy="325"/>
            </a:xfrm>
            <a:custGeom>
              <a:avLst/>
              <a:gdLst>
                <a:gd name="T0" fmla="*/ 16 w 606"/>
                <a:gd name="T1" fmla="*/ 1 h 535"/>
                <a:gd name="T2" fmla="*/ 16 w 606"/>
                <a:gd name="T3" fmla="*/ 1 h 535"/>
                <a:gd name="T4" fmla="*/ 16 w 606"/>
                <a:gd name="T5" fmla="*/ 1 h 535"/>
                <a:gd name="T6" fmla="*/ 17 w 606"/>
                <a:gd name="T7" fmla="*/ 1 h 535"/>
                <a:gd name="T8" fmla="*/ 17 w 606"/>
                <a:gd name="T9" fmla="*/ 1 h 535"/>
                <a:gd name="T10" fmla="*/ 16 w 606"/>
                <a:gd name="T11" fmla="*/ 1 h 535"/>
                <a:gd name="T12" fmla="*/ 16 w 606"/>
                <a:gd name="T13" fmla="*/ 1 h 535"/>
                <a:gd name="T14" fmla="*/ 16 w 606"/>
                <a:gd name="T15" fmla="*/ 1 h 535"/>
                <a:gd name="T16" fmla="*/ 15 w 606"/>
                <a:gd name="T17" fmla="*/ 1 h 535"/>
                <a:gd name="T18" fmla="*/ 13 w 606"/>
                <a:gd name="T19" fmla="*/ 1 h 535"/>
                <a:gd name="T20" fmla="*/ 11 w 606"/>
                <a:gd name="T21" fmla="*/ 1 h 535"/>
                <a:gd name="T22" fmla="*/ 12 w 606"/>
                <a:gd name="T23" fmla="*/ 1 h 535"/>
                <a:gd name="T24" fmla="*/ 10 w 606"/>
                <a:gd name="T25" fmla="*/ 1 h 535"/>
                <a:gd name="T26" fmla="*/ 9 w 606"/>
                <a:gd name="T27" fmla="*/ 1 h 535"/>
                <a:gd name="T28" fmla="*/ 8 w 606"/>
                <a:gd name="T29" fmla="*/ 1 h 535"/>
                <a:gd name="T30" fmla="*/ 7 w 606"/>
                <a:gd name="T31" fmla="*/ 1 h 535"/>
                <a:gd name="T32" fmla="*/ 7 w 606"/>
                <a:gd name="T33" fmla="*/ 1 h 535"/>
                <a:gd name="T34" fmla="*/ 7 w 606"/>
                <a:gd name="T35" fmla="*/ 1 h 535"/>
                <a:gd name="T36" fmla="*/ 5 w 606"/>
                <a:gd name="T37" fmla="*/ 1 h 535"/>
                <a:gd name="T38" fmla="*/ 4 w 606"/>
                <a:gd name="T39" fmla="*/ 1 h 535"/>
                <a:gd name="T40" fmla="*/ 2 w 606"/>
                <a:gd name="T41" fmla="*/ 1 h 535"/>
                <a:gd name="T42" fmla="*/ 2 w 606"/>
                <a:gd name="T43" fmla="*/ 1 h 535"/>
                <a:gd name="T44" fmla="*/ 2 w 606"/>
                <a:gd name="T45" fmla="*/ 1 h 535"/>
                <a:gd name="T46" fmla="*/ 0 w 606"/>
                <a:gd name="T47" fmla="*/ 1 h 535"/>
                <a:gd name="T48" fmla="*/ 2 w 606"/>
                <a:gd name="T49" fmla="*/ 1 h 535"/>
                <a:gd name="T50" fmla="*/ 2 w 606"/>
                <a:gd name="T51" fmla="*/ 1 h 535"/>
                <a:gd name="T52" fmla="*/ 3 w 606"/>
                <a:gd name="T53" fmla="*/ 1 h 535"/>
                <a:gd name="T54" fmla="*/ 4 w 606"/>
                <a:gd name="T55" fmla="*/ 1 h 535"/>
                <a:gd name="T56" fmla="*/ 5 w 606"/>
                <a:gd name="T57" fmla="*/ 1 h 535"/>
                <a:gd name="T58" fmla="*/ 5 w 606"/>
                <a:gd name="T59" fmla="*/ 1 h 535"/>
                <a:gd name="T60" fmla="*/ 5 w 606"/>
                <a:gd name="T61" fmla="*/ 1 h 535"/>
                <a:gd name="T62" fmla="*/ 8 w 606"/>
                <a:gd name="T63" fmla="*/ 1 h 535"/>
                <a:gd name="T64" fmla="*/ 12 w 606"/>
                <a:gd name="T65" fmla="*/ 1 h 535"/>
                <a:gd name="T66" fmla="*/ 16 w 606"/>
                <a:gd name="T67" fmla="*/ 1 h 5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6" h="535">
                  <a:moveTo>
                    <a:pt x="528" y="2"/>
                  </a:moveTo>
                  <a:lnTo>
                    <a:pt x="545" y="24"/>
                  </a:lnTo>
                  <a:lnTo>
                    <a:pt x="556" y="47"/>
                  </a:lnTo>
                  <a:lnTo>
                    <a:pt x="558" y="76"/>
                  </a:lnTo>
                  <a:lnTo>
                    <a:pt x="552" y="101"/>
                  </a:lnTo>
                  <a:lnTo>
                    <a:pt x="575" y="114"/>
                  </a:lnTo>
                  <a:lnTo>
                    <a:pt x="593" y="134"/>
                  </a:lnTo>
                  <a:lnTo>
                    <a:pt x="601" y="158"/>
                  </a:lnTo>
                  <a:lnTo>
                    <a:pt x="606" y="181"/>
                  </a:lnTo>
                  <a:lnTo>
                    <a:pt x="599" y="207"/>
                  </a:lnTo>
                  <a:lnTo>
                    <a:pt x="586" y="229"/>
                  </a:lnTo>
                  <a:lnTo>
                    <a:pt x="569" y="246"/>
                  </a:lnTo>
                  <a:lnTo>
                    <a:pt x="545" y="257"/>
                  </a:lnTo>
                  <a:lnTo>
                    <a:pt x="547" y="285"/>
                  </a:lnTo>
                  <a:lnTo>
                    <a:pt x="547" y="313"/>
                  </a:lnTo>
                  <a:lnTo>
                    <a:pt x="541" y="341"/>
                  </a:lnTo>
                  <a:lnTo>
                    <a:pt x="530" y="367"/>
                  </a:lnTo>
                  <a:lnTo>
                    <a:pt x="509" y="393"/>
                  </a:lnTo>
                  <a:lnTo>
                    <a:pt x="481" y="414"/>
                  </a:lnTo>
                  <a:lnTo>
                    <a:pt x="450" y="429"/>
                  </a:lnTo>
                  <a:lnTo>
                    <a:pt x="416" y="438"/>
                  </a:lnTo>
                  <a:lnTo>
                    <a:pt x="381" y="438"/>
                  </a:lnTo>
                  <a:lnTo>
                    <a:pt x="388" y="462"/>
                  </a:lnTo>
                  <a:lnTo>
                    <a:pt x="388" y="483"/>
                  </a:lnTo>
                  <a:lnTo>
                    <a:pt x="377" y="505"/>
                  </a:lnTo>
                  <a:lnTo>
                    <a:pt x="362" y="522"/>
                  </a:lnTo>
                  <a:lnTo>
                    <a:pt x="340" y="533"/>
                  </a:lnTo>
                  <a:lnTo>
                    <a:pt x="319" y="535"/>
                  </a:lnTo>
                  <a:lnTo>
                    <a:pt x="295" y="533"/>
                  </a:lnTo>
                  <a:lnTo>
                    <a:pt x="276" y="522"/>
                  </a:lnTo>
                  <a:lnTo>
                    <a:pt x="258" y="505"/>
                  </a:lnTo>
                  <a:lnTo>
                    <a:pt x="248" y="486"/>
                  </a:lnTo>
                  <a:lnTo>
                    <a:pt x="248" y="468"/>
                  </a:lnTo>
                  <a:lnTo>
                    <a:pt x="250" y="451"/>
                  </a:lnTo>
                  <a:lnTo>
                    <a:pt x="261" y="436"/>
                  </a:lnTo>
                  <a:lnTo>
                    <a:pt x="230" y="412"/>
                  </a:lnTo>
                  <a:lnTo>
                    <a:pt x="202" y="386"/>
                  </a:lnTo>
                  <a:lnTo>
                    <a:pt x="181" y="354"/>
                  </a:lnTo>
                  <a:lnTo>
                    <a:pt x="163" y="319"/>
                  </a:lnTo>
                  <a:lnTo>
                    <a:pt x="131" y="322"/>
                  </a:lnTo>
                  <a:lnTo>
                    <a:pt x="101" y="317"/>
                  </a:lnTo>
                  <a:lnTo>
                    <a:pt x="73" y="304"/>
                  </a:lnTo>
                  <a:lnTo>
                    <a:pt x="47" y="287"/>
                  </a:lnTo>
                  <a:lnTo>
                    <a:pt x="28" y="263"/>
                  </a:lnTo>
                  <a:lnTo>
                    <a:pt x="12" y="235"/>
                  </a:lnTo>
                  <a:lnTo>
                    <a:pt x="6" y="203"/>
                  </a:lnTo>
                  <a:lnTo>
                    <a:pt x="0" y="181"/>
                  </a:lnTo>
                  <a:lnTo>
                    <a:pt x="0" y="155"/>
                  </a:lnTo>
                  <a:lnTo>
                    <a:pt x="8" y="134"/>
                  </a:lnTo>
                  <a:lnTo>
                    <a:pt x="23" y="114"/>
                  </a:lnTo>
                  <a:lnTo>
                    <a:pt x="45" y="101"/>
                  </a:lnTo>
                  <a:lnTo>
                    <a:pt x="69" y="97"/>
                  </a:lnTo>
                  <a:lnTo>
                    <a:pt x="92" y="99"/>
                  </a:lnTo>
                  <a:lnTo>
                    <a:pt x="114" y="108"/>
                  </a:lnTo>
                  <a:lnTo>
                    <a:pt x="131" y="125"/>
                  </a:lnTo>
                  <a:lnTo>
                    <a:pt x="148" y="181"/>
                  </a:lnTo>
                  <a:lnTo>
                    <a:pt x="179" y="181"/>
                  </a:lnTo>
                  <a:lnTo>
                    <a:pt x="174" y="153"/>
                  </a:lnTo>
                  <a:lnTo>
                    <a:pt x="174" y="123"/>
                  </a:lnTo>
                  <a:lnTo>
                    <a:pt x="179" y="95"/>
                  </a:lnTo>
                  <a:lnTo>
                    <a:pt x="179" y="78"/>
                  </a:lnTo>
                  <a:lnTo>
                    <a:pt x="187" y="63"/>
                  </a:lnTo>
                  <a:lnTo>
                    <a:pt x="200" y="54"/>
                  </a:lnTo>
                  <a:lnTo>
                    <a:pt x="271" y="32"/>
                  </a:lnTo>
                  <a:lnTo>
                    <a:pt x="340" y="15"/>
                  </a:lnTo>
                  <a:lnTo>
                    <a:pt x="414" y="4"/>
                  </a:lnTo>
                  <a:lnTo>
                    <a:pt x="485" y="0"/>
                  </a:lnTo>
                  <a:lnTo>
                    <a:pt x="528" y="2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62" name="Freeform 11"/>
            <p:cNvSpPr>
              <a:spLocks noChangeAspect="1"/>
            </p:cNvSpPr>
            <p:nvPr/>
          </p:nvSpPr>
          <p:spPr bwMode="auto">
            <a:xfrm rot="-767878">
              <a:off x="1594" y="1064"/>
              <a:ext cx="36" cy="44"/>
            </a:xfrm>
            <a:custGeom>
              <a:avLst/>
              <a:gdLst>
                <a:gd name="T0" fmla="*/ 18 w 37"/>
                <a:gd name="T1" fmla="*/ 1 h 61"/>
                <a:gd name="T2" fmla="*/ 15 w 37"/>
                <a:gd name="T3" fmla="*/ 0 h 61"/>
                <a:gd name="T4" fmla="*/ 7 w 37"/>
                <a:gd name="T5" fmla="*/ 1 h 61"/>
                <a:gd name="T6" fmla="*/ 2 w 37"/>
                <a:gd name="T7" fmla="*/ 1 h 61"/>
                <a:gd name="T8" fmla="*/ 0 w 37"/>
                <a:gd name="T9" fmla="*/ 1 h 61"/>
                <a:gd name="T10" fmla="*/ 5 w 37"/>
                <a:gd name="T11" fmla="*/ 1 h 61"/>
                <a:gd name="T12" fmla="*/ 13 w 37"/>
                <a:gd name="T13" fmla="*/ 1 h 61"/>
                <a:gd name="T14" fmla="*/ 18 w 37"/>
                <a:gd name="T15" fmla="*/ 1 h 61"/>
                <a:gd name="T16" fmla="*/ 18 w 37"/>
                <a:gd name="T17" fmla="*/ 1 h 61"/>
                <a:gd name="T18" fmla="*/ 23 w 37"/>
                <a:gd name="T19" fmla="*/ 1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61">
                  <a:moveTo>
                    <a:pt x="24" y="5"/>
                  </a:moveTo>
                  <a:lnTo>
                    <a:pt x="15" y="0"/>
                  </a:lnTo>
                  <a:lnTo>
                    <a:pt x="7" y="5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5" y="44"/>
                  </a:lnTo>
                  <a:lnTo>
                    <a:pt x="13" y="54"/>
                  </a:lnTo>
                  <a:lnTo>
                    <a:pt x="22" y="61"/>
                  </a:lnTo>
                  <a:lnTo>
                    <a:pt x="30" y="59"/>
                  </a:lnTo>
                  <a:lnTo>
                    <a:pt x="37" y="5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63" name="Freeform 12"/>
            <p:cNvSpPr>
              <a:spLocks noChangeAspect="1"/>
            </p:cNvSpPr>
            <p:nvPr/>
          </p:nvSpPr>
          <p:spPr bwMode="auto">
            <a:xfrm rot="-767878">
              <a:off x="1957" y="959"/>
              <a:ext cx="9" cy="26"/>
            </a:xfrm>
            <a:custGeom>
              <a:avLst/>
              <a:gdLst>
                <a:gd name="T0" fmla="*/ 0 w 19"/>
                <a:gd name="T1" fmla="*/ 0 h 54"/>
                <a:gd name="T2" fmla="*/ 0 w 19"/>
                <a:gd name="T3" fmla="*/ 0 h 54"/>
                <a:gd name="T4" fmla="*/ 0 w 19"/>
                <a:gd name="T5" fmla="*/ 0 h 54"/>
                <a:gd name="T6" fmla="*/ 0 w 19"/>
                <a:gd name="T7" fmla="*/ 0 h 54"/>
                <a:gd name="T8" fmla="*/ 0 w 19"/>
                <a:gd name="T9" fmla="*/ 0 h 54"/>
                <a:gd name="T10" fmla="*/ 0 w 19"/>
                <a:gd name="T11" fmla="*/ 0 h 54"/>
                <a:gd name="T12" fmla="*/ 0 w 19"/>
                <a:gd name="T13" fmla="*/ 0 h 54"/>
                <a:gd name="T14" fmla="*/ 0 w 19"/>
                <a:gd name="T15" fmla="*/ 0 h 54"/>
                <a:gd name="T16" fmla="*/ 0 w 19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4">
                  <a:moveTo>
                    <a:pt x="0" y="4"/>
                  </a:moveTo>
                  <a:lnTo>
                    <a:pt x="6" y="0"/>
                  </a:lnTo>
                  <a:lnTo>
                    <a:pt x="12" y="4"/>
                  </a:lnTo>
                  <a:lnTo>
                    <a:pt x="17" y="15"/>
                  </a:lnTo>
                  <a:lnTo>
                    <a:pt x="19" y="28"/>
                  </a:lnTo>
                  <a:lnTo>
                    <a:pt x="17" y="41"/>
                  </a:lnTo>
                  <a:lnTo>
                    <a:pt x="12" y="51"/>
                  </a:lnTo>
                  <a:lnTo>
                    <a:pt x="6" y="54"/>
                  </a:lnTo>
                  <a:lnTo>
                    <a:pt x="0" y="5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64" name="Freeform 13"/>
            <p:cNvSpPr>
              <a:spLocks noChangeAspect="1"/>
            </p:cNvSpPr>
            <p:nvPr/>
          </p:nvSpPr>
          <p:spPr bwMode="auto">
            <a:xfrm rot="-767878">
              <a:off x="1940" y="950"/>
              <a:ext cx="0" cy="53"/>
            </a:xfrm>
            <a:custGeom>
              <a:avLst/>
              <a:gdLst>
                <a:gd name="T0" fmla="*/ 0 w 2"/>
                <a:gd name="T1" fmla="*/ 0 h 86"/>
                <a:gd name="T2" fmla="*/ 0 w 2"/>
                <a:gd name="T3" fmla="*/ 1 h 86"/>
                <a:gd name="T4" fmla="*/ 0 w 2"/>
                <a:gd name="T5" fmla="*/ 1 h 86"/>
                <a:gd name="T6" fmla="*/ 1 w 2"/>
                <a:gd name="T7" fmla="*/ 1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6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" y="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65" name="Freeform 14"/>
            <p:cNvSpPr>
              <a:spLocks noChangeAspect="1"/>
            </p:cNvSpPr>
            <p:nvPr/>
          </p:nvSpPr>
          <p:spPr bwMode="auto">
            <a:xfrm rot="-767878">
              <a:off x="1869" y="994"/>
              <a:ext cx="97" cy="53"/>
            </a:xfrm>
            <a:custGeom>
              <a:avLst/>
              <a:gdLst>
                <a:gd name="T0" fmla="*/ 0 w 121"/>
                <a:gd name="T1" fmla="*/ 0 h 91"/>
                <a:gd name="T2" fmla="*/ 2 w 121"/>
                <a:gd name="T3" fmla="*/ 1 h 91"/>
                <a:gd name="T4" fmla="*/ 2 w 121"/>
                <a:gd name="T5" fmla="*/ 1 h 91"/>
                <a:gd name="T6" fmla="*/ 3 w 121"/>
                <a:gd name="T7" fmla="*/ 1 h 91"/>
                <a:gd name="T8" fmla="*/ 5 w 121"/>
                <a:gd name="T9" fmla="*/ 1 h 91"/>
                <a:gd name="T10" fmla="*/ 5 w 121"/>
                <a:gd name="T11" fmla="*/ 1 h 91"/>
                <a:gd name="T12" fmla="*/ 6 w 121"/>
                <a:gd name="T13" fmla="*/ 1 h 91"/>
                <a:gd name="T14" fmla="*/ 6 w 121"/>
                <a:gd name="T15" fmla="*/ 1 h 91"/>
                <a:gd name="T16" fmla="*/ 5 w 121"/>
                <a:gd name="T17" fmla="*/ 1 h 91"/>
                <a:gd name="T18" fmla="*/ 5 w 121"/>
                <a:gd name="T19" fmla="*/ 1 h 91"/>
                <a:gd name="T20" fmla="*/ 2 w 121"/>
                <a:gd name="T21" fmla="*/ 1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91">
                  <a:moveTo>
                    <a:pt x="0" y="0"/>
                  </a:moveTo>
                  <a:lnTo>
                    <a:pt x="8" y="11"/>
                  </a:lnTo>
                  <a:lnTo>
                    <a:pt x="41" y="9"/>
                  </a:lnTo>
                  <a:lnTo>
                    <a:pt x="73" y="13"/>
                  </a:lnTo>
                  <a:lnTo>
                    <a:pt x="103" y="22"/>
                  </a:lnTo>
                  <a:lnTo>
                    <a:pt x="114" y="28"/>
                  </a:lnTo>
                  <a:lnTo>
                    <a:pt x="121" y="39"/>
                  </a:lnTo>
                  <a:lnTo>
                    <a:pt x="121" y="52"/>
                  </a:lnTo>
                  <a:lnTo>
                    <a:pt x="114" y="63"/>
                  </a:lnTo>
                  <a:lnTo>
                    <a:pt x="103" y="67"/>
                  </a:lnTo>
                  <a:lnTo>
                    <a:pt x="56" y="9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66" name="Freeform 15"/>
            <p:cNvSpPr>
              <a:spLocks noChangeAspect="1"/>
            </p:cNvSpPr>
            <p:nvPr/>
          </p:nvSpPr>
          <p:spPr bwMode="auto">
            <a:xfrm rot="-767878">
              <a:off x="1701" y="968"/>
              <a:ext cx="88" cy="9"/>
            </a:xfrm>
            <a:custGeom>
              <a:avLst/>
              <a:gdLst>
                <a:gd name="T0" fmla="*/ 0 w 121"/>
                <a:gd name="T1" fmla="*/ 2 h 12"/>
                <a:gd name="T2" fmla="*/ 1 w 121"/>
                <a:gd name="T3" fmla="*/ 2 h 12"/>
                <a:gd name="T4" fmla="*/ 1 w 121"/>
                <a:gd name="T5" fmla="*/ 0 h 12"/>
                <a:gd name="T6" fmla="*/ 1 w 121"/>
                <a:gd name="T7" fmla="*/ 2 h 12"/>
                <a:gd name="T8" fmla="*/ 1 w 121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2">
                  <a:moveTo>
                    <a:pt x="0" y="12"/>
                  </a:moveTo>
                  <a:lnTo>
                    <a:pt x="30" y="4"/>
                  </a:lnTo>
                  <a:lnTo>
                    <a:pt x="61" y="0"/>
                  </a:lnTo>
                  <a:lnTo>
                    <a:pt x="91" y="2"/>
                  </a:lnTo>
                  <a:lnTo>
                    <a:pt x="121" y="1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67" name="Freeform 16"/>
            <p:cNvSpPr>
              <a:spLocks noChangeAspect="1"/>
            </p:cNvSpPr>
            <p:nvPr/>
          </p:nvSpPr>
          <p:spPr bwMode="auto">
            <a:xfrm rot="20832122" flipV="1">
              <a:off x="1825" y="1091"/>
              <a:ext cx="124" cy="26"/>
            </a:xfrm>
            <a:custGeom>
              <a:avLst/>
              <a:gdLst>
                <a:gd name="T0" fmla="*/ 4 w 164"/>
                <a:gd name="T1" fmla="*/ 1 h 39"/>
                <a:gd name="T2" fmla="*/ 3 w 164"/>
                <a:gd name="T3" fmla="*/ 1 h 39"/>
                <a:gd name="T4" fmla="*/ 3 w 164"/>
                <a:gd name="T5" fmla="*/ 1 h 39"/>
                <a:gd name="T6" fmla="*/ 2 w 164"/>
                <a:gd name="T7" fmla="*/ 0 h 39"/>
                <a:gd name="T8" fmla="*/ 2 w 164"/>
                <a:gd name="T9" fmla="*/ 0 h 39"/>
                <a:gd name="T10" fmla="*/ 2 w 164"/>
                <a:gd name="T11" fmla="*/ 1 h 39"/>
                <a:gd name="T12" fmla="*/ 2 w 164"/>
                <a:gd name="T13" fmla="*/ 1 h 39"/>
                <a:gd name="T14" fmla="*/ 0 w 164"/>
                <a:gd name="T15" fmla="*/ 1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39">
                  <a:moveTo>
                    <a:pt x="164" y="39"/>
                  </a:moveTo>
                  <a:lnTo>
                    <a:pt x="145" y="19"/>
                  </a:lnTo>
                  <a:lnTo>
                    <a:pt x="121" y="8"/>
                  </a:lnTo>
                  <a:lnTo>
                    <a:pt x="95" y="0"/>
                  </a:lnTo>
                  <a:lnTo>
                    <a:pt x="69" y="0"/>
                  </a:lnTo>
                  <a:lnTo>
                    <a:pt x="43" y="8"/>
                  </a:lnTo>
                  <a:lnTo>
                    <a:pt x="20" y="19"/>
                  </a:lnTo>
                  <a:lnTo>
                    <a:pt x="0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68" name="Freeform 17"/>
            <p:cNvSpPr>
              <a:spLocks noChangeAspect="1"/>
            </p:cNvSpPr>
            <p:nvPr/>
          </p:nvSpPr>
          <p:spPr bwMode="auto">
            <a:xfrm rot="-767878">
              <a:off x="1754" y="977"/>
              <a:ext cx="35" cy="43"/>
            </a:xfrm>
            <a:custGeom>
              <a:avLst/>
              <a:gdLst>
                <a:gd name="T0" fmla="*/ 1 w 51"/>
                <a:gd name="T1" fmla="*/ 1 h 71"/>
                <a:gd name="T2" fmla="*/ 1 w 51"/>
                <a:gd name="T3" fmla="*/ 1 h 71"/>
                <a:gd name="T4" fmla="*/ 1 w 51"/>
                <a:gd name="T5" fmla="*/ 1 h 71"/>
                <a:gd name="T6" fmla="*/ 1 w 51"/>
                <a:gd name="T7" fmla="*/ 1 h 71"/>
                <a:gd name="T8" fmla="*/ 1 w 51"/>
                <a:gd name="T9" fmla="*/ 0 h 71"/>
                <a:gd name="T10" fmla="*/ 1 w 51"/>
                <a:gd name="T11" fmla="*/ 1 h 71"/>
                <a:gd name="T12" fmla="*/ 1 w 51"/>
                <a:gd name="T13" fmla="*/ 1 h 71"/>
                <a:gd name="T14" fmla="*/ 1 w 51"/>
                <a:gd name="T15" fmla="*/ 1 h 71"/>
                <a:gd name="T16" fmla="*/ 0 w 51"/>
                <a:gd name="T17" fmla="*/ 1 h 71"/>
                <a:gd name="T18" fmla="*/ 1 w 51"/>
                <a:gd name="T19" fmla="*/ 1 h 71"/>
                <a:gd name="T20" fmla="*/ 1 w 51"/>
                <a:gd name="T21" fmla="*/ 1 h 71"/>
                <a:gd name="T22" fmla="*/ 1 w 51"/>
                <a:gd name="T23" fmla="*/ 1 h 71"/>
                <a:gd name="T24" fmla="*/ 1 w 51"/>
                <a:gd name="T25" fmla="*/ 1 h 71"/>
                <a:gd name="T26" fmla="*/ 1 w 51"/>
                <a:gd name="T27" fmla="*/ 1 h 71"/>
                <a:gd name="T28" fmla="*/ 1 w 51"/>
                <a:gd name="T29" fmla="*/ 1 h 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71">
                  <a:moveTo>
                    <a:pt x="47" y="43"/>
                  </a:moveTo>
                  <a:lnTo>
                    <a:pt x="51" y="28"/>
                  </a:lnTo>
                  <a:lnTo>
                    <a:pt x="49" y="15"/>
                  </a:lnTo>
                  <a:lnTo>
                    <a:pt x="43" y="5"/>
                  </a:lnTo>
                  <a:lnTo>
                    <a:pt x="32" y="0"/>
                  </a:lnTo>
                  <a:lnTo>
                    <a:pt x="21" y="5"/>
                  </a:lnTo>
                  <a:lnTo>
                    <a:pt x="10" y="15"/>
                  </a:lnTo>
                  <a:lnTo>
                    <a:pt x="4" y="28"/>
                  </a:lnTo>
                  <a:lnTo>
                    <a:pt x="0" y="43"/>
                  </a:lnTo>
                  <a:lnTo>
                    <a:pt x="2" y="58"/>
                  </a:lnTo>
                  <a:lnTo>
                    <a:pt x="8" y="67"/>
                  </a:lnTo>
                  <a:lnTo>
                    <a:pt x="19" y="71"/>
                  </a:lnTo>
                  <a:lnTo>
                    <a:pt x="30" y="67"/>
                  </a:lnTo>
                  <a:lnTo>
                    <a:pt x="38" y="58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69" name="Freeform 18"/>
            <p:cNvSpPr>
              <a:spLocks noChangeAspect="1"/>
            </p:cNvSpPr>
            <p:nvPr/>
          </p:nvSpPr>
          <p:spPr bwMode="auto">
            <a:xfrm rot="-767878">
              <a:off x="1771" y="985"/>
              <a:ext cx="18" cy="27"/>
            </a:xfrm>
            <a:custGeom>
              <a:avLst/>
              <a:gdLst>
                <a:gd name="T0" fmla="*/ 1 w 30"/>
                <a:gd name="T1" fmla="*/ 1 h 41"/>
                <a:gd name="T2" fmla="*/ 1 w 30"/>
                <a:gd name="T3" fmla="*/ 1 h 41"/>
                <a:gd name="T4" fmla="*/ 1 w 30"/>
                <a:gd name="T5" fmla="*/ 1 h 41"/>
                <a:gd name="T6" fmla="*/ 1 w 30"/>
                <a:gd name="T7" fmla="*/ 0 h 41"/>
                <a:gd name="T8" fmla="*/ 1 w 30"/>
                <a:gd name="T9" fmla="*/ 0 h 41"/>
                <a:gd name="T10" fmla="*/ 1 w 30"/>
                <a:gd name="T11" fmla="*/ 1 h 41"/>
                <a:gd name="T12" fmla="*/ 1 w 30"/>
                <a:gd name="T13" fmla="*/ 1 h 41"/>
                <a:gd name="T14" fmla="*/ 0 w 30"/>
                <a:gd name="T15" fmla="*/ 1 h 41"/>
                <a:gd name="T16" fmla="*/ 1 w 30"/>
                <a:gd name="T17" fmla="*/ 1 h 41"/>
                <a:gd name="T18" fmla="*/ 1 w 30"/>
                <a:gd name="T19" fmla="*/ 1 h 41"/>
                <a:gd name="T20" fmla="*/ 1 w 30"/>
                <a:gd name="T21" fmla="*/ 1 h 41"/>
                <a:gd name="T22" fmla="*/ 1 w 30"/>
                <a:gd name="T23" fmla="*/ 1 h 41"/>
                <a:gd name="T24" fmla="*/ 1 w 30"/>
                <a:gd name="T25" fmla="*/ 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1">
                  <a:moveTo>
                    <a:pt x="28" y="26"/>
                  </a:moveTo>
                  <a:lnTo>
                    <a:pt x="30" y="15"/>
                  </a:lnTo>
                  <a:lnTo>
                    <a:pt x="28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6" y="6"/>
                  </a:lnTo>
                  <a:lnTo>
                    <a:pt x="2" y="15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6" y="41"/>
                  </a:lnTo>
                  <a:lnTo>
                    <a:pt x="15" y="41"/>
                  </a:lnTo>
                  <a:lnTo>
                    <a:pt x="21" y="34"/>
                  </a:lnTo>
                  <a:lnTo>
                    <a:pt x="28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70" name="Freeform 19"/>
            <p:cNvSpPr>
              <a:spLocks noChangeAspect="1"/>
            </p:cNvSpPr>
            <p:nvPr/>
          </p:nvSpPr>
          <p:spPr bwMode="auto">
            <a:xfrm rot="-767878">
              <a:off x="1878" y="941"/>
              <a:ext cx="35" cy="44"/>
            </a:xfrm>
            <a:custGeom>
              <a:avLst/>
              <a:gdLst>
                <a:gd name="T0" fmla="*/ 1 w 48"/>
                <a:gd name="T1" fmla="*/ 1 h 67"/>
                <a:gd name="T2" fmla="*/ 1 w 48"/>
                <a:gd name="T3" fmla="*/ 1 h 67"/>
                <a:gd name="T4" fmla="*/ 1 w 48"/>
                <a:gd name="T5" fmla="*/ 1 h 67"/>
                <a:gd name="T6" fmla="*/ 1 w 48"/>
                <a:gd name="T7" fmla="*/ 1 h 67"/>
                <a:gd name="T8" fmla="*/ 1 w 48"/>
                <a:gd name="T9" fmla="*/ 0 h 67"/>
                <a:gd name="T10" fmla="*/ 1 w 48"/>
                <a:gd name="T11" fmla="*/ 1 h 67"/>
                <a:gd name="T12" fmla="*/ 1 w 48"/>
                <a:gd name="T13" fmla="*/ 1 h 67"/>
                <a:gd name="T14" fmla="*/ 1 w 48"/>
                <a:gd name="T15" fmla="*/ 1 h 67"/>
                <a:gd name="T16" fmla="*/ 0 w 48"/>
                <a:gd name="T17" fmla="*/ 1 h 67"/>
                <a:gd name="T18" fmla="*/ 1 w 48"/>
                <a:gd name="T19" fmla="*/ 1 h 67"/>
                <a:gd name="T20" fmla="*/ 1 w 48"/>
                <a:gd name="T21" fmla="*/ 1 h 67"/>
                <a:gd name="T22" fmla="*/ 1 w 48"/>
                <a:gd name="T23" fmla="*/ 1 h 67"/>
                <a:gd name="T24" fmla="*/ 1 w 48"/>
                <a:gd name="T25" fmla="*/ 1 h 67"/>
                <a:gd name="T26" fmla="*/ 1 w 48"/>
                <a:gd name="T27" fmla="*/ 1 h 67"/>
                <a:gd name="T28" fmla="*/ 1 w 48"/>
                <a:gd name="T29" fmla="*/ 1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67">
                  <a:moveTo>
                    <a:pt x="43" y="41"/>
                  </a:moveTo>
                  <a:lnTo>
                    <a:pt x="48" y="26"/>
                  </a:lnTo>
                  <a:lnTo>
                    <a:pt x="45" y="13"/>
                  </a:lnTo>
                  <a:lnTo>
                    <a:pt x="39" y="5"/>
                  </a:lnTo>
                  <a:lnTo>
                    <a:pt x="30" y="0"/>
                  </a:lnTo>
                  <a:lnTo>
                    <a:pt x="19" y="5"/>
                  </a:lnTo>
                  <a:lnTo>
                    <a:pt x="11" y="13"/>
                  </a:lnTo>
                  <a:lnTo>
                    <a:pt x="4" y="26"/>
                  </a:lnTo>
                  <a:lnTo>
                    <a:pt x="0" y="41"/>
                  </a:lnTo>
                  <a:lnTo>
                    <a:pt x="2" y="54"/>
                  </a:lnTo>
                  <a:lnTo>
                    <a:pt x="9" y="63"/>
                  </a:lnTo>
                  <a:lnTo>
                    <a:pt x="17" y="67"/>
                  </a:lnTo>
                  <a:lnTo>
                    <a:pt x="28" y="63"/>
                  </a:lnTo>
                  <a:lnTo>
                    <a:pt x="37" y="54"/>
                  </a:lnTo>
                  <a:lnTo>
                    <a:pt x="4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71" name="Freeform 20"/>
            <p:cNvSpPr>
              <a:spLocks noChangeAspect="1"/>
            </p:cNvSpPr>
            <p:nvPr/>
          </p:nvSpPr>
          <p:spPr bwMode="auto">
            <a:xfrm rot="-767878">
              <a:off x="1887" y="950"/>
              <a:ext cx="26" cy="27"/>
            </a:xfrm>
            <a:custGeom>
              <a:avLst/>
              <a:gdLst>
                <a:gd name="T0" fmla="*/ 9 w 28"/>
                <a:gd name="T1" fmla="*/ 1 h 41"/>
                <a:gd name="T2" fmla="*/ 10 w 28"/>
                <a:gd name="T3" fmla="*/ 1 h 41"/>
                <a:gd name="T4" fmla="*/ 9 w 28"/>
                <a:gd name="T5" fmla="*/ 1 h 41"/>
                <a:gd name="T6" fmla="*/ 7 w 28"/>
                <a:gd name="T7" fmla="*/ 0 h 41"/>
                <a:gd name="T8" fmla="*/ 7 w 28"/>
                <a:gd name="T9" fmla="*/ 1 h 41"/>
                <a:gd name="T10" fmla="*/ 2 w 28"/>
                <a:gd name="T11" fmla="*/ 1 h 41"/>
                <a:gd name="T12" fmla="*/ 0 w 28"/>
                <a:gd name="T13" fmla="*/ 1 h 41"/>
                <a:gd name="T14" fmla="*/ 5 w 28"/>
                <a:gd name="T15" fmla="*/ 1 h 41"/>
                <a:gd name="T16" fmla="*/ 7 w 28"/>
                <a:gd name="T17" fmla="*/ 1 h 41"/>
                <a:gd name="T18" fmla="*/ 7 w 28"/>
                <a:gd name="T19" fmla="*/ 1 h 41"/>
                <a:gd name="T20" fmla="*/ 9 w 28"/>
                <a:gd name="T21" fmla="*/ 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26" y="25"/>
                  </a:moveTo>
                  <a:lnTo>
                    <a:pt x="28" y="13"/>
                  </a:lnTo>
                  <a:lnTo>
                    <a:pt x="26" y="4"/>
                  </a:lnTo>
                  <a:lnTo>
                    <a:pt x="18" y="0"/>
                  </a:lnTo>
                  <a:lnTo>
                    <a:pt x="9" y="6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5" y="38"/>
                  </a:lnTo>
                  <a:lnTo>
                    <a:pt x="11" y="41"/>
                  </a:lnTo>
                  <a:lnTo>
                    <a:pt x="20" y="36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72" name="Freeform 21"/>
            <p:cNvSpPr>
              <a:spLocks noChangeAspect="1"/>
            </p:cNvSpPr>
            <p:nvPr/>
          </p:nvSpPr>
          <p:spPr bwMode="auto">
            <a:xfrm rot="-767878">
              <a:off x="1488" y="739"/>
              <a:ext cx="478" cy="238"/>
            </a:xfrm>
            <a:custGeom>
              <a:avLst/>
              <a:gdLst>
                <a:gd name="T0" fmla="*/ 15 w 619"/>
                <a:gd name="T1" fmla="*/ 1 h 395"/>
                <a:gd name="T2" fmla="*/ 17 w 619"/>
                <a:gd name="T3" fmla="*/ 1 h 395"/>
                <a:gd name="T4" fmla="*/ 17 w 619"/>
                <a:gd name="T5" fmla="*/ 1 h 395"/>
                <a:gd name="T6" fmla="*/ 17 w 619"/>
                <a:gd name="T7" fmla="*/ 1 h 395"/>
                <a:gd name="T8" fmla="*/ 17 w 619"/>
                <a:gd name="T9" fmla="*/ 1 h 395"/>
                <a:gd name="T10" fmla="*/ 17 w 619"/>
                <a:gd name="T11" fmla="*/ 1 h 395"/>
                <a:gd name="T12" fmla="*/ 17 w 619"/>
                <a:gd name="T13" fmla="*/ 1 h 395"/>
                <a:gd name="T14" fmla="*/ 15 w 619"/>
                <a:gd name="T15" fmla="*/ 1 h 395"/>
                <a:gd name="T16" fmla="*/ 15 w 619"/>
                <a:gd name="T17" fmla="*/ 1 h 395"/>
                <a:gd name="T18" fmla="*/ 14 w 619"/>
                <a:gd name="T19" fmla="*/ 1 h 395"/>
                <a:gd name="T20" fmla="*/ 13 w 619"/>
                <a:gd name="T21" fmla="*/ 1 h 395"/>
                <a:gd name="T22" fmla="*/ 13 w 619"/>
                <a:gd name="T23" fmla="*/ 1 h 395"/>
                <a:gd name="T24" fmla="*/ 12 w 619"/>
                <a:gd name="T25" fmla="*/ 1 h 395"/>
                <a:gd name="T26" fmla="*/ 9 w 619"/>
                <a:gd name="T27" fmla="*/ 1 h 395"/>
                <a:gd name="T28" fmla="*/ 7 w 619"/>
                <a:gd name="T29" fmla="*/ 1 h 395"/>
                <a:gd name="T30" fmla="*/ 4 w 619"/>
                <a:gd name="T31" fmla="*/ 1 h 395"/>
                <a:gd name="T32" fmla="*/ 2 w 619"/>
                <a:gd name="T33" fmla="*/ 1 h 395"/>
                <a:gd name="T34" fmla="*/ 2 w 619"/>
                <a:gd name="T35" fmla="*/ 1 h 395"/>
                <a:gd name="T36" fmla="*/ 2 w 619"/>
                <a:gd name="T37" fmla="*/ 1 h 395"/>
                <a:gd name="T38" fmla="*/ 2 w 619"/>
                <a:gd name="T39" fmla="*/ 1 h 395"/>
                <a:gd name="T40" fmla="*/ 0 w 619"/>
                <a:gd name="T41" fmla="*/ 1 h 395"/>
                <a:gd name="T42" fmla="*/ 2 w 619"/>
                <a:gd name="T43" fmla="*/ 1 h 395"/>
                <a:gd name="T44" fmla="*/ 2 w 619"/>
                <a:gd name="T45" fmla="*/ 1 h 395"/>
                <a:gd name="T46" fmla="*/ 2 w 619"/>
                <a:gd name="T47" fmla="*/ 1 h 395"/>
                <a:gd name="T48" fmla="*/ 2 w 619"/>
                <a:gd name="T49" fmla="*/ 1 h 395"/>
                <a:gd name="T50" fmla="*/ 3 w 619"/>
                <a:gd name="T51" fmla="*/ 1 h 395"/>
                <a:gd name="T52" fmla="*/ 4 w 619"/>
                <a:gd name="T53" fmla="*/ 1 h 395"/>
                <a:gd name="T54" fmla="*/ 5 w 619"/>
                <a:gd name="T55" fmla="*/ 1 h 395"/>
                <a:gd name="T56" fmla="*/ 7 w 619"/>
                <a:gd name="T57" fmla="*/ 1 h 395"/>
                <a:gd name="T58" fmla="*/ 9 w 619"/>
                <a:gd name="T59" fmla="*/ 1 h 395"/>
                <a:gd name="T60" fmla="*/ 10 w 619"/>
                <a:gd name="T61" fmla="*/ 0 h 395"/>
                <a:gd name="T62" fmla="*/ 12 w 619"/>
                <a:gd name="T63" fmla="*/ 1 h 395"/>
                <a:gd name="T64" fmla="*/ 13 w 619"/>
                <a:gd name="T65" fmla="*/ 1 h 395"/>
                <a:gd name="T66" fmla="*/ 13 w 619"/>
                <a:gd name="T67" fmla="*/ 1 h 395"/>
                <a:gd name="T68" fmla="*/ 13 w 619"/>
                <a:gd name="T69" fmla="*/ 1 h 395"/>
                <a:gd name="T70" fmla="*/ 14 w 619"/>
                <a:gd name="T71" fmla="*/ 1 h 395"/>
                <a:gd name="T72" fmla="*/ 14 w 619"/>
                <a:gd name="T73" fmla="*/ 1 h 395"/>
                <a:gd name="T74" fmla="*/ 15 w 619"/>
                <a:gd name="T75" fmla="*/ 1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9" h="395">
                  <a:moveTo>
                    <a:pt x="535" y="188"/>
                  </a:moveTo>
                  <a:lnTo>
                    <a:pt x="600" y="210"/>
                  </a:lnTo>
                  <a:lnTo>
                    <a:pt x="613" y="218"/>
                  </a:lnTo>
                  <a:lnTo>
                    <a:pt x="619" y="231"/>
                  </a:lnTo>
                  <a:lnTo>
                    <a:pt x="617" y="251"/>
                  </a:lnTo>
                  <a:lnTo>
                    <a:pt x="608" y="268"/>
                  </a:lnTo>
                  <a:lnTo>
                    <a:pt x="596" y="279"/>
                  </a:lnTo>
                  <a:lnTo>
                    <a:pt x="546" y="292"/>
                  </a:lnTo>
                  <a:lnTo>
                    <a:pt x="531" y="270"/>
                  </a:lnTo>
                  <a:lnTo>
                    <a:pt x="511" y="253"/>
                  </a:lnTo>
                  <a:lnTo>
                    <a:pt x="488" y="242"/>
                  </a:lnTo>
                  <a:lnTo>
                    <a:pt x="462" y="238"/>
                  </a:lnTo>
                  <a:lnTo>
                    <a:pt x="436" y="242"/>
                  </a:lnTo>
                  <a:lnTo>
                    <a:pt x="343" y="266"/>
                  </a:lnTo>
                  <a:lnTo>
                    <a:pt x="250" y="296"/>
                  </a:lnTo>
                  <a:lnTo>
                    <a:pt x="160" y="335"/>
                  </a:lnTo>
                  <a:lnTo>
                    <a:pt x="50" y="395"/>
                  </a:lnTo>
                  <a:lnTo>
                    <a:pt x="28" y="359"/>
                  </a:lnTo>
                  <a:lnTo>
                    <a:pt x="11" y="320"/>
                  </a:lnTo>
                  <a:lnTo>
                    <a:pt x="4" y="277"/>
                  </a:lnTo>
                  <a:lnTo>
                    <a:pt x="0" y="244"/>
                  </a:lnTo>
                  <a:lnTo>
                    <a:pt x="4" y="212"/>
                  </a:lnTo>
                  <a:lnTo>
                    <a:pt x="15" y="182"/>
                  </a:lnTo>
                  <a:lnTo>
                    <a:pt x="30" y="154"/>
                  </a:lnTo>
                  <a:lnTo>
                    <a:pt x="52" y="128"/>
                  </a:lnTo>
                  <a:lnTo>
                    <a:pt x="99" y="91"/>
                  </a:lnTo>
                  <a:lnTo>
                    <a:pt x="151" y="59"/>
                  </a:lnTo>
                  <a:lnTo>
                    <a:pt x="207" y="35"/>
                  </a:lnTo>
                  <a:lnTo>
                    <a:pt x="265" y="15"/>
                  </a:lnTo>
                  <a:lnTo>
                    <a:pt x="324" y="5"/>
                  </a:lnTo>
                  <a:lnTo>
                    <a:pt x="384" y="0"/>
                  </a:lnTo>
                  <a:lnTo>
                    <a:pt x="445" y="5"/>
                  </a:lnTo>
                  <a:lnTo>
                    <a:pt x="470" y="15"/>
                  </a:lnTo>
                  <a:lnTo>
                    <a:pt x="492" y="35"/>
                  </a:lnTo>
                  <a:lnTo>
                    <a:pt x="507" y="56"/>
                  </a:lnTo>
                  <a:lnTo>
                    <a:pt x="518" y="82"/>
                  </a:lnTo>
                  <a:lnTo>
                    <a:pt x="524" y="110"/>
                  </a:lnTo>
                  <a:lnTo>
                    <a:pt x="53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73" name="Freeform 22"/>
            <p:cNvSpPr>
              <a:spLocks noChangeAspect="1"/>
            </p:cNvSpPr>
            <p:nvPr/>
          </p:nvSpPr>
          <p:spPr bwMode="auto">
            <a:xfrm rot="-767878">
              <a:off x="1860" y="836"/>
              <a:ext cx="106" cy="18"/>
            </a:xfrm>
            <a:custGeom>
              <a:avLst/>
              <a:gdLst>
                <a:gd name="T0" fmla="*/ 4 w 138"/>
                <a:gd name="T1" fmla="*/ 1 h 28"/>
                <a:gd name="T2" fmla="*/ 3 w 138"/>
                <a:gd name="T3" fmla="*/ 1 h 28"/>
                <a:gd name="T4" fmla="*/ 3 w 138"/>
                <a:gd name="T5" fmla="*/ 1 h 28"/>
                <a:gd name="T6" fmla="*/ 2 w 138"/>
                <a:gd name="T7" fmla="*/ 0 h 28"/>
                <a:gd name="T8" fmla="*/ 2 w 138"/>
                <a:gd name="T9" fmla="*/ 1 h 28"/>
                <a:gd name="T10" fmla="*/ 0 w 138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8">
                  <a:moveTo>
                    <a:pt x="138" y="28"/>
                  </a:moveTo>
                  <a:lnTo>
                    <a:pt x="127" y="13"/>
                  </a:lnTo>
                  <a:lnTo>
                    <a:pt x="114" y="2"/>
                  </a:lnTo>
                  <a:lnTo>
                    <a:pt x="97" y="0"/>
                  </a:lnTo>
                  <a:lnTo>
                    <a:pt x="80" y="2"/>
                  </a:lnTo>
                  <a:lnTo>
                    <a:pt x="0" y="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74" name="Freeform 23"/>
            <p:cNvSpPr>
              <a:spLocks noChangeAspect="1"/>
            </p:cNvSpPr>
            <p:nvPr/>
          </p:nvSpPr>
          <p:spPr bwMode="auto">
            <a:xfrm rot="-767878">
              <a:off x="1630" y="836"/>
              <a:ext cx="283" cy="88"/>
            </a:xfrm>
            <a:custGeom>
              <a:avLst/>
              <a:gdLst>
                <a:gd name="T0" fmla="*/ 13 w 360"/>
                <a:gd name="T1" fmla="*/ 1 h 149"/>
                <a:gd name="T2" fmla="*/ 10 w 360"/>
                <a:gd name="T3" fmla="*/ 1 h 149"/>
                <a:gd name="T4" fmla="*/ 9 w 360"/>
                <a:gd name="T5" fmla="*/ 0 h 149"/>
                <a:gd name="T6" fmla="*/ 8 w 360"/>
                <a:gd name="T7" fmla="*/ 1 h 149"/>
                <a:gd name="T8" fmla="*/ 6 w 360"/>
                <a:gd name="T9" fmla="*/ 1 h 149"/>
                <a:gd name="T10" fmla="*/ 5 w 360"/>
                <a:gd name="T11" fmla="*/ 1 h 149"/>
                <a:gd name="T12" fmla="*/ 3 w 360"/>
                <a:gd name="T13" fmla="*/ 1 h 149"/>
                <a:gd name="T14" fmla="*/ 2 w 360"/>
                <a:gd name="T15" fmla="*/ 1 h 149"/>
                <a:gd name="T16" fmla="*/ 0 w 360"/>
                <a:gd name="T17" fmla="*/ 1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0" h="149">
                  <a:moveTo>
                    <a:pt x="360" y="13"/>
                  </a:moveTo>
                  <a:lnTo>
                    <a:pt x="315" y="2"/>
                  </a:lnTo>
                  <a:lnTo>
                    <a:pt x="270" y="0"/>
                  </a:lnTo>
                  <a:lnTo>
                    <a:pt x="224" y="4"/>
                  </a:lnTo>
                  <a:lnTo>
                    <a:pt x="179" y="15"/>
                  </a:lnTo>
                  <a:lnTo>
                    <a:pt x="127" y="39"/>
                  </a:lnTo>
                  <a:lnTo>
                    <a:pt x="80" y="69"/>
                  </a:lnTo>
                  <a:lnTo>
                    <a:pt x="37" y="106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75" name="Freeform 24"/>
            <p:cNvSpPr>
              <a:spLocks noChangeAspect="1"/>
            </p:cNvSpPr>
            <p:nvPr/>
          </p:nvSpPr>
          <p:spPr bwMode="auto">
            <a:xfrm rot="-767878">
              <a:off x="1798" y="713"/>
              <a:ext cx="53" cy="105"/>
            </a:xfrm>
            <a:custGeom>
              <a:avLst/>
              <a:gdLst>
                <a:gd name="T0" fmla="*/ 0 w 66"/>
                <a:gd name="T1" fmla="*/ 0 h 172"/>
                <a:gd name="T2" fmla="*/ 2 w 66"/>
                <a:gd name="T3" fmla="*/ 1 h 172"/>
                <a:gd name="T4" fmla="*/ 2 w 66"/>
                <a:gd name="T5" fmla="*/ 1 h 172"/>
                <a:gd name="T6" fmla="*/ 2 w 66"/>
                <a:gd name="T7" fmla="*/ 1 h 172"/>
                <a:gd name="T8" fmla="*/ 2 w 66"/>
                <a:gd name="T9" fmla="*/ 1 h 172"/>
                <a:gd name="T10" fmla="*/ 3 w 66"/>
                <a:gd name="T11" fmla="*/ 1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72">
                  <a:moveTo>
                    <a:pt x="0" y="0"/>
                  </a:moveTo>
                  <a:lnTo>
                    <a:pt x="21" y="17"/>
                  </a:lnTo>
                  <a:lnTo>
                    <a:pt x="38" y="41"/>
                  </a:lnTo>
                  <a:lnTo>
                    <a:pt x="49" y="67"/>
                  </a:lnTo>
                  <a:lnTo>
                    <a:pt x="56" y="97"/>
                  </a:lnTo>
                  <a:lnTo>
                    <a:pt x="66" y="1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76" name="Freeform 25"/>
            <p:cNvSpPr>
              <a:spLocks noChangeAspect="1"/>
            </p:cNvSpPr>
            <p:nvPr/>
          </p:nvSpPr>
          <p:spPr bwMode="auto">
            <a:xfrm rot="-767878">
              <a:off x="1585" y="801"/>
              <a:ext cx="133" cy="88"/>
            </a:xfrm>
            <a:custGeom>
              <a:avLst/>
              <a:gdLst>
                <a:gd name="T0" fmla="*/ 0 w 175"/>
                <a:gd name="T1" fmla="*/ 0 h 142"/>
                <a:gd name="T2" fmla="*/ 2 w 175"/>
                <a:gd name="T3" fmla="*/ 1 h 142"/>
                <a:gd name="T4" fmla="*/ 2 w 175"/>
                <a:gd name="T5" fmla="*/ 1 h 142"/>
                <a:gd name="T6" fmla="*/ 2 w 175"/>
                <a:gd name="T7" fmla="*/ 1 h 142"/>
                <a:gd name="T8" fmla="*/ 2 w 175"/>
                <a:gd name="T9" fmla="*/ 1 h 142"/>
                <a:gd name="T10" fmla="*/ 3 w 175"/>
                <a:gd name="T11" fmla="*/ 1 h 142"/>
                <a:gd name="T12" fmla="*/ 4 w 175"/>
                <a:gd name="T13" fmla="*/ 1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42">
                  <a:moveTo>
                    <a:pt x="0" y="0"/>
                  </a:moveTo>
                  <a:lnTo>
                    <a:pt x="30" y="2"/>
                  </a:lnTo>
                  <a:lnTo>
                    <a:pt x="58" y="11"/>
                  </a:lnTo>
                  <a:lnTo>
                    <a:pt x="86" y="26"/>
                  </a:lnTo>
                  <a:lnTo>
                    <a:pt x="108" y="45"/>
                  </a:lnTo>
                  <a:lnTo>
                    <a:pt x="125" y="71"/>
                  </a:lnTo>
                  <a:lnTo>
                    <a:pt x="175" y="1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77" name="Freeform 26"/>
            <p:cNvSpPr>
              <a:spLocks noChangeAspect="1"/>
            </p:cNvSpPr>
            <p:nvPr/>
          </p:nvSpPr>
          <p:spPr bwMode="auto">
            <a:xfrm rot="-767878">
              <a:off x="1621" y="757"/>
              <a:ext cx="195" cy="44"/>
            </a:xfrm>
            <a:custGeom>
              <a:avLst/>
              <a:gdLst>
                <a:gd name="T0" fmla="*/ 7 w 253"/>
                <a:gd name="T1" fmla="*/ 1 h 74"/>
                <a:gd name="T2" fmla="*/ 5 w 253"/>
                <a:gd name="T3" fmla="*/ 0 h 74"/>
                <a:gd name="T4" fmla="*/ 5 w 253"/>
                <a:gd name="T5" fmla="*/ 0 h 74"/>
                <a:gd name="T6" fmla="*/ 3 w 253"/>
                <a:gd name="T7" fmla="*/ 1 h 74"/>
                <a:gd name="T8" fmla="*/ 2 w 253"/>
                <a:gd name="T9" fmla="*/ 1 h 74"/>
                <a:gd name="T10" fmla="*/ 2 w 253"/>
                <a:gd name="T11" fmla="*/ 1 h 74"/>
                <a:gd name="T12" fmla="*/ 0 w 253"/>
                <a:gd name="T13" fmla="*/ 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74">
                  <a:moveTo>
                    <a:pt x="253" y="7"/>
                  </a:moveTo>
                  <a:lnTo>
                    <a:pt x="212" y="0"/>
                  </a:lnTo>
                  <a:lnTo>
                    <a:pt x="171" y="0"/>
                  </a:lnTo>
                  <a:lnTo>
                    <a:pt x="130" y="9"/>
                  </a:lnTo>
                  <a:lnTo>
                    <a:pt x="89" y="22"/>
                  </a:lnTo>
                  <a:lnTo>
                    <a:pt x="52" y="41"/>
                  </a:lnTo>
                  <a:lnTo>
                    <a:pt x="0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78" name="Freeform 27"/>
            <p:cNvSpPr>
              <a:spLocks noChangeAspect="1"/>
            </p:cNvSpPr>
            <p:nvPr/>
          </p:nvSpPr>
          <p:spPr bwMode="auto">
            <a:xfrm rot="-767878">
              <a:off x="1532" y="871"/>
              <a:ext cx="177" cy="97"/>
            </a:xfrm>
            <a:custGeom>
              <a:avLst/>
              <a:gdLst>
                <a:gd name="T0" fmla="*/ 8 w 225"/>
                <a:gd name="T1" fmla="*/ 0 h 157"/>
                <a:gd name="T2" fmla="*/ 5 w 225"/>
                <a:gd name="T3" fmla="*/ 1 h 157"/>
                <a:gd name="T4" fmla="*/ 3 w 225"/>
                <a:gd name="T5" fmla="*/ 1 h 157"/>
                <a:gd name="T6" fmla="*/ 0 w 225"/>
                <a:gd name="T7" fmla="*/ 1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157">
                  <a:moveTo>
                    <a:pt x="225" y="0"/>
                  </a:moveTo>
                  <a:lnTo>
                    <a:pt x="154" y="56"/>
                  </a:lnTo>
                  <a:lnTo>
                    <a:pt x="82" y="114"/>
                  </a:lnTo>
                  <a:lnTo>
                    <a:pt x="0" y="15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79" name="Line 28"/>
            <p:cNvSpPr>
              <a:spLocks noChangeAspect="1" noChangeShapeType="1"/>
            </p:cNvSpPr>
            <p:nvPr/>
          </p:nvSpPr>
          <p:spPr bwMode="auto">
            <a:xfrm rot="-767878">
              <a:off x="1940" y="1618"/>
              <a:ext cx="0" cy="1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80" name="Freeform 29"/>
            <p:cNvSpPr>
              <a:spLocks noChangeAspect="1"/>
            </p:cNvSpPr>
            <p:nvPr/>
          </p:nvSpPr>
          <p:spPr bwMode="auto">
            <a:xfrm rot="-767878">
              <a:off x="1577" y="1170"/>
              <a:ext cx="593" cy="606"/>
            </a:xfrm>
            <a:custGeom>
              <a:avLst/>
              <a:gdLst>
                <a:gd name="T0" fmla="*/ 7 w 764"/>
                <a:gd name="T1" fmla="*/ 1 h 993"/>
                <a:gd name="T2" fmla="*/ 7 w 764"/>
                <a:gd name="T3" fmla="*/ 1 h 993"/>
                <a:gd name="T4" fmla="*/ 8 w 764"/>
                <a:gd name="T5" fmla="*/ 1 h 993"/>
                <a:gd name="T6" fmla="*/ 9 w 764"/>
                <a:gd name="T7" fmla="*/ 0 h 993"/>
                <a:gd name="T8" fmla="*/ 12 w 764"/>
                <a:gd name="T9" fmla="*/ 1 h 993"/>
                <a:gd name="T10" fmla="*/ 13 w 764"/>
                <a:gd name="T11" fmla="*/ 1 h 993"/>
                <a:gd name="T12" fmla="*/ 14 w 764"/>
                <a:gd name="T13" fmla="*/ 1 h 993"/>
                <a:gd name="T14" fmla="*/ 15 w 764"/>
                <a:gd name="T15" fmla="*/ 1 h 993"/>
                <a:gd name="T16" fmla="*/ 15 w 764"/>
                <a:gd name="T17" fmla="*/ 1 h 993"/>
                <a:gd name="T18" fmla="*/ 16 w 764"/>
                <a:gd name="T19" fmla="*/ 1 h 993"/>
                <a:gd name="T20" fmla="*/ 16 w 764"/>
                <a:gd name="T21" fmla="*/ 1 h 993"/>
                <a:gd name="T22" fmla="*/ 16 w 764"/>
                <a:gd name="T23" fmla="*/ 1 h 993"/>
                <a:gd name="T24" fmla="*/ 16 w 764"/>
                <a:gd name="T25" fmla="*/ 1 h 993"/>
                <a:gd name="T26" fmla="*/ 18 w 764"/>
                <a:gd name="T27" fmla="*/ 1 h 993"/>
                <a:gd name="T28" fmla="*/ 19 w 764"/>
                <a:gd name="T29" fmla="*/ 1 h 993"/>
                <a:gd name="T30" fmla="*/ 20 w 764"/>
                <a:gd name="T31" fmla="*/ 1 h 993"/>
                <a:gd name="T32" fmla="*/ 22 w 764"/>
                <a:gd name="T33" fmla="*/ 1 h 993"/>
                <a:gd name="T34" fmla="*/ 22 w 764"/>
                <a:gd name="T35" fmla="*/ 1 h 993"/>
                <a:gd name="T36" fmla="*/ 22 w 764"/>
                <a:gd name="T37" fmla="*/ 1 h 993"/>
                <a:gd name="T38" fmla="*/ 22 w 764"/>
                <a:gd name="T39" fmla="*/ 1 h 993"/>
                <a:gd name="T40" fmla="*/ 22 w 764"/>
                <a:gd name="T41" fmla="*/ 1 h 993"/>
                <a:gd name="T42" fmla="*/ 20 w 764"/>
                <a:gd name="T43" fmla="*/ 1 h 993"/>
                <a:gd name="T44" fmla="*/ 20 w 764"/>
                <a:gd name="T45" fmla="*/ 1 h 993"/>
                <a:gd name="T46" fmla="*/ 19 w 764"/>
                <a:gd name="T47" fmla="*/ 1 h 993"/>
                <a:gd name="T48" fmla="*/ 19 w 764"/>
                <a:gd name="T49" fmla="*/ 1 h 993"/>
                <a:gd name="T50" fmla="*/ 18 w 764"/>
                <a:gd name="T51" fmla="*/ 1 h 993"/>
                <a:gd name="T52" fmla="*/ 16 w 764"/>
                <a:gd name="T53" fmla="*/ 1 h 993"/>
                <a:gd name="T54" fmla="*/ 16 w 764"/>
                <a:gd name="T55" fmla="*/ 1 h 993"/>
                <a:gd name="T56" fmla="*/ 15 w 764"/>
                <a:gd name="T57" fmla="*/ 1 h 993"/>
                <a:gd name="T58" fmla="*/ 15 w 764"/>
                <a:gd name="T59" fmla="*/ 1 h 993"/>
                <a:gd name="T60" fmla="*/ 16 w 764"/>
                <a:gd name="T61" fmla="*/ 1 h 993"/>
                <a:gd name="T62" fmla="*/ 16 w 764"/>
                <a:gd name="T63" fmla="*/ 1 h 993"/>
                <a:gd name="T64" fmla="*/ 17 w 764"/>
                <a:gd name="T65" fmla="*/ 1 h 993"/>
                <a:gd name="T66" fmla="*/ 17 w 764"/>
                <a:gd name="T67" fmla="*/ 1 h 993"/>
                <a:gd name="T68" fmla="*/ 17 w 764"/>
                <a:gd name="T69" fmla="*/ 1 h 993"/>
                <a:gd name="T70" fmla="*/ 16 w 764"/>
                <a:gd name="T71" fmla="*/ 1 h 993"/>
                <a:gd name="T72" fmla="*/ 14 w 764"/>
                <a:gd name="T73" fmla="*/ 1 h 993"/>
                <a:gd name="T74" fmla="*/ 12 w 764"/>
                <a:gd name="T75" fmla="*/ 1 h 993"/>
                <a:gd name="T76" fmla="*/ 11 w 764"/>
                <a:gd name="T77" fmla="*/ 1 h 993"/>
                <a:gd name="T78" fmla="*/ 9 w 764"/>
                <a:gd name="T79" fmla="*/ 1 h 993"/>
                <a:gd name="T80" fmla="*/ 7 w 764"/>
                <a:gd name="T81" fmla="*/ 1 h 993"/>
                <a:gd name="T82" fmla="*/ 5 w 764"/>
                <a:gd name="T83" fmla="*/ 1 h 993"/>
                <a:gd name="T84" fmla="*/ 4 w 764"/>
                <a:gd name="T85" fmla="*/ 1 h 993"/>
                <a:gd name="T86" fmla="*/ 2 w 764"/>
                <a:gd name="T87" fmla="*/ 1 h 993"/>
                <a:gd name="T88" fmla="*/ 2 w 764"/>
                <a:gd name="T89" fmla="*/ 1 h 993"/>
                <a:gd name="T90" fmla="*/ 2 w 764"/>
                <a:gd name="T91" fmla="*/ 1 h 993"/>
                <a:gd name="T92" fmla="*/ 2 w 764"/>
                <a:gd name="T93" fmla="*/ 1 h 993"/>
                <a:gd name="T94" fmla="*/ 0 w 764"/>
                <a:gd name="T95" fmla="*/ 1 h 993"/>
                <a:gd name="T96" fmla="*/ 2 w 764"/>
                <a:gd name="T97" fmla="*/ 1 h 993"/>
                <a:gd name="T98" fmla="*/ 2 w 764"/>
                <a:gd name="T99" fmla="*/ 1 h 993"/>
                <a:gd name="T100" fmla="*/ 2 w 764"/>
                <a:gd name="T101" fmla="*/ 1 h 993"/>
                <a:gd name="T102" fmla="*/ 2 w 764"/>
                <a:gd name="T103" fmla="*/ 1 h 993"/>
                <a:gd name="T104" fmla="*/ 2 w 764"/>
                <a:gd name="T105" fmla="*/ 1 h 993"/>
                <a:gd name="T106" fmla="*/ 2 w 764"/>
                <a:gd name="T107" fmla="*/ 1 h 993"/>
                <a:gd name="T108" fmla="*/ 2 w 764"/>
                <a:gd name="T109" fmla="*/ 1 h 993"/>
                <a:gd name="T110" fmla="*/ 4 w 764"/>
                <a:gd name="T111" fmla="*/ 1 h 993"/>
                <a:gd name="T112" fmla="*/ 5 w 764"/>
                <a:gd name="T113" fmla="*/ 1 h 993"/>
                <a:gd name="T114" fmla="*/ 7 w 764"/>
                <a:gd name="T115" fmla="*/ 1 h 9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64" h="993">
                  <a:moveTo>
                    <a:pt x="248" y="63"/>
                  </a:moveTo>
                  <a:lnTo>
                    <a:pt x="257" y="39"/>
                  </a:lnTo>
                  <a:lnTo>
                    <a:pt x="270" y="17"/>
                  </a:lnTo>
                  <a:lnTo>
                    <a:pt x="287" y="0"/>
                  </a:lnTo>
                  <a:lnTo>
                    <a:pt x="427" y="87"/>
                  </a:lnTo>
                  <a:lnTo>
                    <a:pt x="460" y="48"/>
                  </a:lnTo>
                  <a:lnTo>
                    <a:pt x="481" y="78"/>
                  </a:lnTo>
                  <a:lnTo>
                    <a:pt x="503" y="76"/>
                  </a:lnTo>
                  <a:lnTo>
                    <a:pt x="524" y="80"/>
                  </a:lnTo>
                  <a:lnTo>
                    <a:pt x="544" y="89"/>
                  </a:lnTo>
                  <a:lnTo>
                    <a:pt x="559" y="102"/>
                  </a:lnTo>
                  <a:lnTo>
                    <a:pt x="563" y="132"/>
                  </a:lnTo>
                  <a:lnTo>
                    <a:pt x="559" y="164"/>
                  </a:lnTo>
                  <a:lnTo>
                    <a:pt x="617" y="233"/>
                  </a:lnTo>
                  <a:lnTo>
                    <a:pt x="669" y="309"/>
                  </a:lnTo>
                  <a:lnTo>
                    <a:pt x="714" y="387"/>
                  </a:lnTo>
                  <a:lnTo>
                    <a:pt x="753" y="466"/>
                  </a:lnTo>
                  <a:lnTo>
                    <a:pt x="764" y="494"/>
                  </a:lnTo>
                  <a:lnTo>
                    <a:pt x="764" y="525"/>
                  </a:lnTo>
                  <a:lnTo>
                    <a:pt x="759" y="553"/>
                  </a:lnTo>
                  <a:lnTo>
                    <a:pt x="746" y="579"/>
                  </a:lnTo>
                  <a:lnTo>
                    <a:pt x="727" y="602"/>
                  </a:lnTo>
                  <a:lnTo>
                    <a:pt x="703" y="620"/>
                  </a:lnTo>
                  <a:lnTo>
                    <a:pt x="675" y="630"/>
                  </a:lnTo>
                  <a:lnTo>
                    <a:pt x="641" y="637"/>
                  </a:lnTo>
                  <a:lnTo>
                    <a:pt x="606" y="639"/>
                  </a:lnTo>
                  <a:lnTo>
                    <a:pt x="572" y="637"/>
                  </a:lnTo>
                  <a:lnTo>
                    <a:pt x="537" y="630"/>
                  </a:lnTo>
                  <a:lnTo>
                    <a:pt x="516" y="628"/>
                  </a:lnTo>
                  <a:lnTo>
                    <a:pt x="498" y="622"/>
                  </a:lnTo>
                  <a:lnTo>
                    <a:pt x="559" y="645"/>
                  </a:lnTo>
                  <a:lnTo>
                    <a:pt x="572" y="699"/>
                  </a:lnTo>
                  <a:lnTo>
                    <a:pt x="578" y="753"/>
                  </a:lnTo>
                  <a:lnTo>
                    <a:pt x="580" y="807"/>
                  </a:lnTo>
                  <a:lnTo>
                    <a:pt x="576" y="863"/>
                  </a:lnTo>
                  <a:lnTo>
                    <a:pt x="531" y="900"/>
                  </a:lnTo>
                  <a:lnTo>
                    <a:pt x="483" y="932"/>
                  </a:lnTo>
                  <a:lnTo>
                    <a:pt x="432" y="958"/>
                  </a:lnTo>
                  <a:lnTo>
                    <a:pt x="375" y="976"/>
                  </a:lnTo>
                  <a:lnTo>
                    <a:pt x="319" y="989"/>
                  </a:lnTo>
                  <a:lnTo>
                    <a:pt x="263" y="993"/>
                  </a:lnTo>
                  <a:lnTo>
                    <a:pt x="205" y="991"/>
                  </a:lnTo>
                  <a:lnTo>
                    <a:pt x="147" y="980"/>
                  </a:lnTo>
                  <a:lnTo>
                    <a:pt x="93" y="965"/>
                  </a:lnTo>
                  <a:lnTo>
                    <a:pt x="39" y="941"/>
                  </a:lnTo>
                  <a:lnTo>
                    <a:pt x="17" y="807"/>
                  </a:lnTo>
                  <a:lnTo>
                    <a:pt x="4" y="674"/>
                  </a:lnTo>
                  <a:lnTo>
                    <a:pt x="0" y="540"/>
                  </a:lnTo>
                  <a:lnTo>
                    <a:pt x="4" y="406"/>
                  </a:lnTo>
                  <a:lnTo>
                    <a:pt x="17" y="272"/>
                  </a:lnTo>
                  <a:lnTo>
                    <a:pt x="13" y="248"/>
                  </a:lnTo>
                  <a:lnTo>
                    <a:pt x="15" y="223"/>
                  </a:lnTo>
                  <a:lnTo>
                    <a:pt x="24" y="199"/>
                  </a:lnTo>
                  <a:lnTo>
                    <a:pt x="39" y="179"/>
                  </a:lnTo>
                  <a:lnTo>
                    <a:pt x="86" y="141"/>
                  </a:lnTo>
                  <a:lnTo>
                    <a:pt x="136" y="108"/>
                  </a:lnTo>
                  <a:lnTo>
                    <a:pt x="192" y="82"/>
                  </a:lnTo>
                  <a:lnTo>
                    <a:pt x="248" y="6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81" name="Freeform 30"/>
            <p:cNvSpPr>
              <a:spLocks noChangeAspect="1"/>
            </p:cNvSpPr>
            <p:nvPr/>
          </p:nvSpPr>
          <p:spPr bwMode="auto">
            <a:xfrm rot="-767878">
              <a:off x="1727" y="1372"/>
              <a:ext cx="151" cy="167"/>
            </a:xfrm>
            <a:custGeom>
              <a:avLst/>
              <a:gdLst>
                <a:gd name="T0" fmla="*/ 5 w 194"/>
                <a:gd name="T1" fmla="*/ 1 h 272"/>
                <a:gd name="T2" fmla="*/ 5 w 194"/>
                <a:gd name="T3" fmla="*/ 1 h 272"/>
                <a:gd name="T4" fmla="*/ 5 w 194"/>
                <a:gd name="T5" fmla="*/ 1 h 272"/>
                <a:gd name="T6" fmla="*/ 4 w 194"/>
                <a:gd name="T7" fmla="*/ 1 h 272"/>
                <a:gd name="T8" fmla="*/ 4 w 194"/>
                <a:gd name="T9" fmla="*/ 1 h 272"/>
                <a:gd name="T10" fmla="*/ 4 w 194"/>
                <a:gd name="T11" fmla="*/ 1 h 272"/>
                <a:gd name="T12" fmla="*/ 3 w 194"/>
                <a:gd name="T13" fmla="*/ 1 h 272"/>
                <a:gd name="T14" fmla="*/ 3 w 194"/>
                <a:gd name="T15" fmla="*/ 1 h 272"/>
                <a:gd name="T16" fmla="*/ 2 w 194"/>
                <a:gd name="T17" fmla="*/ 0 h 272"/>
                <a:gd name="T18" fmla="*/ 2 w 194"/>
                <a:gd name="T19" fmla="*/ 1 h 272"/>
                <a:gd name="T20" fmla="*/ 2 w 194"/>
                <a:gd name="T21" fmla="*/ 1 h 272"/>
                <a:gd name="T22" fmla="*/ 2 w 194"/>
                <a:gd name="T23" fmla="*/ 1 h 272"/>
                <a:gd name="T24" fmla="*/ 2 w 194"/>
                <a:gd name="T25" fmla="*/ 1 h 272"/>
                <a:gd name="T26" fmla="*/ 0 w 194"/>
                <a:gd name="T27" fmla="*/ 1 h 272"/>
                <a:gd name="T28" fmla="*/ 2 w 194"/>
                <a:gd name="T29" fmla="*/ 1 h 272"/>
                <a:gd name="T30" fmla="*/ 2 w 194"/>
                <a:gd name="T31" fmla="*/ 1 h 272"/>
                <a:gd name="T32" fmla="*/ 2 w 194"/>
                <a:gd name="T33" fmla="*/ 1 h 272"/>
                <a:gd name="T34" fmla="*/ 0 w 194"/>
                <a:gd name="T35" fmla="*/ 1 h 272"/>
                <a:gd name="T36" fmla="*/ 0 w 194"/>
                <a:gd name="T37" fmla="*/ 1 h 272"/>
                <a:gd name="T38" fmla="*/ 2 w 194"/>
                <a:gd name="T39" fmla="*/ 1 h 272"/>
                <a:gd name="T40" fmla="*/ 2 w 194"/>
                <a:gd name="T41" fmla="*/ 1 h 272"/>
                <a:gd name="T42" fmla="*/ 2 w 194"/>
                <a:gd name="T43" fmla="*/ 1 h 272"/>
                <a:gd name="T44" fmla="*/ 2 w 194"/>
                <a:gd name="T45" fmla="*/ 1 h 272"/>
                <a:gd name="T46" fmla="*/ 2 w 194"/>
                <a:gd name="T47" fmla="*/ 1 h 272"/>
                <a:gd name="T48" fmla="*/ 2 w 194"/>
                <a:gd name="T49" fmla="*/ 1 h 272"/>
                <a:gd name="T50" fmla="*/ 2 w 194"/>
                <a:gd name="T51" fmla="*/ 1 h 272"/>
                <a:gd name="T52" fmla="*/ 2 w 194"/>
                <a:gd name="T53" fmla="*/ 1 h 272"/>
                <a:gd name="T54" fmla="*/ 2 w 194"/>
                <a:gd name="T55" fmla="*/ 1 h 272"/>
                <a:gd name="T56" fmla="*/ 2 w 194"/>
                <a:gd name="T57" fmla="*/ 1 h 272"/>
                <a:gd name="T58" fmla="*/ 2 w 194"/>
                <a:gd name="T59" fmla="*/ 1 h 272"/>
                <a:gd name="T60" fmla="*/ 2 w 194"/>
                <a:gd name="T61" fmla="*/ 1 h 272"/>
                <a:gd name="T62" fmla="*/ 2 w 194"/>
                <a:gd name="T63" fmla="*/ 1 h 272"/>
                <a:gd name="T64" fmla="*/ 2 w 194"/>
                <a:gd name="T65" fmla="*/ 1 h 272"/>
                <a:gd name="T66" fmla="*/ 3 w 194"/>
                <a:gd name="T67" fmla="*/ 1 h 272"/>
                <a:gd name="T68" fmla="*/ 3 w 194"/>
                <a:gd name="T69" fmla="*/ 1 h 272"/>
                <a:gd name="T70" fmla="*/ 4 w 194"/>
                <a:gd name="T71" fmla="*/ 1 h 272"/>
                <a:gd name="T72" fmla="*/ 5 w 194"/>
                <a:gd name="T73" fmla="*/ 1 h 272"/>
                <a:gd name="T74" fmla="*/ 5 w 194"/>
                <a:gd name="T75" fmla="*/ 1 h 272"/>
                <a:gd name="T76" fmla="*/ 5 w 194"/>
                <a:gd name="T77" fmla="*/ 1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4" h="272">
                  <a:moveTo>
                    <a:pt x="194" y="155"/>
                  </a:moveTo>
                  <a:lnTo>
                    <a:pt x="190" y="121"/>
                  </a:lnTo>
                  <a:lnTo>
                    <a:pt x="179" y="88"/>
                  </a:lnTo>
                  <a:lnTo>
                    <a:pt x="158" y="60"/>
                  </a:lnTo>
                  <a:lnTo>
                    <a:pt x="132" y="39"/>
                  </a:lnTo>
                  <a:lnTo>
                    <a:pt x="132" y="24"/>
                  </a:lnTo>
                  <a:lnTo>
                    <a:pt x="123" y="9"/>
                  </a:lnTo>
                  <a:lnTo>
                    <a:pt x="110" y="2"/>
                  </a:lnTo>
                  <a:lnTo>
                    <a:pt x="93" y="0"/>
                  </a:lnTo>
                  <a:lnTo>
                    <a:pt x="78" y="15"/>
                  </a:lnTo>
                  <a:lnTo>
                    <a:pt x="33" y="24"/>
                  </a:lnTo>
                  <a:lnTo>
                    <a:pt x="15" y="30"/>
                  </a:lnTo>
                  <a:lnTo>
                    <a:pt x="5" y="45"/>
                  </a:lnTo>
                  <a:lnTo>
                    <a:pt x="0" y="62"/>
                  </a:lnTo>
                  <a:lnTo>
                    <a:pt x="5" y="80"/>
                  </a:lnTo>
                  <a:lnTo>
                    <a:pt x="15" y="93"/>
                  </a:lnTo>
                  <a:lnTo>
                    <a:pt x="7" y="103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7" y="142"/>
                  </a:lnTo>
                  <a:lnTo>
                    <a:pt x="18" y="151"/>
                  </a:lnTo>
                  <a:lnTo>
                    <a:pt x="33" y="155"/>
                  </a:lnTo>
                  <a:lnTo>
                    <a:pt x="26" y="170"/>
                  </a:lnTo>
                  <a:lnTo>
                    <a:pt x="28" y="188"/>
                  </a:lnTo>
                  <a:lnTo>
                    <a:pt x="39" y="203"/>
                  </a:lnTo>
                  <a:lnTo>
                    <a:pt x="54" y="209"/>
                  </a:lnTo>
                  <a:lnTo>
                    <a:pt x="71" y="209"/>
                  </a:lnTo>
                  <a:lnTo>
                    <a:pt x="61" y="220"/>
                  </a:lnTo>
                  <a:lnTo>
                    <a:pt x="54" y="235"/>
                  </a:lnTo>
                  <a:lnTo>
                    <a:pt x="56" y="250"/>
                  </a:lnTo>
                  <a:lnTo>
                    <a:pt x="65" y="261"/>
                  </a:lnTo>
                  <a:lnTo>
                    <a:pt x="78" y="270"/>
                  </a:lnTo>
                  <a:lnTo>
                    <a:pt x="93" y="272"/>
                  </a:lnTo>
                  <a:lnTo>
                    <a:pt x="106" y="267"/>
                  </a:lnTo>
                  <a:lnTo>
                    <a:pt x="117" y="257"/>
                  </a:lnTo>
                  <a:lnTo>
                    <a:pt x="145" y="237"/>
                  </a:lnTo>
                  <a:lnTo>
                    <a:pt x="169" y="216"/>
                  </a:lnTo>
                  <a:lnTo>
                    <a:pt x="186" y="185"/>
                  </a:lnTo>
                  <a:lnTo>
                    <a:pt x="194" y="155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82" name="Freeform 31"/>
            <p:cNvSpPr>
              <a:spLocks noChangeAspect="1"/>
            </p:cNvSpPr>
            <p:nvPr/>
          </p:nvSpPr>
          <p:spPr bwMode="auto">
            <a:xfrm rot="-767878">
              <a:off x="1771" y="1381"/>
              <a:ext cx="45" cy="8"/>
            </a:xfrm>
            <a:custGeom>
              <a:avLst/>
              <a:gdLst>
                <a:gd name="T0" fmla="*/ 0 w 54"/>
                <a:gd name="T1" fmla="*/ 0 h 15"/>
                <a:gd name="T2" fmla="*/ 3 w 54"/>
                <a:gd name="T3" fmla="*/ 1 h 15"/>
                <a:gd name="T4" fmla="*/ 3 w 54"/>
                <a:gd name="T5" fmla="*/ 1 h 15"/>
                <a:gd name="T6" fmla="*/ 5 w 54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5">
                  <a:moveTo>
                    <a:pt x="0" y="0"/>
                  </a:moveTo>
                  <a:lnTo>
                    <a:pt x="19" y="2"/>
                  </a:lnTo>
                  <a:lnTo>
                    <a:pt x="39" y="6"/>
                  </a:lnTo>
                  <a:lnTo>
                    <a:pt x="54" y="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83" name="Freeform 32"/>
            <p:cNvSpPr>
              <a:spLocks noChangeAspect="1"/>
            </p:cNvSpPr>
            <p:nvPr/>
          </p:nvSpPr>
          <p:spPr bwMode="auto">
            <a:xfrm rot="-767878">
              <a:off x="1727" y="1416"/>
              <a:ext cx="80" cy="9"/>
            </a:xfrm>
            <a:custGeom>
              <a:avLst/>
              <a:gdLst>
                <a:gd name="T0" fmla="*/ 0 w 95"/>
                <a:gd name="T1" fmla="*/ 1 h 18"/>
                <a:gd name="T2" fmla="*/ 3 w 95"/>
                <a:gd name="T3" fmla="*/ 1 h 18"/>
                <a:gd name="T4" fmla="*/ 6 w 95"/>
                <a:gd name="T5" fmla="*/ 0 h 18"/>
                <a:gd name="T6" fmla="*/ 8 w 95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18">
                  <a:moveTo>
                    <a:pt x="0" y="18"/>
                  </a:moveTo>
                  <a:lnTo>
                    <a:pt x="31" y="7"/>
                  </a:lnTo>
                  <a:lnTo>
                    <a:pt x="63" y="0"/>
                  </a:lnTo>
                  <a:lnTo>
                    <a:pt x="95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84" name="Freeform 33"/>
            <p:cNvSpPr>
              <a:spLocks noChangeAspect="1"/>
            </p:cNvSpPr>
            <p:nvPr/>
          </p:nvSpPr>
          <p:spPr bwMode="auto">
            <a:xfrm rot="-767878">
              <a:off x="1754" y="1451"/>
              <a:ext cx="79" cy="9"/>
            </a:xfrm>
            <a:custGeom>
              <a:avLst/>
              <a:gdLst>
                <a:gd name="T0" fmla="*/ 0 w 99"/>
                <a:gd name="T1" fmla="*/ 0 h 23"/>
                <a:gd name="T2" fmla="*/ 2 w 99"/>
                <a:gd name="T3" fmla="*/ 0 h 23"/>
                <a:gd name="T4" fmla="*/ 2 w 99"/>
                <a:gd name="T5" fmla="*/ 0 h 23"/>
                <a:gd name="T6" fmla="*/ 3 w 99"/>
                <a:gd name="T7" fmla="*/ 0 h 23"/>
                <a:gd name="T8" fmla="*/ 5 w 9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23">
                  <a:moveTo>
                    <a:pt x="0" y="23"/>
                  </a:moveTo>
                  <a:lnTo>
                    <a:pt x="21" y="10"/>
                  </a:lnTo>
                  <a:lnTo>
                    <a:pt x="47" y="2"/>
                  </a:lnTo>
                  <a:lnTo>
                    <a:pt x="73" y="0"/>
                  </a:lnTo>
                  <a:lnTo>
                    <a:pt x="99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85" name="Freeform 34"/>
            <p:cNvSpPr>
              <a:spLocks noChangeAspect="1"/>
            </p:cNvSpPr>
            <p:nvPr/>
          </p:nvSpPr>
          <p:spPr bwMode="auto">
            <a:xfrm rot="-767878">
              <a:off x="1780" y="1477"/>
              <a:ext cx="53" cy="18"/>
            </a:xfrm>
            <a:custGeom>
              <a:avLst/>
              <a:gdLst>
                <a:gd name="T0" fmla="*/ 0 w 61"/>
                <a:gd name="T1" fmla="*/ 1 h 30"/>
                <a:gd name="T2" fmla="*/ 3 w 61"/>
                <a:gd name="T3" fmla="*/ 1 h 30"/>
                <a:gd name="T4" fmla="*/ 9 w 6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30">
                  <a:moveTo>
                    <a:pt x="0" y="30"/>
                  </a:moveTo>
                  <a:lnTo>
                    <a:pt x="28" y="13"/>
                  </a:lnTo>
                  <a:lnTo>
                    <a:pt x="6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86" name="Freeform 35"/>
            <p:cNvSpPr>
              <a:spLocks noChangeAspect="1"/>
            </p:cNvSpPr>
            <p:nvPr/>
          </p:nvSpPr>
          <p:spPr bwMode="auto">
            <a:xfrm rot="-767878">
              <a:off x="1913" y="1337"/>
              <a:ext cx="142" cy="88"/>
            </a:xfrm>
            <a:custGeom>
              <a:avLst/>
              <a:gdLst>
                <a:gd name="T0" fmla="*/ 0 w 176"/>
                <a:gd name="T1" fmla="*/ 1 h 133"/>
                <a:gd name="T2" fmla="*/ 0 w 176"/>
                <a:gd name="T3" fmla="*/ 1 h 133"/>
                <a:gd name="T4" fmla="*/ 2 w 176"/>
                <a:gd name="T5" fmla="*/ 1 h 133"/>
                <a:gd name="T6" fmla="*/ 2 w 176"/>
                <a:gd name="T7" fmla="*/ 0 h 133"/>
                <a:gd name="T8" fmla="*/ 2 w 176"/>
                <a:gd name="T9" fmla="*/ 1 h 133"/>
                <a:gd name="T10" fmla="*/ 4 w 176"/>
                <a:gd name="T11" fmla="*/ 1 h 133"/>
                <a:gd name="T12" fmla="*/ 6 w 176"/>
                <a:gd name="T13" fmla="*/ 1 h 133"/>
                <a:gd name="T14" fmla="*/ 7 w 176"/>
                <a:gd name="T15" fmla="*/ 1 h 133"/>
                <a:gd name="T16" fmla="*/ 8 w 176"/>
                <a:gd name="T17" fmla="*/ 1 h 133"/>
                <a:gd name="T18" fmla="*/ 9 w 176"/>
                <a:gd name="T19" fmla="*/ 1 h 133"/>
                <a:gd name="T20" fmla="*/ 8 w 176"/>
                <a:gd name="T21" fmla="*/ 1 h 133"/>
                <a:gd name="T22" fmla="*/ 7 w 176"/>
                <a:gd name="T23" fmla="*/ 1 h 133"/>
                <a:gd name="T24" fmla="*/ 6 w 176"/>
                <a:gd name="T25" fmla="*/ 1 h 133"/>
                <a:gd name="T26" fmla="*/ 5 w 176"/>
                <a:gd name="T27" fmla="*/ 1 h 133"/>
                <a:gd name="T28" fmla="*/ 4 w 176"/>
                <a:gd name="T29" fmla="*/ 1 h 133"/>
                <a:gd name="T30" fmla="*/ 2 w 176"/>
                <a:gd name="T31" fmla="*/ 1 h 133"/>
                <a:gd name="T32" fmla="*/ 2 w 176"/>
                <a:gd name="T33" fmla="*/ 1 h 133"/>
                <a:gd name="T34" fmla="*/ 0 w 176"/>
                <a:gd name="T35" fmla="*/ 1 h 1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6" h="133">
                  <a:moveTo>
                    <a:pt x="0" y="54"/>
                  </a:moveTo>
                  <a:lnTo>
                    <a:pt x="0" y="32"/>
                  </a:lnTo>
                  <a:lnTo>
                    <a:pt x="8" y="13"/>
                  </a:lnTo>
                  <a:lnTo>
                    <a:pt x="21" y="0"/>
                  </a:lnTo>
                  <a:lnTo>
                    <a:pt x="56" y="2"/>
                  </a:lnTo>
                  <a:lnTo>
                    <a:pt x="88" y="10"/>
                  </a:lnTo>
                  <a:lnTo>
                    <a:pt x="118" y="28"/>
                  </a:lnTo>
                  <a:lnTo>
                    <a:pt x="144" y="49"/>
                  </a:lnTo>
                  <a:lnTo>
                    <a:pt x="164" y="77"/>
                  </a:lnTo>
                  <a:lnTo>
                    <a:pt x="176" y="108"/>
                  </a:lnTo>
                  <a:lnTo>
                    <a:pt x="161" y="120"/>
                  </a:lnTo>
                  <a:lnTo>
                    <a:pt x="142" y="131"/>
                  </a:lnTo>
                  <a:lnTo>
                    <a:pt x="120" y="133"/>
                  </a:lnTo>
                  <a:lnTo>
                    <a:pt x="99" y="131"/>
                  </a:lnTo>
                  <a:lnTo>
                    <a:pt x="79" y="105"/>
                  </a:lnTo>
                  <a:lnTo>
                    <a:pt x="56" y="84"/>
                  </a:lnTo>
                  <a:lnTo>
                    <a:pt x="30" y="6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87" name="Freeform 36"/>
            <p:cNvSpPr>
              <a:spLocks noChangeAspect="1"/>
            </p:cNvSpPr>
            <p:nvPr/>
          </p:nvSpPr>
          <p:spPr bwMode="auto">
            <a:xfrm rot="-767878">
              <a:off x="1922" y="1346"/>
              <a:ext cx="18" cy="17"/>
            </a:xfrm>
            <a:custGeom>
              <a:avLst/>
              <a:gdLst>
                <a:gd name="T0" fmla="*/ 2 w 24"/>
                <a:gd name="T1" fmla="*/ 0 h 30"/>
                <a:gd name="T2" fmla="*/ 2 w 24"/>
                <a:gd name="T3" fmla="*/ 1 h 30"/>
                <a:gd name="T4" fmla="*/ 2 w 24"/>
                <a:gd name="T5" fmla="*/ 1 h 30"/>
                <a:gd name="T6" fmla="*/ 0 w 24"/>
                <a:gd name="T7" fmla="*/ 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0">
                  <a:moveTo>
                    <a:pt x="24" y="0"/>
                  </a:moveTo>
                  <a:lnTo>
                    <a:pt x="13" y="6"/>
                  </a:lnTo>
                  <a:lnTo>
                    <a:pt x="7" y="17"/>
                  </a:lnTo>
                  <a:lnTo>
                    <a:pt x="0" y="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88" name="Freeform 37"/>
            <p:cNvSpPr>
              <a:spLocks noChangeAspect="1"/>
            </p:cNvSpPr>
            <p:nvPr/>
          </p:nvSpPr>
          <p:spPr bwMode="auto">
            <a:xfrm rot="-767878">
              <a:off x="1621" y="1407"/>
              <a:ext cx="425" cy="246"/>
            </a:xfrm>
            <a:custGeom>
              <a:avLst/>
              <a:gdLst>
                <a:gd name="T0" fmla="*/ 0 w 544"/>
                <a:gd name="T1" fmla="*/ 1 h 403"/>
                <a:gd name="T2" fmla="*/ 2 w 544"/>
                <a:gd name="T3" fmla="*/ 1 h 403"/>
                <a:gd name="T4" fmla="*/ 2 w 544"/>
                <a:gd name="T5" fmla="*/ 1 h 403"/>
                <a:gd name="T6" fmla="*/ 2 w 544"/>
                <a:gd name="T7" fmla="*/ 1 h 403"/>
                <a:gd name="T8" fmla="*/ 3 w 544"/>
                <a:gd name="T9" fmla="*/ 1 h 403"/>
                <a:gd name="T10" fmla="*/ 4 w 544"/>
                <a:gd name="T11" fmla="*/ 1 h 403"/>
                <a:gd name="T12" fmla="*/ 5 w 544"/>
                <a:gd name="T13" fmla="*/ 1 h 403"/>
                <a:gd name="T14" fmla="*/ 7 w 544"/>
                <a:gd name="T15" fmla="*/ 1 h 403"/>
                <a:gd name="T16" fmla="*/ 8 w 544"/>
                <a:gd name="T17" fmla="*/ 1 h 403"/>
                <a:gd name="T18" fmla="*/ 10 w 544"/>
                <a:gd name="T19" fmla="*/ 1 h 403"/>
                <a:gd name="T20" fmla="*/ 10 w 544"/>
                <a:gd name="T21" fmla="*/ 1 h 403"/>
                <a:gd name="T22" fmla="*/ 11 w 544"/>
                <a:gd name="T23" fmla="*/ 1 h 403"/>
                <a:gd name="T24" fmla="*/ 13 w 544"/>
                <a:gd name="T25" fmla="*/ 1 h 403"/>
                <a:gd name="T26" fmla="*/ 14 w 544"/>
                <a:gd name="T27" fmla="*/ 1 h 403"/>
                <a:gd name="T28" fmla="*/ 16 w 544"/>
                <a:gd name="T29" fmla="*/ 1 h 403"/>
                <a:gd name="T30" fmla="*/ 17 w 544"/>
                <a:gd name="T31" fmla="*/ 1 h 403"/>
                <a:gd name="T32" fmla="*/ 16 w 544"/>
                <a:gd name="T33" fmla="*/ 1 h 403"/>
                <a:gd name="T34" fmla="*/ 16 w 544"/>
                <a:gd name="T35" fmla="*/ 1 h 403"/>
                <a:gd name="T36" fmla="*/ 13 w 544"/>
                <a:gd name="T37" fmla="*/ 0 h 403"/>
                <a:gd name="T38" fmla="*/ 11 w 544"/>
                <a:gd name="T39" fmla="*/ 1 h 40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44" h="403">
                  <a:moveTo>
                    <a:pt x="0" y="62"/>
                  </a:moveTo>
                  <a:lnTo>
                    <a:pt x="24" y="77"/>
                  </a:lnTo>
                  <a:lnTo>
                    <a:pt x="39" y="133"/>
                  </a:lnTo>
                  <a:lnTo>
                    <a:pt x="61" y="187"/>
                  </a:lnTo>
                  <a:lnTo>
                    <a:pt x="91" y="239"/>
                  </a:lnTo>
                  <a:lnTo>
                    <a:pt x="123" y="287"/>
                  </a:lnTo>
                  <a:lnTo>
                    <a:pt x="164" y="332"/>
                  </a:lnTo>
                  <a:lnTo>
                    <a:pt x="208" y="371"/>
                  </a:lnTo>
                  <a:lnTo>
                    <a:pt x="255" y="403"/>
                  </a:lnTo>
                  <a:lnTo>
                    <a:pt x="292" y="401"/>
                  </a:lnTo>
                  <a:lnTo>
                    <a:pt x="328" y="390"/>
                  </a:lnTo>
                  <a:lnTo>
                    <a:pt x="361" y="373"/>
                  </a:lnTo>
                  <a:lnTo>
                    <a:pt x="389" y="349"/>
                  </a:lnTo>
                  <a:lnTo>
                    <a:pt x="443" y="265"/>
                  </a:lnTo>
                  <a:lnTo>
                    <a:pt x="494" y="181"/>
                  </a:lnTo>
                  <a:lnTo>
                    <a:pt x="544" y="92"/>
                  </a:lnTo>
                  <a:lnTo>
                    <a:pt x="510" y="56"/>
                  </a:lnTo>
                  <a:lnTo>
                    <a:pt x="471" y="25"/>
                  </a:lnTo>
                  <a:lnTo>
                    <a:pt x="428" y="0"/>
                  </a:lnTo>
                  <a:lnTo>
                    <a:pt x="356" y="9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89" name="Freeform 38"/>
            <p:cNvSpPr>
              <a:spLocks noChangeAspect="1"/>
            </p:cNvSpPr>
            <p:nvPr/>
          </p:nvSpPr>
          <p:spPr bwMode="auto">
            <a:xfrm rot="-767878">
              <a:off x="1895" y="1425"/>
              <a:ext cx="45" cy="17"/>
            </a:xfrm>
            <a:custGeom>
              <a:avLst/>
              <a:gdLst>
                <a:gd name="T0" fmla="*/ 0 w 54"/>
                <a:gd name="T1" fmla="*/ 0 h 38"/>
                <a:gd name="T2" fmla="*/ 3 w 54"/>
                <a:gd name="T3" fmla="*/ 0 h 38"/>
                <a:gd name="T4" fmla="*/ 3 w 54"/>
                <a:gd name="T5" fmla="*/ 0 h 38"/>
                <a:gd name="T6" fmla="*/ 4 w 54"/>
                <a:gd name="T7" fmla="*/ 0 h 38"/>
                <a:gd name="T8" fmla="*/ 5 w 54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8">
                  <a:moveTo>
                    <a:pt x="0" y="0"/>
                  </a:moveTo>
                  <a:lnTo>
                    <a:pt x="17" y="4"/>
                  </a:lnTo>
                  <a:lnTo>
                    <a:pt x="33" y="12"/>
                  </a:lnTo>
                  <a:lnTo>
                    <a:pt x="46" y="23"/>
                  </a:lnTo>
                  <a:lnTo>
                    <a:pt x="54" y="3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90" name="Line 39"/>
            <p:cNvSpPr>
              <a:spLocks noChangeAspect="1" noChangeShapeType="1"/>
            </p:cNvSpPr>
            <p:nvPr/>
          </p:nvSpPr>
          <p:spPr bwMode="auto">
            <a:xfrm rot="-767878">
              <a:off x="1940" y="1310"/>
              <a:ext cx="17" cy="3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91" name="Freeform 40"/>
            <p:cNvSpPr>
              <a:spLocks noChangeAspect="1"/>
            </p:cNvSpPr>
            <p:nvPr/>
          </p:nvSpPr>
          <p:spPr bwMode="auto">
            <a:xfrm rot="-767878">
              <a:off x="1833" y="1530"/>
              <a:ext cx="18" cy="35"/>
            </a:xfrm>
            <a:custGeom>
              <a:avLst/>
              <a:gdLst>
                <a:gd name="T0" fmla="*/ 0 w 17"/>
                <a:gd name="T1" fmla="*/ 0 h 62"/>
                <a:gd name="T2" fmla="*/ 25 w 17"/>
                <a:gd name="T3" fmla="*/ 1 h 62"/>
                <a:gd name="T4" fmla="*/ 36 w 17"/>
                <a:gd name="T5" fmla="*/ 1 h 62"/>
                <a:gd name="T6" fmla="*/ 36 w 17"/>
                <a:gd name="T7" fmla="*/ 1 h 62"/>
                <a:gd name="T8" fmla="*/ 32 w 17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2">
                  <a:moveTo>
                    <a:pt x="0" y="0"/>
                  </a:moveTo>
                  <a:lnTo>
                    <a:pt x="11" y="13"/>
                  </a:lnTo>
                  <a:lnTo>
                    <a:pt x="17" y="28"/>
                  </a:lnTo>
                  <a:lnTo>
                    <a:pt x="17" y="45"/>
                  </a:lnTo>
                  <a:lnTo>
                    <a:pt x="15" y="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92" name="Freeform 41"/>
            <p:cNvSpPr>
              <a:spLocks noChangeAspect="1"/>
            </p:cNvSpPr>
            <p:nvPr/>
          </p:nvSpPr>
          <p:spPr bwMode="auto">
            <a:xfrm rot="-767878">
              <a:off x="1851" y="1504"/>
              <a:ext cx="27" cy="52"/>
            </a:xfrm>
            <a:custGeom>
              <a:avLst/>
              <a:gdLst>
                <a:gd name="T0" fmla="*/ 0 w 39"/>
                <a:gd name="T1" fmla="*/ 0 h 77"/>
                <a:gd name="T2" fmla="*/ 1 w 39"/>
                <a:gd name="T3" fmla="*/ 1 h 77"/>
                <a:gd name="T4" fmla="*/ 1 w 39"/>
                <a:gd name="T5" fmla="*/ 1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7">
                  <a:moveTo>
                    <a:pt x="0" y="0"/>
                  </a:moveTo>
                  <a:lnTo>
                    <a:pt x="24" y="36"/>
                  </a:lnTo>
                  <a:lnTo>
                    <a:pt x="39" y="7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93" name="Freeform 42"/>
            <p:cNvSpPr>
              <a:spLocks noChangeAspect="1"/>
            </p:cNvSpPr>
            <p:nvPr/>
          </p:nvSpPr>
          <p:spPr bwMode="auto">
            <a:xfrm rot="-767878">
              <a:off x="1816" y="1530"/>
              <a:ext cx="9" cy="18"/>
            </a:xfrm>
            <a:custGeom>
              <a:avLst/>
              <a:gdLst>
                <a:gd name="T0" fmla="*/ 0 w 6"/>
                <a:gd name="T1" fmla="*/ 0 h 39"/>
                <a:gd name="T2" fmla="*/ 1850 w 6"/>
                <a:gd name="T3" fmla="*/ 0 h 39"/>
                <a:gd name="T4" fmla="*/ 1850 w 6"/>
                <a:gd name="T5" fmla="*/ 0 h 39"/>
                <a:gd name="T6" fmla="*/ 0 w 6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9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  <a:lnTo>
                    <a:pt x="0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94" name="Freeform 43"/>
            <p:cNvSpPr>
              <a:spLocks noChangeAspect="1"/>
            </p:cNvSpPr>
            <p:nvPr/>
          </p:nvSpPr>
          <p:spPr bwMode="auto">
            <a:xfrm rot="-767878">
              <a:off x="1851" y="1214"/>
              <a:ext cx="44" cy="44"/>
            </a:xfrm>
            <a:custGeom>
              <a:avLst/>
              <a:gdLst>
                <a:gd name="T0" fmla="*/ 3 w 54"/>
                <a:gd name="T1" fmla="*/ 0 h 78"/>
                <a:gd name="T2" fmla="*/ 2 w 54"/>
                <a:gd name="T3" fmla="*/ 1 h 78"/>
                <a:gd name="T4" fmla="*/ 0 w 54"/>
                <a:gd name="T5" fmla="*/ 1 h 78"/>
                <a:gd name="T6" fmla="*/ 0 w 54"/>
                <a:gd name="T7" fmla="*/ 1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lnTo>
                    <a:pt x="30" y="41"/>
                  </a:lnTo>
                  <a:lnTo>
                    <a:pt x="0" y="78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95" name="Freeform 44"/>
            <p:cNvSpPr>
              <a:spLocks noChangeAspect="1"/>
            </p:cNvSpPr>
            <p:nvPr/>
          </p:nvSpPr>
          <p:spPr bwMode="auto">
            <a:xfrm rot="-767878">
              <a:off x="1727" y="1231"/>
              <a:ext cx="36" cy="27"/>
            </a:xfrm>
            <a:custGeom>
              <a:avLst/>
              <a:gdLst>
                <a:gd name="T0" fmla="*/ 0 w 46"/>
                <a:gd name="T1" fmla="*/ 0 h 39"/>
                <a:gd name="T2" fmla="*/ 2 w 46"/>
                <a:gd name="T3" fmla="*/ 1 h 39"/>
                <a:gd name="T4" fmla="*/ 2 w 46"/>
                <a:gd name="T5" fmla="*/ 1 h 39"/>
                <a:gd name="T6" fmla="*/ 2 w 46"/>
                <a:gd name="T7" fmla="*/ 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9">
                  <a:moveTo>
                    <a:pt x="0" y="0"/>
                  </a:moveTo>
                  <a:lnTo>
                    <a:pt x="11" y="17"/>
                  </a:lnTo>
                  <a:lnTo>
                    <a:pt x="28" y="30"/>
                  </a:lnTo>
                  <a:lnTo>
                    <a:pt x="46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96" name="Line 45"/>
            <p:cNvSpPr>
              <a:spLocks noChangeAspect="1" noChangeShapeType="1"/>
            </p:cNvSpPr>
            <p:nvPr/>
          </p:nvSpPr>
          <p:spPr bwMode="auto">
            <a:xfrm rot="-767878">
              <a:off x="1878" y="1258"/>
              <a:ext cx="9" cy="14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97" name="Freeform 46"/>
            <p:cNvSpPr>
              <a:spLocks noChangeAspect="1"/>
            </p:cNvSpPr>
            <p:nvPr/>
          </p:nvSpPr>
          <p:spPr bwMode="auto">
            <a:xfrm rot="-767878">
              <a:off x="1612" y="1486"/>
              <a:ext cx="18" cy="35"/>
            </a:xfrm>
            <a:custGeom>
              <a:avLst/>
              <a:gdLst>
                <a:gd name="T0" fmla="*/ 0 w 20"/>
                <a:gd name="T1" fmla="*/ 0 h 64"/>
                <a:gd name="T2" fmla="*/ 5 w 20"/>
                <a:gd name="T3" fmla="*/ 1 h 64"/>
                <a:gd name="T4" fmla="*/ 5 w 20"/>
                <a:gd name="T5" fmla="*/ 1 h 64"/>
                <a:gd name="T6" fmla="*/ 5 w 20"/>
                <a:gd name="T7" fmla="*/ 1 h 64"/>
                <a:gd name="T8" fmla="*/ 5 w 20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4">
                  <a:moveTo>
                    <a:pt x="0" y="0"/>
                  </a:moveTo>
                  <a:lnTo>
                    <a:pt x="10" y="13"/>
                  </a:lnTo>
                  <a:lnTo>
                    <a:pt x="17" y="30"/>
                  </a:lnTo>
                  <a:lnTo>
                    <a:pt x="20" y="45"/>
                  </a:lnTo>
                  <a:lnTo>
                    <a:pt x="17" y="6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98" name="Freeform 47"/>
            <p:cNvSpPr>
              <a:spLocks noChangeAspect="1"/>
            </p:cNvSpPr>
            <p:nvPr/>
          </p:nvSpPr>
          <p:spPr bwMode="auto">
            <a:xfrm rot="-767878">
              <a:off x="1771" y="1565"/>
              <a:ext cx="27" cy="35"/>
            </a:xfrm>
            <a:custGeom>
              <a:avLst/>
              <a:gdLst>
                <a:gd name="T0" fmla="*/ 0 w 42"/>
                <a:gd name="T1" fmla="*/ 0 h 45"/>
                <a:gd name="T2" fmla="*/ 1 w 42"/>
                <a:gd name="T3" fmla="*/ 0 h 45"/>
                <a:gd name="T4" fmla="*/ 1 w 42"/>
                <a:gd name="T5" fmla="*/ 2 h 45"/>
                <a:gd name="T6" fmla="*/ 1 w 42"/>
                <a:gd name="T7" fmla="*/ 2 h 45"/>
                <a:gd name="T8" fmla="*/ 1 w 42"/>
                <a:gd name="T9" fmla="*/ 2 h 45"/>
                <a:gd name="T10" fmla="*/ 1 w 42"/>
                <a:gd name="T11" fmla="*/ 2 h 45"/>
                <a:gd name="T12" fmla="*/ 1 w 42"/>
                <a:gd name="T13" fmla="*/ 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lnTo>
                    <a:pt x="13" y="0"/>
                  </a:lnTo>
                  <a:lnTo>
                    <a:pt x="25" y="3"/>
                  </a:lnTo>
                  <a:lnTo>
                    <a:pt x="35" y="10"/>
                  </a:lnTo>
                  <a:lnTo>
                    <a:pt x="41" y="20"/>
                  </a:lnTo>
                  <a:lnTo>
                    <a:pt x="42" y="32"/>
                  </a:lnTo>
                  <a:lnTo>
                    <a:pt x="41" y="4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5899" name="Group 48"/>
            <p:cNvGrpSpPr>
              <a:grpSpLocks noChangeAspect="1"/>
            </p:cNvGrpSpPr>
            <p:nvPr/>
          </p:nvGrpSpPr>
          <p:grpSpPr bwMode="auto">
            <a:xfrm rot="-767878">
              <a:off x="1701" y="941"/>
              <a:ext cx="256" cy="18"/>
              <a:chOff x="3172" y="1618"/>
              <a:chExt cx="339" cy="28"/>
            </a:xfrm>
          </p:grpSpPr>
          <p:sp>
            <p:nvSpPr>
              <p:cNvPr id="65908" name="Freeform 49"/>
              <p:cNvSpPr>
                <a:spLocks noChangeAspect="1"/>
              </p:cNvSpPr>
              <p:nvPr/>
            </p:nvSpPr>
            <p:spPr bwMode="auto">
              <a:xfrm>
                <a:off x="3172" y="1634"/>
                <a:ext cx="121" cy="12"/>
              </a:xfrm>
              <a:custGeom>
                <a:avLst/>
                <a:gdLst>
                  <a:gd name="T0" fmla="*/ 0 w 121"/>
                  <a:gd name="T1" fmla="*/ 12 h 12"/>
                  <a:gd name="T2" fmla="*/ 30 w 121"/>
                  <a:gd name="T3" fmla="*/ 4 h 12"/>
                  <a:gd name="T4" fmla="*/ 61 w 121"/>
                  <a:gd name="T5" fmla="*/ 0 h 12"/>
                  <a:gd name="T6" fmla="*/ 91 w 121"/>
                  <a:gd name="T7" fmla="*/ 2 h 12"/>
                  <a:gd name="T8" fmla="*/ 121 w 121"/>
                  <a:gd name="T9" fmla="*/ 1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">
                    <a:moveTo>
                      <a:pt x="0" y="12"/>
                    </a:moveTo>
                    <a:lnTo>
                      <a:pt x="30" y="4"/>
                    </a:lnTo>
                    <a:lnTo>
                      <a:pt x="61" y="0"/>
                    </a:lnTo>
                    <a:lnTo>
                      <a:pt x="91" y="2"/>
                    </a:lnTo>
                    <a:lnTo>
                      <a:pt x="121" y="10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909" name="Freeform 50"/>
              <p:cNvSpPr>
                <a:spLocks noChangeAspect="1"/>
              </p:cNvSpPr>
              <p:nvPr/>
            </p:nvSpPr>
            <p:spPr bwMode="auto">
              <a:xfrm>
                <a:off x="3392" y="1618"/>
                <a:ext cx="119" cy="16"/>
              </a:xfrm>
              <a:custGeom>
                <a:avLst/>
                <a:gdLst>
                  <a:gd name="T0" fmla="*/ 119 w 119"/>
                  <a:gd name="T1" fmla="*/ 7 h 16"/>
                  <a:gd name="T2" fmla="*/ 89 w 119"/>
                  <a:gd name="T3" fmla="*/ 0 h 16"/>
                  <a:gd name="T4" fmla="*/ 59 w 119"/>
                  <a:gd name="T5" fmla="*/ 0 h 16"/>
                  <a:gd name="T6" fmla="*/ 28 w 119"/>
                  <a:gd name="T7" fmla="*/ 5 h 16"/>
                  <a:gd name="T8" fmla="*/ 0 w 119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">
                    <a:moveTo>
                      <a:pt x="119" y="7"/>
                    </a:moveTo>
                    <a:lnTo>
                      <a:pt x="89" y="0"/>
                    </a:lnTo>
                    <a:lnTo>
                      <a:pt x="59" y="0"/>
                    </a:lnTo>
                    <a:lnTo>
                      <a:pt x="28" y="5"/>
                    </a:lnTo>
                    <a:lnTo>
                      <a:pt x="0" y="16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5900" name="Freeform 51"/>
            <p:cNvSpPr>
              <a:spLocks noChangeAspect="1"/>
            </p:cNvSpPr>
            <p:nvPr/>
          </p:nvSpPr>
          <p:spPr bwMode="auto">
            <a:xfrm rot="-767878">
              <a:off x="1568" y="880"/>
              <a:ext cx="425" cy="140"/>
            </a:xfrm>
            <a:custGeom>
              <a:avLst/>
              <a:gdLst>
                <a:gd name="T0" fmla="*/ 11 w 550"/>
                <a:gd name="T1" fmla="*/ 0 h 231"/>
                <a:gd name="T2" fmla="*/ 13 w 550"/>
                <a:gd name="T3" fmla="*/ 1 h 231"/>
                <a:gd name="T4" fmla="*/ 14 w 550"/>
                <a:gd name="T5" fmla="*/ 1 h 231"/>
                <a:gd name="T6" fmla="*/ 15 w 550"/>
                <a:gd name="T7" fmla="*/ 1 h 231"/>
                <a:gd name="T8" fmla="*/ 13 w 550"/>
                <a:gd name="T9" fmla="*/ 1 h 231"/>
                <a:gd name="T10" fmla="*/ 13 w 550"/>
                <a:gd name="T11" fmla="*/ 1 h 231"/>
                <a:gd name="T12" fmla="*/ 13 w 550"/>
                <a:gd name="T13" fmla="*/ 1 h 231"/>
                <a:gd name="T14" fmla="*/ 12 w 550"/>
                <a:gd name="T15" fmla="*/ 1 h 231"/>
                <a:gd name="T16" fmla="*/ 10 w 550"/>
                <a:gd name="T17" fmla="*/ 1 h 231"/>
                <a:gd name="T18" fmla="*/ 12 w 550"/>
                <a:gd name="T19" fmla="*/ 1 h 231"/>
                <a:gd name="T20" fmla="*/ 10 w 550"/>
                <a:gd name="T21" fmla="*/ 1 h 231"/>
                <a:gd name="T22" fmla="*/ 9 w 550"/>
                <a:gd name="T23" fmla="*/ 1 h 231"/>
                <a:gd name="T24" fmla="*/ 9 w 550"/>
                <a:gd name="T25" fmla="*/ 1 h 231"/>
                <a:gd name="T26" fmla="*/ 10 w 550"/>
                <a:gd name="T27" fmla="*/ 1 h 231"/>
                <a:gd name="T28" fmla="*/ 9 w 550"/>
                <a:gd name="T29" fmla="*/ 1 h 231"/>
                <a:gd name="T30" fmla="*/ 8 w 550"/>
                <a:gd name="T31" fmla="*/ 1 h 231"/>
                <a:gd name="T32" fmla="*/ 6 w 550"/>
                <a:gd name="T33" fmla="*/ 1 h 231"/>
                <a:gd name="T34" fmla="*/ 8 w 550"/>
                <a:gd name="T35" fmla="*/ 1 h 231"/>
                <a:gd name="T36" fmla="*/ 6 w 550"/>
                <a:gd name="T37" fmla="*/ 1 h 231"/>
                <a:gd name="T38" fmla="*/ 5 w 550"/>
                <a:gd name="T39" fmla="*/ 1 h 231"/>
                <a:gd name="T40" fmla="*/ 5 w 550"/>
                <a:gd name="T41" fmla="*/ 1 h 231"/>
                <a:gd name="T42" fmla="*/ 6 w 550"/>
                <a:gd name="T43" fmla="*/ 1 h 231"/>
                <a:gd name="T44" fmla="*/ 5 w 550"/>
                <a:gd name="T45" fmla="*/ 1 h 231"/>
                <a:gd name="T46" fmla="*/ 4 w 550"/>
                <a:gd name="T47" fmla="*/ 1 h 231"/>
                <a:gd name="T48" fmla="*/ 3 w 550"/>
                <a:gd name="T49" fmla="*/ 1 h 231"/>
                <a:gd name="T50" fmla="*/ 3 w 550"/>
                <a:gd name="T51" fmla="*/ 1 h 231"/>
                <a:gd name="T52" fmla="*/ 2 w 550"/>
                <a:gd name="T53" fmla="*/ 1 h 231"/>
                <a:gd name="T54" fmla="*/ 2 w 550"/>
                <a:gd name="T55" fmla="*/ 1 h 231"/>
                <a:gd name="T56" fmla="*/ 2 w 550"/>
                <a:gd name="T57" fmla="*/ 1 h 231"/>
                <a:gd name="T58" fmla="*/ 2 w 550"/>
                <a:gd name="T59" fmla="*/ 1 h 231"/>
                <a:gd name="T60" fmla="*/ 6 w 550"/>
                <a:gd name="T61" fmla="*/ 1 h 231"/>
                <a:gd name="T62" fmla="*/ 10 w 550"/>
                <a:gd name="T63" fmla="*/ 1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50" h="231">
                  <a:moveTo>
                    <a:pt x="367" y="5"/>
                  </a:moveTo>
                  <a:lnTo>
                    <a:pt x="399" y="0"/>
                  </a:lnTo>
                  <a:lnTo>
                    <a:pt x="432" y="0"/>
                  </a:lnTo>
                  <a:lnTo>
                    <a:pt x="462" y="9"/>
                  </a:lnTo>
                  <a:lnTo>
                    <a:pt x="490" y="24"/>
                  </a:lnTo>
                  <a:lnTo>
                    <a:pt x="516" y="43"/>
                  </a:lnTo>
                  <a:lnTo>
                    <a:pt x="535" y="67"/>
                  </a:lnTo>
                  <a:lnTo>
                    <a:pt x="550" y="97"/>
                  </a:lnTo>
                  <a:lnTo>
                    <a:pt x="518" y="74"/>
                  </a:lnTo>
                  <a:lnTo>
                    <a:pt x="479" y="56"/>
                  </a:lnTo>
                  <a:lnTo>
                    <a:pt x="440" y="48"/>
                  </a:lnTo>
                  <a:lnTo>
                    <a:pt x="462" y="82"/>
                  </a:lnTo>
                  <a:lnTo>
                    <a:pt x="477" y="121"/>
                  </a:lnTo>
                  <a:lnTo>
                    <a:pt x="464" y="95"/>
                  </a:lnTo>
                  <a:lnTo>
                    <a:pt x="445" y="76"/>
                  </a:lnTo>
                  <a:lnTo>
                    <a:pt x="421" y="63"/>
                  </a:lnTo>
                  <a:lnTo>
                    <a:pt x="395" y="56"/>
                  </a:lnTo>
                  <a:lnTo>
                    <a:pt x="367" y="61"/>
                  </a:lnTo>
                  <a:lnTo>
                    <a:pt x="401" y="97"/>
                  </a:lnTo>
                  <a:lnTo>
                    <a:pt x="427" y="138"/>
                  </a:lnTo>
                  <a:lnTo>
                    <a:pt x="410" y="115"/>
                  </a:lnTo>
                  <a:lnTo>
                    <a:pt x="388" y="93"/>
                  </a:lnTo>
                  <a:lnTo>
                    <a:pt x="363" y="78"/>
                  </a:lnTo>
                  <a:lnTo>
                    <a:pt x="335" y="65"/>
                  </a:lnTo>
                  <a:lnTo>
                    <a:pt x="306" y="61"/>
                  </a:lnTo>
                  <a:lnTo>
                    <a:pt x="328" y="74"/>
                  </a:lnTo>
                  <a:lnTo>
                    <a:pt x="347" y="91"/>
                  </a:lnTo>
                  <a:lnTo>
                    <a:pt x="360" y="115"/>
                  </a:lnTo>
                  <a:lnTo>
                    <a:pt x="367" y="138"/>
                  </a:lnTo>
                  <a:lnTo>
                    <a:pt x="345" y="117"/>
                  </a:lnTo>
                  <a:lnTo>
                    <a:pt x="319" y="99"/>
                  </a:lnTo>
                  <a:lnTo>
                    <a:pt x="289" y="87"/>
                  </a:lnTo>
                  <a:lnTo>
                    <a:pt x="259" y="78"/>
                  </a:lnTo>
                  <a:lnTo>
                    <a:pt x="227" y="78"/>
                  </a:lnTo>
                  <a:lnTo>
                    <a:pt x="253" y="99"/>
                  </a:lnTo>
                  <a:lnTo>
                    <a:pt x="276" y="128"/>
                  </a:lnTo>
                  <a:lnTo>
                    <a:pt x="253" y="106"/>
                  </a:lnTo>
                  <a:lnTo>
                    <a:pt x="225" y="93"/>
                  </a:lnTo>
                  <a:lnTo>
                    <a:pt x="196" y="89"/>
                  </a:lnTo>
                  <a:lnTo>
                    <a:pt x="166" y="91"/>
                  </a:lnTo>
                  <a:lnTo>
                    <a:pt x="184" y="95"/>
                  </a:lnTo>
                  <a:lnTo>
                    <a:pt x="196" y="106"/>
                  </a:lnTo>
                  <a:lnTo>
                    <a:pt x="207" y="121"/>
                  </a:lnTo>
                  <a:lnTo>
                    <a:pt x="214" y="138"/>
                  </a:lnTo>
                  <a:lnTo>
                    <a:pt x="203" y="121"/>
                  </a:lnTo>
                  <a:lnTo>
                    <a:pt x="186" y="108"/>
                  </a:lnTo>
                  <a:lnTo>
                    <a:pt x="166" y="102"/>
                  </a:lnTo>
                  <a:lnTo>
                    <a:pt x="145" y="104"/>
                  </a:lnTo>
                  <a:lnTo>
                    <a:pt x="125" y="112"/>
                  </a:lnTo>
                  <a:lnTo>
                    <a:pt x="110" y="128"/>
                  </a:lnTo>
                  <a:lnTo>
                    <a:pt x="104" y="162"/>
                  </a:lnTo>
                  <a:lnTo>
                    <a:pt x="102" y="197"/>
                  </a:lnTo>
                  <a:lnTo>
                    <a:pt x="104" y="231"/>
                  </a:lnTo>
                  <a:lnTo>
                    <a:pt x="74" y="231"/>
                  </a:lnTo>
                  <a:lnTo>
                    <a:pt x="61" y="181"/>
                  </a:lnTo>
                  <a:lnTo>
                    <a:pt x="52" y="166"/>
                  </a:lnTo>
                  <a:lnTo>
                    <a:pt x="37" y="156"/>
                  </a:lnTo>
                  <a:lnTo>
                    <a:pt x="20" y="149"/>
                  </a:lnTo>
                  <a:lnTo>
                    <a:pt x="0" y="151"/>
                  </a:lnTo>
                  <a:lnTo>
                    <a:pt x="69" y="112"/>
                  </a:lnTo>
                  <a:lnTo>
                    <a:pt x="140" y="78"/>
                  </a:lnTo>
                  <a:lnTo>
                    <a:pt x="214" y="48"/>
                  </a:lnTo>
                  <a:lnTo>
                    <a:pt x="289" y="24"/>
                  </a:lnTo>
                  <a:lnTo>
                    <a:pt x="367" y="5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901" name="Freeform 53"/>
            <p:cNvSpPr>
              <a:spLocks/>
            </p:cNvSpPr>
            <p:nvPr/>
          </p:nvSpPr>
          <p:spPr bwMode="auto">
            <a:xfrm>
              <a:off x="1656" y="810"/>
              <a:ext cx="293" cy="140"/>
            </a:xfrm>
            <a:custGeom>
              <a:avLst/>
              <a:gdLst>
                <a:gd name="T0" fmla="*/ 0 w 33"/>
                <a:gd name="T1" fmla="*/ 2147483646 h 16"/>
                <a:gd name="T2" fmla="*/ 2147483646 w 33"/>
                <a:gd name="T3" fmla="*/ 2147483646 h 16"/>
                <a:gd name="T4" fmla="*/ 2147483646 w 33"/>
                <a:gd name="T5" fmla="*/ 2147483646 h 16"/>
                <a:gd name="T6" fmla="*/ 2147483646 w 33"/>
                <a:gd name="T7" fmla="*/ 2147483646 h 16"/>
                <a:gd name="T8" fmla="*/ 2147483646 w 33"/>
                <a:gd name="T9" fmla="*/ 2147483646 h 16"/>
                <a:gd name="T10" fmla="*/ 2147483646 w 33"/>
                <a:gd name="T11" fmla="*/ 0 h 16"/>
                <a:gd name="T12" fmla="*/ 2147483646 w 33"/>
                <a:gd name="T13" fmla="*/ 2147483646 h 16"/>
                <a:gd name="T14" fmla="*/ 2147483646 w 33"/>
                <a:gd name="T15" fmla="*/ 2147483646 h 16"/>
                <a:gd name="T16" fmla="*/ 2147483646 w 33"/>
                <a:gd name="T17" fmla="*/ 2147483646 h 16"/>
                <a:gd name="T18" fmla="*/ 0 w 33"/>
                <a:gd name="T19" fmla="*/ 214748364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6">
                  <a:moveTo>
                    <a:pt x="0" y="16"/>
                  </a:moveTo>
                  <a:lnTo>
                    <a:pt x="5" y="10"/>
                  </a:lnTo>
                  <a:lnTo>
                    <a:pt x="9" y="6"/>
                  </a:lnTo>
                  <a:lnTo>
                    <a:pt x="16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902" name="Freeform 54"/>
            <p:cNvSpPr>
              <a:spLocks/>
            </p:cNvSpPr>
            <p:nvPr/>
          </p:nvSpPr>
          <p:spPr bwMode="auto">
            <a:xfrm>
              <a:off x="1904" y="827"/>
              <a:ext cx="62" cy="27"/>
            </a:xfrm>
            <a:custGeom>
              <a:avLst/>
              <a:gdLst>
                <a:gd name="T0" fmla="*/ 0 w 7"/>
                <a:gd name="T1" fmla="*/ 2147483646 h 3"/>
                <a:gd name="T2" fmla="*/ 2147483646 w 7"/>
                <a:gd name="T3" fmla="*/ 2147483646 h 3"/>
                <a:gd name="T4" fmla="*/ 2147483646 w 7"/>
                <a:gd name="T5" fmla="*/ 2147483646 h 3"/>
                <a:gd name="T6" fmla="*/ 2147483646 w 7"/>
                <a:gd name="T7" fmla="*/ 0 h 3"/>
                <a:gd name="T8" fmla="*/ 2147483646 w 7"/>
                <a:gd name="T9" fmla="*/ 0 h 3"/>
                <a:gd name="T10" fmla="*/ 2147483646 w 7"/>
                <a:gd name="T11" fmla="*/ 2147483646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5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1" y="2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903" name="Freeform 55"/>
            <p:cNvSpPr>
              <a:spLocks/>
            </p:cNvSpPr>
            <p:nvPr/>
          </p:nvSpPr>
          <p:spPr bwMode="auto">
            <a:xfrm>
              <a:off x="1559" y="1196"/>
              <a:ext cx="460" cy="466"/>
            </a:xfrm>
            <a:custGeom>
              <a:avLst/>
              <a:gdLst>
                <a:gd name="T0" fmla="*/ 2147483646 w 52"/>
                <a:gd name="T1" fmla="*/ 2147483646 h 53"/>
                <a:gd name="T2" fmla="*/ 2147483646 w 52"/>
                <a:gd name="T3" fmla="*/ 2147483646 h 53"/>
                <a:gd name="T4" fmla="*/ 2147483646 w 52"/>
                <a:gd name="T5" fmla="*/ 2147483646 h 53"/>
                <a:gd name="T6" fmla="*/ 2147483646 w 52"/>
                <a:gd name="T7" fmla="*/ 2147483646 h 53"/>
                <a:gd name="T8" fmla="*/ 2147483646 w 52"/>
                <a:gd name="T9" fmla="*/ 2147483646 h 53"/>
                <a:gd name="T10" fmla="*/ 2147483646 w 52"/>
                <a:gd name="T11" fmla="*/ 2147483646 h 53"/>
                <a:gd name="T12" fmla="*/ 2147483646 w 52"/>
                <a:gd name="T13" fmla="*/ 2147483646 h 53"/>
                <a:gd name="T14" fmla="*/ 2147483646 w 52"/>
                <a:gd name="T15" fmla="*/ 2147483646 h 53"/>
                <a:gd name="T16" fmla="*/ 2147483646 w 52"/>
                <a:gd name="T17" fmla="*/ 2147483646 h 53"/>
                <a:gd name="T18" fmla="*/ 2147483646 w 52"/>
                <a:gd name="T19" fmla="*/ 2147483646 h 53"/>
                <a:gd name="T20" fmla="*/ 2147483646 w 52"/>
                <a:gd name="T21" fmla="*/ 2147483646 h 53"/>
                <a:gd name="T22" fmla="*/ 2147483646 w 52"/>
                <a:gd name="T23" fmla="*/ 2147483646 h 53"/>
                <a:gd name="T24" fmla="*/ 2147483646 w 52"/>
                <a:gd name="T25" fmla="*/ 2147483646 h 53"/>
                <a:gd name="T26" fmla="*/ 2147483646 w 52"/>
                <a:gd name="T27" fmla="*/ 2147483646 h 53"/>
                <a:gd name="T28" fmla="*/ 2147483646 w 52"/>
                <a:gd name="T29" fmla="*/ 2147483646 h 53"/>
                <a:gd name="T30" fmla="*/ 2147483646 w 52"/>
                <a:gd name="T31" fmla="*/ 2147483646 h 53"/>
                <a:gd name="T32" fmla="*/ 2147483646 w 52"/>
                <a:gd name="T33" fmla="*/ 2147483646 h 53"/>
                <a:gd name="T34" fmla="*/ 2147483646 w 52"/>
                <a:gd name="T35" fmla="*/ 2147483646 h 53"/>
                <a:gd name="T36" fmla="*/ 2147483646 w 52"/>
                <a:gd name="T37" fmla="*/ 2147483646 h 53"/>
                <a:gd name="T38" fmla="*/ 2147483646 w 52"/>
                <a:gd name="T39" fmla="*/ 2147483646 h 53"/>
                <a:gd name="T40" fmla="*/ 2147483646 w 52"/>
                <a:gd name="T41" fmla="*/ 2147483646 h 53"/>
                <a:gd name="T42" fmla="*/ 2147483646 w 52"/>
                <a:gd name="T43" fmla="*/ 2147483646 h 53"/>
                <a:gd name="T44" fmla="*/ 2147483646 w 52"/>
                <a:gd name="T45" fmla="*/ 2147483646 h 53"/>
                <a:gd name="T46" fmla="*/ 0 w 52"/>
                <a:gd name="T47" fmla="*/ 2147483646 h 53"/>
                <a:gd name="T48" fmla="*/ 2147483646 w 52"/>
                <a:gd name="T49" fmla="*/ 2147483646 h 53"/>
                <a:gd name="T50" fmla="*/ 2147483646 w 52"/>
                <a:gd name="T51" fmla="*/ 2147483646 h 53"/>
                <a:gd name="T52" fmla="*/ 2147483646 w 52"/>
                <a:gd name="T53" fmla="*/ 2147483646 h 53"/>
                <a:gd name="T54" fmla="*/ 2147483646 w 52"/>
                <a:gd name="T55" fmla="*/ 0 h 53"/>
                <a:gd name="T56" fmla="*/ 2147483646 w 52"/>
                <a:gd name="T57" fmla="*/ 2147483646 h 53"/>
                <a:gd name="T58" fmla="*/ 2147483646 w 52"/>
                <a:gd name="T59" fmla="*/ 2147483646 h 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2" h="53">
                  <a:moveTo>
                    <a:pt x="35" y="9"/>
                  </a:moveTo>
                  <a:lnTo>
                    <a:pt x="23" y="6"/>
                  </a:lnTo>
                  <a:lnTo>
                    <a:pt x="17" y="8"/>
                  </a:lnTo>
                  <a:lnTo>
                    <a:pt x="9" y="15"/>
                  </a:lnTo>
                  <a:lnTo>
                    <a:pt x="6" y="21"/>
                  </a:lnTo>
                  <a:lnTo>
                    <a:pt x="13" y="33"/>
                  </a:lnTo>
                  <a:lnTo>
                    <a:pt x="21" y="42"/>
                  </a:lnTo>
                  <a:lnTo>
                    <a:pt x="29" y="46"/>
                  </a:lnTo>
                  <a:lnTo>
                    <a:pt x="35" y="47"/>
                  </a:lnTo>
                  <a:lnTo>
                    <a:pt x="40" y="43"/>
                  </a:lnTo>
                  <a:lnTo>
                    <a:pt x="46" y="31"/>
                  </a:lnTo>
                  <a:lnTo>
                    <a:pt x="48" y="24"/>
                  </a:lnTo>
                  <a:lnTo>
                    <a:pt x="52" y="26"/>
                  </a:lnTo>
                  <a:lnTo>
                    <a:pt x="47" y="37"/>
                  </a:lnTo>
                  <a:lnTo>
                    <a:pt x="43" y="46"/>
                  </a:lnTo>
                  <a:lnTo>
                    <a:pt x="36" y="51"/>
                  </a:lnTo>
                  <a:lnTo>
                    <a:pt x="32" y="53"/>
                  </a:lnTo>
                  <a:lnTo>
                    <a:pt x="23" y="49"/>
                  </a:lnTo>
                  <a:lnTo>
                    <a:pt x="15" y="44"/>
                  </a:lnTo>
                  <a:lnTo>
                    <a:pt x="8" y="38"/>
                  </a:lnTo>
                  <a:lnTo>
                    <a:pt x="9" y="36"/>
                  </a:lnTo>
                  <a:lnTo>
                    <a:pt x="7" y="33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19" y="0"/>
                  </a:lnTo>
                  <a:lnTo>
                    <a:pt x="32" y="3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904" name="Freeform 56"/>
            <p:cNvSpPr>
              <a:spLocks noChangeAspect="1"/>
            </p:cNvSpPr>
            <p:nvPr/>
          </p:nvSpPr>
          <p:spPr bwMode="auto">
            <a:xfrm rot="-767878">
              <a:off x="1745" y="1583"/>
              <a:ext cx="18" cy="17"/>
            </a:xfrm>
            <a:custGeom>
              <a:avLst/>
              <a:gdLst>
                <a:gd name="T0" fmla="*/ 0 w 17"/>
                <a:gd name="T1" fmla="*/ 0 h 22"/>
                <a:gd name="T2" fmla="*/ 25 w 17"/>
                <a:gd name="T3" fmla="*/ 2 h 22"/>
                <a:gd name="T4" fmla="*/ 36 w 17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lnTo>
                    <a:pt x="11" y="8"/>
                  </a:lnTo>
                  <a:lnTo>
                    <a:pt x="17" y="2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905" name="Freeform 57"/>
            <p:cNvSpPr>
              <a:spLocks noChangeAspect="1"/>
            </p:cNvSpPr>
            <p:nvPr/>
          </p:nvSpPr>
          <p:spPr bwMode="auto">
            <a:xfrm rot="-767878">
              <a:off x="1754" y="1574"/>
              <a:ext cx="26" cy="18"/>
            </a:xfrm>
            <a:custGeom>
              <a:avLst/>
              <a:gdLst>
                <a:gd name="T0" fmla="*/ 0 w 33"/>
                <a:gd name="T1" fmla="*/ 0 h 27"/>
                <a:gd name="T2" fmla="*/ 2 w 33"/>
                <a:gd name="T3" fmla="*/ 0 h 27"/>
                <a:gd name="T4" fmla="*/ 2 w 33"/>
                <a:gd name="T5" fmla="*/ 1 h 27"/>
                <a:gd name="T6" fmla="*/ 2 w 33"/>
                <a:gd name="T7" fmla="*/ 1 h 27"/>
                <a:gd name="T8" fmla="*/ 2 w 33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lnTo>
                    <a:pt x="13" y="0"/>
                  </a:lnTo>
                  <a:lnTo>
                    <a:pt x="23" y="5"/>
                  </a:lnTo>
                  <a:lnTo>
                    <a:pt x="32" y="13"/>
                  </a:lnTo>
                  <a:lnTo>
                    <a:pt x="33" y="2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906" name="Freeform 58"/>
            <p:cNvSpPr>
              <a:spLocks/>
            </p:cNvSpPr>
            <p:nvPr/>
          </p:nvSpPr>
          <p:spPr bwMode="auto">
            <a:xfrm>
              <a:off x="1860" y="1196"/>
              <a:ext cx="44" cy="70"/>
            </a:xfrm>
            <a:custGeom>
              <a:avLst/>
              <a:gdLst>
                <a:gd name="T0" fmla="*/ 0 w 5"/>
                <a:gd name="T1" fmla="*/ 2147483646 h 8"/>
                <a:gd name="T2" fmla="*/ 2147483646 w 5"/>
                <a:gd name="T3" fmla="*/ 0 h 8"/>
                <a:gd name="T4" fmla="*/ 2147483646 w 5"/>
                <a:gd name="T5" fmla="*/ 2147483646 h 8"/>
                <a:gd name="T6" fmla="*/ 2147483646 w 5"/>
                <a:gd name="T7" fmla="*/ 2147483646 h 8"/>
                <a:gd name="T8" fmla="*/ 0 w 5"/>
                <a:gd name="T9" fmla="*/ 214748364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lnTo>
                    <a:pt x="1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907" name="Freeform 59"/>
            <p:cNvSpPr>
              <a:spLocks/>
            </p:cNvSpPr>
            <p:nvPr/>
          </p:nvSpPr>
          <p:spPr bwMode="auto">
            <a:xfrm>
              <a:off x="1904" y="1205"/>
              <a:ext cx="257" cy="325"/>
            </a:xfrm>
            <a:custGeom>
              <a:avLst/>
              <a:gdLst>
                <a:gd name="T0" fmla="*/ 0 w 29"/>
                <a:gd name="T1" fmla="*/ 2147483646 h 37"/>
                <a:gd name="T2" fmla="*/ 2147483646 w 29"/>
                <a:gd name="T3" fmla="*/ 2147483646 h 37"/>
                <a:gd name="T4" fmla="*/ 2147483646 w 29"/>
                <a:gd name="T5" fmla="*/ 2147483646 h 37"/>
                <a:gd name="T6" fmla="*/ 2147483646 w 29"/>
                <a:gd name="T7" fmla="*/ 2147483646 h 37"/>
                <a:gd name="T8" fmla="*/ 2147483646 w 29"/>
                <a:gd name="T9" fmla="*/ 2147483646 h 37"/>
                <a:gd name="T10" fmla="*/ 2147483646 w 29"/>
                <a:gd name="T11" fmla="*/ 2147483646 h 37"/>
                <a:gd name="T12" fmla="*/ 2147483646 w 29"/>
                <a:gd name="T13" fmla="*/ 2147483646 h 37"/>
                <a:gd name="T14" fmla="*/ 2147483646 w 29"/>
                <a:gd name="T15" fmla="*/ 2147483646 h 37"/>
                <a:gd name="T16" fmla="*/ 2147483646 w 29"/>
                <a:gd name="T17" fmla="*/ 2147483646 h 37"/>
                <a:gd name="T18" fmla="*/ 2147483646 w 29"/>
                <a:gd name="T19" fmla="*/ 2147483646 h 37"/>
                <a:gd name="T20" fmla="*/ 2147483646 w 29"/>
                <a:gd name="T21" fmla="*/ 2147483646 h 37"/>
                <a:gd name="T22" fmla="*/ 2147483646 w 29"/>
                <a:gd name="T23" fmla="*/ 2147483646 h 37"/>
                <a:gd name="T24" fmla="*/ 2147483646 w 29"/>
                <a:gd name="T25" fmla="*/ 2147483646 h 37"/>
                <a:gd name="T26" fmla="*/ 2147483646 w 29"/>
                <a:gd name="T27" fmla="*/ 2147483646 h 37"/>
                <a:gd name="T28" fmla="*/ 2147483646 w 29"/>
                <a:gd name="T29" fmla="*/ 2147483646 h 37"/>
                <a:gd name="T30" fmla="*/ 2147483646 w 29"/>
                <a:gd name="T31" fmla="*/ 2147483646 h 37"/>
                <a:gd name="T32" fmla="*/ 2147483646 w 29"/>
                <a:gd name="T33" fmla="*/ 2147483646 h 37"/>
                <a:gd name="T34" fmla="*/ 2147483646 w 29"/>
                <a:gd name="T35" fmla="*/ 2147483646 h 37"/>
                <a:gd name="T36" fmla="*/ 2147483646 w 29"/>
                <a:gd name="T37" fmla="*/ 2147483646 h 37"/>
                <a:gd name="T38" fmla="*/ 2147483646 w 29"/>
                <a:gd name="T39" fmla="*/ 0 h 37"/>
                <a:gd name="T40" fmla="*/ 2147483646 w 29"/>
                <a:gd name="T41" fmla="*/ 0 h 37"/>
                <a:gd name="T42" fmla="*/ 0 w 29"/>
                <a:gd name="T43" fmla="*/ 2147483646 h 3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9" h="37">
                  <a:moveTo>
                    <a:pt x="0" y="3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7" y="8"/>
                  </a:lnTo>
                  <a:lnTo>
                    <a:pt x="19" y="16"/>
                  </a:lnTo>
                  <a:lnTo>
                    <a:pt x="26" y="23"/>
                  </a:lnTo>
                  <a:lnTo>
                    <a:pt x="26" y="27"/>
                  </a:lnTo>
                  <a:lnTo>
                    <a:pt x="25" y="30"/>
                  </a:lnTo>
                  <a:lnTo>
                    <a:pt x="18" y="32"/>
                  </a:lnTo>
                  <a:lnTo>
                    <a:pt x="10" y="33"/>
                  </a:lnTo>
                  <a:lnTo>
                    <a:pt x="9" y="37"/>
                  </a:lnTo>
                  <a:lnTo>
                    <a:pt x="16" y="36"/>
                  </a:lnTo>
                  <a:lnTo>
                    <a:pt x="23" y="34"/>
                  </a:lnTo>
                  <a:lnTo>
                    <a:pt x="29" y="30"/>
                  </a:lnTo>
                  <a:lnTo>
                    <a:pt x="29" y="24"/>
                  </a:lnTo>
                  <a:lnTo>
                    <a:pt x="27" y="20"/>
                  </a:lnTo>
                  <a:lnTo>
                    <a:pt x="19" y="13"/>
                  </a:lnTo>
                  <a:lnTo>
                    <a:pt x="10" y="7"/>
                  </a:lnTo>
                  <a:lnTo>
                    <a:pt x="6" y="4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65539" name="Group 423"/>
          <p:cNvGrpSpPr>
            <a:grpSpLocks/>
          </p:cNvGrpSpPr>
          <p:nvPr/>
        </p:nvGrpSpPr>
        <p:grpSpPr bwMode="auto">
          <a:xfrm>
            <a:off x="5678488" y="712789"/>
            <a:ext cx="1179512" cy="1552575"/>
            <a:chOff x="2617" y="449"/>
            <a:chExt cx="743" cy="978"/>
          </a:xfrm>
        </p:grpSpPr>
        <p:sp>
          <p:nvSpPr>
            <p:cNvPr id="65745" name="Freeform 62"/>
            <p:cNvSpPr>
              <a:spLocks noChangeAspect="1"/>
            </p:cNvSpPr>
            <p:nvPr/>
          </p:nvSpPr>
          <p:spPr bwMode="auto">
            <a:xfrm rot="21133056" flipH="1">
              <a:off x="2839" y="619"/>
              <a:ext cx="144" cy="247"/>
            </a:xfrm>
            <a:custGeom>
              <a:avLst/>
              <a:gdLst>
                <a:gd name="T0" fmla="*/ 8 w 180"/>
                <a:gd name="T1" fmla="*/ 0 h 442"/>
                <a:gd name="T2" fmla="*/ 6 w 180"/>
                <a:gd name="T3" fmla="*/ 1 h 442"/>
                <a:gd name="T4" fmla="*/ 4 w 180"/>
                <a:gd name="T5" fmla="*/ 1 h 442"/>
                <a:gd name="T6" fmla="*/ 2 w 180"/>
                <a:gd name="T7" fmla="*/ 1 h 442"/>
                <a:gd name="T8" fmla="*/ 2 w 180"/>
                <a:gd name="T9" fmla="*/ 1 h 442"/>
                <a:gd name="T10" fmla="*/ 2 w 180"/>
                <a:gd name="T11" fmla="*/ 1 h 442"/>
                <a:gd name="T12" fmla="*/ 0 w 180"/>
                <a:gd name="T13" fmla="*/ 1 h 442"/>
                <a:gd name="T14" fmla="*/ 0 w 180"/>
                <a:gd name="T15" fmla="*/ 1 h 442"/>
                <a:gd name="T16" fmla="*/ 2 w 180"/>
                <a:gd name="T17" fmla="*/ 1 h 4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442">
                  <a:moveTo>
                    <a:pt x="180" y="0"/>
                  </a:moveTo>
                  <a:lnTo>
                    <a:pt x="129" y="43"/>
                  </a:lnTo>
                  <a:lnTo>
                    <a:pt x="86" y="91"/>
                  </a:lnTo>
                  <a:lnTo>
                    <a:pt x="52" y="142"/>
                  </a:lnTo>
                  <a:lnTo>
                    <a:pt x="26" y="195"/>
                  </a:lnTo>
                  <a:lnTo>
                    <a:pt x="9" y="252"/>
                  </a:lnTo>
                  <a:lnTo>
                    <a:pt x="0" y="312"/>
                  </a:lnTo>
                  <a:lnTo>
                    <a:pt x="0" y="377"/>
                  </a:lnTo>
                  <a:lnTo>
                    <a:pt x="9" y="4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46" name="Freeform 63"/>
            <p:cNvSpPr>
              <a:spLocks noChangeAspect="1"/>
            </p:cNvSpPr>
            <p:nvPr/>
          </p:nvSpPr>
          <p:spPr bwMode="auto">
            <a:xfrm rot="21133056" flipH="1">
              <a:off x="2964" y="730"/>
              <a:ext cx="58" cy="34"/>
            </a:xfrm>
            <a:custGeom>
              <a:avLst/>
              <a:gdLst>
                <a:gd name="T0" fmla="*/ 0 w 79"/>
                <a:gd name="T1" fmla="*/ 0 h 65"/>
                <a:gd name="T2" fmla="*/ 0 w 79"/>
                <a:gd name="T3" fmla="*/ 1 h 65"/>
                <a:gd name="T4" fmla="*/ 1 w 79"/>
                <a:gd name="T5" fmla="*/ 1 h 65"/>
                <a:gd name="T6" fmla="*/ 1 w 79"/>
                <a:gd name="T7" fmla="*/ 1 h 65"/>
                <a:gd name="T8" fmla="*/ 1 w 79"/>
                <a:gd name="T9" fmla="*/ 1 h 65"/>
                <a:gd name="T10" fmla="*/ 1 w 79"/>
                <a:gd name="T11" fmla="*/ 1 h 65"/>
                <a:gd name="T12" fmla="*/ 1 w 79"/>
                <a:gd name="T13" fmla="*/ 1 h 65"/>
                <a:gd name="T14" fmla="*/ 1 w 79"/>
                <a:gd name="T15" fmla="*/ 1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65">
                  <a:moveTo>
                    <a:pt x="0" y="0"/>
                  </a:moveTo>
                  <a:lnTo>
                    <a:pt x="0" y="26"/>
                  </a:lnTo>
                  <a:lnTo>
                    <a:pt x="3" y="46"/>
                  </a:lnTo>
                  <a:lnTo>
                    <a:pt x="12" y="60"/>
                  </a:lnTo>
                  <a:lnTo>
                    <a:pt x="24" y="65"/>
                  </a:lnTo>
                  <a:lnTo>
                    <a:pt x="41" y="65"/>
                  </a:lnTo>
                  <a:lnTo>
                    <a:pt x="60" y="55"/>
                  </a:lnTo>
                  <a:lnTo>
                    <a:pt x="79" y="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47" name="Freeform 64"/>
            <p:cNvSpPr>
              <a:spLocks noChangeAspect="1"/>
            </p:cNvSpPr>
            <p:nvPr/>
          </p:nvSpPr>
          <p:spPr bwMode="auto">
            <a:xfrm rot="21133056" flipH="1">
              <a:off x="2974" y="764"/>
              <a:ext cx="48" cy="8"/>
            </a:xfrm>
            <a:custGeom>
              <a:avLst/>
              <a:gdLst>
                <a:gd name="T0" fmla="*/ 0 w 53"/>
                <a:gd name="T1" fmla="*/ 0 h 27"/>
                <a:gd name="T2" fmla="*/ 5 w 53"/>
                <a:gd name="T3" fmla="*/ 0 h 27"/>
                <a:gd name="T4" fmla="*/ 5 w 53"/>
                <a:gd name="T5" fmla="*/ 0 h 27"/>
                <a:gd name="T6" fmla="*/ 8 w 53"/>
                <a:gd name="T7" fmla="*/ 0 h 27"/>
                <a:gd name="T8" fmla="*/ 11 w 53"/>
                <a:gd name="T9" fmla="*/ 0 h 27"/>
                <a:gd name="T10" fmla="*/ 13 w 53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7">
                  <a:moveTo>
                    <a:pt x="0" y="0"/>
                  </a:moveTo>
                  <a:lnTo>
                    <a:pt x="7" y="17"/>
                  </a:lnTo>
                  <a:lnTo>
                    <a:pt x="19" y="27"/>
                  </a:lnTo>
                  <a:lnTo>
                    <a:pt x="31" y="27"/>
                  </a:lnTo>
                  <a:lnTo>
                    <a:pt x="43" y="17"/>
                  </a:lnTo>
                  <a:lnTo>
                    <a:pt x="53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48" name="Freeform 65"/>
            <p:cNvSpPr>
              <a:spLocks noChangeAspect="1"/>
            </p:cNvSpPr>
            <p:nvPr/>
          </p:nvSpPr>
          <p:spPr bwMode="auto">
            <a:xfrm rot="21133056" flipH="1">
              <a:off x="2974" y="772"/>
              <a:ext cx="29" cy="9"/>
            </a:xfrm>
            <a:custGeom>
              <a:avLst/>
              <a:gdLst>
                <a:gd name="T0" fmla="*/ 0 w 39"/>
                <a:gd name="T1" fmla="*/ 0 h 7"/>
                <a:gd name="T2" fmla="*/ 1 w 39"/>
                <a:gd name="T3" fmla="*/ 231 h 7"/>
                <a:gd name="T4" fmla="*/ 1 w 39"/>
                <a:gd name="T5" fmla="*/ 231 h 7"/>
                <a:gd name="T6" fmla="*/ 1 w 39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lnTo>
                    <a:pt x="12" y="7"/>
                  </a:lnTo>
                  <a:lnTo>
                    <a:pt x="27" y="7"/>
                  </a:lnTo>
                  <a:lnTo>
                    <a:pt x="39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49" name="Freeform 66"/>
            <p:cNvSpPr>
              <a:spLocks noChangeAspect="1"/>
            </p:cNvSpPr>
            <p:nvPr/>
          </p:nvSpPr>
          <p:spPr bwMode="auto">
            <a:xfrm rot="21133056" flipH="1">
              <a:off x="2684" y="594"/>
              <a:ext cx="10" cy="51"/>
            </a:xfrm>
            <a:custGeom>
              <a:avLst/>
              <a:gdLst>
                <a:gd name="T0" fmla="*/ 1 w 14"/>
                <a:gd name="T1" fmla="*/ 0 h 94"/>
                <a:gd name="T2" fmla="*/ 1 w 14"/>
                <a:gd name="T3" fmla="*/ 1 h 94"/>
                <a:gd name="T4" fmla="*/ 0 w 14"/>
                <a:gd name="T5" fmla="*/ 1 h 94"/>
                <a:gd name="T6" fmla="*/ 1 w 14"/>
                <a:gd name="T7" fmla="*/ 1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4">
                  <a:moveTo>
                    <a:pt x="14" y="0"/>
                  </a:moveTo>
                  <a:lnTo>
                    <a:pt x="2" y="32"/>
                  </a:lnTo>
                  <a:lnTo>
                    <a:pt x="0" y="63"/>
                  </a:lnTo>
                  <a:lnTo>
                    <a:pt x="7" y="9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50" name="Freeform 67"/>
            <p:cNvSpPr>
              <a:spLocks noChangeAspect="1"/>
            </p:cNvSpPr>
            <p:nvPr/>
          </p:nvSpPr>
          <p:spPr bwMode="auto">
            <a:xfrm rot="21133056" flipH="1">
              <a:off x="2713" y="611"/>
              <a:ext cx="19" cy="25"/>
            </a:xfrm>
            <a:custGeom>
              <a:avLst/>
              <a:gdLst>
                <a:gd name="T0" fmla="*/ 0 w 24"/>
                <a:gd name="T1" fmla="*/ 0 h 41"/>
                <a:gd name="T2" fmla="*/ 2 w 24"/>
                <a:gd name="T3" fmla="*/ 1 h 41"/>
                <a:gd name="T4" fmla="*/ 2 w 24"/>
                <a:gd name="T5" fmla="*/ 1 h 41"/>
                <a:gd name="T6" fmla="*/ 2 w 24"/>
                <a:gd name="T7" fmla="*/ 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1">
                  <a:moveTo>
                    <a:pt x="0" y="0"/>
                  </a:moveTo>
                  <a:lnTo>
                    <a:pt x="5" y="17"/>
                  </a:lnTo>
                  <a:lnTo>
                    <a:pt x="12" y="29"/>
                  </a:lnTo>
                  <a:lnTo>
                    <a:pt x="24" y="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51" name="Freeform 68"/>
            <p:cNvSpPr>
              <a:spLocks noChangeAspect="1"/>
            </p:cNvSpPr>
            <p:nvPr/>
          </p:nvSpPr>
          <p:spPr bwMode="auto">
            <a:xfrm rot="21133056" flipH="1">
              <a:off x="3012" y="857"/>
              <a:ext cx="68" cy="136"/>
            </a:xfrm>
            <a:custGeom>
              <a:avLst/>
              <a:gdLst>
                <a:gd name="T0" fmla="*/ 1 w 91"/>
                <a:gd name="T1" fmla="*/ 1 h 237"/>
                <a:gd name="T2" fmla="*/ 1 w 91"/>
                <a:gd name="T3" fmla="*/ 1 h 237"/>
                <a:gd name="T4" fmla="*/ 1 w 91"/>
                <a:gd name="T5" fmla="*/ 1 h 237"/>
                <a:gd name="T6" fmla="*/ 1 w 91"/>
                <a:gd name="T7" fmla="*/ 1 h 237"/>
                <a:gd name="T8" fmla="*/ 1 w 91"/>
                <a:gd name="T9" fmla="*/ 1 h 237"/>
                <a:gd name="T10" fmla="*/ 1 w 91"/>
                <a:gd name="T11" fmla="*/ 1 h 237"/>
                <a:gd name="T12" fmla="*/ 1 w 91"/>
                <a:gd name="T13" fmla="*/ 1 h 237"/>
                <a:gd name="T14" fmla="*/ 1 w 91"/>
                <a:gd name="T15" fmla="*/ 1 h 237"/>
                <a:gd name="T16" fmla="*/ 1 w 91"/>
                <a:gd name="T17" fmla="*/ 1 h 237"/>
                <a:gd name="T18" fmla="*/ 1 w 91"/>
                <a:gd name="T19" fmla="*/ 1 h 237"/>
                <a:gd name="T20" fmla="*/ 0 w 91"/>
                <a:gd name="T21" fmla="*/ 1 h 237"/>
                <a:gd name="T22" fmla="*/ 0 w 91"/>
                <a:gd name="T23" fmla="*/ 1 h 237"/>
                <a:gd name="T24" fmla="*/ 1 w 91"/>
                <a:gd name="T25" fmla="*/ 1 h 237"/>
                <a:gd name="T26" fmla="*/ 1 w 91"/>
                <a:gd name="T27" fmla="*/ 1 h 237"/>
                <a:gd name="T28" fmla="*/ 1 w 91"/>
                <a:gd name="T29" fmla="*/ 1 h 237"/>
                <a:gd name="T30" fmla="*/ 1 w 91"/>
                <a:gd name="T31" fmla="*/ 1 h 237"/>
                <a:gd name="T32" fmla="*/ 1 w 91"/>
                <a:gd name="T33" fmla="*/ 1 h 237"/>
                <a:gd name="T34" fmla="*/ 1 w 91"/>
                <a:gd name="T35" fmla="*/ 0 h 237"/>
                <a:gd name="T36" fmla="*/ 1 w 91"/>
                <a:gd name="T37" fmla="*/ 1 h 2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1" h="237">
                  <a:moveTo>
                    <a:pt x="67" y="21"/>
                  </a:moveTo>
                  <a:lnTo>
                    <a:pt x="72" y="53"/>
                  </a:lnTo>
                  <a:lnTo>
                    <a:pt x="72" y="62"/>
                  </a:lnTo>
                  <a:lnTo>
                    <a:pt x="65" y="69"/>
                  </a:lnTo>
                  <a:lnTo>
                    <a:pt x="55" y="72"/>
                  </a:lnTo>
                  <a:lnTo>
                    <a:pt x="45" y="67"/>
                  </a:lnTo>
                  <a:lnTo>
                    <a:pt x="31" y="65"/>
                  </a:lnTo>
                  <a:lnTo>
                    <a:pt x="19" y="69"/>
                  </a:lnTo>
                  <a:lnTo>
                    <a:pt x="9" y="79"/>
                  </a:lnTo>
                  <a:lnTo>
                    <a:pt x="5" y="91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5" y="161"/>
                  </a:lnTo>
                  <a:lnTo>
                    <a:pt x="17" y="185"/>
                  </a:lnTo>
                  <a:lnTo>
                    <a:pt x="33" y="206"/>
                  </a:lnTo>
                  <a:lnTo>
                    <a:pt x="57" y="225"/>
                  </a:lnTo>
                  <a:lnTo>
                    <a:pt x="81" y="237"/>
                  </a:lnTo>
                  <a:lnTo>
                    <a:pt x="91" y="0"/>
                  </a:lnTo>
                  <a:lnTo>
                    <a:pt x="67" y="21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52" name="Freeform 69"/>
            <p:cNvSpPr>
              <a:spLocks noChangeAspect="1"/>
            </p:cNvSpPr>
            <p:nvPr/>
          </p:nvSpPr>
          <p:spPr bwMode="auto">
            <a:xfrm rot="21133056" flipH="1">
              <a:off x="3022" y="900"/>
              <a:ext cx="39" cy="42"/>
            </a:xfrm>
            <a:custGeom>
              <a:avLst/>
              <a:gdLst>
                <a:gd name="T0" fmla="*/ 2 w 52"/>
                <a:gd name="T1" fmla="*/ 0 h 84"/>
                <a:gd name="T2" fmla="*/ 2 w 52"/>
                <a:gd name="T3" fmla="*/ 1 h 84"/>
                <a:gd name="T4" fmla="*/ 2 w 52"/>
                <a:gd name="T5" fmla="*/ 1 h 84"/>
                <a:gd name="T6" fmla="*/ 2 w 52"/>
                <a:gd name="T7" fmla="*/ 1 h 84"/>
                <a:gd name="T8" fmla="*/ 0 w 52"/>
                <a:gd name="T9" fmla="*/ 1 h 84"/>
                <a:gd name="T10" fmla="*/ 2 w 52"/>
                <a:gd name="T11" fmla="*/ 1 h 84"/>
                <a:gd name="T12" fmla="*/ 2 w 52"/>
                <a:gd name="T13" fmla="*/ 1 h 84"/>
                <a:gd name="T14" fmla="*/ 2 w 52"/>
                <a:gd name="T15" fmla="*/ 1 h 84"/>
                <a:gd name="T16" fmla="*/ 2 w 52"/>
                <a:gd name="T17" fmla="*/ 1 h 84"/>
                <a:gd name="T18" fmla="*/ 2 w 52"/>
                <a:gd name="T19" fmla="*/ 1 h 84"/>
                <a:gd name="T20" fmla="*/ 2 w 52"/>
                <a:gd name="T21" fmla="*/ 1 h 84"/>
                <a:gd name="T22" fmla="*/ 2 w 52"/>
                <a:gd name="T23" fmla="*/ 1 h 84"/>
                <a:gd name="T24" fmla="*/ 2 w 52"/>
                <a:gd name="T25" fmla="*/ 1 h 84"/>
                <a:gd name="T26" fmla="*/ 2 w 52"/>
                <a:gd name="T27" fmla="*/ 0 h 84"/>
                <a:gd name="T28" fmla="*/ 2 w 52"/>
                <a:gd name="T29" fmla="*/ 1 h 84"/>
                <a:gd name="T30" fmla="*/ 2 w 52"/>
                <a:gd name="T31" fmla="*/ 1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2" h="84">
                  <a:moveTo>
                    <a:pt x="16" y="0"/>
                  </a:moveTo>
                  <a:lnTo>
                    <a:pt x="24" y="17"/>
                  </a:lnTo>
                  <a:lnTo>
                    <a:pt x="21" y="36"/>
                  </a:lnTo>
                  <a:lnTo>
                    <a:pt x="14" y="55"/>
                  </a:lnTo>
                  <a:lnTo>
                    <a:pt x="0" y="67"/>
                  </a:lnTo>
                  <a:lnTo>
                    <a:pt x="14" y="65"/>
                  </a:lnTo>
                  <a:lnTo>
                    <a:pt x="21" y="55"/>
                  </a:lnTo>
                  <a:lnTo>
                    <a:pt x="21" y="84"/>
                  </a:lnTo>
                  <a:lnTo>
                    <a:pt x="28" y="55"/>
                  </a:lnTo>
                  <a:lnTo>
                    <a:pt x="33" y="41"/>
                  </a:lnTo>
                  <a:lnTo>
                    <a:pt x="48" y="31"/>
                  </a:lnTo>
                  <a:lnTo>
                    <a:pt x="43" y="19"/>
                  </a:lnTo>
                  <a:lnTo>
                    <a:pt x="45" y="10"/>
                  </a:lnTo>
                  <a:lnTo>
                    <a:pt x="52" y="0"/>
                  </a:lnTo>
                  <a:lnTo>
                    <a:pt x="33" y="22"/>
                  </a:lnTo>
                  <a:lnTo>
                    <a:pt x="21" y="4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53" name="Freeform 70"/>
            <p:cNvSpPr>
              <a:spLocks noChangeAspect="1"/>
            </p:cNvSpPr>
            <p:nvPr/>
          </p:nvSpPr>
          <p:spPr bwMode="auto">
            <a:xfrm rot="21133056" flipH="1">
              <a:off x="2645" y="713"/>
              <a:ext cx="29" cy="25"/>
            </a:xfrm>
            <a:custGeom>
              <a:avLst/>
              <a:gdLst>
                <a:gd name="T0" fmla="*/ 7 w 31"/>
                <a:gd name="T1" fmla="*/ 0 h 45"/>
                <a:gd name="T2" fmla="*/ 0 w 31"/>
                <a:gd name="T3" fmla="*/ 1 h 45"/>
                <a:gd name="T4" fmla="*/ 7 w 31"/>
                <a:gd name="T5" fmla="*/ 1 h 45"/>
                <a:gd name="T6" fmla="*/ 13 w 31"/>
                <a:gd name="T7" fmla="*/ 1 h 45"/>
                <a:gd name="T8" fmla="*/ 7 w 3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5">
                  <a:moveTo>
                    <a:pt x="19" y="0"/>
                  </a:moveTo>
                  <a:lnTo>
                    <a:pt x="0" y="19"/>
                  </a:lnTo>
                  <a:lnTo>
                    <a:pt x="12" y="45"/>
                  </a:lnTo>
                  <a:lnTo>
                    <a:pt x="31" y="2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54" name="Freeform 71"/>
            <p:cNvSpPr>
              <a:spLocks noChangeAspect="1"/>
            </p:cNvSpPr>
            <p:nvPr/>
          </p:nvSpPr>
          <p:spPr bwMode="auto">
            <a:xfrm rot="21133056" flipH="1">
              <a:off x="2636" y="738"/>
              <a:ext cx="29" cy="17"/>
            </a:xfrm>
            <a:custGeom>
              <a:avLst/>
              <a:gdLst>
                <a:gd name="T0" fmla="*/ 0 w 34"/>
                <a:gd name="T1" fmla="*/ 0 h 29"/>
                <a:gd name="T2" fmla="*/ 3 w 34"/>
                <a:gd name="T3" fmla="*/ 1 h 29"/>
                <a:gd name="T4" fmla="*/ 3 w 34"/>
                <a:gd name="T5" fmla="*/ 1 h 29"/>
                <a:gd name="T6" fmla="*/ 3 w 34"/>
                <a:gd name="T7" fmla="*/ 1 h 29"/>
                <a:gd name="T8" fmla="*/ 0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0" y="0"/>
                  </a:moveTo>
                  <a:lnTo>
                    <a:pt x="8" y="26"/>
                  </a:lnTo>
                  <a:lnTo>
                    <a:pt x="34" y="29"/>
                  </a:lnTo>
                  <a:lnTo>
                    <a:pt x="2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55" name="Freeform 72"/>
            <p:cNvSpPr>
              <a:spLocks noChangeAspect="1"/>
            </p:cNvSpPr>
            <p:nvPr/>
          </p:nvSpPr>
          <p:spPr bwMode="auto">
            <a:xfrm rot="21133056" flipH="1">
              <a:off x="2655" y="738"/>
              <a:ext cx="29" cy="17"/>
            </a:xfrm>
            <a:custGeom>
              <a:avLst/>
              <a:gdLst>
                <a:gd name="T0" fmla="*/ 2 w 36"/>
                <a:gd name="T1" fmla="*/ 0 h 26"/>
                <a:gd name="T2" fmla="*/ 2 w 36"/>
                <a:gd name="T3" fmla="*/ 0 h 26"/>
                <a:gd name="T4" fmla="*/ 0 w 36"/>
                <a:gd name="T5" fmla="*/ 1 h 26"/>
                <a:gd name="T6" fmla="*/ 2 w 36"/>
                <a:gd name="T7" fmla="*/ 1 h 26"/>
                <a:gd name="T8" fmla="*/ 2 w 36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6">
                  <a:moveTo>
                    <a:pt x="36" y="0"/>
                  </a:moveTo>
                  <a:lnTo>
                    <a:pt x="7" y="0"/>
                  </a:lnTo>
                  <a:lnTo>
                    <a:pt x="0" y="26"/>
                  </a:lnTo>
                  <a:lnTo>
                    <a:pt x="27" y="2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56" name="Freeform 73"/>
            <p:cNvSpPr>
              <a:spLocks noChangeAspect="1"/>
            </p:cNvSpPr>
            <p:nvPr/>
          </p:nvSpPr>
          <p:spPr bwMode="auto">
            <a:xfrm rot="-466944">
              <a:off x="3051" y="594"/>
              <a:ext cx="19" cy="8"/>
            </a:xfrm>
            <a:custGeom>
              <a:avLst/>
              <a:gdLst>
                <a:gd name="T0" fmla="*/ 19 w 19"/>
                <a:gd name="T1" fmla="*/ 1 h 15"/>
                <a:gd name="T2" fmla="*/ 13 w 19"/>
                <a:gd name="T3" fmla="*/ 1 h 15"/>
                <a:gd name="T4" fmla="*/ 6 w 19"/>
                <a:gd name="T5" fmla="*/ 1 h 15"/>
                <a:gd name="T6" fmla="*/ 0 w 19"/>
                <a:gd name="T7" fmla="*/ 1 h 15"/>
                <a:gd name="T8" fmla="*/ 0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9" y="4"/>
                  </a:moveTo>
                  <a:lnTo>
                    <a:pt x="13" y="13"/>
                  </a:lnTo>
                  <a:lnTo>
                    <a:pt x="6" y="15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57" name="Freeform 74"/>
            <p:cNvSpPr>
              <a:spLocks noChangeAspect="1"/>
            </p:cNvSpPr>
            <p:nvPr/>
          </p:nvSpPr>
          <p:spPr bwMode="auto">
            <a:xfrm rot="-466944">
              <a:off x="3302" y="1036"/>
              <a:ext cx="10" cy="25"/>
            </a:xfrm>
            <a:custGeom>
              <a:avLst/>
              <a:gdLst>
                <a:gd name="T0" fmla="*/ 0 w 6"/>
                <a:gd name="T1" fmla="*/ 0 h 39"/>
                <a:gd name="T2" fmla="*/ 7755 w 6"/>
                <a:gd name="T3" fmla="*/ 1 h 39"/>
                <a:gd name="T4" fmla="*/ 7755 w 6"/>
                <a:gd name="T5" fmla="*/ 1 h 39"/>
                <a:gd name="T6" fmla="*/ 0 w 6"/>
                <a:gd name="T7" fmla="*/ 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9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  <a:lnTo>
                    <a:pt x="0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58" name="Freeform 75"/>
            <p:cNvSpPr>
              <a:spLocks noChangeAspect="1"/>
            </p:cNvSpPr>
            <p:nvPr/>
          </p:nvSpPr>
          <p:spPr bwMode="auto">
            <a:xfrm rot="-466944">
              <a:off x="2617" y="449"/>
              <a:ext cx="531" cy="221"/>
            </a:xfrm>
            <a:custGeom>
              <a:avLst/>
              <a:gdLst>
                <a:gd name="T0" fmla="*/ 29 w 658"/>
                <a:gd name="T1" fmla="*/ 1 h 388"/>
                <a:gd name="T2" fmla="*/ 32 w 658"/>
                <a:gd name="T3" fmla="*/ 1 h 388"/>
                <a:gd name="T4" fmla="*/ 32 w 658"/>
                <a:gd name="T5" fmla="*/ 1 h 388"/>
                <a:gd name="T6" fmla="*/ 32 w 658"/>
                <a:gd name="T7" fmla="*/ 1 h 388"/>
                <a:gd name="T8" fmla="*/ 32 w 658"/>
                <a:gd name="T9" fmla="*/ 1 h 388"/>
                <a:gd name="T10" fmla="*/ 32 w 658"/>
                <a:gd name="T11" fmla="*/ 1 h 388"/>
                <a:gd name="T12" fmla="*/ 31 w 658"/>
                <a:gd name="T13" fmla="*/ 1 h 388"/>
                <a:gd name="T14" fmla="*/ 28 w 658"/>
                <a:gd name="T15" fmla="*/ 1 h 388"/>
                <a:gd name="T16" fmla="*/ 28 w 658"/>
                <a:gd name="T17" fmla="*/ 1 h 388"/>
                <a:gd name="T18" fmla="*/ 28 w 658"/>
                <a:gd name="T19" fmla="*/ 1 h 388"/>
                <a:gd name="T20" fmla="*/ 27 w 658"/>
                <a:gd name="T21" fmla="*/ 1 h 388"/>
                <a:gd name="T22" fmla="*/ 27 w 658"/>
                <a:gd name="T23" fmla="*/ 1 h 388"/>
                <a:gd name="T24" fmla="*/ 26 w 658"/>
                <a:gd name="T25" fmla="*/ 1 h 388"/>
                <a:gd name="T26" fmla="*/ 23 w 658"/>
                <a:gd name="T27" fmla="*/ 1 h 388"/>
                <a:gd name="T28" fmla="*/ 19 w 658"/>
                <a:gd name="T29" fmla="*/ 1 h 388"/>
                <a:gd name="T30" fmla="*/ 15 w 658"/>
                <a:gd name="T31" fmla="*/ 1 h 388"/>
                <a:gd name="T32" fmla="*/ 12 w 658"/>
                <a:gd name="T33" fmla="*/ 1 h 388"/>
                <a:gd name="T34" fmla="*/ 8 w 658"/>
                <a:gd name="T35" fmla="*/ 1 h 388"/>
                <a:gd name="T36" fmla="*/ 2 w 658"/>
                <a:gd name="T37" fmla="*/ 1 h 388"/>
                <a:gd name="T38" fmla="*/ 2 w 658"/>
                <a:gd name="T39" fmla="*/ 1 h 388"/>
                <a:gd name="T40" fmla="*/ 2 w 658"/>
                <a:gd name="T41" fmla="*/ 1 h 388"/>
                <a:gd name="T42" fmla="*/ 2 w 658"/>
                <a:gd name="T43" fmla="*/ 1 h 388"/>
                <a:gd name="T44" fmla="*/ 0 w 658"/>
                <a:gd name="T45" fmla="*/ 1 h 388"/>
                <a:gd name="T46" fmla="*/ 2 w 658"/>
                <a:gd name="T47" fmla="*/ 1 h 388"/>
                <a:gd name="T48" fmla="*/ 2 w 658"/>
                <a:gd name="T49" fmla="*/ 1 h 388"/>
                <a:gd name="T50" fmla="*/ 2 w 658"/>
                <a:gd name="T51" fmla="*/ 1 h 388"/>
                <a:gd name="T52" fmla="*/ 2 w 658"/>
                <a:gd name="T53" fmla="*/ 1 h 388"/>
                <a:gd name="T54" fmla="*/ 4 w 658"/>
                <a:gd name="T55" fmla="*/ 1 h 388"/>
                <a:gd name="T56" fmla="*/ 5 w 658"/>
                <a:gd name="T57" fmla="*/ 1 h 388"/>
                <a:gd name="T58" fmla="*/ 7 w 658"/>
                <a:gd name="T59" fmla="*/ 1 h 388"/>
                <a:gd name="T60" fmla="*/ 10 w 658"/>
                <a:gd name="T61" fmla="*/ 1 h 388"/>
                <a:gd name="T62" fmla="*/ 12 w 658"/>
                <a:gd name="T63" fmla="*/ 1 h 388"/>
                <a:gd name="T64" fmla="*/ 14 w 658"/>
                <a:gd name="T65" fmla="*/ 1 h 388"/>
                <a:gd name="T66" fmla="*/ 16 w 658"/>
                <a:gd name="T67" fmla="*/ 0 h 388"/>
                <a:gd name="T68" fmla="*/ 19 w 658"/>
                <a:gd name="T69" fmla="*/ 1 h 388"/>
                <a:gd name="T70" fmla="*/ 21 w 658"/>
                <a:gd name="T71" fmla="*/ 1 h 388"/>
                <a:gd name="T72" fmla="*/ 23 w 658"/>
                <a:gd name="T73" fmla="*/ 1 h 388"/>
                <a:gd name="T74" fmla="*/ 25 w 658"/>
                <a:gd name="T75" fmla="*/ 1 h 388"/>
                <a:gd name="T76" fmla="*/ 26 w 658"/>
                <a:gd name="T77" fmla="*/ 1 h 388"/>
                <a:gd name="T78" fmla="*/ 27 w 658"/>
                <a:gd name="T79" fmla="*/ 1 h 388"/>
                <a:gd name="T80" fmla="*/ 27 w 658"/>
                <a:gd name="T81" fmla="*/ 1 h 388"/>
                <a:gd name="T82" fmla="*/ 28 w 658"/>
                <a:gd name="T83" fmla="*/ 1 h 388"/>
                <a:gd name="T84" fmla="*/ 29 w 658"/>
                <a:gd name="T85" fmla="*/ 1 h 388"/>
                <a:gd name="T86" fmla="*/ 29 w 658"/>
                <a:gd name="T87" fmla="*/ 1 h 388"/>
                <a:gd name="T88" fmla="*/ 29 w 658"/>
                <a:gd name="T89" fmla="*/ 1 h 38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8" h="388">
                  <a:moveTo>
                    <a:pt x="575" y="246"/>
                  </a:moveTo>
                  <a:lnTo>
                    <a:pt x="641" y="279"/>
                  </a:lnTo>
                  <a:lnTo>
                    <a:pt x="652" y="291"/>
                  </a:lnTo>
                  <a:lnTo>
                    <a:pt x="658" y="307"/>
                  </a:lnTo>
                  <a:lnTo>
                    <a:pt x="652" y="325"/>
                  </a:lnTo>
                  <a:lnTo>
                    <a:pt x="641" y="342"/>
                  </a:lnTo>
                  <a:lnTo>
                    <a:pt x="624" y="352"/>
                  </a:lnTo>
                  <a:lnTo>
                    <a:pt x="561" y="352"/>
                  </a:lnTo>
                  <a:lnTo>
                    <a:pt x="563" y="337"/>
                  </a:lnTo>
                  <a:lnTo>
                    <a:pt x="561" y="320"/>
                  </a:lnTo>
                  <a:lnTo>
                    <a:pt x="554" y="305"/>
                  </a:lnTo>
                  <a:lnTo>
                    <a:pt x="542" y="293"/>
                  </a:lnTo>
                  <a:lnTo>
                    <a:pt x="529" y="285"/>
                  </a:lnTo>
                  <a:lnTo>
                    <a:pt x="454" y="288"/>
                  </a:lnTo>
                  <a:lnTo>
                    <a:pt x="380" y="296"/>
                  </a:lnTo>
                  <a:lnTo>
                    <a:pt x="305" y="312"/>
                  </a:lnTo>
                  <a:lnTo>
                    <a:pt x="234" y="330"/>
                  </a:lnTo>
                  <a:lnTo>
                    <a:pt x="163" y="354"/>
                  </a:lnTo>
                  <a:lnTo>
                    <a:pt x="56" y="388"/>
                  </a:lnTo>
                  <a:lnTo>
                    <a:pt x="36" y="361"/>
                  </a:lnTo>
                  <a:lnTo>
                    <a:pt x="19" y="330"/>
                  </a:lnTo>
                  <a:lnTo>
                    <a:pt x="7" y="296"/>
                  </a:lnTo>
                  <a:lnTo>
                    <a:pt x="0" y="263"/>
                  </a:lnTo>
                  <a:lnTo>
                    <a:pt x="3" y="229"/>
                  </a:lnTo>
                  <a:lnTo>
                    <a:pt x="12" y="195"/>
                  </a:lnTo>
                  <a:lnTo>
                    <a:pt x="27" y="164"/>
                  </a:lnTo>
                  <a:lnTo>
                    <a:pt x="48" y="135"/>
                  </a:lnTo>
                  <a:lnTo>
                    <a:pt x="75" y="113"/>
                  </a:lnTo>
                  <a:lnTo>
                    <a:pt x="109" y="81"/>
                  </a:lnTo>
                  <a:lnTo>
                    <a:pt x="148" y="54"/>
                  </a:lnTo>
                  <a:lnTo>
                    <a:pt x="190" y="32"/>
                  </a:lnTo>
                  <a:lnTo>
                    <a:pt x="232" y="17"/>
                  </a:lnTo>
                  <a:lnTo>
                    <a:pt x="278" y="5"/>
                  </a:lnTo>
                  <a:lnTo>
                    <a:pt x="325" y="0"/>
                  </a:lnTo>
                  <a:lnTo>
                    <a:pt x="373" y="2"/>
                  </a:lnTo>
                  <a:lnTo>
                    <a:pt x="419" y="8"/>
                  </a:lnTo>
                  <a:lnTo>
                    <a:pt x="464" y="22"/>
                  </a:lnTo>
                  <a:lnTo>
                    <a:pt x="507" y="39"/>
                  </a:lnTo>
                  <a:lnTo>
                    <a:pt x="529" y="52"/>
                  </a:lnTo>
                  <a:lnTo>
                    <a:pt x="546" y="71"/>
                  </a:lnTo>
                  <a:lnTo>
                    <a:pt x="559" y="91"/>
                  </a:lnTo>
                  <a:lnTo>
                    <a:pt x="569" y="113"/>
                  </a:lnTo>
                  <a:lnTo>
                    <a:pt x="575" y="139"/>
                  </a:lnTo>
                  <a:lnTo>
                    <a:pt x="575" y="163"/>
                  </a:lnTo>
                  <a:lnTo>
                    <a:pt x="575" y="2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59" name="Freeform 76"/>
            <p:cNvSpPr>
              <a:spLocks noChangeAspect="1"/>
            </p:cNvSpPr>
            <p:nvPr/>
          </p:nvSpPr>
          <p:spPr bwMode="auto">
            <a:xfrm rot="-466944">
              <a:off x="3041" y="577"/>
              <a:ext cx="107" cy="34"/>
            </a:xfrm>
            <a:custGeom>
              <a:avLst/>
              <a:gdLst>
                <a:gd name="T0" fmla="*/ 4 w 137"/>
                <a:gd name="T1" fmla="*/ 1 h 51"/>
                <a:gd name="T2" fmla="*/ 4 w 137"/>
                <a:gd name="T3" fmla="*/ 1 h 51"/>
                <a:gd name="T4" fmla="*/ 3 w 137"/>
                <a:gd name="T5" fmla="*/ 1 h 51"/>
                <a:gd name="T6" fmla="*/ 3 w 137"/>
                <a:gd name="T7" fmla="*/ 1 h 51"/>
                <a:gd name="T8" fmla="*/ 2 w 137"/>
                <a:gd name="T9" fmla="*/ 0 h 51"/>
                <a:gd name="T10" fmla="*/ 2 w 137"/>
                <a:gd name="T11" fmla="*/ 0 h 51"/>
                <a:gd name="T12" fmla="*/ 0 w 137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1">
                  <a:moveTo>
                    <a:pt x="137" y="51"/>
                  </a:moveTo>
                  <a:lnTo>
                    <a:pt x="132" y="33"/>
                  </a:lnTo>
                  <a:lnTo>
                    <a:pt x="122" y="17"/>
                  </a:lnTo>
                  <a:lnTo>
                    <a:pt x="106" y="6"/>
                  </a:lnTo>
                  <a:lnTo>
                    <a:pt x="89" y="0"/>
                  </a:lnTo>
                  <a:lnTo>
                    <a:pt x="71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60" name="Freeform 77"/>
            <p:cNvSpPr>
              <a:spLocks noChangeAspect="1"/>
            </p:cNvSpPr>
            <p:nvPr/>
          </p:nvSpPr>
          <p:spPr bwMode="auto">
            <a:xfrm rot="-466944">
              <a:off x="2771" y="560"/>
              <a:ext cx="319" cy="68"/>
            </a:xfrm>
            <a:custGeom>
              <a:avLst/>
              <a:gdLst>
                <a:gd name="T0" fmla="*/ 17 w 400"/>
                <a:gd name="T1" fmla="*/ 1 h 117"/>
                <a:gd name="T2" fmla="*/ 15 w 400"/>
                <a:gd name="T3" fmla="*/ 1 h 117"/>
                <a:gd name="T4" fmla="*/ 14 w 400"/>
                <a:gd name="T5" fmla="*/ 1 h 117"/>
                <a:gd name="T6" fmla="*/ 12 w 400"/>
                <a:gd name="T7" fmla="*/ 0 h 117"/>
                <a:gd name="T8" fmla="*/ 11 w 400"/>
                <a:gd name="T9" fmla="*/ 0 h 117"/>
                <a:gd name="T10" fmla="*/ 9 w 400"/>
                <a:gd name="T11" fmla="*/ 1 h 117"/>
                <a:gd name="T12" fmla="*/ 7 w 400"/>
                <a:gd name="T13" fmla="*/ 1 h 117"/>
                <a:gd name="T14" fmla="*/ 5 w 400"/>
                <a:gd name="T15" fmla="*/ 1 h 117"/>
                <a:gd name="T16" fmla="*/ 3 w 400"/>
                <a:gd name="T17" fmla="*/ 1 h 117"/>
                <a:gd name="T18" fmla="*/ 2 w 400"/>
                <a:gd name="T19" fmla="*/ 1 h 117"/>
                <a:gd name="T20" fmla="*/ 0 w 400"/>
                <a:gd name="T21" fmla="*/ 1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0" h="117">
                  <a:moveTo>
                    <a:pt x="400" y="28"/>
                  </a:moveTo>
                  <a:lnTo>
                    <a:pt x="362" y="14"/>
                  </a:lnTo>
                  <a:lnTo>
                    <a:pt x="325" y="4"/>
                  </a:lnTo>
                  <a:lnTo>
                    <a:pt x="286" y="0"/>
                  </a:lnTo>
                  <a:lnTo>
                    <a:pt x="247" y="0"/>
                  </a:lnTo>
                  <a:lnTo>
                    <a:pt x="210" y="6"/>
                  </a:lnTo>
                  <a:lnTo>
                    <a:pt x="162" y="17"/>
                  </a:lnTo>
                  <a:lnTo>
                    <a:pt x="118" y="36"/>
                  </a:lnTo>
                  <a:lnTo>
                    <a:pt x="76" y="60"/>
                  </a:lnTo>
                  <a:lnTo>
                    <a:pt x="35" y="87"/>
                  </a:lnTo>
                  <a:lnTo>
                    <a:pt x="0" y="11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61" name="Freeform 78"/>
            <p:cNvSpPr>
              <a:spLocks noChangeAspect="1"/>
            </p:cNvSpPr>
            <p:nvPr/>
          </p:nvSpPr>
          <p:spPr bwMode="auto">
            <a:xfrm rot="-466944">
              <a:off x="3003" y="449"/>
              <a:ext cx="29" cy="111"/>
            </a:xfrm>
            <a:custGeom>
              <a:avLst/>
              <a:gdLst>
                <a:gd name="T0" fmla="*/ 0 w 43"/>
                <a:gd name="T1" fmla="*/ 0 h 200"/>
                <a:gd name="T2" fmla="*/ 1 w 43"/>
                <a:gd name="T3" fmla="*/ 1 h 200"/>
                <a:gd name="T4" fmla="*/ 1 w 43"/>
                <a:gd name="T5" fmla="*/ 1 h 200"/>
                <a:gd name="T6" fmla="*/ 1 w 43"/>
                <a:gd name="T7" fmla="*/ 1 h 200"/>
                <a:gd name="T8" fmla="*/ 1 w 43"/>
                <a:gd name="T9" fmla="*/ 1 h 200"/>
                <a:gd name="T10" fmla="*/ 1 w 43"/>
                <a:gd name="T11" fmla="*/ 1 h 200"/>
                <a:gd name="T12" fmla="*/ 1 w 43"/>
                <a:gd name="T13" fmla="*/ 1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00">
                  <a:moveTo>
                    <a:pt x="0" y="0"/>
                  </a:moveTo>
                  <a:lnTo>
                    <a:pt x="16" y="19"/>
                  </a:lnTo>
                  <a:lnTo>
                    <a:pt x="29" y="41"/>
                  </a:lnTo>
                  <a:lnTo>
                    <a:pt x="38" y="65"/>
                  </a:lnTo>
                  <a:lnTo>
                    <a:pt x="43" y="90"/>
                  </a:lnTo>
                  <a:lnTo>
                    <a:pt x="43" y="116"/>
                  </a:lnTo>
                  <a:lnTo>
                    <a:pt x="43" y="20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62" name="Freeform 79"/>
            <p:cNvSpPr>
              <a:spLocks noChangeAspect="1"/>
            </p:cNvSpPr>
            <p:nvPr/>
          </p:nvSpPr>
          <p:spPr bwMode="auto">
            <a:xfrm rot="-466944">
              <a:off x="2723" y="500"/>
              <a:ext cx="145" cy="94"/>
            </a:xfrm>
            <a:custGeom>
              <a:avLst/>
              <a:gdLst>
                <a:gd name="T0" fmla="*/ 0 w 190"/>
                <a:gd name="T1" fmla="*/ 0 h 177"/>
                <a:gd name="T2" fmla="*/ 2 w 190"/>
                <a:gd name="T3" fmla="*/ 1 h 177"/>
                <a:gd name="T4" fmla="*/ 2 w 190"/>
                <a:gd name="T5" fmla="*/ 1 h 177"/>
                <a:gd name="T6" fmla="*/ 2 w 190"/>
                <a:gd name="T7" fmla="*/ 1 h 177"/>
                <a:gd name="T8" fmla="*/ 3 w 190"/>
                <a:gd name="T9" fmla="*/ 1 h 177"/>
                <a:gd name="T10" fmla="*/ 3 w 190"/>
                <a:gd name="T11" fmla="*/ 1 h 177"/>
                <a:gd name="T12" fmla="*/ 4 w 190"/>
                <a:gd name="T13" fmla="*/ 1 h 177"/>
                <a:gd name="T14" fmla="*/ 5 w 190"/>
                <a:gd name="T15" fmla="*/ 1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" h="177">
                  <a:moveTo>
                    <a:pt x="0" y="0"/>
                  </a:moveTo>
                  <a:lnTo>
                    <a:pt x="30" y="4"/>
                  </a:lnTo>
                  <a:lnTo>
                    <a:pt x="61" y="12"/>
                  </a:lnTo>
                  <a:lnTo>
                    <a:pt x="88" y="26"/>
                  </a:lnTo>
                  <a:lnTo>
                    <a:pt x="113" y="44"/>
                  </a:lnTo>
                  <a:lnTo>
                    <a:pt x="134" y="68"/>
                  </a:lnTo>
                  <a:lnTo>
                    <a:pt x="151" y="94"/>
                  </a:lnTo>
                  <a:lnTo>
                    <a:pt x="190" y="17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63" name="Freeform 80"/>
            <p:cNvSpPr>
              <a:spLocks noChangeAspect="1"/>
            </p:cNvSpPr>
            <p:nvPr/>
          </p:nvSpPr>
          <p:spPr bwMode="auto">
            <a:xfrm rot="-466944">
              <a:off x="2790" y="475"/>
              <a:ext cx="222" cy="25"/>
            </a:xfrm>
            <a:custGeom>
              <a:avLst/>
              <a:gdLst>
                <a:gd name="T0" fmla="*/ 13 w 276"/>
                <a:gd name="T1" fmla="*/ 0 h 53"/>
                <a:gd name="T2" fmla="*/ 11 w 276"/>
                <a:gd name="T3" fmla="*/ 0 h 53"/>
                <a:gd name="T4" fmla="*/ 10 w 276"/>
                <a:gd name="T5" fmla="*/ 0 h 53"/>
                <a:gd name="T6" fmla="*/ 8 w 276"/>
                <a:gd name="T7" fmla="*/ 0 h 53"/>
                <a:gd name="T8" fmla="*/ 6 w 276"/>
                <a:gd name="T9" fmla="*/ 0 h 53"/>
                <a:gd name="T10" fmla="*/ 4 w 276"/>
                <a:gd name="T11" fmla="*/ 0 h 53"/>
                <a:gd name="T12" fmla="*/ 2 w 276"/>
                <a:gd name="T13" fmla="*/ 0 h 53"/>
                <a:gd name="T14" fmla="*/ 0 w 276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53">
                  <a:moveTo>
                    <a:pt x="276" y="19"/>
                  </a:moveTo>
                  <a:lnTo>
                    <a:pt x="240" y="9"/>
                  </a:lnTo>
                  <a:lnTo>
                    <a:pt x="205" y="2"/>
                  </a:lnTo>
                  <a:lnTo>
                    <a:pt x="167" y="0"/>
                  </a:lnTo>
                  <a:lnTo>
                    <a:pt x="130" y="3"/>
                  </a:lnTo>
                  <a:lnTo>
                    <a:pt x="94" y="12"/>
                  </a:lnTo>
                  <a:lnTo>
                    <a:pt x="61" y="26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64" name="Freeform 81"/>
            <p:cNvSpPr>
              <a:spLocks noChangeAspect="1"/>
            </p:cNvSpPr>
            <p:nvPr/>
          </p:nvSpPr>
          <p:spPr bwMode="auto">
            <a:xfrm rot="-466944">
              <a:off x="2645" y="568"/>
              <a:ext cx="213" cy="77"/>
            </a:xfrm>
            <a:custGeom>
              <a:avLst/>
              <a:gdLst>
                <a:gd name="T0" fmla="*/ 16 w 261"/>
                <a:gd name="T1" fmla="*/ 0 h 134"/>
                <a:gd name="T2" fmla="*/ 11 w 261"/>
                <a:gd name="T3" fmla="*/ 1 h 134"/>
                <a:gd name="T4" fmla="*/ 6 w 261"/>
                <a:gd name="T5" fmla="*/ 1 h 134"/>
                <a:gd name="T6" fmla="*/ 0 w 261"/>
                <a:gd name="T7" fmla="*/ 1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134">
                  <a:moveTo>
                    <a:pt x="261" y="0"/>
                  </a:moveTo>
                  <a:lnTo>
                    <a:pt x="176" y="49"/>
                  </a:lnTo>
                  <a:lnTo>
                    <a:pt x="93" y="100"/>
                  </a:lnTo>
                  <a:lnTo>
                    <a:pt x="0" y="13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65" name="Freeform 82"/>
            <p:cNvSpPr>
              <a:spLocks noChangeAspect="1"/>
            </p:cNvSpPr>
            <p:nvPr/>
          </p:nvSpPr>
          <p:spPr bwMode="auto">
            <a:xfrm rot="-466944">
              <a:off x="2645" y="568"/>
              <a:ext cx="232" cy="102"/>
            </a:xfrm>
            <a:custGeom>
              <a:avLst/>
              <a:gdLst>
                <a:gd name="T0" fmla="*/ 0 w 288"/>
                <a:gd name="T1" fmla="*/ 1 h 193"/>
                <a:gd name="T2" fmla="*/ 5 w 288"/>
                <a:gd name="T3" fmla="*/ 1 h 193"/>
                <a:gd name="T4" fmla="*/ 8 w 288"/>
                <a:gd name="T5" fmla="*/ 1 h 193"/>
                <a:gd name="T6" fmla="*/ 10 w 288"/>
                <a:gd name="T7" fmla="*/ 1 h 193"/>
                <a:gd name="T8" fmla="*/ 13 w 288"/>
                <a:gd name="T9" fmla="*/ 0 h 193"/>
                <a:gd name="T10" fmla="*/ 15 w 288"/>
                <a:gd name="T11" fmla="*/ 1 h 193"/>
                <a:gd name="T12" fmla="*/ 12 w 288"/>
                <a:gd name="T13" fmla="*/ 1 h 193"/>
                <a:gd name="T14" fmla="*/ 10 w 288"/>
                <a:gd name="T15" fmla="*/ 1 h 193"/>
                <a:gd name="T16" fmla="*/ 9 w 288"/>
                <a:gd name="T17" fmla="*/ 1 h 193"/>
                <a:gd name="T18" fmla="*/ 8 w 288"/>
                <a:gd name="T19" fmla="*/ 1 h 193"/>
                <a:gd name="T20" fmla="*/ 4 w 288"/>
                <a:gd name="T21" fmla="*/ 1 h 193"/>
                <a:gd name="T22" fmla="*/ 2 w 288"/>
                <a:gd name="T23" fmla="*/ 1 h 193"/>
                <a:gd name="T24" fmla="*/ 0 w 288"/>
                <a:gd name="T25" fmla="*/ 1 h 1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8" h="193">
                  <a:moveTo>
                    <a:pt x="0" y="135"/>
                  </a:moveTo>
                  <a:lnTo>
                    <a:pt x="105" y="96"/>
                  </a:lnTo>
                  <a:lnTo>
                    <a:pt x="156" y="61"/>
                  </a:lnTo>
                  <a:lnTo>
                    <a:pt x="209" y="30"/>
                  </a:lnTo>
                  <a:lnTo>
                    <a:pt x="265" y="0"/>
                  </a:lnTo>
                  <a:lnTo>
                    <a:pt x="288" y="57"/>
                  </a:lnTo>
                  <a:lnTo>
                    <a:pt x="251" y="74"/>
                  </a:lnTo>
                  <a:lnTo>
                    <a:pt x="216" y="93"/>
                  </a:lnTo>
                  <a:lnTo>
                    <a:pt x="183" y="117"/>
                  </a:lnTo>
                  <a:lnTo>
                    <a:pt x="153" y="144"/>
                  </a:lnTo>
                  <a:lnTo>
                    <a:pt x="94" y="167"/>
                  </a:lnTo>
                  <a:lnTo>
                    <a:pt x="34" y="193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66" name="Freeform 83"/>
            <p:cNvSpPr>
              <a:spLocks noChangeAspect="1"/>
            </p:cNvSpPr>
            <p:nvPr/>
          </p:nvSpPr>
          <p:spPr bwMode="auto">
            <a:xfrm rot="-466944">
              <a:off x="3032" y="526"/>
              <a:ext cx="48" cy="34"/>
            </a:xfrm>
            <a:custGeom>
              <a:avLst/>
              <a:gdLst>
                <a:gd name="T0" fmla="*/ 0 w 49"/>
                <a:gd name="T1" fmla="*/ 0 h 71"/>
                <a:gd name="T2" fmla="*/ 35 w 49"/>
                <a:gd name="T3" fmla="*/ 0 h 71"/>
                <a:gd name="T4" fmla="*/ 35 w 49"/>
                <a:gd name="T5" fmla="*/ 0 h 71"/>
                <a:gd name="T6" fmla="*/ 0 w 49"/>
                <a:gd name="T7" fmla="*/ 0 h 71"/>
                <a:gd name="T8" fmla="*/ 0 w 49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1">
                  <a:moveTo>
                    <a:pt x="0" y="0"/>
                  </a:moveTo>
                  <a:lnTo>
                    <a:pt x="49" y="14"/>
                  </a:lnTo>
                  <a:lnTo>
                    <a:pt x="49" y="71"/>
                  </a:lnTo>
                  <a:lnTo>
                    <a:pt x="0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67" name="Freeform 84"/>
            <p:cNvSpPr>
              <a:spLocks noChangeAspect="1"/>
            </p:cNvSpPr>
            <p:nvPr/>
          </p:nvSpPr>
          <p:spPr bwMode="auto">
            <a:xfrm rot="-466944">
              <a:off x="2636" y="611"/>
              <a:ext cx="512" cy="314"/>
            </a:xfrm>
            <a:custGeom>
              <a:avLst/>
              <a:gdLst>
                <a:gd name="T0" fmla="*/ 23 w 645"/>
                <a:gd name="T1" fmla="*/ 1 h 562"/>
                <a:gd name="T2" fmla="*/ 24 w 645"/>
                <a:gd name="T3" fmla="*/ 1 h 562"/>
                <a:gd name="T4" fmla="*/ 23 w 645"/>
                <a:gd name="T5" fmla="*/ 1 h 562"/>
                <a:gd name="T6" fmla="*/ 25 w 645"/>
                <a:gd name="T7" fmla="*/ 1 h 562"/>
                <a:gd name="T8" fmla="*/ 25 w 645"/>
                <a:gd name="T9" fmla="*/ 1 h 562"/>
                <a:gd name="T10" fmla="*/ 25 w 645"/>
                <a:gd name="T11" fmla="*/ 1 h 562"/>
                <a:gd name="T12" fmla="*/ 24 w 645"/>
                <a:gd name="T13" fmla="*/ 1 h 562"/>
                <a:gd name="T14" fmla="*/ 23 w 645"/>
                <a:gd name="T15" fmla="*/ 1 h 562"/>
                <a:gd name="T16" fmla="*/ 22 w 645"/>
                <a:gd name="T17" fmla="*/ 1 h 562"/>
                <a:gd name="T18" fmla="*/ 22 w 645"/>
                <a:gd name="T19" fmla="*/ 1 h 562"/>
                <a:gd name="T20" fmla="*/ 20 w 645"/>
                <a:gd name="T21" fmla="*/ 1 h 562"/>
                <a:gd name="T22" fmla="*/ 18 w 645"/>
                <a:gd name="T23" fmla="*/ 1 h 562"/>
                <a:gd name="T24" fmla="*/ 17 w 645"/>
                <a:gd name="T25" fmla="*/ 1 h 562"/>
                <a:gd name="T26" fmla="*/ 16 w 645"/>
                <a:gd name="T27" fmla="*/ 1 h 562"/>
                <a:gd name="T28" fmla="*/ 13 w 645"/>
                <a:gd name="T29" fmla="*/ 1 h 562"/>
                <a:gd name="T30" fmla="*/ 12 w 645"/>
                <a:gd name="T31" fmla="*/ 1 h 562"/>
                <a:gd name="T32" fmla="*/ 10 w 645"/>
                <a:gd name="T33" fmla="*/ 1 h 562"/>
                <a:gd name="T34" fmla="*/ 8 w 645"/>
                <a:gd name="T35" fmla="*/ 1 h 562"/>
                <a:gd name="T36" fmla="*/ 6 w 645"/>
                <a:gd name="T37" fmla="*/ 1 h 562"/>
                <a:gd name="T38" fmla="*/ 5 w 645"/>
                <a:gd name="T39" fmla="*/ 1 h 562"/>
                <a:gd name="T40" fmla="*/ 2 w 645"/>
                <a:gd name="T41" fmla="*/ 1 h 562"/>
                <a:gd name="T42" fmla="*/ 2 w 645"/>
                <a:gd name="T43" fmla="*/ 1 h 562"/>
                <a:gd name="T44" fmla="*/ 2 w 645"/>
                <a:gd name="T45" fmla="*/ 1 h 562"/>
                <a:gd name="T46" fmla="*/ 0 w 645"/>
                <a:gd name="T47" fmla="*/ 1 h 562"/>
                <a:gd name="T48" fmla="*/ 2 w 645"/>
                <a:gd name="T49" fmla="*/ 1 h 562"/>
                <a:gd name="T50" fmla="*/ 2 w 645"/>
                <a:gd name="T51" fmla="*/ 1 h 562"/>
                <a:gd name="T52" fmla="*/ 3 w 645"/>
                <a:gd name="T53" fmla="*/ 1 h 562"/>
                <a:gd name="T54" fmla="*/ 5 w 645"/>
                <a:gd name="T55" fmla="*/ 1 h 562"/>
                <a:gd name="T56" fmla="*/ 6 w 645"/>
                <a:gd name="T57" fmla="*/ 1 h 562"/>
                <a:gd name="T58" fmla="*/ 7 w 645"/>
                <a:gd name="T59" fmla="*/ 1 h 562"/>
                <a:gd name="T60" fmla="*/ 8 w 645"/>
                <a:gd name="T61" fmla="*/ 1 h 562"/>
                <a:gd name="T62" fmla="*/ 8 w 645"/>
                <a:gd name="T63" fmla="*/ 1 h 562"/>
                <a:gd name="T64" fmla="*/ 8 w 645"/>
                <a:gd name="T65" fmla="*/ 1 h 562"/>
                <a:gd name="T66" fmla="*/ 13 w 645"/>
                <a:gd name="T67" fmla="*/ 1 h 562"/>
                <a:gd name="T68" fmla="*/ 21 w 645"/>
                <a:gd name="T69" fmla="*/ 0 h 5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5" h="562">
                  <a:moveTo>
                    <a:pt x="564" y="1"/>
                  </a:moveTo>
                  <a:lnTo>
                    <a:pt x="579" y="18"/>
                  </a:lnTo>
                  <a:lnTo>
                    <a:pt x="589" y="39"/>
                  </a:lnTo>
                  <a:lnTo>
                    <a:pt x="594" y="61"/>
                  </a:lnTo>
                  <a:lnTo>
                    <a:pt x="594" y="84"/>
                  </a:lnTo>
                  <a:lnTo>
                    <a:pt x="589" y="106"/>
                  </a:lnTo>
                  <a:lnTo>
                    <a:pt x="610" y="118"/>
                  </a:lnTo>
                  <a:lnTo>
                    <a:pt x="628" y="135"/>
                  </a:lnTo>
                  <a:lnTo>
                    <a:pt x="640" y="157"/>
                  </a:lnTo>
                  <a:lnTo>
                    <a:pt x="645" y="181"/>
                  </a:lnTo>
                  <a:lnTo>
                    <a:pt x="643" y="205"/>
                  </a:lnTo>
                  <a:lnTo>
                    <a:pt x="637" y="228"/>
                  </a:lnTo>
                  <a:lnTo>
                    <a:pt x="621" y="247"/>
                  </a:lnTo>
                  <a:lnTo>
                    <a:pt x="603" y="262"/>
                  </a:lnTo>
                  <a:lnTo>
                    <a:pt x="581" y="272"/>
                  </a:lnTo>
                  <a:lnTo>
                    <a:pt x="584" y="303"/>
                  </a:lnTo>
                  <a:lnTo>
                    <a:pt x="582" y="332"/>
                  </a:lnTo>
                  <a:lnTo>
                    <a:pt x="576" y="361"/>
                  </a:lnTo>
                  <a:lnTo>
                    <a:pt x="564" y="389"/>
                  </a:lnTo>
                  <a:lnTo>
                    <a:pt x="552" y="413"/>
                  </a:lnTo>
                  <a:lnTo>
                    <a:pt x="533" y="433"/>
                  </a:lnTo>
                  <a:lnTo>
                    <a:pt x="511" y="449"/>
                  </a:lnTo>
                  <a:lnTo>
                    <a:pt x="488" y="459"/>
                  </a:lnTo>
                  <a:lnTo>
                    <a:pt x="460" y="466"/>
                  </a:lnTo>
                  <a:lnTo>
                    <a:pt x="471" y="532"/>
                  </a:lnTo>
                  <a:lnTo>
                    <a:pt x="449" y="549"/>
                  </a:lnTo>
                  <a:lnTo>
                    <a:pt x="422" y="559"/>
                  </a:lnTo>
                  <a:lnTo>
                    <a:pt x="394" y="562"/>
                  </a:lnTo>
                  <a:lnTo>
                    <a:pt x="367" y="559"/>
                  </a:lnTo>
                  <a:lnTo>
                    <a:pt x="340" y="550"/>
                  </a:lnTo>
                  <a:lnTo>
                    <a:pt x="316" y="535"/>
                  </a:lnTo>
                  <a:lnTo>
                    <a:pt x="298" y="515"/>
                  </a:lnTo>
                  <a:lnTo>
                    <a:pt x="301" y="459"/>
                  </a:lnTo>
                  <a:lnTo>
                    <a:pt x="271" y="442"/>
                  </a:lnTo>
                  <a:lnTo>
                    <a:pt x="242" y="422"/>
                  </a:lnTo>
                  <a:lnTo>
                    <a:pt x="215" y="396"/>
                  </a:lnTo>
                  <a:lnTo>
                    <a:pt x="193" y="369"/>
                  </a:lnTo>
                  <a:lnTo>
                    <a:pt x="174" y="338"/>
                  </a:lnTo>
                  <a:lnTo>
                    <a:pt x="145" y="342"/>
                  </a:lnTo>
                  <a:lnTo>
                    <a:pt x="117" y="338"/>
                  </a:lnTo>
                  <a:lnTo>
                    <a:pt x="89" y="330"/>
                  </a:lnTo>
                  <a:lnTo>
                    <a:pt x="64" y="315"/>
                  </a:lnTo>
                  <a:lnTo>
                    <a:pt x="42" y="294"/>
                  </a:lnTo>
                  <a:lnTo>
                    <a:pt x="25" y="271"/>
                  </a:lnTo>
                  <a:lnTo>
                    <a:pt x="13" y="244"/>
                  </a:lnTo>
                  <a:lnTo>
                    <a:pt x="8" y="216"/>
                  </a:lnTo>
                  <a:lnTo>
                    <a:pt x="1" y="196"/>
                  </a:lnTo>
                  <a:lnTo>
                    <a:pt x="0" y="174"/>
                  </a:lnTo>
                  <a:lnTo>
                    <a:pt x="5" y="154"/>
                  </a:lnTo>
                  <a:lnTo>
                    <a:pt x="13" y="135"/>
                  </a:lnTo>
                  <a:lnTo>
                    <a:pt x="28" y="120"/>
                  </a:lnTo>
                  <a:lnTo>
                    <a:pt x="45" y="108"/>
                  </a:lnTo>
                  <a:lnTo>
                    <a:pt x="66" y="101"/>
                  </a:lnTo>
                  <a:lnTo>
                    <a:pt x="88" y="101"/>
                  </a:lnTo>
                  <a:lnTo>
                    <a:pt x="108" y="106"/>
                  </a:lnTo>
                  <a:lnTo>
                    <a:pt x="127" y="116"/>
                  </a:lnTo>
                  <a:lnTo>
                    <a:pt x="142" y="132"/>
                  </a:lnTo>
                  <a:lnTo>
                    <a:pt x="159" y="193"/>
                  </a:lnTo>
                  <a:lnTo>
                    <a:pt x="191" y="193"/>
                  </a:lnTo>
                  <a:lnTo>
                    <a:pt x="186" y="161"/>
                  </a:lnTo>
                  <a:lnTo>
                    <a:pt x="186" y="130"/>
                  </a:lnTo>
                  <a:lnTo>
                    <a:pt x="191" y="100"/>
                  </a:lnTo>
                  <a:lnTo>
                    <a:pt x="191" y="86"/>
                  </a:lnTo>
                  <a:lnTo>
                    <a:pt x="194" y="72"/>
                  </a:lnTo>
                  <a:lnTo>
                    <a:pt x="203" y="62"/>
                  </a:lnTo>
                  <a:lnTo>
                    <a:pt x="215" y="55"/>
                  </a:lnTo>
                  <a:lnTo>
                    <a:pt x="289" y="33"/>
                  </a:lnTo>
                  <a:lnTo>
                    <a:pt x="364" y="15"/>
                  </a:lnTo>
                  <a:lnTo>
                    <a:pt x="440" y="5"/>
                  </a:lnTo>
                  <a:lnTo>
                    <a:pt x="518" y="0"/>
                  </a:lnTo>
                  <a:lnTo>
                    <a:pt x="564" y="1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68" name="Freeform 85"/>
            <p:cNvSpPr>
              <a:spLocks noChangeAspect="1"/>
            </p:cNvSpPr>
            <p:nvPr/>
          </p:nvSpPr>
          <p:spPr bwMode="auto">
            <a:xfrm rot="-466944">
              <a:off x="2665" y="738"/>
              <a:ext cx="77" cy="60"/>
            </a:xfrm>
            <a:custGeom>
              <a:avLst/>
              <a:gdLst>
                <a:gd name="T0" fmla="*/ 2 w 102"/>
                <a:gd name="T1" fmla="*/ 1 h 104"/>
                <a:gd name="T2" fmla="*/ 2 w 102"/>
                <a:gd name="T3" fmla="*/ 1 h 104"/>
                <a:gd name="T4" fmla="*/ 2 w 102"/>
                <a:gd name="T5" fmla="*/ 0 h 104"/>
                <a:gd name="T6" fmla="*/ 2 w 102"/>
                <a:gd name="T7" fmla="*/ 0 h 104"/>
                <a:gd name="T8" fmla="*/ 2 w 102"/>
                <a:gd name="T9" fmla="*/ 1 h 104"/>
                <a:gd name="T10" fmla="*/ 2 w 102"/>
                <a:gd name="T11" fmla="*/ 1 h 104"/>
                <a:gd name="T12" fmla="*/ 2 w 102"/>
                <a:gd name="T13" fmla="*/ 1 h 104"/>
                <a:gd name="T14" fmla="*/ 0 w 102"/>
                <a:gd name="T15" fmla="*/ 1 h 104"/>
                <a:gd name="T16" fmla="*/ 2 w 102"/>
                <a:gd name="T17" fmla="*/ 1 h 104"/>
                <a:gd name="T18" fmla="*/ 2 w 102"/>
                <a:gd name="T19" fmla="*/ 1 h 104"/>
                <a:gd name="T20" fmla="*/ 2 w 102"/>
                <a:gd name="T21" fmla="*/ 1 h 104"/>
                <a:gd name="T22" fmla="*/ 2 w 102"/>
                <a:gd name="T23" fmla="*/ 1 h 104"/>
                <a:gd name="T24" fmla="*/ 2 w 102"/>
                <a:gd name="T25" fmla="*/ 1 h 104"/>
                <a:gd name="T26" fmla="*/ 2 w 102"/>
                <a:gd name="T27" fmla="*/ 1 h 104"/>
                <a:gd name="T28" fmla="*/ 2 w 102"/>
                <a:gd name="T29" fmla="*/ 1 h 104"/>
                <a:gd name="T30" fmla="*/ 2 w 102"/>
                <a:gd name="T31" fmla="*/ 1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2" h="104">
                  <a:moveTo>
                    <a:pt x="88" y="16"/>
                  </a:moveTo>
                  <a:lnTo>
                    <a:pt x="73" y="4"/>
                  </a:lnTo>
                  <a:lnTo>
                    <a:pt x="56" y="0"/>
                  </a:lnTo>
                  <a:lnTo>
                    <a:pt x="37" y="0"/>
                  </a:lnTo>
                  <a:lnTo>
                    <a:pt x="22" y="9"/>
                  </a:lnTo>
                  <a:lnTo>
                    <a:pt x="8" y="21"/>
                  </a:lnTo>
                  <a:lnTo>
                    <a:pt x="2" y="38"/>
                  </a:lnTo>
                  <a:lnTo>
                    <a:pt x="0" y="56"/>
                  </a:lnTo>
                  <a:lnTo>
                    <a:pt x="3" y="73"/>
                  </a:lnTo>
                  <a:lnTo>
                    <a:pt x="13" y="88"/>
                  </a:lnTo>
                  <a:lnTo>
                    <a:pt x="29" y="99"/>
                  </a:lnTo>
                  <a:lnTo>
                    <a:pt x="47" y="104"/>
                  </a:lnTo>
                  <a:lnTo>
                    <a:pt x="64" y="102"/>
                  </a:lnTo>
                  <a:lnTo>
                    <a:pt x="81" y="93"/>
                  </a:lnTo>
                  <a:lnTo>
                    <a:pt x="93" y="80"/>
                  </a:lnTo>
                  <a:lnTo>
                    <a:pt x="102" y="6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69" name="Freeform 86"/>
            <p:cNvSpPr>
              <a:spLocks noChangeAspect="1"/>
            </p:cNvSpPr>
            <p:nvPr/>
          </p:nvSpPr>
          <p:spPr bwMode="auto">
            <a:xfrm rot="-466944">
              <a:off x="3099" y="670"/>
              <a:ext cx="20" cy="34"/>
            </a:xfrm>
            <a:custGeom>
              <a:avLst/>
              <a:gdLst>
                <a:gd name="T0" fmla="*/ 0 w 24"/>
                <a:gd name="T1" fmla="*/ 1 h 57"/>
                <a:gd name="T2" fmla="*/ 3 w 24"/>
                <a:gd name="T3" fmla="*/ 0 h 57"/>
                <a:gd name="T4" fmla="*/ 3 w 24"/>
                <a:gd name="T5" fmla="*/ 1 h 57"/>
                <a:gd name="T6" fmla="*/ 3 w 24"/>
                <a:gd name="T7" fmla="*/ 1 h 57"/>
                <a:gd name="T8" fmla="*/ 3 w 24"/>
                <a:gd name="T9" fmla="*/ 1 h 57"/>
                <a:gd name="T10" fmla="*/ 3 w 24"/>
                <a:gd name="T11" fmla="*/ 1 h 57"/>
                <a:gd name="T12" fmla="*/ 3 w 24"/>
                <a:gd name="T13" fmla="*/ 1 h 57"/>
                <a:gd name="T14" fmla="*/ 3 w 24"/>
                <a:gd name="T15" fmla="*/ 1 h 57"/>
                <a:gd name="T16" fmla="*/ 3 w 24"/>
                <a:gd name="T17" fmla="*/ 1 h 57"/>
                <a:gd name="T18" fmla="*/ 0 w 24"/>
                <a:gd name="T19" fmla="*/ 1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57">
                  <a:moveTo>
                    <a:pt x="0" y="3"/>
                  </a:moveTo>
                  <a:lnTo>
                    <a:pt x="7" y="0"/>
                  </a:lnTo>
                  <a:lnTo>
                    <a:pt x="16" y="3"/>
                  </a:lnTo>
                  <a:lnTo>
                    <a:pt x="21" y="10"/>
                  </a:lnTo>
                  <a:lnTo>
                    <a:pt x="24" y="22"/>
                  </a:lnTo>
                  <a:lnTo>
                    <a:pt x="24" y="35"/>
                  </a:lnTo>
                  <a:lnTo>
                    <a:pt x="21" y="47"/>
                  </a:lnTo>
                  <a:lnTo>
                    <a:pt x="16" y="54"/>
                  </a:lnTo>
                  <a:lnTo>
                    <a:pt x="7" y="57"/>
                  </a:lnTo>
                  <a:lnTo>
                    <a:pt x="0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70" name="Freeform 87"/>
            <p:cNvSpPr>
              <a:spLocks noChangeAspect="1"/>
            </p:cNvSpPr>
            <p:nvPr/>
          </p:nvSpPr>
          <p:spPr bwMode="auto">
            <a:xfrm rot="-466944">
              <a:off x="3080" y="653"/>
              <a:ext cx="0" cy="51"/>
            </a:xfrm>
            <a:custGeom>
              <a:avLst/>
              <a:gdLst>
                <a:gd name="T0" fmla="*/ 0 w 2"/>
                <a:gd name="T1" fmla="*/ 0 h 93"/>
                <a:gd name="T2" fmla="*/ 0 w 2"/>
                <a:gd name="T3" fmla="*/ 1 h 93"/>
                <a:gd name="T4" fmla="*/ 0 w 2"/>
                <a:gd name="T5" fmla="*/ 1 h 93"/>
                <a:gd name="T6" fmla="*/ 1 w 2"/>
                <a:gd name="T7" fmla="*/ 1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93">
                  <a:moveTo>
                    <a:pt x="0" y="0"/>
                  </a:moveTo>
                  <a:lnTo>
                    <a:pt x="0" y="31"/>
                  </a:lnTo>
                  <a:lnTo>
                    <a:pt x="0" y="63"/>
                  </a:lnTo>
                  <a:lnTo>
                    <a:pt x="2" y="9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71" name="Freeform 88"/>
            <p:cNvSpPr>
              <a:spLocks noChangeAspect="1"/>
            </p:cNvSpPr>
            <p:nvPr/>
          </p:nvSpPr>
          <p:spPr bwMode="auto">
            <a:xfrm rot="-466944">
              <a:off x="2868" y="662"/>
              <a:ext cx="77" cy="76"/>
            </a:xfrm>
            <a:custGeom>
              <a:avLst/>
              <a:gdLst>
                <a:gd name="T0" fmla="*/ 5 w 95"/>
                <a:gd name="T1" fmla="*/ 1 h 136"/>
                <a:gd name="T2" fmla="*/ 5 w 95"/>
                <a:gd name="T3" fmla="*/ 1 h 136"/>
                <a:gd name="T4" fmla="*/ 5 w 95"/>
                <a:gd name="T5" fmla="*/ 1 h 136"/>
                <a:gd name="T6" fmla="*/ 5 w 95"/>
                <a:gd name="T7" fmla="*/ 1 h 136"/>
                <a:gd name="T8" fmla="*/ 4 w 95"/>
                <a:gd name="T9" fmla="*/ 1 h 136"/>
                <a:gd name="T10" fmla="*/ 4 w 95"/>
                <a:gd name="T11" fmla="*/ 1 h 136"/>
                <a:gd name="T12" fmla="*/ 3 w 95"/>
                <a:gd name="T13" fmla="*/ 0 h 136"/>
                <a:gd name="T14" fmla="*/ 2 w 95"/>
                <a:gd name="T15" fmla="*/ 1 h 136"/>
                <a:gd name="T16" fmla="*/ 2 w 95"/>
                <a:gd name="T17" fmla="*/ 1 h 136"/>
                <a:gd name="T18" fmla="*/ 2 w 95"/>
                <a:gd name="T19" fmla="*/ 1 h 136"/>
                <a:gd name="T20" fmla="*/ 2 w 95"/>
                <a:gd name="T21" fmla="*/ 1 h 136"/>
                <a:gd name="T22" fmla="*/ 2 w 95"/>
                <a:gd name="T23" fmla="*/ 1 h 136"/>
                <a:gd name="T24" fmla="*/ 0 w 95"/>
                <a:gd name="T25" fmla="*/ 1 h 136"/>
                <a:gd name="T26" fmla="*/ 0 w 95"/>
                <a:gd name="T27" fmla="*/ 1 h 136"/>
                <a:gd name="T28" fmla="*/ 2 w 95"/>
                <a:gd name="T29" fmla="*/ 1 h 136"/>
                <a:gd name="T30" fmla="*/ 2 w 95"/>
                <a:gd name="T31" fmla="*/ 1 h 136"/>
                <a:gd name="T32" fmla="*/ 2 w 95"/>
                <a:gd name="T33" fmla="*/ 1 h 136"/>
                <a:gd name="T34" fmla="*/ 2 w 95"/>
                <a:gd name="T35" fmla="*/ 1 h 136"/>
                <a:gd name="T36" fmla="*/ 2 w 95"/>
                <a:gd name="T37" fmla="*/ 1 h 136"/>
                <a:gd name="T38" fmla="*/ 2 w 95"/>
                <a:gd name="T39" fmla="*/ 1 h 136"/>
                <a:gd name="T40" fmla="*/ 3 w 95"/>
                <a:gd name="T41" fmla="*/ 1 h 136"/>
                <a:gd name="T42" fmla="*/ 4 w 95"/>
                <a:gd name="T43" fmla="*/ 1 h 136"/>
                <a:gd name="T44" fmla="*/ 5 w 95"/>
                <a:gd name="T45" fmla="*/ 1 h 1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5" h="136">
                  <a:moveTo>
                    <a:pt x="88" y="83"/>
                  </a:moveTo>
                  <a:lnTo>
                    <a:pt x="93" y="65"/>
                  </a:lnTo>
                  <a:lnTo>
                    <a:pt x="95" y="46"/>
                  </a:lnTo>
                  <a:lnTo>
                    <a:pt x="93" y="29"/>
                  </a:lnTo>
                  <a:lnTo>
                    <a:pt x="86" y="15"/>
                  </a:lnTo>
                  <a:lnTo>
                    <a:pt x="76" y="5"/>
                  </a:lnTo>
                  <a:lnTo>
                    <a:pt x="64" y="0"/>
                  </a:lnTo>
                  <a:lnTo>
                    <a:pt x="52" y="2"/>
                  </a:lnTo>
                  <a:lnTo>
                    <a:pt x="39" y="9"/>
                  </a:lnTo>
                  <a:lnTo>
                    <a:pt x="25" y="20"/>
                  </a:lnTo>
                  <a:lnTo>
                    <a:pt x="13" y="36"/>
                  </a:lnTo>
                  <a:lnTo>
                    <a:pt x="5" y="53"/>
                  </a:lnTo>
                  <a:lnTo>
                    <a:pt x="0" y="73"/>
                  </a:lnTo>
                  <a:lnTo>
                    <a:pt x="0" y="92"/>
                  </a:lnTo>
                  <a:lnTo>
                    <a:pt x="2" y="109"/>
                  </a:lnTo>
                  <a:lnTo>
                    <a:pt x="8" y="122"/>
                  </a:lnTo>
                  <a:lnTo>
                    <a:pt x="17" y="131"/>
                  </a:lnTo>
                  <a:lnTo>
                    <a:pt x="29" y="136"/>
                  </a:lnTo>
                  <a:lnTo>
                    <a:pt x="42" y="134"/>
                  </a:lnTo>
                  <a:lnTo>
                    <a:pt x="56" y="127"/>
                  </a:lnTo>
                  <a:lnTo>
                    <a:pt x="69" y="117"/>
                  </a:lnTo>
                  <a:lnTo>
                    <a:pt x="80" y="102"/>
                  </a:lnTo>
                  <a:lnTo>
                    <a:pt x="88" y="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72" name="Freeform 89"/>
            <p:cNvSpPr>
              <a:spLocks noChangeAspect="1"/>
            </p:cNvSpPr>
            <p:nvPr/>
          </p:nvSpPr>
          <p:spPr bwMode="auto">
            <a:xfrm rot="-466944">
              <a:off x="2887" y="662"/>
              <a:ext cx="39" cy="42"/>
            </a:xfrm>
            <a:custGeom>
              <a:avLst/>
              <a:gdLst>
                <a:gd name="T0" fmla="*/ 1 w 53"/>
                <a:gd name="T1" fmla="*/ 1 h 72"/>
                <a:gd name="T2" fmla="*/ 1 w 53"/>
                <a:gd name="T3" fmla="*/ 1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0 h 72"/>
                <a:gd name="T10" fmla="*/ 1 w 53"/>
                <a:gd name="T11" fmla="*/ 0 h 72"/>
                <a:gd name="T12" fmla="*/ 1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72">
                  <a:moveTo>
                    <a:pt x="49" y="45"/>
                  </a:moveTo>
                  <a:lnTo>
                    <a:pt x="53" y="30"/>
                  </a:lnTo>
                  <a:lnTo>
                    <a:pt x="51" y="17"/>
                  </a:lnTo>
                  <a:lnTo>
                    <a:pt x="48" y="6"/>
                  </a:lnTo>
                  <a:lnTo>
                    <a:pt x="39" y="0"/>
                  </a:lnTo>
                  <a:lnTo>
                    <a:pt x="29" y="0"/>
                  </a:lnTo>
                  <a:lnTo>
                    <a:pt x="19" y="5"/>
                  </a:lnTo>
                  <a:lnTo>
                    <a:pt x="10" y="15"/>
                  </a:lnTo>
                  <a:lnTo>
                    <a:pt x="4" y="28"/>
                  </a:lnTo>
                  <a:lnTo>
                    <a:pt x="0" y="42"/>
                  </a:lnTo>
                  <a:lnTo>
                    <a:pt x="0" y="56"/>
                  </a:lnTo>
                  <a:lnTo>
                    <a:pt x="5" y="67"/>
                  </a:lnTo>
                  <a:lnTo>
                    <a:pt x="12" y="72"/>
                  </a:lnTo>
                  <a:lnTo>
                    <a:pt x="22" y="72"/>
                  </a:lnTo>
                  <a:lnTo>
                    <a:pt x="32" y="67"/>
                  </a:lnTo>
                  <a:lnTo>
                    <a:pt x="43" y="57"/>
                  </a:lnTo>
                  <a:lnTo>
                    <a:pt x="49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73" name="Freeform 90"/>
            <p:cNvSpPr>
              <a:spLocks noChangeAspect="1"/>
            </p:cNvSpPr>
            <p:nvPr/>
          </p:nvSpPr>
          <p:spPr bwMode="auto">
            <a:xfrm rot="-466944">
              <a:off x="2897" y="662"/>
              <a:ext cx="29" cy="25"/>
            </a:xfrm>
            <a:custGeom>
              <a:avLst/>
              <a:gdLst>
                <a:gd name="T0" fmla="*/ 8 w 32"/>
                <a:gd name="T1" fmla="*/ 1 h 44"/>
                <a:gd name="T2" fmla="*/ 9 w 32"/>
                <a:gd name="T3" fmla="*/ 1 h 44"/>
                <a:gd name="T4" fmla="*/ 8 w 32"/>
                <a:gd name="T5" fmla="*/ 1 h 44"/>
                <a:gd name="T6" fmla="*/ 6 w 32"/>
                <a:gd name="T7" fmla="*/ 0 h 44"/>
                <a:gd name="T8" fmla="*/ 5 w 32"/>
                <a:gd name="T9" fmla="*/ 0 h 44"/>
                <a:gd name="T10" fmla="*/ 5 w 32"/>
                <a:gd name="T11" fmla="*/ 1 h 44"/>
                <a:gd name="T12" fmla="*/ 2 w 32"/>
                <a:gd name="T13" fmla="*/ 1 h 44"/>
                <a:gd name="T14" fmla="*/ 0 w 32"/>
                <a:gd name="T15" fmla="*/ 1 h 44"/>
                <a:gd name="T16" fmla="*/ 2 w 32"/>
                <a:gd name="T17" fmla="*/ 1 h 44"/>
                <a:gd name="T18" fmla="*/ 5 w 32"/>
                <a:gd name="T19" fmla="*/ 1 h 44"/>
                <a:gd name="T20" fmla="*/ 5 w 32"/>
                <a:gd name="T21" fmla="*/ 1 h 44"/>
                <a:gd name="T22" fmla="*/ 6 w 32"/>
                <a:gd name="T23" fmla="*/ 1 h 44"/>
                <a:gd name="T24" fmla="*/ 8 w 32"/>
                <a:gd name="T25" fmla="*/ 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44">
                  <a:moveTo>
                    <a:pt x="30" y="27"/>
                  </a:moveTo>
                  <a:lnTo>
                    <a:pt x="32" y="15"/>
                  </a:lnTo>
                  <a:lnTo>
                    <a:pt x="30" y="5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6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2" y="39"/>
                  </a:lnTo>
                  <a:lnTo>
                    <a:pt x="8" y="44"/>
                  </a:lnTo>
                  <a:lnTo>
                    <a:pt x="15" y="44"/>
                  </a:lnTo>
                  <a:lnTo>
                    <a:pt x="24" y="37"/>
                  </a:lnTo>
                  <a:lnTo>
                    <a:pt x="30" y="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74" name="Freeform 91"/>
            <p:cNvSpPr>
              <a:spLocks noChangeAspect="1"/>
            </p:cNvSpPr>
            <p:nvPr/>
          </p:nvSpPr>
          <p:spPr bwMode="auto">
            <a:xfrm rot="-466944">
              <a:off x="3012" y="645"/>
              <a:ext cx="58" cy="59"/>
            </a:xfrm>
            <a:custGeom>
              <a:avLst/>
              <a:gdLst>
                <a:gd name="T0" fmla="*/ 2 w 74"/>
                <a:gd name="T1" fmla="*/ 1 h 107"/>
                <a:gd name="T2" fmla="*/ 0 w 74"/>
                <a:gd name="T3" fmla="*/ 1 h 107"/>
                <a:gd name="T4" fmla="*/ 0 w 74"/>
                <a:gd name="T5" fmla="*/ 1 h 107"/>
                <a:gd name="T6" fmla="*/ 2 w 74"/>
                <a:gd name="T7" fmla="*/ 1 h 107"/>
                <a:gd name="T8" fmla="*/ 2 w 74"/>
                <a:gd name="T9" fmla="*/ 1 h 107"/>
                <a:gd name="T10" fmla="*/ 2 w 74"/>
                <a:gd name="T11" fmla="*/ 0 h 107"/>
                <a:gd name="T12" fmla="*/ 2 w 74"/>
                <a:gd name="T13" fmla="*/ 1 h 107"/>
                <a:gd name="T14" fmla="*/ 2 w 74"/>
                <a:gd name="T15" fmla="*/ 1 h 107"/>
                <a:gd name="T16" fmla="*/ 2 w 74"/>
                <a:gd name="T17" fmla="*/ 1 h 107"/>
                <a:gd name="T18" fmla="*/ 2 w 74"/>
                <a:gd name="T19" fmla="*/ 1 h 107"/>
                <a:gd name="T20" fmla="*/ 2 w 74"/>
                <a:gd name="T21" fmla="*/ 1 h 107"/>
                <a:gd name="T22" fmla="*/ 2 w 74"/>
                <a:gd name="T23" fmla="*/ 1 h 107"/>
                <a:gd name="T24" fmla="*/ 2 w 74"/>
                <a:gd name="T25" fmla="*/ 1 h 107"/>
                <a:gd name="T26" fmla="*/ 2 w 74"/>
                <a:gd name="T27" fmla="*/ 1 h 107"/>
                <a:gd name="T28" fmla="*/ 2 w 74"/>
                <a:gd name="T29" fmla="*/ 1 h 107"/>
                <a:gd name="T30" fmla="*/ 2 w 74"/>
                <a:gd name="T31" fmla="*/ 1 h 107"/>
                <a:gd name="T32" fmla="*/ 2 w 74"/>
                <a:gd name="T33" fmla="*/ 1 h 107"/>
                <a:gd name="T34" fmla="*/ 2 w 74"/>
                <a:gd name="T35" fmla="*/ 1 h 107"/>
                <a:gd name="T36" fmla="*/ 2 w 74"/>
                <a:gd name="T37" fmla="*/ 1 h 10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107">
                  <a:moveTo>
                    <a:pt x="5" y="64"/>
                  </a:moveTo>
                  <a:lnTo>
                    <a:pt x="0" y="46"/>
                  </a:lnTo>
                  <a:lnTo>
                    <a:pt x="0" y="29"/>
                  </a:lnTo>
                  <a:lnTo>
                    <a:pt x="5" y="14"/>
                  </a:lnTo>
                  <a:lnTo>
                    <a:pt x="13" y="3"/>
                  </a:lnTo>
                  <a:lnTo>
                    <a:pt x="25" y="0"/>
                  </a:lnTo>
                  <a:lnTo>
                    <a:pt x="37" y="2"/>
                  </a:lnTo>
                  <a:lnTo>
                    <a:pt x="51" y="10"/>
                  </a:lnTo>
                  <a:lnTo>
                    <a:pt x="62" y="24"/>
                  </a:lnTo>
                  <a:lnTo>
                    <a:pt x="71" y="41"/>
                  </a:lnTo>
                  <a:lnTo>
                    <a:pt x="74" y="59"/>
                  </a:lnTo>
                  <a:lnTo>
                    <a:pt x="74" y="78"/>
                  </a:lnTo>
                  <a:lnTo>
                    <a:pt x="71" y="92"/>
                  </a:lnTo>
                  <a:lnTo>
                    <a:pt x="62" y="102"/>
                  </a:lnTo>
                  <a:lnTo>
                    <a:pt x="51" y="107"/>
                  </a:lnTo>
                  <a:lnTo>
                    <a:pt x="37" y="103"/>
                  </a:lnTo>
                  <a:lnTo>
                    <a:pt x="25" y="95"/>
                  </a:lnTo>
                  <a:lnTo>
                    <a:pt x="13" y="81"/>
                  </a:lnTo>
                  <a:lnTo>
                    <a:pt x="5" y="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75" name="Freeform 92"/>
            <p:cNvSpPr>
              <a:spLocks noChangeAspect="1"/>
            </p:cNvSpPr>
            <p:nvPr/>
          </p:nvSpPr>
          <p:spPr bwMode="auto">
            <a:xfrm rot="-466944">
              <a:off x="3012" y="645"/>
              <a:ext cx="39" cy="34"/>
            </a:xfrm>
            <a:custGeom>
              <a:avLst/>
              <a:gdLst>
                <a:gd name="T0" fmla="*/ 2 w 41"/>
                <a:gd name="T1" fmla="*/ 1 h 59"/>
                <a:gd name="T2" fmla="*/ 0 w 41"/>
                <a:gd name="T3" fmla="*/ 1 h 59"/>
                <a:gd name="T4" fmla="*/ 0 w 41"/>
                <a:gd name="T5" fmla="*/ 1 h 59"/>
                <a:gd name="T6" fmla="*/ 7 w 41"/>
                <a:gd name="T7" fmla="*/ 1 h 59"/>
                <a:gd name="T8" fmla="*/ 10 w 41"/>
                <a:gd name="T9" fmla="*/ 0 h 59"/>
                <a:gd name="T10" fmla="*/ 10 w 41"/>
                <a:gd name="T11" fmla="*/ 1 h 59"/>
                <a:gd name="T12" fmla="*/ 17 w 41"/>
                <a:gd name="T13" fmla="*/ 1 h 59"/>
                <a:gd name="T14" fmla="*/ 20 w 41"/>
                <a:gd name="T15" fmla="*/ 1 h 59"/>
                <a:gd name="T16" fmla="*/ 21 w 41"/>
                <a:gd name="T17" fmla="*/ 1 h 59"/>
                <a:gd name="T18" fmla="*/ 21 w 41"/>
                <a:gd name="T19" fmla="*/ 1 h 59"/>
                <a:gd name="T20" fmla="*/ 18 w 41"/>
                <a:gd name="T21" fmla="*/ 1 h 59"/>
                <a:gd name="T22" fmla="*/ 13 w 41"/>
                <a:gd name="T23" fmla="*/ 1 h 59"/>
                <a:gd name="T24" fmla="*/ 10 w 41"/>
                <a:gd name="T25" fmla="*/ 1 h 59"/>
                <a:gd name="T26" fmla="*/ 8 w 41"/>
                <a:gd name="T27" fmla="*/ 1 h 59"/>
                <a:gd name="T28" fmla="*/ 2 w 41"/>
                <a:gd name="T29" fmla="*/ 1 h 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59">
                  <a:moveTo>
                    <a:pt x="2" y="37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7" y="4"/>
                  </a:lnTo>
                  <a:lnTo>
                    <a:pt x="13" y="0"/>
                  </a:lnTo>
                  <a:lnTo>
                    <a:pt x="24" y="4"/>
                  </a:lnTo>
                  <a:lnTo>
                    <a:pt x="32" y="12"/>
                  </a:lnTo>
                  <a:lnTo>
                    <a:pt x="39" y="24"/>
                  </a:lnTo>
                  <a:lnTo>
                    <a:pt x="41" y="37"/>
                  </a:lnTo>
                  <a:lnTo>
                    <a:pt x="41" y="49"/>
                  </a:lnTo>
                  <a:lnTo>
                    <a:pt x="34" y="56"/>
                  </a:lnTo>
                  <a:lnTo>
                    <a:pt x="27" y="59"/>
                  </a:lnTo>
                  <a:lnTo>
                    <a:pt x="17" y="56"/>
                  </a:lnTo>
                  <a:lnTo>
                    <a:pt x="8" y="49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76" name="Freeform 93"/>
            <p:cNvSpPr>
              <a:spLocks noChangeAspect="1"/>
            </p:cNvSpPr>
            <p:nvPr/>
          </p:nvSpPr>
          <p:spPr bwMode="auto">
            <a:xfrm rot="-466944">
              <a:off x="3012" y="645"/>
              <a:ext cx="29" cy="25"/>
            </a:xfrm>
            <a:custGeom>
              <a:avLst/>
              <a:gdLst>
                <a:gd name="T0" fmla="*/ 2 w 27"/>
                <a:gd name="T1" fmla="*/ 1 h 36"/>
                <a:gd name="T2" fmla="*/ 0 w 27"/>
                <a:gd name="T3" fmla="*/ 1 h 36"/>
                <a:gd name="T4" fmla="*/ 2 w 27"/>
                <a:gd name="T5" fmla="*/ 1 h 36"/>
                <a:gd name="T6" fmla="*/ 21 w 27"/>
                <a:gd name="T7" fmla="*/ 0 h 36"/>
                <a:gd name="T8" fmla="*/ 33 w 27"/>
                <a:gd name="T9" fmla="*/ 0 h 36"/>
                <a:gd name="T10" fmla="*/ 54 w 27"/>
                <a:gd name="T11" fmla="*/ 1 h 36"/>
                <a:gd name="T12" fmla="*/ 67 w 27"/>
                <a:gd name="T13" fmla="*/ 1 h 36"/>
                <a:gd name="T14" fmla="*/ 72 w 27"/>
                <a:gd name="T15" fmla="*/ 1 h 36"/>
                <a:gd name="T16" fmla="*/ 67 w 27"/>
                <a:gd name="T17" fmla="*/ 1 h 36"/>
                <a:gd name="T18" fmla="*/ 54 w 27"/>
                <a:gd name="T19" fmla="*/ 1 h 36"/>
                <a:gd name="T20" fmla="*/ 33 w 27"/>
                <a:gd name="T21" fmla="*/ 1 h 36"/>
                <a:gd name="T22" fmla="*/ 21 w 27"/>
                <a:gd name="T23" fmla="*/ 1 h 36"/>
                <a:gd name="T24" fmla="*/ 2 w 27"/>
                <a:gd name="T25" fmla="*/ 1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36">
                  <a:moveTo>
                    <a:pt x="2" y="22"/>
                  </a:moveTo>
                  <a:lnTo>
                    <a:pt x="0" y="12"/>
                  </a:lnTo>
                  <a:lnTo>
                    <a:pt x="2" y="4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5"/>
                  </a:lnTo>
                  <a:lnTo>
                    <a:pt x="25" y="14"/>
                  </a:lnTo>
                  <a:lnTo>
                    <a:pt x="27" y="22"/>
                  </a:lnTo>
                  <a:lnTo>
                    <a:pt x="25" y="31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7" y="31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77" name="Freeform 94"/>
            <p:cNvSpPr>
              <a:spLocks noChangeAspect="1"/>
            </p:cNvSpPr>
            <p:nvPr/>
          </p:nvSpPr>
          <p:spPr bwMode="auto">
            <a:xfrm rot="-466944">
              <a:off x="2684" y="653"/>
              <a:ext cx="126" cy="85"/>
            </a:xfrm>
            <a:custGeom>
              <a:avLst/>
              <a:gdLst>
                <a:gd name="T0" fmla="*/ 5 w 161"/>
                <a:gd name="T1" fmla="*/ 0 h 151"/>
                <a:gd name="T2" fmla="*/ 5 w 161"/>
                <a:gd name="T3" fmla="*/ 1 h 151"/>
                <a:gd name="T4" fmla="*/ 4 w 161"/>
                <a:gd name="T5" fmla="*/ 1 h 151"/>
                <a:gd name="T6" fmla="*/ 4 w 161"/>
                <a:gd name="T7" fmla="*/ 1 h 151"/>
                <a:gd name="T8" fmla="*/ 4 w 161"/>
                <a:gd name="T9" fmla="*/ 1 h 151"/>
                <a:gd name="T10" fmla="*/ 4 w 161"/>
                <a:gd name="T11" fmla="*/ 1 h 151"/>
                <a:gd name="T12" fmla="*/ 4 w 161"/>
                <a:gd name="T13" fmla="*/ 1 h 151"/>
                <a:gd name="T14" fmla="*/ 4 w 161"/>
                <a:gd name="T15" fmla="*/ 1 h 151"/>
                <a:gd name="T16" fmla="*/ 2 w 161"/>
                <a:gd name="T17" fmla="*/ 1 h 151"/>
                <a:gd name="T18" fmla="*/ 2 w 161"/>
                <a:gd name="T19" fmla="*/ 1 h 151"/>
                <a:gd name="T20" fmla="*/ 2 w 161"/>
                <a:gd name="T21" fmla="*/ 1 h 151"/>
                <a:gd name="T22" fmla="*/ 2 w 161"/>
                <a:gd name="T23" fmla="*/ 1 h 151"/>
                <a:gd name="T24" fmla="*/ 2 w 161"/>
                <a:gd name="T25" fmla="*/ 1 h 151"/>
                <a:gd name="T26" fmla="*/ 0 w 161"/>
                <a:gd name="T27" fmla="*/ 1 h 151"/>
                <a:gd name="T28" fmla="*/ 5 w 161"/>
                <a:gd name="T29" fmla="*/ 0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1" h="151">
                  <a:moveTo>
                    <a:pt x="161" y="0"/>
                  </a:moveTo>
                  <a:lnTo>
                    <a:pt x="146" y="5"/>
                  </a:lnTo>
                  <a:lnTo>
                    <a:pt x="132" y="14"/>
                  </a:lnTo>
                  <a:lnTo>
                    <a:pt x="122" y="25"/>
                  </a:lnTo>
                  <a:lnTo>
                    <a:pt x="117" y="41"/>
                  </a:lnTo>
                  <a:lnTo>
                    <a:pt x="112" y="75"/>
                  </a:lnTo>
                  <a:lnTo>
                    <a:pt x="112" y="110"/>
                  </a:lnTo>
                  <a:lnTo>
                    <a:pt x="117" y="144"/>
                  </a:lnTo>
                  <a:lnTo>
                    <a:pt x="76" y="151"/>
                  </a:lnTo>
                  <a:lnTo>
                    <a:pt x="71" y="125"/>
                  </a:lnTo>
                  <a:lnTo>
                    <a:pt x="61" y="100"/>
                  </a:lnTo>
                  <a:lnTo>
                    <a:pt x="46" y="80"/>
                  </a:lnTo>
                  <a:lnTo>
                    <a:pt x="24" y="63"/>
                  </a:lnTo>
                  <a:lnTo>
                    <a:pt x="0" y="51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78" name="Freeform 95"/>
            <p:cNvSpPr>
              <a:spLocks noChangeAspect="1"/>
            </p:cNvSpPr>
            <p:nvPr/>
          </p:nvSpPr>
          <p:spPr bwMode="auto">
            <a:xfrm rot="-466944">
              <a:off x="2964" y="687"/>
              <a:ext cx="68" cy="60"/>
            </a:xfrm>
            <a:custGeom>
              <a:avLst/>
              <a:gdLst>
                <a:gd name="T0" fmla="*/ 8 w 76"/>
                <a:gd name="T1" fmla="*/ 0 h 108"/>
                <a:gd name="T2" fmla="*/ 11 w 76"/>
                <a:gd name="T3" fmla="*/ 1 h 108"/>
                <a:gd name="T4" fmla="*/ 16 w 76"/>
                <a:gd name="T5" fmla="*/ 1 h 108"/>
                <a:gd name="T6" fmla="*/ 14 w 76"/>
                <a:gd name="T7" fmla="*/ 1 h 108"/>
                <a:gd name="T8" fmla="*/ 12 w 76"/>
                <a:gd name="T9" fmla="*/ 1 h 108"/>
                <a:gd name="T10" fmla="*/ 10 w 76"/>
                <a:gd name="T11" fmla="*/ 1 h 108"/>
                <a:gd name="T12" fmla="*/ 6 w 76"/>
                <a:gd name="T13" fmla="*/ 1 h 108"/>
                <a:gd name="T14" fmla="*/ 4 w 76"/>
                <a:gd name="T15" fmla="*/ 1 h 108"/>
                <a:gd name="T16" fmla="*/ 0 w 76"/>
                <a:gd name="T17" fmla="*/ 1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108">
                  <a:moveTo>
                    <a:pt x="37" y="0"/>
                  </a:moveTo>
                  <a:lnTo>
                    <a:pt x="49" y="32"/>
                  </a:lnTo>
                  <a:lnTo>
                    <a:pt x="76" y="73"/>
                  </a:lnTo>
                  <a:lnTo>
                    <a:pt x="69" y="86"/>
                  </a:lnTo>
                  <a:lnTo>
                    <a:pt x="59" y="98"/>
                  </a:lnTo>
                  <a:lnTo>
                    <a:pt x="44" y="105"/>
                  </a:lnTo>
                  <a:lnTo>
                    <a:pt x="29" y="108"/>
                  </a:lnTo>
                  <a:lnTo>
                    <a:pt x="14" y="105"/>
                  </a:lnTo>
                  <a:lnTo>
                    <a:pt x="0" y="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79" name="Freeform 96"/>
            <p:cNvSpPr>
              <a:spLocks noChangeAspect="1"/>
            </p:cNvSpPr>
            <p:nvPr/>
          </p:nvSpPr>
          <p:spPr bwMode="auto">
            <a:xfrm rot="-466944">
              <a:off x="2839" y="772"/>
              <a:ext cx="58" cy="34"/>
            </a:xfrm>
            <a:custGeom>
              <a:avLst/>
              <a:gdLst>
                <a:gd name="T0" fmla="*/ 24 w 62"/>
                <a:gd name="T1" fmla="*/ 0 h 64"/>
                <a:gd name="T2" fmla="*/ 17 w 62"/>
                <a:gd name="T3" fmla="*/ 1 h 64"/>
                <a:gd name="T4" fmla="*/ 10 w 62"/>
                <a:gd name="T5" fmla="*/ 1 h 64"/>
                <a:gd name="T6" fmla="*/ 7 w 62"/>
                <a:gd name="T7" fmla="*/ 1 h 64"/>
                <a:gd name="T8" fmla="*/ 5 w 62"/>
                <a:gd name="T9" fmla="*/ 1 h 64"/>
                <a:gd name="T10" fmla="*/ 0 w 62"/>
                <a:gd name="T11" fmla="*/ 1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64">
                  <a:moveTo>
                    <a:pt x="62" y="0"/>
                  </a:moveTo>
                  <a:lnTo>
                    <a:pt x="42" y="3"/>
                  </a:lnTo>
                  <a:lnTo>
                    <a:pt x="25" y="13"/>
                  </a:lnTo>
                  <a:lnTo>
                    <a:pt x="13" y="27"/>
                  </a:lnTo>
                  <a:lnTo>
                    <a:pt x="5" y="44"/>
                  </a:lnTo>
                  <a:lnTo>
                    <a:pt x="0" y="6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80" name="Freeform 97"/>
            <p:cNvSpPr>
              <a:spLocks noChangeAspect="1"/>
            </p:cNvSpPr>
            <p:nvPr/>
          </p:nvSpPr>
          <p:spPr bwMode="auto">
            <a:xfrm rot="-466944">
              <a:off x="3041" y="747"/>
              <a:ext cx="49" cy="51"/>
            </a:xfrm>
            <a:custGeom>
              <a:avLst/>
              <a:gdLst>
                <a:gd name="T0" fmla="*/ 0 w 50"/>
                <a:gd name="T1" fmla="*/ 0 h 97"/>
                <a:gd name="T2" fmla="*/ 19 w 50"/>
                <a:gd name="T3" fmla="*/ 1 h 97"/>
                <a:gd name="T4" fmla="*/ 25 w 50"/>
                <a:gd name="T5" fmla="*/ 1 h 97"/>
                <a:gd name="T6" fmla="*/ 30 w 50"/>
                <a:gd name="T7" fmla="*/ 1 h 97"/>
                <a:gd name="T8" fmla="*/ 36 w 50"/>
                <a:gd name="T9" fmla="*/ 1 h 97"/>
                <a:gd name="T10" fmla="*/ 32 w 50"/>
                <a:gd name="T11" fmla="*/ 1 h 97"/>
                <a:gd name="T12" fmla="*/ 25 w 50"/>
                <a:gd name="T13" fmla="*/ 1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97">
                  <a:moveTo>
                    <a:pt x="0" y="0"/>
                  </a:moveTo>
                  <a:lnTo>
                    <a:pt x="19" y="7"/>
                  </a:lnTo>
                  <a:lnTo>
                    <a:pt x="34" y="21"/>
                  </a:lnTo>
                  <a:lnTo>
                    <a:pt x="44" y="38"/>
                  </a:lnTo>
                  <a:lnTo>
                    <a:pt x="50" y="58"/>
                  </a:lnTo>
                  <a:lnTo>
                    <a:pt x="46" y="78"/>
                  </a:lnTo>
                  <a:lnTo>
                    <a:pt x="38" y="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81" name="Freeform 98"/>
            <p:cNvSpPr>
              <a:spLocks noChangeAspect="1"/>
            </p:cNvSpPr>
            <p:nvPr/>
          </p:nvSpPr>
          <p:spPr bwMode="auto">
            <a:xfrm rot="-466944">
              <a:off x="2945" y="611"/>
              <a:ext cx="19" cy="25"/>
            </a:xfrm>
            <a:custGeom>
              <a:avLst/>
              <a:gdLst>
                <a:gd name="T0" fmla="*/ 0 w 17"/>
                <a:gd name="T1" fmla="*/ 0 h 34"/>
                <a:gd name="T2" fmla="*/ 36 w 17"/>
                <a:gd name="T3" fmla="*/ 1 h 34"/>
                <a:gd name="T4" fmla="*/ 70 w 17"/>
                <a:gd name="T5" fmla="*/ 1 h 34"/>
                <a:gd name="T6" fmla="*/ 78 w 17"/>
                <a:gd name="T7" fmla="*/ 1 h 34"/>
                <a:gd name="T8" fmla="*/ 68 w 17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8" y="5"/>
                  </a:lnTo>
                  <a:lnTo>
                    <a:pt x="15" y="14"/>
                  </a:lnTo>
                  <a:lnTo>
                    <a:pt x="17" y="24"/>
                  </a:lnTo>
                  <a:lnTo>
                    <a:pt x="14" y="3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82" name="Freeform 99"/>
            <p:cNvSpPr>
              <a:spLocks noChangeAspect="1"/>
            </p:cNvSpPr>
            <p:nvPr/>
          </p:nvSpPr>
          <p:spPr bwMode="auto">
            <a:xfrm rot="-466944">
              <a:off x="2983" y="602"/>
              <a:ext cx="10" cy="17"/>
            </a:xfrm>
            <a:custGeom>
              <a:avLst/>
              <a:gdLst>
                <a:gd name="T0" fmla="*/ 3 w 12"/>
                <a:gd name="T1" fmla="*/ 0 h 32"/>
                <a:gd name="T2" fmla="*/ 3 w 12"/>
                <a:gd name="T3" fmla="*/ 1 h 32"/>
                <a:gd name="T4" fmla="*/ 0 w 12"/>
                <a:gd name="T5" fmla="*/ 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2">
                  <a:moveTo>
                    <a:pt x="12" y="0"/>
                  </a:moveTo>
                  <a:lnTo>
                    <a:pt x="5" y="15"/>
                  </a:lnTo>
                  <a:lnTo>
                    <a:pt x="0" y="3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83" name="Freeform 100"/>
            <p:cNvSpPr>
              <a:spLocks noChangeAspect="1"/>
            </p:cNvSpPr>
            <p:nvPr/>
          </p:nvSpPr>
          <p:spPr bwMode="auto">
            <a:xfrm rot="-466944">
              <a:off x="2974" y="602"/>
              <a:ext cx="9" cy="17"/>
            </a:xfrm>
            <a:custGeom>
              <a:avLst/>
              <a:gdLst>
                <a:gd name="T0" fmla="*/ 1 w 13"/>
                <a:gd name="T1" fmla="*/ 0 h 36"/>
                <a:gd name="T2" fmla="*/ 1 w 13"/>
                <a:gd name="T3" fmla="*/ 0 h 36"/>
                <a:gd name="T4" fmla="*/ 0 w 13"/>
                <a:gd name="T5" fmla="*/ 0 h 36"/>
                <a:gd name="T6" fmla="*/ 0 w 13"/>
                <a:gd name="T7" fmla="*/ 0 h 36"/>
                <a:gd name="T8" fmla="*/ 1 w 13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6">
                  <a:moveTo>
                    <a:pt x="13" y="0"/>
                  </a:moveTo>
                  <a:lnTo>
                    <a:pt x="6" y="7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1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84" name="Freeform 101"/>
            <p:cNvSpPr>
              <a:spLocks noChangeAspect="1"/>
            </p:cNvSpPr>
            <p:nvPr/>
          </p:nvSpPr>
          <p:spPr bwMode="auto">
            <a:xfrm rot="-466944">
              <a:off x="2954" y="611"/>
              <a:ext cx="20" cy="17"/>
            </a:xfrm>
            <a:custGeom>
              <a:avLst/>
              <a:gdLst>
                <a:gd name="T0" fmla="*/ 0 w 13"/>
                <a:gd name="T1" fmla="*/ 0 h 24"/>
                <a:gd name="T2" fmla="*/ 3205 w 13"/>
                <a:gd name="T3" fmla="*/ 1 h 24"/>
                <a:gd name="T4" fmla="*/ 5491 w 13"/>
                <a:gd name="T5" fmla="*/ 1 h 24"/>
                <a:gd name="T6" fmla="*/ 4580 w 13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lnTo>
                    <a:pt x="8" y="5"/>
                  </a:lnTo>
                  <a:lnTo>
                    <a:pt x="13" y="15"/>
                  </a:lnTo>
                  <a:lnTo>
                    <a:pt x="11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85" name="Freeform 102"/>
            <p:cNvSpPr>
              <a:spLocks noChangeAspect="1"/>
            </p:cNvSpPr>
            <p:nvPr/>
          </p:nvSpPr>
          <p:spPr bwMode="auto">
            <a:xfrm rot="-466944">
              <a:off x="2810" y="789"/>
              <a:ext cx="19" cy="17"/>
            </a:xfrm>
            <a:custGeom>
              <a:avLst/>
              <a:gdLst>
                <a:gd name="T0" fmla="*/ 2 w 25"/>
                <a:gd name="T1" fmla="*/ 0 h 36"/>
                <a:gd name="T2" fmla="*/ 2 w 25"/>
                <a:gd name="T3" fmla="*/ 0 h 36"/>
                <a:gd name="T4" fmla="*/ 2 w 25"/>
                <a:gd name="T5" fmla="*/ 0 h 36"/>
                <a:gd name="T6" fmla="*/ 0 w 25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25" y="0"/>
                  </a:moveTo>
                  <a:lnTo>
                    <a:pt x="13" y="10"/>
                  </a:lnTo>
                  <a:lnTo>
                    <a:pt x="5" y="22"/>
                  </a:lnTo>
                  <a:lnTo>
                    <a:pt x="0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86" name="Freeform 103"/>
            <p:cNvSpPr>
              <a:spLocks noChangeAspect="1"/>
            </p:cNvSpPr>
            <p:nvPr/>
          </p:nvSpPr>
          <p:spPr bwMode="auto">
            <a:xfrm rot="-466944">
              <a:off x="3041" y="594"/>
              <a:ext cx="29" cy="25"/>
            </a:xfrm>
            <a:custGeom>
              <a:avLst/>
              <a:gdLst>
                <a:gd name="T0" fmla="*/ 2 w 36"/>
                <a:gd name="T1" fmla="*/ 0 h 36"/>
                <a:gd name="T2" fmla="*/ 2 w 36"/>
                <a:gd name="T3" fmla="*/ 1 h 36"/>
                <a:gd name="T4" fmla="*/ 2 w 36"/>
                <a:gd name="T5" fmla="*/ 1 h 36"/>
                <a:gd name="T6" fmla="*/ 2 w 36"/>
                <a:gd name="T7" fmla="*/ 1 h 36"/>
                <a:gd name="T8" fmla="*/ 2 w 36"/>
                <a:gd name="T9" fmla="*/ 1 h 36"/>
                <a:gd name="T10" fmla="*/ 0 w 36"/>
                <a:gd name="T11" fmla="*/ 1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6">
                  <a:moveTo>
                    <a:pt x="36" y="0"/>
                  </a:moveTo>
                  <a:lnTo>
                    <a:pt x="25" y="2"/>
                  </a:lnTo>
                  <a:lnTo>
                    <a:pt x="17" y="9"/>
                  </a:lnTo>
                  <a:lnTo>
                    <a:pt x="8" y="17"/>
                  </a:lnTo>
                  <a:lnTo>
                    <a:pt x="2" y="26"/>
                  </a:lnTo>
                  <a:lnTo>
                    <a:pt x="0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87" name="Freeform 104"/>
            <p:cNvSpPr>
              <a:spLocks noChangeAspect="1"/>
            </p:cNvSpPr>
            <p:nvPr/>
          </p:nvSpPr>
          <p:spPr bwMode="auto">
            <a:xfrm rot="-466944">
              <a:off x="2829" y="645"/>
              <a:ext cx="97" cy="8"/>
            </a:xfrm>
            <a:custGeom>
              <a:avLst/>
              <a:gdLst>
                <a:gd name="T0" fmla="*/ 0 w 111"/>
                <a:gd name="T1" fmla="*/ 0 h 19"/>
                <a:gd name="T2" fmla="*/ 3 w 111"/>
                <a:gd name="T3" fmla="*/ 0 h 19"/>
                <a:gd name="T4" fmla="*/ 7 w 111"/>
                <a:gd name="T5" fmla="*/ 0 h 19"/>
                <a:gd name="T6" fmla="*/ 10 w 111"/>
                <a:gd name="T7" fmla="*/ 0 h 19"/>
                <a:gd name="T8" fmla="*/ 13 w 111"/>
                <a:gd name="T9" fmla="*/ 0 h 19"/>
                <a:gd name="T10" fmla="*/ 17 w 111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9">
                  <a:moveTo>
                    <a:pt x="0" y="19"/>
                  </a:moveTo>
                  <a:lnTo>
                    <a:pt x="21" y="7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9" y="7"/>
                  </a:lnTo>
                  <a:lnTo>
                    <a:pt x="111" y="1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88" name="Freeform 105"/>
            <p:cNvSpPr>
              <a:spLocks noChangeAspect="1"/>
            </p:cNvSpPr>
            <p:nvPr/>
          </p:nvSpPr>
          <p:spPr bwMode="auto">
            <a:xfrm rot="-466944">
              <a:off x="3012" y="611"/>
              <a:ext cx="97" cy="8"/>
            </a:xfrm>
            <a:custGeom>
              <a:avLst/>
              <a:gdLst>
                <a:gd name="T0" fmla="*/ 17 w 111"/>
                <a:gd name="T1" fmla="*/ 0 h 17"/>
                <a:gd name="T2" fmla="*/ 13 w 111"/>
                <a:gd name="T3" fmla="*/ 0 h 17"/>
                <a:gd name="T4" fmla="*/ 10 w 111"/>
                <a:gd name="T5" fmla="*/ 0 h 17"/>
                <a:gd name="T6" fmla="*/ 7 w 111"/>
                <a:gd name="T7" fmla="*/ 0 h 17"/>
                <a:gd name="T8" fmla="*/ 3 w 111"/>
                <a:gd name="T9" fmla="*/ 0 h 17"/>
                <a:gd name="T10" fmla="*/ 0 w 111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7">
                  <a:moveTo>
                    <a:pt x="111" y="17"/>
                  </a:moveTo>
                  <a:lnTo>
                    <a:pt x="89" y="5"/>
                  </a:lnTo>
                  <a:lnTo>
                    <a:pt x="67" y="0"/>
                  </a:lnTo>
                  <a:lnTo>
                    <a:pt x="44" y="0"/>
                  </a:lnTo>
                  <a:lnTo>
                    <a:pt x="22" y="5"/>
                  </a:lnTo>
                  <a:lnTo>
                    <a:pt x="0" y="1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89" name="Freeform 106"/>
            <p:cNvSpPr>
              <a:spLocks noChangeAspect="1"/>
            </p:cNvSpPr>
            <p:nvPr/>
          </p:nvSpPr>
          <p:spPr bwMode="auto">
            <a:xfrm rot="-466944">
              <a:off x="2761" y="653"/>
              <a:ext cx="20" cy="68"/>
            </a:xfrm>
            <a:custGeom>
              <a:avLst/>
              <a:gdLst>
                <a:gd name="T0" fmla="*/ 37 w 19"/>
                <a:gd name="T1" fmla="*/ 0 h 115"/>
                <a:gd name="T2" fmla="*/ 9 w 19"/>
                <a:gd name="T3" fmla="*/ 1 h 115"/>
                <a:gd name="T4" fmla="*/ 2 w 19"/>
                <a:gd name="T5" fmla="*/ 1 h 115"/>
                <a:gd name="T6" fmla="*/ 0 w 19"/>
                <a:gd name="T7" fmla="*/ 1 h 115"/>
                <a:gd name="T8" fmla="*/ 5 w 19"/>
                <a:gd name="T9" fmla="*/ 1 h 115"/>
                <a:gd name="T10" fmla="*/ 31 w 19"/>
                <a:gd name="T11" fmla="*/ 1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15">
                  <a:moveTo>
                    <a:pt x="19" y="0"/>
                  </a:moveTo>
                  <a:lnTo>
                    <a:pt x="9" y="22"/>
                  </a:lnTo>
                  <a:lnTo>
                    <a:pt x="2" y="45"/>
                  </a:lnTo>
                  <a:lnTo>
                    <a:pt x="0" y="69"/>
                  </a:lnTo>
                  <a:lnTo>
                    <a:pt x="5" y="93"/>
                  </a:lnTo>
                  <a:lnTo>
                    <a:pt x="16" y="1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90" name="Freeform 107"/>
            <p:cNvSpPr>
              <a:spLocks noChangeAspect="1"/>
            </p:cNvSpPr>
            <p:nvPr/>
          </p:nvSpPr>
          <p:spPr bwMode="auto">
            <a:xfrm rot="-466944">
              <a:off x="2742" y="670"/>
              <a:ext cx="19" cy="68"/>
            </a:xfrm>
            <a:custGeom>
              <a:avLst/>
              <a:gdLst>
                <a:gd name="T0" fmla="*/ 37 w 18"/>
                <a:gd name="T1" fmla="*/ 0 h 119"/>
                <a:gd name="T2" fmla="*/ 6 w 18"/>
                <a:gd name="T3" fmla="*/ 1 h 119"/>
                <a:gd name="T4" fmla="*/ 0 w 18"/>
                <a:gd name="T5" fmla="*/ 1 h 119"/>
                <a:gd name="T6" fmla="*/ 0 w 18"/>
                <a:gd name="T7" fmla="*/ 1 h 119"/>
                <a:gd name="T8" fmla="*/ 3 w 18"/>
                <a:gd name="T9" fmla="*/ 1 h 119"/>
                <a:gd name="T10" fmla="*/ 27 w 18"/>
                <a:gd name="T11" fmla="*/ 1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19">
                  <a:moveTo>
                    <a:pt x="18" y="0"/>
                  </a:moveTo>
                  <a:lnTo>
                    <a:pt x="6" y="22"/>
                  </a:lnTo>
                  <a:lnTo>
                    <a:pt x="0" y="46"/>
                  </a:lnTo>
                  <a:lnTo>
                    <a:pt x="0" y="71"/>
                  </a:lnTo>
                  <a:lnTo>
                    <a:pt x="3" y="97"/>
                  </a:lnTo>
                  <a:lnTo>
                    <a:pt x="13" y="11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91" name="Freeform 108"/>
            <p:cNvSpPr>
              <a:spLocks noChangeAspect="1"/>
            </p:cNvSpPr>
            <p:nvPr/>
          </p:nvSpPr>
          <p:spPr bwMode="auto">
            <a:xfrm rot="-466944">
              <a:off x="2752" y="653"/>
              <a:ext cx="9" cy="77"/>
            </a:xfrm>
            <a:custGeom>
              <a:avLst/>
              <a:gdLst>
                <a:gd name="T0" fmla="*/ 0 w 20"/>
                <a:gd name="T1" fmla="*/ 0 h 125"/>
                <a:gd name="T2" fmla="*/ 0 w 20"/>
                <a:gd name="T3" fmla="*/ 1 h 125"/>
                <a:gd name="T4" fmla="*/ 0 w 20"/>
                <a:gd name="T5" fmla="*/ 1 h 125"/>
                <a:gd name="T6" fmla="*/ 0 w 20"/>
                <a:gd name="T7" fmla="*/ 1 h 125"/>
                <a:gd name="T8" fmla="*/ 0 w 20"/>
                <a:gd name="T9" fmla="*/ 1 h 125"/>
                <a:gd name="T10" fmla="*/ 0 w 20"/>
                <a:gd name="T11" fmla="*/ 1 h 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25">
                  <a:moveTo>
                    <a:pt x="20" y="0"/>
                  </a:moveTo>
                  <a:lnTo>
                    <a:pt x="8" y="23"/>
                  </a:lnTo>
                  <a:lnTo>
                    <a:pt x="1" y="49"/>
                  </a:lnTo>
                  <a:lnTo>
                    <a:pt x="0" y="74"/>
                  </a:lnTo>
                  <a:lnTo>
                    <a:pt x="5" y="101"/>
                  </a:lnTo>
                  <a:lnTo>
                    <a:pt x="13" y="12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92" name="Freeform 109"/>
            <p:cNvSpPr>
              <a:spLocks noChangeAspect="1"/>
            </p:cNvSpPr>
            <p:nvPr/>
          </p:nvSpPr>
          <p:spPr bwMode="auto">
            <a:xfrm rot="-466944">
              <a:off x="2723" y="670"/>
              <a:ext cx="9" cy="34"/>
            </a:xfrm>
            <a:custGeom>
              <a:avLst/>
              <a:gdLst>
                <a:gd name="T0" fmla="*/ 1 w 14"/>
                <a:gd name="T1" fmla="*/ 0 h 49"/>
                <a:gd name="T2" fmla="*/ 1 w 14"/>
                <a:gd name="T3" fmla="*/ 1 h 49"/>
                <a:gd name="T4" fmla="*/ 0 w 14"/>
                <a:gd name="T5" fmla="*/ 1 h 49"/>
                <a:gd name="T6" fmla="*/ 1 w 14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9">
                  <a:moveTo>
                    <a:pt x="14" y="0"/>
                  </a:moveTo>
                  <a:lnTo>
                    <a:pt x="5" y="15"/>
                  </a:lnTo>
                  <a:lnTo>
                    <a:pt x="0" y="32"/>
                  </a:lnTo>
                  <a:lnTo>
                    <a:pt x="2" y="4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93" name="Freeform 110"/>
            <p:cNvSpPr>
              <a:spLocks noChangeAspect="1"/>
            </p:cNvSpPr>
            <p:nvPr/>
          </p:nvSpPr>
          <p:spPr bwMode="auto">
            <a:xfrm rot="-466944">
              <a:off x="2713" y="679"/>
              <a:ext cx="0" cy="17"/>
            </a:xfrm>
            <a:custGeom>
              <a:avLst/>
              <a:gdLst>
                <a:gd name="T0" fmla="*/ 0 w 7"/>
                <a:gd name="T1" fmla="*/ 0 h 32"/>
                <a:gd name="T2" fmla="*/ 0 w 7"/>
                <a:gd name="T3" fmla="*/ 1 h 32"/>
                <a:gd name="T4" fmla="*/ 0 w 7"/>
                <a:gd name="T5" fmla="*/ 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2">
                  <a:moveTo>
                    <a:pt x="7" y="0"/>
                  </a:moveTo>
                  <a:lnTo>
                    <a:pt x="0" y="15"/>
                  </a:lnTo>
                  <a:lnTo>
                    <a:pt x="2" y="3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94" name="Freeform 111"/>
            <p:cNvSpPr>
              <a:spLocks noChangeAspect="1"/>
            </p:cNvSpPr>
            <p:nvPr/>
          </p:nvSpPr>
          <p:spPr bwMode="auto">
            <a:xfrm rot="-466944">
              <a:off x="2906" y="628"/>
              <a:ext cx="29" cy="17"/>
            </a:xfrm>
            <a:custGeom>
              <a:avLst/>
              <a:gdLst>
                <a:gd name="T0" fmla="*/ 0 w 35"/>
                <a:gd name="T1" fmla="*/ 0 h 36"/>
                <a:gd name="T2" fmla="*/ 2 w 35"/>
                <a:gd name="T3" fmla="*/ 0 h 36"/>
                <a:gd name="T4" fmla="*/ 2 w 35"/>
                <a:gd name="T5" fmla="*/ 0 h 36"/>
                <a:gd name="T6" fmla="*/ 2 w 35"/>
                <a:gd name="T7" fmla="*/ 0 h 36"/>
                <a:gd name="T8" fmla="*/ 2 w 35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0" y="0"/>
                  </a:moveTo>
                  <a:lnTo>
                    <a:pt x="11" y="3"/>
                  </a:lnTo>
                  <a:lnTo>
                    <a:pt x="23" y="12"/>
                  </a:lnTo>
                  <a:lnTo>
                    <a:pt x="30" y="24"/>
                  </a:lnTo>
                  <a:lnTo>
                    <a:pt x="35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95" name="Freeform 112"/>
            <p:cNvSpPr>
              <a:spLocks noChangeAspect="1"/>
            </p:cNvSpPr>
            <p:nvPr/>
          </p:nvSpPr>
          <p:spPr bwMode="auto">
            <a:xfrm rot="-466944">
              <a:off x="2897" y="628"/>
              <a:ext cx="29" cy="17"/>
            </a:xfrm>
            <a:custGeom>
              <a:avLst/>
              <a:gdLst>
                <a:gd name="T0" fmla="*/ 0 w 37"/>
                <a:gd name="T1" fmla="*/ 0 h 36"/>
                <a:gd name="T2" fmla="*/ 2 w 37"/>
                <a:gd name="T3" fmla="*/ 0 h 36"/>
                <a:gd name="T4" fmla="*/ 2 w 37"/>
                <a:gd name="T5" fmla="*/ 0 h 36"/>
                <a:gd name="T6" fmla="*/ 2 w 37"/>
                <a:gd name="T7" fmla="*/ 0 h 36"/>
                <a:gd name="T8" fmla="*/ 2 w 37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0" y="0"/>
                  </a:moveTo>
                  <a:lnTo>
                    <a:pt x="14" y="3"/>
                  </a:lnTo>
                  <a:lnTo>
                    <a:pt x="25" y="12"/>
                  </a:lnTo>
                  <a:lnTo>
                    <a:pt x="32" y="24"/>
                  </a:lnTo>
                  <a:lnTo>
                    <a:pt x="37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96" name="Freeform 113"/>
            <p:cNvSpPr>
              <a:spLocks noChangeAspect="1"/>
            </p:cNvSpPr>
            <p:nvPr/>
          </p:nvSpPr>
          <p:spPr bwMode="auto">
            <a:xfrm rot="-466944">
              <a:off x="2877" y="636"/>
              <a:ext cx="39" cy="17"/>
            </a:xfrm>
            <a:custGeom>
              <a:avLst/>
              <a:gdLst>
                <a:gd name="T0" fmla="*/ 0 w 49"/>
                <a:gd name="T1" fmla="*/ 0 h 36"/>
                <a:gd name="T2" fmla="*/ 2 w 49"/>
                <a:gd name="T3" fmla="*/ 0 h 36"/>
                <a:gd name="T4" fmla="*/ 2 w 49"/>
                <a:gd name="T5" fmla="*/ 0 h 36"/>
                <a:gd name="T6" fmla="*/ 2 w 49"/>
                <a:gd name="T7" fmla="*/ 0 h 36"/>
                <a:gd name="T8" fmla="*/ 2 w 49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6">
                  <a:moveTo>
                    <a:pt x="0" y="0"/>
                  </a:moveTo>
                  <a:lnTo>
                    <a:pt x="15" y="3"/>
                  </a:lnTo>
                  <a:lnTo>
                    <a:pt x="29" y="12"/>
                  </a:lnTo>
                  <a:lnTo>
                    <a:pt x="41" y="24"/>
                  </a:lnTo>
                  <a:lnTo>
                    <a:pt x="49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97" name="Freeform 114"/>
            <p:cNvSpPr>
              <a:spLocks noChangeAspect="1"/>
            </p:cNvSpPr>
            <p:nvPr/>
          </p:nvSpPr>
          <p:spPr bwMode="auto">
            <a:xfrm rot="-466944">
              <a:off x="2848" y="645"/>
              <a:ext cx="29" cy="0"/>
            </a:xfrm>
            <a:custGeom>
              <a:avLst/>
              <a:gdLst>
                <a:gd name="T0" fmla="*/ 0 w 35"/>
                <a:gd name="T1" fmla="*/ 0 h 16"/>
                <a:gd name="T2" fmla="*/ 2 w 35"/>
                <a:gd name="T3" fmla="*/ 0 h 16"/>
                <a:gd name="T4" fmla="*/ 2 w 35"/>
                <a:gd name="T5" fmla="*/ 0 h 16"/>
                <a:gd name="T6" fmla="*/ 2 w 35"/>
                <a:gd name="T7" fmla="*/ 0 h 16"/>
                <a:gd name="T8" fmla="*/ 2 w 3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6">
                  <a:moveTo>
                    <a:pt x="0" y="4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30" y="7"/>
                  </a:lnTo>
                  <a:lnTo>
                    <a:pt x="35" y="1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98" name="Freeform 115"/>
            <p:cNvSpPr>
              <a:spLocks noChangeAspect="1"/>
            </p:cNvSpPr>
            <p:nvPr/>
          </p:nvSpPr>
          <p:spPr bwMode="auto">
            <a:xfrm rot="-466944">
              <a:off x="2829" y="645"/>
              <a:ext cx="29" cy="0"/>
            </a:xfrm>
            <a:custGeom>
              <a:avLst/>
              <a:gdLst>
                <a:gd name="T0" fmla="*/ 0 w 36"/>
                <a:gd name="T1" fmla="*/ 0 h 16"/>
                <a:gd name="T2" fmla="*/ 2 w 36"/>
                <a:gd name="T3" fmla="*/ 0 h 16"/>
                <a:gd name="T4" fmla="*/ 2 w 36"/>
                <a:gd name="T5" fmla="*/ 0 h 16"/>
                <a:gd name="T6" fmla="*/ 2 w 36"/>
                <a:gd name="T7" fmla="*/ 0 h 16"/>
                <a:gd name="T8" fmla="*/ 2 w 36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6">
                  <a:moveTo>
                    <a:pt x="0" y="4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7"/>
                  </a:lnTo>
                  <a:lnTo>
                    <a:pt x="36" y="1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99" name="Freeform 116"/>
            <p:cNvSpPr>
              <a:spLocks noChangeAspect="1"/>
            </p:cNvSpPr>
            <p:nvPr/>
          </p:nvSpPr>
          <p:spPr bwMode="auto">
            <a:xfrm rot="-466944">
              <a:off x="2993" y="611"/>
              <a:ext cx="29" cy="17"/>
            </a:xfrm>
            <a:custGeom>
              <a:avLst/>
              <a:gdLst>
                <a:gd name="T0" fmla="*/ 2 w 37"/>
                <a:gd name="T1" fmla="*/ 0 h 24"/>
                <a:gd name="T2" fmla="*/ 2 w 37"/>
                <a:gd name="T3" fmla="*/ 0 h 24"/>
                <a:gd name="T4" fmla="*/ 2 w 37"/>
                <a:gd name="T5" fmla="*/ 1 h 24"/>
                <a:gd name="T6" fmla="*/ 2 w 37"/>
                <a:gd name="T7" fmla="*/ 1 h 24"/>
                <a:gd name="T8" fmla="*/ 0 w 37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4">
                  <a:moveTo>
                    <a:pt x="37" y="0"/>
                  </a:moveTo>
                  <a:lnTo>
                    <a:pt x="25" y="0"/>
                  </a:lnTo>
                  <a:lnTo>
                    <a:pt x="14" y="5"/>
                  </a:lnTo>
                  <a:lnTo>
                    <a:pt x="5" y="14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00" name="Freeform 117"/>
            <p:cNvSpPr>
              <a:spLocks noChangeAspect="1"/>
            </p:cNvSpPr>
            <p:nvPr/>
          </p:nvSpPr>
          <p:spPr bwMode="auto">
            <a:xfrm rot="-466944">
              <a:off x="2829" y="645"/>
              <a:ext cx="19" cy="8"/>
            </a:xfrm>
            <a:custGeom>
              <a:avLst/>
              <a:gdLst>
                <a:gd name="T0" fmla="*/ 0 w 24"/>
                <a:gd name="T1" fmla="*/ 1 h 14"/>
                <a:gd name="T2" fmla="*/ 2 w 24"/>
                <a:gd name="T3" fmla="*/ 0 h 14"/>
                <a:gd name="T4" fmla="*/ 2 w 24"/>
                <a:gd name="T5" fmla="*/ 0 h 14"/>
                <a:gd name="T6" fmla="*/ 2 w 24"/>
                <a:gd name="T7" fmla="*/ 1 h 14"/>
                <a:gd name="T8" fmla="*/ 2 w 2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4">
                  <a:moveTo>
                    <a:pt x="0" y="2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4" y="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01" name="Freeform 118"/>
            <p:cNvSpPr>
              <a:spLocks noChangeAspect="1"/>
            </p:cNvSpPr>
            <p:nvPr/>
          </p:nvSpPr>
          <p:spPr bwMode="auto">
            <a:xfrm rot="-466944">
              <a:off x="3061" y="602"/>
              <a:ext cx="19" cy="17"/>
            </a:xfrm>
            <a:custGeom>
              <a:avLst/>
              <a:gdLst>
                <a:gd name="T0" fmla="*/ 2 w 23"/>
                <a:gd name="T1" fmla="*/ 0 h 24"/>
                <a:gd name="T2" fmla="*/ 2 w 23"/>
                <a:gd name="T3" fmla="*/ 1 h 24"/>
                <a:gd name="T4" fmla="*/ 2 w 23"/>
                <a:gd name="T5" fmla="*/ 1 h 24"/>
                <a:gd name="T6" fmla="*/ 1 w 23"/>
                <a:gd name="T7" fmla="*/ 1 h 24"/>
                <a:gd name="T8" fmla="*/ 0 w 23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23" y="0"/>
                  </a:moveTo>
                  <a:lnTo>
                    <a:pt x="13" y="2"/>
                  </a:lnTo>
                  <a:lnTo>
                    <a:pt x="6" y="7"/>
                  </a:lnTo>
                  <a:lnTo>
                    <a:pt x="1" y="14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02" name="Freeform 119"/>
            <p:cNvSpPr>
              <a:spLocks noChangeAspect="1"/>
            </p:cNvSpPr>
            <p:nvPr/>
          </p:nvSpPr>
          <p:spPr bwMode="auto">
            <a:xfrm rot="-466944">
              <a:off x="3051" y="602"/>
              <a:ext cx="19" cy="17"/>
            </a:xfrm>
            <a:custGeom>
              <a:avLst/>
              <a:gdLst>
                <a:gd name="T0" fmla="*/ 2 w 24"/>
                <a:gd name="T1" fmla="*/ 0 h 24"/>
                <a:gd name="T2" fmla="*/ 2 w 24"/>
                <a:gd name="T3" fmla="*/ 1 h 24"/>
                <a:gd name="T4" fmla="*/ 2 w 24"/>
                <a:gd name="T5" fmla="*/ 1 h 24"/>
                <a:gd name="T6" fmla="*/ 2 w 24"/>
                <a:gd name="T7" fmla="*/ 1 h 24"/>
                <a:gd name="T8" fmla="*/ 0 w 24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lnTo>
                    <a:pt x="13" y="2"/>
                  </a:lnTo>
                  <a:lnTo>
                    <a:pt x="7" y="7"/>
                  </a:lnTo>
                  <a:lnTo>
                    <a:pt x="2" y="14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03" name="Freeform 120"/>
            <p:cNvSpPr>
              <a:spLocks noChangeAspect="1"/>
            </p:cNvSpPr>
            <p:nvPr/>
          </p:nvSpPr>
          <p:spPr bwMode="auto">
            <a:xfrm rot="-466944">
              <a:off x="3022" y="594"/>
              <a:ext cx="39" cy="25"/>
            </a:xfrm>
            <a:custGeom>
              <a:avLst/>
              <a:gdLst>
                <a:gd name="T0" fmla="*/ 2 w 48"/>
                <a:gd name="T1" fmla="*/ 0 h 36"/>
                <a:gd name="T2" fmla="*/ 2 w 48"/>
                <a:gd name="T3" fmla="*/ 1 h 36"/>
                <a:gd name="T4" fmla="*/ 2 w 48"/>
                <a:gd name="T5" fmla="*/ 1 h 36"/>
                <a:gd name="T6" fmla="*/ 2 w 48"/>
                <a:gd name="T7" fmla="*/ 1 h 36"/>
                <a:gd name="T8" fmla="*/ 0 w 48"/>
                <a:gd name="T9" fmla="*/ 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6">
                  <a:moveTo>
                    <a:pt x="48" y="0"/>
                  </a:moveTo>
                  <a:lnTo>
                    <a:pt x="32" y="4"/>
                  </a:lnTo>
                  <a:lnTo>
                    <a:pt x="19" y="12"/>
                  </a:lnTo>
                  <a:lnTo>
                    <a:pt x="7" y="22"/>
                  </a:lnTo>
                  <a:lnTo>
                    <a:pt x="0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04" name="Freeform 121"/>
            <p:cNvSpPr>
              <a:spLocks noChangeAspect="1"/>
            </p:cNvSpPr>
            <p:nvPr/>
          </p:nvSpPr>
          <p:spPr bwMode="auto">
            <a:xfrm rot="-466944">
              <a:off x="2858" y="636"/>
              <a:ext cx="39" cy="9"/>
            </a:xfrm>
            <a:custGeom>
              <a:avLst/>
              <a:gdLst>
                <a:gd name="T0" fmla="*/ 0 w 47"/>
                <a:gd name="T1" fmla="*/ 0 h 24"/>
                <a:gd name="T2" fmla="*/ 2 w 47"/>
                <a:gd name="T3" fmla="*/ 0 h 24"/>
                <a:gd name="T4" fmla="*/ 2 w 47"/>
                <a:gd name="T5" fmla="*/ 0 h 24"/>
                <a:gd name="T6" fmla="*/ 2 w 47"/>
                <a:gd name="T7" fmla="*/ 0 h 24"/>
                <a:gd name="T8" fmla="*/ 3 w 47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24">
                  <a:moveTo>
                    <a:pt x="0" y="0"/>
                  </a:moveTo>
                  <a:lnTo>
                    <a:pt x="13" y="0"/>
                  </a:lnTo>
                  <a:lnTo>
                    <a:pt x="28" y="5"/>
                  </a:lnTo>
                  <a:lnTo>
                    <a:pt x="40" y="14"/>
                  </a:lnTo>
                  <a:lnTo>
                    <a:pt x="47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05" name="Freeform 122"/>
            <p:cNvSpPr>
              <a:spLocks noChangeAspect="1"/>
            </p:cNvSpPr>
            <p:nvPr/>
          </p:nvSpPr>
          <p:spPr bwMode="auto">
            <a:xfrm rot="-466944">
              <a:off x="3012" y="602"/>
              <a:ext cx="29" cy="26"/>
            </a:xfrm>
            <a:custGeom>
              <a:avLst/>
              <a:gdLst>
                <a:gd name="T0" fmla="*/ 2 w 36"/>
                <a:gd name="T1" fmla="*/ 0 h 48"/>
                <a:gd name="T2" fmla="*/ 2 w 36"/>
                <a:gd name="T3" fmla="*/ 1 h 48"/>
                <a:gd name="T4" fmla="*/ 2 w 36"/>
                <a:gd name="T5" fmla="*/ 1 h 48"/>
                <a:gd name="T6" fmla="*/ 2 w 36"/>
                <a:gd name="T7" fmla="*/ 1 h 48"/>
                <a:gd name="T8" fmla="*/ 0 w 36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8">
                  <a:moveTo>
                    <a:pt x="36" y="0"/>
                  </a:moveTo>
                  <a:lnTo>
                    <a:pt x="22" y="7"/>
                  </a:lnTo>
                  <a:lnTo>
                    <a:pt x="11" y="19"/>
                  </a:lnTo>
                  <a:lnTo>
                    <a:pt x="4" y="34"/>
                  </a:lnTo>
                  <a:lnTo>
                    <a:pt x="0" y="4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06" name="Freeform 123"/>
            <p:cNvSpPr>
              <a:spLocks noChangeAspect="1"/>
            </p:cNvSpPr>
            <p:nvPr/>
          </p:nvSpPr>
          <p:spPr bwMode="auto">
            <a:xfrm rot="-466944">
              <a:off x="3003" y="611"/>
              <a:ext cx="19" cy="17"/>
            </a:xfrm>
            <a:custGeom>
              <a:avLst/>
              <a:gdLst>
                <a:gd name="T0" fmla="*/ 2 w 23"/>
                <a:gd name="T1" fmla="*/ 0 h 36"/>
                <a:gd name="T2" fmla="*/ 2 w 23"/>
                <a:gd name="T3" fmla="*/ 0 h 36"/>
                <a:gd name="T4" fmla="*/ 2 w 23"/>
                <a:gd name="T5" fmla="*/ 0 h 36"/>
                <a:gd name="T6" fmla="*/ 0 w 23"/>
                <a:gd name="T7" fmla="*/ 0 h 36"/>
                <a:gd name="T8" fmla="*/ 0 w 23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6">
                  <a:moveTo>
                    <a:pt x="23" y="0"/>
                  </a:moveTo>
                  <a:lnTo>
                    <a:pt x="11" y="5"/>
                  </a:lnTo>
                  <a:lnTo>
                    <a:pt x="3" y="14"/>
                  </a:lnTo>
                  <a:lnTo>
                    <a:pt x="0" y="24"/>
                  </a:lnTo>
                  <a:lnTo>
                    <a:pt x="0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07" name="Freeform 124"/>
            <p:cNvSpPr>
              <a:spLocks noChangeAspect="1"/>
            </p:cNvSpPr>
            <p:nvPr/>
          </p:nvSpPr>
          <p:spPr bwMode="auto">
            <a:xfrm rot="-466944">
              <a:off x="2877" y="781"/>
              <a:ext cx="49" cy="68"/>
            </a:xfrm>
            <a:custGeom>
              <a:avLst/>
              <a:gdLst>
                <a:gd name="T0" fmla="*/ 2 w 61"/>
                <a:gd name="T1" fmla="*/ 0 h 121"/>
                <a:gd name="T2" fmla="*/ 2 w 61"/>
                <a:gd name="T3" fmla="*/ 1 h 121"/>
                <a:gd name="T4" fmla="*/ 2 w 61"/>
                <a:gd name="T5" fmla="*/ 1 h 121"/>
                <a:gd name="T6" fmla="*/ 2 w 61"/>
                <a:gd name="T7" fmla="*/ 1 h 121"/>
                <a:gd name="T8" fmla="*/ 2 w 61"/>
                <a:gd name="T9" fmla="*/ 1 h 121"/>
                <a:gd name="T10" fmla="*/ 0 w 61"/>
                <a:gd name="T11" fmla="*/ 1 h 121"/>
                <a:gd name="T12" fmla="*/ 2 w 61"/>
                <a:gd name="T13" fmla="*/ 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1">
                  <a:moveTo>
                    <a:pt x="61" y="0"/>
                  </a:moveTo>
                  <a:lnTo>
                    <a:pt x="39" y="14"/>
                  </a:lnTo>
                  <a:lnTo>
                    <a:pt x="20" y="31"/>
                  </a:lnTo>
                  <a:lnTo>
                    <a:pt x="8" y="49"/>
                  </a:lnTo>
                  <a:lnTo>
                    <a:pt x="2" y="71"/>
                  </a:lnTo>
                  <a:lnTo>
                    <a:pt x="0" y="95"/>
                  </a:lnTo>
                  <a:lnTo>
                    <a:pt x="3" y="12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08" name="Freeform 125"/>
            <p:cNvSpPr>
              <a:spLocks noChangeAspect="1"/>
            </p:cNvSpPr>
            <p:nvPr/>
          </p:nvSpPr>
          <p:spPr bwMode="auto">
            <a:xfrm rot="-466944">
              <a:off x="3061" y="730"/>
              <a:ext cx="19" cy="17"/>
            </a:xfrm>
            <a:custGeom>
              <a:avLst/>
              <a:gdLst>
                <a:gd name="T0" fmla="*/ 0 w 24"/>
                <a:gd name="T1" fmla="*/ 0 h 24"/>
                <a:gd name="T2" fmla="*/ 2 w 24"/>
                <a:gd name="T3" fmla="*/ 1 h 24"/>
                <a:gd name="T4" fmla="*/ 2 w 24"/>
                <a:gd name="T5" fmla="*/ 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lnTo>
                    <a:pt x="14" y="10"/>
                  </a:lnTo>
                  <a:lnTo>
                    <a:pt x="24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09" name="Freeform 126"/>
            <p:cNvSpPr>
              <a:spLocks noChangeAspect="1"/>
            </p:cNvSpPr>
            <p:nvPr/>
          </p:nvSpPr>
          <p:spPr bwMode="auto">
            <a:xfrm rot="-466944">
              <a:off x="2713" y="849"/>
              <a:ext cx="647" cy="578"/>
            </a:xfrm>
            <a:custGeom>
              <a:avLst/>
              <a:gdLst>
                <a:gd name="T0" fmla="*/ 17 w 818"/>
                <a:gd name="T1" fmla="*/ 1 h 1030"/>
                <a:gd name="T2" fmla="*/ 13 w 818"/>
                <a:gd name="T3" fmla="*/ 1 h 1030"/>
                <a:gd name="T4" fmla="*/ 10 w 818"/>
                <a:gd name="T5" fmla="*/ 1 h 1030"/>
                <a:gd name="T6" fmla="*/ 10 w 818"/>
                <a:gd name="T7" fmla="*/ 0 h 1030"/>
                <a:gd name="T8" fmla="*/ 11 w 818"/>
                <a:gd name="T9" fmla="*/ 1 h 1030"/>
                <a:gd name="T10" fmla="*/ 10 w 818"/>
                <a:gd name="T11" fmla="*/ 1 h 1030"/>
                <a:gd name="T12" fmla="*/ 10 w 818"/>
                <a:gd name="T13" fmla="*/ 1 h 1030"/>
                <a:gd name="T14" fmla="*/ 13 w 818"/>
                <a:gd name="T15" fmla="*/ 1 h 1030"/>
                <a:gd name="T16" fmla="*/ 13 w 818"/>
                <a:gd name="T17" fmla="*/ 1 h 1030"/>
                <a:gd name="T18" fmla="*/ 10 w 818"/>
                <a:gd name="T19" fmla="*/ 1 h 1030"/>
                <a:gd name="T20" fmla="*/ 7 w 818"/>
                <a:gd name="T21" fmla="*/ 1 h 1030"/>
                <a:gd name="T22" fmla="*/ 4 w 818"/>
                <a:gd name="T23" fmla="*/ 1 h 1030"/>
                <a:gd name="T24" fmla="*/ 2 w 818"/>
                <a:gd name="T25" fmla="*/ 1 h 1030"/>
                <a:gd name="T26" fmla="*/ 2 w 818"/>
                <a:gd name="T27" fmla="*/ 1 h 1030"/>
                <a:gd name="T28" fmla="*/ 0 w 818"/>
                <a:gd name="T29" fmla="*/ 1 h 1030"/>
                <a:gd name="T30" fmla="*/ 2 w 818"/>
                <a:gd name="T31" fmla="*/ 1 h 1030"/>
                <a:gd name="T32" fmla="*/ 2 w 818"/>
                <a:gd name="T33" fmla="*/ 1 h 1030"/>
                <a:gd name="T34" fmla="*/ 2 w 818"/>
                <a:gd name="T35" fmla="*/ 1 h 1030"/>
                <a:gd name="T36" fmla="*/ 2 w 818"/>
                <a:gd name="T37" fmla="*/ 1 h 1030"/>
                <a:gd name="T38" fmla="*/ 3 w 818"/>
                <a:gd name="T39" fmla="*/ 1 h 1030"/>
                <a:gd name="T40" fmla="*/ 7 w 818"/>
                <a:gd name="T41" fmla="*/ 1 h 1030"/>
                <a:gd name="T42" fmla="*/ 13 w 818"/>
                <a:gd name="T43" fmla="*/ 1 h 1030"/>
                <a:gd name="T44" fmla="*/ 17 w 818"/>
                <a:gd name="T45" fmla="*/ 1 h 1030"/>
                <a:gd name="T46" fmla="*/ 22 w 818"/>
                <a:gd name="T47" fmla="*/ 1 h 1030"/>
                <a:gd name="T48" fmla="*/ 25 w 818"/>
                <a:gd name="T49" fmla="*/ 1 h 1030"/>
                <a:gd name="T50" fmla="*/ 24 w 818"/>
                <a:gd name="T51" fmla="*/ 1 h 1030"/>
                <a:gd name="T52" fmla="*/ 22 w 818"/>
                <a:gd name="T53" fmla="*/ 1 h 1030"/>
                <a:gd name="T54" fmla="*/ 22 w 818"/>
                <a:gd name="T55" fmla="*/ 1 h 1030"/>
                <a:gd name="T56" fmla="*/ 25 w 818"/>
                <a:gd name="T57" fmla="*/ 1 h 1030"/>
                <a:gd name="T58" fmla="*/ 28 w 818"/>
                <a:gd name="T59" fmla="*/ 1 h 1030"/>
                <a:gd name="T60" fmla="*/ 29 w 818"/>
                <a:gd name="T61" fmla="*/ 1 h 1030"/>
                <a:gd name="T62" fmla="*/ 30 w 818"/>
                <a:gd name="T63" fmla="*/ 1 h 1030"/>
                <a:gd name="T64" fmla="*/ 31 w 818"/>
                <a:gd name="T65" fmla="*/ 1 h 1030"/>
                <a:gd name="T66" fmla="*/ 31 w 818"/>
                <a:gd name="T67" fmla="*/ 1 h 1030"/>
                <a:gd name="T68" fmla="*/ 29 w 818"/>
                <a:gd name="T69" fmla="*/ 1 h 1030"/>
                <a:gd name="T70" fmla="*/ 27 w 818"/>
                <a:gd name="T71" fmla="*/ 1 h 1030"/>
                <a:gd name="T72" fmla="*/ 24 w 818"/>
                <a:gd name="T73" fmla="*/ 1 h 1030"/>
                <a:gd name="T74" fmla="*/ 20 w 818"/>
                <a:gd name="T75" fmla="*/ 1 h 1030"/>
                <a:gd name="T76" fmla="*/ 18 w 818"/>
                <a:gd name="T77" fmla="*/ 1 h 1030"/>
                <a:gd name="T78" fmla="*/ 17 w 818"/>
                <a:gd name="T79" fmla="*/ 1 h 10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18" h="1030">
                  <a:moveTo>
                    <a:pt x="457" y="71"/>
                  </a:moveTo>
                  <a:lnTo>
                    <a:pt x="444" y="71"/>
                  </a:lnTo>
                  <a:lnTo>
                    <a:pt x="423" y="95"/>
                  </a:lnTo>
                  <a:lnTo>
                    <a:pt x="369" y="70"/>
                  </a:lnTo>
                  <a:lnTo>
                    <a:pt x="316" y="42"/>
                  </a:lnTo>
                  <a:lnTo>
                    <a:pt x="267" y="12"/>
                  </a:lnTo>
                  <a:lnTo>
                    <a:pt x="276" y="3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2"/>
                  </a:lnTo>
                  <a:lnTo>
                    <a:pt x="274" y="10"/>
                  </a:lnTo>
                  <a:lnTo>
                    <a:pt x="266" y="19"/>
                  </a:lnTo>
                  <a:lnTo>
                    <a:pt x="244" y="71"/>
                  </a:lnTo>
                  <a:lnTo>
                    <a:pt x="283" y="107"/>
                  </a:lnTo>
                  <a:lnTo>
                    <a:pt x="323" y="139"/>
                  </a:lnTo>
                  <a:lnTo>
                    <a:pt x="369" y="166"/>
                  </a:lnTo>
                  <a:lnTo>
                    <a:pt x="415" y="190"/>
                  </a:lnTo>
                  <a:lnTo>
                    <a:pt x="369" y="166"/>
                  </a:lnTo>
                  <a:lnTo>
                    <a:pt x="325" y="139"/>
                  </a:lnTo>
                  <a:lnTo>
                    <a:pt x="283" y="109"/>
                  </a:lnTo>
                  <a:lnTo>
                    <a:pt x="244" y="75"/>
                  </a:lnTo>
                  <a:lnTo>
                    <a:pt x="194" y="92"/>
                  </a:lnTo>
                  <a:lnTo>
                    <a:pt x="149" y="115"/>
                  </a:lnTo>
                  <a:lnTo>
                    <a:pt x="106" y="144"/>
                  </a:lnTo>
                  <a:lnTo>
                    <a:pt x="67" y="176"/>
                  </a:lnTo>
                  <a:lnTo>
                    <a:pt x="34" y="215"/>
                  </a:lnTo>
                  <a:lnTo>
                    <a:pt x="18" y="231"/>
                  </a:lnTo>
                  <a:lnTo>
                    <a:pt x="8" y="248"/>
                  </a:lnTo>
                  <a:lnTo>
                    <a:pt x="1" y="268"/>
                  </a:lnTo>
                  <a:lnTo>
                    <a:pt x="0" y="290"/>
                  </a:lnTo>
                  <a:lnTo>
                    <a:pt x="3" y="310"/>
                  </a:lnTo>
                  <a:lnTo>
                    <a:pt x="10" y="327"/>
                  </a:lnTo>
                  <a:lnTo>
                    <a:pt x="11" y="346"/>
                  </a:lnTo>
                  <a:lnTo>
                    <a:pt x="10" y="364"/>
                  </a:lnTo>
                  <a:lnTo>
                    <a:pt x="5" y="434"/>
                  </a:lnTo>
                  <a:lnTo>
                    <a:pt x="5" y="503"/>
                  </a:lnTo>
                  <a:lnTo>
                    <a:pt x="10" y="573"/>
                  </a:lnTo>
                  <a:lnTo>
                    <a:pt x="22" y="642"/>
                  </a:lnTo>
                  <a:lnTo>
                    <a:pt x="47" y="771"/>
                  </a:lnTo>
                  <a:lnTo>
                    <a:pt x="79" y="898"/>
                  </a:lnTo>
                  <a:lnTo>
                    <a:pt x="117" y="1024"/>
                  </a:lnTo>
                  <a:lnTo>
                    <a:pt x="188" y="1030"/>
                  </a:lnTo>
                  <a:lnTo>
                    <a:pt x="259" y="1030"/>
                  </a:lnTo>
                  <a:lnTo>
                    <a:pt x="330" y="1024"/>
                  </a:lnTo>
                  <a:lnTo>
                    <a:pt x="401" y="1010"/>
                  </a:lnTo>
                  <a:lnTo>
                    <a:pt x="471" y="991"/>
                  </a:lnTo>
                  <a:lnTo>
                    <a:pt x="537" y="964"/>
                  </a:lnTo>
                  <a:lnTo>
                    <a:pt x="601" y="932"/>
                  </a:lnTo>
                  <a:lnTo>
                    <a:pt x="662" y="893"/>
                  </a:lnTo>
                  <a:lnTo>
                    <a:pt x="657" y="834"/>
                  </a:lnTo>
                  <a:lnTo>
                    <a:pt x="647" y="775"/>
                  </a:lnTo>
                  <a:lnTo>
                    <a:pt x="635" y="715"/>
                  </a:lnTo>
                  <a:lnTo>
                    <a:pt x="618" y="658"/>
                  </a:lnTo>
                  <a:lnTo>
                    <a:pt x="577" y="654"/>
                  </a:lnTo>
                  <a:lnTo>
                    <a:pt x="538" y="644"/>
                  </a:lnTo>
                  <a:lnTo>
                    <a:pt x="577" y="654"/>
                  </a:lnTo>
                  <a:lnTo>
                    <a:pt x="618" y="658"/>
                  </a:lnTo>
                  <a:lnTo>
                    <a:pt x="659" y="658"/>
                  </a:lnTo>
                  <a:lnTo>
                    <a:pt x="699" y="653"/>
                  </a:lnTo>
                  <a:lnTo>
                    <a:pt x="727" y="647"/>
                  </a:lnTo>
                  <a:lnTo>
                    <a:pt x="752" y="639"/>
                  </a:lnTo>
                  <a:lnTo>
                    <a:pt x="774" y="622"/>
                  </a:lnTo>
                  <a:lnTo>
                    <a:pt x="793" y="602"/>
                  </a:lnTo>
                  <a:lnTo>
                    <a:pt x="804" y="576"/>
                  </a:lnTo>
                  <a:lnTo>
                    <a:pt x="813" y="554"/>
                  </a:lnTo>
                  <a:lnTo>
                    <a:pt x="818" y="532"/>
                  </a:lnTo>
                  <a:lnTo>
                    <a:pt x="816" y="508"/>
                  </a:lnTo>
                  <a:lnTo>
                    <a:pt x="811" y="486"/>
                  </a:lnTo>
                  <a:lnTo>
                    <a:pt x="801" y="464"/>
                  </a:lnTo>
                  <a:lnTo>
                    <a:pt x="776" y="409"/>
                  </a:lnTo>
                  <a:lnTo>
                    <a:pt x="747" y="354"/>
                  </a:lnTo>
                  <a:lnTo>
                    <a:pt x="713" y="303"/>
                  </a:lnTo>
                  <a:lnTo>
                    <a:pt x="676" y="256"/>
                  </a:lnTo>
                  <a:lnTo>
                    <a:pt x="633" y="210"/>
                  </a:lnTo>
                  <a:lnTo>
                    <a:pt x="588" y="170"/>
                  </a:lnTo>
                  <a:lnTo>
                    <a:pt x="540" y="132"/>
                  </a:lnTo>
                  <a:lnTo>
                    <a:pt x="483" y="119"/>
                  </a:lnTo>
                  <a:lnTo>
                    <a:pt x="484" y="95"/>
                  </a:lnTo>
                  <a:lnTo>
                    <a:pt x="483" y="71"/>
                  </a:lnTo>
                  <a:lnTo>
                    <a:pt x="457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10" name="Freeform 127"/>
            <p:cNvSpPr>
              <a:spLocks noChangeAspect="1"/>
            </p:cNvSpPr>
            <p:nvPr/>
          </p:nvSpPr>
          <p:spPr bwMode="auto">
            <a:xfrm rot="-466944">
              <a:off x="3012" y="900"/>
              <a:ext cx="39" cy="51"/>
            </a:xfrm>
            <a:custGeom>
              <a:avLst/>
              <a:gdLst>
                <a:gd name="T0" fmla="*/ 6 w 45"/>
                <a:gd name="T1" fmla="*/ 0 h 91"/>
                <a:gd name="T2" fmla="*/ 3 w 45"/>
                <a:gd name="T3" fmla="*/ 1 h 91"/>
                <a:gd name="T4" fmla="*/ 0 w 45"/>
                <a:gd name="T5" fmla="*/ 1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1">
                  <a:moveTo>
                    <a:pt x="45" y="0"/>
                  </a:moveTo>
                  <a:lnTo>
                    <a:pt x="20" y="91"/>
                  </a:lnTo>
                  <a:lnTo>
                    <a:pt x="0" y="1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11" name="Freeform 128"/>
            <p:cNvSpPr>
              <a:spLocks noChangeAspect="1"/>
            </p:cNvSpPr>
            <p:nvPr/>
          </p:nvSpPr>
          <p:spPr bwMode="auto">
            <a:xfrm rot="-466944">
              <a:off x="3099" y="985"/>
              <a:ext cx="20" cy="34"/>
            </a:xfrm>
            <a:custGeom>
              <a:avLst/>
              <a:gdLst>
                <a:gd name="T0" fmla="*/ 0 w 20"/>
                <a:gd name="T1" fmla="*/ 0 h 64"/>
                <a:gd name="T2" fmla="*/ 10 w 20"/>
                <a:gd name="T3" fmla="*/ 1 h 64"/>
                <a:gd name="T4" fmla="*/ 17 w 20"/>
                <a:gd name="T5" fmla="*/ 1 h 64"/>
                <a:gd name="T6" fmla="*/ 20 w 20"/>
                <a:gd name="T7" fmla="*/ 1 h 64"/>
                <a:gd name="T8" fmla="*/ 17 w 20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4">
                  <a:moveTo>
                    <a:pt x="0" y="0"/>
                  </a:moveTo>
                  <a:lnTo>
                    <a:pt x="10" y="13"/>
                  </a:lnTo>
                  <a:lnTo>
                    <a:pt x="17" y="30"/>
                  </a:lnTo>
                  <a:lnTo>
                    <a:pt x="20" y="45"/>
                  </a:lnTo>
                  <a:lnTo>
                    <a:pt x="17" y="6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12" name="Freeform 129"/>
            <p:cNvSpPr>
              <a:spLocks noChangeAspect="1"/>
            </p:cNvSpPr>
            <p:nvPr/>
          </p:nvSpPr>
          <p:spPr bwMode="auto">
            <a:xfrm rot="-466944">
              <a:off x="2752" y="1078"/>
              <a:ext cx="454" cy="238"/>
            </a:xfrm>
            <a:custGeom>
              <a:avLst/>
              <a:gdLst>
                <a:gd name="T0" fmla="*/ 15 w 573"/>
                <a:gd name="T1" fmla="*/ 1 h 427"/>
                <a:gd name="T2" fmla="*/ 16 w 573"/>
                <a:gd name="T3" fmla="*/ 1 h 427"/>
                <a:gd name="T4" fmla="*/ 17 w 573"/>
                <a:gd name="T5" fmla="*/ 1 h 427"/>
                <a:gd name="T6" fmla="*/ 17 w 573"/>
                <a:gd name="T7" fmla="*/ 0 h 427"/>
                <a:gd name="T8" fmla="*/ 18 w 573"/>
                <a:gd name="T9" fmla="*/ 1 h 427"/>
                <a:gd name="T10" fmla="*/ 20 w 573"/>
                <a:gd name="T11" fmla="*/ 1 h 427"/>
                <a:gd name="T12" fmla="*/ 20 w 573"/>
                <a:gd name="T13" fmla="*/ 1 h 427"/>
                <a:gd name="T14" fmla="*/ 21 w 573"/>
                <a:gd name="T15" fmla="*/ 1 h 427"/>
                <a:gd name="T16" fmla="*/ 22 w 573"/>
                <a:gd name="T17" fmla="*/ 1 h 427"/>
                <a:gd name="T18" fmla="*/ 20 w 573"/>
                <a:gd name="T19" fmla="*/ 1 h 427"/>
                <a:gd name="T20" fmla="*/ 18 w 573"/>
                <a:gd name="T21" fmla="*/ 1 h 427"/>
                <a:gd name="T22" fmla="*/ 17 w 573"/>
                <a:gd name="T23" fmla="*/ 1 h 427"/>
                <a:gd name="T24" fmla="*/ 16 w 573"/>
                <a:gd name="T25" fmla="*/ 1 h 427"/>
                <a:gd name="T26" fmla="*/ 14 w 573"/>
                <a:gd name="T27" fmla="*/ 1 h 427"/>
                <a:gd name="T28" fmla="*/ 13 w 573"/>
                <a:gd name="T29" fmla="*/ 1 h 427"/>
                <a:gd name="T30" fmla="*/ 12 w 573"/>
                <a:gd name="T31" fmla="*/ 1 h 427"/>
                <a:gd name="T32" fmla="*/ 10 w 573"/>
                <a:gd name="T33" fmla="*/ 1 h 427"/>
                <a:gd name="T34" fmla="*/ 9 w 573"/>
                <a:gd name="T35" fmla="*/ 1 h 427"/>
                <a:gd name="T36" fmla="*/ 7 w 573"/>
                <a:gd name="T37" fmla="*/ 1 h 427"/>
                <a:gd name="T38" fmla="*/ 6 w 573"/>
                <a:gd name="T39" fmla="*/ 1 h 427"/>
                <a:gd name="T40" fmla="*/ 5 w 573"/>
                <a:gd name="T41" fmla="*/ 1 h 427"/>
                <a:gd name="T42" fmla="*/ 3 w 573"/>
                <a:gd name="T43" fmla="*/ 1 h 427"/>
                <a:gd name="T44" fmla="*/ 2 w 573"/>
                <a:gd name="T45" fmla="*/ 1 h 427"/>
                <a:gd name="T46" fmla="*/ 2 w 573"/>
                <a:gd name="T47" fmla="*/ 1 h 427"/>
                <a:gd name="T48" fmla="*/ 0 w 573"/>
                <a:gd name="T49" fmla="*/ 1 h 427"/>
                <a:gd name="T50" fmla="*/ 2 w 573"/>
                <a:gd name="T51" fmla="*/ 1 h 427"/>
                <a:gd name="T52" fmla="*/ 2 w 573"/>
                <a:gd name="T53" fmla="*/ 1 h 427"/>
                <a:gd name="T54" fmla="*/ 2 w 573"/>
                <a:gd name="T55" fmla="*/ 1 h 427"/>
                <a:gd name="T56" fmla="*/ 0 w 573"/>
                <a:gd name="T57" fmla="*/ 1 h 427"/>
                <a:gd name="T58" fmla="*/ 2 w 573"/>
                <a:gd name="T59" fmla="*/ 1 h 4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73" h="427">
                  <a:moveTo>
                    <a:pt x="390" y="80"/>
                  </a:moveTo>
                  <a:lnTo>
                    <a:pt x="415" y="58"/>
                  </a:lnTo>
                  <a:lnTo>
                    <a:pt x="436" y="30"/>
                  </a:lnTo>
                  <a:lnTo>
                    <a:pt x="449" y="0"/>
                  </a:lnTo>
                  <a:lnTo>
                    <a:pt x="480" y="3"/>
                  </a:lnTo>
                  <a:lnTo>
                    <a:pt x="509" y="14"/>
                  </a:lnTo>
                  <a:lnTo>
                    <a:pt x="536" y="30"/>
                  </a:lnTo>
                  <a:lnTo>
                    <a:pt x="558" y="51"/>
                  </a:lnTo>
                  <a:lnTo>
                    <a:pt x="573" y="78"/>
                  </a:lnTo>
                  <a:lnTo>
                    <a:pt x="531" y="181"/>
                  </a:lnTo>
                  <a:lnTo>
                    <a:pt x="483" y="285"/>
                  </a:lnTo>
                  <a:lnTo>
                    <a:pt x="429" y="385"/>
                  </a:lnTo>
                  <a:lnTo>
                    <a:pt x="403" y="403"/>
                  </a:lnTo>
                  <a:lnTo>
                    <a:pt x="373" y="419"/>
                  </a:lnTo>
                  <a:lnTo>
                    <a:pt x="341" y="425"/>
                  </a:lnTo>
                  <a:lnTo>
                    <a:pt x="307" y="427"/>
                  </a:lnTo>
                  <a:lnTo>
                    <a:pt x="275" y="422"/>
                  </a:lnTo>
                  <a:lnTo>
                    <a:pt x="231" y="395"/>
                  </a:lnTo>
                  <a:lnTo>
                    <a:pt x="190" y="363"/>
                  </a:lnTo>
                  <a:lnTo>
                    <a:pt x="153" y="325"/>
                  </a:lnTo>
                  <a:lnTo>
                    <a:pt x="122" y="285"/>
                  </a:lnTo>
                  <a:lnTo>
                    <a:pt x="83" y="227"/>
                  </a:lnTo>
                  <a:lnTo>
                    <a:pt x="49" y="166"/>
                  </a:lnTo>
                  <a:lnTo>
                    <a:pt x="22" y="102"/>
                  </a:lnTo>
                  <a:lnTo>
                    <a:pt x="0" y="97"/>
                  </a:lnTo>
                  <a:lnTo>
                    <a:pt x="2" y="107"/>
                  </a:lnTo>
                  <a:lnTo>
                    <a:pt x="9" y="113"/>
                  </a:lnTo>
                  <a:lnTo>
                    <a:pt x="17" y="119"/>
                  </a:lnTo>
                  <a:lnTo>
                    <a:pt x="0" y="130"/>
                  </a:lnTo>
                  <a:lnTo>
                    <a:pt x="31" y="17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13" name="Freeform 130"/>
            <p:cNvSpPr>
              <a:spLocks noChangeAspect="1"/>
            </p:cNvSpPr>
            <p:nvPr/>
          </p:nvSpPr>
          <p:spPr bwMode="auto">
            <a:xfrm rot="-466944">
              <a:off x="3012" y="1180"/>
              <a:ext cx="29" cy="43"/>
            </a:xfrm>
            <a:custGeom>
              <a:avLst/>
              <a:gdLst>
                <a:gd name="T0" fmla="*/ 0 w 32"/>
                <a:gd name="T1" fmla="*/ 0 h 70"/>
                <a:gd name="T2" fmla="*/ 5 w 32"/>
                <a:gd name="T3" fmla="*/ 1 h 70"/>
                <a:gd name="T4" fmla="*/ 6 w 32"/>
                <a:gd name="T5" fmla="*/ 1 h 70"/>
                <a:gd name="T6" fmla="*/ 8 w 32"/>
                <a:gd name="T7" fmla="*/ 1 h 70"/>
                <a:gd name="T8" fmla="*/ 9 w 32"/>
                <a:gd name="T9" fmla="*/ 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0">
                  <a:moveTo>
                    <a:pt x="0" y="0"/>
                  </a:moveTo>
                  <a:lnTo>
                    <a:pt x="14" y="14"/>
                  </a:lnTo>
                  <a:lnTo>
                    <a:pt x="24" y="31"/>
                  </a:lnTo>
                  <a:lnTo>
                    <a:pt x="31" y="49"/>
                  </a:lnTo>
                  <a:lnTo>
                    <a:pt x="32" y="7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14" name="Freeform 131"/>
            <p:cNvSpPr>
              <a:spLocks noChangeAspect="1"/>
            </p:cNvSpPr>
            <p:nvPr/>
          </p:nvSpPr>
          <p:spPr bwMode="auto">
            <a:xfrm rot="-466944">
              <a:off x="2993" y="1197"/>
              <a:ext cx="29" cy="34"/>
            </a:xfrm>
            <a:custGeom>
              <a:avLst/>
              <a:gdLst>
                <a:gd name="T0" fmla="*/ 0 w 27"/>
                <a:gd name="T1" fmla="*/ 0 h 56"/>
                <a:gd name="T2" fmla="*/ 35 w 27"/>
                <a:gd name="T3" fmla="*/ 1 h 56"/>
                <a:gd name="T4" fmla="*/ 66 w 27"/>
                <a:gd name="T5" fmla="*/ 1 h 56"/>
                <a:gd name="T6" fmla="*/ 72 w 27"/>
                <a:gd name="T7" fmla="*/ 1 h 56"/>
                <a:gd name="T8" fmla="*/ 67 w 27"/>
                <a:gd name="T9" fmla="*/ 1 h 56"/>
                <a:gd name="T10" fmla="*/ 54 w 27"/>
                <a:gd name="T11" fmla="*/ 1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56">
                  <a:moveTo>
                    <a:pt x="0" y="0"/>
                  </a:moveTo>
                  <a:lnTo>
                    <a:pt x="14" y="7"/>
                  </a:lnTo>
                  <a:lnTo>
                    <a:pt x="24" y="17"/>
                  </a:lnTo>
                  <a:lnTo>
                    <a:pt x="27" y="29"/>
                  </a:lnTo>
                  <a:lnTo>
                    <a:pt x="25" y="43"/>
                  </a:lnTo>
                  <a:lnTo>
                    <a:pt x="2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15" name="Freeform 132"/>
            <p:cNvSpPr>
              <a:spLocks noChangeAspect="1"/>
            </p:cNvSpPr>
            <p:nvPr/>
          </p:nvSpPr>
          <p:spPr bwMode="auto">
            <a:xfrm rot="-466944">
              <a:off x="2974" y="1197"/>
              <a:ext cx="29" cy="26"/>
            </a:xfrm>
            <a:custGeom>
              <a:avLst/>
              <a:gdLst>
                <a:gd name="T0" fmla="*/ 0 w 27"/>
                <a:gd name="T1" fmla="*/ 0 h 41"/>
                <a:gd name="T2" fmla="*/ 31 w 27"/>
                <a:gd name="T3" fmla="*/ 1 h 41"/>
                <a:gd name="T4" fmla="*/ 61 w 27"/>
                <a:gd name="T5" fmla="*/ 1 h 41"/>
                <a:gd name="T6" fmla="*/ 72 w 27"/>
                <a:gd name="T7" fmla="*/ 1 h 41"/>
                <a:gd name="T8" fmla="*/ 72 w 27"/>
                <a:gd name="T9" fmla="*/ 1 h 41"/>
                <a:gd name="T10" fmla="*/ 61 w 27"/>
                <a:gd name="T11" fmla="*/ 1 h 41"/>
                <a:gd name="T12" fmla="*/ 35 w 27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41">
                  <a:moveTo>
                    <a:pt x="0" y="0"/>
                  </a:moveTo>
                  <a:lnTo>
                    <a:pt x="12" y="2"/>
                  </a:lnTo>
                  <a:lnTo>
                    <a:pt x="22" y="7"/>
                  </a:lnTo>
                  <a:lnTo>
                    <a:pt x="27" y="14"/>
                  </a:lnTo>
                  <a:lnTo>
                    <a:pt x="27" y="24"/>
                  </a:lnTo>
                  <a:lnTo>
                    <a:pt x="22" y="32"/>
                  </a:lnTo>
                  <a:lnTo>
                    <a:pt x="14" y="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16" name="Freeform 133"/>
            <p:cNvSpPr>
              <a:spLocks noChangeAspect="1"/>
            </p:cNvSpPr>
            <p:nvPr/>
          </p:nvSpPr>
          <p:spPr bwMode="auto">
            <a:xfrm rot="-466944">
              <a:off x="3244" y="1070"/>
              <a:ext cx="39" cy="25"/>
            </a:xfrm>
            <a:custGeom>
              <a:avLst/>
              <a:gdLst>
                <a:gd name="T0" fmla="*/ 0 w 42"/>
                <a:gd name="T1" fmla="*/ 0 h 45"/>
                <a:gd name="T2" fmla="*/ 7 w 42"/>
                <a:gd name="T3" fmla="*/ 0 h 45"/>
                <a:gd name="T4" fmla="*/ 9 w 42"/>
                <a:gd name="T5" fmla="*/ 1 h 45"/>
                <a:gd name="T6" fmla="*/ 14 w 42"/>
                <a:gd name="T7" fmla="*/ 1 h 45"/>
                <a:gd name="T8" fmla="*/ 16 w 42"/>
                <a:gd name="T9" fmla="*/ 1 h 45"/>
                <a:gd name="T10" fmla="*/ 16 w 42"/>
                <a:gd name="T11" fmla="*/ 1 h 45"/>
                <a:gd name="T12" fmla="*/ 16 w 42"/>
                <a:gd name="T13" fmla="*/ 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lnTo>
                    <a:pt x="13" y="0"/>
                  </a:lnTo>
                  <a:lnTo>
                    <a:pt x="25" y="3"/>
                  </a:lnTo>
                  <a:lnTo>
                    <a:pt x="35" y="10"/>
                  </a:lnTo>
                  <a:lnTo>
                    <a:pt x="41" y="20"/>
                  </a:lnTo>
                  <a:lnTo>
                    <a:pt x="42" y="32"/>
                  </a:lnTo>
                  <a:lnTo>
                    <a:pt x="41" y="4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17" name="Freeform 134"/>
            <p:cNvSpPr>
              <a:spLocks noChangeAspect="1"/>
            </p:cNvSpPr>
            <p:nvPr/>
          </p:nvSpPr>
          <p:spPr bwMode="auto">
            <a:xfrm rot="-466944">
              <a:off x="3234" y="1078"/>
              <a:ext cx="20" cy="17"/>
            </a:xfrm>
            <a:custGeom>
              <a:avLst/>
              <a:gdLst>
                <a:gd name="T0" fmla="*/ 0 w 33"/>
                <a:gd name="T1" fmla="*/ 0 h 27"/>
                <a:gd name="T2" fmla="*/ 1 w 33"/>
                <a:gd name="T3" fmla="*/ 0 h 27"/>
                <a:gd name="T4" fmla="*/ 1 w 33"/>
                <a:gd name="T5" fmla="*/ 1 h 27"/>
                <a:gd name="T6" fmla="*/ 1 w 33"/>
                <a:gd name="T7" fmla="*/ 1 h 27"/>
                <a:gd name="T8" fmla="*/ 1 w 33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lnTo>
                    <a:pt x="13" y="0"/>
                  </a:lnTo>
                  <a:lnTo>
                    <a:pt x="23" y="5"/>
                  </a:lnTo>
                  <a:lnTo>
                    <a:pt x="32" y="13"/>
                  </a:lnTo>
                  <a:lnTo>
                    <a:pt x="33" y="2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18" name="Freeform 135"/>
            <p:cNvSpPr>
              <a:spLocks noChangeAspect="1"/>
            </p:cNvSpPr>
            <p:nvPr/>
          </p:nvSpPr>
          <p:spPr bwMode="auto">
            <a:xfrm rot="-466944">
              <a:off x="3225" y="1087"/>
              <a:ext cx="9" cy="8"/>
            </a:xfrm>
            <a:custGeom>
              <a:avLst/>
              <a:gdLst>
                <a:gd name="T0" fmla="*/ 0 w 17"/>
                <a:gd name="T1" fmla="*/ 0 h 22"/>
                <a:gd name="T2" fmla="*/ 1 w 17"/>
                <a:gd name="T3" fmla="*/ 0 h 22"/>
                <a:gd name="T4" fmla="*/ 1 w 1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lnTo>
                    <a:pt x="11" y="8"/>
                  </a:lnTo>
                  <a:lnTo>
                    <a:pt x="17" y="2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19" name="Freeform 136"/>
            <p:cNvSpPr>
              <a:spLocks noChangeAspect="1"/>
            </p:cNvSpPr>
            <p:nvPr/>
          </p:nvSpPr>
          <p:spPr bwMode="auto">
            <a:xfrm rot="-466944">
              <a:off x="2839" y="1401"/>
              <a:ext cx="222" cy="17"/>
            </a:xfrm>
            <a:custGeom>
              <a:avLst/>
              <a:gdLst>
                <a:gd name="T0" fmla="*/ 0 w 283"/>
                <a:gd name="T1" fmla="*/ 0 h 39"/>
                <a:gd name="T2" fmla="*/ 2 w 283"/>
                <a:gd name="T3" fmla="*/ 0 h 39"/>
                <a:gd name="T4" fmla="*/ 3 w 283"/>
                <a:gd name="T5" fmla="*/ 0 h 39"/>
                <a:gd name="T6" fmla="*/ 5 w 283"/>
                <a:gd name="T7" fmla="*/ 0 h 39"/>
                <a:gd name="T8" fmla="*/ 6 w 283"/>
                <a:gd name="T9" fmla="*/ 0 h 39"/>
                <a:gd name="T10" fmla="*/ 8 w 283"/>
                <a:gd name="T11" fmla="*/ 0 h 39"/>
                <a:gd name="T12" fmla="*/ 10 w 283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3" h="39">
                  <a:moveTo>
                    <a:pt x="0" y="29"/>
                  </a:moveTo>
                  <a:lnTo>
                    <a:pt x="48" y="36"/>
                  </a:lnTo>
                  <a:lnTo>
                    <a:pt x="97" y="39"/>
                  </a:lnTo>
                  <a:lnTo>
                    <a:pt x="144" y="37"/>
                  </a:lnTo>
                  <a:lnTo>
                    <a:pt x="192" y="31"/>
                  </a:lnTo>
                  <a:lnTo>
                    <a:pt x="238" y="17"/>
                  </a:lnTo>
                  <a:lnTo>
                    <a:pt x="283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20" name="Freeform 137"/>
            <p:cNvSpPr>
              <a:spLocks noChangeAspect="1"/>
            </p:cNvSpPr>
            <p:nvPr/>
          </p:nvSpPr>
          <p:spPr bwMode="auto">
            <a:xfrm rot="-466944">
              <a:off x="3041" y="976"/>
              <a:ext cx="29" cy="119"/>
            </a:xfrm>
            <a:custGeom>
              <a:avLst/>
              <a:gdLst>
                <a:gd name="T0" fmla="*/ 0 w 38"/>
                <a:gd name="T1" fmla="*/ 0 h 203"/>
                <a:gd name="T2" fmla="*/ 2 w 38"/>
                <a:gd name="T3" fmla="*/ 1 h 203"/>
                <a:gd name="T4" fmla="*/ 2 w 38"/>
                <a:gd name="T5" fmla="*/ 1 h 203"/>
                <a:gd name="T6" fmla="*/ 2 w 38"/>
                <a:gd name="T7" fmla="*/ 1 h 203"/>
                <a:gd name="T8" fmla="*/ 2 w 38"/>
                <a:gd name="T9" fmla="*/ 1 h 203"/>
                <a:gd name="T10" fmla="*/ 2 w 38"/>
                <a:gd name="T11" fmla="*/ 1 h 203"/>
                <a:gd name="T12" fmla="*/ 2 w 38"/>
                <a:gd name="T13" fmla="*/ 1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03">
                  <a:moveTo>
                    <a:pt x="0" y="0"/>
                  </a:moveTo>
                  <a:lnTo>
                    <a:pt x="17" y="32"/>
                  </a:lnTo>
                  <a:lnTo>
                    <a:pt x="29" y="64"/>
                  </a:lnTo>
                  <a:lnTo>
                    <a:pt x="36" y="98"/>
                  </a:lnTo>
                  <a:lnTo>
                    <a:pt x="38" y="133"/>
                  </a:lnTo>
                  <a:lnTo>
                    <a:pt x="34" y="167"/>
                  </a:lnTo>
                  <a:lnTo>
                    <a:pt x="26" y="20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21" name="Freeform 138"/>
            <p:cNvSpPr>
              <a:spLocks noChangeAspect="1"/>
            </p:cNvSpPr>
            <p:nvPr/>
          </p:nvSpPr>
          <p:spPr bwMode="auto">
            <a:xfrm rot="-466944">
              <a:off x="3138" y="1231"/>
              <a:ext cx="39" cy="145"/>
            </a:xfrm>
            <a:custGeom>
              <a:avLst/>
              <a:gdLst>
                <a:gd name="T0" fmla="*/ 0 w 43"/>
                <a:gd name="T1" fmla="*/ 0 h 262"/>
                <a:gd name="T2" fmla="*/ 5 w 43"/>
                <a:gd name="T3" fmla="*/ 1 h 262"/>
                <a:gd name="T4" fmla="*/ 8 w 43"/>
                <a:gd name="T5" fmla="*/ 1 h 262"/>
                <a:gd name="T6" fmla="*/ 11 w 43"/>
                <a:gd name="T7" fmla="*/ 1 h 262"/>
                <a:gd name="T8" fmla="*/ 12 w 43"/>
                <a:gd name="T9" fmla="*/ 1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62">
                  <a:moveTo>
                    <a:pt x="0" y="0"/>
                  </a:moveTo>
                  <a:lnTo>
                    <a:pt x="17" y="64"/>
                  </a:lnTo>
                  <a:lnTo>
                    <a:pt x="31" y="129"/>
                  </a:lnTo>
                  <a:lnTo>
                    <a:pt x="39" y="196"/>
                  </a:lnTo>
                  <a:lnTo>
                    <a:pt x="43" y="2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22" name="Freeform 139"/>
            <p:cNvSpPr>
              <a:spLocks noChangeAspect="1"/>
            </p:cNvSpPr>
            <p:nvPr/>
          </p:nvSpPr>
          <p:spPr bwMode="auto">
            <a:xfrm rot="-466944">
              <a:off x="3206" y="1308"/>
              <a:ext cx="57" cy="25"/>
            </a:xfrm>
            <a:custGeom>
              <a:avLst/>
              <a:gdLst>
                <a:gd name="T0" fmla="*/ 3 w 71"/>
                <a:gd name="T1" fmla="*/ 0 h 43"/>
                <a:gd name="T2" fmla="*/ 2 w 71"/>
                <a:gd name="T3" fmla="*/ 1 h 43"/>
                <a:gd name="T4" fmla="*/ 2 w 71"/>
                <a:gd name="T5" fmla="*/ 1 h 43"/>
                <a:gd name="T6" fmla="*/ 2 w 71"/>
                <a:gd name="T7" fmla="*/ 1 h 43"/>
                <a:gd name="T8" fmla="*/ 0 w 71"/>
                <a:gd name="T9" fmla="*/ 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43">
                  <a:moveTo>
                    <a:pt x="71" y="0"/>
                  </a:moveTo>
                  <a:lnTo>
                    <a:pt x="57" y="16"/>
                  </a:lnTo>
                  <a:lnTo>
                    <a:pt x="40" y="29"/>
                  </a:lnTo>
                  <a:lnTo>
                    <a:pt x="22" y="38"/>
                  </a:lnTo>
                  <a:lnTo>
                    <a:pt x="0" y="4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23" name="Freeform 140"/>
            <p:cNvSpPr>
              <a:spLocks noChangeAspect="1"/>
            </p:cNvSpPr>
            <p:nvPr/>
          </p:nvSpPr>
          <p:spPr bwMode="auto">
            <a:xfrm rot="-466944">
              <a:off x="3051" y="934"/>
              <a:ext cx="68" cy="17"/>
            </a:xfrm>
            <a:custGeom>
              <a:avLst/>
              <a:gdLst>
                <a:gd name="T0" fmla="*/ 6 w 82"/>
                <a:gd name="T1" fmla="*/ 0 h 29"/>
                <a:gd name="T2" fmla="*/ 5 w 82"/>
                <a:gd name="T3" fmla="*/ 1 h 29"/>
                <a:gd name="T4" fmla="*/ 4 w 82"/>
                <a:gd name="T5" fmla="*/ 1 h 29"/>
                <a:gd name="T6" fmla="*/ 2 w 82"/>
                <a:gd name="T7" fmla="*/ 1 h 29"/>
                <a:gd name="T8" fmla="*/ 2 w 82"/>
                <a:gd name="T9" fmla="*/ 1 h 29"/>
                <a:gd name="T10" fmla="*/ 0 w 82"/>
                <a:gd name="T11" fmla="*/ 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9">
                  <a:moveTo>
                    <a:pt x="82" y="0"/>
                  </a:moveTo>
                  <a:lnTo>
                    <a:pt x="68" y="15"/>
                  </a:lnTo>
                  <a:lnTo>
                    <a:pt x="53" y="26"/>
                  </a:lnTo>
                  <a:lnTo>
                    <a:pt x="36" y="29"/>
                  </a:lnTo>
                  <a:lnTo>
                    <a:pt x="19" y="29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24" name="Freeform 141"/>
            <p:cNvSpPr>
              <a:spLocks noChangeAspect="1"/>
            </p:cNvSpPr>
            <p:nvPr/>
          </p:nvSpPr>
          <p:spPr bwMode="auto">
            <a:xfrm rot="-466944">
              <a:off x="2858" y="1036"/>
              <a:ext cx="183" cy="161"/>
            </a:xfrm>
            <a:custGeom>
              <a:avLst/>
              <a:gdLst>
                <a:gd name="T0" fmla="*/ 12 w 225"/>
                <a:gd name="T1" fmla="*/ 1 h 293"/>
                <a:gd name="T2" fmla="*/ 11 w 225"/>
                <a:gd name="T3" fmla="*/ 1 h 293"/>
                <a:gd name="T4" fmla="*/ 9 w 225"/>
                <a:gd name="T5" fmla="*/ 1 h 293"/>
                <a:gd name="T6" fmla="*/ 7 w 225"/>
                <a:gd name="T7" fmla="*/ 1 h 293"/>
                <a:gd name="T8" fmla="*/ 5 w 225"/>
                <a:gd name="T9" fmla="*/ 0 h 293"/>
                <a:gd name="T10" fmla="*/ 5 w 225"/>
                <a:gd name="T11" fmla="*/ 1 h 293"/>
                <a:gd name="T12" fmla="*/ 5 w 225"/>
                <a:gd name="T13" fmla="*/ 1 h 293"/>
                <a:gd name="T14" fmla="*/ 7 w 225"/>
                <a:gd name="T15" fmla="*/ 1 h 293"/>
                <a:gd name="T16" fmla="*/ 7 w 225"/>
                <a:gd name="T17" fmla="*/ 1 h 293"/>
                <a:gd name="T18" fmla="*/ 5 w 225"/>
                <a:gd name="T19" fmla="*/ 1 h 293"/>
                <a:gd name="T20" fmla="*/ 2 w 225"/>
                <a:gd name="T21" fmla="*/ 1 h 293"/>
                <a:gd name="T22" fmla="*/ 2 w 225"/>
                <a:gd name="T23" fmla="*/ 1 h 293"/>
                <a:gd name="T24" fmla="*/ 2 w 225"/>
                <a:gd name="T25" fmla="*/ 1 h 293"/>
                <a:gd name="T26" fmla="*/ 2 w 225"/>
                <a:gd name="T27" fmla="*/ 1 h 293"/>
                <a:gd name="T28" fmla="*/ 4 w 225"/>
                <a:gd name="T29" fmla="*/ 1 h 293"/>
                <a:gd name="T30" fmla="*/ 4 w 225"/>
                <a:gd name="T31" fmla="*/ 1 h 293"/>
                <a:gd name="T32" fmla="*/ 2 w 225"/>
                <a:gd name="T33" fmla="*/ 1 h 293"/>
                <a:gd name="T34" fmla="*/ 2 w 225"/>
                <a:gd name="T35" fmla="*/ 1 h 293"/>
                <a:gd name="T36" fmla="*/ 2 w 225"/>
                <a:gd name="T37" fmla="*/ 1 h 293"/>
                <a:gd name="T38" fmla="*/ 5 w 225"/>
                <a:gd name="T39" fmla="*/ 1 h 293"/>
                <a:gd name="T40" fmla="*/ 8 w 225"/>
                <a:gd name="T41" fmla="*/ 1 h 293"/>
                <a:gd name="T42" fmla="*/ 2 w 225"/>
                <a:gd name="T43" fmla="*/ 1 h 293"/>
                <a:gd name="T44" fmla="*/ 2 w 225"/>
                <a:gd name="T45" fmla="*/ 1 h 293"/>
                <a:gd name="T46" fmla="*/ 3 w 225"/>
                <a:gd name="T47" fmla="*/ 1 h 293"/>
                <a:gd name="T48" fmla="*/ 5 w 225"/>
                <a:gd name="T49" fmla="*/ 1 h 293"/>
                <a:gd name="T50" fmla="*/ 7 w 225"/>
                <a:gd name="T51" fmla="*/ 1 h 293"/>
                <a:gd name="T52" fmla="*/ 7 w 225"/>
                <a:gd name="T53" fmla="*/ 1 h 293"/>
                <a:gd name="T54" fmla="*/ 5 w 225"/>
                <a:gd name="T55" fmla="*/ 1 h 293"/>
                <a:gd name="T56" fmla="*/ 5 w 225"/>
                <a:gd name="T57" fmla="*/ 1 h 293"/>
                <a:gd name="T58" fmla="*/ 7 w 225"/>
                <a:gd name="T59" fmla="*/ 1 h 293"/>
                <a:gd name="T60" fmla="*/ 9 w 225"/>
                <a:gd name="T61" fmla="*/ 1 h 293"/>
                <a:gd name="T62" fmla="*/ 11 w 225"/>
                <a:gd name="T63" fmla="*/ 1 h 293"/>
                <a:gd name="T64" fmla="*/ 12 w 225"/>
                <a:gd name="T65" fmla="*/ 1 h 2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5" h="293">
                  <a:moveTo>
                    <a:pt x="225" y="164"/>
                  </a:moveTo>
                  <a:lnTo>
                    <a:pt x="220" y="136"/>
                  </a:lnTo>
                  <a:lnTo>
                    <a:pt x="208" y="108"/>
                  </a:lnTo>
                  <a:lnTo>
                    <a:pt x="193" y="83"/>
                  </a:lnTo>
                  <a:lnTo>
                    <a:pt x="174" y="61"/>
                  </a:lnTo>
                  <a:lnTo>
                    <a:pt x="151" y="42"/>
                  </a:lnTo>
                  <a:lnTo>
                    <a:pt x="141" y="25"/>
                  </a:lnTo>
                  <a:lnTo>
                    <a:pt x="125" y="12"/>
                  </a:lnTo>
                  <a:lnTo>
                    <a:pt x="107" y="3"/>
                  </a:lnTo>
                  <a:lnTo>
                    <a:pt x="86" y="0"/>
                  </a:lnTo>
                  <a:lnTo>
                    <a:pt x="81" y="8"/>
                  </a:lnTo>
                  <a:lnTo>
                    <a:pt x="80" y="17"/>
                  </a:lnTo>
                  <a:lnTo>
                    <a:pt x="83" y="25"/>
                  </a:lnTo>
                  <a:lnTo>
                    <a:pt x="88" y="32"/>
                  </a:lnTo>
                  <a:lnTo>
                    <a:pt x="113" y="32"/>
                  </a:lnTo>
                  <a:lnTo>
                    <a:pt x="137" y="39"/>
                  </a:lnTo>
                  <a:lnTo>
                    <a:pt x="159" y="51"/>
                  </a:lnTo>
                  <a:lnTo>
                    <a:pt x="136" y="39"/>
                  </a:lnTo>
                  <a:lnTo>
                    <a:pt x="112" y="32"/>
                  </a:lnTo>
                  <a:lnTo>
                    <a:pt x="85" y="31"/>
                  </a:lnTo>
                  <a:lnTo>
                    <a:pt x="59" y="34"/>
                  </a:lnTo>
                  <a:lnTo>
                    <a:pt x="36" y="42"/>
                  </a:lnTo>
                  <a:lnTo>
                    <a:pt x="14" y="56"/>
                  </a:lnTo>
                  <a:lnTo>
                    <a:pt x="3" y="66"/>
                  </a:lnTo>
                  <a:lnTo>
                    <a:pt x="0" y="80"/>
                  </a:lnTo>
                  <a:lnTo>
                    <a:pt x="2" y="92"/>
                  </a:lnTo>
                  <a:lnTo>
                    <a:pt x="8" y="103"/>
                  </a:lnTo>
                  <a:lnTo>
                    <a:pt x="19" y="112"/>
                  </a:lnTo>
                  <a:lnTo>
                    <a:pt x="32" y="114"/>
                  </a:lnTo>
                  <a:lnTo>
                    <a:pt x="73" y="95"/>
                  </a:lnTo>
                  <a:lnTo>
                    <a:pt x="117" y="85"/>
                  </a:lnTo>
                  <a:lnTo>
                    <a:pt x="63" y="102"/>
                  </a:lnTo>
                  <a:lnTo>
                    <a:pt x="12" y="125"/>
                  </a:lnTo>
                  <a:lnTo>
                    <a:pt x="5" y="139"/>
                  </a:lnTo>
                  <a:lnTo>
                    <a:pt x="7" y="156"/>
                  </a:lnTo>
                  <a:lnTo>
                    <a:pt x="14" y="169"/>
                  </a:lnTo>
                  <a:lnTo>
                    <a:pt x="25" y="180"/>
                  </a:lnTo>
                  <a:lnTo>
                    <a:pt x="41" y="185"/>
                  </a:lnTo>
                  <a:lnTo>
                    <a:pt x="56" y="181"/>
                  </a:lnTo>
                  <a:lnTo>
                    <a:pt x="83" y="163"/>
                  </a:lnTo>
                  <a:lnTo>
                    <a:pt x="112" y="147"/>
                  </a:lnTo>
                  <a:lnTo>
                    <a:pt x="144" y="136"/>
                  </a:lnTo>
                  <a:lnTo>
                    <a:pt x="95" y="159"/>
                  </a:lnTo>
                  <a:lnTo>
                    <a:pt x="47" y="186"/>
                  </a:lnTo>
                  <a:lnTo>
                    <a:pt x="42" y="198"/>
                  </a:lnTo>
                  <a:lnTo>
                    <a:pt x="42" y="212"/>
                  </a:lnTo>
                  <a:lnTo>
                    <a:pt x="46" y="224"/>
                  </a:lnTo>
                  <a:lnTo>
                    <a:pt x="56" y="234"/>
                  </a:lnTo>
                  <a:lnTo>
                    <a:pt x="68" y="239"/>
                  </a:lnTo>
                  <a:lnTo>
                    <a:pt x="81" y="239"/>
                  </a:lnTo>
                  <a:lnTo>
                    <a:pt x="93" y="234"/>
                  </a:lnTo>
                  <a:lnTo>
                    <a:pt x="124" y="214"/>
                  </a:lnTo>
                  <a:lnTo>
                    <a:pt x="154" y="198"/>
                  </a:lnTo>
                  <a:lnTo>
                    <a:pt x="115" y="220"/>
                  </a:lnTo>
                  <a:lnTo>
                    <a:pt x="80" y="247"/>
                  </a:lnTo>
                  <a:lnTo>
                    <a:pt x="76" y="261"/>
                  </a:lnTo>
                  <a:lnTo>
                    <a:pt x="80" y="275"/>
                  </a:lnTo>
                  <a:lnTo>
                    <a:pt x="90" y="286"/>
                  </a:lnTo>
                  <a:lnTo>
                    <a:pt x="102" y="293"/>
                  </a:lnTo>
                  <a:lnTo>
                    <a:pt x="117" y="293"/>
                  </a:lnTo>
                  <a:lnTo>
                    <a:pt x="130" y="288"/>
                  </a:lnTo>
                  <a:lnTo>
                    <a:pt x="156" y="269"/>
                  </a:lnTo>
                  <a:lnTo>
                    <a:pt x="180" y="247"/>
                  </a:lnTo>
                  <a:lnTo>
                    <a:pt x="198" y="222"/>
                  </a:lnTo>
                  <a:lnTo>
                    <a:pt x="213" y="195"/>
                  </a:lnTo>
                  <a:lnTo>
                    <a:pt x="225" y="164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25" name="Freeform 142"/>
            <p:cNvSpPr>
              <a:spLocks noChangeAspect="1"/>
            </p:cNvSpPr>
            <p:nvPr/>
          </p:nvSpPr>
          <p:spPr bwMode="auto">
            <a:xfrm rot="-466944">
              <a:off x="3080" y="1019"/>
              <a:ext cx="154" cy="85"/>
            </a:xfrm>
            <a:custGeom>
              <a:avLst/>
              <a:gdLst>
                <a:gd name="T0" fmla="*/ 2 w 197"/>
                <a:gd name="T1" fmla="*/ 1 h 146"/>
                <a:gd name="T2" fmla="*/ 0 w 197"/>
                <a:gd name="T3" fmla="*/ 1 h 146"/>
                <a:gd name="T4" fmla="*/ 2 w 197"/>
                <a:gd name="T5" fmla="*/ 1 h 146"/>
                <a:gd name="T6" fmla="*/ 2 w 197"/>
                <a:gd name="T7" fmla="*/ 1 h 146"/>
                <a:gd name="T8" fmla="*/ 2 w 197"/>
                <a:gd name="T9" fmla="*/ 1 h 146"/>
                <a:gd name="T10" fmla="*/ 2 w 197"/>
                <a:gd name="T11" fmla="*/ 1 h 146"/>
                <a:gd name="T12" fmla="*/ 2 w 197"/>
                <a:gd name="T13" fmla="*/ 1 h 146"/>
                <a:gd name="T14" fmla="*/ 2 w 197"/>
                <a:gd name="T15" fmla="*/ 1 h 146"/>
                <a:gd name="T16" fmla="*/ 2 w 197"/>
                <a:gd name="T17" fmla="*/ 0 h 146"/>
                <a:gd name="T18" fmla="*/ 3 w 197"/>
                <a:gd name="T19" fmla="*/ 1 h 146"/>
                <a:gd name="T20" fmla="*/ 4 w 197"/>
                <a:gd name="T21" fmla="*/ 1 h 146"/>
                <a:gd name="T22" fmla="*/ 5 w 197"/>
                <a:gd name="T23" fmla="*/ 1 h 146"/>
                <a:gd name="T24" fmla="*/ 5 w 197"/>
                <a:gd name="T25" fmla="*/ 1 h 146"/>
                <a:gd name="T26" fmla="*/ 6 w 197"/>
                <a:gd name="T27" fmla="*/ 1 h 146"/>
                <a:gd name="T28" fmla="*/ 6 w 197"/>
                <a:gd name="T29" fmla="*/ 1 h 146"/>
                <a:gd name="T30" fmla="*/ 6 w 197"/>
                <a:gd name="T31" fmla="*/ 1 h 146"/>
                <a:gd name="T32" fmla="*/ 6 w 197"/>
                <a:gd name="T33" fmla="*/ 1 h 146"/>
                <a:gd name="T34" fmla="*/ 5 w 197"/>
                <a:gd name="T35" fmla="*/ 1 h 146"/>
                <a:gd name="T36" fmla="*/ 5 w 197"/>
                <a:gd name="T37" fmla="*/ 1 h 146"/>
                <a:gd name="T38" fmla="*/ 4 w 197"/>
                <a:gd name="T39" fmla="*/ 1 h 146"/>
                <a:gd name="T40" fmla="*/ 4 w 197"/>
                <a:gd name="T41" fmla="*/ 1 h 146"/>
                <a:gd name="T42" fmla="*/ 3 w 197"/>
                <a:gd name="T43" fmla="*/ 1 h 146"/>
                <a:gd name="T44" fmla="*/ 2 w 197"/>
                <a:gd name="T45" fmla="*/ 1 h 146"/>
                <a:gd name="T46" fmla="*/ 2 w 197"/>
                <a:gd name="T47" fmla="*/ 1 h 146"/>
                <a:gd name="T48" fmla="*/ 2 w 197"/>
                <a:gd name="T49" fmla="*/ 1 h 146"/>
                <a:gd name="T50" fmla="*/ 2 w 19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97" h="146">
                  <a:moveTo>
                    <a:pt x="2" y="68"/>
                  </a:moveTo>
                  <a:lnTo>
                    <a:pt x="0" y="51"/>
                  </a:lnTo>
                  <a:lnTo>
                    <a:pt x="2" y="34"/>
                  </a:lnTo>
                  <a:lnTo>
                    <a:pt x="12" y="19"/>
                  </a:lnTo>
                  <a:lnTo>
                    <a:pt x="24" y="9"/>
                  </a:lnTo>
                  <a:lnTo>
                    <a:pt x="41" y="2"/>
                  </a:lnTo>
                  <a:lnTo>
                    <a:pt x="22" y="32"/>
                  </a:lnTo>
                  <a:lnTo>
                    <a:pt x="41" y="2"/>
                  </a:lnTo>
                  <a:lnTo>
                    <a:pt x="68" y="0"/>
                  </a:lnTo>
                  <a:lnTo>
                    <a:pt x="93" y="2"/>
                  </a:lnTo>
                  <a:lnTo>
                    <a:pt x="119" y="10"/>
                  </a:lnTo>
                  <a:lnTo>
                    <a:pt x="142" y="24"/>
                  </a:lnTo>
                  <a:lnTo>
                    <a:pt x="163" y="41"/>
                  </a:lnTo>
                  <a:lnTo>
                    <a:pt x="180" y="63"/>
                  </a:lnTo>
                  <a:lnTo>
                    <a:pt x="192" y="87"/>
                  </a:lnTo>
                  <a:lnTo>
                    <a:pt x="197" y="114"/>
                  </a:lnTo>
                  <a:lnTo>
                    <a:pt x="185" y="127"/>
                  </a:lnTo>
                  <a:lnTo>
                    <a:pt x="168" y="139"/>
                  </a:lnTo>
                  <a:lnTo>
                    <a:pt x="149" y="144"/>
                  </a:lnTo>
                  <a:lnTo>
                    <a:pt x="129" y="146"/>
                  </a:lnTo>
                  <a:lnTo>
                    <a:pt x="117" y="124"/>
                  </a:lnTo>
                  <a:lnTo>
                    <a:pt x="98" y="104"/>
                  </a:lnTo>
                  <a:lnTo>
                    <a:pt x="78" y="88"/>
                  </a:lnTo>
                  <a:lnTo>
                    <a:pt x="54" y="77"/>
                  </a:lnTo>
                  <a:lnTo>
                    <a:pt x="29" y="70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26" name="Freeform 143"/>
            <p:cNvSpPr>
              <a:spLocks noChangeAspect="1"/>
            </p:cNvSpPr>
            <p:nvPr/>
          </p:nvSpPr>
          <p:spPr bwMode="auto">
            <a:xfrm rot="21133056" flipH="1">
              <a:off x="2954" y="781"/>
              <a:ext cx="97" cy="34"/>
            </a:xfrm>
            <a:custGeom>
              <a:avLst/>
              <a:gdLst>
                <a:gd name="T0" fmla="*/ 0 w 229"/>
                <a:gd name="T1" fmla="*/ 0 h 103"/>
                <a:gd name="T2" fmla="*/ 0 w 229"/>
                <a:gd name="T3" fmla="*/ 0 h 103"/>
                <a:gd name="T4" fmla="*/ 0 w 229"/>
                <a:gd name="T5" fmla="*/ 0 h 103"/>
                <a:gd name="T6" fmla="*/ 0 w 229"/>
                <a:gd name="T7" fmla="*/ 0 h 103"/>
                <a:gd name="T8" fmla="*/ 0 w 229"/>
                <a:gd name="T9" fmla="*/ 0 h 103"/>
                <a:gd name="T10" fmla="*/ 0 w 229"/>
                <a:gd name="T11" fmla="*/ 0 h 103"/>
                <a:gd name="T12" fmla="*/ 0 w 229"/>
                <a:gd name="T13" fmla="*/ 0 h 103"/>
                <a:gd name="T14" fmla="*/ 0 w 229"/>
                <a:gd name="T15" fmla="*/ 0 h 103"/>
                <a:gd name="T16" fmla="*/ 0 w 229"/>
                <a:gd name="T17" fmla="*/ 0 h 103"/>
                <a:gd name="T18" fmla="*/ 0 w 229"/>
                <a:gd name="T19" fmla="*/ 0 h 103"/>
                <a:gd name="T20" fmla="*/ 0 w 229"/>
                <a:gd name="T21" fmla="*/ 0 h 103"/>
                <a:gd name="T22" fmla="*/ 0 w 229"/>
                <a:gd name="T23" fmla="*/ 0 h 103"/>
                <a:gd name="T24" fmla="*/ 0 w 229"/>
                <a:gd name="T25" fmla="*/ 0 h 103"/>
                <a:gd name="T26" fmla="*/ 0 w 229"/>
                <a:gd name="T27" fmla="*/ 0 h 10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9" h="103">
                  <a:moveTo>
                    <a:pt x="229" y="37"/>
                  </a:moveTo>
                  <a:lnTo>
                    <a:pt x="182" y="24"/>
                  </a:lnTo>
                  <a:lnTo>
                    <a:pt x="132" y="13"/>
                  </a:lnTo>
                  <a:lnTo>
                    <a:pt x="66" y="6"/>
                  </a:lnTo>
                  <a:lnTo>
                    <a:pt x="0" y="0"/>
                  </a:lnTo>
                  <a:lnTo>
                    <a:pt x="8" y="32"/>
                  </a:lnTo>
                  <a:lnTo>
                    <a:pt x="26" y="61"/>
                  </a:lnTo>
                  <a:lnTo>
                    <a:pt x="53" y="85"/>
                  </a:lnTo>
                  <a:lnTo>
                    <a:pt x="84" y="98"/>
                  </a:lnTo>
                  <a:lnTo>
                    <a:pt x="116" y="103"/>
                  </a:lnTo>
                  <a:lnTo>
                    <a:pt x="150" y="101"/>
                  </a:lnTo>
                  <a:lnTo>
                    <a:pt x="182" y="87"/>
                  </a:lnTo>
                  <a:lnTo>
                    <a:pt x="208" y="66"/>
                  </a:lnTo>
                  <a:lnTo>
                    <a:pt x="229" y="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27" name="Freeform 144"/>
            <p:cNvSpPr>
              <a:spLocks noChangeAspect="1"/>
            </p:cNvSpPr>
            <p:nvPr/>
          </p:nvSpPr>
          <p:spPr bwMode="auto">
            <a:xfrm rot="21133056" flipH="1">
              <a:off x="2964" y="798"/>
              <a:ext cx="58" cy="17"/>
            </a:xfrm>
            <a:custGeom>
              <a:avLst/>
              <a:gdLst>
                <a:gd name="T0" fmla="*/ 0 w 145"/>
                <a:gd name="T1" fmla="*/ 0 h 39"/>
                <a:gd name="T2" fmla="*/ 0 w 145"/>
                <a:gd name="T3" fmla="*/ 0 h 39"/>
                <a:gd name="T4" fmla="*/ 0 w 145"/>
                <a:gd name="T5" fmla="*/ 0 h 39"/>
                <a:gd name="T6" fmla="*/ 0 w 145"/>
                <a:gd name="T7" fmla="*/ 0 h 39"/>
                <a:gd name="T8" fmla="*/ 0 w 145"/>
                <a:gd name="T9" fmla="*/ 0 h 39"/>
                <a:gd name="T10" fmla="*/ 0 w 145"/>
                <a:gd name="T11" fmla="*/ 0 h 39"/>
                <a:gd name="T12" fmla="*/ 0 w 145"/>
                <a:gd name="T13" fmla="*/ 0 h 39"/>
                <a:gd name="T14" fmla="*/ 0 w 145"/>
                <a:gd name="T15" fmla="*/ 0 h 39"/>
                <a:gd name="T16" fmla="*/ 0 w 145"/>
                <a:gd name="T17" fmla="*/ 0 h 39"/>
                <a:gd name="T18" fmla="*/ 0 w 145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5" h="39">
                  <a:moveTo>
                    <a:pt x="0" y="21"/>
                  </a:moveTo>
                  <a:lnTo>
                    <a:pt x="34" y="8"/>
                  </a:lnTo>
                  <a:lnTo>
                    <a:pt x="71" y="0"/>
                  </a:lnTo>
                  <a:lnTo>
                    <a:pt x="108" y="0"/>
                  </a:lnTo>
                  <a:lnTo>
                    <a:pt x="145" y="10"/>
                  </a:lnTo>
                  <a:lnTo>
                    <a:pt x="119" y="26"/>
                  </a:lnTo>
                  <a:lnTo>
                    <a:pt x="90" y="37"/>
                  </a:lnTo>
                  <a:lnTo>
                    <a:pt x="58" y="39"/>
                  </a:lnTo>
                  <a:lnTo>
                    <a:pt x="26" y="3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5828" name="Group 145"/>
            <p:cNvGrpSpPr>
              <a:grpSpLocks noChangeAspect="1"/>
            </p:cNvGrpSpPr>
            <p:nvPr/>
          </p:nvGrpSpPr>
          <p:grpSpPr bwMode="auto">
            <a:xfrm rot="-466944">
              <a:off x="2713" y="611"/>
              <a:ext cx="396" cy="102"/>
              <a:chOff x="2492" y="1734"/>
              <a:chExt cx="498" cy="175"/>
            </a:xfrm>
          </p:grpSpPr>
          <p:sp>
            <p:nvSpPr>
              <p:cNvPr id="65835" name="Freeform 146"/>
              <p:cNvSpPr>
                <a:spLocks noChangeAspect="1"/>
              </p:cNvSpPr>
              <p:nvPr/>
            </p:nvSpPr>
            <p:spPr bwMode="auto">
              <a:xfrm>
                <a:off x="2646" y="1766"/>
                <a:ext cx="111" cy="19"/>
              </a:xfrm>
              <a:custGeom>
                <a:avLst/>
                <a:gdLst>
                  <a:gd name="T0" fmla="*/ 0 w 111"/>
                  <a:gd name="T1" fmla="*/ 19 h 19"/>
                  <a:gd name="T2" fmla="*/ 21 w 111"/>
                  <a:gd name="T3" fmla="*/ 7 h 19"/>
                  <a:gd name="T4" fmla="*/ 44 w 111"/>
                  <a:gd name="T5" fmla="*/ 0 h 19"/>
                  <a:gd name="T6" fmla="*/ 66 w 111"/>
                  <a:gd name="T7" fmla="*/ 0 h 19"/>
                  <a:gd name="T8" fmla="*/ 89 w 111"/>
                  <a:gd name="T9" fmla="*/ 7 h 19"/>
                  <a:gd name="T10" fmla="*/ 111 w 111"/>
                  <a:gd name="T11" fmla="*/ 1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9">
                    <a:moveTo>
                      <a:pt x="0" y="19"/>
                    </a:moveTo>
                    <a:lnTo>
                      <a:pt x="21" y="7"/>
                    </a:lnTo>
                    <a:lnTo>
                      <a:pt x="44" y="0"/>
                    </a:lnTo>
                    <a:lnTo>
                      <a:pt x="66" y="0"/>
                    </a:lnTo>
                    <a:lnTo>
                      <a:pt x="89" y="7"/>
                    </a:lnTo>
                    <a:lnTo>
                      <a:pt x="111" y="19"/>
                    </a:lnTo>
                  </a:path>
                </a:pathLst>
              </a:custGeom>
              <a:noFill/>
              <a:ln w="539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36" name="Freeform 147"/>
              <p:cNvSpPr>
                <a:spLocks noChangeAspect="1"/>
              </p:cNvSpPr>
              <p:nvPr/>
            </p:nvSpPr>
            <p:spPr bwMode="auto">
              <a:xfrm>
                <a:off x="2879" y="1751"/>
                <a:ext cx="111" cy="17"/>
              </a:xfrm>
              <a:custGeom>
                <a:avLst/>
                <a:gdLst>
                  <a:gd name="T0" fmla="*/ 111 w 111"/>
                  <a:gd name="T1" fmla="*/ 17 h 17"/>
                  <a:gd name="T2" fmla="*/ 89 w 111"/>
                  <a:gd name="T3" fmla="*/ 5 h 17"/>
                  <a:gd name="T4" fmla="*/ 67 w 111"/>
                  <a:gd name="T5" fmla="*/ 0 h 17"/>
                  <a:gd name="T6" fmla="*/ 44 w 111"/>
                  <a:gd name="T7" fmla="*/ 0 h 17"/>
                  <a:gd name="T8" fmla="*/ 22 w 111"/>
                  <a:gd name="T9" fmla="*/ 5 h 17"/>
                  <a:gd name="T10" fmla="*/ 0 w 111"/>
                  <a:gd name="T11" fmla="*/ 1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7">
                    <a:moveTo>
                      <a:pt x="111" y="17"/>
                    </a:moveTo>
                    <a:lnTo>
                      <a:pt x="89" y="5"/>
                    </a:lnTo>
                    <a:lnTo>
                      <a:pt x="67" y="0"/>
                    </a:lnTo>
                    <a:lnTo>
                      <a:pt x="44" y="0"/>
                    </a:lnTo>
                    <a:lnTo>
                      <a:pt x="22" y="5"/>
                    </a:lnTo>
                    <a:lnTo>
                      <a:pt x="0" y="17"/>
                    </a:lnTo>
                  </a:path>
                </a:pathLst>
              </a:custGeom>
              <a:noFill/>
              <a:ln w="539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37" name="Freeform 148"/>
              <p:cNvSpPr>
                <a:spLocks noChangeAspect="1"/>
              </p:cNvSpPr>
              <p:nvPr/>
            </p:nvSpPr>
            <p:spPr bwMode="auto">
              <a:xfrm>
                <a:off x="2558" y="1782"/>
                <a:ext cx="19" cy="115"/>
              </a:xfrm>
              <a:custGeom>
                <a:avLst/>
                <a:gdLst>
                  <a:gd name="T0" fmla="*/ 19 w 19"/>
                  <a:gd name="T1" fmla="*/ 0 h 115"/>
                  <a:gd name="T2" fmla="*/ 9 w 19"/>
                  <a:gd name="T3" fmla="*/ 22 h 115"/>
                  <a:gd name="T4" fmla="*/ 2 w 19"/>
                  <a:gd name="T5" fmla="*/ 45 h 115"/>
                  <a:gd name="T6" fmla="*/ 0 w 19"/>
                  <a:gd name="T7" fmla="*/ 69 h 115"/>
                  <a:gd name="T8" fmla="*/ 5 w 19"/>
                  <a:gd name="T9" fmla="*/ 93 h 115"/>
                  <a:gd name="T10" fmla="*/ 16 w 19"/>
                  <a:gd name="T11" fmla="*/ 115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15">
                    <a:moveTo>
                      <a:pt x="19" y="0"/>
                    </a:moveTo>
                    <a:lnTo>
                      <a:pt x="9" y="22"/>
                    </a:lnTo>
                    <a:lnTo>
                      <a:pt x="2" y="45"/>
                    </a:lnTo>
                    <a:lnTo>
                      <a:pt x="0" y="69"/>
                    </a:lnTo>
                    <a:lnTo>
                      <a:pt x="5" y="93"/>
                    </a:lnTo>
                    <a:lnTo>
                      <a:pt x="16" y="115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38" name="Freeform 149"/>
              <p:cNvSpPr>
                <a:spLocks noChangeAspect="1"/>
              </p:cNvSpPr>
              <p:nvPr/>
            </p:nvSpPr>
            <p:spPr bwMode="auto">
              <a:xfrm>
                <a:off x="2523" y="1790"/>
                <a:ext cx="18" cy="119"/>
              </a:xfrm>
              <a:custGeom>
                <a:avLst/>
                <a:gdLst>
                  <a:gd name="T0" fmla="*/ 18 w 18"/>
                  <a:gd name="T1" fmla="*/ 0 h 119"/>
                  <a:gd name="T2" fmla="*/ 6 w 18"/>
                  <a:gd name="T3" fmla="*/ 22 h 119"/>
                  <a:gd name="T4" fmla="*/ 0 w 18"/>
                  <a:gd name="T5" fmla="*/ 46 h 119"/>
                  <a:gd name="T6" fmla="*/ 0 w 18"/>
                  <a:gd name="T7" fmla="*/ 71 h 119"/>
                  <a:gd name="T8" fmla="*/ 3 w 18"/>
                  <a:gd name="T9" fmla="*/ 97 h 119"/>
                  <a:gd name="T10" fmla="*/ 13 w 18"/>
                  <a:gd name="T11" fmla="*/ 119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19">
                    <a:moveTo>
                      <a:pt x="18" y="0"/>
                    </a:moveTo>
                    <a:lnTo>
                      <a:pt x="6" y="22"/>
                    </a:lnTo>
                    <a:lnTo>
                      <a:pt x="0" y="46"/>
                    </a:lnTo>
                    <a:lnTo>
                      <a:pt x="0" y="71"/>
                    </a:lnTo>
                    <a:lnTo>
                      <a:pt x="3" y="97"/>
                    </a:lnTo>
                    <a:lnTo>
                      <a:pt x="13" y="119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39" name="Freeform 150"/>
              <p:cNvSpPr>
                <a:spLocks noChangeAspect="1"/>
              </p:cNvSpPr>
              <p:nvPr/>
            </p:nvSpPr>
            <p:spPr bwMode="auto">
              <a:xfrm>
                <a:off x="2540" y="1782"/>
                <a:ext cx="20" cy="125"/>
              </a:xfrm>
              <a:custGeom>
                <a:avLst/>
                <a:gdLst>
                  <a:gd name="T0" fmla="*/ 20 w 20"/>
                  <a:gd name="T1" fmla="*/ 0 h 125"/>
                  <a:gd name="T2" fmla="*/ 8 w 20"/>
                  <a:gd name="T3" fmla="*/ 23 h 125"/>
                  <a:gd name="T4" fmla="*/ 1 w 20"/>
                  <a:gd name="T5" fmla="*/ 49 h 125"/>
                  <a:gd name="T6" fmla="*/ 0 w 20"/>
                  <a:gd name="T7" fmla="*/ 74 h 125"/>
                  <a:gd name="T8" fmla="*/ 5 w 20"/>
                  <a:gd name="T9" fmla="*/ 101 h 125"/>
                  <a:gd name="T10" fmla="*/ 13 w 20"/>
                  <a:gd name="T11" fmla="*/ 125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25">
                    <a:moveTo>
                      <a:pt x="20" y="0"/>
                    </a:moveTo>
                    <a:lnTo>
                      <a:pt x="8" y="23"/>
                    </a:lnTo>
                    <a:lnTo>
                      <a:pt x="1" y="49"/>
                    </a:lnTo>
                    <a:lnTo>
                      <a:pt x="0" y="74"/>
                    </a:lnTo>
                    <a:lnTo>
                      <a:pt x="5" y="101"/>
                    </a:lnTo>
                    <a:lnTo>
                      <a:pt x="13" y="125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40" name="Freeform 151"/>
              <p:cNvSpPr>
                <a:spLocks noChangeAspect="1"/>
              </p:cNvSpPr>
              <p:nvPr/>
            </p:nvSpPr>
            <p:spPr bwMode="auto">
              <a:xfrm>
                <a:off x="2504" y="1794"/>
                <a:ext cx="14" cy="49"/>
              </a:xfrm>
              <a:custGeom>
                <a:avLst/>
                <a:gdLst>
                  <a:gd name="T0" fmla="*/ 14 w 14"/>
                  <a:gd name="T1" fmla="*/ 0 h 49"/>
                  <a:gd name="T2" fmla="*/ 5 w 14"/>
                  <a:gd name="T3" fmla="*/ 15 h 49"/>
                  <a:gd name="T4" fmla="*/ 0 w 14"/>
                  <a:gd name="T5" fmla="*/ 32 h 49"/>
                  <a:gd name="T6" fmla="*/ 2 w 14"/>
                  <a:gd name="T7" fmla="*/ 49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49">
                    <a:moveTo>
                      <a:pt x="14" y="0"/>
                    </a:moveTo>
                    <a:lnTo>
                      <a:pt x="5" y="15"/>
                    </a:lnTo>
                    <a:lnTo>
                      <a:pt x="0" y="32"/>
                    </a:lnTo>
                    <a:lnTo>
                      <a:pt x="2" y="49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41" name="Freeform 152"/>
              <p:cNvSpPr>
                <a:spLocks noChangeAspect="1"/>
              </p:cNvSpPr>
              <p:nvPr/>
            </p:nvSpPr>
            <p:spPr bwMode="auto">
              <a:xfrm>
                <a:off x="2492" y="1799"/>
                <a:ext cx="7" cy="32"/>
              </a:xfrm>
              <a:custGeom>
                <a:avLst/>
                <a:gdLst>
                  <a:gd name="T0" fmla="*/ 7 w 7"/>
                  <a:gd name="T1" fmla="*/ 0 h 32"/>
                  <a:gd name="T2" fmla="*/ 0 w 7"/>
                  <a:gd name="T3" fmla="*/ 15 h 32"/>
                  <a:gd name="T4" fmla="*/ 2 w 7"/>
                  <a:gd name="T5" fmla="*/ 32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2">
                    <a:moveTo>
                      <a:pt x="7" y="0"/>
                    </a:moveTo>
                    <a:lnTo>
                      <a:pt x="0" y="15"/>
                    </a:lnTo>
                    <a:lnTo>
                      <a:pt x="2" y="32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42" name="Freeform 153"/>
              <p:cNvSpPr>
                <a:spLocks noChangeAspect="1"/>
              </p:cNvSpPr>
              <p:nvPr/>
            </p:nvSpPr>
            <p:spPr bwMode="auto">
              <a:xfrm>
                <a:off x="2735" y="1758"/>
                <a:ext cx="35" cy="36"/>
              </a:xfrm>
              <a:custGeom>
                <a:avLst/>
                <a:gdLst>
                  <a:gd name="T0" fmla="*/ 0 w 35"/>
                  <a:gd name="T1" fmla="*/ 0 h 36"/>
                  <a:gd name="T2" fmla="*/ 11 w 35"/>
                  <a:gd name="T3" fmla="*/ 3 h 36"/>
                  <a:gd name="T4" fmla="*/ 23 w 35"/>
                  <a:gd name="T5" fmla="*/ 12 h 36"/>
                  <a:gd name="T6" fmla="*/ 30 w 35"/>
                  <a:gd name="T7" fmla="*/ 24 h 36"/>
                  <a:gd name="T8" fmla="*/ 35 w 35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0" y="0"/>
                    </a:moveTo>
                    <a:lnTo>
                      <a:pt x="11" y="3"/>
                    </a:lnTo>
                    <a:lnTo>
                      <a:pt x="23" y="12"/>
                    </a:lnTo>
                    <a:lnTo>
                      <a:pt x="30" y="24"/>
                    </a:lnTo>
                    <a:lnTo>
                      <a:pt x="35" y="3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43" name="Freeform 154"/>
              <p:cNvSpPr>
                <a:spLocks noChangeAspect="1"/>
              </p:cNvSpPr>
              <p:nvPr/>
            </p:nvSpPr>
            <p:spPr bwMode="auto">
              <a:xfrm>
                <a:off x="2721" y="1758"/>
                <a:ext cx="37" cy="36"/>
              </a:xfrm>
              <a:custGeom>
                <a:avLst/>
                <a:gdLst>
                  <a:gd name="T0" fmla="*/ 0 w 37"/>
                  <a:gd name="T1" fmla="*/ 0 h 36"/>
                  <a:gd name="T2" fmla="*/ 14 w 37"/>
                  <a:gd name="T3" fmla="*/ 3 h 36"/>
                  <a:gd name="T4" fmla="*/ 25 w 37"/>
                  <a:gd name="T5" fmla="*/ 12 h 36"/>
                  <a:gd name="T6" fmla="*/ 32 w 37"/>
                  <a:gd name="T7" fmla="*/ 24 h 36"/>
                  <a:gd name="T8" fmla="*/ 37 w 3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0" y="0"/>
                    </a:moveTo>
                    <a:lnTo>
                      <a:pt x="14" y="3"/>
                    </a:lnTo>
                    <a:lnTo>
                      <a:pt x="25" y="12"/>
                    </a:lnTo>
                    <a:lnTo>
                      <a:pt x="32" y="24"/>
                    </a:lnTo>
                    <a:lnTo>
                      <a:pt x="37" y="3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44" name="Freeform 155"/>
              <p:cNvSpPr>
                <a:spLocks noChangeAspect="1"/>
              </p:cNvSpPr>
              <p:nvPr/>
            </p:nvSpPr>
            <p:spPr bwMode="auto">
              <a:xfrm>
                <a:off x="2697" y="1758"/>
                <a:ext cx="49" cy="36"/>
              </a:xfrm>
              <a:custGeom>
                <a:avLst/>
                <a:gdLst>
                  <a:gd name="T0" fmla="*/ 0 w 49"/>
                  <a:gd name="T1" fmla="*/ 0 h 36"/>
                  <a:gd name="T2" fmla="*/ 15 w 49"/>
                  <a:gd name="T3" fmla="*/ 3 h 36"/>
                  <a:gd name="T4" fmla="*/ 29 w 49"/>
                  <a:gd name="T5" fmla="*/ 12 h 36"/>
                  <a:gd name="T6" fmla="*/ 41 w 49"/>
                  <a:gd name="T7" fmla="*/ 24 h 36"/>
                  <a:gd name="T8" fmla="*/ 49 w 49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6">
                    <a:moveTo>
                      <a:pt x="0" y="0"/>
                    </a:moveTo>
                    <a:lnTo>
                      <a:pt x="15" y="3"/>
                    </a:lnTo>
                    <a:lnTo>
                      <a:pt x="29" y="12"/>
                    </a:lnTo>
                    <a:lnTo>
                      <a:pt x="41" y="24"/>
                    </a:lnTo>
                    <a:lnTo>
                      <a:pt x="49" y="3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45" name="Freeform 156"/>
              <p:cNvSpPr>
                <a:spLocks noChangeAspect="1"/>
              </p:cNvSpPr>
              <p:nvPr/>
            </p:nvSpPr>
            <p:spPr bwMode="auto">
              <a:xfrm>
                <a:off x="2662" y="1766"/>
                <a:ext cx="35" cy="16"/>
              </a:xfrm>
              <a:custGeom>
                <a:avLst/>
                <a:gdLst>
                  <a:gd name="T0" fmla="*/ 0 w 35"/>
                  <a:gd name="T1" fmla="*/ 4 h 16"/>
                  <a:gd name="T2" fmla="*/ 10 w 35"/>
                  <a:gd name="T3" fmla="*/ 0 h 16"/>
                  <a:gd name="T4" fmla="*/ 20 w 35"/>
                  <a:gd name="T5" fmla="*/ 2 h 16"/>
                  <a:gd name="T6" fmla="*/ 30 w 35"/>
                  <a:gd name="T7" fmla="*/ 7 h 16"/>
                  <a:gd name="T8" fmla="*/ 35 w 35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6">
                    <a:moveTo>
                      <a:pt x="0" y="4"/>
                    </a:moveTo>
                    <a:lnTo>
                      <a:pt x="10" y="0"/>
                    </a:lnTo>
                    <a:lnTo>
                      <a:pt x="20" y="2"/>
                    </a:lnTo>
                    <a:lnTo>
                      <a:pt x="30" y="7"/>
                    </a:lnTo>
                    <a:lnTo>
                      <a:pt x="35" y="1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46" name="Freeform 157"/>
              <p:cNvSpPr>
                <a:spLocks noChangeAspect="1"/>
              </p:cNvSpPr>
              <p:nvPr/>
            </p:nvSpPr>
            <p:spPr bwMode="auto">
              <a:xfrm>
                <a:off x="2638" y="1766"/>
                <a:ext cx="36" cy="16"/>
              </a:xfrm>
              <a:custGeom>
                <a:avLst/>
                <a:gdLst>
                  <a:gd name="T0" fmla="*/ 0 w 36"/>
                  <a:gd name="T1" fmla="*/ 4 h 16"/>
                  <a:gd name="T2" fmla="*/ 10 w 36"/>
                  <a:gd name="T3" fmla="*/ 0 h 16"/>
                  <a:gd name="T4" fmla="*/ 20 w 36"/>
                  <a:gd name="T5" fmla="*/ 2 h 16"/>
                  <a:gd name="T6" fmla="*/ 29 w 36"/>
                  <a:gd name="T7" fmla="*/ 7 h 16"/>
                  <a:gd name="T8" fmla="*/ 36 w 3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6">
                    <a:moveTo>
                      <a:pt x="0" y="4"/>
                    </a:moveTo>
                    <a:lnTo>
                      <a:pt x="10" y="0"/>
                    </a:lnTo>
                    <a:lnTo>
                      <a:pt x="20" y="2"/>
                    </a:lnTo>
                    <a:lnTo>
                      <a:pt x="29" y="7"/>
                    </a:lnTo>
                    <a:lnTo>
                      <a:pt x="36" y="1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47" name="Freeform 158"/>
              <p:cNvSpPr>
                <a:spLocks noChangeAspect="1"/>
              </p:cNvSpPr>
              <p:nvPr/>
            </p:nvSpPr>
            <p:spPr bwMode="auto">
              <a:xfrm>
                <a:off x="2865" y="1746"/>
                <a:ext cx="37" cy="24"/>
              </a:xfrm>
              <a:custGeom>
                <a:avLst/>
                <a:gdLst>
                  <a:gd name="T0" fmla="*/ 37 w 37"/>
                  <a:gd name="T1" fmla="*/ 0 h 24"/>
                  <a:gd name="T2" fmla="*/ 25 w 37"/>
                  <a:gd name="T3" fmla="*/ 0 h 24"/>
                  <a:gd name="T4" fmla="*/ 14 w 37"/>
                  <a:gd name="T5" fmla="*/ 5 h 24"/>
                  <a:gd name="T6" fmla="*/ 5 w 37"/>
                  <a:gd name="T7" fmla="*/ 14 h 24"/>
                  <a:gd name="T8" fmla="*/ 0 w 37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4">
                    <a:moveTo>
                      <a:pt x="37" y="0"/>
                    </a:moveTo>
                    <a:lnTo>
                      <a:pt x="25" y="0"/>
                    </a:lnTo>
                    <a:lnTo>
                      <a:pt x="14" y="5"/>
                    </a:lnTo>
                    <a:lnTo>
                      <a:pt x="5" y="14"/>
                    </a:lnTo>
                    <a:lnTo>
                      <a:pt x="0" y="24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48" name="Freeform 159"/>
              <p:cNvSpPr>
                <a:spLocks noChangeAspect="1"/>
              </p:cNvSpPr>
              <p:nvPr/>
            </p:nvSpPr>
            <p:spPr bwMode="auto">
              <a:xfrm>
                <a:off x="2638" y="1780"/>
                <a:ext cx="24" cy="14"/>
              </a:xfrm>
              <a:custGeom>
                <a:avLst/>
                <a:gdLst>
                  <a:gd name="T0" fmla="*/ 0 w 24"/>
                  <a:gd name="T1" fmla="*/ 2 h 14"/>
                  <a:gd name="T2" fmla="*/ 8 w 24"/>
                  <a:gd name="T3" fmla="*/ 0 h 14"/>
                  <a:gd name="T4" fmla="*/ 15 w 24"/>
                  <a:gd name="T5" fmla="*/ 0 h 14"/>
                  <a:gd name="T6" fmla="*/ 20 w 24"/>
                  <a:gd name="T7" fmla="*/ 5 h 14"/>
                  <a:gd name="T8" fmla="*/ 24 w 24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0" y="2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4" y="14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49" name="Freeform 160"/>
              <p:cNvSpPr>
                <a:spLocks noChangeAspect="1"/>
              </p:cNvSpPr>
              <p:nvPr/>
            </p:nvSpPr>
            <p:spPr bwMode="auto">
              <a:xfrm>
                <a:off x="2950" y="1746"/>
                <a:ext cx="23" cy="24"/>
              </a:xfrm>
              <a:custGeom>
                <a:avLst/>
                <a:gdLst>
                  <a:gd name="T0" fmla="*/ 23 w 23"/>
                  <a:gd name="T1" fmla="*/ 0 h 24"/>
                  <a:gd name="T2" fmla="*/ 13 w 23"/>
                  <a:gd name="T3" fmla="*/ 2 h 24"/>
                  <a:gd name="T4" fmla="*/ 6 w 23"/>
                  <a:gd name="T5" fmla="*/ 7 h 24"/>
                  <a:gd name="T6" fmla="*/ 1 w 23"/>
                  <a:gd name="T7" fmla="*/ 14 h 24"/>
                  <a:gd name="T8" fmla="*/ 0 w 23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23" y="0"/>
                    </a:moveTo>
                    <a:lnTo>
                      <a:pt x="13" y="2"/>
                    </a:lnTo>
                    <a:lnTo>
                      <a:pt x="6" y="7"/>
                    </a:lnTo>
                    <a:lnTo>
                      <a:pt x="1" y="14"/>
                    </a:lnTo>
                    <a:lnTo>
                      <a:pt x="0" y="24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50" name="Freeform 161"/>
              <p:cNvSpPr>
                <a:spLocks noChangeAspect="1"/>
              </p:cNvSpPr>
              <p:nvPr/>
            </p:nvSpPr>
            <p:spPr bwMode="auto">
              <a:xfrm>
                <a:off x="2938" y="1746"/>
                <a:ext cx="24" cy="24"/>
              </a:xfrm>
              <a:custGeom>
                <a:avLst/>
                <a:gdLst>
                  <a:gd name="T0" fmla="*/ 24 w 24"/>
                  <a:gd name="T1" fmla="*/ 0 h 24"/>
                  <a:gd name="T2" fmla="*/ 13 w 24"/>
                  <a:gd name="T3" fmla="*/ 2 h 24"/>
                  <a:gd name="T4" fmla="*/ 7 w 24"/>
                  <a:gd name="T5" fmla="*/ 7 h 24"/>
                  <a:gd name="T6" fmla="*/ 2 w 24"/>
                  <a:gd name="T7" fmla="*/ 14 h 24"/>
                  <a:gd name="T8" fmla="*/ 0 w 24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0"/>
                    </a:moveTo>
                    <a:lnTo>
                      <a:pt x="13" y="2"/>
                    </a:lnTo>
                    <a:lnTo>
                      <a:pt x="7" y="7"/>
                    </a:lnTo>
                    <a:lnTo>
                      <a:pt x="2" y="14"/>
                    </a:lnTo>
                    <a:lnTo>
                      <a:pt x="0" y="24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51" name="Freeform 162"/>
              <p:cNvSpPr>
                <a:spLocks noChangeAspect="1"/>
              </p:cNvSpPr>
              <p:nvPr/>
            </p:nvSpPr>
            <p:spPr bwMode="auto">
              <a:xfrm>
                <a:off x="2902" y="1734"/>
                <a:ext cx="48" cy="36"/>
              </a:xfrm>
              <a:custGeom>
                <a:avLst/>
                <a:gdLst>
                  <a:gd name="T0" fmla="*/ 48 w 48"/>
                  <a:gd name="T1" fmla="*/ 0 h 36"/>
                  <a:gd name="T2" fmla="*/ 32 w 48"/>
                  <a:gd name="T3" fmla="*/ 4 h 36"/>
                  <a:gd name="T4" fmla="*/ 19 w 48"/>
                  <a:gd name="T5" fmla="*/ 12 h 36"/>
                  <a:gd name="T6" fmla="*/ 7 w 48"/>
                  <a:gd name="T7" fmla="*/ 22 h 36"/>
                  <a:gd name="T8" fmla="*/ 0 w 48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32" y="4"/>
                    </a:lnTo>
                    <a:lnTo>
                      <a:pt x="19" y="12"/>
                    </a:lnTo>
                    <a:lnTo>
                      <a:pt x="7" y="22"/>
                    </a:lnTo>
                    <a:lnTo>
                      <a:pt x="0" y="3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52" name="Freeform 163"/>
              <p:cNvSpPr>
                <a:spLocks noChangeAspect="1"/>
              </p:cNvSpPr>
              <p:nvPr/>
            </p:nvSpPr>
            <p:spPr bwMode="auto">
              <a:xfrm>
                <a:off x="2674" y="1758"/>
                <a:ext cx="47" cy="24"/>
              </a:xfrm>
              <a:custGeom>
                <a:avLst/>
                <a:gdLst>
                  <a:gd name="T0" fmla="*/ 0 w 47"/>
                  <a:gd name="T1" fmla="*/ 0 h 24"/>
                  <a:gd name="T2" fmla="*/ 13 w 47"/>
                  <a:gd name="T3" fmla="*/ 0 h 24"/>
                  <a:gd name="T4" fmla="*/ 28 w 47"/>
                  <a:gd name="T5" fmla="*/ 5 h 24"/>
                  <a:gd name="T6" fmla="*/ 40 w 47"/>
                  <a:gd name="T7" fmla="*/ 14 h 24"/>
                  <a:gd name="T8" fmla="*/ 47 w 47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4">
                    <a:moveTo>
                      <a:pt x="0" y="0"/>
                    </a:moveTo>
                    <a:lnTo>
                      <a:pt x="13" y="0"/>
                    </a:lnTo>
                    <a:lnTo>
                      <a:pt x="28" y="5"/>
                    </a:lnTo>
                    <a:lnTo>
                      <a:pt x="40" y="14"/>
                    </a:lnTo>
                    <a:lnTo>
                      <a:pt x="47" y="24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53" name="Freeform 164"/>
              <p:cNvSpPr>
                <a:spLocks noChangeAspect="1"/>
              </p:cNvSpPr>
              <p:nvPr/>
            </p:nvSpPr>
            <p:spPr bwMode="auto">
              <a:xfrm>
                <a:off x="2890" y="1734"/>
                <a:ext cx="36" cy="48"/>
              </a:xfrm>
              <a:custGeom>
                <a:avLst/>
                <a:gdLst>
                  <a:gd name="T0" fmla="*/ 36 w 36"/>
                  <a:gd name="T1" fmla="*/ 0 h 48"/>
                  <a:gd name="T2" fmla="*/ 22 w 36"/>
                  <a:gd name="T3" fmla="*/ 7 h 48"/>
                  <a:gd name="T4" fmla="*/ 11 w 36"/>
                  <a:gd name="T5" fmla="*/ 19 h 48"/>
                  <a:gd name="T6" fmla="*/ 4 w 36"/>
                  <a:gd name="T7" fmla="*/ 34 h 48"/>
                  <a:gd name="T8" fmla="*/ 0 w 36"/>
                  <a:gd name="T9" fmla="*/ 4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8">
                    <a:moveTo>
                      <a:pt x="36" y="0"/>
                    </a:moveTo>
                    <a:lnTo>
                      <a:pt x="22" y="7"/>
                    </a:lnTo>
                    <a:lnTo>
                      <a:pt x="11" y="19"/>
                    </a:lnTo>
                    <a:lnTo>
                      <a:pt x="4" y="34"/>
                    </a:lnTo>
                    <a:lnTo>
                      <a:pt x="0" y="48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854" name="Freeform 165"/>
              <p:cNvSpPr>
                <a:spLocks noChangeAspect="1"/>
              </p:cNvSpPr>
              <p:nvPr/>
            </p:nvSpPr>
            <p:spPr bwMode="auto">
              <a:xfrm>
                <a:off x="2879" y="1746"/>
                <a:ext cx="23" cy="36"/>
              </a:xfrm>
              <a:custGeom>
                <a:avLst/>
                <a:gdLst>
                  <a:gd name="T0" fmla="*/ 23 w 23"/>
                  <a:gd name="T1" fmla="*/ 0 h 36"/>
                  <a:gd name="T2" fmla="*/ 11 w 23"/>
                  <a:gd name="T3" fmla="*/ 5 h 36"/>
                  <a:gd name="T4" fmla="*/ 3 w 23"/>
                  <a:gd name="T5" fmla="*/ 14 h 36"/>
                  <a:gd name="T6" fmla="*/ 0 w 23"/>
                  <a:gd name="T7" fmla="*/ 24 h 36"/>
                  <a:gd name="T8" fmla="*/ 0 w 23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6">
                    <a:moveTo>
                      <a:pt x="23" y="0"/>
                    </a:moveTo>
                    <a:lnTo>
                      <a:pt x="11" y="5"/>
                    </a:lnTo>
                    <a:lnTo>
                      <a:pt x="3" y="14"/>
                    </a:lnTo>
                    <a:lnTo>
                      <a:pt x="0" y="24"/>
                    </a:lnTo>
                    <a:lnTo>
                      <a:pt x="0" y="36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5829" name="Freeform 167"/>
            <p:cNvSpPr>
              <a:spLocks/>
            </p:cNvSpPr>
            <p:nvPr/>
          </p:nvSpPr>
          <p:spPr bwMode="auto">
            <a:xfrm>
              <a:off x="2781" y="551"/>
              <a:ext cx="338" cy="94"/>
            </a:xfrm>
            <a:custGeom>
              <a:avLst/>
              <a:gdLst>
                <a:gd name="T0" fmla="*/ 0 w 35"/>
                <a:gd name="T1" fmla="*/ 2147483646 h 11"/>
                <a:gd name="T2" fmla="*/ 2147483646 w 35"/>
                <a:gd name="T3" fmla="*/ 2147483646 h 11"/>
                <a:gd name="T4" fmla="*/ 2147483646 w 35"/>
                <a:gd name="T5" fmla="*/ 2147483646 h 11"/>
                <a:gd name="T6" fmla="*/ 2147483646 w 35"/>
                <a:gd name="T7" fmla="*/ 2147483646 h 11"/>
                <a:gd name="T8" fmla="*/ 2147483646 w 35"/>
                <a:gd name="T9" fmla="*/ 0 h 11"/>
                <a:gd name="T10" fmla="*/ 2147483646 w 35"/>
                <a:gd name="T11" fmla="*/ 2147483646 h 11"/>
                <a:gd name="T12" fmla="*/ 2147483646 w 35"/>
                <a:gd name="T13" fmla="*/ 2147483646 h 11"/>
                <a:gd name="T14" fmla="*/ 2147483646 w 35"/>
                <a:gd name="T15" fmla="*/ 2147483646 h 11"/>
                <a:gd name="T16" fmla="*/ 2147483646 w 35"/>
                <a:gd name="T17" fmla="*/ 2147483646 h 11"/>
                <a:gd name="T18" fmla="*/ 2147483646 w 35"/>
                <a:gd name="T19" fmla="*/ 2147483646 h 11"/>
                <a:gd name="T20" fmla="*/ 2147483646 w 35"/>
                <a:gd name="T21" fmla="*/ 2147483646 h 11"/>
                <a:gd name="T22" fmla="*/ 2147483646 w 35"/>
                <a:gd name="T23" fmla="*/ 2147483646 h 11"/>
                <a:gd name="T24" fmla="*/ 2147483646 w 35"/>
                <a:gd name="T25" fmla="*/ 2147483646 h 11"/>
                <a:gd name="T26" fmla="*/ 2147483646 w 35"/>
                <a:gd name="T27" fmla="*/ 2147483646 h 11"/>
                <a:gd name="T28" fmla="*/ 2147483646 w 35"/>
                <a:gd name="T29" fmla="*/ 2147483646 h 11"/>
                <a:gd name="T30" fmla="*/ 2147483646 w 35"/>
                <a:gd name="T31" fmla="*/ 2147483646 h 11"/>
                <a:gd name="T32" fmla="*/ 0 w 35"/>
                <a:gd name="T33" fmla="*/ 2147483646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11">
                  <a:moveTo>
                    <a:pt x="0" y="11"/>
                  </a:moveTo>
                  <a:lnTo>
                    <a:pt x="5" y="7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5" y="3"/>
                  </a:lnTo>
                  <a:lnTo>
                    <a:pt x="30" y="3"/>
                  </a:lnTo>
                  <a:lnTo>
                    <a:pt x="26" y="3"/>
                  </a:lnTo>
                  <a:lnTo>
                    <a:pt x="23" y="5"/>
                  </a:lnTo>
                  <a:lnTo>
                    <a:pt x="16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8" y="7"/>
                  </a:lnTo>
                  <a:lnTo>
                    <a:pt x="5" y="8"/>
                  </a:lnTo>
                  <a:lnTo>
                    <a:pt x="5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30" name="Freeform 168"/>
            <p:cNvSpPr>
              <a:spLocks/>
            </p:cNvSpPr>
            <p:nvPr/>
          </p:nvSpPr>
          <p:spPr bwMode="auto">
            <a:xfrm>
              <a:off x="3099" y="577"/>
              <a:ext cx="49" cy="42"/>
            </a:xfrm>
            <a:custGeom>
              <a:avLst/>
              <a:gdLst>
                <a:gd name="T0" fmla="*/ 2147483646 w 5"/>
                <a:gd name="T1" fmla="*/ 0 h 5"/>
                <a:gd name="T2" fmla="*/ 0 w 5"/>
                <a:gd name="T3" fmla="*/ 2147483646 h 5"/>
                <a:gd name="T4" fmla="*/ 2147483646 w 5"/>
                <a:gd name="T5" fmla="*/ 2147483646 h 5"/>
                <a:gd name="T6" fmla="*/ 2147483646 w 5"/>
                <a:gd name="T7" fmla="*/ 2147483646 h 5"/>
                <a:gd name="T8" fmla="*/ 2147483646 w 5"/>
                <a:gd name="T9" fmla="*/ 2147483646 h 5"/>
                <a:gd name="T10" fmla="*/ 2147483646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lnTo>
                    <a:pt x="0" y="5"/>
                  </a:lnTo>
                  <a:lnTo>
                    <a:pt x="4" y="4"/>
                  </a:lnTo>
                  <a:lnTo>
                    <a:pt x="3" y="5"/>
                  </a:lnTo>
                  <a:lnTo>
                    <a:pt x="5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31" name="Freeform 169"/>
            <p:cNvSpPr>
              <a:spLocks/>
            </p:cNvSpPr>
            <p:nvPr/>
          </p:nvSpPr>
          <p:spPr bwMode="auto">
            <a:xfrm>
              <a:off x="2694" y="908"/>
              <a:ext cx="492" cy="408"/>
            </a:xfrm>
            <a:custGeom>
              <a:avLst/>
              <a:gdLst>
                <a:gd name="T0" fmla="*/ 2147483646 w 51"/>
                <a:gd name="T1" fmla="*/ 2147483646 h 48"/>
                <a:gd name="T2" fmla="*/ 2147483646 w 51"/>
                <a:gd name="T3" fmla="*/ 2147483646 h 48"/>
                <a:gd name="T4" fmla="*/ 2147483646 w 51"/>
                <a:gd name="T5" fmla="*/ 2147483646 h 48"/>
                <a:gd name="T6" fmla="*/ 2147483646 w 51"/>
                <a:gd name="T7" fmla="*/ 2147483646 h 48"/>
                <a:gd name="T8" fmla="*/ 2147483646 w 51"/>
                <a:gd name="T9" fmla="*/ 2147483646 h 48"/>
                <a:gd name="T10" fmla="*/ 2147483646 w 51"/>
                <a:gd name="T11" fmla="*/ 2147483646 h 48"/>
                <a:gd name="T12" fmla="*/ 2147483646 w 51"/>
                <a:gd name="T13" fmla="*/ 2147483646 h 48"/>
                <a:gd name="T14" fmla="*/ 2147483646 w 51"/>
                <a:gd name="T15" fmla="*/ 2147483646 h 48"/>
                <a:gd name="T16" fmla="*/ 2147483646 w 51"/>
                <a:gd name="T17" fmla="*/ 2147483646 h 48"/>
                <a:gd name="T18" fmla="*/ 2147483646 w 51"/>
                <a:gd name="T19" fmla="*/ 2147483646 h 48"/>
                <a:gd name="T20" fmla="*/ 2147483646 w 51"/>
                <a:gd name="T21" fmla="*/ 2147483646 h 48"/>
                <a:gd name="T22" fmla="*/ 2147483646 w 51"/>
                <a:gd name="T23" fmla="*/ 2147483646 h 48"/>
                <a:gd name="T24" fmla="*/ 2147483646 w 51"/>
                <a:gd name="T25" fmla="*/ 2147483646 h 48"/>
                <a:gd name="T26" fmla="*/ 2147483646 w 51"/>
                <a:gd name="T27" fmla="*/ 2147483646 h 48"/>
                <a:gd name="T28" fmla="*/ 2147483646 w 51"/>
                <a:gd name="T29" fmla="*/ 2147483646 h 48"/>
                <a:gd name="T30" fmla="*/ 2147483646 w 51"/>
                <a:gd name="T31" fmla="*/ 2147483646 h 48"/>
                <a:gd name="T32" fmla="*/ 2147483646 w 51"/>
                <a:gd name="T33" fmla="*/ 2147483646 h 48"/>
                <a:gd name="T34" fmla="*/ 2147483646 w 51"/>
                <a:gd name="T35" fmla="*/ 2147483646 h 48"/>
                <a:gd name="T36" fmla="*/ 2147483646 w 51"/>
                <a:gd name="T37" fmla="*/ 2147483646 h 48"/>
                <a:gd name="T38" fmla="*/ 2147483646 w 51"/>
                <a:gd name="T39" fmla="*/ 2147483646 h 48"/>
                <a:gd name="T40" fmla="*/ 2147483646 w 51"/>
                <a:gd name="T41" fmla="*/ 2147483646 h 48"/>
                <a:gd name="T42" fmla="*/ 2147483646 w 51"/>
                <a:gd name="T43" fmla="*/ 2147483646 h 48"/>
                <a:gd name="T44" fmla="*/ 2147483646 w 51"/>
                <a:gd name="T45" fmla="*/ 2147483646 h 48"/>
                <a:gd name="T46" fmla="*/ 2147483646 w 51"/>
                <a:gd name="T47" fmla="*/ 2147483646 h 48"/>
                <a:gd name="T48" fmla="*/ 0 w 51"/>
                <a:gd name="T49" fmla="*/ 2147483646 h 48"/>
                <a:gd name="T50" fmla="*/ 2147483646 w 51"/>
                <a:gd name="T51" fmla="*/ 2147483646 h 48"/>
                <a:gd name="T52" fmla="*/ 2147483646 w 51"/>
                <a:gd name="T53" fmla="*/ 2147483646 h 48"/>
                <a:gd name="T54" fmla="*/ 2147483646 w 51"/>
                <a:gd name="T55" fmla="*/ 0 h 48"/>
                <a:gd name="T56" fmla="*/ 2147483646 w 51"/>
                <a:gd name="T57" fmla="*/ 0 h 48"/>
                <a:gd name="T58" fmla="*/ 2147483646 w 51"/>
                <a:gd name="T59" fmla="*/ 2147483646 h 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1" h="48">
                  <a:moveTo>
                    <a:pt x="34" y="6"/>
                  </a:moveTo>
                  <a:lnTo>
                    <a:pt x="25" y="4"/>
                  </a:lnTo>
                  <a:lnTo>
                    <a:pt x="22" y="2"/>
                  </a:lnTo>
                  <a:lnTo>
                    <a:pt x="11" y="8"/>
                  </a:lnTo>
                  <a:lnTo>
                    <a:pt x="7" y="13"/>
                  </a:lnTo>
                  <a:lnTo>
                    <a:pt x="6" y="20"/>
                  </a:lnTo>
                  <a:lnTo>
                    <a:pt x="13" y="29"/>
                  </a:lnTo>
                  <a:lnTo>
                    <a:pt x="21" y="38"/>
                  </a:lnTo>
                  <a:lnTo>
                    <a:pt x="30" y="43"/>
                  </a:lnTo>
                  <a:lnTo>
                    <a:pt x="35" y="44"/>
                  </a:lnTo>
                  <a:lnTo>
                    <a:pt x="41" y="40"/>
                  </a:lnTo>
                  <a:lnTo>
                    <a:pt x="48" y="21"/>
                  </a:lnTo>
                  <a:lnTo>
                    <a:pt x="51" y="23"/>
                  </a:lnTo>
                  <a:lnTo>
                    <a:pt x="48" y="32"/>
                  </a:lnTo>
                  <a:lnTo>
                    <a:pt x="43" y="42"/>
                  </a:lnTo>
                  <a:lnTo>
                    <a:pt x="39" y="46"/>
                  </a:lnTo>
                  <a:lnTo>
                    <a:pt x="32" y="48"/>
                  </a:lnTo>
                  <a:lnTo>
                    <a:pt x="26" y="46"/>
                  </a:lnTo>
                  <a:lnTo>
                    <a:pt x="18" y="42"/>
                  </a:lnTo>
                  <a:lnTo>
                    <a:pt x="12" y="37"/>
                  </a:lnTo>
                  <a:lnTo>
                    <a:pt x="8" y="30"/>
                  </a:lnTo>
                  <a:lnTo>
                    <a:pt x="5" y="28"/>
                  </a:lnTo>
                  <a:lnTo>
                    <a:pt x="2" y="23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6"/>
                  </a:lnTo>
                  <a:lnTo>
                    <a:pt x="18" y="0"/>
                  </a:lnTo>
                  <a:lnTo>
                    <a:pt x="22" y="2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32" name="Freeform 170"/>
            <p:cNvSpPr>
              <a:spLocks/>
            </p:cNvSpPr>
            <p:nvPr/>
          </p:nvSpPr>
          <p:spPr bwMode="auto">
            <a:xfrm>
              <a:off x="3041" y="891"/>
              <a:ext cx="319" cy="306"/>
            </a:xfrm>
            <a:custGeom>
              <a:avLst/>
              <a:gdLst>
                <a:gd name="T0" fmla="*/ 2147483646 w 33"/>
                <a:gd name="T1" fmla="*/ 2147483646 h 36"/>
                <a:gd name="T2" fmla="*/ 2147483646 w 33"/>
                <a:gd name="T3" fmla="*/ 2147483646 h 36"/>
                <a:gd name="T4" fmla="*/ 2147483646 w 33"/>
                <a:gd name="T5" fmla="*/ 2147483646 h 36"/>
                <a:gd name="T6" fmla="*/ 2147483646 w 33"/>
                <a:gd name="T7" fmla="*/ 2147483646 h 36"/>
                <a:gd name="T8" fmla="*/ 2147483646 w 33"/>
                <a:gd name="T9" fmla="*/ 2147483646 h 36"/>
                <a:gd name="T10" fmla="*/ 2147483646 w 33"/>
                <a:gd name="T11" fmla="*/ 2147483646 h 36"/>
                <a:gd name="T12" fmla="*/ 2147483646 w 33"/>
                <a:gd name="T13" fmla="*/ 2147483646 h 36"/>
                <a:gd name="T14" fmla="*/ 2147483646 w 33"/>
                <a:gd name="T15" fmla="*/ 2147483646 h 36"/>
                <a:gd name="T16" fmla="*/ 2147483646 w 33"/>
                <a:gd name="T17" fmla="*/ 2147483646 h 36"/>
                <a:gd name="T18" fmla="*/ 2147483646 w 33"/>
                <a:gd name="T19" fmla="*/ 2147483646 h 36"/>
                <a:gd name="T20" fmla="*/ 2147483646 w 33"/>
                <a:gd name="T21" fmla="*/ 2147483646 h 36"/>
                <a:gd name="T22" fmla="*/ 2147483646 w 33"/>
                <a:gd name="T23" fmla="*/ 2147483646 h 36"/>
                <a:gd name="T24" fmla="*/ 2147483646 w 33"/>
                <a:gd name="T25" fmla="*/ 2147483646 h 36"/>
                <a:gd name="T26" fmla="*/ 2147483646 w 33"/>
                <a:gd name="T27" fmla="*/ 2147483646 h 36"/>
                <a:gd name="T28" fmla="*/ 2147483646 w 33"/>
                <a:gd name="T29" fmla="*/ 2147483646 h 36"/>
                <a:gd name="T30" fmla="*/ 2147483646 w 33"/>
                <a:gd name="T31" fmla="*/ 2147483646 h 36"/>
                <a:gd name="T32" fmla="*/ 2147483646 w 33"/>
                <a:gd name="T33" fmla="*/ 2147483646 h 36"/>
                <a:gd name="T34" fmla="*/ 2147483646 w 33"/>
                <a:gd name="T35" fmla="*/ 2147483646 h 36"/>
                <a:gd name="T36" fmla="*/ 2147483646 w 33"/>
                <a:gd name="T37" fmla="*/ 2147483646 h 36"/>
                <a:gd name="T38" fmla="*/ 2147483646 w 33"/>
                <a:gd name="T39" fmla="*/ 2147483646 h 36"/>
                <a:gd name="T40" fmla="*/ 2147483646 w 33"/>
                <a:gd name="T41" fmla="*/ 2147483646 h 36"/>
                <a:gd name="T42" fmla="*/ 2147483646 w 33"/>
                <a:gd name="T43" fmla="*/ 0 h 36"/>
                <a:gd name="T44" fmla="*/ 0 w 33"/>
                <a:gd name="T45" fmla="*/ 2147483646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3" h="36">
                  <a:moveTo>
                    <a:pt x="1" y="4"/>
                  </a:moveTo>
                  <a:lnTo>
                    <a:pt x="6" y="5"/>
                  </a:lnTo>
                  <a:lnTo>
                    <a:pt x="14" y="8"/>
                  </a:lnTo>
                  <a:lnTo>
                    <a:pt x="24" y="16"/>
                  </a:lnTo>
                  <a:lnTo>
                    <a:pt x="29" y="24"/>
                  </a:lnTo>
                  <a:lnTo>
                    <a:pt x="28" y="29"/>
                  </a:lnTo>
                  <a:lnTo>
                    <a:pt x="25" y="31"/>
                  </a:lnTo>
                  <a:lnTo>
                    <a:pt x="18" y="33"/>
                  </a:lnTo>
                  <a:lnTo>
                    <a:pt x="13" y="3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3" y="26"/>
                  </a:lnTo>
                  <a:lnTo>
                    <a:pt x="31" y="22"/>
                  </a:lnTo>
                  <a:lnTo>
                    <a:pt x="29" y="19"/>
                  </a:lnTo>
                  <a:lnTo>
                    <a:pt x="23" y="12"/>
                  </a:lnTo>
                  <a:lnTo>
                    <a:pt x="16" y="7"/>
                  </a:lnTo>
                  <a:lnTo>
                    <a:pt x="9" y="4"/>
                  </a:lnTo>
                  <a:lnTo>
                    <a:pt x="5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33" name="Freeform 171"/>
            <p:cNvSpPr>
              <a:spLocks/>
            </p:cNvSpPr>
            <p:nvPr/>
          </p:nvSpPr>
          <p:spPr bwMode="auto">
            <a:xfrm>
              <a:off x="2868" y="883"/>
              <a:ext cx="164" cy="76"/>
            </a:xfrm>
            <a:custGeom>
              <a:avLst/>
              <a:gdLst>
                <a:gd name="T0" fmla="*/ 2147483646 w 17"/>
                <a:gd name="T1" fmla="*/ 2147483646 h 9"/>
                <a:gd name="T2" fmla="*/ 2147483646 w 17"/>
                <a:gd name="T3" fmla="*/ 2147483646 h 9"/>
                <a:gd name="T4" fmla="*/ 2147483646 w 17"/>
                <a:gd name="T5" fmla="*/ 2147483646 h 9"/>
                <a:gd name="T6" fmla="*/ 2147483646 w 17"/>
                <a:gd name="T7" fmla="*/ 2147483646 h 9"/>
                <a:gd name="T8" fmla="*/ 0 w 17"/>
                <a:gd name="T9" fmla="*/ 2147483646 h 9"/>
                <a:gd name="T10" fmla="*/ 2147483646 w 17"/>
                <a:gd name="T11" fmla="*/ 0 h 9"/>
                <a:gd name="T12" fmla="*/ 2147483646 w 17"/>
                <a:gd name="T13" fmla="*/ 0 h 9"/>
                <a:gd name="T14" fmla="*/ 2147483646 w 17"/>
                <a:gd name="T15" fmla="*/ 214748364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9">
                  <a:moveTo>
                    <a:pt x="15" y="3"/>
                  </a:moveTo>
                  <a:lnTo>
                    <a:pt x="17" y="9"/>
                  </a:lnTo>
                  <a:lnTo>
                    <a:pt x="12" y="8"/>
                  </a:lnTo>
                  <a:lnTo>
                    <a:pt x="7" y="7"/>
                  </a:lnTo>
                  <a:lnTo>
                    <a:pt x="0" y="3"/>
                  </a:lnTo>
                  <a:lnTo>
                    <a:pt x="1" y="0"/>
                  </a:lnTo>
                  <a:lnTo>
                    <a:pt x="5" y="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834" name="Freeform 172"/>
            <p:cNvSpPr>
              <a:spLocks/>
            </p:cNvSpPr>
            <p:nvPr/>
          </p:nvSpPr>
          <p:spPr bwMode="auto">
            <a:xfrm>
              <a:off x="3022" y="883"/>
              <a:ext cx="29" cy="68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2147483646 h 8"/>
                <a:gd name="T4" fmla="*/ 2147483646 w 3"/>
                <a:gd name="T5" fmla="*/ 2147483646 h 8"/>
                <a:gd name="T6" fmla="*/ 2147483646 w 3"/>
                <a:gd name="T7" fmla="*/ 2147483646 h 8"/>
                <a:gd name="T8" fmla="*/ 2147483646 w 3"/>
                <a:gd name="T9" fmla="*/ 2147483646 h 8"/>
                <a:gd name="T10" fmla="*/ 0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0" y="3"/>
                  </a:lnTo>
                  <a:lnTo>
                    <a:pt x="2" y="8"/>
                  </a:lnTo>
                  <a:lnTo>
                    <a:pt x="1" y="2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65540" name="Group 424"/>
          <p:cNvGrpSpPr>
            <a:grpSpLocks/>
          </p:cNvGrpSpPr>
          <p:nvPr/>
        </p:nvGrpSpPr>
        <p:grpSpPr bwMode="auto">
          <a:xfrm>
            <a:off x="4729163" y="962026"/>
            <a:ext cx="1238250" cy="1482725"/>
            <a:chOff x="2019" y="606"/>
            <a:chExt cx="780" cy="934"/>
          </a:xfrm>
        </p:grpSpPr>
        <p:sp>
          <p:nvSpPr>
            <p:cNvPr id="65700" name="Freeform 61"/>
            <p:cNvSpPr>
              <a:spLocks noChangeAspect="1"/>
            </p:cNvSpPr>
            <p:nvPr/>
          </p:nvSpPr>
          <p:spPr bwMode="auto">
            <a:xfrm rot="-767878">
              <a:off x="2491" y="1061"/>
              <a:ext cx="10" cy="34"/>
            </a:xfrm>
            <a:custGeom>
              <a:avLst/>
              <a:gdLst>
                <a:gd name="T0" fmla="*/ 0 w 11"/>
                <a:gd name="T1" fmla="*/ 0 h 54"/>
                <a:gd name="T2" fmla="*/ 5 w 11"/>
                <a:gd name="T3" fmla="*/ 1 h 54"/>
                <a:gd name="T4" fmla="*/ 5 w 11"/>
                <a:gd name="T5" fmla="*/ 1 h 54"/>
                <a:gd name="T6" fmla="*/ 5 w 11"/>
                <a:gd name="T7" fmla="*/ 1 h 54"/>
                <a:gd name="T8" fmla="*/ 0 w 11"/>
                <a:gd name="T9" fmla="*/ 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4">
                  <a:moveTo>
                    <a:pt x="0" y="0"/>
                  </a:moveTo>
                  <a:lnTo>
                    <a:pt x="9" y="11"/>
                  </a:lnTo>
                  <a:lnTo>
                    <a:pt x="11" y="26"/>
                  </a:lnTo>
                  <a:lnTo>
                    <a:pt x="9" y="41"/>
                  </a:lnTo>
                  <a:lnTo>
                    <a:pt x="0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01" name="Freeform 174"/>
            <p:cNvSpPr>
              <a:spLocks noChangeAspect="1"/>
            </p:cNvSpPr>
            <p:nvPr/>
          </p:nvSpPr>
          <p:spPr bwMode="auto">
            <a:xfrm rot="87440" flipH="1">
              <a:off x="2051" y="606"/>
              <a:ext cx="569" cy="198"/>
            </a:xfrm>
            <a:custGeom>
              <a:avLst/>
              <a:gdLst>
                <a:gd name="T0" fmla="*/ 6 w 689"/>
                <a:gd name="T1" fmla="*/ 0 h 408"/>
                <a:gd name="T2" fmla="*/ 2 w 689"/>
                <a:gd name="T3" fmla="*/ 0 h 408"/>
                <a:gd name="T4" fmla="*/ 2 w 689"/>
                <a:gd name="T5" fmla="*/ 0 h 408"/>
                <a:gd name="T6" fmla="*/ 0 w 689"/>
                <a:gd name="T7" fmla="*/ 0 h 408"/>
                <a:gd name="T8" fmla="*/ 2 w 689"/>
                <a:gd name="T9" fmla="*/ 0 h 408"/>
                <a:gd name="T10" fmla="*/ 2 w 689"/>
                <a:gd name="T11" fmla="*/ 0 h 408"/>
                <a:gd name="T12" fmla="*/ 2 w 689"/>
                <a:gd name="T13" fmla="*/ 0 h 408"/>
                <a:gd name="T14" fmla="*/ 7 w 689"/>
                <a:gd name="T15" fmla="*/ 0 h 408"/>
                <a:gd name="T16" fmla="*/ 7 w 689"/>
                <a:gd name="T17" fmla="*/ 0 h 408"/>
                <a:gd name="T18" fmla="*/ 7 w 689"/>
                <a:gd name="T19" fmla="*/ 0 h 408"/>
                <a:gd name="T20" fmla="*/ 8 w 689"/>
                <a:gd name="T21" fmla="*/ 0 h 408"/>
                <a:gd name="T22" fmla="*/ 10 w 689"/>
                <a:gd name="T23" fmla="*/ 0 h 408"/>
                <a:gd name="T24" fmla="*/ 16 w 689"/>
                <a:gd name="T25" fmla="*/ 0 h 408"/>
                <a:gd name="T26" fmla="*/ 22 w 689"/>
                <a:gd name="T27" fmla="*/ 0 h 408"/>
                <a:gd name="T28" fmla="*/ 30 w 689"/>
                <a:gd name="T29" fmla="*/ 0 h 408"/>
                <a:gd name="T30" fmla="*/ 36 w 689"/>
                <a:gd name="T31" fmla="*/ 0 h 408"/>
                <a:gd name="T32" fmla="*/ 43 w 689"/>
                <a:gd name="T33" fmla="*/ 0 h 408"/>
                <a:gd name="T34" fmla="*/ 45 w 689"/>
                <a:gd name="T35" fmla="*/ 0 h 408"/>
                <a:gd name="T36" fmla="*/ 46 w 689"/>
                <a:gd name="T37" fmla="*/ 0 h 408"/>
                <a:gd name="T38" fmla="*/ 47 w 689"/>
                <a:gd name="T39" fmla="*/ 0 h 408"/>
                <a:gd name="T40" fmla="*/ 47 w 689"/>
                <a:gd name="T41" fmla="*/ 0 h 408"/>
                <a:gd name="T42" fmla="*/ 47 w 689"/>
                <a:gd name="T43" fmla="*/ 0 h 408"/>
                <a:gd name="T44" fmla="*/ 47 w 689"/>
                <a:gd name="T45" fmla="*/ 0 h 408"/>
                <a:gd name="T46" fmla="*/ 45 w 689"/>
                <a:gd name="T47" fmla="*/ 0 h 408"/>
                <a:gd name="T48" fmla="*/ 44 w 689"/>
                <a:gd name="T49" fmla="*/ 0 h 408"/>
                <a:gd name="T50" fmla="*/ 41 w 689"/>
                <a:gd name="T51" fmla="*/ 0 h 408"/>
                <a:gd name="T52" fmla="*/ 39 w 689"/>
                <a:gd name="T53" fmla="*/ 0 h 408"/>
                <a:gd name="T54" fmla="*/ 36 w 689"/>
                <a:gd name="T55" fmla="*/ 0 h 408"/>
                <a:gd name="T56" fmla="*/ 33 w 689"/>
                <a:gd name="T57" fmla="*/ 0 h 408"/>
                <a:gd name="T58" fmla="*/ 30 w 689"/>
                <a:gd name="T59" fmla="*/ 0 h 408"/>
                <a:gd name="T60" fmla="*/ 26 w 689"/>
                <a:gd name="T61" fmla="*/ 0 h 408"/>
                <a:gd name="T62" fmla="*/ 21 w 689"/>
                <a:gd name="T63" fmla="*/ 0 h 408"/>
                <a:gd name="T64" fmla="*/ 17 w 689"/>
                <a:gd name="T65" fmla="*/ 0 h 408"/>
                <a:gd name="T66" fmla="*/ 14 w 689"/>
                <a:gd name="T67" fmla="*/ 0 h 408"/>
                <a:gd name="T68" fmla="*/ 11 w 689"/>
                <a:gd name="T69" fmla="*/ 0 h 408"/>
                <a:gd name="T70" fmla="*/ 9 w 689"/>
                <a:gd name="T71" fmla="*/ 0 h 408"/>
                <a:gd name="T72" fmla="*/ 7 w 689"/>
                <a:gd name="T73" fmla="*/ 0 h 408"/>
                <a:gd name="T74" fmla="*/ 7 w 689"/>
                <a:gd name="T75" fmla="*/ 0 h 408"/>
                <a:gd name="T76" fmla="*/ 6 w 689"/>
                <a:gd name="T77" fmla="*/ 0 h 408"/>
                <a:gd name="T78" fmla="*/ 6 w 689"/>
                <a:gd name="T79" fmla="*/ 0 h 408"/>
                <a:gd name="T80" fmla="*/ 6 w 689"/>
                <a:gd name="T81" fmla="*/ 0 h 4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89" h="408">
                  <a:moveTo>
                    <a:pt x="86" y="258"/>
                  </a:moveTo>
                  <a:lnTo>
                    <a:pt x="17" y="295"/>
                  </a:lnTo>
                  <a:lnTo>
                    <a:pt x="5" y="306"/>
                  </a:lnTo>
                  <a:lnTo>
                    <a:pt x="0" y="323"/>
                  </a:lnTo>
                  <a:lnTo>
                    <a:pt x="5" y="341"/>
                  </a:lnTo>
                  <a:lnTo>
                    <a:pt x="17" y="360"/>
                  </a:lnTo>
                  <a:lnTo>
                    <a:pt x="35" y="371"/>
                  </a:lnTo>
                  <a:lnTo>
                    <a:pt x="100" y="371"/>
                  </a:lnTo>
                  <a:lnTo>
                    <a:pt x="98" y="350"/>
                  </a:lnTo>
                  <a:lnTo>
                    <a:pt x="105" y="330"/>
                  </a:lnTo>
                  <a:lnTo>
                    <a:pt x="116" y="311"/>
                  </a:lnTo>
                  <a:lnTo>
                    <a:pt x="135" y="299"/>
                  </a:lnTo>
                  <a:lnTo>
                    <a:pt x="232" y="304"/>
                  </a:lnTo>
                  <a:lnTo>
                    <a:pt x="330" y="318"/>
                  </a:lnTo>
                  <a:lnTo>
                    <a:pt x="425" y="341"/>
                  </a:lnTo>
                  <a:lnTo>
                    <a:pt x="518" y="374"/>
                  </a:lnTo>
                  <a:lnTo>
                    <a:pt x="631" y="408"/>
                  </a:lnTo>
                  <a:lnTo>
                    <a:pt x="652" y="378"/>
                  </a:lnTo>
                  <a:lnTo>
                    <a:pt x="668" y="346"/>
                  </a:lnTo>
                  <a:lnTo>
                    <a:pt x="682" y="311"/>
                  </a:lnTo>
                  <a:lnTo>
                    <a:pt x="689" y="276"/>
                  </a:lnTo>
                  <a:lnTo>
                    <a:pt x="687" y="239"/>
                  </a:lnTo>
                  <a:lnTo>
                    <a:pt x="675" y="204"/>
                  </a:lnTo>
                  <a:lnTo>
                    <a:pt x="661" y="172"/>
                  </a:lnTo>
                  <a:lnTo>
                    <a:pt x="638" y="144"/>
                  </a:lnTo>
                  <a:lnTo>
                    <a:pt x="610" y="119"/>
                  </a:lnTo>
                  <a:lnTo>
                    <a:pt x="571" y="81"/>
                  </a:lnTo>
                  <a:lnTo>
                    <a:pt x="525" y="51"/>
                  </a:lnTo>
                  <a:lnTo>
                    <a:pt x="476" y="28"/>
                  </a:lnTo>
                  <a:lnTo>
                    <a:pt x="423" y="12"/>
                  </a:lnTo>
                  <a:lnTo>
                    <a:pt x="369" y="3"/>
                  </a:lnTo>
                  <a:lnTo>
                    <a:pt x="316" y="0"/>
                  </a:lnTo>
                  <a:lnTo>
                    <a:pt x="260" y="7"/>
                  </a:lnTo>
                  <a:lnTo>
                    <a:pt x="207" y="21"/>
                  </a:lnTo>
                  <a:lnTo>
                    <a:pt x="156" y="42"/>
                  </a:lnTo>
                  <a:lnTo>
                    <a:pt x="130" y="61"/>
                  </a:lnTo>
                  <a:lnTo>
                    <a:pt x="109" y="84"/>
                  </a:lnTo>
                  <a:lnTo>
                    <a:pt x="96" y="109"/>
                  </a:lnTo>
                  <a:lnTo>
                    <a:pt x="89" y="139"/>
                  </a:lnTo>
                  <a:lnTo>
                    <a:pt x="86" y="172"/>
                  </a:lnTo>
                  <a:lnTo>
                    <a:pt x="86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02" name="Freeform 175"/>
            <p:cNvSpPr>
              <a:spLocks noChangeAspect="1"/>
            </p:cNvSpPr>
            <p:nvPr/>
          </p:nvSpPr>
          <p:spPr bwMode="auto">
            <a:xfrm rot="87440" flipH="1">
              <a:off x="2493" y="756"/>
              <a:ext cx="116" cy="32"/>
            </a:xfrm>
            <a:custGeom>
              <a:avLst/>
              <a:gdLst>
                <a:gd name="T0" fmla="*/ 0 w 142"/>
                <a:gd name="T1" fmla="*/ 1 h 53"/>
                <a:gd name="T2" fmla="*/ 2 w 142"/>
                <a:gd name="T3" fmla="*/ 1 h 53"/>
                <a:gd name="T4" fmla="*/ 2 w 142"/>
                <a:gd name="T5" fmla="*/ 1 h 53"/>
                <a:gd name="T6" fmla="*/ 2 w 142"/>
                <a:gd name="T7" fmla="*/ 1 h 53"/>
                <a:gd name="T8" fmla="*/ 3 w 142"/>
                <a:gd name="T9" fmla="*/ 0 h 53"/>
                <a:gd name="T10" fmla="*/ 4 w 142"/>
                <a:gd name="T11" fmla="*/ 1 h 53"/>
                <a:gd name="T12" fmla="*/ 9 w 142"/>
                <a:gd name="T13" fmla="*/ 1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53">
                  <a:moveTo>
                    <a:pt x="0" y="53"/>
                  </a:moveTo>
                  <a:lnTo>
                    <a:pt x="5" y="34"/>
                  </a:lnTo>
                  <a:lnTo>
                    <a:pt x="17" y="18"/>
                  </a:lnTo>
                  <a:lnTo>
                    <a:pt x="31" y="6"/>
                  </a:lnTo>
                  <a:lnTo>
                    <a:pt x="49" y="0"/>
                  </a:lnTo>
                  <a:lnTo>
                    <a:pt x="70" y="2"/>
                  </a:lnTo>
                  <a:lnTo>
                    <a:pt x="142" y="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03" name="Freeform 176"/>
            <p:cNvSpPr>
              <a:spLocks noChangeAspect="1"/>
            </p:cNvSpPr>
            <p:nvPr/>
          </p:nvSpPr>
          <p:spPr bwMode="auto">
            <a:xfrm rot="87440" flipH="1">
              <a:off x="2209" y="717"/>
              <a:ext cx="337" cy="63"/>
            </a:xfrm>
            <a:custGeom>
              <a:avLst/>
              <a:gdLst>
                <a:gd name="T0" fmla="*/ 0 w 420"/>
                <a:gd name="T1" fmla="*/ 1 h 125"/>
                <a:gd name="T2" fmla="*/ 2 w 420"/>
                <a:gd name="T3" fmla="*/ 1 h 125"/>
                <a:gd name="T4" fmla="*/ 5 w 420"/>
                <a:gd name="T5" fmla="*/ 1 h 125"/>
                <a:gd name="T6" fmla="*/ 7 w 420"/>
                <a:gd name="T7" fmla="*/ 0 h 125"/>
                <a:gd name="T8" fmla="*/ 9 w 420"/>
                <a:gd name="T9" fmla="*/ 1 h 125"/>
                <a:gd name="T10" fmla="*/ 11 w 420"/>
                <a:gd name="T11" fmla="*/ 1 h 125"/>
                <a:gd name="T12" fmla="*/ 14 w 420"/>
                <a:gd name="T13" fmla="*/ 1 h 125"/>
                <a:gd name="T14" fmla="*/ 17 w 420"/>
                <a:gd name="T15" fmla="*/ 1 h 125"/>
                <a:gd name="T16" fmla="*/ 19 w 420"/>
                <a:gd name="T17" fmla="*/ 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0" h="125">
                  <a:moveTo>
                    <a:pt x="0" y="30"/>
                  </a:moveTo>
                  <a:lnTo>
                    <a:pt x="49" y="13"/>
                  </a:lnTo>
                  <a:lnTo>
                    <a:pt x="98" y="2"/>
                  </a:lnTo>
                  <a:lnTo>
                    <a:pt x="149" y="0"/>
                  </a:lnTo>
                  <a:lnTo>
                    <a:pt x="200" y="7"/>
                  </a:lnTo>
                  <a:lnTo>
                    <a:pt x="260" y="25"/>
                  </a:lnTo>
                  <a:lnTo>
                    <a:pt x="318" y="51"/>
                  </a:lnTo>
                  <a:lnTo>
                    <a:pt x="371" y="85"/>
                  </a:lnTo>
                  <a:lnTo>
                    <a:pt x="420" y="12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04" name="Freeform 177"/>
            <p:cNvSpPr>
              <a:spLocks noChangeAspect="1"/>
            </p:cNvSpPr>
            <p:nvPr/>
          </p:nvSpPr>
          <p:spPr bwMode="auto">
            <a:xfrm rot="87440" flipH="1">
              <a:off x="2472" y="630"/>
              <a:ext cx="32" cy="103"/>
            </a:xfrm>
            <a:custGeom>
              <a:avLst/>
              <a:gdLst>
                <a:gd name="T0" fmla="*/ 1 w 44"/>
                <a:gd name="T1" fmla="*/ 0 h 211"/>
                <a:gd name="T2" fmla="*/ 1 w 44"/>
                <a:gd name="T3" fmla="*/ 0 h 211"/>
                <a:gd name="T4" fmla="*/ 1 w 44"/>
                <a:gd name="T5" fmla="*/ 0 h 211"/>
                <a:gd name="T6" fmla="*/ 0 w 44"/>
                <a:gd name="T7" fmla="*/ 0 h 211"/>
                <a:gd name="T8" fmla="*/ 0 w 44"/>
                <a:gd name="T9" fmla="*/ 0 h 211"/>
                <a:gd name="T10" fmla="*/ 0 w 44"/>
                <a:gd name="T11" fmla="*/ 0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211">
                  <a:moveTo>
                    <a:pt x="44" y="0"/>
                  </a:moveTo>
                  <a:lnTo>
                    <a:pt x="23" y="28"/>
                  </a:lnTo>
                  <a:lnTo>
                    <a:pt x="9" y="58"/>
                  </a:lnTo>
                  <a:lnTo>
                    <a:pt x="0" y="91"/>
                  </a:lnTo>
                  <a:lnTo>
                    <a:pt x="0" y="123"/>
                  </a:lnTo>
                  <a:lnTo>
                    <a:pt x="0" y="21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05" name="Freeform 178"/>
            <p:cNvSpPr>
              <a:spLocks noChangeAspect="1"/>
            </p:cNvSpPr>
            <p:nvPr/>
          </p:nvSpPr>
          <p:spPr bwMode="auto">
            <a:xfrm rot="87440" flipH="1">
              <a:off x="2167" y="646"/>
              <a:ext cx="158" cy="87"/>
            </a:xfrm>
            <a:custGeom>
              <a:avLst/>
              <a:gdLst>
                <a:gd name="T0" fmla="*/ 8 w 199"/>
                <a:gd name="T1" fmla="*/ 0 h 184"/>
                <a:gd name="T2" fmla="*/ 6 w 199"/>
                <a:gd name="T3" fmla="*/ 0 h 184"/>
                <a:gd name="T4" fmla="*/ 5 w 199"/>
                <a:gd name="T5" fmla="*/ 0 h 184"/>
                <a:gd name="T6" fmla="*/ 3 w 199"/>
                <a:gd name="T7" fmla="*/ 0 h 184"/>
                <a:gd name="T8" fmla="*/ 2 w 199"/>
                <a:gd name="T9" fmla="*/ 0 h 184"/>
                <a:gd name="T10" fmla="*/ 2 w 199"/>
                <a:gd name="T11" fmla="*/ 0 h 184"/>
                <a:gd name="T12" fmla="*/ 0 w 199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184">
                  <a:moveTo>
                    <a:pt x="199" y="0"/>
                  </a:moveTo>
                  <a:lnTo>
                    <a:pt x="160" y="5"/>
                  </a:lnTo>
                  <a:lnTo>
                    <a:pt x="123" y="17"/>
                  </a:lnTo>
                  <a:lnTo>
                    <a:pt x="90" y="38"/>
                  </a:lnTo>
                  <a:lnTo>
                    <a:pt x="63" y="65"/>
                  </a:lnTo>
                  <a:lnTo>
                    <a:pt x="42" y="98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06" name="Freeform 179"/>
            <p:cNvSpPr>
              <a:spLocks noChangeAspect="1"/>
            </p:cNvSpPr>
            <p:nvPr/>
          </p:nvSpPr>
          <p:spPr bwMode="auto">
            <a:xfrm rot="87440" flipH="1">
              <a:off x="2251" y="638"/>
              <a:ext cx="242" cy="23"/>
            </a:xfrm>
            <a:custGeom>
              <a:avLst/>
              <a:gdLst>
                <a:gd name="T0" fmla="*/ 0 w 292"/>
                <a:gd name="T1" fmla="*/ 0 h 54"/>
                <a:gd name="T2" fmla="*/ 3 w 292"/>
                <a:gd name="T3" fmla="*/ 0 h 54"/>
                <a:gd name="T4" fmla="*/ 7 w 292"/>
                <a:gd name="T5" fmla="*/ 0 h 54"/>
                <a:gd name="T6" fmla="*/ 10 w 292"/>
                <a:gd name="T7" fmla="*/ 0 h 54"/>
                <a:gd name="T8" fmla="*/ 13 w 292"/>
                <a:gd name="T9" fmla="*/ 0 h 54"/>
                <a:gd name="T10" fmla="*/ 17 w 292"/>
                <a:gd name="T11" fmla="*/ 0 h 54"/>
                <a:gd name="T12" fmla="*/ 22 w 292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2" h="54">
                  <a:moveTo>
                    <a:pt x="0" y="19"/>
                  </a:moveTo>
                  <a:lnTo>
                    <a:pt x="46" y="5"/>
                  </a:lnTo>
                  <a:lnTo>
                    <a:pt x="93" y="0"/>
                  </a:lnTo>
                  <a:lnTo>
                    <a:pt x="139" y="0"/>
                  </a:lnTo>
                  <a:lnTo>
                    <a:pt x="185" y="10"/>
                  </a:lnTo>
                  <a:lnTo>
                    <a:pt x="227" y="26"/>
                  </a:lnTo>
                  <a:lnTo>
                    <a:pt x="292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07" name="Freeform 180"/>
            <p:cNvSpPr>
              <a:spLocks noChangeAspect="1"/>
            </p:cNvSpPr>
            <p:nvPr/>
          </p:nvSpPr>
          <p:spPr bwMode="auto">
            <a:xfrm rot="87440" flipH="1">
              <a:off x="2072" y="701"/>
              <a:ext cx="232" cy="71"/>
            </a:xfrm>
            <a:custGeom>
              <a:avLst/>
              <a:gdLst>
                <a:gd name="T0" fmla="*/ 0 w 274"/>
                <a:gd name="T1" fmla="*/ 0 h 142"/>
                <a:gd name="T2" fmla="*/ 9 w 274"/>
                <a:gd name="T3" fmla="*/ 1 h 142"/>
                <a:gd name="T4" fmla="*/ 18 w 274"/>
                <a:gd name="T5" fmla="*/ 1 h 142"/>
                <a:gd name="T6" fmla="*/ 26 w 274"/>
                <a:gd name="T7" fmla="*/ 1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4" h="142">
                  <a:moveTo>
                    <a:pt x="0" y="0"/>
                  </a:moveTo>
                  <a:lnTo>
                    <a:pt x="91" y="51"/>
                  </a:lnTo>
                  <a:lnTo>
                    <a:pt x="176" y="107"/>
                  </a:lnTo>
                  <a:lnTo>
                    <a:pt x="274" y="1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08" name="Freeform 181"/>
            <p:cNvSpPr>
              <a:spLocks noChangeAspect="1"/>
            </p:cNvSpPr>
            <p:nvPr/>
          </p:nvSpPr>
          <p:spPr bwMode="auto">
            <a:xfrm rot="87440" flipH="1">
              <a:off x="2019" y="756"/>
              <a:ext cx="559" cy="285"/>
            </a:xfrm>
            <a:custGeom>
              <a:avLst/>
              <a:gdLst>
                <a:gd name="T0" fmla="*/ 5 w 674"/>
                <a:gd name="T1" fmla="*/ 0 h 590"/>
                <a:gd name="T2" fmla="*/ 4 w 674"/>
                <a:gd name="T3" fmla="*/ 0 h 590"/>
                <a:gd name="T4" fmla="*/ 2 w 674"/>
                <a:gd name="T5" fmla="*/ 0 h 590"/>
                <a:gd name="T6" fmla="*/ 2 w 674"/>
                <a:gd name="T7" fmla="*/ 0 h 590"/>
                <a:gd name="T8" fmla="*/ 2 w 674"/>
                <a:gd name="T9" fmla="*/ 0 h 590"/>
                <a:gd name="T10" fmla="*/ 2 w 674"/>
                <a:gd name="T11" fmla="*/ 0 h 590"/>
                <a:gd name="T12" fmla="*/ 5 w 674"/>
                <a:gd name="T13" fmla="*/ 0 h 590"/>
                <a:gd name="T14" fmla="*/ 5 w 674"/>
                <a:gd name="T15" fmla="*/ 0 h 590"/>
                <a:gd name="T16" fmla="*/ 7 w 674"/>
                <a:gd name="T17" fmla="*/ 0 h 590"/>
                <a:gd name="T18" fmla="*/ 10 w 674"/>
                <a:gd name="T19" fmla="*/ 0 h 590"/>
                <a:gd name="T20" fmla="*/ 14 w 674"/>
                <a:gd name="T21" fmla="*/ 0 h 590"/>
                <a:gd name="T22" fmla="*/ 15 w 674"/>
                <a:gd name="T23" fmla="*/ 0 h 590"/>
                <a:gd name="T24" fmla="*/ 18 w 674"/>
                <a:gd name="T25" fmla="*/ 0 h 590"/>
                <a:gd name="T26" fmla="*/ 23 w 674"/>
                <a:gd name="T27" fmla="*/ 0 h 590"/>
                <a:gd name="T28" fmla="*/ 27 w 674"/>
                <a:gd name="T29" fmla="*/ 0 h 590"/>
                <a:gd name="T30" fmla="*/ 29 w 674"/>
                <a:gd name="T31" fmla="*/ 0 h 590"/>
                <a:gd name="T32" fmla="*/ 34 w 674"/>
                <a:gd name="T33" fmla="*/ 0 h 590"/>
                <a:gd name="T34" fmla="*/ 38 w 674"/>
                <a:gd name="T35" fmla="*/ 0 h 590"/>
                <a:gd name="T36" fmla="*/ 42 w 674"/>
                <a:gd name="T37" fmla="*/ 0 h 590"/>
                <a:gd name="T38" fmla="*/ 46 w 674"/>
                <a:gd name="T39" fmla="*/ 0 h 590"/>
                <a:gd name="T40" fmla="*/ 48 w 674"/>
                <a:gd name="T41" fmla="*/ 0 h 590"/>
                <a:gd name="T42" fmla="*/ 49 w 674"/>
                <a:gd name="T43" fmla="*/ 0 h 590"/>
                <a:gd name="T44" fmla="*/ 47 w 674"/>
                <a:gd name="T45" fmla="*/ 0 h 590"/>
                <a:gd name="T46" fmla="*/ 43 w 674"/>
                <a:gd name="T47" fmla="*/ 0 h 590"/>
                <a:gd name="T48" fmla="*/ 40 w 674"/>
                <a:gd name="T49" fmla="*/ 0 h 590"/>
                <a:gd name="T50" fmla="*/ 38 w 674"/>
                <a:gd name="T51" fmla="*/ 0 h 590"/>
                <a:gd name="T52" fmla="*/ 35 w 674"/>
                <a:gd name="T53" fmla="*/ 0 h 590"/>
                <a:gd name="T54" fmla="*/ 35 w 674"/>
                <a:gd name="T55" fmla="*/ 0 h 590"/>
                <a:gd name="T56" fmla="*/ 35 w 674"/>
                <a:gd name="T57" fmla="*/ 0 h 590"/>
                <a:gd name="T58" fmla="*/ 32 w 674"/>
                <a:gd name="T59" fmla="*/ 0 h 590"/>
                <a:gd name="T60" fmla="*/ 22 w 674"/>
                <a:gd name="T61" fmla="*/ 0 h 590"/>
                <a:gd name="T62" fmla="*/ 10 w 674"/>
                <a:gd name="T63" fmla="*/ 0 h 5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74" h="590">
                  <a:moveTo>
                    <a:pt x="83" y="0"/>
                  </a:moveTo>
                  <a:lnTo>
                    <a:pt x="64" y="24"/>
                  </a:lnTo>
                  <a:lnTo>
                    <a:pt x="53" y="54"/>
                  </a:lnTo>
                  <a:lnTo>
                    <a:pt x="51" y="84"/>
                  </a:lnTo>
                  <a:lnTo>
                    <a:pt x="57" y="112"/>
                  </a:lnTo>
                  <a:lnTo>
                    <a:pt x="32" y="128"/>
                  </a:lnTo>
                  <a:lnTo>
                    <a:pt x="13" y="149"/>
                  </a:lnTo>
                  <a:lnTo>
                    <a:pt x="2" y="174"/>
                  </a:lnTo>
                  <a:lnTo>
                    <a:pt x="0" y="202"/>
                  </a:lnTo>
                  <a:lnTo>
                    <a:pt x="4" y="230"/>
                  </a:lnTo>
                  <a:lnTo>
                    <a:pt x="18" y="256"/>
                  </a:lnTo>
                  <a:lnTo>
                    <a:pt x="39" y="274"/>
                  </a:lnTo>
                  <a:lnTo>
                    <a:pt x="67" y="286"/>
                  </a:lnTo>
                  <a:lnTo>
                    <a:pt x="62" y="318"/>
                  </a:lnTo>
                  <a:lnTo>
                    <a:pt x="64" y="348"/>
                  </a:lnTo>
                  <a:lnTo>
                    <a:pt x="71" y="379"/>
                  </a:lnTo>
                  <a:lnTo>
                    <a:pt x="83" y="409"/>
                  </a:lnTo>
                  <a:lnTo>
                    <a:pt x="97" y="434"/>
                  </a:lnTo>
                  <a:lnTo>
                    <a:pt x="115" y="455"/>
                  </a:lnTo>
                  <a:lnTo>
                    <a:pt x="139" y="471"/>
                  </a:lnTo>
                  <a:lnTo>
                    <a:pt x="164" y="483"/>
                  </a:lnTo>
                  <a:lnTo>
                    <a:pt x="192" y="488"/>
                  </a:lnTo>
                  <a:lnTo>
                    <a:pt x="183" y="559"/>
                  </a:lnTo>
                  <a:lnTo>
                    <a:pt x="206" y="576"/>
                  </a:lnTo>
                  <a:lnTo>
                    <a:pt x="234" y="587"/>
                  </a:lnTo>
                  <a:lnTo>
                    <a:pt x="262" y="590"/>
                  </a:lnTo>
                  <a:lnTo>
                    <a:pt x="292" y="587"/>
                  </a:lnTo>
                  <a:lnTo>
                    <a:pt x="320" y="578"/>
                  </a:lnTo>
                  <a:lnTo>
                    <a:pt x="343" y="562"/>
                  </a:lnTo>
                  <a:lnTo>
                    <a:pt x="364" y="541"/>
                  </a:lnTo>
                  <a:lnTo>
                    <a:pt x="359" y="483"/>
                  </a:lnTo>
                  <a:lnTo>
                    <a:pt x="401" y="460"/>
                  </a:lnTo>
                  <a:lnTo>
                    <a:pt x="436" y="430"/>
                  </a:lnTo>
                  <a:lnTo>
                    <a:pt x="468" y="395"/>
                  </a:lnTo>
                  <a:lnTo>
                    <a:pt x="491" y="355"/>
                  </a:lnTo>
                  <a:lnTo>
                    <a:pt x="528" y="360"/>
                  </a:lnTo>
                  <a:lnTo>
                    <a:pt x="561" y="353"/>
                  </a:lnTo>
                  <a:lnTo>
                    <a:pt x="593" y="341"/>
                  </a:lnTo>
                  <a:lnTo>
                    <a:pt x="623" y="321"/>
                  </a:lnTo>
                  <a:lnTo>
                    <a:pt x="644" y="293"/>
                  </a:lnTo>
                  <a:lnTo>
                    <a:pt x="661" y="260"/>
                  </a:lnTo>
                  <a:lnTo>
                    <a:pt x="667" y="228"/>
                  </a:lnTo>
                  <a:lnTo>
                    <a:pt x="674" y="200"/>
                  </a:lnTo>
                  <a:lnTo>
                    <a:pt x="674" y="174"/>
                  </a:lnTo>
                  <a:lnTo>
                    <a:pt x="665" y="149"/>
                  </a:lnTo>
                  <a:lnTo>
                    <a:pt x="649" y="128"/>
                  </a:lnTo>
                  <a:lnTo>
                    <a:pt x="626" y="112"/>
                  </a:lnTo>
                  <a:lnTo>
                    <a:pt x="598" y="107"/>
                  </a:lnTo>
                  <a:lnTo>
                    <a:pt x="572" y="109"/>
                  </a:lnTo>
                  <a:lnTo>
                    <a:pt x="547" y="121"/>
                  </a:lnTo>
                  <a:lnTo>
                    <a:pt x="528" y="140"/>
                  </a:lnTo>
                  <a:lnTo>
                    <a:pt x="510" y="202"/>
                  </a:lnTo>
                  <a:lnTo>
                    <a:pt x="475" y="202"/>
                  </a:lnTo>
                  <a:lnTo>
                    <a:pt x="482" y="170"/>
                  </a:lnTo>
                  <a:lnTo>
                    <a:pt x="482" y="137"/>
                  </a:lnTo>
                  <a:lnTo>
                    <a:pt x="475" y="105"/>
                  </a:lnTo>
                  <a:lnTo>
                    <a:pt x="475" y="91"/>
                  </a:lnTo>
                  <a:lnTo>
                    <a:pt x="473" y="77"/>
                  </a:lnTo>
                  <a:lnTo>
                    <a:pt x="463" y="65"/>
                  </a:lnTo>
                  <a:lnTo>
                    <a:pt x="449" y="58"/>
                  </a:lnTo>
                  <a:lnTo>
                    <a:pt x="373" y="35"/>
                  </a:lnTo>
                  <a:lnTo>
                    <a:pt x="294" y="17"/>
                  </a:lnTo>
                  <a:lnTo>
                    <a:pt x="213" y="5"/>
                  </a:lnTo>
                  <a:lnTo>
                    <a:pt x="13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09" name="Freeform 182"/>
            <p:cNvSpPr>
              <a:spLocks noChangeAspect="1"/>
            </p:cNvSpPr>
            <p:nvPr/>
          </p:nvSpPr>
          <p:spPr bwMode="auto">
            <a:xfrm rot="87440" flipH="1">
              <a:off x="2061" y="851"/>
              <a:ext cx="74" cy="48"/>
            </a:xfrm>
            <a:custGeom>
              <a:avLst/>
              <a:gdLst>
                <a:gd name="T0" fmla="*/ 3 w 88"/>
                <a:gd name="T1" fmla="*/ 0 h 109"/>
                <a:gd name="T2" fmla="*/ 3 w 88"/>
                <a:gd name="T3" fmla="*/ 0 h 109"/>
                <a:gd name="T4" fmla="*/ 4 w 88"/>
                <a:gd name="T5" fmla="*/ 0 h 109"/>
                <a:gd name="T6" fmla="*/ 6 w 88"/>
                <a:gd name="T7" fmla="*/ 0 h 109"/>
                <a:gd name="T8" fmla="*/ 7 w 88"/>
                <a:gd name="T9" fmla="*/ 0 h 109"/>
                <a:gd name="T10" fmla="*/ 8 w 88"/>
                <a:gd name="T11" fmla="*/ 0 h 109"/>
                <a:gd name="T12" fmla="*/ 8 w 88"/>
                <a:gd name="T13" fmla="*/ 0 h 109"/>
                <a:gd name="T14" fmla="*/ 7 w 88"/>
                <a:gd name="T15" fmla="*/ 0 h 109"/>
                <a:gd name="T16" fmla="*/ 7 w 88"/>
                <a:gd name="T17" fmla="*/ 0 h 109"/>
                <a:gd name="T18" fmla="*/ 5 w 88"/>
                <a:gd name="T19" fmla="*/ 0 h 109"/>
                <a:gd name="T20" fmla="*/ 3 w 88"/>
                <a:gd name="T21" fmla="*/ 0 h 109"/>
                <a:gd name="T22" fmla="*/ 3 w 88"/>
                <a:gd name="T23" fmla="*/ 0 h 109"/>
                <a:gd name="T24" fmla="*/ 3 w 88"/>
                <a:gd name="T25" fmla="*/ 0 h 109"/>
                <a:gd name="T26" fmla="*/ 0 w 88"/>
                <a:gd name="T27" fmla="*/ 0 h 10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8" h="109">
                  <a:moveTo>
                    <a:pt x="14" y="18"/>
                  </a:moveTo>
                  <a:lnTo>
                    <a:pt x="30" y="4"/>
                  </a:lnTo>
                  <a:lnTo>
                    <a:pt x="46" y="0"/>
                  </a:lnTo>
                  <a:lnTo>
                    <a:pt x="65" y="4"/>
                  </a:lnTo>
                  <a:lnTo>
                    <a:pt x="79" y="16"/>
                  </a:lnTo>
                  <a:lnTo>
                    <a:pt x="88" y="34"/>
                  </a:lnTo>
                  <a:lnTo>
                    <a:pt x="88" y="55"/>
                  </a:lnTo>
                  <a:lnTo>
                    <a:pt x="83" y="76"/>
                  </a:lnTo>
                  <a:lnTo>
                    <a:pt x="72" y="92"/>
                  </a:lnTo>
                  <a:lnTo>
                    <a:pt x="55" y="104"/>
                  </a:lnTo>
                  <a:lnTo>
                    <a:pt x="37" y="109"/>
                  </a:lnTo>
                  <a:lnTo>
                    <a:pt x="21" y="102"/>
                  </a:lnTo>
                  <a:lnTo>
                    <a:pt x="7" y="88"/>
                  </a:lnTo>
                  <a:lnTo>
                    <a:pt x="0" y="6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10" name="Freeform 183"/>
            <p:cNvSpPr>
              <a:spLocks noChangeAspect="1"/>
            </p:cNvSpPr>
            <p:nvPr/>
          </p:nvSpPr>
          <p:spPr bwMode="auto">
            <a:xfrm rot="87440" flipH="1">
              <a:off x="2535" y="843"/>
              <a:ext cx="32" cy="32"/>
            </a:xfrm>
            <a:custGeom>
              <a:avLst/>
              <a:gdLst>
                <a:gd name="T0" fmla="*/ 11 w 35"/>
                <a:gd name="T1" fmla="*/ 1 h 60"/>
                <a:gd name="T2" fmla="*/ 6 w 35"/>
                <a:gd name="T3" fmla="*/ 0 h 60"/>
                <a:gd name="T4" fmla="*/ 5 w 35"/>
                <a:gd name="T5" fmla="*/ 1 h 60"/>
                <a:gd name="T6" fmla="*/ 2 w 35"/>
                <a:gd name="T7" fmla="*/ 1 h 60"/>
                <a:gd name="T8" fmla="*/ 0 w 35"/>
                <a:gd name="T9" fmla="*/ 1 h 60"/>
                <a:gd name="T10" fmla="*/ 2 w 35"/>
                <a:gd name="T11" fmla="*/ 1 h 60"/>
                <a:gd name="T12" fmla="*/ 5 w 35"/>
                <a:gd name="T13" fmla="*/ 1 h 60"/>
                <a:gd name="T14" fmla="*/ 6 w 35"/>
                <a:gd name="T15" fmla="*/ 1 h 60"/>
                <a:gd name="T16" fmla="*/ 11 w 35"/>
                <a:gd name="T17" fmla="*/ 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60">
                  <a:moveTo>
                    <a:pt x="35" y="2"/>
                  </a:moveTo>
                  <a:lnTo>
                    <a:pt x="23" y="0"/>
                  </a:lnTo>
                  <a:lnTo>
                    <a:pt x="12" y="4"/>
                  </a:lnTo>
                  <a:lnTo>
                    <a:pt x="2" y="14"/>
                  </a:lnTo>
                  <a:lnTo>
                    <a:pt x="0" y="30"/>
                  </a:lnTo>
                  <a:lnTo>
                    <a:pt x="2" y="44"/>
                  </a:lnTo>
                  <a:lnTo>
                    <a:pt x="12" y="55"/>
                  </a:lnTo>
                  <a:lnTo>
                    <a:pt x="23" y="60"/>
                  </a:lnTo>
                  <a:lnTo>
                    <a:pt x="35" y="5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11" name="Freeform 184"/>
            <p:cNvSpPr>
              <a:spLocks noChangeAspect="1"/>
            </p:cNvSpPr>
            <p:nvPr/>
          </p:nvSpPr>
          <p:spPr bwMode="auto">
            <a:xfrm rot="87440" flipH="1">
              <a:off x="2525" y="828"/>
              <a:ext cx="0" cy="47"/>
            </a:xfrm>
            <a:custGeom>
              <a:avLst/>
              <a:gdLst>
                <a:gd name="T0" fmla="*/ 1 w 2"/>
                <a:gd name="T1" fmla="*/ 0 h 98"/>
                <a:gd name="T2" fmla="*/ 1 w 2"/>
                <a:gd name="T3" fmla="*/ 0 h 98"/>
                <a:gd name="T4" fmla="*/ 1 w 2"/>
                <a:gd name="T5" fmla="*/ 0 h 98"/>
                <a:gd name="T6" fmla="*/ 0 w 2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98">
                  <a:moveTo>
                    <a:pt x="2" y="0"/>
                  </a:moveTo>
                  <a:lnTo>
                    <a:pt x="2" y="33"/>
                  </a:lnTo>
                  <a:lnTo>
                    <a:pt x="2" y="65"/>
                  </a:lnTo>
                  <a:lnTo>
                    <a:pt x="0" y="9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12" name="Freeform 185"/>
            <p:cNvSpPr>
              <a:spLocks noChangeAspect="1"/>
            </p:cNvSpPr>
            <p:nvPr/>
          </p:nvSpPr>
          <p:spPr bwMode="auto">
            <a:xfrm rot="87440" flipH="1">
              <a:off x="2430" y="859"/>
              <a:ext cx="105" cy="48"/>
            </a:xfrm>
            <a:custGeom>
              <a:avLst/>
              <a:gdLst>
                <a:gd name="T0" fmla="*/ 4 w 134"/>
                <a:gd name="T1" fmla="*/ 0 h 102"/>
                <a:gd name="T2" fmla="*/ 4 w 134"/>
                <a:gd name="T3" fmla="*/ 0 h 102"/>
                <a:gd name="T4" fmla="*/ 3 w 134"/>
                <a:gd name="T5" fmla="*/ 0 h 102"/>
                <a:gd name="T6" fmla="*/ 2 w 134"/>
                <a:gd name="T7" fmla="*/ 0 h 102"/>
                <a:gd name="T8" fmla="*/ 2 w 134"/>
                <a:gd name="T9" fmla="*/ 0 h 102"/>
                <a:gd name="T10" fmla="*/ 2 w 134"/>
                <a:gd name="T11" fmla="*/ 0 h 102"/>
                <a:gd name="T12" fmla="*/ 0 w 134"/>
                <a:gd name="T13" fmla="*/ 0 h 102"/>
                <a:gd name="T14" fmla="*/ 0 w 134"/>
                <a:gd name="T15" fmla="*/ 0 h 102"/>
                <a:gd name="T16" fmla="*/ 2 w 134"/>
                <a:gd name="T17" fmla="*/ 0 h 102"/>
                <a:gd name="T18" fmla="*/ 2 w 134"/>
                <a:gd name="T19" fmla="*/ 0 h 102"/>
                <a:gd name="T20" fmla="*/ 2 w 134"/>
                <a:gd name="T21" fmla="*/ 0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" h="102">
                  <a:moveTo>
                    <a:pt x="134" y="0"/>
                  </a:moveTo>
                  <a:lnTo>
                    <a:pt x="125" y="14"/>
                  </a:lnTo>
                  <a:lnTo>
                    <a:pt x="90" y="12"/>
                  </a:lnTo>
                  <a:lnTo>
                    <a:pt x="53" y="16"/>
                  </a:lnTo>
                  <a:lnTo>
                    <a:pt x="21" y="25"/>
                  </a:lnTo>
                  <a:lnTo>
                    <a:pt x="7" y="32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7" y="72"/>
                  </a:lnTo>
                  <a:lnTo>
                    <a:pt x="21" y="79"/>
                  </a:lnTo>
                  <a:lnTo>
                    <a:pt x="72" y="10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13" name="Freeform 186"/>
            <p:cNvSpPr>
              <a:spLocks noChangeAspect="1"/>
            </p:cNvSpPr>
            <p:nvPr/>
          </p:nvSpPr>
          <p:spPr bwMode="auto">
            <a:xfrm rot="87440" flipH="1">
              <a:off x="2082" y="780"/>
              <a:ext cx="148" cy="79"/>
            </a:xfrm>
            <a:custGeom>
              <a:avLst/>
              <a:gdLst>
                <a:gd name="T0" fmla="*/ 0 w 169"/>
                <a:gd name="T1" fmla="*/ 0 h 158"/>
                <a:gd name="T2" fmla="*/ 4 w 169"/>
                <a:gd name="T3" fmla="*/ 1 h 158"/>
                <a:gd name="T4" fmla="*/ 6 w 169"/>
                <a:gd name="T5" fmla="*/ 1 h 158"/>
                <a:gd name="T6" fmla="*/ 8 w 169"/>
                <a:gd name="T7" fmla="*/ 1 h 158"/>
                <a:gd name="T8" fmla="*/ 9 w 169"/>
                <a:gd name="T9" fmla="*/ 1 h 158"/>
                <a:gd name="T10" fmla="*/ 9 w 169"/>
                <a:gd name="T11" fmla="*/ 1 h 158"/>
                <a:gd name="T12" fmla="*/ 8 w 169"/>
                <a:gd name="T13" fmla="*/ 1 h 158"/>
                <a:gd name="T14" fmla="*/ 14 w 169"/>
                <a:gd name="T15" fmla="*/ 1 h 158"/>
                <a:gd name="T16" fmla="*/ 15 w 169"/>
                <a:gd name="T17" fmla="*/ 1 h 158"/>
                <a:gd name="T18" fmla="*/ 16 w 169"/>
                <a:gd name="T19" fmla="*/ 1 h 158"/>
                <a:gd name="T20" fmla="*/ 19 w 169"/>
                <a:gd name="T21" fmla="*/ 1 h 158"/>
                <a:gd name="T22" fmla="*/ 22 w 169"/>
                <a:gd name="T23" fmla="*/ 1 h 158"/>
                <a:gd name="T24" fmla="*/ 27 w 169"/>
                <a:gd name="T25" fmla="*/ 1 h 158"/>
                <a:gd name="T26" fmla="*/ 0 w 169"/>
                <a:gd name="T27" fmla="*/ 0 h 1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" h="158">
                  <a:moveTo>
                    <a:pt x="0" y="0"/>
                  </a:moveTo>
                  <a:lnTo>
                    <a:pt x="21" y="7"/>
                  </a:lnTo>
                  <a:lnTo>
                    <a:pt x="37" y="21"/>
                  </a:lnTo>
                  <a:lnTo>
                    <a:pt x="46" y="42"/>
                  </a:lnTo>
                  <a:lnTo>
                    <a:pt x="53" y="77"/>
                  </a:lnTo>
                  <a:lnTo>
                    <a:pt x="53" y="114"/>
                  </a:lnTo>
                  <a:lnTo>
                    <a:pt x="46" y="149"/>
                  </a:lnTo>
                  <a:lnTo>
                    <a:pt x="88" y="158"/>
                  </a:lnTo>
                  <a:lnTo>
                    <a:pt x="92" y="130"/>
                  </a:lnTo>
                  <a:lnTo>
                    <a:pt x="104" y="105"/>
                  </a:lnTo>
                  <a:lnTo>
                    <a:pt x="120" y="82"/>
                  </a:lnTo>
                  <a:lnTo>
                    <a:pt x="143" y="63"/>
                  </a:lnTo>
                  <a:lnTo>
                    <a:pt x="169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5714" name="Group 187"/>
            <p:cNvGrpSpPr>
              <a:grpSpLocks noChangeAspect="1"/>
            </p:cNvGrpSpPr>
            <p:nvPr/>
          </p:nvGrpSpPr>
          <p:grpSpPr bwMode="auto">
            <a:xfrm rot="87440" flipH="1">
              <a:off x="2198" y="772"/>
              <a:ext cx="337" cy="32"/>
              <a:chOff x="5136" y="2768"/>
              <a:chExt cx="399" cy="54"/>
            </a:xfrm>
          </p:grpSpPr>
          <p:sp>
            <p:nvSpPr>
              <p:cNvPr id="65743" name="Freeform 188"/>
              <p:cNvSpPr>
                <a:spLocks noChangeAspect="1"/>
              </p:cNvSpPr>
              <p:nvPr/>
            </p:nvSpPr>
            <p:spPr bwMode="auto">
              <a:xfrm>
                <a:off x="5354" y="2815"/>
                <a:ext cx="181" cy="7"/>
              </a:xfrm>
              <a:custGeom>
                <a:avLst/>
                <a:gdLst>
                  <a:gd name="T0" fmla="*/ 0 w 181"/>
                  <a:gd name="T1" fmla="*/ 7 h 7"/>
                  <a:gd name="T2" fmla="*/ 60 w 181"/>
                  <a:gd name="T3" fmla="*/ 0 h 7"/>
                  <a:gd name="T4" fmla="*/ 120 w 181"/>
                  <a:gd name="T5" fmla="*/ 0 h 7"/>
                  <a:gd name="T6" fmla="*/ 181 w 181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1" h="7">
                    <a:moveTo>
                      <a:pt x="0" y="7"/>
                    </a:moveTo>
                    <a:lnTo>
                      <a:pt x="60" y="0"/>
                    </a:lnTo>
                    <a:lnTo>
                      <a:pt x="120" y="0"/>
                    </a:lnTo>
                    <a:lnTo>
                      <a:pt x="181" y="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744" name="Freeform 189"/>
              <p:cNvSpPr>
                <a:spLocks noChangeAspect="1"/>
              </p:cNvSpPr>
              <p:nvPr/>
            </p:nvSpPr>
            <p:spPr bwMode="auto">
              <a:xfrm>
                <a:off x="5136" y="2768"/>
                <a:ext cx="107" cy="30"/>
              </a:xfrm>
              <a:custGeom>
                <a:avLst/>
                <a:gdLst>
                  <a:gd name="T0" fmla="*/ 107 w 107"/>
                  <a:gd name="T1" fmla="*/ 30 h 30"/>
                  <a:gd name="T2" fmla="*/ 72 w 107"/>
                  <a:gd name="T3" fmla="*/ 12 h 30"/>
                  <a:gd name="T4" fmla="*/ 37 w 107"/>
                  <a:gd name="T5" fmla="*/ 3 h 30"/>
                  <a:gd name="T6" fmla="*/ 0 w 107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30">
                    <a:moveTo>
                      <a:pt x="107" y="30"/>
                    </a:moveTo>
                    <a:lnTo>
                      <a:pt x="72" y="12"/>
                    </a:lnTo>
                    <a:lnTo>
                      <a:pt x="37" y="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5715" name="Freeform 190"/>
            <p:cNvSpPr>
              <a:spLocks noChangeAspect="1"/>
            </p:cNvSpPr>
            <p:nvPr/>
          </p:nvSpPr>
          <p:spPr bwMode="auto">
            <a:xfrm rot="87440" flipH="1">
              <a:off x="2335" y="962"/>
              <a:ext cx="158" cy="24"/>
            </a:xfrm>
            <a:custGeom>
              <a:avLst/>
              <a:gdLst>
                <a:gd name="T0" fmla="*/ 0 w 197"/>
                <a:gd name="T1" fmla="*/ 1 h 48"/>
                <a:gd name="T2" fmla="*/ 2 w 197"/>
                <a:gd name="T3" fmla="*/ 1 h 48"/>
                <a:gd name="T4" fmla="*/ 2 w 197"/>
                <a:gd name="T5" fmla="*/ 1 h 48"/>
                <a:gd name="T6" fmla="*/ 4 w 197"/>
                <a:gd name="T7" fmla="*/ 1 h 48"/>
                <a:gd name="T8" fmla="*/ 5 w 197"/>
                <a:gd name="T9" fmla="*/ 1 h 48"/>
                <a:gd name="T10" fmla="*/ 6 w 197"/>
                <a:gd name="T11" fmla="*/ 1 h 48"/>
                <a:gd name="T12" fmla="*/ 8 w 197"/>
                <a:gd name="T13" fmla="*/ 1 h 48"/>
                <a:gd name="T14" fmla="*/ 9 w 197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48">
                  <a:moveTo>
                    <a:pt x="0" y="7"/>
                  </a:moveTo>
                  <a:lnTo>
                    <a:pt x="23" y="28"/>
                  </a:lnTo>
                  <a:lnTo>
                    <a:pt x="53" y="41"/>
                  </a:lnTo>
                  <a:lnTo>
                    <a:pt x="83" y="48"/>
                  </a:lnTo>
                  <a:lnTo>
                    <a:pt x="116" y="46"/>
                  </a:lnTo>
                  <a:lnTo>
                    <a:pt x="146" y="37"/>
                  </a:lnTo>
                  <a:lnTo>
                    <a:pt x="174" y="23"/>
                  </a:lnTo>
                  <a:lnTo>
                    <a:pt x="19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16" name="Freeform 191"/>
            <p:cNvSpPr>
              <a:spLocks noChangeAspect="1"/>
            </p:cNvSpPr>
            <p:nvPr/>
          </p:nvSpPr>
          <p:spPr bwMode="auto">
            <a:xfrm rot="87440" flipH="1">
              <a:off x="2251" y="828"/>
              <a:ext cx="95" cy="23"/>
            </a:xfrm>
            <a:custGeom>
              <a:avLst/>
              <a:gdLst>
                <a:gd name="T0" fmla="*/ 16 w 109"/>
                <a:gd name="T1" fmla="*/ 1 h 33"/>
                <a:gd name="T2" fmla="*/ 13 w 109"/>
                <a:gd name="T3" fmla="*/ 1 h 33"/>
                <a:gd name="T4" fmla="*/ 9 w 109"/>
                <a:gd name="T5" fmla="*/ 1 h 33"/>
                <a:gd name="T6" fmla="*/ 4 w 109"/>
                <a:gd name="T7" fmla="*/ 0 h 33"/>
                <a:gd name="T8" fmla="*/ 0 w 109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33">
                  <a:moveTo>
                    <a:pt x="109" y="33"/>
                  </a:moveTo>
                  <a:lnTo>
                    <a:pt x="86" y="16"/>
                  </a:lnTo>
                  <a:lnTo>
                    <a:pt x="58" y="5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17" name="Freeform 192"/>
            <p:cNvSpPr>
              <a:spLocks noChangeAspect="1"/>
            </p:cNvSpPr>
            <p:nvPr/>
          </p:nvSpPr>
          <p:spPr bwMode="auto">
            <a:xfrm rot="87440" flipH="1">
              <a:off x="2430" y="836"/>
              <a:ext cx="74" cy="7"/>
            </a:xfrm>
            <a:custGeom>
              <a:avLst/>
              <a:gdLst>
                <a:gd name="T0" fmla="*/ 8 w 88"/>
                <a:gd name="T1" fmla="*/ 0 h 27"/>
                <a:gd name="T2" fmla="*/ 6 w 88"/>
                <a:gd name="T3" fmla="*/ 0 h 27"/>
                <a:gd name="T4" fmla="*/ 3 w 88"/>
                <a:gd name="T5" fmla="*/ 0 h 27"/>
                <a:gd name="T6" fmla="*/ 3 w 88"/>
                <a:gd name="T7" fmla="*/ 0 h 27"/>
                <a:gd name="T8" fmla="*/ 0 w 8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7">
                  <a:moveTo>
                    <a:pt x="88" y="4"/>
                  </a:moveTo>
                  <a:lnTo>
                    <a:pt x="65" y="0"/>
                  </a:lnTo>
                  <a:lnTo>
                    <a:pt x="42" y="4"/>
                  </a:lnTo>
                  <a:lnTo>
                    <a:pt x="19" y="14"/>
                  </a:lnTo>
                  <a:lnTo>
                    <a:pt x="0" y="2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18" name="Freeform 193"/>
            <p:cNvSpPr>
              <a:spLocks noChangeAspect="1"/>
            </p:cNvSpPr>
            <p:nvPr/>
          </p:nvSpPr>
          <p:spPr bwMode="auto">
            <a:xfrm rot="87440" flipH="1">
              <a:off x="2061" y="1002"/>
              <a:ext cx="738" cy="538"/>
            </a:xfrm>
            <a:custGeom>
              <a:avLst/>
              <a:gdLst>
                <a:gd name="T0" fmla="*/ 31 w 902"/>
                <a:gd name="T1" fmla="*/ 0 h 1088"/>
                <a:gd name="T2" fmla="*/ 38 w 902"/>
                <a:gd name="T3" fmla="*/ 0 h 1088"/>
                <a:gd name="T4" fmla="*/ 42 w 902"/>
                <a:gd name="T5" fmla="*/ 0 h 1088"/>
                <a:gd name="T6" fmla="*/ 40 w 902"/>
                <a:gd name="T7" fmla="*/ 0 h 1088"/>
                <a:gd name="T8" fmla="*/ 43 w 902"/>
                <a:gd name="T9" fmla="*/ 0 h 1088"/>
                <a:gd name="T10" fmla="*/ 40 w 902"/>
                <a:gd name="T11" fmla="*/ 0 h 1088"/>
                <a:gd name="T12" fmla="*/ 34 w 902"/>
                <a:gd name="T13" fmla="*/ 0 h 1088"/>
                <a:gd name="T14" fmla="*/ 35 w 902"/>
                <a:gd name="T15" fmla="*/ 0 h 1088"/>
                <a:gd name="T16" fmla="*/ 43 w 902"/>
                <a:gd name="T17" fmla="*/ 0 h 1088"/>
                <a:gd name="T18" fmla="*/ 47 w 902"/>
                <a:gd name="T19" fmla="*/ 0 h 1088"/>
                <a:gd name="T20" fmla="*/ 52 w 902"/>
                <a:gd name="T21" fmla="*/ 0 h 1088"/>
                <a:gd name="T22" fmla="*/ 54 w 902"/>
                <a:gd name="T23" fmla="*/ 0 h 1088"/>
                <a:gd name="T24" fmla="*/ 54 w 902"/>
                <a:gd name="T25" fmla="*/ 0 h 1088"/>
                <a:gd name="T26" fmla="*/ 53 w 902"/>
                <a:gd name="T27" fmla="*/ 0 h 1088"/>
                <a:gd name="T28" fmla="*/ 52 w 902"/>
                <a:gd name="T29" fmla="*/ 0 h 1088"/>
                <a:gd name="T30" fmla="*/ 50 w 902"/>
                <a:gd name="T31" fmla="*/ 0 h 1088"/>
                <a:gd name="T32" fmla="*/ 47 w 902"/>
                <a:gd name="T33" fmla="*/ 0 h 1088"/>
                <a:gd name="T34" fmla="*/ 39 w 902"/>
                <a:gd name="T35" fmla="*/ 0 h 1088"/>
                <a:gd name="T36" fmla="*/ 30 w 902"/>
                <a:gd name="T37" fmla="*/ 0 h 1088"/>
                <a:gd name="T38" fmla="*/ 20 w 902"/>
                <a:gd name="T39" fmla="*/ 0 h 1088"/>
                <a:gd name="T40" fmla="*/ 11 w 902"/>
                <a:gd name="T41" fmla="*/ 0 h 1088"/>
                <a:gd name="T42" fmla="*/ 4 w 902"/>
                <a:gd name="T43" fmla="*/ 0 h 1088"/>
                <a:gd name="T44" fmla="*/ 7 w 902"/>
                <a:gd name="T45" fmla="*/ 0 h 1088"/>
                <a:gd name="T46" fmla="*/ 13 w 902"/>
                <a:gd name="T47" fmla="*/ 0 h 1088"/>
                <a:gd name="T48" fmla="*/ 13 w 902"/>
                <a:gd name="T49" fmla="*/ 0 h 1088"/>
                <a:gd name="T50" fmla="*/ 7 w 902"/>
                <a:gd name="T51" fmla="*/ 0 h 1088"/>
                <a:gd name="T52" fmla="*/ 4 w 902"/>
                <a:gd name="T53" fmla="*/ 0 h 1088"/>
                <a:gd name="T54" fmla="*/ 2 w 902"/>
                <a:gd name="T55" fmla="*/ 0 h 1088"/>
                <a:gd name="T56" fmla="*/ 2 w 902"/>
                <a:gd name="T57" fmla="*/ 0 h 1088"/>
                <a:gd name="T58" fmla="*/ 2 w 902"/>
                <a:gd name="T59" fmla="*/ 0 h 1088"/>
                <a:gd name="T60" fmla="*/ 2 w 902"/>
                <a:gd name="T61" fmla="*/ 0 h 1088"/>
                <a:gd name="T62" fmla="*/ 11 w 902"/>
                <a:gd name="T63" fmla="*/ 0 h 1088"/>
                <a:gd name="T64" fmla="*/ 23 w 902"/>
                <a:gd name="T65" fmla="*/ 0 h 1088"/>
                <a:gd name="T66" fmla="*/ 24 w 902"/>
                <a:gd name="T67" fmla="*/ 0 h 1088"/>
                <a:gd name="T68" fmla="*/ 29 w 902"/>
                <a:gd name="T69" fmla="*/ 0 h 108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02" h="1088">
                  <a:moveTo>
                    <a:pt x="476" y="16"/>
                  </a:moveTo>
                  <a:lnTo>
                    <a:pt x="522" y="16"/>
                  </a:lnTo>
                  <a:lnTo>
                    <a:pt x="522" y="63"/>
                  </a:lnTo>
                  <a:lnTo>
                    <a:pt x="613" y="46"/>
                  </a:lnTo>
                  <a:lnTo>
                    <a:pt x="703" y="21"/>
                  </a:lnTo>
                  <a:lnTo>
                    <a:pt x="694" y="7"/>
                  </a:lnTo>
                  <a:lnTo>
                    <a:pt x="677" y="0"/>
                  </a:lnTo>
                  <a:lnTo>
                    <a:pt x="661" y="0"/>
                  </a:lnTo>
                  <a:lnTo>
                    <a:pt x="696" y="16"/>
                  </a:lnTo>
                  <a:lnTo>
                    <a:pt x="703" y="28"/>
                  </a:lnTo>
                  <a:lnTo>
                    <a:pt x="710" y="86"/>
                  </a:lnTo>
                  <a:lnTo>
                    <a:pt x="661" y="114"/>
                  </a:lnTo>
                  <a:lnTo>
                    <a:pt x="610" y="134"/>
                  </a:lnTo>
                  <a:lnTo>
                    <a:pt x="557" y="151"/>
                  </a:lnTo>
                  <a:lnTo>
                    <a:pt x="504" y="160"/>
                  </a:lnTo>
                  <a:lnTo>
                    <a:pt x="575" y="144"/>
                  </a:lnTo>
                  <a:lnTo>
                    <a:pt x="645" y="121"/>
                  </a:lnTo>
                  <a:lnTo>
                    <a:pt x="710" y="90"/>
                  </a:lnTo>
                  <a:lnTo>
                    <a:pt x="754" y="121"/>
                  </a:lnTo>
                  <a:lnTo>
                    <a:pt x="793" y="158"/>
                  </a:lnTo>
                  <a:lnTo>
                    <a:pt x="828" y="197"/>
                  </a:lnTo>
                  <a:lnTo>
                    <a:pt x="861" y="241"/>
                  </a:lnTo>
                  <a:lnTo>
                    <a:pt x="884" y="290"/>
                  </a:lnTo>
                  <a:lnTo>
                    <a:pt x="898" y="313"/>
                  </a:lnTo>
                  <a:lnTo>
                    <a:pt x="902" y="341"/>
                  </a:lnTo>
                  <a:lnTo>
                    <a:pt x="900" y="369"/>
                  </a:lnTo>
                  <a:lnTo>
                    <a:pt x="889" y="394"/>
                  </a:lnTo>
                  <a:lnTo>
                    <a:pt x="877" y="410"/>
                  </a:lnTo>
                  <a:lnTo>
                    <a:pt x="870" y="427"/>
                  </a:lnTo>
                  <a:lnTo>
                    <a:pt x="868" y="448"/>
                  </a:lnTo>
                  <a:lnTo>
                    <a:pt x="854" y="519"/>
                  </a:lnTo>
                  <a:lnTo>
                    <a:pt x="835" y="589"/>
                  </a:lnTo>
                  <a:lnTo>
                    <a:pt x="810" y="659"/>
                  </a:lnTo>
                  <a:lnTo>
                    <a:pt x="780" y="726"/>
                  </a:lnTo>
                  <a:lnTo>
                    <a:pt x="719" y="849"/>
                  </a:lnTo>
                  <a:lnTo>
                    <a:pt x="652" y="969"/>
                  </a:lnTo>
                  <a:lnTo>
                    <a:pt x="580" y="1088"/>
                  </a:lnTo>
                  <a:lnTo>
                    <a:pt x="497" y="1072"/>
                  </a:lnTo>
                  <a:lnTo>
                    <a:pt x="413" y="1048"/>
                  </a:lnTo>
                  <a:lnTo>
                    <a:pt x="334" y="1016"/>
                  </a:lnTo>
                  <a:lnTo>
                    <a:pt x="258" y="974"/>
                  </a:lnTo>
                  <a:lnTo>
                    <a:pt x="188" y="925"/>
                  </a:lnTo>
                  <a:lnTo>
                    <a:pt x="121" y="870"/>
                  </a:lnTo>
                  <a:lnTo>
                    <a:pt x="63" y="807"/>
                  </a:lnTo>
                  <a:lnTo>
                    <a:pt x="93" y="728"/>
                  </a:lnTo>
                  <a:lnTo>
                    <a:pt x="128" y="652"/>
                  </a:lnTo>
                  <a:lnTo>
                    <a:pt x="172" y="580"/>
                  </a:lnTo>
                  <a:lnTo>
                    <a:pt x="214" y="587"/>
                  </a:lnTo>
                  <a:lnTo>
                    <a:pt x="255" y="587"/>
                  </a:lnTo>
                  <a:lnTo>
                    <a:pt x="214" y="587"/>
                  </a:lnTo>
                  <a:lnTo>
                    <a:pt x="172" y="580"/>
                  </a:lnTo>
                  <a:lnTo>
                    <a:pt x="130" y="568"/>
                  </a:lnTo>
                  <a:lnTo>
                    <a:pt x="91" y="552"/>
                  </a:lnTo>
                  <a:lnTo>
                    <a:pt x="65" y="540"/>
                  </a:lnTo>
                  <a:lnTo>
                    <a:pt x="42" y="524"/>
                  </a:lnTo>
                  <a:lnTo>
                    <a:pt x="23" y="501"/>
                  </a:lnTo>
                  <a:lnTo>
                    <a:pt x="10" y="475"/>
                  </a:lnTo>
                  <a:lnTo>
                    <a:pt x="3" y="448"/>
                  </a:lnTo>
                  <a:lnTo>
                    <a:pt x="0" y="415"/>
                  </a:lnTo>
                  <a:lnTo>
                    <a:pt x="5" y="385"/>
                  </a:lnTo>
                  <a:lnTo>
                    <a:pt x="19" y="357"/>
                  </a:lnTo>
                  <a:lnTo>
                    <a:pt x="40" y="334"/>
                  </a:lnTo>
                  <a:lnTo>
                    <a:pt x="114" y="262"/>
                  </a:lnTo>
                  <a:lnTo>
                    <a:pt x="195" y="195"/>
                  </a:lnTo>
                  <a:lnTo>
                    <a:pt x="281" y="134"/>
                  </a:lnTo>
                  <a:lnTo>
                    <a:pt x="371" y="79"/>
                  </a:lnTo>
                  <a:lnTo>
                    <a:pt x="371" y="35"/>
                  </a:lnTo>
                  <a:lnTo>
                    <a:pt x="390" y="23"/>
                  </a:lnTo>
                  <a:lnTo>
                    <a:pt x="413" y="16"/>
                  </a:lnTo>
                  <a:lnTo>
                    <a:pt x="476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19" name="Freeform 194"/>
            <p:cNvSpPr>
              <a:spLocks noChangeAspect="1"/>
            </p:cNvSpPr>
            <p:nvPr/>
          </p:nvSpPr>
          <p:spPr bwMode="auto">
            <a:xfrm rot="87440" flipH="1">
              <a:off x="2388" y="1002"/>
              <a:ext cx="32" cy="63"/>
            </a:xfrm>
            <a:custGeom>
              <a:avLst/>
              <a:gdLst>
                <a:gd name="T0" fmla="*/ 0 w 41"/>
                <a:gd name="T1" fmla="*/ 0 h 118"/>
                <a:gd name="T2" fmla="*/ 0 w 41"/>
                <a:gd name="T3" fmla="*/ 1 h 118"/>
                <a:gd name="T4" fmla="*/ 2 w 41"/>
                <a:gd name="T5" fmla="*/ 1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18">
                  <a:moveTo>
                    <a:pt x="0" y="0"/>
                  </a:moveTo>
                  <a:lnTo>
                    <a:pt x="0" y="118"/>
                  </a:lnTo>
                  <a:lnTo>
                    <a:pt x="41" y="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20" name="Freeform 195"/>
            <p:cNvSpPr>
              <a:spLocks noChangeAspect="1"/>
            </p:cNvSpPr>
            <p:nvPr/>
          </p:nvSpPr>
          <p:spPr bwMode="auto">
            <a:xfrm rot="87440" flipH="1">
              <a:off x="2483" y="1105"/>
              <a:ext cx="31" cy="31"/>
            </a:xfrm>
            <a:custGeom>
              <a:avLst/>
              <a:gdLst>
                <a:gd name="T0" fmla="*/ 7 w 35"/>
                <a:gd name="T1" fmla="*/ 0 h 60"/>
                <a:gd name="T2" fmla="*/ 4 w 35"/>
                <a:gd name="T3" fmla="*/ 1 h 60"/>
                <a:gd name="T4" fmla="*/ 4 w 35"/>
                <a:gd name="T5" fmla="*/ 1 h 60"/>
                <a:gd name="T6" fmla="*/ 0 w 35"/>
                <a:gd name="T7" fmla="*/ 1 h 60"/>
                <a:gd name="T8" fmla="*/ 0 w 35"/>
                <a:gd name="T9" fmla="*/ 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0">
                  <a:moveTo>
                    <a:pt x="35" y="0"/>
                  </a:moveTo>
                  <a:lnTo>
                    <a:pt x="18" y="9"/>
                  </a:lnTo>
                  <a:lnTo>
                    <a:pt x="7" y="23"/>
                  </a:lnTo>
                  <a:lnTo>
                    <a:pt x="0" y="39"/>
                  </a:lnTo>
                  <a:lnTo>
                    <a:pt x="0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21" name="Freeform 196"/>
            <p:cNvSpPr>
              <a:spLocks noChangeAspect="1"/>
            </p:cNvSpPr>
            <p:nvPr/>
          </p:nvSpPr>
          <p:spPr bwMode="auto">
            <a:xfrm rot="87440" flipH="1">
              <a:off x="2135" y="1168"/>
              <a:ext cx="474" cy="230"/>
            </a:xfrm>
            <a:custGeom>
              <a:avLst/>
              <a:gdLst>
                <a:gd name="T0" fmla="*/ 12 w 577"/>
                <a:gd name="T1" fmla="*/ 0 h 480"/>
                <a:gd name="T2" fmla="*/ 11 w 577"/>
                <a:gd name="T3" fmla="*/ 0 h 480"/>
                <a:gd name="T4" fmla="*/ 10 w 577"/>
                <a:gd name="T5" fmla="*/ 0 h 480"/>
                <a:gd name="T6" fmla="*/ 10 w 577"/>
                <a:gd name="T7" fmla="*/ 0 h 480"/>
                <a:gd name="T8" fmla="*/ 8 w 577"/>
                <a:gd name="T9" fmla="*/ 0 h 480"/>
                <a:gd name="T10" fmla="*/ 6 w 577"/>
                <a:gd name="T11" fmla="*/ 0 h 480"/>
                <a:gd name="T12" fmla="*/ 4 w 577"/>
                <a:gd name="T13" fmla="*/ 0 h 480"/>
                <a:gd name="T14" fmla="*/ 2 w 577"/>
                <a:gd name="T15" fmla="*/ 0 h 480"/>
                <a:gd name="T16" fmla="*/ 0 w 577"/>
                <a:gd name="T17" fmla="*/ 0 h 480"/>
                <a:gd name="T18" fmla="*/ 2 w 577"/>
                <a:gd name="T19" fmla="*/ 0 h 480"/>
                <a:gd name="T20" fmla="*/ 2 w 577"/>
                <a:gd name="T21" fmla="*/ 0 h 480"/>
                <a:gd name="T22" fmla="*/ 5 w 577"/>
                <a:gd name="T23" fmla="*/ 0 h 480"/>
                <a:gd name="T24" fmla="*/ 6 w 577"/>
                <a:gd name="T25" fmla="*/ 0 h 480"/>
                <a:gd name="T26" fmla="*/ 7 w 577"/>
                <a:gd name="T27" fmla="*/ 0 h 480"/>
                <a:gd name="T28" fmla="*/ 10 w 577"/>
                <a:gd name="T29" fmla="*/ 0 h 480"/>
                <a:gd name="T30" fmla="*/ 12 w 577"/>
                <a:gd name="T31" fmla="*/ 0 h 480"/>
                <a:gd name="T32" fmla="*/ 14 w 577"/>
                <a:gd name="T33" fmla="*/ 0 h 480"/>
                <a:gd name="T34" fmla="*/ 17 w 577"/>
                <a:gd name="T35" fmla="*/ 0 h 480"/>
                <a:gd name="T36" fmla="*/ 21 w 577"/>
                <a:gd name="T37" fmla="*/ 0 h 480"/>
                <a:gd name="T38" fmla="*/ 23 w 577"/>
                <a:gd name="T39" fmla="*/ 0 h 480"/>
                <a:gd name="T40" fmla="*/ 25 w 577"/>
                <a:gd name="T41" fmla="*/ 0 h 480"/>
                <a:gd name="T42" fmla="*/ 29 w 577"/>
                <a:gd name="T43" fmla="*/ 0 h 480"/>
                <a:gd name="T44" fmla="*/ 32 w 577"/>
                <a:gd name="T45" fmla="*/ 0 h 480"/>
                <a:gd name="T46" fmla="*/ 35 w 577"/>
                <a:gd name="T47" fmla="*/ 0 h 480"/>
                <a:gd name="T48" fmla="*/ 37 w 577"/>
                <a:gd name="T49" fmla="*/ 0 h 480"/>
                <a:gd name="T50" fmla="*/ 37 w 577"/>
                <a:gd name="T51" fmla="*/ 0 h 480"/>
                <a:gd name="T52" fmla="*/ 36 w 577"/>
                <a:gd name="T53" fmla="*/ 0 h 480"/>
                <a:gd name="T54" fmla="*/ 35 w 577"/>
                <a:gd name="T55" fmla="*/ 0 h 480"/>
                <a:gd name="T56" fmla="*/ 36 w 577"/>
                <a:gd name="T57" fmla="*/ 0 h 480"/>
                <a:gd name="T58" fmla="*/ 34 w 577"/>
                <a:gd name="T59" fmla="*/ 0 h 4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77" h="480">
                  <a:moveTo>
                    <a:pt x="185" y="105"/>
                  </a:moveTo>
                  <a:lnTo>
                    <a:pt x="167" y="74"/>
                  </a:lnTo>
                  <a:lnTo>
                    <a:pt x="155" y="40"/>
                  </a:lnTo>
                  <a:lnTo>
                    <a:pt x="148" y="5"/>
                  </a:lnTo>
                  <a:lnTo>
                    <a:pt x="116" y="0"/>
                  </a:lnTo>
                  <a:lnTo>
                    <a:pt x="83" y="5"/>
                  </a:lnTo>
                  <a:lnTo>
                    <a:pt x="53" y="14"/>
                  </a:lnTo>
                  <a:lnTo>
                    <a:pt x="25" y="30"/>
                  </a:lnTo>
                  <a:lnTo>
                    <a:pt x="0" y="51"/>
                  </a:lnTo>
                  <a:lnTo>
                    <a:pt x="16" y="170"/>
                  </a:lnTo>
                  <a:lnTo>
                    <a:pt x="37" y="285"/>
                  </a:lnTo>
                  <a:lnTo>
                    <a:pt x="65" y="401"/>
                  </a:lnTo>
                  <a:lnTo>
                    <a:pt x="86" y="429"/>
                  </a:lnTo>
                  <a:lnTo>
                    <a:pt x="111" y="450"/>
                  </a:lnTo>
                  <a:lnTo>
                    <a:pt x="144" y="469"/>
                  </a:lnTo>
                  <a:lnTo>
                    <a:pt x="176" y="478"/>
                  </a:lnTo>
                  <a:lnTo>
                    <a:pt x="211" y="480"/>
                  </a:lnTo>
                  <a:lnTo>
                    <a:pt x="262" y="466"/>
                  </a:lnTo>
                  <a:lnTo>
                    <a:pt x="313" y="443"/>
                  </a:lnTo>
                  <a:lnTo>
                    <a:pt x="359" y="418"/>
                  </a:lnTo>
                  <a:lnTo>
                    <a:pt x="403" y="383"/>
                  </a:lnTo>
                  <a:lnTo>
                    <a:pt x="457" y="337"/>
                  </a:lnTo>
                  <a:lnTo>
                    <a:pt x="508" y="283"/>
                  </a:lnTo>
                  <a:lnTo>
                    <a:pt x="554" y="225"/>
                  </a:lnTo>
                  <a:lnTo>
                    <a:pt x="577" y="225"/>
                  </a:lnTo>
                  <a:lnTo>
                    <a:pt x="573" y="237"/>
                  </a:lnTo>
                  <a:lnTo>
                    <a:pt x="563" y="241"/>
                  </a:lnTo>
                  <a:lnTo>
                    <a:pt x="554" y="244"/>
                  </a:lnTo>
                  <a:lnTo>
                    <a:pt x="568" y="260"/>
                  </a:lnTo>
                  <a:lnTo>
                    <a:pt x="526" y="2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22" name="Freeform 197"/>
            <p:cNvSpPr>
              <a:spLocks noChangeAspect="1"/>
            </p:cNvSpPr>
            <p:nvPr/>
          </p:nvSpPr>
          <p:spPr bwMode="auto">
            <a:xfrm rot="87440" flipH="1">
              <a:off x="2441" y="1295"/>
              <a:ext cx="42" cy="31"/>
            </a:xfrm>
            <a:custGeom>
              <a:avLst/>
              <a:gdLst>
                <a:gd name="T0" fmla="*/ 2 w 53"/>
                <a:gd name="T1" fmla="*/ 0 h 62"/>
                <a:gd name="T2" fmla="*/ 2 w 53"/>
                <a:gd name="T3" fmla="*/ 1 h 62"/>
                <a:gd name="T4" fmla="*/ 2 w 53"/>
                <a:gd name="T5" fmla="*/ 1 h 62"/>
                <a:gd name="T6" fmla="*/ 2 w 53"/>
                <a:gd name="T7" fmla="*/ 1 h 62"/>
                <a:gd name="T8" fmla="*/ 0 w 53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53" y="0"/>
                  </a:moveTo>
                  <a:lnTo>
                    <a:pt x="32" y="9"/>
                  </a:lnTo>
                  <a:lnTo>
                    <a:pt x="18" y="23"/>
                  </a:lnTo>
                  <a:lnTo>
                    <a:pt x="7" y="41"/>
                  </a:lnTo>
                  <a:lnTo>
                    <a:pt x="0" y="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23" name="Freeform 198"/>
            <p:cNvSpPr>
              <a:spLocks noChangeAspect="1"/>
            </p:cNvSpPr>
            <p:nvPr/>
          </p:nvSpPr>
          <p:spPr bwMode="auto">
            <a:xfrm rot="87440" flipH="1">
              <a:off x="2420" y="1303"/>
              <a:ext cx="31" cy="23"/>
            </a:xfrm>
            <a:custGeom>
              <a:avLst/>
              <a:gdLst>
                <a:gd name="T0" fmla="*/ 2 w 39"/>
                <a:gd name="T1" fmla="*/ 0 h 53"/>
                <a:gd name="T2" fmla="*/ 2 w 39"/>
                <a:gd name="T3" fmla="*/ 0 h 53"/>
                <a:gd name="T4" fmla="*/ 2 w 39"/>
                <a:gd name="T5" fmla="*/ 0 h 53"/>
                <a:gd name="T6" fmla="*/ 2 w 39"/>
                <a:gd name="T7" fmla="*/ 0 h 53"/>
                <a:gd name="T8" fmla="*/ 0 w 39"/>
                <a:gd name="T9" fmla="*/ 0 h 53"/>
                <a:gd name="T10" fmla="*/ 2 w 39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3">
                  <a:moveTo>
                    <a:pt x="39" y="0"/>
                  </a:moveTo>
                  <a:lnTo>
                    <a:pt x="23" y="2"/>
                  </a:lnTo>
                  <a:lnTo>
                    <a:pt x="9" y="9"/>
                  </a:lnTo>
                  <a:lnTo>
                    <a:pt x="2" y="21"/>
                  </a:lnTo>
                  <a:lnTo>
                    <a:pt x="0" y="37"/>
                  </a:lnTo>
                  <a:lnTo>
                    <a:pt x="4" y="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24" name="Freeform 199"/>
            <p:cNvSpPr>
              <a:spLocks noChangeAspect="1"/>
            </p:cNvSpPr>
            <p:nvPr/>
          </p:nvSpPr>
          <p:spPr bwMode="auto">
            <a:xfrm rot="87440" flipH="1">
              <a:off x="2398" y="1303"/>
              <a:ext cx="32" cy="23"/>
            </a:xfrm>
            <a:custGeom>
              <a:avLst/>
              <a:gdLst>
                <a:gd name="T0" fmla="*/ 5 w 37"/>
                <a:gd name="T1" fmla="*/ 1 h 41"/>
                <a:gd name="T2" fmla="*/ 3 w 37"/>
                <a:gd name="T3" fmla="*/ 0 h 41"/>
                <a:gd name="T4" fmla="*/ 3 w 37"/>
                <a:gd name="T5" fmla="*/ 1 h 41"/>
                <a:gd name="T6" fmla="*/ 0 w 37"/>
                <a:gd name="T7" fmla="*/ 1 h 41"/>
                <a:gd name="T8" fmla="*/ 0 w 37"/>
                <a:gd name="T9" fmla="*/ 1 h 41"/>
                <a:gd name="T10" fmla="*/ 2 w 37"/>
                <a:gd name="T11" fmla="*/ 1 h 41"/>
                <a:gd name="T12" fmla="*/ 3 w 37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1">
                  <a:moveTo>
                    <a:pt x="37" y="2"/>
                  </a:moveTo>
                  <a:lnTo>
                    <a:pt x="20" y="0"/>
                  </a:lnTo>
                  <a:lnTo>
                    <a:pt x="9" y="2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30"/>
                  </a:lnTo>
                  <a:lnTo>
                    <a:pt x="11" y="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25" name="Freeform 200"/>
            <p:cNvSpPr>
              <a:spLocks noChangeAspect="1"/>
            </p:cNvSpPr>
            <p:nvPr/>
          </p:nvSpPr>
          <p:spPr bwMode="auto">
            <a:xfrm rot="87440" flipH="1">
              <a:off x="2673" y="1168"/>
              <a:ext cx="42" cy="24"/>
            </a:xfrm>
            <a:custGeom>
              <a:avLst/>
              <a:gdLst>
                <a:gd name="T0" fmla="*/ 2 w 53"/>
                <a:gd name="T1" fmla="*/ 1 h 44"/>
                <a:gd name="T2" fmla="*/ 2 w 53"/>
                <a:gd name="T3" fmla="*/ 1 h 44"/>
                <a:gd name="T4" fmla="*/ 2 w 53"/>
                <a:gd name="T5" fmla="*/ 0 h 44"/>
                <a:gd name="T6" fmla="*/ 2 w 53"/>
                <a:gd name="T7" fmla="*/ 1 h 44"/>
                <a:gd name="T8" fmla="*/ 2 w 53"/>
                <a:gd name="T9" fmla="*/ 1 h 44"/>
                <a:gd name="T10" fmla="*/ 0 w 53"/>
                <a:gd name="T11" fmla="*/ 1 h 44"/>
                <a:gd name="T12" fmla="*/ 2 w 53"/>
                <a:gd name="T13" fmla="*/ 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4">
                  <a:moveTo>
                    <a:pt x="53" y="9"/>
                  </a:moveTo>
                  <a:lnTo>
                    <a:pt x="39" y="2"/>
                  </a:lnTo>
                  <a:lnTo>
                    <a:pt x="23" y="0"/>
                  </a:lnTo>
                  <a:lnTo>
                    <a:pt x="12" y="4"/>
                  </a:lnTo>
                  <a:lnTo>
                    <a:pt x="5" y="14"/>
                  </a:lnTo>
                  <a:lnTo>
                    <a:pt x="0" y="27"/>
                  </a:lnTo>
                  <a:lnTo>
                    <a:pt x="2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26" name="Freeform 201"/>
            <p:cNvSpPr>
              <a:spLocks noChangeAspect="1"/>
            </p:cNvSpPr>
            <p:nvPr/>
          </p:nvSpPr>
          <p:spPr bwMode="auto">
            <a:xfrm rot="87440" flipH="1">
              <a:off x="2651" y="1176"/>
              <a:ext cx="32" cy="16"/>
            </a:xfrm>
            <a:custGeom>
              <a:avLst/>
              <a:gdLst>
                <a:gd name="T0" fmla="*/ 2 w 42"/>
                <a:gd name="T1" fmla="*/ 1 h 24"/>
                <a:gd name="T2" fmla="*/ 2 w 42"/>
                <a:gd name="T3" fmla="*/ 0 h 24"/>
                <a:gd name="T4" fmla="*/ 2 w 42"/>
                <a:gd name="T5" fmla="*/ 0 h 24"/>
                <a:gd name="T6" fmla="*/ 2 w 42"/>
                <a:gd name="T7" fmla="*/ 1 h 24"/>
                <a:gd name="T8" fmla="*/ 0 w 42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">
                  <a:moveTo>
                    <a:pt x="42" y="7"/>
                  </a:moveTo>
                  <a:lnTo>
                    <a:pt x="28" y="0"/>
                  </a:lnTo>
                  <a:lnTo>
                    <a:pt x="14" y="0"/>
                  </a:lnTo>
                  <a:lnTo>
                    <a:pt x="5" y="10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27" name="Freeform 202"/>
            <p:cNvSpPr>
              <a:spLocks noChangeAspect="1"/>
            </p:cNvSpPr>
            <p:nvPr/>
          </p:nvSpPr>
          <p:spPr bwMode="auto">
            <a:xfrm rot="87440" flipH="1">
              <a:off x="2641" y="1192"/>
              <a:ext cx="32" cy="8"/>
            </a:xfrm>
            <a:custGeom>
              <a:avLst/>
              <a:gdLst>
                <a:gd name="T0" fmla="*/ 478 w 26"/>
                <a:gd name="T1" fmla="*/ 0 h 18"/>
                <a:gd name="T2" fmla="*/ 217 w 26"/>
                <a:gd name="T3" fmla="*/ 0 h 18"/>
                <a:gd name="T4" fmla="*/ 0 w 2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lnTo>
                    <a:pt x="12" y="7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28" name="Freeform 203"/>
            <p:cNvSpPr>
              <a:spLocks noChangeAspect="1"/>
            </p:cNvSpPr>
            <p:nvPr/>
          </p:nvSpPr>
          <p:spPr bwMode="auto">
            <a:xfrm rot="87440" flipH="1">
              <a:off x="2293" y="1469"/>
              <a:ext cx="232" cy="47"/>
            </a:xfrm>
            <a:custGeom>
              <a:avLst/>
              <a:gdLst>
                <a:gd name="T0" fmla="*/ 19 w 281"/>
                <a:gd name="T1" fmla="*/ 0 h 104"/>
                <a:gd name="T2" fmla="*/ 15 w 281"/>
                <a:gd name="T3" fmla="*/ 0 h 104"/>
                <a:gd name="T4" fmla="*/ 12 w 281"/>
                <a:gd name="T5" fmla="*/ 0 h 104"/>
                <a:gd name="T6" fmla="*/ 9 w 281"/>
                <a:gd name="T7" fmla="*/ 0 h 104"/>
                <a:gd name="T8" fmla="*/ 6 w 281"/>
                <a:gd name="T9" fmla="*/ 0 h 104"/>
                <a:gd name="T10" fmla="*/ 3 w 281"/>
                <a:gd name="T11" fmla="*/ 0 h 104"/>
                <a:gd name="T12" fmla="*/ 0 w 281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104">
                  <a:moveTo>
                    <a:pt x="281" y="104"/>
                  </a:moveTo>
                  <a:lnTo>
                    <a:pt x="227" y="102"/>
                  </a:lnTo>
                  <a:lnTo>
                    <a:pt x="179" y="95"/>
                  </a:lnTo>
                  <a:lnTo>
                    <a:pt x="130" y="81"/>
                  </a:lnTo>
                  <a:lnTo>
                    <a:pt x="83" y="60"/>
                  </a:lnTo>
                  <a:lnTo>
                    <a:pt x="42" y="3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29" name="Freeform 204"/>
            <p:cNvSpPr>
              <a:spLocks noChangeAspect="1"/>
            </p:cNvSpPr>
            <p:nvPr/>
          </p:nvSpPr>
          <p:spPr bwMode="auto">
            <a:xfrm rot="87440" flipH="1">
              <a:off x="2409" y="1097"/>
              <a:ext cx="74" cy="103"/>
            </a:xfrm>
            <a:custGeom>
              <a:avLst/>
              <a:gdLst>
                <a:gd name="T0" fmla="*/ 14 w 84"/>
                <a:gd name="T1" fmla="*/ 0 h 199"/>
                <a:gd name="T2" fmla="*/ 10 w 84"/>
                <a:gd name="T3" fmla="*/ 1 h 199"/>
                <a:gd name="T4" fmla="*/ 6 w 84"/>
                <a:gd name="T5" fmla="*/ 1 h 199"/>
                <a:gd name="T6" fmla="*/ 4 w 84"/>
                <a:gd name="T7" fmla="*/ 1 h 199"/>
                <a:gd name="T8" fmla="*/ 4 w 84"/>
                <a:gd name="T9" fmla="*/ 1 h 199"/>
                <a:gd name="T10" fmla="*/ 0 w 84"/>
                <a:gd name="T11" fmla="*/ 1 h 199"/>
                <a:gd name="T12" fmla="*/ 3 w 84"/>
                <a:gd name="T13" fmla="*/ 1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199">
                  <a:moveTo>
                    <a:pt x="84" y="0"/>
                  </a:moveTo>
                  <a:lnTo>
                    <a:pt x="54" y="25"/>
                  </a:lnTo>
                  <a:lnTo>
                    <a:pt x="33" y="55"/>
                  </a:lnTo>
                  <a:lnTo>
                    <a:pt x="14" y="88"/>
                  </a:lnTo>
                  <a:lnTo>
                    <a:pt x="5" y="123"/>
                  </a:lnTo>
                  <a:lnTo>
                    <a:pt x="0" y="160"/>
                  </a:lnTo>
                  <a:lnTo>
                    <a:pt x="3" y="19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30" name="Freeform 205"/>
            <p:cNvSpPr>
              <a:spLocks noChangeAspect="1"/>
            </p:cNvSpPr>
            <p:nvPr/>
          </p:nvSpPr>
          <p:spPr bwMode="auto">
            <a:xfrm rot="87440" flipH="1">
              <a:off x="2578" y="1318"/>
              <a:ext cx="95" cy="127"/>
            </a:xfrm>
            <a:custGeom>
              <a:avLst/>
              <a:gdLst>
                <a:gd name="T0" fmla="*/ 7 w 116"/>
                <a:gd name="T1" fmla="*/ 0 h 255"/>
                <a:gd name="T2" fmla="*/ 5 w 116"/>
                <a:gd name="T3" fmla="*/ 0 h 255"/>
                <a:gd name="T4" fmla="*/ 2 w 116"/>
                <a:gd name="T5" fmla="*/ 0 h 255"/>
                <a:gd name="T6" fmla="*/ 2 w 116"/>
                <a:gd name="T7" fmla="*/ 0 h 255"/>
                <a:gd name="T8" fmla="*/ 0 w 116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255">
                  <a:moveTo>
                    <a:pt x="116" y="0"/>
                  </a:moveTo>
                  <a:lnTo>
                    <a:pt x="77" y="58"/>
                  </a:lnTo>
                  <a:lnTo>
                    <a:pt x="46" y="121"/>
                  </a:lnTo>
                  <a:lnTo>
                    <a:pt x="19" y="186"/>
                  </a:lnTo>
                  <a:lnTo>
                    <a:pt x="0" y="25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31" name="Freeform 206"/>
            <p:cNvSpPr>
              <a:spLocks noChangeAspect="1"/>
            </p:cNvSpPr>
            <p:nvPr/>
          </p:nvSpPr>
          <p:spPr bwMode="auto">
            <a:xfrm rot="87440" flipH="1">
              <a:off x="2673" y="1382"/>
              <a:ext cx="42" cy="23"/>
            </a:xfrm>
            <a:custGeom>
              <a:avLst/>
              <a:gdLst>
                <a:gd name="T0" fmla="*/ 0 w 60"/>
                <a:gd name="T1" fmla="*/ 0 h 62"/>
                <a:gd name="T2" fmla="*/ 1 w 60"/>
                <a:gd name="T3" fmla="*/ 0 h 62"/>
                <a:gd name="T4" fmla="*/ 1 w 60"/>
                <a:gd name="T5" fmla="*/ 0 h 62"/>
                <a:gd name="T6" fmla="*/ 1 w 60"/>
                <a:gd name="T7" fmla="*/ 0 h 62"/>
                <a:gd name="T8" fmla="*/ 1 w 60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2">
                  <a:moveTo>
                    <a:pt x="0" y="0"/>
                  </a:moveTo>
                  <a:lnTo>
                    <a:pt x="9" y="23"/>
                  </a:lnTo>
                  <a:lnTo>
                    <a:pt x="21" y="39"/>
                  </a:lnTo>
                  <a:lnTo>
                    <a:pt x="39" y="53"/>
                  </a:lnTo>
                  <a:lnTo>
                    <a:pt x="60" y="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32" name="Freeform 207"/>
            <p:cNvSpPr>
              <a:spLocks noChangeAspect="1"/>
            </p:cNvSpPr>
            <p:nvPr/>
          </p:nvSpPr>
          <p:spPr bwMode="auto">
            <a:xfrm rot="87440" flipH="1">
              <a:off x="2430" y="1049"/>
              <a:ext cx="63" cy="24"/>
            </a:xfrm>
            <a:custGeom>
              <a:avLst/>
              <a:gdLst>
                <a:gd name="T0" fmla="*/ 0 w 76"/>
                <a:gd name="T1" fmla="*/ 0 h 49"/>
                <a:gd name="T2" fmla="*/ 2 w 76"/>
                <a:gd name="T3" fmla="*/ 0 h 49"/>
                <a:gd name="T4" fmla="*/ 2 w 76"/>
                <a:gd name="T5" fmla="*/ 0 h 49"/>
                <a:gd name="T6" fmla="*/ 2 w 76"/>
                <a:gd name="T7" fmla="*/ 0 h 49"/>
                <a:gd name="T8" fmla="*/ 4 w 76"/>
                <a:gd name="T9" fmla="*/ 0 h 49"/>
                <a:gd name="T10" fmla="*/ 6 w 76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9">
                  <a:moveTo>
                    <a:pt x="0" y="0"/>
                  </a:moveTo>
                  <a:lnTo>
                    <a:pt x="9" y="21"/>
                  </a:lnTo>
                  <a:lnTo>
                    <a:pt x="20" y="37"/>
                  </a:lnTo>
                  <a:lnTo>
                    <a:pt x="37" y="47"/>
                  </a:lnTo>
                  <a:lnTo>
                    <a:pt x="55" y="49"/>
                  </a:lnTo>
                  <a:lnTo>
                    <a:pt x="76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33" name="Freeform 208"/>
            <p:cNvSpPr>
              <a:spLocks noChangeAspect="1"/>
            </p:cNvSpPr>
            <p:nvPr/>
          </p:nvSpPr>
          <p:spPr bwMode="auto">
            <a:xfrm rot="87440" flipH="1">
              <a:off x="2251" y="1152"/>
              <a:ext cx="211" cy="151"/>
            </a:xfrm>
            <a:custGeom>
              <a:avLst/>
              <a:gdLst>
                <a:gd name="T0" fmla="*/ 0 w 253"/>
                <a:gd name="T1" fmla="*/ 1 h 297"/>
                <a:gd name="T2" fmla="*/ 3 w 253"/>
                <a:gd name="T3" fmla="*/ 1 h 297"/>
                <a:gd name="T4" fmla="*/ 4 w 253"/>
                <a:gd name="T5" fmla="*/ 1 h 297"/>
                <a:gd name="T6" fmla="*/ 7 w 253"/>
                <a:gd name="T7" fmla="*/ 1 h 297"/>
                <a:gd name="T8" fmla="*/ 9 w 253"/>
                <a:gd name="T9" fmla="*/ 1 h 297"/>
                <a:gd name="T10" fmla="*/ 11 w 253"/>
                <a:gd name="T11" fmla="*/ 1 h 297"/>
                <a:gd name="T12" fmla="*/ 11 w 253"/>
                <a:gd name="T13" fmla="*/ 1 h 297"/>
                <a:gd name="T14" fmla="*/ 13 w 253"/>
                <a:gd name="T15" fmla="*/ 0 h 297"/>
                <a:gd name="T16" fmla="*/ 15 w 253"/>
                <a:gd name="T17" fmla="*/ 1 h 297"/>
                <a:gd name="T18" fmla="*/ 15 w 253"/>
                <a:gd name="T19" fmla="*/ 1 h 297"/>
                <a:gd name="T20" fmla="*/ 15 w 253"/>
                <a:gd name="T21" fmla="*/ 1 h 297"/>
                <a:gd name="T22" fmla="*/ 14 w 253"/>
                <a:gd name="T23" fmla="*/ 1 h 297"/>
                <a:gd name="T24" fmla="*/ 13 w 253"/>
                <a:gd name="T25" fmla="*/ 1 h 297"/>
                <a:gd name="T26" fmla="*/ 10 w 253"/>
                <a:gd name="T27" fmla="*/ 1 h 297"/>
                <a:gd name="T28" fmla="*/ 8 w 253"/>
                <a:gd name="T29" fmla="*/ 1 h 297"/>
                <a:gd name="T30" fmla="*/ 11 w 253"/>
                <a:gd name="T31" fmla="*/ 1 h 297"/>
                <a:gd name="T32" fmla="*/ 13 w 253"/>
                <a:gd name="T33" fmla="*/ 1 h 297"/>
                <a:gd name="T34" fmla="*/ 16 w 253"/>
                <a:gd name="T35" fmla="*/ 1 h 297"/>
                <a:gd name="T36" fmla="*/ 18 w 253"/>
                <a:gd name="T37" fmla="*/ 1 h 297"/>
                <a:gd name="T38" fmla="*/ 19 w 253"/>
                <a:gd name="T39" fmla="*/ 1 h 297"/>
                <a:gd name="T40" fmla="*/ 20 w 253"/>
                <a:gd name="T41" fmla="*/ 1 h 297"/>
                <a:gd name="T42" fmla="*/ 19 w 253"/>
                <a:gd name="T43" fmla="*/ 1 h 297"/>
                <a:gd name="T44" fmla="*/ 19 w 253"/>
                <a:gd name="T45" fmla="*/ 1 h 297"/>
                <a:gd name="T46" fmla="*/ 18 w 253"/>
                <a:gd name="T47" fmla="*/ 1 h 297"/>
                <a:gd name="T48" fmla="*/ 17 w 253"/>
                <a:gd name="T49" fmla="*/ 1 h 297"/>
                <a:gd name="T50" fmla="*/ 13 w 253"/>
                <a:gd name="T51" fmla="*/ 1 h 297"/>
                <a:gd name="T52" fmla="*/ 11 w 253"/>
                <a:gd name="T53" fmla="*/ 1 h 297"/>
                <a:gd name="T54" fmla="*/ 15 w 253"/>
                <a:gd name="T55" fmla="*/ 1 h 297"/>
                <a:gd name="T56" fmla="*/ 18 w 253"/>
                <a:gd name="T57" fmla="*/ 1 h 297"/>
                <a:gd name="T58" fmla="*/ 19 w 253"/>
                <a:gd name="T59" fmla="*/ 1 h 297"/>
                <a:gd name="T60" fmla="*/ 18 w 253"/>
                <a:gd name="T61" fmla="*/ 1 h 297"/>
                <a:gd name="T62" fmla="*/ 17 w 253"/>
                <a:gd name="T63" fmla="*/ 1 h 297"/>
                <a:gd name="T64" fmla="*/ 16 w 253"/>
                <a:gd name="T65" fmla="*/ 1 h 297"/>
                <a:gd name="T66" fmla="*/ 15 w 253"/>
                <a:gd name="T67" fmla="*/ 1 h 297"/>
                <a:gd name="T68" fmla="*/ 13 w 253"/>
                <a:gd name="T69" fmla="*/ 1 h 297"/>
                <a:gd name="T70" fmla="*/ 11 w 253"/>
                <a:gd name="T71" fmla="*/ 1 h 297"/>
                <a:gd name="T72" fmla="*/ 9 w 253"/>
                <a:gd name="T73" fmla="*/ 1 h 297"/>
                <a:gd name="T74" fmla="*/ 8 w 253"/>
                <a:gd name="T75" fmla="*/ 1 h 297"/>
                <a:gd name="T76" fmla="*/ 11 w 253"/>
                <a:gd name="T77" fmla="*/ 1 h 297"/>
                <a:gd name="T78" fmla="*/ 14 w 253"/>
                <a:gd name="T79" fmla="*/ 1 h 297"/>
                <a:gd name="T80" fmla="*/ 14 w 253"/>
                <a:gd name="T81" fmla="*/ 1 h 297"/>
                <a:gd name="T82" fmla="*/ 13 w 253"/>
                <a:gd name="T83" fmla="*/ 1 h 297"/>
                <a:gd name="T84" fmla="*/ 13 w 253"/>
                <a:gd name="T85" fmla="*/ 1 h 297"/>
                <a:gd name="T86" fmla="*/ 11 w 253"/>
                <a:gd name="T87" fmla="*/ 1 h 297"/>
                <a:gd name="T88" fmla="*/ 11 w 253"/>
                <a:gd name="T89" fmla="*/ 1 h 297"/>
                <a:gd name="T90" fmla="*/ 9 w 253"/>
                <a:gd name="T91" fmla="*/ 1 h 297"/>
                <a:gd name="T92" fmla="*/ 8 w 253"/>
                <a:gd name="T93" fmla="*/ 1 h 297"/>
                <a:gd name="T94" fmla="*/ 6 w 253"/>
                <a:gd name="T95" fmla="*/ 1 h 297"/>
                <a:gd name="T96" fmla="*/ 8 w 253"/>
                <a:gd name="T97" fmla="*/ 1 h 297"/>
                <a:gd name="T98" fmla="*/ 11 w 253"/>
                <a:gd name="T99" fmla="*/ 1 h 297"/>
                <a:gd name="T100" fmla="*/ 11 w 253"/>
                <a:gd name="T101" fmla="*/ 1 h 297"/>
                <a:gd name="T102" fmla="*/ 9 w 253"/>
                <a:gd name="T103" fmla="*/ 1 h 297"/>
                <a:gd name="T104" fmla="*/ 9 w 253"/>
                <a:gd name="T105" fmla="*/ 1 h 297"/>
                <a:gd name="T106" fmla="*/ 8 w 253"/>
                <a:gd name="T107" fmla="*/ 1 h 297"/>
                <a:gd name="T108" fmla="*/ 7 w 253"/>
                <a:gd name="T109" fmla="*/ 1 h 297"/>
                <a:gd name="T110" fmla="*/ 6 w 253"/>
                <a:gd name="T111" fmla="*/ 1 h 297"/>
                <a:gd name="T112" fmla="*/ 3 w 253"/>
                <a:gd name="T113" fmla="*/ 1 h 297"/>
                <a:gd name="T114" fmla="*/ 3 w 253"/>
                <a:gd name="T115" fmla="*/ 1 h 297"/>
                <a:gd name="T116" fmla="*/ 3 w 253"/>
                <a:gd name="T117" fmla="*/ 1 h 297"/>
                <a:gd name="T118" fmla="*/ 0 w 253"/>
                <a:gd name="T119" fmla="*/ 1 h 2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53" h="297">
                  <a:moveTo>
                    <a:pt x="0" y="132"/>
                  </a:moveTo>
                  <a:lnTo>
                    <a:pt x="18" y="100"/>
                  </a:lnTo>
                  <a:lnTo>
                    <a:pt x="44" y="70"/>
                  </a:lnTo>
                  <a:lnTo>
                    <a:pt x="74" y="44"/>
                  </a:lnTo>
                  <a:lnTo>
                    <a:pt x="109" y="28"/>
                  </a:lnTo>
                  <a:lnTo>
                    <a:pt x="125" y="14"/>
                  </a:lnTo>
                  <a:lnTo>
                    <a:pt x="144" y="5"/>
                  </a:lnTo>
                  <a:lnTo>
                    <a:pt x="164" y="0"/>
                  </a:lnTo>
                  <a:lnTo>
                    <a:pt x="185" y="5"/>
                  </a:lnTo>
                  <a:lnTo>
                    <a:pt x="188" y="16"/>
                  </a:lnTo>
                  <a:lnTo>
                    <a:pt x="185" y="28"/>
                  </a:lnTo>
                  <a:lnTo>
                    <a:pt x="176" y="35"/>
                  </a:lnTo>
                  <a:lnTo>
                    <a:pt x="151" y="28"/>
                  </a:lnTo>
                  <a:lnTo>
                    <a:pt x="123" y="28"/>
                  </a:lnTo>
                  <a:lnTo>
                    <a:pt x="97" y="35"/>
                  </a:lnTo>
                  <a:lnTo>
                    <a:pt x="130" y="30"/>
                  </a:lnTo>
                  <a:lnTo>
                    <a:pt x="162" y="30"/>
                  </a:lnTo>
                  <a:lnTo>
                    <a:pt x="195" y="42"/>
                  </a:lnTo>
                  <a:lnTo>
                    <a:pt x="222" y="58"/>
                  </a:lnTo>
                  <a:lnTo>
                    <a:pt x="246" y="81"/>
                  </a:lnTo>
                  <a:lnTo>
                    <a:pt x="253" y="95"/>
                  </a:lnTo>
                  <a:lnTo>
                    <a:pt x="250" y="111"/>
                  </a:lnTo>
                  <a:lnTo>
                    <a:pt x="241" y="125"/>
                  </a:lnTo>
                  <a:lnTo>
                    <a:pt x="227" y="135"/>
                  </a:lnTo>
                  <a:lnTo>
                    <a:pt x="211" y="132"/>
                  </a:lnTo>
                  <a:lnTo>
                    <a:pt x="174" y="104"/>
                  </a:lnTo>
                  <a:lnTo>
                    <a:pt x="132" y="81"/>
                  </a:lnTo>
                  <a:lnTo>
                    <a:pt x="183" y="114"/>
                  </a:lnTo>
                  <a:lnTo>
                    <a:pt x="227" y="151"/>
                  </a:lnTo>
                  <a:lnTo>
                    <a:pt x="229" y="167"/>
                  </a:lnTo>
                  <a:lnTo>
                    <a:pt x="225" y="183"/>
                  </a:lnTo>
                  <a:lnTo>
                    <a:pt x="215" y="195"/>
                  </a:lnTo>
                  <a:lnTo>
                    <a:pt x="199" y="202"/>
                  </a:lnTo>
                  <a:lnTo>
                    <a:pt x="183" y="202"/>
                  </a:lnTo>
                  <a:lnTo>
                    <a:pt x="169" y="197"/>
                  </a:lnTo>
                  <a:lnTo>
                    <a:pt x="146" y="169"/>
                  </a:lnTo>
                  <a:lnTo>
                    <a:pt x="120" y="146"/>
                  </a:lnTo>
                  <a:lnTo>
                    <a:pt x="90" y="125"/>
                  </a:lnTo>
                  <a:lnTo>
                    <a:pt x="134" y="162"/>
                  </a:lnTo>
                  <a:lnTo>
                    <a:pt x="176" y="204"/>
                  </a:lnTo>
                  <a:lnTo>
                    <a:pt x="176" y="218"/>
                  </a:lnTo>
                  <a:lnTo>
                    <a:pt x="171" y="234"/>
                  </a:lnTo>
                  <a:lnTo>
                    <a:pt x="160" y="246"/>
                  </a:lnTo>
                  <a:lnTo>
                    <a:pt x="144" y="251"/>
                  </a:lnTo>
                  <a:lnTo>
                    <a:pt x="130" y="248"/>
                  </a:lnTo>
                  <a:lnTo>
                    <a:pt x="116" y="239"/>
                  </a:lnTo>
                  <a:lnTo>
                    <a:pt x="90" y="211"/>
                  </a:lnTo>
                  <a:lnTo>
                    <a:pt x="62" y="186"/>
                  </a:lnTo>
                  <a:lnTo>
                    <a:pt x="97" y="218"/>
                  </a:lnTo>
                  <a:lnTo>
                    <a:pt x="125" y="255"/>
                  </a:lnTo>
                  <a:lnTo>
                    <a:pt x="125" y="271"/>
                  </a:lnTo>
                  <a:lnTo>
                    <a:pt x="118" y="285"/>
                  </a:lnTo>
                  <a:lnTo>
                    <a:pt x="104" y="292"/>
                  </a:lnTo>
                  <a:lnTo>
                    <a:pt x="90" y="297"/>
                  </a:lnTo>
                  <a:lnTo>
                    <a:pt x="74" y="292"/>
                  </a:lnTo>
                  <a:lnTo>
                    <a:pt x="62" y="283"/>
                  </a:lnTo>
                  <a:lnTo>
                    <a:pt x="37" y="251"/>
                  </a:lnTo>
                  <a:lnTo>
                    <a:pt x="18" y="213"/>
                  </a:lnTo>
                  <a:lnTo>
                    <a:pt x="4" y="17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34" name="Freeform 209"/>
            <p:cNvSpPr>
              <a:spLocks noChangeAspect="1"/>
            </p:cNvSpPr>
            <p:nvPr/>
          </p:nvSpPr>
          <p:spPr bwMode="auto">
            <a:xfrm rot="87440" flipH="1">
              <a:off x="2483" y="1136"/>
              <a:ext cx="179" cy="64"/>
            </a:xfrm>
            <a:custGeom>
              <a:avLst/>
              <a:gdLst>
                <a:gd name="T0" fmla="*/ 12 w 220"/>
                <a:gd name="T1" fmla="*/ 0 h 137"/>
                <a:gd name="T2" fmla="*/ 12 w 220"/>
                <a:gd name="T3" fmla="*/ 0 h 137"/>
                <a:gd name="T4" fmla="*/ 12 w 220"/>
                <a:gd name="T5" fmla="*/ 0 h 137"/>
                <a:gd name="T6" fmla="*/ 12 w 220"/>
                <a:gd name="T7" fmla="*/ 0 h 137"/>
                <a:gd name="T8" fmla="*/ 11 w 220"/>
                <a:gd name="T9" fmla="*/ 0 h 137"/>
                <a:gd name="T10" fmla="*/ 11 w 220"/>
                <a:gd name="T11" fmla="*/ 0 h 137"/>
                <a:gd name="T12" fmla="*/ 11 w 220"/>
                <a:gd name="T13" fmla="*/ 0 h 137"/>
                <a:gd name="T14" fmla="*/ 11 w 220"/>
                <a:gd name="T15" fmla="*/ 0 h 137"/>
                <a:gd name="T16" fmla="*/ 9 w 220"/>
                <a:gd name="T17" fmla="*/ 0 h 137"/>
                <a:gd name="T18" fmla="*/ 7 w 220"/>
                <a:gd name="T19" fmla="*/ 0 h 137"/>
                <a:gd name="T20" fmla="*/ 6 w 220"/>
                <a:gd name="T21" fmla="*/ 0 h 137"/>
                <a:gd name="T22" fmla="*/ 4 w 220"/>
                <a:gd name="T23" fmla="*/ 0 h 137"/>
                <a:gd name="T24" fmla="*/ 2 w 220"/>
                <a:gd name="T25" fmla="*/ 0 h 137"/>
                <a:gd name="T26" fmla="*/ 2 w 220"/>
                <a:gd name="T27" fmla="*/ 0 h 137"/>
                <a:gd name="T28" fmla="*/ 0 w 220"/>
                <a:gd name="T29" fmla="*/ 0 h 137"/>
                <a:gd name="T30" fmla="*/ 2 w 220"/>
                <a:gd name="T31" fmla="*/ 0 h 137"/>
                <a:gd name="T32" fmla="*/ 2 w 220"/>
                <a:gd name="T33" fmla="*/ 0 h 137"/>
                <a:gd name="T34" fmla="*/ 4 w 220"/>
                <a:gd name="T35" fmla="*/ 0 h 137"/>
                <a:gd name="T36" fmla="*/ 5 w 220"/>
                <a:gd name="T37" fmla="*/ 0 h 137"/>
                <a:gd name="T38" fmla="*/ 7 w 220"/>
                <a:gd name="T39" fmla="*/ 0 h 137"/>
                <a:gd name="T40" fmla="*/ 8 w 220"/>
                <a:gd name="T41" fmla="*/ 0 h 137"/>
                <a:gd name="T42" fmla="*/ 10 w 220"/>
                <a:gd name="T43" fmla="*/ 0 h 137"/>
                <a:gd name="T44" fmla="*/ 12 w 220"/>
                <a:gd name="T45" fmla="*/ 0 h 1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0" h="137">
                  <a:moveTo>
                    <a:pt x="211" y="91"/>
                  </a:moveTo>
                  <a:lnTo>
                    <a:pt x="218" y="75"/>
                  </a:lnTo>
                  <a:lnTo>
                    <a:pt x="220" y="56"/>
                  </a:lnTo>
                  <a:lnTo>
                    <a:pt x="213" y="40"/>
                  </a:lnTo>
                  <a:lnTo>
                    <a:pt x="204" y="24"/>
                  </a:lnTo>
                  <a:lnTo>
                    <a:pt x="190" y="14"/>
                  </a:lnTo>
                  <a:lnTo>
                    <a:pt x="199" y="49"/>
                  </a:lnTo>
                  <a:lnTo>
                    <a:pt x="190" y="14"/>
                  </a:lnTo>
                  <a:lnTo>
                    <a:pt x="157" y="3"/>
                  </a:lnTo>
                  <a:lnTo>
                    <a:pt x="127" y="0"/>
                  </a:lnTo>
                  <a:lnTo>
                    <a:pt x="95" y="5"/>
                  </a:lnTo>
                  <a:lnTo>
                    <a:pt x="64" y="14"/>
                  </a:lnTo>
                  <a:lnTo>
                    <a:pt x="39" y="33"/>
                  </a:lnTo>
                  <a:lnTo>
                    <a:pt x="16" y="56"/>
                  </a:lnTo>
                  <a:lnTo>
                    <a:pt x="0" y="84"/>
                  </a:lnTo>
                  <a:lnTo>
                    <a:pt x="13" y="107"/>
                  </a:lnTo>
                  <a:lnTo>
                    <a:pt x="34" y="126"/>
                  </a:lnTo>
                  <a:lnTo>
                    <a:pt x="60" y="137"/>
                  </a:lnTo>
                  <a:lnTo>
                    <a:pt x="83" y="114"/>
                  </a:lnTo>
                  <a:lnTo>
                    <a:pt x="113" y="98"/>
                  </a:lnTo>
                  <a:lnTo>
                    <a:pt x="143" y="88"/>
                  </a:lnTo>
                  <a:lnTo>
                    <a:pt x="176" y="86"/>
                  </a:lnTo>
                  <a:lnTo>
                    <a:pt x="211" y="91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5735" name="Group 210"/>
            <p:cNvGrpSpPr>
              <a:grpSpLocks noChangeAspect="1"/>
            </p:cNvGrpSpPr>
            <p:nvPr/>
          </p:nvGrpSpPr>
          <p:grpSpPr bwMode="auto">
            <a:xfrm rot="87440" flipH="1">
              <a:off x="2198" y="772"/>
              <a:ext cx="327" cy="32"/>
              <a:chOff x="5136" y="2768"/>
              <a:chExt cx="399" cy="54"/>
            </a:xfrm>
          </p:grpSpPr>
          <p:sp>
            <p:nvSpPr>
              <p:cNvPr id="65741" name="Freeform 211"/>
              <p:cNvSpPr>
                <a:spLocks noChangeAspect="1"/>
              </p:cNvSpPr>
              <p:nvPr/>
            </p:nvSpPr>
            <p:spPr bwMode="auto">
              <a:xfrm>
                <a:off x="5354" y="2815"/>
                <a:ext cx="181" cy="7"/>
              </a:xfrm>
              <a:custGeom>
                <a:avLst/>
                <a:gdLst>
                  <a:gd name="T0" fmla="*/ 0 w 181"/>
                  <a:gd name="T1" fmla="*/ 7 h 7"/>
                  <a:gd name="T2" fmla="*/ 60 w 181"/>
                  <a:gd name="T3" fmla="*/ 0 h 7"/>
                  <a:gd name="T4" fmla="*/ 120 w 181"/>
                  <a:gd name="T5" fmla="*/ 0 h 7"/>
                  <a:gd name="T6" fmla="*/ 181 w 181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1" h="7">
                    <a:moveTo>
                      <a:pt x="0" y="7"/>
                    </a:moveTo>
                    <a:lnTo>
                      <a:pt x="60" y="0"/>
                    </a:lnTo>
                    <a:lnTo>
                      <a:pt x="120" y="0"/>
                    </a:lnTo>
                    <a:lnTo>
                      <a:pt x="181" y="7"/>
                    </a:lnTo>
                  </a:path>
                </a:pathLst>
              </a:custGeom>
              <a:noFill/>
              <a:ln w="587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742" name="Freeform 212"/>
              <p:cNvSpPr>
                <a:spLocks noChangeAspect="1"/>
              </p:cNvSpPr>
              <p:nvPr/>
            </p:nvSpPr>
            <p:spPr bwMode="auto">
              <a:xfrm>
                <a:off x="5136" y="2768"/>
                <a:ext cx="107" cy="30"/>
              </a:xfrm>
              <a:custGeom>
                <a:avLst/>
                <a:gdLst>
                  <a:gd name="T0" fmla="*/ 107 w 107"/>
                  <a:gd name="T1" fmla="*/ 30 h 30"/>
                  <a:gd name="T2" fmla="*/ 72 w 107"/>
                  <a:gd name="T3" fmla="*/ 12 h 30"/>
                  <a:gd name="T4" fmla="*/ 37 w 107"/>
                  <a:gd name="T5" fmla="*/ 3 h 30"/>
                  <a:gd name="T6" fmla="*/ 0 w 107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30">
                    <a:moveTo>
                      <a:pt x="107" y="30"/>
                    </a:moveTo>
                    <a:lnTo>
                      <a:pt x="72" y="12"/>
                    </a:lnTo>
                    <a:lnTo>
                      <a:pt x="37" y="3"/>
                    </a:lnTo>
                    <a:lnTo>
                      <a:pt x="0" y="0"/>
                    </a:lnTo>
                  </a:path>
                </a:pathLst>
              </a:custGeom>
              <a:noFill/>
              <a:ln w="587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5736" name="Freeform 214"/>
            <p:cNvSpPr>
              <a:spLocks/>
            </p:cNvSpPr>
            <p:nvPr/>
          </p:nvSpPr>
          <p:spPr bwMode="auto">
            <a:xfrm>
              <a:off x="2230" y="717"/>
              <a:ext cx="390" cy="63"/>
            </a:xfrm>
            <a:custGeom>
              <a:avLst/>
              <a:gdLst>
                <a:gd name="T0" fmla="*/ 0 w 37"/>
                <a:gd name="T1" fmla="*/ 2147483646 h 8"/>
                <a:gd name="T2" fmla="*/ 2147483646 w 37"/>
                <a:gd name="T3" fmla="*/ 2147483646 h 8"/>
                <a:gd name="T4" fmla="*/ 2147483646 w 37"/>
                <a:gd name="T5" fmla="*/ 2147483646 h 8"/>
                <a:gd name="T6" fmla="*/ 2147483646 w 37"/>
                <a:gd name="T7" fmla="*/ 0 h 8"/>
                <a:gd name="T8" fmla="*/ 2147483646 w 37"/>
                <a:gd name="T9" fmla="*/ 2147483646 h 8"/>
                <a:gd name="T10" fmla="*/ 2147483646 w 37"/>
                <a:gd name="T11" fmla="*/ 2147483646 h 8"/>
                <a:gd name="T12" fmla="*/ 2147483646 w 37"/>
                <a:gd name="T13" fmla="*/ 2147483646 h 8"/>
                <a:gd name="T14" fmla="*/ 2147483646 w 37"/>
                <a:gd name="T15" fmla="*/ 2147483646 h 8"/>
                <a:gd name="T16" fmla="*/ 2147483646 w 37"/>
                <a:gd name="T17" fmla="*/ 2147483646 h 8"/>
                <a:gd name="T18" fmla="*/ 2147483646 w 37"/>
                <a:gd name="T19" fmla="*/ 2147483646 h 8"/>
                <a:gd name="T20" fmla="*/ 2147483646 w 37"/>
                <a:gd name="T21" fmla="*/ 2147483646 h 8"/>
                <a:gd name="T22" fmla="*/ 2147483646 w 37"/>
                <a:gd name="T23" fmla="*/ 2147483646 h 8"/>
                <a:gd name="T24" fmla="*/ 0 w 37"/>
                <a:gd name="T25" fmla="*/ 2147483646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8">
                  <a:moveTo>
                    <a:pt x="0" y="7"/>
                  </a:moveTo>
                  <a:lnTo>
                    <a:pt x="6" y="3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7" y="1"/>
                  </a:lnTo>
                  <a:lnTo>
                    <a:pt x="33" y="4"/>
                  </a:lnTo>
                  <a:lnTo>
                    <a:pt x="37" y="6"/>
                  </a:lnTo>
                  <a:lnTo>
                    <a:pt x="36" y="8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12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37" name="Freeform 215"/>
            <p:cNvSpPr>
              <a:spLocks/>
            </p:cNvSpPr>
            <p:nvPr/>
          </p:nvSpPr>
          <p:spPr bwMode="auto">
            <a:xfrm>
              <a:off x="2525" y="756"/>
              <a:ext cx="84" cy="32"/>
            </a:xfrm>
            <a:custGeom>
              <a:avLst/>
              <a:gdLst>
                <a:gd name="T0" fmla="*/ 2147483646 w 8"/>
                <a:gd name="T1" fmla="*/ 2147483646 h 4"/>
                <a:gd name="T2" fmla="*/ 2147483646 w 8"/>
                <a:gd name="T3" fmla="*/ 0 h 4"/>
                <a:gd name="T4" fmla="*/ 0 w 8"/>
                <a:gd name="T5" fmla="*/ 0 h 4"/>
                <a:gd name="T6" fmla="*/ 2147483646 w 8"/>
                <a:gd name="T7" fmla="*/ 2147483646 h 4"/>
                <a:gd name="T8" fmla="*/ 2147483646 w 8"/>
                <a:gd name="T9" fmla="*/ 2147483646 h 4"/>
                <a:gd name="T10" fmla="*/ 2147483646 w 8"/>
                <a:gd name="T11" fmla="*/ 2147483646 h 4"/>
                <a:gd name="T12" fmla="*/ 2147483646 w 8"/>
                <a:gd name="T13" fmla="*/ 2147483646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">
                  <a:moveTo>
                    <a:pt x="8" y="2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38" name="Freeform 216"/>
            <p:cNvSpPr>
              <a:spLocks/>
            </p:cNvSpPr>
            <p:nvPr/>
          </p:nvSpPr>
          <p:spPr bwMode="auto">
            <a:xfrm>
              <a:off x="2072" y="1010"/>
              <a:ext cx="537" cy="388"/>
            </a:xfrm>
            <a:custGeom>
              <a:avLst/>
              <a:gdLst>
                <a:gd name="T0" fmla="*/ 2147483646 w 51"/>
                <a:gd name="T1" fmla="*/ 0 h 49"/>
                <a:gd name="T2" fmla="*/ 2147483646 w 51"/>
                <a:gd name="T3" fmla="*/ 2147483646 h 49"/>
                <a:gd name="T4" fmla="*/ 2147483646 w 51"/>
                <a:gd name="T5" fmla="*/ 2147483646 h 49"/>
                <a:gd name="T6" fmla="*/ 2147483646 w 51"/>
                <a:gd name="T7" fmla="*/ 2147483646 h 49"/>
                <a:gd name="T8" fmla="*/ 2147483646 w 51"/>
                <a:gd name="T9" fmla="*/ 2147483646 h 49"/>
                <a:gd name="T10" fmla="*/ 0 w 51"/>
                <a:gd name="T11" fmla="*/ 2147483646 h 49"/>
                <a:gd name="T12" fmla="*/ 0 w 51"/>
                <a:gd name="T13" fmla="*/ 2147483646 h 49"/>
                <a:gd name="T14" fmla="*/ 2147483646 w 51"/>
                <a:gd name="T15" fmla="*/ 2147483646 h 49"/>
                <a:gd name="T16" fmla="*/ 2147483646 w 51"/>
                <a:gd name="T17" fmla="*/ 2147483646 h 49"/>
                <a:gd name="T18" fmla="*/ 2147483646 w 51"/>
                <a:gd name="T19" fmla="*/ 2147483646 h 49"/>
                <a:gd name="T20" fmla="*/ 2147483646 w 51"/>
                <a:gd name="T21" fmla="*/ 2147483646 h 49"/>
                <a:gd name="T22" fmla="*/ 2147483646 w 51"/>
                <a:gd name="T23" fmla="*/ 2147483646 h 49"/>
                <a:gd name="T24" fmla="*/ 2147483646 w 51"/>
                <a:gd name="T25" fmla="*/ 2147483646 h 49"/>
                <a:gd name="T26" fmla="*/ 2147483646 w 51"/>
                <a:gd name="T27" fmla="*/ 2147483646 h 49"/>
                <a:gd name="T28" fmla="*/ 2147483646 w 51"/>
                <a:gd name="T29" fmla="*/ 2147483646 h 49"/>
                <a:gd name="T30" fmla="*/ 2147483646 w 51"/>
                <a:gd name="T31" fmla="*/ 2147483646 h 49"/>
                <a:gd name="T32" fmla="*/ 2147483646 w 51"/>
                <a:gd name="T33" fmla="*/ 2147483646 h 49"/>
                <a:gd name="T34" fmla="*/ 2147483646 w 51"/>
                <a:gd name="T35" fmla="*/ 2147483646 h 49"/>
                <a:gd name="T36" fmla="*/ 2147483646 w 51"/>
                <a:gd name="T37" fmla="*/ 2147483646 h 49"/>
                <a:gd name="T38" fmla="*/ 2147483646 w 51"/>
                <a:gd name="T39" fmla="*/ 2147483646 h 49"/>
                <a:gd name="T40" fmla="*/ 2147483646 w 51"/>
                <a:gd name="T41" fmla="*/ 2147483646 h 49"/>
                <a:gd name="T42" fmla="*/ 2147483646 w 51"/>
                <a:gd name="T43" fmla="*/ 2147483646 h 49"/>
                <a:gd name="T44" fmla="*/ 2147483646 w 51"/>
                <a:gd name="T45" fmla="*/ 2147483646 h 49"/>
                <a:gd name="T46" fmla="*/ 2147483646 w 51"/>
                <a:gd name="T47" fmla="*/ 2147483646 h 49"/>
                <a:gd name="T48" fmla="*/ 2147483646 w 51"/>
                <a:gd name="T49" fmla="*/ 2147483646 h 49"/>
                <a:gd name="T50" fmla="*/ 2147483646 w 51"/>
                <a:gd name="T51" fmla="*/ 2147483646 h 49"/>
                <a:gd name="T52" fmla="*/ 2147483646 w 51"/>
                <a:gd name="T53" fmla="*/ 2147483646 h 49"/>
                <a:gd name="T54" fmla="*/ 2147483646 w 51"/>
                <a:gd name="T55" fmla="*/ 2147483646 h 49"/>
                <a:gd name="T56" fmla="*/ 2147483646 w 51"/>
                <a:gd name="T57" fmla="*/ 2147483646 h 49"/>
                <a:gd name="T58" fmla="*/ 2147483646 w 51"/>
                <a:gd name="T59" fmla="*/ 2147483646 h 49"/>
                <a:gd name="T60" fmla="*/ 2147483646 w 51"/>
                <a:gd name="T61" fmla="*/ 2147483646 h 49"/>
                <a:gd name="T62" fmla="*/ 2147483646 w 51"/>
                <a:gd name="T63" fmla="*/ 2147483646 h 49"/>
                <a:gd name="T64" fmla="*/ 2147483646 w 51"/>
                <a:gd name="T65" fmla="*/ 0 h 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49">
                  <a:moveTo>
                    <a:pt x="15" y="0"/>
                  </a:moveTo>
                  <a:lnTo>
                    <a:pt x="15" y="4"/>
                  </a:lnTo>
                  <a:lnTo>
                    <a:pt x="11" y="6"/>
                  </a:lnTo>
                  <a:lnTo>
                    <a:pt x="4" y="11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8" y="34"/>
                  </a:lnTo>
                  <a:lnTo>
                    <a:pt x="18" y="42"/>
                  </a:lnTo>
                  <a:lnTo>
                    <a:pt x="28" y="47"/>
                  </a:lnTo>
                  <a:lnTo>
                    <a:pt x="34" y="49"/>
                  </a:lnTo>
                  <a:lnTo>
                    <a:pt x="39" y="49"/>
                  </a:lnTo>
                  <a:lnTo>
                    <a:pt x="46" y="45"/>
                  </a:lnTo>
                  <a:lnTo>
                    <a:pt x="47" y="40"/>
                  </a:lnTo>
                  <a:lnTo>
                    <a:pt x="51" y="24"/>
                  </a:lnTo>
                  <a:lnTo>
                    <a:pt x="48" y="22"/>
                  </a:lnTo>
                  <a:lnTo>
                    <a:pt x="45" y="30"/>
                  </a:lnTo>
                  <a:lnTo>
                    <a:pt x="42" y="41"/>
                  </a:lnTo>
                  <a:lnTo>
                    <a:pt x="39" y="44"/>
                  </a:lnTo>
                  <a:lnTo>
                    <a:pt x="35" y="45"/>
                  </a:lnTo>
                  <a:lnTo>
                    <a:pt x="30" y="43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7" y="15"/>
                  </a:lnTo>
                  <a:lnTo>
                    <a:pt x="10" y="13"/>
                  </a:lnTo>
                  <a:lnTo>
                    <a:pt x="18" y="6"/>
                  </a:lnTo>
                  <a:lnTo>
                    <a:pt x="25" y="8"/>
                  </a:lnTo>
                  <a:lnTo>
                    <a:pt x="33" y="9"/>
                  </a:lnTo>
                  <a:lnTo>
                    <a:pt x="30" y="2"/>
                  </a:lnTo>
                  <a:lnTo>
                    <a:pt x="24" y="2"/>
                  </a:lnTo>
                  <a:lnTo>
                    <a:pt x="20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39" name="Freeform 217"/>
            <p:cNvSpPr>
              <a:spLocks/>
            </p:cNvSpPr>
            <p:nvPr/>
          </p:nvSpPr>
          <p:spPr bwMode="auto">
            <a:xfrm>
              <a:off x="2420" y="1010"/>
              <a:ext cx="84" cy="6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147483646 h 8"/>
                <a:gd name="T4" fmla="*/ 2147483646 w 8"/>
                <a:gd name="T5" fmla="*/ 2147483646 h 8"/>
                <a:gd name="T6" fmla="*/ 2147483646 w 8"/>
                <a:gd name="T7" fmla="*/ 2147483646 h 8"/>
                <a:gd name="T8" fmla="*/ 2147483646 w 8"/>
                <a:gd name="T9" fmla="*/ 2147483646 h 8"/>
                <a:gd name="T10" fmla="*/ 2147483646 w 8"/>
                <a:gd name="T11" fmla="*/ 0 h 8"/>
                <a:gd name="T12" fmla="*/ 0 w 8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7"/>
                  </a:lnTo>
                  <a:lnTo>
                    <a:pt x="4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740" name="Freeform 218"/>
            <p:cNvSpPr>
              <a:spLocks/>
            </p:cNvSpPr>
            <p:nvPr/>
          </p:nvSpPr>
          <p:spPr bwMode="auto">
            <a:xfrm>
              <a:off x="2504" y="1041"/>
              <a:ext cx="295" cy="254"/>
            </a:xfrm>
            <a:custGeom>
              <a:avLst/>
              <a:gdLst>
                <a:gd name="T0" fmla="*/ 0 w 28"/>
                <a:gd name="T1" fmla="*/ 2147483646 h 32"/>
                <a:gd name="T2" fmla="*/ 2147483646 w 28"/>
                <a:gd name="T3" fmla="*/ 2147483646 h 32"/>
                <a:gd name="T4" fmla="*/ 2147483646 w 28"/>
                <a:gd name="T5" fmla="*/ 2147483646 h 32"/>
                <a:gd name="T6" fmla="*/ 2147483646 w 28"/>
                <a:gd name="T7" fmla="*/ 2147483646 h 32"/>
                <a:gd name="T8" fmla="*/ 2147483646 w 28"/>
                <a:gd name="T9" fmla="*/ 2147483646 h 32"/>
                <a:gd name="T10" fmla="*/ 2147483646 w 28"/>
                <a:gd name="T11" fmla="*/ 2147483646 h 32"/>
                <a:gd name="T12" fmla="*/ 2147483646 w 28"/>
                <a:gd name="T13" fmla="*/ 2147483646 h 32"/>
                <a:gd name="T14" fmla="*/ 2147483646 w 28"/>
                <a:gd name="T15" fmla="*/ 2147483646 h 32"/>
                <a:gd name="T16" fmla="*/ 2147483646 w 28"/>
                <a:gd name="T17" fmla="*/ 2147483646 h 32"/>
                <a:gd name="T18" fmla="*/ 2147483646 w 28"/>
                <a:gd name="T19" fmla="*/ 2147483646 h 32"/>
                <a:gd name="T20" fmla="*/ 2147483646 w 28"/>
                <a:gd name="T21" fmla="*/ 2147483646 h 32"/>
                <a:gd name="T22" fmla="*/ 2147483646 w 28"/>
                <a:gd name="T23" fmla="*/ 2147483646 h 32"/>
                <a:gd name="T24" fmla="*/ 2147483646 w 28"/>
                <a:gd name="T25" fmla="*/ 2147483646 h 32"/>
                <a:gd name="T26" fmla="*/ 2147483646 w 28"/>
                <a:gd name="T27" fmla="*/ 2147483646 h 32"/>
                <a:gd name="T28" fmla="*/ 2147483646 w 28"/>
                <a:gd name="T29" fmla="*/ 2147483646 h 32"/>
                <a:gd name="T30" fmla="*/ 2147483646 w 28"/>
                <a:gd name="T31" fmla="*/ 2147483646 h 32"/>
                <a:gd name="T32" fmla="*/ 2147483646 w 28"/>
                <a:gd name="T33" fmla="*/ 2147483646 h 32"/>
                <a:gd name="T34" fmla="*/ 2147483646 w 28"/>
                <a:gd name="T35" fmla="*/ 0 h 32"/>
                <a:gd name="T36" fmla="*/ 0 w 28"/>
                <a:gd name="T37" fmla="*/ 2147483646 h 3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8" h="32">
                  <a:moveTo>
                    <a:pt x="0" y="2"/>
                  </a:moveTo>
                  <a:lnTo>
                    <a:pt x="11" y="9"/>
                  </a:lnTo>
                  <a:lnTo>
                    <a:pt x="23" y="17"/>
                  </a:lnTo>
                  <a:lnTo>
                    <a:pt x="25" y="22"/>
                  </a:lnTo>
                  <a:lnTo>
                    <a:pt x="23" y="26"/>
                  </a:lnTo>
                  <a:lnTo>
                    <a:pt x="16" y="28"/>
                  </a:lnTo>
                  <a:lnTo>
                    <a:pt x="10" y="27"/>
                  </a:lnTo>
                  <a:lnTo>
                    <a:pt x="8" y="32"/>
                  </a:lnTo>
                  <a:lnTo>
                    <a:pt x="15" y="32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8" y="20"/>
                  </a:lnTo>
                  <a:lnTo>
                    <a:pt x="25" y="16"/>
                  </a:lnTo>
                  <a:lnTo>
                    <a:pt x="21" y="12"/>
                  </a:lnTo>
                  <a:lnTo>
                    <a:pt x="13" y="7"/>
                  </a:lnTo>
                  <a:lnTo>
                    <a:pt x="6" y="3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65541" name="Group 422"/>
          <p:cNvGrpSpPr>
            <a:grpSpLocks/>
          </p:cNvGrpSpPr>
          <p:nvPr/>
        </p:nvGrpSpPr>
        <p:grpSpPr bwMode="auto">
          <a:xfrm>
            <a:off x="6877050" y="685800"/>
            <a:ext cx="1093788" cy="1517650"/>
            <a:chOff x="3372" y="432"/>
            <a:chExt cx="689" cy="956"/>
          </a:xfrm>
        </p:grpSpPr>
        <p:sp>
          <p:nvSpPr>
            <p:cNvPr id="65639" name="Freeform 221"/>
            <p:cNvSpPr>
              <a:spLocks noChangeAspect="1"/>
            </p:cNvSpPr>
            <p:nvPr/>
          </p:nvSpPr>
          <p:spPr bwMode="auto">
            <a:xfrm rot="349371">
              <a:off x="4027" y="706"/>
              <a:ext cx="16" cy="8"/>
            </a:xfrm>
            <a:custGeom>
              <a:avLst/>
              <a:gdLst>
                <a:gd name="T0" fmla="*/ 0 w 24"/>
                <a:gd name="T1" fmla="*/ 0 h 21"/>
                <a:gd name="T2" fmla="*/ 1 w 24"/>
                <a:gd name="T3" fmla="*/ 0 h 21"/>
                <a:gd name="T4" fmla="*/ 1 w 24"/>
                <a:gd name="T5" fmla="*/ 0 h 21"/>
                <a:gd name="T6" fmla="*/ 1 w 24"/>
                <a:gd name="T7" fmla="*/ 0 h 21"/>
                <a:gd name="T8" fmla="*/ 1 w 24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1">
                  <a:moveTo>
                    <a:pt x="0" y="8"/>
                  </a:moveTo>
                  <a:lnTo>
                    <a:pt x="11" y="18"/>
                  </a:lnTo>
                  <a:lnTo>
                    <a:pt x="19" y="21"/>
                  </a:lnTo>
                  <a:lnTo>
                    <a:pt x="24" y="13"/>
                  </a:lnTo>
                  <a:lnTo>
                    <a:pt x="2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40" name="Freeform 222"/>
            <p:cNvSpPr>
              <a:spLocks noChangeAspect="1"/>
            </p:cNvSpPr>
            <p:nvPr/>
          </p:nvSpPr>
          <p:spPr bwMode="auto">
            <a:xfrm rot="349371">
              <a:off x="3519" y="432"/>
              <a:ext cx="524" cy="213"/>
            </a:xfrm>
            <a:custGeom>
              <a:avLst/>
              <a:gdLst>
                <a:gd name="T0" fmla="*/ 1 w 757"/>
                <a:gd name="T1" fmla="*/ 0 h 447"/>
                <a:gd name="T2" fmla="*/ 1 w 757"/>
                <a:gd name="T3" fmla="*/ 0 h 447"/>
                <a:gd name="T4" fmla="*/ 1 w 757"/>
                <a:gd name="T5" fmla="*/ 0 h 447"/>
                <a:gd name="T6" fmla="*/ 0 w 757"/>
                <a:gd name="T7" fmla="*/ 0 h 447"/>
                <a:gd name="T8" fmla="*/ 1 w 757"/>
                <a:gd name="T9" fmla="*/ 0 h 447"/>
                <a:gd name="T10" fmla="*/ 1 w 757"/>
                <a:gd name="T11" fmla="*/ 0 h 447"/>
                <a:gd name="T12" fmla="*/ 1 w 757"/>
                <a:gd name="T13" fmla="*/ 0 h 447"/>
                <a:gd name="T14" fmla="*/ 1 w 757"/>
                <a:gd name="T15" fmla="*/ 0 h 447"/>
                <a:gd name="T16" fmla="*/ 1 w 757"/>
                <a:gd name="T17" fmla="*/ 0 h 447"/>
                <a:gd name="T18" fmla="*/ 1 w 757"/>
                <a:gd name="T19" fmla="*/ 0 h 447"/>
                <a:gd name="T20" fmla="*/ 1 w 757"/>
                <a:gd name="T21" fmla="*/ 0 h 447"/>
                <a:gd name="T22" fmla="*/ 1 w 757"/>
                <a:gd name="T23" fmla="*/ 0 h 447"/>
                <a:gd name="T24" fmla="*/ 1 w 757"/>
                <a:gd name="T25" fmla="*/ 0 h 447"/>
                <a:gd name="T26" fmla="*/ 2 w 757"/>
                <a:gd name="T27" fmla="*/ 0 h 447"/>
                <a:gd name="T28" fmla="*/ 3 w 757"/>
                <a:gd name="T29" fmla="*/ 0 h 447"/>
                <a:gd name="T30" fmla="*/ 3 w 757"/>
                <a:gd name="T31" fmla="*/ 0 h 447"/>
                <a:gd name="T32" fmla="*/ 4 w 757"/>
                <a:gd name="T33" fmla="*/ 0 h 447"/>
                <a:gd name="T34" fmla="*/ 4 w 757"/>
                <a:gd name="T35" fmla="*/ 0 h 447"/>
                <a:gd name="T36" fmla="*/ 4 w 757"/>
                <a:gd name="T37" fmla="*/ 0 h 447"/>
                <a:gd name="T38" fmla="*/ 4 w 757"/>
                <a:gd name="T39" fmla="*/ 0 h 447"/>
                <a:gd name="T40" fmla="*/ 4 w 757"/>
                <a:gd name="T41" fmla="*/ 0 h 447"/>
                <a:gd name="T42" fmla="*/ 4 w 757"/>
                <a:gd name="T43" fmla="*/ 0 h 447"/>
                <a:gd name="T44" fmla="*/ 4 w 757"/>
                <a:gd name="T45" fmla="*/ 0 h 447"/>
                <a:gd name="T46" fmla="*/ 4 w 757"/>
                <a:gd name="T47" fmla="*/ 0 h 447"/>
                <a:gd name="T48" fmla="*/ 4 w 757"/>
                <a:gd name="T49" fmla="*/ 0 h 447"/>
                <a:gd name="T50" fmla="*/ 4 w 757"/>
                <a:gd name="T51" fmla="*/ 0 h 447"/>
                <a:gd name="T52" fmla="*/ 3 w 757"/>
                <a:gd name="T53" fmla="*/ 0 h 447"/>
                <a:gd name="T54" fmla="*/ 3 w 757"/>
                <a:gd name="T55" fmla="*/ 0 h 447"/>
                <a:gd name="T56" fmla="*/ 3 w 757"/>
                <a:gd name="T57" fmla="*/ 0 h 447"/>
                <a:gd name="T58" fmla="*/ 2 w 757"/>
                <a:gd name="T59" fmla="*/ 0 h 447"/>
                <a:gd name="T60" fmla="*/ 2 w 757"/>
                <a:gd name="T61" fmla="*/ 0 h 447"/>
                <a:gd name="T62" fmla="*/ 1 w 757"/>
                <a:gd name="T63" fmla="*/ 0 h 447"/>
                <a:gd name="T64" fmla="*/ 1 w 757"/>
                <a:gd name="T65" fmla="*/ 0 h 447"/>
                <a:gd name="T66" fmla="*/ 1 w 757"/>
                <a:gd name="T67" fmla="*/ 0 h 447"/>
                <a:gd name="T68" fmla="*/ 1 w 757"/>
                <a:gd name="T69" fmla="*/ 0 h 447"/>
                <a:gd name="T70" fmla="*/ 1 w 757"/>
                <a:gd name="T71" fmla="*/ 0 h 447"/>
                <a:gd name="T72" fmla="*/ 1 w 757"/>
                <a:gd name="T73" fmla="*/ 0 h 447"/>
                <a:gd name="T74" fmla="*/ 1 w 757"/>
                <a:gd name="T75" fmla="*/ 0 h 447"/>
                <a:gd name="T76" fmla="*/ 1 w 757"/>
                <a:gd name="T77" fmla="*/ 0 h 447"/>
                <a:gd name="T78" fmla="*/ 1 w 757"/>
                <a:gd name="T79" fmla="*/ 0 h 44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57" h="447">
                  <a:moveTo>
                    <a:pt x="98" y="283"/>
                  </a:moveTo>
                  <a:lnTo>
                    <a:pt x="21" y="322"/>
                  </a:lnTo>
                  <a:lnTo>
                    <a:pt x="8" y="336"/>
                  </a:lnTo>
                  <a:lnTo>
                    <a:pt x="0" y="351"/>
                  </a:lnTo>
                  <a:lnTo>
                    <a:pt x="8" y="375"/>
                  </a:lnTo>
                  <a:lnTo>
                    <a:pt x="21" y="394"/>
                  </a:lnTo>
                  <a:lnTo>
                    <a:pt x="39" y="407"/>
                  </a:lnTo>
                  <a:lnTo>
                    <a:pt x="111" y="407"/>
                  </a:lnTo>
                  <a:lnTo>
                    <a:pt x="108" y="383"/>
                  </a:lnTo>
                  <a:lnTo>
                    <a:pt x="116" y="359"/>
                  </a:lnTo>
                  <a:lnTo>
                    <a:pt x="129" y="341"/>
                  </a:lnTo>
                  <a:lnTo>
                    <a:pt x="148" y="328"/>
                  </a:lnTo>
                  <a:lnTo>
                    <a:pt x="256" y="333"/>
                  </a:lnTo>
                  <a:lnTo>
                    <a:pt x="362" y="349"/>
                  </a:lnTo>
                  <a:lnTo>
                    <a:pt x="468" y="375"/>
                  </a:lnTo>
                  <a:lnTo>
                    <a:pt x="571" y="407"/>
                  </a:lnTo>
                  <a:lnTo>
                    <a:pt x="693" y="447"/>
                  </a:lnTo>
                  <a:lnTo>
                    <a:pt x="725" y="404"/>
                  </a:lnTo>
                  <a:lnTo>
                    <a:pt x="746" y="354"/>
                  </a:lnTo>
                  <a:lnTo>
                    <a:pt x="757" y="301"/>
                  </a:lnTo>
                  <a:lnTo>
                    <a:pt x="754" y="262"/>
                  </a:lnTo>
                  <a:lnTo>
                    <a:pt x="743" y="224"/>
                  </a:lnTo>
                  <a:lnTo>
                    <a:pt x="725" y="187"/>
                  </a:lnTo>
                  <a:lnTo>
                    <a:pt x="701" y="156"/>
                  </a:lnTo>
                  <a:lnTo>
                    <a:pt x="672" y="129"/>
                  </a:lnTo>
                  <a:lnTo>
                    <a:pt x="627" y="90"/>
                  </a:lnTo>
                  <a:lnTo>
                    <a:pt x="577" y="55"/>
                  </a:lnTo>
                  <a:lnTo>
                    <a:pt x="524" y="31"/>
                  </a:lnTo>
                  <a:lnTo>
                    <a:pt x="465" y="13"/>
                  </a:lnTo>
                  <a:lnTo>
                    <a:pt x="407" y="2"/>
                  </a:lnTo>
                  <a:lnTo>
                    <a:pt x="346" y="0"/>
                  </a:lnTo>
                  <a:lnTo>
                    <a:pt x="288" y="7"/>
                  </a:lnTo>
                  <a:lnTo>
                    <a:pt x="230" y="23"/>
                  </a:lnTo>
                  <a:lnTo>
                    <a:pt x="174" y="45"/>
                  </a:lnTo>
                  <a:lnTo>
                    <a:pt x="145" y="66"/>
                  </a:lnTo>
                  <a:lnTo>
                    <a:pt x="121" y="90"/>
                  </a:lnTo>
                  <a:lnTo>
                    <a:pt x="106" y="121"/>
                  </a:lnTo>
                  <a:lnTo>
                    <a:pt x="98" y="153"/>
                  </a:lnTo>
                  <a:lnTo>
                    <a:pt x="98" y="187"/>
                  </a:lnTo>
                  <a:lnTo>
                    <a:pt x="98" y="2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41" name="Freeform 223"/>
            <p:cNvSpPr>
              <a:spLocks noChangeAspect="1"/>
            </p:cNvSpPr>
            <p:nvPr/>
          </p:nvSpPr>
          <p:spPr bwMode="auto">
            <a:xfrm rot="349371">
              <a:off x="3519" y="569"/>
              <a:ext cx="105" cy="31"/>
            </a:xfrm>
            <a:custGeom>
              <a:avLst/>
              <a:gdLst>
                <a:gd name="T0" fmla="*/ 0 w 158"/>
                <a:gd name="T1" fmla="*/ 1 h 56"/>
                <a:gd name="T2" fmla="*/ 1 w 158"/>
                <a:gd name="T3" fmla="*/ 1 h 56"/>
                <a:gd name="T4" fmla="*/ 1 w 158"/>
                <a:gd name="T5" fmla="*/ 1 h 56"/>
                <a:gd name="T6" fmla="*/ 1 w 158"/>
                <a:gd name="T7" fmla="*/ 1 h 56"/>
                <a:gd name="T8" fmla="*/ 1 w 158"/>
                <a:gd name="T9" fmla="*/ 0 h 56"/>
                <a:gd name="T10" fmla="*/ 1 w 158"/>
                <a:gd name="T11" fmla="*/ 0 h 56"/>
                <a:gd name="T12" fmla="*/ 1 w 158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56">
                  <a:moveTo>
                    <a:pt x="0" y="56"/>
                  </a:moveTo>
                  <a:lnTo>
                    <a:pt x="5" y="37"/>
                  </a:lnTo>
                  <a:lnTo>
                    <a:pt x="18" y="19"/>
                  </a:lnTo>
                  <a:lnTo>
                    <a:pt x="34" y="6"/>
                  </a:lnTo>
                  <a:lnTo>
                    <a:pt x="55" y="0"/>
                  </a:lnTo>
                  <a:lnTo>
                    <a:pt x="76" y="0"/>
                  </a:lnTo>
                  <a:lnTo>
                    <a:pt x="158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42" name="Freeform 224"/>
            <p:cNvSpPr>
              <a:spLocks noChangeAspect="1"/>
            </p:cNvSpPr>
            <p:nvPr/>
          </p:nvSpPr>
          <p:spPr bwMode="auto">
            <a:xfrm rot="349371">
              <a:off x="3589" y="554"/>
              <a:ext cx="314" cy="61"/>
            </a:xfrm>
            <a:custGeom>
              <a:avLst/>
              <a:gdLst>
                <a:gd name="T0" fmla="*/ 0 w 460"/>
                <a:gd name="T1" fmla="*/ 0 h 135"/>
                <a:gd name="T2" fmla="*/ 1 w 460"/>
                <a:gd name="T3" fmla="*/ 0 h 135"/>
                <a:gd name="T4" fmla="*/ 1 w 460"/>
                <a:gd name="T5" fmla="*/ 0 h 135"/>
                <a:gd name="T6" fmla="*/ 1 w 460"/>
                <a:gd name="T7" fmla="*/ 0 h 135"/>
                <a:gd name="T8" fmla="*/ 1 w 460"/>
                <a:gd name="T9" fmla="*/ 0 h 135"/>
                <a:gd name="T10" fmla="*/ 1 w 460"/>
                <a:gd name="T11" fmla="*/ 0 h 135"/>
                <a:gd name="T12" fmla="*/ 1 w 460"/>
                <a:gd name="T13" fmla="*/ 0 h 135"/>
                <a:gd name="T14" fmla="*/ 2 w 460"/>
                <a:gd name="T15" fmla="*/ 0 h 135"/>
                <a:gd name="T16" fmla="*/ 2 w 460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" h="135">
                  <a:moveTo>
                    <a:pt x="0" y="32"/>
                  </a:moveTo>
                  <a:lnTo>
                    <a:pt x="50" y="13"/>
                  </a:lnTo>
                  <a:lnTo>
                    <a:pt x="106" y="3"/>
                  </a:lnTo>
                  <a:lnTo>
                    <a:pt x="161" y="0"/>
                  </a:lnTo>
                  <a:lnTo>
                    <a:pt x="217" y="5"/>
                  </a:lnTo>
                  <a:lnTo>
                    <a:pt x="283" y="26"/>
                  </a:lnTo>
                  <a:lnTo>
                    <a:pt x="346" y="53"/>
                  </a:lnTo>
                  <a:lnTo>
                    <a:pt x="407" y="90"/>
                  </a:lnTo>
                  <a:lnTo>
                    <a:pt x="460" y="13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43" name="Freeform 225"/>
            <p:cNvSpPr>
              <a:spLocks noChangeAspect="1"/>
            </p:cNvSpPr>
            <p:nvPr/>
          </p:nvSpPr>
          <p:spPr bwMode="auto">
            <a:xfrm rot="349371">
              <a:off x="3632" y="439"/>
              <a:ext cx="36" cy="107"/>
            </a:xfrm>
            <a:custGeom>
              <a:avLst/>
              <a:gdLst>
                <a:gd name="T0" fmla="*/ 1 w 51"/>
                <a:gd name="T1" fmla="*/ 0 h 230"/>
                <a:gd name="T2" fmla="*/ 1 w 51"/>
                <a:gd name="T3" fmla="*/ 0 h 230"/>
                <a:gd name="T4" fmla="*/ 1 w 51"/>
                <a:gd name="T5" fmla="*/ 0 h 230"/>
                <a:gd name="T6" fmla="*/ 1 w 51"/>
                <a:gd name="T7" fmla="*/ 0 h 230"/>
                <a:gd name="T8" fmla="*/ 0 w 51"/>
                <a:gd name="T9" fmla="*/ 0 h 230"/>
                <a:gd name="T10" fmla="*/ 0 w 51"/>
                <a:gd name="T11" fmla="*/ 0 h 2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30">
                  <a:moveTo>
                    <a:pt x="51" y="0"/>
                  </a:moveTo>
                  <a:lnTo>
                    <a:pt x="27" y="29"/>
                  </a:lnTo>
                  <a:lnTo>
                    <a:pt x="11" y="61"/>
                  </a:lnTo>
                  <a:lnTo>
                    <a:pt x="3" y="98"/>
                  </a:lnTo>
                  <a:lnTo>
                    <a:pt x="0" y="135"/>
                  </a:lnTo>
                  <a:lnTo>
                    <a:pt x="0" y="2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44" name="Freeform 226"/>
            <p:cNvSpPr>
              <a:spLocks noChangeAspect="1"/>
            </p:cNvSpPr>
            <p:nvPr/>
          </p:nvSpPr>
          <p:spPr bwMode="auto">
            <a:xfrm rot="349371">
              <a:off x="3790" y="478"/>
              <a:ext cx="149" cy="99"/>
            </a:xfrm>
            <a:custGeom>
              <a:avLst/>
              <a:gdLst>
                <a:gd name="T0" fmla="*/ 1 w 217"/>
                <a:gd name="T1" fmla="*/ 0 h 204"/>
                <a:gd name="T2" fmla="*/ 1 w 217"/>
                <a:gd name="T3" fmla="*/ 0 h 204"/>
                <a:gd name="T4" fmla="*/ 1 w 217"/>
                <a:gd name="T5" fmla="*/ 0 h 204"/>
                <a:gd name="T6" fmla="*/ 1 w 217"/>
                <a:gd name="T7" fmla="*/ 0 h 204"/>
                <a:gd name="T8" fmla="*/ 1 w 217"/>
                <a:gd name="T9" fmla="*/ 0 h 204"/>
                <a:gd name="T10" fmla="*/ 1 w 217"/>
                <a:gd name="T11" fmla="*/ 0 h 204"/>
                <a:gd name="T12" fmla="*/ 0 w 217"/>
                <a:gd name="T13" fmla="*/ 0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204">
                  <a:moveTo>
                    <a:pt x="217" y="0"/>
                  </a:moveTo>
                  <a:lnTo>
                    <a:pt x="174" y="5"/>
                  </a:lnTo>
                  <a:lnTo>
                    <a:pt x="135" y="21"/>
                  </a:lnTo>
                  <a:lnTo>
                    <a:pt x="98" y="42"/>
                  </a:lnTo>
                  <a:lnTo>
                    <a:pt x="68" y="71"/>
                  </a:lnTo>
                  <a:lnTo>
                    <a:pt x="45" y="108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45" name="Freeform 227"/>
            <p:cNvSpPr>
              <a:spLocks noChangeAspect="1"/>
            </p:cNvSpPr>
            <p:nvPr/>
          </p:nvSpPr>
          <p:spPr bwMode="auto">
            <a:xfrm rot="349371">
              <a:off x="3650" y="462"/>
              <a:ext cx="219" cy="31"/>
            </a:xfrm>
            <a:custGeom>
              <a:avLst/>
              <a:gdLst>
                <a:gd name="T0" fmla="*/ 0 w 318"/>
                <a:gd name="T1" fmla="*/ 1 h 58"/>
                <a:gd name="T2" fmla="*/ 1 w 318"/>
                <a:gd name="T3" fmla="*/ 1 h 58"/>
                <a:gd name="T4" fmla="*/ 1 w 318"/>
                <a:gd name="T5" fmla="*/ 0 h 58"/>
                <a:gd name="T6" fmla="*/ 1 w 318"/>
                <a:gd name="T7" fmla="*/ 0 h 58"/>
                <a:gd name="T8" fmla="*/ 1 w 318"/>
                <a:gd name="T9" fmla="*/ 1 h 58"/>
                <a:gd name="T10" fmla="*/ 1 w 318"/>
                <a:gd name="T11" fmla="*/ 1 h 58"/>
                <a:gd name="T12" fmla="*/ 2 w 318"/>
                <a:gd name="T13" fmla="*/ 1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58">
                  <a:moveTo>
                    <a:pt x="0" y="21"/>
                  </a:moveTo>
                  <a:lnTo>
                    <a:pt x="48" y="5"/>
                  </a:lnTo>
                  <a:lnTo>
                    <a:pt x="98" y="0"/>
                  </a:lnTo>
                  <a:lnTo>
                    <a:pt x="151" y="0"/>
                  </a:lnTo>
                  <a:lnTo>
                    <a:pt x="202" y="11"/>
                  </a:lnTo>
                  <a:lnTo>
                    <a:pt x="249" y="29"/>
                  </a:lnTo>
                  <a:lnTo>
                    <a:pt x="318" y="5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46" name="Freeform 228"/>
            <p:cNvSpPr>
              <a:spLocks noChangeAspect="1"/>
            </p:cNvSpPr>
            <p:nvPr/>
          </p:nvSpPr>
          <p:spPr bwMode="auto">
            <a:xfrm rot="349371">
              <a:off x="3817" y="546"/>
              <a:ext cx="201" cy="76"/>
            </a:xfrm>
            <a:custGeom>
              <a:avLst/>
              <a:gdLst>
                <a:gd name="T0" fmla="*/ 0 w 299"/>
                <a:gd name="T1" fmla="*/ 0 h 153"/>
                <a:gd name="T2" fmla="*/ 1 w 299"/>
                <a:gd name="T3" fmla="*/ 0 h 153"/>
                <a:gd name="T4" fmla="*/ 1 w 299"/>
                <a:gd name="T5" fmla="*/ 0 h 153"/>
                <a:gd name="T6" fmla="*/ 1 w 299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9" h="153">
                  <a:moveTo>
                    <a:pt x="0" y="0"/>
                  </a:moveTo>
                  <a:lnTo>
                    <a:pt x="95" y="55"/>
                  </a:lnTo>
                  <a:lnTo>
                    <a:pt x="191" y="116"/>
                  </a:lnTo>
                  <a:lnTo>
                    <a:pt x="299" y="1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47" name="Freeform 229"/>
            <p:cNvSpPr>
              <a:spLocks noChangeAspect="1"/>
            </p:cNvSpPr>
            <p:nvPr/>
          </p:nvSpPr>
          <p:spPr bwMode="auto">
            <a:xfrm rot="349371">
              <a:off x="3537" y="584"/>
              <a:ext cx="506" cy="305"/>
            </a:xfrm>
            <a:custGeom>
              <a:avLst/>
              <a:gdLst>
                <a:gd name="T0" fmla="*/ 1 w 741"/>
                <a:gd name="T1" fmla="*/ 0 h 630"/>
                <a:gd name="T2" fmla="*/ 1 w 741"/>
                <a:gd name="T3" fmla="*/ 0 h 630"/>
                <a:gd name="T4" fmla="*/ 1 w 741"/>
                <a:gd name="T5" fmla="*/ 0 h 630"/>
                <a:gd name="T6" fmla="*/ 1 w 741"/>
                <a:gd name="T7" fmla="*/ 0 h 630"/>
                <a:gd name="T8" fmla="*/ 1 w 741"/>
                <a:gd name="T9" fmla="*/ 0 h 630"/>
                <a:gd name="T10" fmla="*/ 1 w 741"/>
                <a:gd name="T11" fmla="*/ 0 h 630"/>
                <a:gd name="T12" fmla="*/ 1 w 741"/>
                <a:gd name="T13" fmla="*/ 0 h 630"/>
                <a:gd name="T14" fmla="*/ 1 w 741"/>
                <a:gd name="T15" fmla="*/ 0 h 630"/>
                <a:gd name="T16" fmla="*/ 0 w 741"/>
                <a:gd name="T17" fmla="*/ 0 h 630"/>
                <a:gd name="T18" fmla="*/ 1 w 741"/>
                <a:gd name="T19" fmla="*/ 0 h 630"/>
                <a:gd name="T20" fmla="*/ 1 w 741"/>
                <a:gd name="T21" fmla="*/ 0 h 630"/>
                <a:gd name="T22" fmla="*/ 1 w 741"/>
                <a:gd name="T23" fmla="*/ 0 h 630"/>
                <a:gd name="T24" fmla="*/ 1 w 741"/>
                <a:gd name="T25" fmla="*/ 0 h 630"/>
                <a:gd name="T26" fmla="*/ 1 w 741"/>
                <a:gd name="T27" fmla="*/ 0 h 630"/>
                <a:gd name="T28" fmla="*/ 1 w 741"/>
                <a:gd name="T29" fmla="*/ 0 h 630"/>
                <a:gd name="T30" fmla="*/ 1 w 741"/>
                <a:gd name="T31" fmla="*/ 0 h 630"/>
                <a:gd name="T32" fmla="*/ 1 w 741"/>
                <a:gd name="T33" fmla="*/ 0 h 630"/>
                <a:gd name="T34" fmla="*/ 1 w 741"/>
                <a:gd name="T35" fmla="*/ 0 h 630"/>
                <a:gd name="T36" fmla="*/ 1 w 741"/>
                <a:gd name="T37" fmla="*/ 0 h 630"/>
                <a:gd name="T38" fmla="*/ 1 w 741"/>
                <a:gd name="T39" fmla="*/ 0 h 630"/>
                <a:gd name="T40" fmla="*/ 1 w 741"/>
                <a:gd name="T41" fmla="*/ 0 h 630"/>
                <a:gd name="T42" fmla="*/ 1 w 741"/>
                <a:gd name="T43" fmla="*/ 0 h 630"/>
                <a:gd name="T44" fmla="*/ 1 w 741"/>
                <a:gd name="T45" fmla="*/ 0 h 630"/>
                <a:gd name="T46" fmla="*/ 1 w 741"/>
                <a:gd name="T47" fmla="*/ 0 h 630"/>
                <a:gd name="T48" fmla="*/ 1 w 741"/>
                <a:gd name="T49" fmla="*/ 0 h 630"/>
                <a:gd name="T50" fmla="*/ 1 w 741"/>
                <a:gd name="T51" fmla="*/ 0 h 630"/>
                <a:gd name="T52" fmla="*/ 1 w 741"/>
                <a:gd name="T53" fmla="*/ 0 h 630"/>
                <a:gd name="T54" fmla="*/ 1 w 741"/>
                <a:gd name="T55" fmla="*/ 0 h 630"/>
                <a:gd name="T56" fmla="*/ 1 w 741"/>
                <a:gd name="T57" fmla="*/ 0 h 630"/>
                <a:gd name="T58" fmla="*/ 1 w 741"/>
                <a:gd name="T59" fmla="*/ 0 h 630"/>
                <a:gd name="T60" fmla="*/ 2 w 741"/>
                <a:gd name="T61" fmla="*/ 0 h 630"/>
                <a:gd name="T62" fmla="*/ 2 w 741"/>
                <a:gd name="T63" fmla="*/ 0 h 630"/>
                <a:gd name="T64" fmla="*/ 2 w 741"/>
                <a:gd name="T65" fmla="*/ 0 h 630"/>
                <a:gd name="T66" fmla="*/ 2 w 741"/>
                <a:gd name="T67" fmla="*/ 0 h 630"/>
                <a:gd name="T68" fmla="*/ 2 w 741"/>
                <a:gd name="T69" fmla="*/ 0 h 630"/>
                <a:gd name="T70" fmla="*/ 3 w 741"/>
                <a:gd name="T71" fmla="*/ 0 h 630"/>
                <a:gd name="T72" fmla="*/ 3 w 741"/>
                <a:gd name="T73" fmla="*/ 0 h 630"/>
                <a:gd name="T74" fmla="*/ 3 w 741"/>
                <a:gd name="T75" fmla="*/ 0 h 630"/>
                <a:gd name="T76" fmla="*/ 3 w 741"/>
                <a:gd name="T77" fmla="*/ 0 h 630"/>
                <a:gd name="T78" fmla="*/ 3 w 741"/>
                <a:gd name="T79" fmla="*/ 0 h 630"/>
                <a:gd name="T80" fmla="*/ 3 w 741"/>
                <a:gd name="T81" fmla="*/ 0 h 630"/>
                <a:gd name="T82" fmla="*/ 3 w 741"/>
                <a:gd name="T83" fmla="*/ 0 h 630"/>
                <a:gd name="T84" fmla="*/ 3 w 741"/>
                <a:gd name="T85" fmla="*/ 0 h 630"/>
                <a:gd name="T86" fmla="*/ 3 w 741"/>
                <a:gd name="T87" fmla="*/ 0 h 630"/>
                <a:gd name="T88" fmla="*/ 3 w 741"/>
                <a:gd name="T89" fmla="*/ 0 h 630"/>
                <a:gd name="T90" fmla="*/ 3 w 741"/>
                <a:gd name="T91" fmla="*/ 0 h 630"/>
                <a:gd name="T92" fmla="*/ 3 w 741"/>
                <a:gd name="T93" fmla="*/ 0 h 630"/>
                <a:gd name="T94" fmla="*/ 3 w 741"/>
                <a:gd name="T95" fmla="*/ 0 h 630"/>
                <a:gd name="T96" fmla="*/ 3 w 741"/>
                <a:gd name="T97" fmla="*/ 0 h 630"/>
                <a:gd name="T98" fmla="*/ 2 w 741"/>
                <a:gd name="T99" fmla="*/ 0 h 630"/>
                <a:gd name="T100" fmla="*/ 2 w 741"/>
                <a:gd name="T101" fmla="*/ 0 h 630"/>
                <a:gd name="T102" fmla="*/ 2 w 741"/>
                <a:gd name="T103" fmla="*/ 0 h 630"/>
                <a:gd name="T104" fmla="*/ 2 w 741"/>
                <a:gd name="T105" fmla="*/ 0 h 630"/>
                <a:gd name="T106" fmla="*/ 2 w 741"/>
                <a:gd name="T107" fmla="*/ 0 h 630"/>
                <a:gd name="T108" fmla="*/ 2 w 741"/>
                <a:gd name="T109" fmla="*/ 0 h 630"/>
                <a:gd name="T110" fmla="*/ 2 w 741"/>
                <a:gd name="T111" fmla="*/ 0 h 630"/>
                <a:gd name="T112" fmla="*/ 2 w 741"/>
                <a:gd name="T113" fmla="*/ 0 h 630"/>
                <a:gd name="T114" fmla="*/ 2 w 741"/>
                <a:gd name="T115" fmla="*/ 0 h 630"/>
                <a:gd name="T116" fmla="*/ 2 w 741"/>
                <a:gd name="T117" fmla="*/ 0 h 630"/>
                <a:gd name="T118" fmla="*/ 1 w 741"/>
                <a:gd name="T119" fmla="*/ 0 h 630"/>
                <a:gd name="T120" fmla="*/ 1 w 741"/>
                <a:gd name="T121" fmla="*/ 0 h 630"/>
                <a:gd name="T122" fmla="*/ 1 w 741"/>
                <a:gd name="T123" fmla="*/ 0 h 630"/>
                <a:gd name="T124" fmla="*/ 1 w 741"/>
                <a:gd name="T125" fmla="*/ 0 h 6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1" h="630">
                  <a:moveTo>
                    <a:pt x="93" y="0"/>
                  </a:moveTo>
                  <a:lnTo>
                    <a:pt x="71" y="26"/>
                  </a:lnTo>
                  <a:lnTo>
                    <a:pt x="58" y="58"/>
                  </a:lnTo>
                  <a:lnTo>
                    <a:pt x="56" y="90"/>
                  </a:lnTo>
                  <a:lnTo>
                    <a:pt x="64" y="124"/>
                  </a:lnTo>
                  <a:lnTo>
                    <a:pt x="37" y="140"/>
                  </a:lnTo>
                  <a:lnTo>
                    <a:pt x="16" y="161"/>
                  </a:lnTo>
                  <a:lnTo>
                    <a:pt x="3" y="190"/>
                  </a:lnTo>
                  <a:lnTo>
                    <a:pt x="0" y="222"/>
                  </a:lnTo>
                  <a:lnTo>
                    <a:pt x="5" y="254"/>
                  </a:lnTo>
                  <a:lnTo>
                    <a:pt x="21" y="280"/>
                  </a:lnTo>
                  <a:lnTo>
                    <a:pt x="45" y="301"/>
                  </a:lnTo>
                  <a:lnTo>
                    <a:pt x="71" y="315"/>
                  </a:lnTo>
                  <a:lnTo>
                    <a:pt x="69" y="349"/>
                  </a:lnTo>
                  <a:lnTo>
                    <a:pt x="71" y="383"/>
                  </a:lnTo>
                  <a:lnTo>
                    <a:pt x="79" y="415"/>
                  </a:lnTo>
                  <a:lnTo>
                    <a:pt x="93" y="447"/>
                  </a:lnTo>
                  <a:lnTo>
                    <a:pt x="119" y="481"/>
                  </a:lnTo>
                  <a:lnTo>
                    <a:pt x="151" y="508"/>
                  </a:lnTo>
                  <a:lnTo>
                    <a:pt x="191" y="526"/>
                  </a:lnTo>
                  <a:lnTo>
                    <a:pt x="230" y="534"/>
                  </a:lnTo>
                  <a:lnTo>
                    <a:pt x="273" y="537"/>
                  </a:lnTo>
                  <a:lnTo>
                    <a:pt x="265" y="563"/>
                  </a:lnTo>
                  <a:lnTo>
                    <a:pt x="265" y="592"/>
                  </a:lnTo>
                  <a:lnTo>
                    <a:pt x="288" y="614"/>
                  </a:lnTo>
                  <a:lnTo>
                    <a:pt x="315" y="627"/>
                  </a:lnTo>
                  <a:lnTo>
                    <a:pt x="344" y="630"/>
                  </a:lnTo>
                  <a:lnTo>
                    <a:pt x="376" y="624"/>
                  </a:lnTo>
                  <a:lnTo>
                    <a:pt x="400" y="608"/>
                  </a:lnTo>
                  <a:lnTo>
                    <a:pt x="400" y="532"/>
                  </a:lnTo>
                  <a:lnTo>
                    <a:pt x="445" y="505"/>
                  </a:lnTo>
                  <a:lnTo>
                    <a:pt x="482" y="473"/>
                  </a:lnTo>
                  <a:lnTo>
                    <a:pt x="516" y="434"/>
                  </a:lnTo>
                  <a:lnTo>
                    <a:pt x="540" y="391"/>
                  </a:lnTo>
                  <a:lnTo>
                    <a:pt x="580" y="394"/>
                  </a:lnTo>
                  <a:lnTo>
                    <a:pt x="617" y="389"/>
                  </a:lnTo>
                  <a:lnTo>
                    <a:pt x="654" y="373"/>
                  </a:lnTo>
                  <a:lnTo>
                    <a:pt x="683" y="349"/>
                  </a:lnTo>
                  <a:lnTo>
                    <a:pt x="709" y="320"/>
                  </a:lnTo>
                  <a:lnTo>
                    <a:pt x="725" y="285"/>
                  </a:lnTo>
                  <a:lnTo>
                    <a:pt x="733" y="248"/>
                  </a:lnTo>
                  <a:lnTo>
                    <a:pt x="741" y="219"/>
                  </a:lnTo>
                  <a:lnTo>
                    <a:pt x="741" y="190"/>
                  </a:lnTo>
                  <a:lnTo>
                    <a:pt x="730" y="161"/>
                  </a:lnTo>
                  <a:lnTo>
                    <a:pt x="712" y="140"/>
                  </a:lnTo>
                  <a:lnTo>
                    <a:pt x="685" y="124"/>
                  </a:lnTo>
                  <a:lnTo>
                    <a:pt x="659" y="116"/>
                  </a:lnTo>
                  <a:lnTo>
                    <a:pt x="627" y="119"/>
                  </a:lnTo>
                  <a:lnTo>
                    <a:pt x="601" y="132"/>
                  </a:lnTo>
                  <a:lnTo>
                    <a:pt x="580" y="153"/>
                  </a:lnTo>
                  <a:lnTo>
                    <a:pt x="561" y="222"/>
                  </a:lnTo>
                  <a:lnTo>
                    <a:pt x="521" y="222"/>
                  </a:lnTo>
                  <a:lnTo>
                    <a:pt x="529" y="185"/>
                  </a:lnTo>
                  <a:lnTo>
                    <a:pt x="529" y="151"/>
                  </a:lnTo>
                  <a:lnTo>
                    <a:pt x="521" y="113"/>
                  </a:lnTo>
                  <a:lnTo>
                    <a:pt x="521" y="92"/>
                  </a:lnTo>
                  <a:lnTo>
                    <a:pt x="511" y="76"/>
                  </a:lnTo>
                  <a:lnTo>
                    <a:pt x="495" y="63"/>
                  </a:lnTo>
                  <a:lnTo>
                    <a:pt x="410" y="37"/>
                  </a:lnTo>
                  <a:lnTo>
                    <a:pt x="323" y="18"/>
                  </a:lnTo>
                  <a:lnTo>
                    <a:pt x="236" y="5"/>
                  </a:lnTo>
                  <a:lnTo>
                    <a:pt x="146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48" name="Freeform 230"/>
            <p:cNvSpPr>
              <a:spLocks noChangeAspect="1"/>
            </p:cNvSpPr>
            <p:nvPr/>
          </p:nvSpPr>
          <p:spPr bwMode="auto">
            <a:xfrm rot="349371">
              <a:off x="3939" y="714"/>
              <a:ext cx="25" cy="30"/>
            </a:xfrm>
            <a:custGeom>
              <a:avLst/>
              <a:gdLst>
                <a:gd name="T0" fmla="*/ 1 w 45"/>
                <a:gd name="T1" fmla="*/ 0 h 71"/>
                <a:gd name="T2" fmla="*/ 1 w 45"/>
                <a:gd name="T3" fmla="*/ 0 h 71"/>
                <a:gd name="T4" fmla="*/ 1 w 45"/>
                <a:gd name="T5" fmla="*/ 0 h 71"/>
                <a:gd name="T6" fmla="*/ 1 w 45"/>
                <a:gd name="T7" fmla="*/ 0 h 71"/>
                <a:gd name="T8" fmla="*/ 1 w 45"/>
                <a:gd name="T9" fmla="*/ 0 h 71"/>
                <a:gd name="T10" fmla="*/ 1 w 45"/>
                <a:gd name="T11" fmla="*/ 0 h 71"/>
                <a:gd name="T12" fmla="*/ 1 w 45"/>
                <a:gd name="T13" fmla="*/ 0 h 71"/>
                <a:gd name="T14" fmla="*/ 1 w 45"/>
                <a:gd name="T15" fmla="*/ 0 h 71"/>
                <a:gd name="T16" fmla="*/ 1 w 45"/>
                <a:gd name="T17" fmla="*/ 0 h 71"/>
                <a:gd name="T18" fmla="*/ 0 w 45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1">
                  <a:moveTo>
                    <a:pt x="16" y="5"/>
                  </a:moveTo>
                  <a:lnTo>
                    <a:pt x="27" y="0"/>
                  </a:lnTo>
                  <a:lnTo>
                    <a:pt x="37" y="5"/>
                  </a:lnTo>
                  <a:lnTo>
                    <a:pt x="45" y="16"/>
                  </a:lnTo>
                  <a:lnTo>
                    <a:pt x="45" y="34"/>
                  </a:lnTo>
                  <a:lnTo>
                    <a:pt x="40" y="50"/>
                  </a:lnTo>
                  <a:lnTo>
                    <a:pt x="32" y="63"/>
                  </a:lnTo>
                  <a:lnTo>
                    <a:pt x="19" y="71"/>
                  </a:lnTo>
                  <a:lnTo>
                    <a:pt x="8" y="71"/>
                  </a:lnTo>
                  <a:lnTo>
                    <a:pt x="0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49" name="Freeform 231"/>
            <p:cNvSpPr>
              <a:spLocks noChangeAspect="1"/>
            </p:cNvSpPr>
            <p:nvPr/>
          </p:nvSpPr>
          <p:spPr bwMode="auto">
            <a:xfrm rot="349371">
              <a:off x="3563" y="661"/>
              <a:ext cx="8" cy="30"/>
            </a:xfrm>
            <a:custGeom>
              <a:avLst/>
              <a:gdLst>
                <a:gd name="T0" fmla="*/ 0 w 24"/>
                <a:gd name="T1" fmla="*/ 0 h 66"/>
                <a:gd name="T2" fmla="*/ 0 w 24"/>
                <a:gd name="T3" fmla="*/ 0 h 66"/>
                <a:gd name="T4" fmla="*/ 0 w 24"/>
                <a:gd name="T5" fmla="*/ 0 h 66"/>
                <a:gd name="T6" fmla="*/ 0 w 24"/>
                <a:gd name="T7" fmla="*/ 0 h 66"/>
                <a:gd name="T8" fmla="*/ 0 w 24"/>
                <a:gd name="T9" fmla="*/ 0 h 66"/>
                <a:gd name="T10" fmla="*/ 0 w 24"/>
                <a:gd name="T11" fmla="*/ 0 h 66"/>
                <a:gd name="T12" fmla="*/ 0 w 24"/>
                <a:gd name="T13" fmla="*/ 0 h 66"/>
                <a:gd name="T14" fmla="*/ 0 w 24"/>
                <a:gd name="T15" fmla="*/ 0 h 66"/>
                <a:gd name="T16" fmla="*/ 0 w 24"/>
                <a:gd name="T17" fmla="*/ 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66">
                  <a:moveTo>
                    <a:pt x="24" y="3"/>
                  </a:moveTo>
                  <a:lnTo>
                    <a:pt x="16" y="0"/>
                  </a:lnTo>
                  <a:lnTo>
                    <a:pt x="8" y="5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8" y="61"/>
                  </a:lnTo>
                  <a:lnTo>
                    <a:pt x="16" y="66"/>
                  </a:lnTo>
                  <a:lnTo>
                    <a:pt x="24" y="6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50" name="Freeform 232"/>
            <p:cNvSpPr>
              <a:spLocks noChangeAspect="1"/>
            </p:cNvSpPr>
            <p:nvPr/>
          </p:nvSpPr>
          <p:spPr bwMode="auto">
            <a:xfrm rot="349371">
              <a:off x="3589" y="638"/>
              <a:ext cx="0" cy="53"/>
            </a:xfrm>
            <a:custGeom>
              <a:avLst/>
              <a:gdLst>
                <a:gd name="T0" fmla="*/ 1 w 2"/>
                <a:gd name="T1" fmla="*/ 0 h 105"/>
                <a:gd name="T2" fmla="*/ 1 w 2"/>
                <a:gd name="T3" fmla="*/ 1 h 105"/>
                <a:gd name="T4" fmla="*/ 1 w 2"/>
                <a:gd name="T5" fmla="*/ 1 h 105"/>
                <a:gd name="T6" fmla="*/ 0 w 2"/>
                <a:gd name="T7" fmla="*/ 1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5">
                  <a:moveTo>
                    <a:pt x="2" y="0"/>
                  </a:moveTo>
                  <a:lnTo>
                    <a:pt x="2" y="34"/>
                  </a:lnTo>
                  <a:lnTo>
                    <a:pt x="2" y="71"/>
                  </a:lnTo>
                  <a:lnTo>
                    <a:pt x="0" y="10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51" name="Freeform 233"/>
            <p:cNvSpPr>
              <a:spLocks noChangeAspect="1"/>
            </p:cNvSpPr>
            <p:nvPr/>
          </p:nvSpPr>
          <p:spPr bwMode="auto">
            <a:xfrm rot="349371">
              <a:off x="3738" y="638"/>
              <a:ext cx="70" cy="76"/>
            </a:xfrm>
            <a:custGeom>
              <a:avLst/>
              <a:gdLst>
                <a:gd name="T0" fmla="*/ 1 w 108"/>
                <a:gd name="T1" fmla="*/ 0 h 156"/>
                <a:gd name="T2" fmla="*/ 0 w 108"/>
                <a:gd name="T3" fmla="*/ 0 h 156"/>
                <a:gd name="T4" fmla="*/ 0 w 108"/>
                <a:gd name="T5" fmla="*/ 0 h 156"/>
                <a:gd name="T6" fmla="*/ 1 w 108"/>
                <a:gd name="T7" fmla="*/ 0 h 156"/>
                <a:gd name="T8" fmla="*/ 1 w 108"/>
                <a:gd name="T9" fmla="*/ 0 h 156"/>
                <a:gd name="T10" fmla="*/ 1 w 108"/>
                <a:gd name="T11" fmla="*/ 0 h 156"/>
                <a:gd name="T12" fmla="*/ 1 w 108"/>
                <a:gd name="T13" fmla="*/ 0 h 156"/>
                <a:gd name="T14" fmla="*/ 1 w 108"/>
                <a:gd name="T15" fmla="*/ 0 h 156"/>
                <a:gd name="T16" fmla="*/ 1 w 108"/>
                <a:gd name="T17" fmla="*/ 0 h 156"/>
                <a:gd name="T18" fmla="*/ 1 w 108"/>
                <a:gd name="T19" fmla="*/ 0 h 156"/>
                <a:gd name="T20" fmla="*/ 1 w 108"/>
                <a:gd name="T21" fmla="*/ 0 h 156"/>
                <a:gd name="T22" fmla="*/ 1 w 108"/>
                <a:gd name="T23" fmla="*/ 0 h 156"/>
                <a:gd name="T24" fmla="*/ 1 w 108"/>
                <a:gd name="T25" fmla="*/ 0 h 156"/>
                <a:gd name="T26" fmla="*/ 1 w 108"/>
                <a:gd name="T27" fmla="*/ 0 h 156"/>
                <a:gd name="T28" fmla="*/ 1 w 108"/>
                <a:gd name="T29" fmla="*/ 0 h 156"/>
                <a:gd name="T30" fmla="*/ 1 w 108"/>
                <a:gd name="T31" fmla="*/ 0 h 156"/>
                <a:gd name="T32" fmla="*/ 1 w 108"/>
                <a:gd name="T33" fmla="*/ 0 h 156"/>
                <a:gd name="T34" fmla="*/ 1 w 108"/>
                <a:gd name="T35" fmla="*/ 0 h 156"/>
                <a:gd name="T36" fmla="*/ 1 w 108"/>
                <a:gd name="T37" fmla="*/ 0 h 1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8" h="156">
                  <a:moveTo>
                    <a:pt x="5" y="95"/>
                  </a:moveTo>
                  <a:lnTo>
                    <a:pt x="0" y="69"/>
                  </a:lnTo>
                  <a:lnTo>
                    <a:pt x="0" y="42"/>
                  </a:lnTo>
                  <a:lnTo>
                    <a:pt x="5" y="21"/>
                  </a:lnTo>
                  <a:lnTo>
                    <a:pt x="18" y="8"/>
                  </a:lnTo>
                  <a:lnTo>
                    <a:pt x="34" y="0"/>
                  </a:lnTo>
                  <a:lnTo>
                    <a:pt x="53" y="5"/>
                  </a:lnTo>
                  <a:lnTo>
                    <a:pt x="71" y="16"/>
                  </a:lnTo>
                  <a:lnTo>
                    <a:pt x="87" y="37"/>
                  </a:lnTo>
                  <a:lnTo>
                    <a:pt x="100" y="61"/>
                  </a:lnTo>
                  <a:lnTo>
                    <a:pt x="108" y="87"/>
                  </a:lnTo>
                  <a:lnTo>
                    <a:pt x="108" y="114"/>
                  </a:lnTo>
                  <a:lnTo>
                    <a:pt x="100" y="135"/>
                  </a:lnTo>
                  <a:lnTo>
                    <a:pt x="87" y="151"/>
                  </a:lnTo>
                  <a:lnTo>
                    <a:pt x="71" y="156"/>
                  </a:lnTo>
                  <a:lnTo>
                    <a:pt x="53" y="153"/>
                  </a:lnTo>
                  <a:lnTo>
                    <a:pt x="34" y="140"/>
                  </a:lnTo>
                  <a:lnTo>
                    <a:pt x="18" y="122"/>
                  </a:lnTo>
                  <a:lnTo>
                    <a:pt x="5" y="9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52" name="Freeform 234"/>
            <p:cNvSpPr>
              <a:spLocks noChangeAspect="1"/>
            </p:cNvSpPr>
            <p:nvPr/>
          </p:nvSpPr>
          <p:spPr bwMode="auto">
            <a:xfrm rot="349371">
              <a:off x="3738" y="645"/>
              <a:ext cx="43" cy="38"/>
            </a:xfrm>
            <a:custGeom>
              <a:avLst/>
              <a:gdLst>
                <a:gd name="T0" fmla="*/ 1 w 61"/>
                <a:gd name="T1" fmla="*/ 0 h 87"/>
                <a:gd name="T2" fmla="*/ 0 w 61"/>
                <a:gd name="T3" fmla="*/ 0 h 87"/>
                <a:gd name="T4" fmla="*/ 0 w 61"/>
                <a:gd name="T5" fmla="*/ 0 h 87"/>
                <a:gd name="T6" fmla="*/ 1 w 61"/>
                <a:gd name="T7" fmla="*/ 0 h 87"/>
                <a:gd name="T8" fmla="*/ 1 w 61"/>
                <a:gd name="T9" fmla="*/ 0 h 87"/>
                <a:gd name="T10" fmla="*/ 1 w 61"/>
                <a:gd name="T11" fmla="*/ 0 h 87"/>
                <a:gd name="T12" fmla="*/ 1 w 61"/>
                <a:gd name="T13" fmla="*/ 0 h 87"/>
                <a:gd name="T14" fmla="*/ 1 w 61"/>
                <a:gd name="T15" fmla="*/ 0 h 87"/>
                <a:gd name="T16" fmla="*/ 1 w 61"/>
                <a:gd name="T17" fmla="*/ 0 h 87"/>
                <a:gd name="T18" fmla="*/ 1 w 61"/>
                <a:gd name="T19" fmla="*/ 0 h 87"/>
                <a:gd name="T20" fmla="*/ 1 w 61"/>
                <a:gd name="T21" fmla="*/ 0 h 87"/>
                <a:gd name="T22" fmla="*/ 1 w 61"/>
                <a:gd name="T23" fmla="*/ 0 h 87"/>
                <a:gd name="T24" fmla="*/ 1 w 61"/>
                <a:gd name="T25" fmla="*/ 0 h 87"/>
                <a:gd name="T26" fmla="*/ 1 w 61"/>
                <a:gd name="T27" fmla="*/ 0 h 87"/>
                <a:gd name="T28" fmla="*/ 1 w 61"/>
                <a:gd name="T29" fmla="*/ 0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" h="87">
                  <a:moveTo>
                    <a:pt x="3" y="53"/>
                  </a:moveTo>
                  <a:lnTo>
                    <a:pt x="0" y="34"/>
                  </a:lnTo>
                  <a:lnTo>
                    <a:pt x="0" y="16"/>
                  </a:lnTo>
                  <a:lnTo>
                    <a:pt x="8" y="5"/>
                  </a:lnTo>
                  <a:lnTo>
                    <a:pt x="21" y="0"/>
                  </a:lnTo>
                  <a:lnTo>
                    <a:pt x="35" y="5"/>
                  </a:lnTo>
                  <a:lnTo>
                    <a:pt x="48" y="16"/>
                  </a:lnTo>
                  <a:lnTo>
                    <a:pt x="56" y="34"/>
                  </a:lnTo>
                  <a:lnTo>
                    <a:pt x="61" y="53"/>
                  </a:lnTo>
                  <a:lnTo>
                    <a:pt x="58" y="71"/>
                  </a:lnTo>
                  <a:lnTo>
                    <a:pt x="50" y="82"/>
                  </a:lnTo>
                  <a:lnTo>
                    <a:pt x="40" y="87"/>
                  </a:lnTo>
                  <a:lnTo>
                    <a:pt x="24" y="82"/>
                  </a:lnTo>
                  <a:lnTo>
                    <a:pt x="13" y="71"/>
                  </a:lnTo>
                  <a:lnTo>
                    <a:pt x="3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53" name="Freeform 235"/>
            <p:cNvSpPr>
              <a:spLocks noChangeAspect="1"/>
            </p:cNvSpPr>
            <p:nvPr/>
          </p:nvSpPr>
          <p:spPr bwMode="auto">
            <a:xfrm rot="349371">
              <a:off x="3747" y="645"/>
              <a:ext cx="25" cy="31"/>
            </a:xfrm>
            <a:custGeom>
              <a:avLst/>
              <a:gdLst>
                <a:gd name="T0" fmla="*/ 1 w 37"/>
                <a:gd name="T1" fmla="*/ 1 h 50"/>
                <a:gd name="T2" fmla="*/ 0 w 37"/>
                <a:gd name="T3" fmla="*/ 1 h 50"/>
                <a:gd name="T4" fmla="*/ 1 w 37"/>
                <a:gd name="T5" fmla="*/ 1 h 50"/>
                <a:gd name="T6" fmla="*/ 1 w 37"/>
                <a:gd name="T7" fmla="*/ 0 h 50"/>
                <a:gd name="T8" fmla="*/ 1 w 37"/>
                <a:gd name="T9" fmla="*/ 0 h 50"/>
                <a:gd name="T10" fmla="*/ 1 w 37"/>
                <a:gd name="T11" fmla="*/ 1 h 50"/>
                <a:gd name="T12" fmla="*/ 1 w 37"/>
                <a:gd name="T13" fmla="*/ 1 h 50"/>
                <a:gd name="T14" fmla="*/ 1 w 37"/>
                <a:gd name="T15" fmla="*/ 1 h 50"/>
                <a:gd name="T16" fmla="*/ 1 w 37"/>
                <a:gd name="T17" fmla="*/ 1 h 50"/>
                <a:gd name="T18" fmla="*/ 1 w 37"/>
                <a:gd name="T19" fmla="*/ 1 h 50"/>
                <a:gd name="T20" fmla="*/ 1 w 37"/>
                <a:gd name="T21" fmla="*/ 1 h 50"/>
                <a:gd name="T22" fmla="*/ 1 w 37"/>
                <a:gd name="T23" fmla="*/ 1 h 50"/>
                <a:gd name="T24" fmla="*/ 1 w 37"/>
                <a:gd name="T25" fmla="*/ 1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50">
                  <a:moveTo>
                    <a:pt x="3" y="31"/>
                  </a:moveTo>
                  <a:lnTo>
                    <a:pt x="0" y="16"/>
                  </a:lnTo>
                  <a:lnTo>
                    <a:pt x="3" y="5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9" y="8"/>
                  </a:lnTo>
                  <a:lnTo>
                    <a:pt x="37" y="18"/>
                  </a:lnTo>
                  <a:lnTo>
                    <a:pt x="37" y="31"/>
                  </a:lnTo>
                  <a:lnTo>
                    <a:pt x="37" y="45"/>
                  </a:lnTo>
                  <a:lnTo>
                    <a:pt x="29" y="50"/>
                  </a:lnTo>
                  <a:lnTo>
                    <a:pt x="19" y="50"/>
                  </a:lnTo>
                  <a:lnTo>
                    <a:pt x="11" y="42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54" name="Freeform 236"/>
            <p:cNvSpPr>
              <a:spLocks noChangeAspect="1"/>
            </p:cNvSpPr>
            <p:nvPr/>
          </p:nvSpPr>
          <p:spPr bwMode="auto">
            <a:xfrm rot="349371">
              <a:off x="3607" y="630"/>
              <a:ext cx="61" cy="61"/>
            </a:xfrm>
            <a:custGeom>
              <a:avLst/>
              <a:gdLst>
                <a:gd name="T0" fmla="*/ 1 w 87"/>
                <a:gd name="T1" fmla="*/ 1 h 121"/>
                <a:gd name="T2" fmla="*/ 1 w 87"/>
                <a:gd name="T3" fmla="*/ 1 h 121"/>
                <a:gd name="T4" fmla="*/ 1 w 87"/>
                <a:gd name="T5" fmla="*/ 1 h 121"/>
                <a:gd name="T6" fmla="*/ 1 w 87"/>
                <a:gd name="T7" fmla="*/ 1 h 121"/>
                <a:gd name="T8" fmla="*/ 1 w 87"/>
                <a:gd name="T9" fmla="*/ 0 h 121"/>
                <a:gd name="T10" fmla="*/ 1 w 87"/>
                <a:gd name="T11" fmla="*/ 0 h 121"/>
                <a:gd name="T12" fmla="*/ 1 w 87"/>
                <a:gd name="T13" fmla="*/ 1 h 121"/>
                <a:gd name="T14" fmla="*/ 1 w 87"/>
                <a:gd name="T15" fmla="*/ 1 h 121"/>
                <a:gd name="T16" fmla="*/ 1 w 87"/>
                <a:gd name="T17" fmla="*/ 1 h 121"/>
                <a:gd name="T18" fmla="*/ 0 w 87"/>
                <a:gd name="T19" fmla="*/ 1 h 121"/>
                <a:gd name="T20" fmla="*/ 0 w 87"/>
                <a:gd name="T21" fmla="*/ 1 h 121"/>
                <a:gd name="T22" fmla="*/ 1 w 87"/>
                <a:gd name="T23" fmla="*/ 1 h 121"/>
                <a:gd name="T24" fmla="*/ 1 w 87"/>
                <a:gd name="T25" fmla="*/ 1 h 121"/>
                <a:gd name="T26" fmla="*/ 1 w 87"/>
                <a:gd name="T27" fmla="*/ 1 h 121"/>
                <a:gd name="T28" fmla="*/ 1 w 87"/>
                <a:gd name="T29" fmla="*/ 1 h 121"/>
                <a:gd name="T30" fmla="*/ 1 w 87"/>
                <a:gd name="T31" fmla="*/ 1 h 121"/>
                <a:gd name="T32" fmla="*/ 1 w 87"/>
                <a:gd name="T33" fmla="*/ 1 h 1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7" h="121">
                  <a:moveTo>
                    <a:pt x="82" y="74"/>
                  </a:moveTo>
                  <a:lnTo>
                    <a:pt x="87" y="50"/>
                  </a:lnTo>
                  <a:lnTo>
                    <a:pt x="85" y="29"/>
                  </a:lnTo>
                  <a:lnTo>
                    <a:pt x="77" y="10"/>
                  </a:lnTo>
                  <a:lnTo>
                    <a:pt x="66" y="0"/>
                  </a:lnTo>
                  <a:lnTo>
                    <a:pt x="48" y="0"/>
                  </a:lnTo>
                  <a:lnTo>
                    <a:pt x="32" y="7"/>
                  </a:lnTo>
                  <a:lnTo>
                    <a:pt x="16" y="23"/>
                  </a:lnTo>
                  <a:lnTo>
                    <a:pt x="5" y="47"/>
                  </a:lnTo>
                  <a:lnTo>
                    <a:pt x="0" y="71"/>
                  </a:lnTo>
                  <a:lnTo>
                    <a:pt x="0" y="92"/>
                  </a:lnTo>
                  <a:lnTo>
                    <a:pt x="8" y="111"/>
                  </a:lnTo>
                  <a:lnTo>
                    <a:pt x="21" y="119"/>
                  </a:lnTo>
                  <a:lnTo>
                    <a:pt x="37" y="121"/>
                  </a:lnTo>
                  <a:lnTo>
                    <a:pt x="56" y="113"/>
                  </a:lnTo>
                  <a:lnTo>
                    <a:pt x="69" y="95"/>
                  </a:lnTo>
                  <a:lnTo>
                    <a:pt x="82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55" name="Freeform 237"/>
            <p:cNvSpPr>
              <a:spLocks noChangeAspect="1"/>
            </p:cNvSpPr>
            <p:nvPr/>
          </p:nvSpPr>
          <p:spPr bwMode="auto">
            <a:xfrm rot="349371">
              <a:off x="3624" y="630"/>
              <a:ext cx="35" cy="38"/>
            </a:xfrm>
            <a:custGeom>
              <a:avLst/>
              <a:gdLst>
                <a:gd name="T0" fmla="*/ 1 w 48"/>
                <a:gd name="T1" fmla="*/ 1 h 69"/>
                <a:gd name="T2" fmla="*/ 1 w 48"/>
                <a:gd name="T3" fmla="*/ 1 h 69"/>
                <a:gd name="T4" fmla="*/ 1 w 48"/>
                <a:gd name="T5" fmla="*/ 1 h 69"/>
                <a:gd name="T6" fmla="*/ 1 w 48"/>
                <a:gd name="T7" fmla="*/ 0 h 69"/>
                <a:gd name="T8" fmla="*/ 1 w 48"/>
                <a:gd name="T9" fmla="*/ 1 h 69"/>
                <a:gd name="T10" fmla="*/ 1 w 48"/>
                <a:gd name="T11" fmla="*/ 1 h 69"/>
                <a:gd name="T12" fmla="*/ 1 w 48"/>
                <a:gd name="T13" fmla="*/ 1 h 69"/>
                <a:gd name="T14" fmla="*/ 0 w 48"/>
                <a:gd name="T15" fmla="*/ 1 h 69"/>
                <a:gd name="T16" fmla="*/ 1 w 48"/>
                <a:gd name="T17" fmla="*/ 1 h 69"/>
                <a:gd name="T18" fmla="*/ 1 w 48"/>
                <a:gd name="T19" fmla="*/ 1 h 69"/>
                <a:gd name="T20" fmla="*/ 1 w 48"/>
                <a:gd name="T21" fmla="*/ 1 h 69"/>
                <a:gd name="T22" fmla="*/ 1 w 48"/>
                <a:gd name="T23" fmla="*/ 1 h 69"/>
                <a:gd name="T24" fmla="*/ 1 w 48"/>
                <a:gd name="T25" fmla="*/ 1 h 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69">
                  <a:moveTo>
                    <a:pt x="45" y="42"/>
                  </a:moveTo>
                  <a:lnTo>
                    <a:pt x="48" y="24"/>
                  </a:lnTo>
                  <a:lnTo>
                    <a:pt x="45" y="10"/>
                  </a:lnTo>
                  <a:lnTo>
                    <a:pt x="35" y="0"/>
                  </a:lnTo>
                  <a:lnTo>
                    <a:pt x="24" y="2"/>
                  </a:lnTo>
                  <a:lnTo>
                    <a:pt x="11" y="10"/>
                  </a:lnTo>
                  <a:lnTo>
                    <a:pt x="3" y="26"/>
                  </a:lnTo>
                  <a:lnTo>
                    <a:pt x="0" y="45"/>
                  </a:lnTo>
                  <a:lnTo>
                    <a:pt x="3" y="58"/>
                  </a:lnTo>
                  <a:lnTo>
                    <a:pt x="11" y="69"/>
                  </a:lnTo>
                  <a:lnTo>
                    <a:pt x="24" y="66"/>
                  </a:lnTo>
                  <a:lnTo>
                    <a:pt x="35" y="58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56" name="Freeform 238"/>
            <p:cNvSpPr>
              <a:spLocks noChangeAspect="1"/>
            </p:cNvSpPr>
            <p:nvPr/>
          </p:nvSpPr>
          <p:spPr bwMode="auto">
            <a:xfrm rot="349371">
              <a:off x="3641" y="638"/>
              <a:ext cx="18" cy="15"/>
            </a:xfrm>
            <a:custGeom>
              <a:avLst/>
              <a:gdLst>
                <a:gd name="T0" fmla="*/ 1 w 29"/>
                <a:gd name="T1" fmla="*/ 0 h 42"/>
                <a:gd name="T2" fmla="*/ 1 w 29"/>
                <a:gd name="T3" fmla="*/ 0 h 42"/>
                <a:gd name="T4" fmla="*/ 1 w 29"/>
                <a:gd name="T5" fmla="*/ 0 h 42"/>
                <a:gd name="T6" fmla="*/ 1 w 29"/>
                <a:gd name="T7" fmla="*/ 0 h 42"/>
                <a:gd name="T8" fmla="*/ 1 w 29"/>
                <a:gd name="T9" fmla="*/ 0 h 42"/>
                <a:gd name="T10" fmla="*/ 1 w 29"/>
                <a:gd name="T11" fmla="*/ 0 h 42"/>
                <a:gd name="T12" fmla="*/ 0 w 29"/>
                <a:gd name="T13" fmla="*/ 0 h 42"/>
                <a:gd name="T14" fmla="*/ 1 w 29"/>
                <a:gd name="T15" fmla="*/ 0 h 42"/>
                <a:gd name="T16" fmla="*/ 1 w 29"/>
                <a:gd name="T17" fmla="*/ 0 h 42"/>
                <a:gd name="T18" fmla="*/ 1 w 29"/>
                <a:gd name="T19" fmla="*/ 0 h 42"/>
                <a:gd name="T20" fmla="*/ 1 w 29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2">
                  <a:moveTo>
                    <a:pt x="29" y="24"/>
                  </a:moveTo>
                  <a:lnTo>
                    <a:pt x="29" y="13"/>
                  </a:lnTo>
                  <a:lnTo>
                    <a:pt x="27" y="3"/>
                  </a:lnTo>
                  <a:lnTo>
                    <a:pt x="19" y="0"/>
                  </a:lnTo>
                  <a:lnTo>
                    <a:pt x="8" y="5"/>
                  </a:lnTo>
                  <a:lnTo>
                    <a:pt x="3" y="16"/>
                  </a:lnTo>
                  <a:lnTo>
                    <a:pt x="0" y="29"/>
                  </a:lnTo>
                  <a:lnTo>
                    <a:pt x="6" y="40"/>
                  </a:lnTo>
                  <a:lnTo>
                    <a:pt x="14" y="42"/>
                  </a:lnTo>
                  <a:lnTo>
                    <a:pt x="22" y="37"/>
                  </a:lnTo>
                  <a:lnTo>
                    <a:pt x="29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57" name="Freeform 239"/>
            <p:cNvSpPr>
              <a:spLocks noChangeAspect="1"/>
            </p:cNvSpPr>
            <p:nvPr/>
          </p:nvSpPr>
          <p:spPr bwMode="auto">
            <a:xfrm rot="349371">
              <a:off x="3571" y="676"/>
              <a:ext cx="106" cy="53"/>
            </a:xfrm>
            <a:custGeom>
              <a:avLst/>
              <a:gdLst>
                <a:gd name="T0" fmla="*/ 1 w 149"/>
                <a:gd name="T1" fmla="*/ 0 h 111"/>
                <a:gd name="T2" fmla="*/ 1 w 149"/>
                <a:gd name="T3" fmla="*/ 0 h 111"/>
                <a:gd name="T4" fmla="*/ 1 w 149"/>
                <a:gd name="T5" fmla="*/ 0 h 111"/>
                <a:gd name="T6" fmla="*/ 1 w 149"/>
                <a:gd name="T7" fmla="*/ 0 h 111"/>
                <a:gd name="T8" fmla="*/ 1 w 149"/>
                <a:gd name="T9" fmla="*/ 0 h 111"/>
                <a:gd name="T10" fmla="*/ 1 w 149"/>
                <a:gd name="T11" fmla="*/ 0 h 111"/>
                <a:gd name="T12" fmla="*/ 0 w 149"/>
                <a:gd name="T13" fmla="*/ 0 h 111"/>
                <a:gd name="T14" fmla="*/ 0 w 149"/>
                <a:gd name="T15" fmla="*/ 0 h 111"/>
                <a:gd name="T16" fmla="*/ 1 w 149"/>
                <a:gd name="T17" fmla="*/ 0 h 111"/>
                <a:gd name="T18" fmla="*/ 1 w 149"/>
                <a:gd name="T19" fmla="*/ 0 h 111"/>
                <a:gd name="T20" fmla="*/ 1 w 149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111">
                  <a:moveTo>
                    <a:pt x="149" y="0"/>
                  </a:moveTo>
                  <a:lnTo>
                    <a:pt x="138" y="16"/>
                  </a:lnTo>
                  <a:lnTo>
                    <a:pt x="98" y="14"/>
                  </a:lnTo>
                  <a:lnTo>
                    <a:pt x="61" y="16"/>
                  </a:lnTo>
                  <a:lnTo>
                    <a:pt x="21" y="27"/>
                  </a:lnTo>
                  <a:lnTo>
                    <a:pt x="8" y="35"/>
                  </a:lnTo>
                  <a:lnTo>
                    <a:pt x="0" y="48"/>
                  </a:lnTo>
                  <a:lnTo>
                    <a:pt x="0" y="64"/>
                  </a:lnTo>
                  <a:lnTo>
                    <a:pt x="8" y="77"/>
                  </a:lnTo>
                  <a:lnTo>
                    <a:pt x="21" y="85"/>
                  </a:lnTo>
                  <a:lnTo>
                    <a:pt x="80" y="11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58" name="Freeform 240"/>
            <p:cNvSpPr>
              <a:spLocks noChangeAspect="1"/>
            </p:cNvSpPr>
            <p:nvPr/>
          </p:nvSpPr>
          <p:spPr bwMode="auto">
            <a:xfrm rot="349371">
              <a:off x="3616" y="752"/>
              <a:ext cx="156" cy="61"/>
            </a:xfrm>
            <a:custGeom>
              <a:avLst/>
              <a:gdLst>
                <a:gd name="T0" fmla="*/ 0 w 230"/>
                <a:gd name="T1" fmla="*/ 0 h 137"/>
                <a:gd name="T2" fmla="*/ 1 w 230"/>
                <a:gd name="T3" fmla="*/ 0 h 137"/>
                <a:gd name="T4" fmla="*/ 1 w 230"/>
                <a:gd name="T5" fmla="*/ 0 h 137"/>
                <a:gd name="T6" fmla="*/ 1 w 230"/>
                <a:gd name="T7" fmla="*/ 0 h 137"/>
                <a:gd name="T8" fmla="*/ 1 w 230"/>
                <a:gd name="T9" fmla="*/ 0 h 137"/>
                <a:gd name="T10" fmla="*/ 1 w 230"/>
                <a:gd name="T11" fmla="*/ 0 h 137"/>
                <a:gd name="T12" fmla="*/ 1 w 230"/>
                <a:gd name="T13" fmla="*/ 0 h 137"/>
                <a:gd name="T14" fmla="*/ 1 w 230"/>
                <a:gd name="T15" fmla="*/ 0 h 137"/>
                <a:gd name="T16" fmla="*/ 1 w 230"/>
                <a:gd name="T17" fmla="*/ 0 h 137"/>
                <a:gd name="T18" fmla="*/ 1 w 230"/>
                <a:gd name="T19" fmla="*/ 0 h 137"/>
                <a:gd name="T20" fmla="*/ 1 w 230"/>
                <a:gd name="T21" fmla="*/ 0 h 137"/>
                <a:gd name="T22" fmla="*/ 1 w 230"/>
                <a:gd name="T23" fmla="*/ 0 h 137"/>
                <a:gd name="T24" fmla="*/ 1 w 230"/>
                <a:gd name="T25" fmla="*/ 0 h 137"/>
                <a:gd name="T26" fmla="*/ 1 w 230"/>
                <a:gd name="T27" fmla="*/ 0 h 137"/>
                <a:gd name="T28" fmla="*/ 0 w 230"/>
                <a:gd name="T29" fmla="*/ 0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0" h="137">
                  <a:moveTo>
                    <a:pt x="0" y="50"/>
                  </a:moveTo>
                  <a:lnTo>
                    <a:pt x="47" y="31"/>
                  </a:lnTo>
                  <a:lnTo>
                    <a:pt x="98" y="15"/>
                  </a:lnTo>
                  <a:lnTo>
                    <a:pt x="164" y="5"/>
                  </a:lnTo>
                  <a:lnTo>
                    <a:pt x="230" y="0"/>
                  </a:lnTo>
                  <a:lnTo>
                    <a:pt x="222" y="39"/>
                  </a:lnTo>
                  <a:lnTo>
                    <a:pt x="206" y="74"/>
                  </a:lnTo>
                  <a:lnTo>
                    <a:pt x="185" y="103"/>
                  </a:lnTo>
                  <a:lnTo>
                    <a:pt x="158" y="124"/>
                  </a:lnTo>
                  <a:lnTo>
                    <a:pt x="129" y="135"/>
                  </a:lnTo>
                  <a:lnTo>
                    <a:pt x="98" y="137"/>
                  </a:lnTo>
                  <a:lnTo>
                    <a:pt x="69" y="129"/>
                  </a:lnTo>
                  <a:lnTo>
                    <a:pt x="42" y="111"/>
                  </a:lnTo>
                  <a:lnTo>
                    <a:pt x="18" y="84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59" name="Freeform 241"/>
            <p:cNvSpPr>
              <a:spLocks noChangeAspect="1"/>
            </p:cNvSpPr>
            <p:nvPr/>
          </p:nvSpPr>
          <p:spPr bwMode="auto">
            <a:xfrm rot="349371">
              <a:off x="3851" y="630"/>
              <a:ext cx="131" cy="84"/>
            </a:xfrm>
            <a:custGeom>
              <a:avLst/>
              <a:gdLst>
                <a:gd name="T0" fmla="*/ 0 w 185"/>
                <a:gd name="T1" fmla="*/ 0 h 172"/>
                <a:gd name="T2" fmla="*/ 1 w 185"/>
                <a:gd name="T3" fmla="*/ 0 h 172"/>
                <a:gd name="T4" fmla="*/ 1 w 185"/>
                <a:gd name="T5" fmla="*/ 0 h 172"/>
                <a:gd name="T6" fmla="*/ 1 w 185"/>
                <a:gd name="T7" fmla="*/ 0 h 172"/>
                <a:gd name="T8" fmla="*/ 1 w 185"/>
                <a:gd name="T9" fmla="*/ 0 h 172"/>
                <a:gd name="T10" fmla="*/ 1 w 185"/>
                <a:gd name="T11" fmla="*/ 0 h 172"/>
                <a:gd name="T12" fmla="*/ 1 w 185"/>
                <a:gd name="T13" fmla="*/ 0 h 172"/>
                <a:gd name="T14" fmla="*/ 1 w 185"/>
                <a:gd name="T15" fmla="*/ 0 h 172"/>
                <a:gd name="T16" fmla="*/ 1 w 185"/>
                <a:gd name="T17" fmla="*/ 0 h 172"/>
                <a:gd name="T18" fmla="*/ 1 w 185"/>
                <a:gd name="T19" fmla="*/ 0 h 172"/>
                <a:gd name="T20" fmla="*/ 1 w 185"/>
                <a:gd name="T21" fmla="*/ 0 h 172"/>
                <a:gd name="T22" fmla="*/ 1 w 185"/>
                <a:gd name="T23" fmla="*/ 0 h 172"/>
                <a:gd name="T24" fmla="*/ 1 w 185"/>
                <a:gd name="T25" fmla="*/ 0 h 172"/>
                <a:gd name="T26" fmla="*/ 0 w 185"/>
                <a:gd name="T27" fmla="*/ 0 h 1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5" h="172">
                  <a:moveTo>
                    <a:pt x="0" y="0"/>
                  </a:moveTo>
                  <a:lnTo>
                    <a:pt x="24" y="8"/>
                  </a:lnTo>
                  <a:lnTo>
                    <a:pt x="42" y="24"/>
                  </a:lnTo>
                  <a:lnTo>
                    <a:pt x="50" y="45"/>
                  </a:lnTo>
                  <a:lnTo>
                    <a:pt x="58" y="85"/>
                  </a:lnTo>
                  <a:lnTo>
                    <a:pt x="58" y="125"/>
                  </a:lnTo>
                  <a:lnTo>
                    <a:pt x="50" y="164"/>
                  </a:lnTo>
                  <a:lnTo>
                    <a:pt x="98" y="172"/>
                  </a:lnTo>
                  <a:lnTo>
                    <a:pt x="103" y="143"/>
                  </a:lnTo>
                  <a:lnTo>
                    <a:pt x="117" y="114"/>
                  </a:lnTo>
                  <a:lnTo>
                    <a:pt x="135" y="90"/>
                  </a:lnTo>
                  <a:lnTo>
                    <a:pt x="159" y="72"/>
                  </a:lnTo>
                  <a:lnTo>
                    <a:pt x="185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60" name="Freeform 242"/>
            <p:cNvSpPr>
              <a:spLocks noChangeAspect="1"/>
            </p:cNvSpPr>
            <p:nvPr/>
          </p:nvSpPr>
          <p:spPr bwMode="auto">
            <a:xfrm rot="349371">
              <a:off x="3641" y="783"/>
              <a:ext cx="97" cy="30"/>
            </a:xfrm>
            <a:custGeom>
              <a:avLst/>
              <a:gdLst>
                <a:gd name="T0" fmla="*/ 1 w 146"/>
                <a:gd name="T1" fmla="*/ 0 h 74"/>
                <a:gd name="T2" fmla="*/ 1 w 146"/>
                <a:gd name="T3" fmla="*/ 0 h 74"/>
                <a:gd name="T4" fmla="*/ 1 w 146"/>
                <a:gd name="T5" fmla="*/ 0 h 74"/>
                <a:gd name="T6" fmla="*/ 1 w 146"/>
                <a:gd name="T7" fmla="*/ 0 h 74"/>
                <a:gd name="T8" fmla="*/ 1 w 146"/>
                <a:gd name="T9" fmla="*/ 0 h 74"/>
                <a:gd name="T10" fmla="*/ 0 w 146"/>
                <a:gd name="T11" fmla="*/ 0 h 74"/>
                <a:gd name="T12" fmla="*/ 1 w 146"/>
                <a:gd name="T13" fmla="*/ 0 h 74"/>
                <a:gd name="T14" fmla="*/ 1 w 146"/>
                <a:gd name="T15" fmla="*/ 0 h 74"/>
                <a:gd name="T16" fmla="*/ 1 w 146"/>
                <a:gd name="T17" fmla="*/ 0 h 74"/>
                <a:gd name="T18" fmla="*/ 1 w 146"/>
                <a:gd name="T19" fmla="*/ 0 h 74"/>
                <a:gd name="T20" fmla="*/ 1 w 146"/>
                <a:gd name="T21" fmla="*/ 0 h 74"/>
                <a:gd name="T22" fmla="*/ 1 w 146"/>
                <a:gd name="T23" fmla="*/ 0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74">
                  <a:moveTo>
                    <a:pt x="146" y="40"/>
                  </a:moveTo>
                  <a:lnTo>
                    <a:pt x="119" y="19"/>
                  </a:lnTo>
                  <a:lnTo>
                    <a:pt x="90" y="3"/>
                  </a:lnTo>
                  <a:lnTo>
                    <a:pt x="61" y="0"/>
                  </a:lnTo>
                  <a:lnTo>
                    <a:pt x="29" y="5"/>
                  </a:lnTo>
                  <a:lnTo>
                    <a:pt x="0" y="19"/>
                  </a:lnTo>
                  <a:lnTo>
                    <a:pt x="24" y="48"/>
                  </a:lnTo>
                  <a:lnTo>
                    <a:pt x="48" y="64"/>
                  </a:lnTo>
                  <a:lnTo>
                    <a:pt x="72" y="74"/>
                  </a:lnTo>
                  <a:lnTo>
                    <a:pt x="98" y="72"/>
                  </a:lnTo>
                  <a:lnTo>
                    <a:pt x="125" y="61"/>
                  </a:lnTo>
                  <a:lnTo>
                    <a:pt x="146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5661" name="Group 243"/>
            <p:cNvGrpSpPr>
              <a:grpSpLocks noChangeAspect="1"/>
            </p:cNvGrpSpPr>
            <p:nvPr/>
          </p:nvGrpSpPr>
          <p:grpSpPr bwMode="auto">
            <a:xfrm rot="349371">
              <a:off x="3571" y="607"/>
              <a:ext cx="350" cy="107"/>
              <a:chOff x="4764" y="2721"/>
              <a:chExt cx="521" cy="233"/>
            </a:xfrm>
          </p:grpSpPr>
          <p:sp>
            <p:nvSpPr>
              <p:cNvPr id="65694" name="Freeform 244"/>
              <p:cNvSpPr>
                <a:spLocks noChangeAspect="1"/>
              </p:cNvSpPr>
              <p:nvPr/>
            </p:nvSpPr>
            <p:spPr bwMode="auto">
              <a:xfrm>
                <a:off x="5034" y="2740"/>
                <a:ext cx="127" cy="26"/>
              </a:xfrm>
              <a:custGeom>
                <a:avLst/>
                <a:gdLst>
                  <a:gd name="T0" fmla="*/ 127 w 127"/>
                  <a:gd name="T1" fmla="*/ 26 h 26"/>
                  <a:gd name="T2" fmla="*/ 103 w 127"/>
                  <a:gd name="T3" fmla="*/ 8 h 26"/>
                  <a:gd name="T4" fmla="*/ 76 w 127"/>
                  <a:gd name="T5" fmla="*/ 0 h 26"/>
                  <a:gd name="T6" fmla="*/ 50 w 127"/>
                  <a:gd name="T7" fmla="*/ 0 h 26"/>
                  <a:gd name="T8" fmla="*/ 24 w 127"/>
                  <a:gd name="T9" fmla="*/ 8 h 26"/>
                  <a:gd name="T10" fmla="*/ 0 w 127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26">
                    <a:moveTo>
                      <a:pt x="127" y="26"/>
                    </a:moveTo>
                    <a:lnTo>
                      <a:pt x="103" y="8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24" y="8"/>
                    </a:lnTo>
                    <a:lnTo>
                      <a:pt x="0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95" name="Freeform 245"/>
              <p:cNvSpPr>
                <a:spLocks noChangeAspect="1"/>
              </p:cNvSpPr>
              <p:nvPr/>
            </p:nvSpPr>
            <p:spPr bwMode="auto">
              <a:xfrm>
                <a:off x="4764" y="2721"/>
                <a:ext cx="129" cy="27"/>
              </a:xfrm>
              <a:custGeom>
                <a:avLst/>
                <a:gdLst>
                  <a:gd name="T0" fmla="*/ 0 w 129"/>
                  <a:gd name="T1" fmla="*/ 27 h 27"/>
                  <a:gd name="T2" fmla="*/ 26 w 129"/>
                  <a:gd name="T3" fmla="*/ 8 h 27"/>
                  <a:gd name="T4" fmla="*/ 53 w 129"/>
                  <a:gd name="T5" fmla="*/ 0 h 27"/>
                  <a:gd name="T6" fmla="*/ 79 w 129"/>
                  <a:gd name="T7" fmla="*/ 0 h 27"/>
                  <a:gd name="T8" fmla="*/ 103 w 129"/>
                  <a:gd name="T9" fmla="*/ 8 h 27"/>
                  <a:gd name="T10" fmla="*/ 129 w 129"/>
                  <a:gd name="T11" fmla="*/ 27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27">
                    <a:moveTo>
                      <a:pt x="0" y="27"/>
                    </a:moveTo>
                    <a:lnTo>
                      <a:pt x="26" y="8"/>
                    </a:lnTo>
                    <a:lnTo>
                      <a:pt x="53" y="0"/>
                    </a:lnTo>
                    <a:lnTo>
                      <a:pt x="79" y="0"/>
                    </a:lnTo>
                    <a:lnTo>
                      <a:pt x="103" y="8"/>
                    </a:lnTo>
                    <a:lnTo>
                      <a:pt x="129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96" name="Freeform 246"/>
              <p:cNvSpPr>
                <a:spLocks noChangeAspect="1"/>
              </p:cNvSpPr>
              <p:nvPr/>
            </p:nvSpPr>
            <p:spPr bwMode="auto">
              <a:xfrm>
                <a:off x="4960" y="2785"/>
                <a:ext cx="225" cy="169"/>
              </a:xfrm>
              <a:custGeom>
                <a:avLst/>
                <a:gdLst>
                  <a:gd name="T0" fmla="*/ 2 w 225"/>
                  <a:gd name="T1" fmla="*/ 45 h 169"/>
                  <a:gd name="T2" fmla="*/ 5 w 225"/>
                  <a:gd name="T3" fmla="*/ 26 h 169"/>
                  <a:gd name="T4" fmla="*/ 15 w 225"/>
                  <a:gd name="T5" fmla="*/ 10 h 169"/>
                  <a:gd name="T6" fmla="*/ 34 w 225"/>
                  <a:gd name="T7" fmla="*/ 0 h 169"/>
                  <a:gd name="T8" fmla="*/ 53 w 225"/>
                  <a:gd name="T9" fmla="*/ 0 h 169"/>
                  <a:gd name="T10" fmla="*/ 198 w 225"/>
                  <a:gd name="T11" fmla="*/ 40 h 169"/>
                  <a:gd name="T12" fmla="*/ 214 w 225"/>
                  <a:gd name="T13" fmla="*/ 50 h 169"/>
                  <a:gd name="T14" fmla="*/ 225 w 225"/>
                  <a:gd name="T15" fmla="*/ 66 h 169"/>
                  <a:gd name="T16" fmla="*/ 225 w 225"/>
                  <a:gd name="T17" fmla="*/ 85 h 169"/>
                  <a:gd name="T18" fmla="*/ 219 w 225"/>
                  <a:gd name="T19" fmla="*/ 103 h 169"/>
                  <a:gd name="T20" fmla="*/ 209 w 225"/>
                  <a:gd name="T21" fmla="*/ 124 h 169"/>
                  <a:gd name="T22" fmla="*/ 193 w 225"/>
                  <a:gd name="T23" fmla="*/ 143 h 169"/>
                  <a:gd name="T24" fmla="*/ 164 w 225"/>
                  <a:gd name="T25" fmla="*/ 159 h 169"/>
                  <a:gd name="T26" fmla="*/ 135 w 225"/>
                  <a:gd name="T27" fmla="*/ 169 h 169"/>
                  <a:gd name="T28" fmla="*/ 103 w 225"/>
                  <a:gd name="T29" fmla="*/ 169 h 169"/>
                  <a:gd name="T30" fmla="*/ 71 w 225"/>
                  <a:gd name="T31" fmla="*/ 159 h 169"/>
                  <a:gd name="T32" fmla="*/ 42 w 225"/>
                  <a:gd name="T33" fmla="*/ 143 h 169"/>
                  <a:gd name="T34" fmla="*/ 21 w 225"/>
                  <a:gd name="T35" fmla="*/ 122 h 169"/>
                  <a:gd name="T36" fmla="*/ 5 w 225"/>
                  <a:gd name="T37" fmla="*/ 93 h 169"/>
                  <a:gd name="T38" fmla="*/ 0 w 225"/>
                  <a:gd name="T39" fmla="*/ 69 h 169"/>
                  <a:gd name="T40" fmla="*/ 2 w 225"/>
                  <a:gd name="T41" fmla="*/ 45 h 1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25" h="169">
                    <a:moveTo>
                      <a:pt x="2" y="45"/>
                    </a:moveTo>
                    <a:lnTo>
                      <a:pt x="5" y="26"/>
                    </a:lnTo>
                    <a:lnTo>
                      <a:pt x="15" y="10"/>
                    </a:lnTo>
                    <a:lnTo>
                      <a:pt x="34" y="0"/>
                    </a:lnTo>
                    <a:lnTo>
                      <a:pt x="53" y="0"/>
                    </a:lnTo>
                    <a:lnTo>
                      <a:pt x="198" y="40"/>
                    </a:lnTo>
                    <a:lnTo>
                      <a:pt x="214" y="50"/>
                    </a:lnTo>
                    <a:lnTo>
                      <a:pt x="225" y="66"/>
                    </a:lnTo>
                    <a:lnTo>
                      <a:pt x="225" y="85"/>
                    </a:lnTo>
                    <a:lnTo>
                      <a:pt x="219" y="103"/>
                    </a:lnTo>
                    <a:lnTo>
                      <a:pt x="209" y="124"/>
                    </a:lnTo>
                    <a:lnTo>
                      <a:pt x="193" y="143"/>
                    </a:lnTo>
                    <a:lnTo>
                      <a:pt x="164" y="159"/>
                    </a:lnTo>
                    <a:lnTo>
                      <a:pt x="135" y="169"/>
                    </a:lnTo>
                    <a:lnTo>
                      <a:pt x="103" y="169"/>
                    </a:lnTo>
                    <a:lnTo>
                      <a:pt x="71" y="159"/>
                    </a:lnTo>
                    <a:lnTo>
                      <a:pt x="42" y="143"/>
                    </a:lnTo>
                    <a:lnTo>
                      <a:pt x="21" y="122"/>
                    </a:lnTo>
                    <a:lnTo>
                      <a:pt x="5" y="93"/>
                    </a:lnTo>
                    <a:lnTo>
                      <a:pt x="0" y="69"/>
                    </a:lnTo>
                    <a:lnTo>
                      <a:pt x="2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97" name="Freeform 247"/>
              <p:cNvSpPr>
                <a:spLocks noChangeAspect="1"/>
              </p:cNvSpPr>
              <p:nvPr/>
            </p:nvSpPr>
            <p:spPr bwMode="auto">
              <a:xfrm>
                <a:off x="4788" y="2785"/>
                <a:ext cx="140" cy="130"/>
              </a:xfrm>
              <a:custGeom>
                <a:avLst/>
                <a:gdLst>
                  <a:gd name="T0" fmla="*/ 0 w 140"/>
                  <a:gd name="T1" fmla="*/ 50 h 130"/>
                  <a:gd name="T2" fmla="*/ 0 w 140"/>
                  <a:gd name="T3" fmla="*/ 32 h 130"/>
                  <a:gd name="T4" fmla="*/ 5 w 140"/>
                  <a:gd name="T5" fmla="*/ 16 h 130"/>
                  <a:gd name="T6" fmla="*/ 15 w 140"/>
                  <a:gd name="T7" fmla="*/ 3 h 130"/>
                  <a:gd name="T8" fmla="*/ 31 w 140"/>
                  <a:gd name="T9" fmla="*/ 0 h 130"/>
                  <a:gd name="T10" fmla="*/ 108 w 140"/>
                  <a:gd name="T11" fmla="*/ 0 h 130"/>
                  <a:gd name="T12" fmla="*/ 124 w 140"/>
                  <a:gd name="T13" fmla="*/ 3 h 130"/>
                  <a:gd name="T14" fmla="*/ 137 w 140"/>
                  <a:gd name="T15" fmla="*/ 16 h 130"/>
                  <a:gd name="T16" fmla="*/ 140 w 140"/>
                  <a:gd name="T17" fmla="*/ 32 h 130"/>
                  <a:gd name="T18" fmla="*/ 140 w 140"/>
                  <a:gd name="T19" fmla="*/ 50 h 130"/>
                  <a:gd name="T20" fmla="*/ 140 w 140"/>
                  <a:gd name="T21" fmla="*/ 69 h 130"/>
                  <a:gd name="T22" fmla="*/ 132 w 140"/>
                  <a:gd name="T23" fmla="*/ 85 h 130"/>
                  <a:gd name="T24" fmla="*/ 119 w 140"/>
                  <a:gd name="T25" fmla="*/ 106 h 130"/>
                  <a:gd name="T26" fmla="*/ 100 w 140"/>
                  <a:gd name="T27" fmla="*/ 122 h 130"/>
                  <a:gd name="T28" fmla="*/ 82 w 140"/>
                  <a:gd name="T29" fmla="*/ 130 h 130"/>
                  <a:gd name="T30" fmla="*/ 60 w 140"/>
                  <a:gd name="T31" fmla="*/ 130 h 130"/>
                  <a:gd name="T32" fmla="*/ 39 w 140"/>
                  <a:gd name="T33" fmla="*/ 122 h 130"/>
                  <a:gd name="T34" fmla="*/ 23 w 140"/>
                  <a:gd name="T35" fmla="*/ 106 h 130"/>
                  <a:gd name="T36" fmla="*/ 8 w 140"/>
                  <a:gd name="T37" fmla="*/ 85 h 130"/>
                  <a:gd name="T38" fmla="*/ 2 w 140"/>
                  <a:gd name="T39" fmla="*/ 69 h 130"/>
                  <a:gd name="T40" fmla="*/ 0 w 140"/>
                  <a:gd name="T41" fmla="*/ 50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0" h="130">
                    <a:moveTo>
                      <a:pt x="0" y="50"/>
                    </a:moveTo>
                    <a:lnTo>
                      <a:pt x="0" y="32"/>
                    </a:lnTo>
                    <a:lnTo>
                      <a:pt x="5" y="16"/>
                    </a:lnTo>
                    <a:lnTo>
                      <a:pt x="15" y="3"/>
                    </a:lnTo>
                    <a:lnTo>
                      <a:pt x="31" y="0"/>
                    </a:lnTo>
                    <a:lnTo>
                      <a:pt x="108" y="0"/>
                    </a:lnTo>
                    <a:lnTo>
                      <a:pt x="124" y="3"/>
                    </a:lnTo>
                    <a:lnTo>
                      <a:pt x="137" y="16"/>
                    </a:lnTo>
                    <a:lnTo>
                      <a:pt x="140" y="32"/>
                    </a:lnTo>
                    <a:lnTo>
                      <a:pt x="140" y="50"/>
                    </a:lnTo>
                    <a:lnTo>
                      <a:pt x="140" y="69"/>
                    </a:lnTo>
                    <a:lnTo>
                      <a:pt x="132" y="85"/>
                    </a:lnTo>
                    <a:lnTo>
                      <a:pt x="119" y="106"/>
                    </a:lnTo>
                    <a:lnTo>
                      <a:pt x="100" y="122"/>
                    </a:lnTo>
                    <a:lnTo>
                      <a:pt x="82" y="130"/>
                    </a:lnTo>
                    <a:lnTo>
                      <a:pt x="60" y="130"/>
                    </a:lnTo>
                    <a:lnTo>
                      <a:pt x="39" y="122"/>
                    </a:lnTo>
                    <a:lnTo>
                      <a:pt x="23" y="106"/>
                    </a:lnTo>
                    <a:lnTo>
                      <a:pt x="8" y="85"/>
                    </a:lnTo>
                    <a:lnTo>
                      <a:pt x="2" y="69"/>
                    </a:lnTo>
                    <a:lnTo>
                      <a:pt x="0" y="5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98" name="Freeform 248"/>
              <p:cNvSpPr>
                <a:spLocks noChangeAspect="1"/>
              </p:cNvSpPr>
              <p:nvPr/>
            </p:nvSpPr>
            <p:spPr bwMode="auto">
              <a:xfrm>
                <a:off x="4912" y="2872"/>
                <a:ext cx="53" cy="24"/>
              </a:xfrm>
              <a:custGeom>
                <a:avLst/>
                <a:gdLst>
                  <a:gd name="T0" fmla="*/ 0 w 53"/>
                  <a:gd name="T1" fmla="*/ 11 h 24"/>
                  <a:gd name="T2" fmla="*/ 13 w 53"/>
                  <a:gd name="T3" fmla="*/ 0 h 24"/>
                  <a:gd name="T4" fmla="*/ 32 w 53"/>
                  <a:gd name="T5" fmla="*/ 0 h 24"/>
                  <a:gd name="T6" fmla="*/ 45 w 53"/>
                  <a:gd name="T7" fmla="*/ 8 h 24"/>
                  <a:gd name="T8" fmla="*/ 53 w 53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4">
                    <a:moveTo>
                      <a:pt x="0" y="11"/>
                    </a:moveTo>
                    <a:lnTo>
                      <a:pt x="13" y="0"/>
                    </a:lnTo>
                    <a:lnTo>
                      <a:pt x="32" y="0"/>
                    </a:lnTo>
                    <a:lnTo>
                      <a:pt x="45" y="8"/>
                    </a:lnTo>
                    <a:lnTo>
                      <a:pt x="53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99" name="Line 249"/>
              <p:cNvSpPr>
                <a:spLocks noChangeAspect="1" noChangeShapeType="1"/>
              </p:cNvSpPr>
              <p:nvPr/>
            </p:nvSpPr>
            <p:spPr bwMode="auto">
              <a:xfrm>
                <a:off x="5190" y="2880"/>
                <a:ext cx="95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5662" name="Freeform 250"/>
            <p:cNvSpPr>
              <a:spLocks noChangeAspect="1"/>
            </p:cNvSpPr>
            <p:nvPr/>
          </p:nvSpPr>
          <p:spPr bwMode="auto">
            <a:xfrm rot="349371">
              <a:off x="4027" y="622"/>
              <a:ext cx="34" cy="16"/>
            </a:xfrm>
            <a:custGeom>
              <a:avLst/>
              <a:gdLst>
                <a:gd name="T0" fmla="*/ 0 w 52"/>
                <a:gd name="T1" fmla="*/ 1 h 27"/>
                <a:gd name="T2" fmla="*/ 1 w 52"/>
                <a:gd name="T3" fmla="*/ 1 h 27"/>
                <a:gd name="T4" fmla="*/ 1 w 52"/>
                <a:gd name="T5" fmla="*/ 1 h 27"/>
                <a:gd name="T6" fmla="*/ 1 w 52"/>
                <a:gd name="T7" fmla="*/ 0 h 27"/>
                <a:gd name="T8" fmla="*/ 1 w 5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7">
                  <a:moveTo>
                    <a:pt x="0" y="27"/>
                  </a:moveTo>
                  <a:lnTo>
                    <a:pt x="10" y="11"/>
                  </a:lnTo>
                  <a:lnTo>
                    <a:pt x="21" y="3"/>
                  </a:lnTo>
                  <a:lnTo>
                    <a:pt x="34" y="0"/>
                  </a:lnTo>
                  <a:lnTo>
                    <a:pt x="52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63" name="Freeform 251"/>
            <p:cNvSpPr>
              <a:spLocks noChangeAspect="1"/>
            </p:cNvSpPr>
            <p:nvPr/>
          </p:nvSpPr>
          <p:spPr bwMode="auto">
            <a:xfrm rot="349371">
              <a:off x="3982" y="668"/>
              <a:ext cx="18" cy="15"/>
            </a:xfrm>
            <a:custGeom>
              <a:avLst/>
              <a:gdLst>
                <a:gd name="T0" fmla="*/ 2 w 24"/>
                <a:gd name="T1" fmla="*/ 0 h 35"/>
                <a:gd name="T2" fmla="*/ 2 w 24"/>
                <a:gd name="T3" fmla="*/ 0 h 35"/>
                <a:gd name="T4" fmla="*/ 2 w 24"/>
                <a:gd name="T5" fmla="*/ 0 h 35"/>
                <a:gd name="T6" fmla="*/ 2 w 24"/>
                <a:gd name="T7" fmla="*/ 0 h 35"/>
                <a:gd name="T8" fmla="*/ 2 w 24"/>
                <a:gd name="T9" fmla="*/ 0 h 35"/>
                <a:gd name="T10" fmla="*/ 0 w 24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5">
                  <a:moveTo>
                    <a:pt x="19" y="0"/>
                  </a:moveTo>
                  <a:lnTo>
                    <a:pt x="16" y="13"/>
                  </a:lnTo>
                  <a:lnTo>
                    <a:pt x="19" y="27"/>
                  </a:lnTo>
                  <a:lnTo>
                    <a:pt x="24" y="35"/>
                  </a:lnTo>
                  <a:lnTo>
                    <a:pt x="16" y="27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5664" name="Group 252"/>
            <p:cNvGrpSpPr>
              <a:grpSpLocks noChangeAspect="1"/>
            </p:cNvGrpSpPr>
            <p:nvPr/>
          </p:nvGrpSpPr>
          <p:grpSpPr bwMode="auto">
            <a:xfrm rot="349371">
              <a:off x="3563" y="607"/>
              <a:ext cx="349" cy="114"/>
              <a:chOff x="4764" y="2721"/>
              <a:chExt cx="521" cy="233"/>
            </a:xfrm>
          </p:grpSpPr>
          <p:sp>
            <p:nvSpPr>
              <p:cNvPr id="65688" name="Freeform 253"/>
              <p:cNvSpPr>
                <a:spLocks noChangeAspect="1"/>
              </p:cNvSpPr>
              <p:nvPr/>
            </p:nvSpPr>
            <p:spPr bwMode="auto">
              <a:xfrm>
                <a:off x="5034" y="2740"/>
                <a:ext cx="127" cy="26"/>
              </a:xfrm>
              <a:custGeom>
                <a:avLst/>
                <a:gdLst>
                  <a:gd name="T0" fmla="*/ 127 w 127"/>
                  <a:gd name="T1" fmla="*/ 26 h 26"/>
                  <a:gd name="T2" fmla="*/ 103 w 127"/>
                  <a:gd name="T3" fmla="*/ 8 h 26"/>
                  <a:gd name="T4" fmla="*/ 76 w 127"/>
                  <a:gd name="T5" fmla="*/ 0 h 26"/>
                  <a:gd name="T6" fmla="*/ 50 w 127"/>
                  <a:gd name="T7" fmla="*/ 0 h 26"/>
                  <a:gd name="T8" fmla="*/ 24 w 127"/>
                  <a:gd name="T9" fmla="*/ 8 h 26"/>
                  <a:gd name="T10" fmla="*/ 0 w 127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26">
                    <a:moveTo>
                      <a:pt x="127" y="26"/>
                    </a:moveTo>
                    <a:lnTo>
                      <a:pt x="103" y="8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24" y="8"/>
                    </a:lnTo>
                    <a:lnTo>
                      <a:pt x="0" y="26"/>
                    </a:lnTo>
                  </a:path>
                </a:pathLst>
              </a:custGeom>
              <a:noFill/>
              <a:ln w="841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89" name="Freeform 254"/>
              <p:cNvSpPr>
                <a:spLocks noChangeAspect="1"/>
              </p:cNvSpPr>
              <p:nvPr/>
            </p:nvSpPr>
            <p:spPr bwMode="auto">
              <a:xfrm>
                <a:off x="4764" y="2721"/>
                <a:ext cx="129" cy="27"/>
              </a:xfrm>
              <a:custGeom>
                <a:avLst/>
                <a:gdLst>
                  <a:gd name="T0" fmla="*/ 0 w 129"/>
                  <a:gd name="T1" fmla="*/ 27 h 27"/>
                  <a:gd name="T2" fmla="*/ 26 w 129"/>
                  <a:gd name="T3" fmla="*/ 8 h 27"/>
                  <a:gd name="T4" fmla="*/ 53 w 129"/>
                  <a:gd name="T5" fmla="*/ 0 h 27"/>
                  <a:gd name="T6" fmla="*/ 79 w 129"/>
                  <a:gd name="T7" fmla="*/ 0 h 27"/>
                  <a:gd name="T8" fmla="*/ 103 w 129"/>
                  <a:gd name="T9" fmla="*/ 8 h 27"/>
                  <a:gd name="T10" fmla="*/ 129 w 129"/>
                  <a:gd name="T11" fmla="*/ 27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27">
                    <a:moveTo>
                      <a:pt x="0" y="27"/>
                    </a:moveTo>
                    <a:lnTo>
                      <a:pt x="26" y="8"/>
                    </a:lnTo>
                    <a:lnTo>
                      <a:pt x="53" y="0"/>
                    </a:lnTo>
                    <a:lnTo>
                      <a:pt x="79" y="0"/>
                    </a:lnTo>
                    <a:lnTo>
                      <a:pt x="103" y="8"/>
                    </a:lnTo>
                    <a:lnTo>
                      <a:pt x="129" y="27"/>
                    </a:lnTo>
                  </a:path>
                </a:pathLst>
              </a:custGeom>
              <a:noFill/>
              <a:ln w="841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90" name="Freeform 255"/>
              <p:cNvSpPr>
                <a:spLocks noChangeAspect="1"/>
              </p:cNvSpPr>
              <p:nvPr/>
            </p:nvSpPr>
            <p:spPr bwMode="auto">
              <a:xfrm>
                <a:off x="4960" y="2785"/>
                <a:ext cx="225" cy="169"/>
              </a:xfrm>
              <a:custGeom>
                <a:avLst/>
                <a:gdLst>
                  <a:gd name="T0" fmla="*/ 2 w 225"/>
                  <a:gd name="T1" fmla="*/ 45 h 169"/>
                  <a:gd name="T2" fmla="*/ 5 w 225"/>
                  <a:gd name="T3" fmla="*/ 26 h 169"/>
                  <a:gd name="T4" fmla="*/ 15 w 225"/>
                  <a:gd name="T5" fmla="*/ 10 h 169"/>
                  <a:gd name="T6" fmla="*/ 34 w 225"/>
                  <a:gd name="T7" fmla="*/ 0 h 169"/>
                  <a:gd name="T8" fmla="*/ 53 w 225"/>
                  <a:gd name="T9" fmla="*/ 0 h 169"/>
                  <a:gd name="T10" fmla="*/ 198 w 225"/>
                  <a:gd name="T11" fmla="*/ 40 h 169"/>
                  <a:gd name="T12" fmla="*/ 214 w 225"/>
                  <a:gd name="T13" fmla="*/ 50 h 169"/>
                  <a:gd name="T14" fmla="*/ 225 w 225"/>
                  <a:gd name="T15" fmla="*/ 66 h 169"/>
                  <a:gd name="T16" fmla="*/ 225 w 225"/>
                  <a:gd name="T17" fmla="*/ 85 h 169"/>
                  <a:gd name="T18" fmla="*/ 219 w 225"/>
                  <a:gd name="T19" fmla="*/ 103 h 169"/>
                  <a:gd name="T20" fmla="*/ 209 w 225"/>
                  <a:gd name="T21" fmla="*/ 124 h 169"/>
                  <a:gd name="T22" fmla="*/ 193 w 225"/>
                  <a:gd name="T23" fmla="*/ 143 h 169"/>
                  <a:gd name="T24" fmla="*/ 164 w 225"/>
                  <a:gd name="T25" fmla="*/ 159 h 169"/>
                  <a:gd name="T26" fmla="*/ 135 w 225"/>
                  <a:gd name="T27" fmla="*/ 169 h 169"/>
                  <a:gd name="T28" fmla="*/ 103 w 225"/>
                  <a:gd name="T29" fmla="*/ 169 h 169"/>
                  <a:gd name="T30" fmla="*/ 71 w 225"/>
                  <a:gd name="T31" fmla="*/ 159 h 169"/>
                  <a:gd name="T32" fmla="*/ 42 w 225"/>
                  <a:gd name="T33" fmla="*/ 143 h 169"/>
                  <a:gd name="T34" fmla="*/ 21 w 225"/>
                  <a:gd name="T35" fmla="*/ 122 h 169"/>
                  <a:gd name="T36" fmla="*/ 5 w 225"/>
                  <a:gd name="T37" fmla="*/ 93 h 169"/>
                  <a:gd name="T38" fmla="*/ 0 w 225"/>
                  <a:gd name="T39" fmla="*/ 69 h 169"/>
                  <a:gd name="T40" fmla="*/ 2 w 225"/>
                  <a:gd name="T41" fmla="*/ 45 h 1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25" h="169">
                    <a:moveTo>
                      <a:pt x="2" y="45"/>
                    </a:moveTo>
                    <a:lnTo>
                      <a:pt x="5" y="26"/>
                    </a:lnTo>
                    <a:lnTo>
                      <a:pt x="15" y="10"/>
                    </a:lnTo>
                    <a:lnTo>
                      <a:pt x="34" y="0"/>
                    </a:lnTo>
                    <a:lnTo>
                      <a:pt x="53" y="0"/>
                    </a:lnTo>
                    <a:lnTo>
                      <a:pt x="198" y="40"/>
                    </a:lnTo>
                    <a:lnTo>
                      <a:pt x="214" y="50"/>
                    </a:lnTo>
                    <a:lnTo>
                      <a:pt x="225" y="66"/>
                    </a:lnTo>
                    <a:lnTo>
                      <a:pt x="225" y="85"/>
                    </a:lnTo>
                    <a:lnTo>
                      <a:pt x="219" y="103"/>
                    </a:lnTo>
                    <a:lnTo>
                      <a:pt x="209" y="124"/>
                    </a:lnTo>
                    <a:lnTo>
                      <a:pt x="193" y="143"/>
                    </a:lnTo>
                    <a:lnTo>
                      <a:pt x="164" y="159"/>
                    </a:lnTo>
                    <a:lnTo>
                      <a:pt x="135" y="169"/>
                    </a:lnTo>
                    <a:lnTo>
                      <a:pt x="103" y="169"/>
                    </a:lnTo>
                    <a:lnTo>
                      <a:pt x="71" y="159"/>
                    </a:lnTo>
                    <a:lnTo>
                      <a:pt x="42" y="143"/>
                    </a:lnTo>
                    <a:lnTo>
                      <a:pt x="21" y="122"/>
                    </a:lnTo>
                    <a:lnTo>
                      <a:pt x="5" y="93"/>
                    </a:lnTo>
                    <a:lnTo>
                      <a:pt x="0" y="69"/>
                    </a:lnTo>
                    <a:lnTo>
                      <a:pt x="2" y="45"/>
                    </a:lnTo>
                  </a:path>
                </a:pathLst>
              </a:custGeom>
              <a:noFill/>
              <a:ln w="33338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91" name="Freeform 256"/>
              <p:cNvSpPr>
                <a:spLocks noChangeAspect="1"/>
              </p:cNvSpPr>
              <p:nvPr/>
            </p:nvSpPr>
            <p:spPr bwMode="auto">
              <a:xfrm>
                <a:off x="4788" y="2785"/>
                <a:ext cx="140" cy="130"/>
              </a:xfrm>
              <a:custGeom>
                <a:avLst/>
                <a:gdLst>
                  <a:gd name="T0" fmla="*/ 0 w 140"/>
                  <a:gd name="T1" fmla="*/ 50 h 130"/>
                  <a:gd name="T2" fmla="*/ 0 w 140"/>
                  <a:gd name="T3" fmla="*/ 32 h 130"/>
                  <a:gd name="T4" fmla="*/ 5 w 140"/>
                  <a:gd name="T5" fmla="*/ 16 h 130"/>
                  <a:gd name="T6" fmla="*/ 15 w 140"/>
                  <a:gd name="T7" fmla="*/ 3 h 130"/>
                  <a:gd name="T8" fmla="*/ 31 w 140"/>
                  <a:gd name="T9" fmla="*/ 0 h 130"/>
                  <a:gd name="T10" fmla="*/ 108 w 140"/>
                  <a:gd name="T11" fmla="*/ 0 h 130"/>
                  <a:gd name="T12" fmla="*/ 124 w 140"/>
                  <a:gd name="T13" fmla="*/ 3 h 130"/>
                  <a:gd name="T14" fmla="*/ 137 w 140"/>
                  <a:gd name="T15" fmla="*/ 16 h 130"/>
                  <a:gd name="T16" fmla="*/ 140 w 140"/>
                  <a:gd name="T17" fmla="*/ 32 h 130"/>
                  <a:gd name="T18" fmla="*/ 140 w 140"/>
                  <a:gd name="T19" fmla="*/ 50 h 130"/>
                  <a:gd name="T20" fmla="*/ 140 w 140"/>
                  <a:gd name="T21" fmla="*/ 69 h 130"/>
                  <a:gd name="T22" fmla="*/ 132 w 140"/>
                  <a:gd name="T23" fmla="*/ 85 h 130"/>
                  <a:gd name="T24" fmla="*/ 119 w 140"/>
                  <a:gd name="T25" fmla="*/ 106 h 130"/>
                  <a:gd name="T26" fmla="*/ 100 w 140"/>
                  <a:gd name="T27" fmla="*/ 122 h 130"/>
                  <a:gd name="T28" fmla="*/ 82 w 140"/>
                  <a:gd name="T29" fmla="*/ 130 h 130"/>
                  <a:gd name="T30" fmla="*/ 60 w 140"/>
                  <a:gd name="T31" fmla="*/ 130 h 130"/>
                  <a:gd name="T32" fmla="*/ 39 w 140"/>
                  <a:gd name="T33" fmla="*/ 122 h 130"/>
                  <a:gd name="T34" fmla="*/ 23 w 140"/>
                  <a:gd name="T35" fmla="*/ 106 h 130"/>
                  <a:gd name="T36" fmla="*/ 8 w 140"/>
                  <a:gd name="T37" fmla="*/ 85 h 130"/>
                  <a:gd name="T38" fmla="*/ 2 w 140"/>
                  <a:gd name="T39" fmla="*/ 69 h 130"/>
                  <a:gd name="T40" fmla="*/ 0 w 140"/>
                  <a:gd name="T41" fmla="*/ 50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0" h="130">
                    <a:moveTo>
                      <a:pt x="0" y="50"/>
                    </a:moveTo>
                    <a:lnTo>
                      <a:pt x="0" y="32"/>
                    </a:lnTo>
                    <a:lnTo>
                      <a:pt x="5" y="16"/>
                    </a:lnTo>
                    <a:lnTo>
                      <a:pt x="15" y="3"/>
                    </a:lnTo>
                    <a:lnTo>
                      <a:pt x="31" y="0"/>
                    </a:lnTo>
                    <a:lnTo>
                      <a:pt x="108" y="0"/>
                    </a:lnTo>
                    <a:lnTo>
                      <a:pt x="124" y="3"/>
                    </a:lnTo>
                    <a:lnTo>
                      <a:pt x="137" y="16"/>
                    </a:lnTo>
                    <a:lnTo>
                      <a:pt x="140" y="32"/>
                    </a:lnTo>
                    <a:lnTo>
                      <a:pt x="140" y="50"/>
                    </a:lnTo>
                    <a:lnTo>
                      <a:pt x="140" y="69"/>
                    </a:lnTo>
                    <a:lnTo>
                      <a:pt x="132" y="85"/>
                    </a:lnTo>
                    <a:lnTo>
                      <a:pt x="119" y="106"/>
                    </a:lnTo>
                    <a:lnTo>
                      <a:pt x="100" y="122"/>
                    </a:lnTo>
                    <a:lnTo>
                      <a:pt x="82" y="130"/>
                    </a:lnTo>
                    <a:lnTo>
                      <a:pt x="60" y="130"/>
                    </a:lnTo>
                    <a:lnTo>
                      <a:pt x="39" y="122"/>
                    </a:lnTo>
                    <a:lnTo>
                      <a:pt x="23" y="106"/>
                    </a:lnTo>
                    <a:lnTo>
                      <a:pt x="8" y="85"/>
                    </a:lnTo>
                    <a:lnTo>
                      <a:pt x="2" y="69"/>
                    </a:lnTo>
                    <a:lnTo>
                      <a:pt x="0" y="50"/>
                    </a:lnTo>
                  </a:path>
                </a:pathLst>
              </a:custGeom>
              <a:noFill/>
              <a:ln w="33338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92" name="Freeform 257"/>
              <p:cNvSpPr>
                <a:spLocks noChangeAspect="1"/>
              </p:cNvSpPr>
              <p:nvPr/>
            </p:nvSpPr>
            <p:spPr bwMode="auto">
              <a:xfrm>
                <a:off x="4912" y="2872"/>
                <a:ext cx="53" cy="24"/>
              </a:xfrm>
              <a:custGeom>
                <a:avLst/>
                <a:gdLst>
                  <a:gd name="T0" fmla="*/ 0 w 53"/>
                  <a:gd name="T1" fmla="*/ 11 h 24"/>
                  <a:gd name="T2" fmla="*/ 13 w 53"/>
                  <a:gd name="T3" fmla="*/ 0 h 24"/>
                  <a:gd name="T4" fmla="*/ 32 w 53"/>
                  <a:gd name="T5" fmla="*/ 0 h 24"/>
                  <a:gd name="T6" fmla="*/ 45 w 53"/>
                  <a:gd name="T7" fmla="*/ 8 h 24"/>
                  <a:gd name="T8" fmla="*/ 53 w 53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4">
                    <a:moveTo>
                      <a:pt x="0" y="11"/>
                    </a:moveTo>
                    <a:lnTo>
                      <a:pt x="13" y="0"/>
                    </a:lnTo>
                    <a:lnTo>
                      <a:pt x="32" y="0"/>
                    </a:lnTo>
                    <a:lnTo>
                      <a:pt x="45" y="8"/>
                    </a:lnTo>
                    <a:lnTo>
                      <a:pt x="53" y="24"/>
                    </a:lnTo>
                  </a:path>
                </a:pathLst>
              </a:custGeom>
              <a:noFill/>
              <a:ln w="25400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93" name="Line 258"/>
              <p:cNvSpPr>
                <a:spLocks noChangeAspect="1" noChangeShapeType="1"/>
              </p:cNvSpPr>
              <p:nvPr/>
            </p:nvSpPr>
            <p:spPr bwMode="auto">
              <a:xfrm>
                <a:off x="5190" y="2880"/>
                <a:ext cx="95" cy="13"/>
              </a:xfrm>
              <a:prstGeom prst="line">
                <a:avLst/>
              </a:prstGeom>
              <a:noFill/>
              <a:ln w="25400">
                <a:solidFill>
                  <a:srgbClr val="1A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5665" name="Freeform 260"/>
            <p:cNvSpPr>
              <a:spLocks/>
            </p:cNvSpPr>
            <p:nvPr/>
          </p:nvSpPr>
          <p:spPr bwMode="auto">
            <a:xfrm>
              <a:off x="3510" y="546"/>
              <a:ext cx="368" cy="69"/>
            </a:xfrm>
            <a:custGeom>
              <a:avLst/>
              <a:gdLst>
                <a:gd name="T0" fmla="*/ 2147483646 w 42"/>
                <a:gd name="T1" fmla="*/ 2147483646 h 9"/>
                <a:gd name="T2" fmla="*/ 2147483646 w 42"/>
                <a:gd name="T3" fmla="*/ 2147483646 h 9"/>
                <a:gd name="T4" fmla="*/ 2147483646 w 42"/>
                <a:gd name="T5" fmla="*/ 2147483646 h 9"/>
                <a:gd name="T6" fmla="*/ 2147483646 w 42"/>
                <a:gd name="T7" fmla="*/ 2147483646 h 9"/>
                <a:gd name="T8" fmla="*/ 2147483646 w 42"/>
                <a:gd name="T9" fmla="*/ 2147483646 h 9"/>
                <a:gd name="T10" fmla="*/ 2147483646 w 42"/>
                <a:gd name="T11" fmla="*/ 2147483646 h 9"/>
                <a:gd name="T12" fmla="*/ 2147483646 w 42"/>
                <a:gd name="T13" fmla="*/ 2147483646 h 9"/>
                <a:gd name="T14" fmla="*/ 2147483646 w 42"/>
                <a:gd name="T15" fmla="*/ 2147483646 h 9"/>
                <a:gd name="T16" fmla="*/ 2147483646 w 42"/>
                <a:gd name="T17" fmla="*/ 2147483646 h 9"/>
                <a:gd name="T18" fmla="*/ 2147483646 w 42"/>
                <a:gd name="T19" fmla="*/ 2147483646 h 9"/>
                <a:gd name="T20" fmla="*/ 0 w 42"/>
                <a:gd name="T21" fmla="*/ 2147483646 h 9"/>
                <a:gd name="T22" fmla="*/ 2147483646 w 42"/>
                <a:gd name="T23" fmla="*/ 2147483646 h 9"/>
                <a:gd name="T24" fmla="*/ 2147483646 w 42"/>
                <a:gd name="T25" fmla="*/ 0 h 9"/>
                <a:gd name="T26" fmla="*/ 2147483646 w 42"/>
                <a:gd name="T27" fmla="*/ 0 h 9"/>
                <a:gd name="T28" fmla="*/ 2147483646 w 42"/>
                <a:gd name="T29" fmla="*/ 0 h 9"/>
                <a:gd name="T30" fmla="*/ 2147483646 w 42"/>
                <a:gd name="T31" fmla="*/ 2147483646 h 9"/>
                <a:gd name="T32" fmla="*/ 2147483646 w 42"/>
                <a:gd name="T33" fmla="*/ 2147483646 h 9"/>
                <a:gd name="T34" fmla="*/ 2147483646 w 42"/>
                <a:gd name="T35" fmla="*/ 2147483646 h 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" h="9">
                  <a:moveTo>
                    <a:pt x="42" y="9"/>
                  </a:moveTo>
                  <a:lnTo>
                    <a:pt x="38" y="9"/>
                  </a:lnTo>
                  <a:lnTo>
                    <a:pt x="38" y="7"/>
                  </a:lnTo>
                  <a:lnTo>
                    <a:pt x="32" y="5"/>
                  </a:lnTo>
                  <a:lnTo>
                    <a:pt x="27" y="5"/>
                  </a:lnTo>
                  <a:lnTo>
                    <a:pt x="20" y="4"/>
                  </a:lnTo>
                  <a:lnTo>
                    <a:pt x="15" y="2"/>
                  </a:lnTo>
                  <a:lnTo>
                    <a:pt x="9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3"/>
                  </a:lnTo>
                  <a:lnTo>
                    <a:pt x="3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8" y="2"/>
                  </a:lnTo>
                  <a:lnTo>
                    <a:pt x="37" y="5"/>
                  </a:lnTo>
                  <a:lnTo>
                    <a:pt x="42" y="9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66" name="Freeform 261"/>
            <p:cNvSpPr>
              <a:spLocks/>
            </p:cNvSpPr>
            <p:nvPr/>
          </p:nvSpPr>
          <p:spPr bwMode="auto">
            <a:xfrm>
              <a:off x="3519" y="569"/>
              <a:ext cx="44" cy="38"/>
            </a:xfrm>
            <a:custGeom>
              <a:avLst/>
              <a:gdLst>
                <a:gd name="T0" fmla="*/ 2147483646 w 5"/>
                <a:gd name="T1" fmla="*/ 2147483646 h 5"/>
                <a:gd name="T2" fmla="*/ 2147483646 w 5"/>
                <a:gd name="T3" fmla="*/ 2147483646 h 5"/>
                <a:gd name="T4" fmla="*/ 2147483646 w 5"/>
                <a:gd name="T5" fmla="*/ 2147483646 h 5"/>
                <a:gd name="T6" fmla="*/ 0 w 5"/>
                <a:gd name="T7" fmla="*/ 2147483646 h 5"/>
                <a:gd name="T8" fmla="*/ 2147483646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5667" name="Group 262"/>
            <p:cNvGrpSpPr>
              <a:grpSpLocks/>
            </p:cNvGrpSpPr>
            <p:nvPr/>
          </p:nvGrpSpPr>
          <p:grpSpPr bwMode="auto">
            <a:xfrm>
              <a:off x="3372" y="829"/>
              <a:ext cx="667" cy="559"/>
              <a:chOff x="3923" y="1127"/>
              <a:chExt cx="658" cy="610"/>
            </a:xfrm>
          </p:grpSpPr>
          <p:sp>
            <p:nvSpPr>
              <p:cNvPr id="65668" name="Freeform 263"/>
              <p:cNvSpPr>
                <a:spLocks noChangeAspect="1"/>
              </p:cNvSpPr>
              <p:nvPr/>
            </p:nvSpPr>
            <p:spPr bwMode="auto">
              <a:xfrm rot="538615" flipH="1">
                <a:off x="3923" y="1127"/>
                <a:ext cx="639" cy="610"/>
              </a:xfrm>
              <a:custGeom>
                <a:avLst/>
                <a:gdLst>
                  <a:gd name="T0" fmla="*/ 28 w 773"/>
                  <a:gd name="T1" fmla="*/ 1 h 973"/>
                  <a:gd name="T2" fmla="*/ 25 w 773"/>
                  <a:gd name="T3" fmla="*/ 1 h 973"/>
                  <a:gd name="T4" fmla="*/ 17 w 773"/>
                  <a:gd name="T5" fmla="*/ 1 h 973"/>
                  <a:gd name="T6" fmla="*/ 19 w 773"/>
                  <a:gd name="T7" fmla="*/ 0 h 973"/>
                  <a:gd name="T8" fmla="*/ 21 w 773"/>
                  <a:gd name="T9" fmla="*/ 1 h 973"/>
                  <a:gd name="T10" fmla="*/ 17 w 773"/>
                  <a:gd name="T11" fmla="*/ 1 h 973"/>
                  <a:gd name="T12" fmla="*/ 18 w 773"/>
                  <a:gd name="T13" fmla="*/ 1 h 973"/>
                  <a:gd name="T14" fmla="*/ 25 w 773"/>
                  <a:gd name="T15" fmla="*/ 1 h 973"/>
                  <a:gd name="T16" fmla="*/ 25 w 773"/>
                  <a:gd name="T17" fmla="*/ 1 h 973"/>
                  <a:gd name="T18" fmla="*/ 18 w 773"/>
                  <a:gd name="T19" fmla="*/ 1 h 973"/>
                  <a:gd name="T20" fmla="*/ 13 w 773"/>
                  <a:gd name="T21" fmla="*/ 1 h 973"/>
                  <a:gd name="T22" fmla="*/ 7 w 773"/>
                  <a:gd name="T23" fmla="*/ 1 h 973"/>
                  <a:gd name="T24" fmla="*/ 2 w 773"/>
                  <a:gd name="T25" fmla="*/ 1 h 973"/>
                  <a:gd name="T26" fmla="*/ 2 w 773"/>
                  <a:gd name="T27" fmla="*/ 1 h 973"/>
                  <a:gd name="T28" fmla="*/ 0 w 773"/>
                  <a:gd name="T29" fmla="*/ 1 h 973"/>
                  <a:gd name="T30" fmla="*/ 2 w 773"/>
                  <a:gd name="T31" fmla="*/ 1 h 973"/>
                  <a:gd name="T32" fmla="*/ 2 w 773"/>
                  <a:gd name="T33" fmla="*/ 1 h 973"/>
                  <a:gd name="T34" fmla="*/ 2 w 773"/>
                  <a:gd name="T35" fmla="*/ 1 h 973"/>
                  <a:gd name="T36" fmla="*/ 2 w 773"/>
                  <a:gd name="T37" fmla="*/ 1 h 973"/>
                  <a:gd name="T38" fmla="*/ 6 w 773"/>
                  <a:gd name="T39" fmla="*/ 1 h 973"/>
                  <a:gd name="T40" fmla="*/ 12 w 773"/>
                  <a:gd name="T41" fmla="*/ 2 h 973"/>
                  <a:gd name="T42" fmla="*/ 21 w 773"/>
                  <a:gd name="T43" fmla="*/ 2 h 973"/>
                  <a:gd name="T44" fmla="*/ 31 w 773"/>
                  <a:gd name="T45" fmla="*/ 2 h 973"/>
                  <a:gd name="T46" fmla="*/ 40 w 773"/>
                  <a:gd name="T47" fmla="*/ 1 h 973"/>
                  <a:gd name="T48" fmla="*/ 44 w 773"/>
                  <a:gd name="T49" fmla="*/ 1 h 973"/>
                  <a:gd name="T50" fmla="*/ 41 w 773"/>
                  <a:gd name="T51" fmla="*/ 1 h 973"/>
                  <a:gd name="T52" fmla="*/ 37 w 773"/>
                  <a:gd name="T53" fmla="*/ 1 h 973"/>
                  <a:gd name="T54" fmla="*/ 37 w 773"/>
                  <a:gd name="T55" fmla="*/ 1 h 973"/>
                  <a:gd name="T56" fmla="*/ 44 w 773"/>
                  <a:gd name="T57" fmla="*/ 1 h 973"/>
                  <a:gd name="T58" fmla="*/ 48 w 773"/>
                  <a:gd name="T59" fmla="*/ 1 h 973"/>
                  <a:gd name="T60" fmla="*/ 50 w 773"/>
                  <a:gd name="T61" fmla="*/ 1 h 973"/>
                  <a:gd name="T62" fmla="*/ 53 w 773"/>
                  <a:gd name="T63" fmla="*/ 1 h 973"/>
                  <a:gd name="T64" fmla="*/ 54 w 773"/>
                  <a:gd name="T65" fmla="*/ 1 h 973"/>
                  <a:gd name="T66" fmla="*/ 53 w 773"/>
                  <a:gd name="T67" fmla="*/ 1 h 973"/>
                  <a:gd name="T68" fmla="*/ 50 w 773"/>
                  <a:gd name="T69" fmla="*/ 1 h 973"/>
                  <a:gd name="T70" fmla="*/ 44 w 773"/>
                  <a:gd name="T71" fmla="*/ 1 h 973"/>
                  <a:gd name="T72" fmla="*/ 36 w 773"/>
                  <a:gd name="T73" fmla="*/ 1 h 973"/>
                  <a:gd name="T74" fmla="*/ 34 w 773"/>
                  <a:gd name="T75" fmla="*/ 1 h 973"/>
                  <a:gd name="T76" fmla="*/ 31 w 773"/>
                  <a:gd name="T77" fmla="*/ 1 h 97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73" h="973">
                    <a:moveTo>
                      <a:pt x="438" y="54"/>
                    </a:moveTo>
                    <a:lnTo>
                      <a:pt x="408" y="58"/>
                    </a:lnTo>
                    <a:lnTo>
                      <a:pt x="400" y="90"/>
                    </a:lnTo>
                    <a:lnTo>
                      <a:pt x="349" y="66"/>
                    </a:lnTo>
                    <a:lnTo>
                      <a:pt x="299" y="40"/>
                    </a:lnTo>
                    <a:lnTo>
                      <a:pt x="252" y="11"/>
                    </a:lnTo>
                    <a:lnTo>
                      <a:pt x="260" y="3"/>
                    </a:lnTo>
                    <a:lnTo>
                      <a:pt x="272" y="0"/>
                    </a:lnTo>
                    <a:lnTo>
                      <a:pt x="283" y="0"/>
                    </a:lnTo>
                    <a:lnTo>
                      <a:pt x="292" y="2"/>
                    </a:lnTo>
                    <a:lnTo>
                      <a:pt x="259" y="10"/>
                    </a:lnTo>
                    <a:lnTo>
                      <a:pt x="251" y="18"/>
                    </a:lnTo>
                    <a:lnTo>
                      <a:pt x="230" y="67"/>
                    </a:lnTo>
                    <a:lnTo>
                      <a:pt x="267" y="101"/>
                    </a:lnTo>
                    <a:lnTo>
                      <a:pt x="305" y="131"/>
                    </a:lnTo>
                    <a:lnTo>
                      <a:pt x="349" y="157"/>
                    </a:lnTo>
                    <a:lnTo>
                      <a:pt x="392" y="179"/>
                    </a:lnTo>
                    <a:lnTo>
                      <a:pt x="349" y="157"/>
                    </a:lnTo>
                    <a:lnTo>
                      <a:pt x="307" y="131"/>
                    </a:lnTo>
                    <a:lnTo>
                      <a:pt x="267" y="102"/>
                    </a:lnTo>
                    <a:lnTo>
                      <a:pt x="230" y="70"/>
                    </a:lnTo>
                    <a:lnTo>
                      <a:pt x="184" y="86"/>
                    </a:lnTo>
                    <a:lnTo>
                      <a:pt x="140" y="109"/>
                    </a:lnTo>
                    <a:lnTo>
                      <a:pt x="100" y="136"/>
                    </a:lnTo>
                    <a:lnTo>
                      <a:pt x="64" y="166"/>
                    </a:lnTo>
                    <a:lnTo>
                      <a:pt x="32" y="203"/>
                    </a:lnTo>
                    <a:lnTo>
                      <a:pt x="17" y="218"/>
                    </a:lnTo>
                    <a:lnTo>
                      <a:pt x="8" y="234"/>
                    </a:lnTo>
                    <a:lnTo>
                      <a:pt x="1" y="253"/>
                    </a:lnTo>
                    <a:lnTo>
                      <a:pt x="0" y="274"/>
                    </a:lnTo>
                    <a:lnTo>
                      <a:pt x="3" y="293"/>
                    </a:lnTo>
                    <a:lnTo>
                      <a:pt x="9" y="309"/>
                    </a:lnTo>
                    <a:lnTo>
                      <a:pt x="11" y="327"/>
                    </a:lnTo>
                    <a:lnTo>
                      <a:pt x="9" y="344"/>
                    </a:lnTo>
                    <a:lnTo>
                      <a:pt x="4" y="410"/>
                    </a:lnTo>
                    <a:lnTo>
                      <a:pt x="4" y="475"/>
                    </a:lnTo>
                    <a:lnTo>
                      <a:pt x="9" y="541"/>
                    </a:lnTo>
                    <a:lnTo>
                      <a:pt x="20" y="607"/>
                    </a:lnTo>
                    <a:lnTo>
                      <a:pt x="44" y="728"/>
                    </a:lnTo>
                    <a:lnTo>
                      <a:pt x="75" y="848"/>
                    </a:lnTo>
                    <a:lnTo>
                      <a:pt x="110" y="967"/>
                    </a:lnTo>
                    <a:lnTo>
                      <a:pt x="177" y="973"/>
                    </a:lnTo>
                    <a:lnTo>
                      <a:pt x="244" y="973"/>
                    </a:lnTo>
                    <a:lnTo>
                      <a:pt x="312" y="967"/>
                    </a:lnTo>
                    <a:lnTo>
                      <a:pt x="379" y="954"/>
                    </a:lnTo>
                    <a:lnTo>
                      <a:pt x="445" y="936"/>
                    </a:lnTo>
                    <a:lnTo>
                      <a:pt x="507" y="911"/>
                    </a:lnTo>
                    <a:lnTo>
                      <a:pt x="568" y="880"/>
                    </a:lnTo>
                    <a:lnTo>
                      <a:pt x="625" y="843"/>
                    </a:lnTo>
                    <a:lnTo>
                      <a:pt x="621" y="787"/>
                    </a:lnTo>
                    <a:lnTo>
                      <a:pt x="611" y="731"/>
                    </a:lnTo>
                    <a:lnTo>
                      <a:pt x="600" y="675"/>
                    </a:lnTo>
                    <a:lnTo>
                      <a:pt x="584" y="621"/>
                    </a:lnTo>
                    <a:lnTo>
                      <a:pt x="545" y="618"/>
                    </a:lnTo>
                    <a:lnTo>
                      <a:pt x="509" y="608"/>
                    </a:lnTo>
                    <a:lnTo>
                      <a:pt x="545" y="618"/>
                    </a:lnTo>
                    <a:lnTo>
                      <a:pt x="584" y="621"/>
                    </a:lnTo>
                    <a:lnTo>
                      <a:pt x="622" y="621"/>
                    </a:lnTo>
                    <a:lnTo>
                      <a:pt x="661" y="616"/>
                    </a:lnTo>
                    <a:lnTo>
                      <a:pt x="686" y="611"/>
                    </a:lnTo>
                    <a:lnTo>
                      <a:pt x="710" y="603"/>
                    </a:lnTo>
                    <a:lnTo>
                      <a:pt x="731" y="587"/>
                    </a:lnTo>
                    <a:lnTo>
                      <a:pt x="749" y="568"/>
                    </a:lnTo>
                    <a:lnTo>
                      <a:pt x="760" y="544"/>
                    </a:lnTo>
                    <a:lnTo>
                      <a:pt x="768" y="523"/>
                    </a:lnTo>
                    <a:lnTo>
                      <a:pt x="773" y="503"/>
                    </a:lnTo>
                    <a:lnTo>
                      <a:pt x="771" y="480"/>
                    </a:lnTo>
                    <a:lnTo>
                      <a:pt x="766" y="459"/>
                    </a:lnTo>
                    <a:lnTo>
                      <a:pt x="757" y="439"/>
                    </a:lnTo>
                    <a:lnTo>
                      <a:pt x="718" y="375"/>
                    </a:lnTo>
                    <a:lnTo>
                      <a:pt x="675" y="311"/>
                    </a:lnTo>
                    <a:lnTo>
                      <a:pt x="629" y="251"/>
                    </a:lnTo>
                    <a:lnTo>
                      <a:pt x="579" y="194"/>
                    </a:lnTo>
                    <a:lnTo>
                      <a:pt x="508" y="136"/>
                    </a:lnTo>
                    <a:lnTo>
                      <a:pt x="500" y="88"/>
                    </a:lnTo>
                    <a:lnTo>
                      <a:pt x="492" y="76"/>
                    </a:lnTo>
                    <a:lnTo>
                      <a:pt x="472" y="62"/>
                    </a:lnTo>
                    <a:lnTo>
                      <a:pt x="438" y="5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69" name="Freeform 264"/>
              <p:cNvSpPr>
                <a:spLocks noChangeAspect="1"/>
              </p:cNvSpPr>
              <p:nvPr/>
            </p:nvSpPr>
            <p:spPr bwMode="auto">
              <a:xfrm rot="538615" flipH="1">
                <a:off x="4228" y="1173"/>
                <a:ext cx="38" cy="64"/>
              </a:xfrm>
              <a:custGeom>
                <a:avLst/>
                <a:gdLst>
                  <a:gd name="T0" fmla="*/ 3 w 46"/>
                  <a:gd name="T1" fmla="*/ 0 h 102"/>
                  <a:gd name="T2" fmla="*/ 2 w 46"/>
                  <a:gd name="T3" fmla="*/ 1 h 102"/>
                  <a:gd name="T4" fmla="*/ 0 w 46"/>
                  <a:gd name="T5" fmla="*/ 1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02">
                    <a:moveTo>
                      <a:pt x="46" y="0"/>
                    </a:moveTo>
                    <a:lnTo>
                      <a:pt x="19" y="102"/>
                    </a:lnTo>
                    <a:lnTo>
                      <a:pt x="0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70" name="Freeform 265"/>
              <p:cNvSpPr>
                <a:spLocks noChangeAspect="1"/>
              </p:cNvSpPr>
              <p:nvPr/>
            </p:nvSpPr>
            <p:spPr bwMode="auto">
              <a:xfrm rot="538615" flipH="1">
                <a:off x="4161" y="1273"/>
                <a:ext cx="20" cy="36"/>
              </a:xfrm>
              <a:custGeom>
                <a:avLst/>
                <a:gdLst>
                  <a:gd name="T0" fmla="*/ 0 w 20"/>
                  <a:gd name="T1" fmla="*/ 0 h 61"/>
                  <a:gd name="T2" fmla="*/ 10 w 20"/>
                  <a:gd name="T3" fmla="*/ 1 h 61"/>
                  <a:gd name="T4" fmla="*/ 16 w 20"/>
                  <a:gd name="T5" fmla="*/ 1 h 61"/>
                  <a:gd name="T6" fmla="*/ 20 w 20"/>
                  <a:gd name="T7" fmla="*/ 1 h 61"/>
                  <a:gd name="T8" fmla="*/ 16 w 20"/>
                  <a:gd name="T9" fmla="*/ 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1">
                    <a:moveTo>
                      <a:pt x="0" y="0"/>
                    </a:moveTo>
                    <a:lnTo>
                      <a:pt x="10" y="13"/>
                    </a:lnTo>
                    <a:lnTo>
                      <a:pt x="16" y="29"/>
                    </a:lnTo>
                    <a:lnTo>
                      <a:pt x="20" y="44"/>
                    </a:lnTo>
                    <a:lnTo>
                      <a:pt x="16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71" name="Freeform 266"/>
              <p:cNvSpPr>
                <a:spLocks noChangeAspect="1"/>
              </p:cNvSpPr>
              <p:nvPr/>
            </p:nvSpPr>
            <p:spPr bwMode="auto">
              <a:xfrm rot="538615" flipH="1">
                <a:off x="4076" y="1373"/>
                <a:ext cx="448" cy="246"/>
              </a:xfrm>
              <a:custGeom>
                <a:avLst/>
                <a:gdLst>
                  <a:gd name="T0" fmla="*/ 26 w 541"/>
                  <a:gd name="T1" fmla="*/ 1 h 403"/>
                  <a:gd name="T2" fmla="*/ 28 w 541"/>
                  <a:gd name="T3" fmla="*/ 1 h 403"/>
                  <a:gd name="T4" fmla="*/ 29 w 541"/>
                  <a:gd name="T5" fmla="*/ 1 h 403"/>
                  <a:gd name="T6" fmla="*/ 31 w 541"/>
                  <a:gd name="T7" fmla="*/ 0 h 403"/>
                  <a:gd name="T8" fmla="*/ 33 w 541"/>
                  <a:gd name="T9" fmla="*/ 1 h 403"/>
                  <a:gd name="T10" fmla="*/ 34 w 541"/>
                  <a:gd name="T11" fmla="*/ 1 h 403"/>
                  <a:gd name="T12" fmla="*/ 36 w 541"/>
                  <a:gd name="T13" fmla="*/ 1 h 403"/>
                  <a:gd name="T14" fmla="*/ 38 w 541"/>
                  <a:gd name="T15" fmla="*/ 1 h 403"/>
                  <a:gd name="T16" fmla="*/ 38 w 541"/>
                  <a:gd name="T17" fmla="*/ 1 h 403"/>
                  <a:gd name="T18" fmla="*/ 35 w 541"/>
                  <a:gd name="T19" fmla="*/ 1 h 403"/>
                  <a:gd name="T20" fmla="*/ 33 w 541"/>
                  <a:gd name="T21" fmla="*/ 1 h 403"/>
                  <a:gd name="T22" fmla="*/ 29 w 541"/>
                  <a:gd name="T23" fmla="*/ 1 h 403"/>
                  <a:gd name="T24" fmla="*/ 27 w 541"/>
                  <a:gd name="T25" fmla="*/ 1 h 403"/>
                  <a:gd name="T26" fmla="*/ 26 w 541"/>
                  <a:gd name="T27" fmla="*/ 1 h 403"/>
                  <a:gd name="T28" fmla="*/ 23 w 541"/>
                  <a:gd name="T29" fmla="*/ 1 h 403"/>
                  <a:gd name="T30" fmla="*/ 22 w 541"/>
                  <a:gd name="T31" fmla="*/ 1 h 403"/>
                  <a:gd name="T32" fmla="*/ 18 w 541"/>
                  <a:gd name="T33" fmla="*/ 1 h 403"/>
                  <a:gd name="T34" fmla="*/ 15 w 541"/>
                  <a:gd name="T35" fmla="*/ 1 h 403"/>
                  <a:gd name="T36" fmla="*/ 12 w 541"/>
                  <a:gd name="T37" fmla="*/ 1 h 403"/>
                  <a:gd name="T38" fmla="*/ 10 w 541"/>
                  <a:gd name="T39" fmla="*/ 1 h 403"/>
                  <a:gd name="T40" fmla="*/ 8 w 541"/>
                  <a:gd name="T41" fmla="*/ 1 h 403"/>
                  <a:gd name="T42" fmla="*/ 6 w 541"/>
                  <a:gd name="T43" fmla="*/ 1 h 403"/>
                  <a:gd name="T44" fmla="*/ 3 w 541"/>
                  <a:gd name="T45" fmla="*/ 1 h 403"/>
                  <a:gd name="T46" fmla="*/ 2 w 541"/>
                  <a:gd name="T47" fmla="*/ 1 h 403"/>
                  <a:gd name="T48" fmla="*/ 0 w 541"/>
                  <a:gd name="T49" fmla="*/ 1 h 403"/>
                  <a:gd name="T50" fmla="*/ 2 w 541"/>
                  <a:gd name="T51" fmla="*/ 1 h 403"/>
                  <a:gd name="T52" fmla="*/ 2 w 541"/>
                  <a:gd name="T53" fmla="*/ 1 h 403"/>
                  <a:gd name="T54" fmla="*/ 2 w 541"/>
                  <a:gd name="T55" fmla="*/ 1 h 403"/>
                  <a:gd name="T56" fmla="*/ 0 w 541"/>
                  <a:gd name="T57" fmla="*/ 1 h 403"/>
                  <a:gd name="T58" fmla="*/ 2 w 541"/>
                  <a:gd name="T59" fmla="*/ 1 h 4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41" h="403">
                    <a:moveTo>
                      <a:pt x="368" y="75"/>
                    </a:moveTo>
                    <a:lnTo>
                      <a:pt x="392" y="54"/>
                    </a:lnTo>
                    <a:lnTo>
                      <a:pt x="412" y="29"/>
                    </a:lnTo>
                    <a:lnTo>
                      <a:pt x="424" y="0"/>
                    </a:lnTo>
                    <a:lnTo>
                      <a:pt x="453" y="3"/>
                    </a:lnTo>
                    <a:lnTo>
                      <a:pt x="480" y="13"/>
                    </a:lnTo>
                    <a:lnTo>
                      <a:pt x="506" y="29"/>
                    </a:lnTo>
                    <a:lnTo>
                      <a:pt x="527" y="48"/>
                    </a:lnTo>
                    <a:lnTo>
                      <a:pt x="541" y="74"/>
                    </a:lnTo>
                    <a:lnTo>
                      <a:pt x="501" y="171"/>
                    </a:lnTo>
                    <a:lnTo>
                      <a:pt x="456" y="269"/>
                    </a:lnTo>
                    <a:lnTo>
                      <a:pt x="405" y="363"/>
                    </a:lnTo>
                    <a:lnTo>
                      <a:pt x="381" y="381"/>
                    </a:lnTo>
                    <a:lnTo>
                      <a:pt x="352" y="395"/>
                    </a:lnTo>
                    <a:lnTo>
                      <a:pt x="322" y="402"/>
                    </a:lnTo>
                    <a:lnTo>
                      <a:pt x="290" y="403"/>
                    </a:lnTo>
                    <a:lnTo>
                      <a:pt x="259" y="398"/>
                    </a:lnTo>
                    <a:lnTo>
                      <a:pt x="218" y="373"/>
                    </a:lnTo>
                    <a:lnTo>
                      <a:pt x="179" y="342"/>
                    </a:lnTo>
                    <a:lnTo>
                      <a:pt x="144" y="307"/>
                    </a:lnTo>
                    <a:lnTo>
                      <a:pt x="115" y="269"/>
                    </a:lnTo>
                    <a:lnTo>
                      <a:pt x="79" y="214"/>
                    </a:lnTo>
                    <a:lnTo>
                      <a:pt x="47" y="157"/>
                    </a:lnTo>
                    <a:lnTo>
                      <a:pt x="21" y="96"/>
                    </a:lnTo>
                    <a:lnTo>
                      <a:pt x="0" y="91"/>
                    </a:lnTo>
                    <a:lnTo>
                      <a:pt x="2" y="101"/>
                    </a:lnTo>
                    <a:lnTo>
                      <a:pt x="8" y="107"/>
                    </a:lnTo>
                    <a:lnTo>
                      <a:pt x="16" y="112"/>
                    </a:lnTo>
                    <a:lnTo>
                      <a:pt x="0" y="123"/>
                    </a:lnTo>
                    <a:lnTo>
                      <a:pt x="29" y="16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72" name="Freeform 267"/>
              <p:cNvSpPr>
                <a:spLocks noChangeAspect="1"/>
              </p:cNvSpPr>
              <p:nvPr/>
            </p:nvSpPr>
            <p:spPr bwMode="auto">
              <a:xfrm rot="538615" flipH="1">
                <a:off x="4228" y="1482"/>
                <a:ext cx="29" cy="46"/>
              </a:xfrm>
              <a:custGeom>
                <a:avLst/>
                <a:gdLst>
                  <a:gd name="T0" fmla="*/ 0 w 30"/>
                  <a:gd name="T1" fmla="*/ 0 h 66"/>
                  <a:gd name="T2" fmla="*/ 12 w 30"/>
                  <a:gd name="T3" fmla="*/ 1 h 66"/>
                  <a:gd name="T4" fmla="*/ 15 w 30"/>
                  <a:gd name="T5" fmla="*/ 1 h 66"/>
                  <a:gd name="T6" fmla="*/ 15 w 30"/>
                  <a:gd name="T7" fmla="*/ 1 h 66"/>
                  <a:gd name="T8" fmla="*/ 16 w 30"/>
                  <a:gd name="T9" fmla="*/ 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66">
                    <a:moveTo>
                      <a:pt x="0" y="0"/>
                    </a:moveTo>
                    <a:lnTo>
                      <a:pt x="12" y="13"/>
                    </a:lnTo>
                    <a:lnTo>
                      <a:pt x="22" y="29"/>
                    </a:lnTo>
                    <a:lnTo>
                      <a:pt x="28" y="46"/>
                    </a:lnTo>
                    <a:lnTo>
                      <a:pt x="30" y="6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73" name="Freeform 268"/>
              <p:cNvSpPr>
                <a:spLocks noChangeAspect="1"/>
              </p:cNvSpPr>
              <p:nvPr/>
            </p:nvSpPr>
            <p:spPr bwMode="auto">
              <a:xfrm rot="538615" flipH="1">
                <a:off x="4247" y="1500"/>
                <a:ext cx="29" cy="28"/>
              </a:xfrm>
              <a:custGeom>
                <a:avLst/>
                <a:gdLst>
                  <a:gd name="T0" fmla="*/ 0 w 25"/>
                  <a:gd name="T1" fmla="*/ 0 h 53"/>
                  <a:gd name="T2" fmla="*/ 101 w 25"/>
                  <a:gd name="T3" fmla="*/ 1 h 53"/>
                  <a:gd name="T4" fmla="*/ 183 w 25"/>
                  <a:gd name="T5" fmla="*/ 1 h 53"/>
                  <a:gd name="T6" fmla="*/ 196 w 25"/>
                  <a:gd name="T7" fmla="*/ 1 h 53"/>
                  <a:gd name="T8" fmla="*/ 188 w 25"/>
                  <a:gd name="T9" fmla="*/ 1 h 53"/>
                  <a:gd name="T10" fmla="*/ 158 w 25"/>
                  <a:gd name="T11" fmla="*/ 1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53">
                    <a:moveTo>
                      <a:pt x="0" y="0"/>
                    </a:moveTo>
                    <a:lnTo>
                      <a:pt x="12" y="7"/>
                    </a:lnTo>
                    <a:lnTo>
                      <a:pt x="22" y="16"/>
                    </a:lnTo>
                    <a:lnTo>
                      <a:pt x="25" y="27"/>
                    </a:lnTo>
                    <a:lnTo>
                      <a:pt x="24" y="40"/>
                    </a:lnTo>
                    <a:lnTo>
                      <a:pt x="19" y="5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74" name="Freeform 269"/>
              <p:cNvSpPr>
                <a:spLocks noChangeAspect="1"/>
              </p:cNvSpPr>
              <p:nvPr/>
            </p:nvSpPr>
            <p:spPr bwMode="auto">
              <a:xfrm rot="538615" flipH="1">
                <a:off x="4276" y="1500"/>
                <a:ext cx="29" cy="19"/>
              </a:xfrm>
              <a:custGeom>
                <a:avLst/>
                <a:gdLst>
                  <a:gd name="T0" fmla="*/ 0 w 26"/>
                  <a:gd name="T1" fmla="*/ 0 h 39"/>
                  <a:gd name="T2" fmla="*/ 50 w 26"/>
                  <a:gd name="T3" fmla="*/ 0 h 39"/>
                  <a:gd name="T4" fmla="*/ 96 w 26"/>
                  <a:gd name="T5" fmla="*/ 0 h 39"/>
                  <a:gd name="T6" fmla="*/ 119 w 26"/>
                  <a:gd name="T7" fmla="*/ 0 h 39"/>
                  <a:gd name="T8" fmla="*/ 119 w 26"/>
                  <a:gd name="T9" fmla="*/ 0 h 39"/>
                  <a:gd name="T10" fmla="*/ 96 w 26"/>
                  <a:gd name="T11" fmla="*/ 0 h 39"/>
                  <a:gd name="T12" fmla="*/ 62 w 26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9">
                    <a:moveTo>
                      <a:pt x="0" y="0"/>
                    </a:moveTo>
                    <a:lnTo>
                      <a:pt x="11" y="2"/>
                    </a:lnTo>
                    <a:lnTo>
                      <a:pt x="21" y="7"/>
                    </a:lnTo>
                    <a:lnTo>
                      <a:pt x="26" y="13"/>
                    </a:lnTo>
                    <a:lnTo>
                      <a:pt x="26" y="23"/>
                    </a:lnTo>
                    <a:lnTo>
                      <a:pt x="21" y="31"/>
                    </a:lnTo>
                    <a:lnTo>
                      <a:pt x="13" y="3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75" name="Freeform 270"/>
              <p:cNvSpPr>
                <a:spLocks noChangeAspect="1"/>
              </p:cNvSpPr>
              <p:nvPr/>
            </p:nvSpPr>
            <p:spPr bwMode="auto">
              <a:xfrm rot="538615" flipH="1">
                <a:off x="3999" y="1355"/>
                <a:ext cx="38" cy="27"/>
              </a:xfrm>
              <a:custGeom>
                <a:avLst/>
                <a:gdLst>
                  <a:gd name="T0" fmla="*/ 0 w 40"/>
                  <a:gd name="T1" fmla="*/ 0 h 43"/>
                  <a:gd name="T2" fmla="*/ 10 w 40"/>
                  <a:gd name="T3" fmla="*/ 0 h 43"/>
                  <a:gd name="T4" fmla="*/ 10 w 40"/>
                  <a:gd name="T5" fmla="*/ 1 h 43"/>
                  <a:gd name="T6" fmla="*/ 17 w 40"/>
                  <a:gd name="T7" fmla="*/ 1 h 43"/>
                  <a:gd name="T8" fmla="*/ 20 w 40"/>
                  <a:gd name="T9" fmla="*/ 1 h 43"/>
                  <a:gd name="T10" fmla="*/ 21 w 40"/>
                  <a:gd name="T11" fmla="*/ 1 h 43"/>
                  <a:gd name="T12" fmla="*/ 20 w 40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0" y="0"/>
                    </a:moveTo>
                    <a:lnTo>
                      <a:pt x="13" y="0"/>
                    </a:lnTo>
                    <a:lnTo>
                      <a:pt x="24" y="3"/>
                    </a:lnTo>
                    <a:lnTo>
                      <a:pt x="33" y="10"/>
                    </a:lnTo>
                    <a:lnTo>
                      <a:pt x="38" y="19"/>
                    </a:lnTo>
                    <a:lnTo>
                      <a:pt x="40" y="31"/>
                    </a:lnTo>
                    <a:lnTo>
                      <a:pt x="38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76" name="Freeform 271"/>
              <p:cNvSpPr>
                <a:spLocks noChangeAspect="1"/>
              </p:cNvSpPr>
              <p:nvPr/>
            </p:nvSpPr>
            <p:spPr bwMode="auto">
              <a:xfrm rot="538615" flipH="1">
                <a:off x="4028" y="1364"/>
                <a:ext cx="29" cy="18"/>
              </a:xfrm>
              <a:custGeom>
                <a:avLst/>
                <a:gdLst>
                  <a:gd name="T0" fmla="*/ 0 w 32"/>
                  <a:gd name="T1" fmla="*/ 0 h 26"/>
                  <a:gd name="T2" fmla="*/ 5 w 32"/>
                  <a:gd name="T3" fmla="*/ 0 h 26"/>
                  <a:gd name="T4" fmla="*/ 5 w 32"/>
                  <a:gd name="T5" fmla="*/ 1 h 26"/>
                  <a:gd name="T6" fmla="*/ 8 w 32"/>
                  <a:gd name="T7" fmla="*/ 1 h 26"/>
                  <a:gd name="T8" fmla="*/ 9 w 32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0" y="0"/>
                    </a:moveTo>
                    <a:lnTo>
                      <a:pt x="12" y="0"/>
                    </a:lnTo>
                    <a:lnTo>
                      <a:pt x="22" y="5"/>
                    </a:lnTo>
                    <a:lnTo>
                      <a:pt x="30" y="13"/>
                    </a:lnTo>
                    <a:lnTo>
                      <a:pt x="32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77" name="Freeform 272"/>
              <p:cNvSpPr>
                <a:spLocks noChangeAspect="1"/>
              </p:cNvSpPr>
              <p:nvPr/>
            </p:nvSpPr>
            <p:spPr bwMode="auto">
              <a:xfrm rot="538615" flipH="1">
                <a:off x="4037" y="1382"/>
                <a:ext cx="10" cy="9"/>
              </a:xfrm>
              <a:custGeom>
                <a:avLst/>
                <a:gdLst>
                  <a:gd name="T0" fmla="*/ 0 w 16"/>
                  <a:gd name="T1" fmla="*/ 0 h 21"/>
                  <a:gd name="T2" fmla="*/ 1 w 16"/>
                  <a:gd name="T3" fmla="*/ 0 h 21"/>
                  <a:gd name="T4" fmla="*/ 1 w 1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0" y="0"/>
                    </a:moveTo>
                    <a:lnTo>
                      <a:pt x="10" y="8"/>
                    </a:lnTo>
                    <a:lnTo>
                      <a:pt x="16" y="2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78" name="Freeform 273"/>
              <p:cNvSpPr>
                <a:spLocks noChangeAspect="1"/>
              </p:cNvSpPr>
              <p:nvPr/>
            </p:nvSpPr>
            <p:spPr bwMode="auto">
              <a:xfrm rot="538615" flipH="1">
                <a:off x="4209" y="1710"/>
                <a:ext cx="220" cy="18"/>
              </a:xfrm>
              <a:custGeom>
                <a:avLst/>
                <a:gdLst>
                  <a:gd name="T0" fmla="*/ 0 w 268"/>
                  <a:gd name="T1" fmla="*/ 0 h 37"/>
                  <a:gd name="T2" fmla="*/ 2 w 268"/>
                  <a:gd name="T3" fmla="*/ 0 h 37"/>
                  <a:gd name="T4" fmla="*/ 6 w 268"/>
                  <a:gd name="T5" fmla="*/ 0 h 37"/>
                  <a:gd name="T6" fmla="*/ 9 w 268"/>
                  <a:gd name="T7" fmla="*/ 0 h 37"/>
                  <a:gd name="T8" fmla="*/ 11 w 268"/>
                  <a:gd name="T9" fmla="*/ 0 h 37"/>
                  <a:gd name="T10" fmla="*/ 14 w 268"/>
                  <a:gd name="T11" fmla="*/ 0 h 37"/>
                  <a:gd name="T12" fmla="*/ 17 w 268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37">
                    <a:moveTo>
                      <a:pt x="0" y="27"/>
                    </a:moveTo>
                    <a:lnTo>
                      <a:pt x="45" y="34"/>
                    </a:lnTo>
                    <a:lnTo>
                      <a:pt x="91" y="37"/>
                    </a:lnTo>
                    <a:lnTo>
                      <a:pt x="136" y="35"/>
                    </a:lnTo>
                    <a:lnTo>
                      <a:pt x="181" y="29"/>
                    </a:lnTo>
                    <a:lnTo>
                      <a:pt x="224" y="16"/>
                    </a:lnTo>
                    <a:lnTo>
                      <a:pt x="26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79" name="Freeform 274"/>
              <p:cNvSpPr>
                <a:spLocks noChangeAspect="1"/>
              </p:cNvSpPr>
              <p:nvPr/>
            </p:nvSpPr>
            <p:spPr bwMode="auto">
              <a:xfrm rot="538615" flipH="1">
                <a:off x="4209" y="1264"/>
                <a:ext cx="29" cy="118"/>
              </a:xfrm>
              <a:custGeom>
                <a:avLst/>
                <a:gdLst>
                  <a:gd name="T0" fmla="*/ 0 w 35"/>
                  <a:gd name="T1" fmla="*/ 0 h 192"/>
                  <a:gd name="T2" fmla="*/ 2 w 35"/>
                  <a:gd name="T3" fmla="*/ 1 h 192"/>
                  <a:gd name="T4" fmla="*/ 2 w 35"/>
                  <a:gd name="T5" fmla="*/ 1 h 192"/>
                  <a:gd name="T6" fmla="*/ 2 w 35"/>
                  <a:gd name="T7" fmla="*/ 1 h 192"/>
                  <a:gd name="T8" fmla="*/ 2 w 35"/>
                  <a:gd name="T9" fmla="*/ 1 h 192"/>
                  <a:gd name="T10" fmla="*/ 2 w 35"/>
                  <a:gd name="T11" fmla="*/ 1 h 192"/>
                  <a:gd name="T12" fmla="*/ 2 w 35"/>
                  <a:gd name="T13" fmla="*/ 1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92">
                    <a:moveTo>
                      <a:pt x="0" y="0"/>
                    </a:moveTo>
                    <a:lnTo>
                      <a:pt x="16" y="30"/>
                    </a:lnTo>
                    <a:lnTo>
                      <a:pt x="27" y="61"/>
                    </a:lnTo>
                    <a:lnTo>
                      <a:pt x="34" y="93"/>
                    </a:lnTo>
                    <a:lnTo>
                      <a:pt x="35" y="126"/>
                    </a:lnTo>
                    <a:lnTo>
                      <a:pt x="32" y="158"/>
                    </a:lnTo>
                    <a:lnTo>
                      <a:pt x="24" y="19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80" name="Freeform 275"/>
              <p:cNvSpPr>
                <a:spLocks noChangeAspect="1"/>
              </p:cNvSpPr>
              <p:nvPr/>
            </p:nvSpPr>
            <p:spPr bwMode="auto">
              <a:xfrm rot="538615" flipH="1">
                <a:off x="4095" y="1519"/>
                <a:ext cx="38" cy="154"/>
              </a:xfrm>
              <a:custGeom>
                <a:avLst/>
                <a:gdLst>
                  <a:gd name="T0" fmla="*/ 0 w 40"/>
                  <a:gd name="T1" fmla="*/ 0 h 248"/>
                  <a:gd name="T2" fmla="*/ 10 w 40"/>
                  <a:gd name="T3" fmla="*/ 1 h 248"/>
                  <a:gd name="T4" fmla="*/ 15 w 40"/>
                  <a:gd name="T5" fmla="*/ 1 h 248"/>
                  <a:gd name="T6" fmla="*/ 19 w 40"/>
                  <a:gd name="T7" fmla="*/ 1 h 248"/>
                  <a:gd name="T8" fmla="*/ 21 w 40"/>
                  <a:gd name="T9" fmla="*/ 1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48">
                    <a:moveTo>
                      <a:pt x="0" y="0"/>
                    </a:moveTo>
                    <a:lnTo>
                      <a:pt x="16" y="61"/>
                    </a:lnTo>
                    <a:lnTo>
                      <a:pt x="29" y="122"/>
                    </a:lnTo>
                    <a:lnTo>
                      <a:pt x="37" y="186"/>
                    </a:lnTo>
                    <a:lnTo>
                      <a:pt x="40" y="24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81" name="Freeform 276"/>
              <p:cNvSpPr>
                <a:spLocks noChangeAspect="1"/>
              </p:cNvSpPr>
              <p:nvPr/>
            </p:nvSpPr>
            <p:spPr bwMode="auto">
              <a:xfrm rot="538615" flipH="1">
                <a:off x="4018" y="1601"/>
                <a:ext cx="48" cy="27"/>
              </a:xfrm>
              <a:custGeom>
                <a:avLst/>
                <a:gdLst>
                  <a:gd name="T0" fmla="*/ 1 w 67"/>
                  <a:gd name="T1" fmla="*/ 0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0 w 67"/>
                  <a:gd name="T9" fmla="*/ 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40">
                    <a:moveTo>
                      <a:pt x="67" y="0"/>
                    </a:moveTo>
                    <a:lnTo>
                      <a:pt x="55" y="15"/>
                    </a:lnTo>
                    <a:lnTo>
                      <a:pt x="39" y="27"/>
                    </a:lnTo>
                    <a:lnTo>
                      <a:pt x="21" y="35"/>
                    </a:lnTo>
                    <a:lnTo>
                      <a:pt x="0" y="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82" name="Freeform 277"/>
              <p:cNvSpPr>
                <a:spLocks noChangeAspect="1"/>
              </p:cNvSpPr>
              <p:nvPr/>
            </p:nvSpPr>
            <p:spPr bwMode="auto">
              <a:xfrm rot="538615" flipH="1">
                <a:off x="4181" y="1209"/>
                <a:ext cx="47" cy="28"/>
              </a:xfrm>
              <a:custGeom>
                <a:avLst/>
                <a:gdLst>
                  <a:gd name="T0" fmla="*/ 1 w 68"/>
                  <a:gd name="T1" fmla="*/ 0 h 40"/>
                  <a:gd name="T2" fmla="*/ 1 w 68"/>
                  <a:gd name="T3" fmla="*/ 1 h 40"/>
                  <a:gd name="T4" fmla="*/ 1 w 68"/>
                  <a:gd name="T5" fmla="*/ 1 h 40"/>
                  <a:gd name="T6" fmla="*/ 1 w 68"/>
                  <a:gd name="T7" fmla="*/ 1 h 40"/>
                  <a:gd name="T8" fmla="*/ 1 w 68"/>
                  <a:gd name="T9" fmla="*/ 1 h 40"/>
                  <a:gd name="T10" fmla="*/ 0 w 68"/>
                  <a:gd name="T11" fmla="*/ 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68" y="0"/>
                    </a:moveTo>
                    <a:lnTo>
                      <a:pt x="60" y="16"/>
                    </a:lnTo>
                    <a:lnTo>
                      <a:pt x="46" y="24"/>
                    </a:lnTo>
                    <a:lnTo>
                      <a:pt x="32" y="32"/>
                    </a:lnTo>
                    <a:lnTo>
                      <a:pt x="20" y="35"/>
                    </a:lnTo>
                    <a:lnTo>
                      <a:pt x="0" y="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83" name="Freeform 278"/>
              <p:cNvSpPr>
                <a:spLocks noChangeAspect="1"/>
              </p:cNvSpPr>
              <p:nvPr/>
            </p:nvSpPr>
            <p:spPr bwMode="auto">
              <a:xfrm rot="538615" flipH="1">
                <a:off x="4228" y="1328"/>
                <a:ext cx="172" cy="172"/>
              </a:xfrm>
              <a:custGeom>
                <a:avLst/>
                <a:gdLst>
                  <a:gd name="T0" fmla="*/ 10 w 213"/>
                  <a:gd name="T1" fmla="*/ 1 h 277"/>
                  <a:gd name="T2" fmla="*/ 10 w 213"/>
                  <a:gd name="T3" fmla="*/ 1 h 277"/>
                  <a:gd name="T4" fmla="*/ 7 w 213"/>
                  <a:gd name="T5" fmla="*/ 1 h 277"/>
                  <a:gd name="T6" fmla="*/ 6 w 213"/>
                  <a:gd name="T7" fmla="*/ 1 h 277"/>
                  <a:gd name="T8" fmla="*/ 4 w 213"/>
                  <a:gd name="T9" fmla="*/ 0 h 277"/>
                  <a:gd name="T10" fmla="*/ 4 w 213"/>
                  <a:gd name="T11" fmla="*/ 1 h 277"/>
                  <a:gd name="T12" fmla="*/ 4 w 213"/>
                  <a:gd name="T13" fmla="*/ 1 h 277"/>
                  <a:gd name="T14" fmla="*/ 6 w 213"/>
                  <a:gd name="T15" fmla="*/ 1 h 277"/>
                  <a:gd name="T16" fmla="*/ 6 w 213"/>
                  <a:gd name="T17" fmla="*/ 1 h 277"/>
                  <a:gd name="T18" fmla="*/ 4 w 213"/>
                  <a:gd name="T19" fmla="*/ 1 h 277"/>
                  <a:gd name="T20" fmla="*/ 2 w 213"/>
                  <a:gd name="T21" fmla="*/ 1 h 277"/>
                  <a:gd name="T22" fmla="*/ 2 w 213"/>
                  <a:gd name="T23" fmla="*/ 1 h 277"/>
                  <a:gd name="T24" fmla="*/ 1 w 213"/>
                  <a:gd name="T25" fmla="*/ 1 h 277"/>
                  <a:gd name="T26" fmla="*/ 2 w 213"/>
                  <a:gd name="T27" fmla="*/ 1 h 277"/>
                  <a:gd name="T28" fmla="*/ 3 w 213"/>
                  <a:gd name="T29" fmla="*/ 1 h 277"/>
                  <a:gd name="T30" fmla="*/ 2 w 213"/>
                  <a:gd name="T31" fmla="*/ 1 h 277"/>
                  <a:gd name="T32" fmla="*/ 2 w 213"/>
                  <a:gd name="T33" fmla="*/ 1 h 277"/>
                  <a:gd name="T34" fmla="*/ 2 w 213"/>
                  <a:gd name="T35" fmla="*/ 1 h 277"/>
                  <a:gd name="T36" fmla="*/ 2 w 213"/>
                  <a:gd name="T37" fmla="*/ 1 h 277"/>
                  <a:gd name="T38" fmla="*/ 4 w 213"/>
                  <a:gd name="T39" fmla="*/ 1 h 277"/>
                  <a:gd name="T40" fmla="*/ 6 w 213"/>
                  <a:gd name="T41" fmla="*/ 1 h 277"/>
                  <a:gd name="T42" fmla="*/ 2 w 213"/>
                  <a:gd name="T43" fmla="*/ 1 h 277"/>
                  <a:gd name="T44" fmla="*/ 2 w 213"/>
                  <a:gd name="T45" fmla="*/ 1 h 277"/>
                  <a:gd name="T46" fmla="*/ 2 w 213"/>
                  <a:gd name="T47" fmla="*/ 1 h 277"/>
                  <a:gd name="T48" fmla="*/ 4 w 213"/>
                  <a:gd name="T49" fmla="*/ 1 h 277"/>
                  <a:gd name="T50" fmla="*/ 6 w 213"/>
                  <a:gd name="T51" fmla="*/ 1 h 277"/>
                  <a:gd name="T52" fmla="*/ 5 w 213"/>
                  <a:gd name="T53" fmla="*/ 1 h 277"/>
                  <a:gd name="T54" fmla="*/ 3 w 213"/>
                  <a:gd name="T55" fmla="*/ 1 h 277"/>
                  <a:gd name="T56" fmla="*/ 4 w 213"/>
                  <a:gd name="T57" fmla="*/ 1 h 277"/>
                  <a:gd name="T58" fmla="*/ 5 w 213"/>
                  <a:gd name="T59" fmla="*/ 1 h 277"/>
                  <a:gd name="T60" fmla="*/ 8 w 213"/>
                  <a:gd name="T61" fmla="*/ 1 h 277"/>
                  <a:gd name="T62" fmla="*/ 10 w 213"/>
                  <a:gd name="T63" fmla="*/ 1 h 277"/>
                  <a:gd name="T64" fmla="*/ 10 w 213"/>
                  <a:gd name="T65" fmla="*/ 1 h 2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3" h="277">
                    <a:moveTo>
                      <a:pt x="213" y="156"/>
                    </a:moveTo>
                    <a:lnTo>
                      <a:pt x="208" y="128"/>
                    </a:lnTo>
                    <a:lnTo>
                      <a:pt x="197" y="103"/>
                    </a:lnTo>
                    <a:lnTo>
                      <a:pt x="182" y="79"/>
                    </a:lnTo>
                    <a:lnTo>
                      <a:pt x="165" y="58"/>
                    </a:lnTo>
                    <a:lnTo>
                      <a:pt x="142" y="40"/>
                    </a:lnTo>
                    <a:lnTo>
                      <a:pt x="132" y="24"/>
                    </a:lnTo>
                    <a:lnTo>
                      <a:pt x="118" y="12"/>
                    </a:lnTo>
                    <a:lnTo>
                      <a:pt x="100" y="4"/>
                    </a:lnTo>
                    <a:lnTo>
                      <a:pt x="81" y="0"/>
                    </a:lnTo>
                    <a:lnTo>
                      <a:pt x="76" y="8"/>
                    </a:lnTo>
                    <a:lnTo>
                      <a:pt x="75" y="16"/>
                    </a:lnTo>
                    <a:lnTo>
                      <a:pt x="78" y="24"/>
                    </a:lnTo>
                    <a:lnTo>
                      <a:pt x="83" y="31"/>
                    </a:lnTo>
                    <a:lnTo>
                      <a:pt x="107" y="31"/>
                    </a:lnTo>
                    <a:lnTo>
                      <a:pt x="129" y="37"/>
                    </a:lnTo>
                    <a:lnTo>
                      <a:pt x="150" y="48"/>
                    </a:lnTo>
                    <a:lnTo>
                      <a:pt x="128" y="37"/>
                    </a:lnTo>
                    <a:lnTo>
                      <a:pt x="105" y="31"/>
                    </a:lnTo>
                    <a:lnTo>
                      <a:pt x="80" y="29"/>
                    </a:lnTo>
                    <a:lnTo>
                      <a:pt x="56" y="32"/>
                    </a:lnTo>
                    <a:lnTo>
                      <a:pt x="33" y="40"/>
                    </a:lnTo>
                    <a:lnTo>
                      <a:pt x="12" y="53"/>
                    </a:lnTo>
                    <a:lnTo>
                      <a:pt x="3" y="63"/>
                    </a:lnTo>
                    <a:lnTo>
                      <a:pt x="0" y="76"/>
                    </a:lnTo>
                    <a:lnTo>
                      <a:pt x="1" y="87"/>
                    </a:lnTo>
                    <a:lnTo>
                      <a:pt x="8" y="98"/>
                    </a:lnTo>
                    <a:lnTo>
                      <a:pt x="17" y="106"/>
                    </a:lnTo>
                    <a:lnTo>
                      <a:pt x="30" y="108"/>
                    </a:lnTo>
                    <a:lnTo>
                      <a:pt x="68" y="90"/>
                    </a:lnTo>
                    <a:lnTo>
                      <a:pt x="110" y="80"/>
                    </a:lnTo>
                    <a:lnTo>
                      <a:pt x="59" y="96"/>
                    </a:lnTo>
                    <a:lnTo>
                      <a:pt x="11" y="119"/>
                    </a:lnTo>
                    <a:lnTo>
                      <a:pt x="4" y="132"/>
                    </a:lnTo>
                    <a:lnTo>
                      <a:pt x="6" y="148"/>
                    </a:lnTo>
                    <a:lnTo>
                      <a:pt x="12" y="160"/>
                    </a:lnTo>
                    <a:lnTo>
                      <a:pt x="24" y="170"/>
                    </a:lnTo>
                    <a:lnTo>
                      <a:pt x="38" y="175"/>
                    </a:lnTo>
                    <a:lnTo>
                      <a:pt x="52" y="172"/>
                    </a:lnTo>
                    <a:lnTo>
                      <a:pt x="78" y="154"/>
                    </a:lnTo>
                    <a:lnTo>
                      <a:pt x="105" y="140"/>
                    </a:lnTo>
                    <a:lnTo>
                      <a:pt x="136" y="128"/>
                    </a:lnTo>
                    <a:lnTo>
                      <a:pt x="89" y="151"/>
                    </a:lnTo>
                    <a:lnTo>
                      <a:pt x="44" y="176"/>
                    </a:lnTo>
                    <a:lnTo>
                      <a:pt x="40" y="188"/>
                    </a:lnTo>
                    <a:lnTo>
                      <a:pt x="40" y="200"/>
                    </a:lnTo>
                    <a:lnTo>
                      <a:pt x="43" y="212"/>
                    </a:lnTo>
                    <a:lnTo>
                      <a:pt x="52" y="221"/>
                    </a:lnTo>
                    <a:lnTo>
                      <a:pt x="64" y="226"/>
                    </a:lnTo>
                    <a:lnTo>
                      <a:pt x="76" y="226"/>
                    </a:lnTo>
                    <a:lnTo>
                      <a:pt x="88" y="221"/>
                    </a:lnTo>
                    <a:lnTo>
                      <a:pt x="116" y="202"/>
                    </a:lnTo>
                    <a:lnTo>
                      <a:pt x="145" y="188"/>
                    </a:lnTo>
                    <a:lnTo>
                      <a:pt x="108" y="208"/>
                    </a:lnTo>
                    <a:lnTo>
                      <a:pt x="75" y="234"/>
                    </a:lnTo>
                    <a:lnTo>
                      <a:pt x="72" y="247"/>
                    </a:lnTo>
                    <a:lnTo>
                      <a:pt x="75" y="260"/>
                    </a:lnTo>
                    <a:lnTo>
                      <a:pt x="84" y="271"/>
                    </a:lnTo>
                    <a:lnTo>
                      <a:pt x="96" y="277"/>
                    </a:lnTo>
                    <a:lnTo>
                      <a:pt x="110" y="277"/>
                    </a:lnTo>
                    <a:lnTo>
                      <a:pt x="123" y="272"/>
                    </a:lnTo>
                    <a:lnTo>
                      <a:pt x="147" y="255"/>
                    </a:lnTo>
                    <a:lnTo>
                      <a:pt x="169" y="234"/>
                    </a:lnTo>
                    <a:lnTo>
                      <a:pt x="187" y="210"/>
                    </a:lnTo>
                    <a:lnTo>
                      <a:pt x="201" y="184"/>
                    </a:lnTo>
                    <a:lnTo>
                      <a:pt x="213" y="156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84" name="Freeform 279"/>
              <p:cNvSpPr>
                <a:spLocks noChangeAspect="1"/>
              </p:cNvSpPr>
              <p:nvPr/>
            </p:nvSpPr>
            <p:spPr bwMode="auto">
              <a:xfrm rot="538615" flipH="1">
                <a:off x="4047" y="1309"/>
                <a:ext cx="153" cy="82"/>
              </a:xfrm>
              <a:custGeom>
                <a:avLst/>
                <a:gdLst>
                  <a:gd name="T0" fmla="*/ 1 w 185"/>
                  <a:gd name="T1" fmla="*/ 1 h 137"/>
                  <a:gd name="T2" fmla="*/ 0 w 185"/>
                  <a:gd name="T3" fmla="*/ 1 h 137"/>
                  <a:gd name="T4" fmla="*/ 1 w 185"/>
                  <a:gd name="T5" fmla="*/ 1 h 137"/>
                  <a:gd name="T6" fmla="*/ 2 w 185"/>
                  <a:gd name="T7" fmla="*/ 1 h 137"/>
                  <a:gd name="T8" fmla="*/ 2 w 185"/>
                  <a:gd name="T9" fmla="*/ 1 h 137"/>
                  <a:gd name="T10" fmla="*/ 2 w 185"/>
                  <a:gd name="T11" fmla="*/ 1 h 137"/>
                  <a:gd name="T12" fmla="*/ 2 w 185"/>
                  <a:gd name="T13" fmla="*/ 1 h 137"/>
                  <a:gd name="T14" fmla="*/ 2 w 185"/>
                  <a:gd name="T15" fmla="*/ 1 h 137"/>
                  <a:gd name="T16" fmla="*/ 5 w 185"/>
                  <a:gd name="T17" fmla="*/ 0 h 137"/>
                  <a:gd name="T18" fmla="*/ 6 w 185"/>
                  <a:gd name="T19" fmla="*/ 1 h 137"/>
                  <a:gd name="T20" fmla="*/ 8 w 185"/>
                  <a:gd name="T21" fmla="*/ 1 h 137"/>
                  <a:gd name="T22" fmla="*/ 10 w 185"/>
                  <a:gd name="T23" fmla="*/ 1 h 137"/>
                  <a:gd name="T24" fmla="*/ 11 w 185"/>
                  <a:gd name="T25" fmla="*/ 1 h 137"/>
                  <a:gd name="T26" fmla="*/ 12 w 185"/>
                  <a:gd name="T27" fmla="*/ 1 h 137"/>
                  <a:gd name="T28" fmla="*/ 12 w 185"/>
                  <a:gd name="T29" fmla="*/ 1 h 137"/>
                  <a:gd name="T30" fmla="*/ 13 w 185"/>
                  <a:gd name="T31" fmla="*/ 1 h 137"/>
                  <a:gd name="T32" fmla="*/ 12 w 185"/>
                  <a:gd name="T33" fmla="*/ 1 h 137"/>
                  <a:gd name="T34" fmla="*/ 11 w 185"/>
                  <a:gd name="T35" fmla="*/ 1 h 137"/>
                  <a:gd name="T36" fmla="*/ 10 w 185"/>
                  <a:gd name="T37" fmla="*/ 1 h 137"/>
                  <a:gd name="T38" fmla="*/ 8 w 185"/>
                  <a:gd name="T39" fmla="*/ 1 h 137"/>
                  <a:gd name="T40" fmla="*/ 8 w 185"/>
                  <a:gd name="T41" fmla="*/ 1 h 137"/>
                  <a:gd name="T42" fmla="*/ 7 w 185"/>
                  <a:gd name="T43" fmla="*/ 1 h 137"/>
                  <a:gd name="T44" fmla="*/ 5 w 185"/>
                  <a:gd name="T45" fmla="*/ 1 h 137"/>
                  <a:gd name="T46" fmla="*/ 4 w 185"/>
                  <a:gd name="T47" fmla="*/ 1 h 137"/>
                  <a:gd name="T48" fmla="*/ 2 w 185"/>
                  <a:gd name="T49" fmla="*/ 1 h 137"/>
                  <a:gd name="T50" fmla="*/ 1 w 185"/>
                  <a:gd name="T51" fmla="*/ 1 h 1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85" h="137">
                    <a:moveTo>
                      <a:pt x="1" y="64"/>
                    </a:moveTo>
                    <a:lnTo>
                      <a:pt x="0" y="48"/>
                    </a:lnTo>
                    <a:lnTo>
                      <a:pt x="1" y="32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38" y="1"/>
                    </a:lnTo>
                    <a:lnTo>
                      <a:pt x="20" y="30"/>
                    </a:lnTo>
                    <a:lnTo>
                      <a:pt x="38" y="1"/>
                    </a:lnTo>
                    <a:lnTo>
                      <a:pt x="64" y="0"/>
                    </a:lnTo>
                    <a:lnTo>
                      <a:pt x="88" y="1"/>
                    </a:lnTo>
                    <a:lnTo>
                      <a:pt x="112" y="9"/>
                    </a:lnTo>
                    <a:lnTo>
                      <a:pt x="134" y="22"/>
                    </a:lnTo>
                    <a:lnTo>
                      <a:pt x="153" y="38"/>
                    </a:lnTo>
                    <a:lnTo>
                      <a:pt x="169" y="59"/>
                    </a:lnTo>
                    <a:lnTo>
                      <a:pt x="180" y="81"/>
                    </a:lnTo>
                    <a:lnTo>
                      <a:pt x="185" y="107"/>
                    </a:lnTo>
                    <a:lnTo>
                      <a:pt x="174" y="120"/>
                    </a:lnTo>
                    <a:lnTo>
                      <a:pt x="158" y="131"/>
                    </a:lnTo>
                    <a:lnTo>
                      <a:pt x="140" y="136"/>
                    </a:lnTo>
                    <a:lnTo>
                      <a:pt x="121" y="137"/>
                    </a:lnTo>
                    <a:lnTo>
                      <a:pt x="110" y="117"/>
                    </a:lnTo>
                    <a:lnTo>
                      <a:pt x="92" y="97"/>
                    </a:lnTo>
                    <a:lnTo>
                      <a:pt x="73" y="83"/>
                    </a:lnTo>
                    <a:lnTo>
                      <a:pt x="51" y="72"/>
                    </a:lnTo>
                    <a:lnTo>
                      <a:pt x="27" y="65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85" name="Freeform 280"/>
              <p:cNvSpPr>
                <a:spLocks/>
              </p:cNvSpPr>
              <p:nvPr/>
            </p:nvSpPr>
            <p:spPr bwMode="auto">
              <a:xfrm flipH="1">
                <a:off x="4095" y="1164"/>
                <a:ext cx="486" cy="455"/>
              </a:xfrm>
              <a:custGeom>
                <a:avLst/>
                <a:gdLst>
                  <a:gd name="T0" fmla="*/ 2147483646 w 51"/>
                  <a:gd name="T1" fmla="*/ 0 h 50"/>
                  <a:gd name="T2" fmla="*/ 2147483646 w 51"/>
                  <a:gd name="T3" fmla="*/ 2147483646 h 50"/>
                  <a:gd name="T4" fmla="*/ 2147483646 w 51"/>
                  <a:gd name="T5" fmla="*/ 2147483646 h 50"/>
                  <a:gd name="T6" fmla="*/ 2147483646 w 51"/>
                  <a:gd name="T7" fmla="*/ 2147483646 h 50"/>
                  <a:gd name="T8" fmla="*/ 2147483646 w 51"/>
                  <a:gd name="T9" fmla="*/ 2147483646 h 50"/>
                  <a:gd name="T10" fmla="*/ 0 w 51"/>
                  <a:gd name="T11" fmla="*/ 2147483646 h 50"/>
                  <a:gd name="T12" fmla="*/ 2147483646 w 51"/>
                  <a:gd name="T13" fmla="*/ 2147483646 h 50"/>
                  <a:gd name="T14" fmla="*/ 2147483646 w 51"/>
                  <a:gd name="T15" fmla="*/ 2147483646 h 50"/>
                  <a:gd name="T16" fmla="*/ 2147483646 w 51"/>
                  <a:gd name="T17" fmla="*/ 2147483646 h 50"/>
                  <a:gd name="T18" fmla="*/ 2147483646 w 51"/>
                  <a:gd name="T19" fmla="*/ 2147483646 h 50"/>
                  <a:gd name="T20" fmla="*/ 2147483646 w 51"/>
                  <a:gd name="T21" fmla="*/ 2147483646 h 50"/>
                  <a:gd name="T22" fmla="*/ 2147483646 w 51"/>
                  <a:gd name="T23" fmla="*/ 2147483646 h 50"/>
                  <a:gd name="T24" fmla="*/ 2147483646 w 51"/>
                  <a:gd name="T25" fmla="*/ 2147483646 h 50"/>
                  <a:gd name="T26" fmla="*/ 2147483646 w 51"/>
                  <a:gd name="T27" fmla="*/ 2147483646 h 50"/>
                  <a:gd name="T28" fmla="*/ 2147483646 w 51"/>
                  <a:gd name="T29" fmla="*/ 2147483646 h 50"/>
                  <a:gd name="T30" fmla="*/ 2147483646 w 51"/>
                  <a:gd name="T31" fmla="*/ 2147483646 h 50"/>
                  <a:gd name="T32" fmla="*/ 2147483646 w 51"/>
                  <a:gd name="T33" fmla="*/ 2147483646 h 50"/>
                  <a:gd name="T34" fmla="*/ 2147483646 w 51"/>
                  <a:gd name="T35" fmla="*/ 2147483646 h 50"/>
                  <a:gd name="T36" fmla="*/ 2147483646 w 51"/>
                  <a:gd name="T37" fmla="*/ 2147483646 h 50"/>
                  <a:gd name="T38" fmla="*/ 2147483646 w 51"/>
                  <a:gd name="T39" fmla="*/ 2147483646 h 50"/>
                  <a:gd name="T40" fmla="*/ 2147483646 w 51"/>
                  <a:gd name="T41" fmla="*/ 2147483646 h 50"/>
                  <a:gd name="T42" fmla="*/ 2147483646 w 51"/>
                  <a:gd name="T43" fmla="*/ 2147483646 h 50"/>
                  <a:gd name="T44" fmla="*/ 2147483646 w 51"/>
                  <a:gd name="T45" fmla="*/ 2147483646 h 50"/>
                  <a:gd name="T46" fmla="*/ 2147483646 w 51"/>
                  <a:gd name="T47" fmla="*/ 2147483646 h 50"/>
                  <a:gd name="T48" fmla="*/ 2147483646 w 51"/>
                  <a:gd name="T49" fmla="*/ 2147483646 h 50"/>
                  <a:gd name="T50" fmla="*/ 2147483646 w 51"/>
                  <a:gd name="T51" fmla="*/ 2147483646 h 50"/>
                  <a:gd name="T52" fmla="*/ 2147483646 w 51"/>
                  <a:gd name="T53" fmla="*/ 2147483646 h 50"/>
                  <a:gd name="T54" fmla="*/ 2147483646 w 51"/>
                  <a:gd name="T55" fmla="*/ 2147483646 h 50"/>
                  <a:gd name="T56" fmla="*/ 2147483646 w 51"/>
                  <a:gd name="T57" fmla="*/ 2147483646 h 50"/>
                  <a:gd name="T58" fmla="*/ 2147483646 w 51"/>
                  <a:gd name="T59" fmla="*/ 2147483646 h 50"/>
                  <a:gd name="T60" fmla="*/ 2147483646 w 51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1" h="50">
                    <a:moveTo>
                      <a:pt x="19" y="0"/>
                    </a:moveTo>
                    <a:lnTo>
                      <a:pt x="18" y="4"/>
                    </a:lnTo>
                    <a:lnTo>
                      <a:pt x="11" y="6"/>
                    </a:lnTo>
                    <a:lnTo>
                      <a:pt x="5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9" y="35"/>
                    </a:lnTo>
                    <a:lnTo>
                      <a:pt x="18" y="44"/>
                    </a:lnTo>
                    <a:lnTo>
                      <a:pt x="27" y="48"/>
                    </a:lnTo>
                    <a:lnTo>
                      <a:pt x="33" y="50"/>
                    </a:lnTo>
                    <a:lnTo>
                      <a:pt x="41" y="47"/>
                    </a:lnTo>
                    <a:lnTo>
                      <a:pt x="44" y="43"/>
                    </a:lnTo>
                    <a:lnTo>
                      <a:pt x="51" y="24"/>
                    </a:lnTo>
                    <a:lnTo>
                      <a:pt x="46" y="22"/>
                    </a:lnTo>
                    <a:lnTo>
                      <a:pt x="42" y="30"/>
                    </a:lnTo>
                    <a:lnTo>
                      <a:pt x="40" y="39"/>
                    </a:lnTo>
                    <a:lnTo>
                      <a:pt x="37" y="43"/>
                    </a:lnTo>
                    <a:lnTo>
                      <a:pt x="29" y="42"/>
                    </a:lnTo>
                    <a:lnTo>
                      <a:pt x="25" y="40"/>
                    </a:lnTo>
                    <a:lnTo>
                      <a:pt x="17" y="31"/>
                    </a:lnTo>
                    <a:lnTo>
                      <a:pt x="11" y="22"/>
                    </a:lnTo>
                    <a:lnTo>
                      <a:pt x="9" y="17"/>
                    </a:lnTo>
                    <a:lnTo>
                      <a:pt x="19" y="9"/>
                    </a:lnTo>
                    <a:lnTo>
                      <a:pt x="21" y="5"/>
                    </a:lnTo>
                    <a:lnTo>
                      <a:pt x="30" y="8"/>
                    </a:lnTo>
                    <a:lnTo>
                      <a:pt x="35" y="9"/>
                    </a:lnTo>
                    <a:lnTo>
                      <a:pt x="32" y="2"/>
                    </a:lnTo>
                    <a:lnTo>
                      <a:pt x="28" y="2"/>
                    </a:lnTo>
                    <a:lnTo>
                      <a:pt x="2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86" name="Freeform 281"/>
              <p:cNvSpPr>
                <a:spLocks/>
              </p:cNvSpPr>
              <p:nvPr/>
            </p:nvSpPr>
            <p:spPr bwMode="auto">
              <a:xfrm flipH="1">
                <a:off x="4181" y="1164"/>
                <a:ext cx="66" cy="73"/>
              </a:xfrm>
              <a:custGeom>
                <a:avLst/>
                <a:gdLst>
                  <a:gd name="T0" fmla="*/ 2147483646 w 7"/>
                  <a:gd name="T1" fmla="*/ 2147483646 h 8"/>
                  <a:gd name="T2" fmla="*/ 2147483646 w 7"/>
                  <a:gd name="T3" fmla="*/ 0 h 8"/>
                  <a:gd name="T4" fmla="*/ 2147483646 w 7"/>
                  <a:gd name="T5" fmla="*/ 2147483646 h 8"/>
                  <a:gd name="T6" fmla="*/ 0 w 7"/>
                  <a:gd name="T7" fmla="*/ 2147483646 h 8"/>
                  <a:gd name="T8" fmla="*/ 2147483646 w 7"/>
                  <a:gd name="T9" fmla="*/ 2147483646 h 8"/>
                  <a:gd name="T10" fmla="*/ 2147483646 w 7"/>
                  <a:gd name="T11" fmla="*/ 214748364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7" y="3"/>
                    </a:lnTo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87" name="Freeform 282"/>
              <p:cNvSpPr>
                <a:spLocks/>
              </p:cNvSpPr>
              <p:nvPr/>
            </p:nvSpPr>
            <p:spPr bwMode="auto">
              <a:xfrm flipH="1">
                <a:off x="3923" y="1200"/>
                <a:ext cx="267" cy="291"/>
              </a:xfrm>
              <a:custGeom>
                <a:avLst/>
                <a:gdLst>
                  <a:gd name="T0" fmla="*/ 0 w 28"/>
                  <a:gd name="T1" fmla="*/ 2147483646 h 32"/>
                  <a:gd name="T2" fmla="*/ 2147483646 w 28"/>
                  <a:gd name="T3" fmla="*/ 2147483646 h 32"/>
                  <a:gd name="T4" fmla="*/ 2147483646 w 28"/>
                  <a:gd name="T5" fmla="*/ 2147483646 h 32"/>
                  <a:gd name="T6" fmla="*/ 2147483646 w 28"/>
                  <a:gd name="T7" fmla="*/ 2147483646 h 32"/>
                  <a:gd name="T8" fmla="*/ 2147483646 w 28"/>
                  <a:gd name="T9" fmla="*/ 2147483646 h 32"/>
                  <a:gd name="T10" fmla="*/ 2147483646 w 28"/>
                  <a:gd name="T11" fmla="*/ 2147483646 h 32"/>
                  <a:gd name="T12" fmla="*/ 2147483646 w 28"/>
                  <a:gd name="T13" fmla="*/ 2147483646 h 32"/>
                  <a:gd name="T14" fmla="*/ 2147483646 w 28"/>
                  <a:gd name="T15" fmla="*/ 2147483646 h 32"/>
                  <a:gd name="T16" fmla="*/ 2147483646 w 28"/>
                  <a:gd name="T17" fmla="*/ 2147483646 h 32"/>
                  <a:gd name="T18" fmla="*/ 2147483646 w 28"/>
                  <a:gd name="T19" fmla="*/ 2147483646 h 32"/>
                  <a:gd name="T20" fmla="*/ 2147483646 w 28"/>
                  <a:gd name="T21" fmla="*/ 2147483646 h 32"/>
                  <a:gd name="T22" fmla="*/ 2147483646 w 28"/>
                  <a:gd name="T23" fmla="*/ 2147483646 h 32"/>
                  <a:gd name="T24" fmla="*/ 2147483646 w 28"/>
                  <a:gd name="T25" fmla="*/ 2147483646 h 32"/>
                  <a:gd name="T26" fmla="*/ 2147483646 w 28"/>
                  <a:gd name="T27" fmla="*/ 2147483646 h 32"/>
                  <a:gd name="T28" fmla="*/ 2147483646 w 28"/>
                  <a:gd name="T29" fmla="*/ 2147483646 h 32"/>
                  <a:gd name="T30" fmla="*/ 2147483646 w 28"/>
                  <a:gd name="T31" fmla="*/ 0 h 32"/>
                  <a:gd name="T32" fmla="*/ 0 w 28"/>
                  <a:gd name="T33" fmla="*/ 2147483646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8" h="32">
                    <a:moveTo>
                      <a:pt x="0" y="2"/>
                    </a:moveTo>
                    <a:lnTo>
                      <a:pt x="10" y="7"/>
                    </a:lnTo>
                    <a:lnTo>
                      <a:pt x="20" y="16"/>
                    </a:lnTo>
                    <a:lnTo>
                      <a:pt x="24" y="21"/>
                    </a:lnTo>
                    <a:lnTo>
                      <a:pt x="21" y="25"/>
                    </a:lnTo>
                    <a:lnTo>
                      <a:pt x="8" y="27"/>
                    </a:lnTo>
                    <a:lnTo>
                      <a:pt x="6" y="32"/>
                    </a:lnTo>
                    <a:lnTo>
                      <a:pt x="15" y="32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8" y="22"/>
                    </a:lnTo>
                    <a:lnTo>
                      <a:pt x="27" y="18"/>
                    </a:lnTo>
                    <a:lnTo>
                      <a:pt x="23" y="15"/>
                    </a:lnTo>
                    <a:lnTo>
                      <a:pt x="13" y="6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65542" name="Group 421"/>
          <p:cNvGrpSpPr>
            <a:grpSpLocks/>
          </p:cNvGrpSpPr>
          <p:nvPr/>
        </p:nvGrpSpPr>
        <p:grpSpPr bwMode="auto">
          <a:xfrm>
            <a:off x="7829550" y="752475"/>
            <a:ext cx="1085850" cy="1766888"/>
            <a:chOff x="3972" y="474"/>
            <a:chExt cx="684" cy="1113"/>
          </a:xfrm>
        </p:grpSpPr>
        <p:sp>
          <p:nvSpPr>
            <p:cNvPr id="65590" name="Freeform 285"/>
            <p:cNvSpPr>
              <a:spLocks noChangeAspect="1"/>
            </p:cNvSpPr>
            <p:nvPr/>
          </p:nvSpPr>
          <p:spPr bwMode="auto">
            <a:xfrm rot="982253" flipH="1">
              <a:off x="4108" y="488"/>
              <a:ext cx="548" cy="256"/>
            </a:xfrm>
            <a:custGeom>
              <a:avLst/>
              <a:gdLst>
                <a:gd name="T0" fmla="*/ 10 w 733"/>
                <a:gd name="T1" fmla="*/ 1 h 433"/>
                <a:gd name="T2" fmla="*/ 12 w 733"/>
                <a:gd name="T3" fmla="*/ 1 h 433"/>
                <a:gd name="T4" fmla="*/ 12 w 733"/>
                <a:gd name="T5" fmla="*/ 1 h 433"/>
                <a:gd name="T6" fmla="*/ 12 w 733"/>
                <a:gd name="T7" fmla="*/ 1 h 433"/>
                <a:gd name="T8" fmla="*/ 12 w 733"/>
                <a:gd name="T9" fmla="*/ 1 h 433"/>
                <a:gd name="T10" fmla="*/ 12 w 733"/>
                <a:gd name="T11" fmla="*/ 1 h 433"/>
                <a:gd name="T12" fmla="*/ 12 w 733"/>
                <a:gd name="T13" fmla="*/ 1 h 433"/>
                <a:gd name="T14" fmla="*/ 10 w 733"/>
                <a:gd name="T15" fmla="*/ 1 h 433"/>
                <a:gd name="T16" fmla="*/ 10 w 733"/>
                <a:gd name="T17" fmla="*/ 1 h 433"/>
                <a:gd name="T18" fmla="*/ 10 w 733"/>
                <a:gd name="T19" fmla="*/ 1 h 433"/>
                <a:gd name="T20" fmla="*/ 10 w 733"/>
                <a:gd name="T21" fmla="*/ 1 h 433"/>
                <a:gd name="T22" fmla="*/ 10 w 733"/>
                <a:gd name="T23" fmla="*/ 1 h 433"/>
                <a:gd name="T24" fmla="*/ 8 w 733"/>
                <a:gd name="T25" fmla="*/ 1 h 433"/>
                <a:gd name="T26" fmla="*/ 7 w 733"/>
                <a:gd name="T27" fmla="*/ 1 h 433"/>
                <a:gd name="T28" fmla="*/ 5 w 733"/>
                <a:gd name="T29" fmla="*/ 1 h 433"/>
                <a:gd name="T30" fmla="*/ 3 w 733"/>
                <a:gd name="T31" fmla="*/ 1 h 433"/>
                <a:gd name="T32" fmla="*/ 1 w 733"/>
                <a:gd name="T33" fmla="*/ 1 h 433"/>
                <a:gd name="T34" fmla="*/ 1 w 733"/>
                <a:gd name="T35" fmla="*/ 1 h 433"/>
                <a:gd name="T36" fmla="*/ 1 w 733"/>
                <a:gd name="T37" fmla="*/ 1 h 433"/>
                <a:gd name="T38" fmla="*/ 0 w 733"/>
                <a:gd name="T39" fmla="*/ 1 h 433"/>
                <a:gd name="T40" fmla="*/ 1 w 733"/>
                <a:gd name="T41" fmla="*/ 1 h 433"/>
                <a:gd name="T42" fmla="*/ 1 w 733"/>
                <a:gd name="T43" fmla="*/ 1 h 433"/>
                <a:gd name="T44" fmla="*/ 1 w 733"/>
                <a:gd name="T45" fmla="*/ 1 h 433"/>
                <a:gd name="T46" fmla="*/ 1 w 733"/>
                <a:gd name="T47" fmla="*/ 1 h 433"/>
                <a:gd name="T48" fmla="*/ 1 w 733"/>
                <a:gd name="T49" fmla="*/ 1 h 433"/>
                <a:gd name="T50" fmla="*/ 2 w 733"/>
                <a:gd name="T51" fmla="*/ 1 h 433"/>
                <a:gd name="T52" fmla="*/ 3 w 733"/>
                <a:gd name="T53" fmla="*/ 1 h 433"/>
                <a:gd name="T54" fmla="*/ 4 w 733"/>
                <a:gd name="T55" fmla="*/ 1 h 433"/>
                <a:gd name="T56" fmla="*/ 5 w 733"/>
                <a:gd name="T57" fmla="*/ 1 h 433"/>
                <a:gd name="T58" fmla="*/ 5 w 733"/>
                <a:gd name="T59" fmla="*/ 1 h 433"/>
                <a:gd name="T60" fmla="*/ 7 w 733"/>
                <a:gd name="T61" fmla="*/ 0 h 433"/>
                <a:gd name="T62" fmla="*/ 7 w 733"/>
                <a:gd name="T63" fmla="*/ 1 h 433"/>
                <a:gd name="T64" fmla="*/ 9 w 733"/>
                <a:gd name="T65" fmla="*/ 1 h 433"/>
                <a:gd name="T66" fmla="*/ 10 w 733"/>
                <a:gd name="T67" fmla="*/ 1 h 433"/>
                <a:gd name="T68" fmla="*/ 10 w 733"/>
                <a:gd name="T69" fmla="*/ 1 h 433"/>
                <a:gd name="T70" fmla="*/ 10 w 733"/>
                <a:gd name="T71" fmla="*/ 1 h 433"/>
                <a:gd name="T72" fmla="*/ 10 w 733"/>
                <a:gd name="T73" fmla="*/ 1 h 433"/>
                <a:gd name="T74" fmla="*/ 10 w 733"/>
                <a:gd name="T75" fmla="*/ 1 h 433"/>
                <a:gd name="T76" fmla="*/ 10 w 733"/>
                <a:gd name="T77" fmla="*/ 1 h 433"/>
                <a:gd name="T78" fmla="*/ 10 w 733"/>
                <a:gd name="T79" fmla="*/ 1 h 4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3" h="433">
                  <a:moveTo>
                    <a:pt x="638" y="274"/>
                  </a:moveTo>
                  <a:lnTo>
                    <a:pt x="712" y="313"/>
                  </a:lnTo>
                  <a:lnTo>
                    <a:pt x="725" y="326"/>
                  </a:lnTo>
                  <a:lnTo>
                    <a:pt x="733" y="341"/>
                  </a:lnTo>
                  <a:lnTo>
                    <a:pt x="725" y="364"/>
                  </a:lnTo>
                  <a:lnTo>
                    <a:pt x="712" y="382"/>
                  </a:lnTo>
                  <a:lnTo>
                    <a:pt x="695" y="395"/>
                  </a:lnTo>
                  <a:lnTo>
                    <a:pt x="625" y="395"/>
                  </a:lnTo>
                  <a:lnTo>
                    <a:pt x="628" y="372"/>
                  </a:lnTo>
                  <a:lnTo>
                    <a:pt x="620" y="349"/>
                  </a:lnTo>
                  <a:lnTo>
                    <a:pt x="607" y="331"/>
                  </a:lnTo>
                  <a:lnTo>
                    <a:pt x="590" y="318"/>
                  </a:lnTo>
                  <a:lnTo>
                    <a:pt x="484" y="323"/>
                  </a:lnTo>
                  <a:lnTo>
                    <a:pt x="382" y="338"/>
                  </a:lnTo>
                  <a:lnTo>
                    <a:pt x="280" y="364"/>
                  </a:lnTo>
                  <a:lnTo>
                    <a:pt x="180" y="395"/>
                  </a:lnTo>
                  <a:lnTo>
                    <a:pt x="62" y="433"/>
                  </a:lnTo>
                  <a:lnTo>
                    <a:pt x="31" y="392"/>
                  </a:lnTo>
                  <a:lnTo>
                    <a:pt x="11" y="344"/>
                  </a:lnTo>
                  <a:lnTo>
                    <a:pt x="0" y="292"/>
                  </a:lnTo>
                  <a:lnTo>
                    <a:pt x="3" y="254"/>
                  </a:lnTo>
                  <a:lnTo>
                    <a:pt x="13" y="218"/>
                  </a:lnTo>
                  <a:lnTo>
                    <a:pt x="31" y="182"/>
                  </a:lnTo>
                  <a:lnTo>
                    <a:pt x="54" y="151"/>
                  </a:lnTo>
                  <a:lnTo>
                    <a:pt x="82" y="126"/>
                  </a:lnTo>
                  <a:lnTo>
                    <a:pt x="126" y="87"/>
                  </a:lnTo>
                  <a:lnTo>
                    <a:pt x="175" y="54"/>
                  </a:lnTo>
                  <a:lnTo>
                    <a:pt x="226" y="31"/>
                  </a:lnTo>
                  <a:lnTo>
                    <a:pt x="282" y="13"/>
                  </a:lnTo>
                  <a:lnTo>
                    <a:pt x="338" y="3"/>
                  </a:lnTo>
                  <a:lnTo>
                    <a:pt x="397" y="0"/>
                  </a:lnTo>
                  <a:lnTo>
                    <a:pt x="456" y="8"/>
                  </a:lnTo>
                  <a:lnTo>
                    <a:pt x="510" y="23"/>
                  </a:lnTo>
                  <a:lnTo>
                    <a:pt x="564" y="44"/>
                  </a:lnTo>
                  <a:lnTo>
                    <a:pt x="592" y="64"/>
                  </a:lnTo>
                  <a:lnTo>
                    <a:pt x="615" y="87"/>
                  </a:lnTo>
                  <a:lnTo>
                    <a:pt x="631" y="118"/>
                  </a:lnTo>
                  <a:lnTo>
                    <a:pt x="638" y="149"/>
                  </a:lnTo>
                  <a:lnTo>
                    <a:pt x="638" y="182"/>
                  </a:lnTo>
                  <a:lnTo>
                    <a:pt x="638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91" name="Freeform 286"/>
            <p:cNvSpPr>
              <a:spLocks noChangeAspect="1"/>
            </p:cNvSpPr>
            <p:nvPr/>
          </p:nvSpPr>
          <p:spPr bwMode="auto">
            <a:xfrm rot="982253" flipH="1">
              <a:off x="4095" y="616"/>
              <a:ext cx="124" cy="29"/>
            </a:xfrm>
            <a:custGeom>
              <a:avLst/>
              <a:gdLst>
                <a:gd name="T0" fmla="*/ 8 w 153"/>
                <a:gd name="T1" fmla="*/ 1 h 54"/>
                <a:gd name="T2" fmla="*/ 8 w 153"/>
                <a:gd name="T3" fmla="*/ 1 h 54"/>
                <a:gd name="T4" fmla="*/ 7 w 153"/>
                <a:gd name="T5" fmla="*/ 1 h 54"/>
                <a:gd name="T6" fmla="*/ 6 w 153"/>
                <a:gd name="T7" fmla="*/ 1 h 54"/>
                <a:gd name="T8" fmla="*/ 5 w 153"/>
                <a:gd name="T9" fmla="*/ 0 h 54"/>
                <a:gd name="T10" fmla="*/ 4 w 153"/>
                <a:gd name="T11" fmla="*/ 0 h 54"/>
                <a:gd name="T12" fmla="*/ 0 w 153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54">
                  <a:moveTo>
                    <a:pt x="153" y="54"/>
                  </a:moveTo>
                  <a:lnTo>
                    <a:pt x="148" y="36"/>
                  </a:lnTo>
                  <a:lnTo>
                    <a:pt x="135" y="18"/>
                  </a:lnTo>
                  <a:lnTo>
                    <a:pt x="120" y="5"/>
                  </a:lnTo>
                  <a:lnTo>
                    <a:pt x="99" y="0"/>
                  </a:lnTo>
                  <a:lnTo>
                    <a:pt x="79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92" name="Freeform 287"/>
            <p:cNvSpPr>
              <a:spLocks noChangeAspect="1"/>
            </p:cNvSpPr>
            <p:nvPr/>
          </p:nvSpPr>
          <p:spPr bwMode="auto">
            <a:xfrm rot="982253" flipH="1">
              <a:off x="4165" y="621"/>
              <a:ext cx="331" cy="78"/>
            </a:xfrm>
            <a:custGeom>
              <a:avLst/>
              <a:gdLst>
                <a:gd name="T0" fmla="*/ 7 w 446"/>
                <a:gd name="T1" fmla="*/ 1 h 130"/>
                <a:gd name="T2" fmla="*/ 6 w 446"/>
                <a:gd name="T3" fmla="*/ 1 h 130"/>
                <a:gd name="T4" fmla="*/ 5 w 446"/>
                <a:gd name="T5" fmla="*/ 1 h 130"/>
                <a:gd name="T6" fmla="*/ 4 w 446"/>
                <a:gd name="T7" fmla="*/ 0 h 130"/>
                <a:gd name="T8" fmla="*/ 4 w 446"/>
                <a:gd name="T9" fmla="*/ 1 h 130"/>
                <a:gd name="T10" fmla="*/ 3 w 446"/>
                <a:gd name="T11" fmla="*/ 1 h 130"/>
                <a:gd name="T12" fmla="*/ 1 w 446"/>
                <a:gd name="T13" fmla="*/ 1 h 130"/>
                <a:gd name="T14" fmla="*/ 1 w 446"/>
                <a:gd name="T15" fmla="*/ 1 h 130"/>
                <a:gd name="T16" fmla="*/ 0 w 446"/>
                <a:gd name="T17" fmla="*/ 1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6" h="130">
                  <a:moveTo>
                    <a:pt x="446" y="30"/>
                  </a:moveTo>
                  <a:lnTo>
                    <a:pt x="398" y="12"/>
                  </a:lnTo>
                  <a:lnTo>
                    <a:pt x="344" y="2"/>
                  </a:lnTo>
                  <a:lnTo>
                    <a:pt x="290" y="0"/>
                  </a:lnTo>
                  <a:lnTo>
                    <a:pt x="236" y="5"/>
                  </a:lnTo>
                  <a:lnTo>
                    <a:pt x="172" y="25"/>
                  </a:lnTo>
                  <a:lnTo>
                    <a:pt x="111" y="51"/>
                  </a:lnTo>
                  <a:lnTo>
                    <a:pt x="54" y="87"/>
                  </a:lnTo>
                  <a:lnTo>
                    <a:pt x="0" y="1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93" name="Freeform 288"/>
            <p:cNvSpPr>
              <a:spLocks noChangeAspect="1"/>
            </p:cNvSpPr>
            <p:nvPr/>
          </p:nvSpPr>
          <p:spPr bwMode="auto">
            <a:xfrm rot="982253" flipH="1">
              <a:off x="4246" y="474"/>
              <a:ext cx="31" cy="128"/>
            </a:xfrm>
            <a:custGeom>
              <a:avLst/>
              <a:gdLst>
                <a:gd name="T0" fmla="*/ 0 w 48"/>
                <a:gd name="T1" fmla="*/ 0 h 223"/>
                <a:gd name="T2" fmla="*/ 1 w 48"/>
                <a:gd name="T3" fmla="*/ 1 h 223"/>
                <a:gd name="T4" fmla="*/ 1 w 48"/>
                <a:gd name="T5" fmla="*/ 1 h 223"/>
                <a:gd name="T6" fmla="*/ 1 w 48"/>
                <a:gd name="T7" fmla="*/ 1 h 223"/>
                <a:gd name="T8" fmla="*/ 1 w 48"/>
                <a:gd name="T9" fmla="*/ 1 h 223"/>
                <a:gd name="T10" fmla="*/ 1 w 48"/>
                <a:gd name="T11" fmla="*/ 1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23">
                  <a:moveTo>
                    <a:pt x="0" y="0"/>
                  </a:moveTo>
                  <a:lnTo>
                    <a:pt x="23" y="29"/>
                  </a:lnTo>
                  <a:lnTo>
                    <a:pt x="38" y="59"/>
                  </a:lnTo>
                  <a:lnTo>
                    <a:pt x="46" y="95"/>
                  </a:lnTo>
                  <a:lnTo>
                    <a:pt x="48" y="131"/>
                  </a:lnTo>
                  <a:lnTo>
                    <a:pt x="48" y="22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94" name="Freeform 289"/>
            <p:cNvSpPr>
              <a:spLocks noChangeAspect="1"/>
            </p:cNvSpPr>
            <p:nvPr/>
          </p:nvSpPr>
          <p:spPr bwMode="auto">
            <a:xfrm rot="982253" flipH="1">
              <a:off x="4399" y="553"/>
              <a:ext cx="160" cy="123"/>
            </a:xfrm>
            <a:custGeom>
              <a:avLst/>
              <a:gdLst>
                <a:gd name="T0" fmla="*/ 0 w 210"/>
                <a:gd name="T1" fmla="*/ 0 h 197"/>
                <a:gd name="T2" fmla="*/ 2 w 210"/>
                <a:gd name="T3" fmla="*/ 1 h 197"/>
                <a:gd name="T4" fmla="*/ 2 w 210"/>
                <a:gd name="T5" fmla="*/ 1 h 197"/>
                <a:gd name="T6" fmla="*/ 3 w 210"/>
                <a:gd name="T7" fmla="*/ 1 h 197"/>
                <a:gd name="T8" fmla="*/ 3 w 210"/>
                <a:gd name="T9" fmla="*/ 1 h 197"/>
                <a:gd name="T10" fmla="*/ 4 w 210"/>
                <a:gd name="T11" fmla="*/ 1 h 197"/>
                <a:gd name="T12" fmla="*/ 5 w 210"/>
                <a:gd name="T13" fmla="*/ 1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197">
                  <a:moveTo>
                    <a:pt x="0" y="0"/>
                  </a:moveTo>
                  <a:lnTo>
                    <a:pt x="41" y="5"/>
                  </a:lnTo>
                  <a:lnTo>
                    <a:pt x="79" y="20"/>
                  </a:lnTo>
                  <a:lnTo>
                    <a:pt x="115" y="41"/>
                  </a:lnTo>
                  <a:lnTo>
                    <a:pt x="143" y="69"/>
                  </a:lnTo>
                  <a:lnTo>
                    <a:pt x="166" y="105"/>
                  </a:lnTo>
                  <a:lnTo>
                    <a:pt x="210" y="1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95" name="Freeform 290"/>
            <p:cNvSpPr>
              <a:spLocks noChangeAspect="1"/>
            </p:cNvSpPr>
            <p:nvPr/>
          </p:nvSpPr>
          <p:spPr bwMode="auto">
            <a:xfrm rot="982253" flipH="1">
              <a:off x="4262" y="517"/>
              <a:ext cx="227" cy="34"/>
            </a:xfrm>
            <a:custGeom>
              <a:avLst/>
              <a:gdLst>
                <a:gd name="T0" fmla="*/ 4 w 307"/>
                <a:gd name="T1" fmla="*/ 1 h 56"/>
                <a:gd name="T2" fmla="*/ 4 w 307"/>
                <a:gd name="T3" fmla="*/ 1 h 56"/>
                <a:gd name="T4" fmla="*/ 3 w 307"/>
                <a:gd name="T5" fmla="*/ 0 h 56"/>
                <a:gd name="T6" fmla="*/ 2 w 307"/>
                <a:gd name="T7" fmla="*/ 0 h 56"/>
                <a:gd name="T8" fmla="*/ 1 w 307"/>
                <a:gd name="T9" fmla="*/ 1 h 56"/>
                <a:gd name="T10" fmla="*/ 1 w 307"/>
                <a:gd name="T11" fmla="*/ 1 h 56"/>
                <a:gd name="T12" fmla="*/ 0 w 307"/>
                <a:gd name="T13" fmla="*/ 1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7" h="56">
                  <a:moveTo>
                    <a:pt x="307" y="20"/>
                  </a:moveTo>
                  <a:lnTo>
                    <a:pt x="261" y="5"/>
                  </a:lnTo>
                  <a:lnTo>
                    <a:pt x="212" y="0"/>
                  </a:lnTo>
                  <a:lnTo>
                    <a:pt x="161" y="0"/>
                  </a:lnTo>
                  <a:lnTo>
                    <a:pt x="112" y="10"/>
                  </a:lnTo>
                  <a:lnTo>
                    <a:pt x="66" y="28"/>
                  </a:lnTo>
                  <a:lnTo>
                    <a:pt x="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96" name="Freeform 291"/>
            <p:cNvSpPr>
              <a:spLocks noChangeAspect="1"/>
            </p:cNvSpPr>
            <p:nvPr/>
          </p:nvSpPr>
          <p:spPr bwMode="auto">
            <a:xfrm rot="982253" flipH="1">
              <a:off x="4405" y="646"/>
              <a:ext cx="212" cy="88"/>
            </a:xfrm>
            <a:custGeom>
              <a:avLst/>
              <a:gdLst>
                <a:gd name="T0" fmla="*/ 4 w 289"/>
                <a:gd name="T1" fmla="*/ 0 h 148"/>
                <a:gd name="T2" fmla="*/ 3 w 289"/>
                <a:gd name="T3" fmla="*/ 1 h 148"/>
                <a:gd name="T4" fmla="*/ 1 w 289"/>
                <a:gd name="T5" fmla="*/ 1 h 148"/>
                <a:gd name="T6" fmla="*/ 0 w 289"/>
                <a:gd name="T7" fmla="*/ 1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9" h="148">
                  <a:moveTo>
                    <a:pt x="289" y="0"/>
                  </a:moveTo>
                  <a:lnTo>
                    <a:pt x="197" y="54"/>
                  </a:lnTo>
                  <a:lnTo>
                    <a:pt x="105" y="113"/>
                  </a:lnTo>
                  <a:lnTo>
                    <a:pt x="0" y="14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97" name="Freeform 292"/>
            <p:cNvSpPr>
              <a:spLocks noChangeAspect="1"/>
            </p:cNvSpPr>
            <p:nvPr/>
          </p:nvSpPr>
          <p:spPr bwMode="auto">
            <a:xfrm rot="982253" flipH="1">
              <a:off x="4066" y="676"/>
              <a:ext cx="532" cy="359"/>
            </a:xfrm>
            <a:custGeom>
              <a:avLst/>
              <a:gdLst>
                <a:gd name="T0" fmla="*/ 10 w 717"/>
                <a:gd name="T1" fmla="*/ 1 h 621"/>
                <a:gd name="T2" fmla="*/ 10 w 717"/>
                <a:gd name="T3" fmla="*/ 1 h 621"/>
                <a:gd name="T4" fmla="*/ 10 w 717"/>
                <a:gd name="T5" fmla="*/ 1 h 621"/>
                <a:gd name="T6" fmla="*/ 11 w 717"/>
                <a:gd name="T7" fmla="*/ 1 h 621"/>
                <a:gd name="T8" fmla="*/ 11 w 717"/>
                <a:gd name="T9" fmla="*/ 1 h 621"/>
                <a:gd name="T10" fmla="*/ 10 w 717"/>
                <a:gd name="T11" fmla="*/ 1 h 621"/>
                <a:gd name="T12" fmla="*/ 10 w 717"/>
                <a:gd name="T13" fmla="*/ 1 h 621"/>
                <a:gd name="T14" fmla="*/ 10 w 717"/>
                <a:gd name="T15" fmla="*/ 1 h 621"/>
                <a:gd name="T16" fmla="*/ 10 w 717"/>
                <a:gd name="T17" fmla="*/ 1 h 621"/>
                <a:gd name="T18" fmla="*/ 8 w 717"/>
                <a:gd name="T19" fmla="*/ 1 h 621"/>
                <a:gd name="T20" fmla="*/ 7 w 717"/>
                <a:gd name="T21" fmla="*/ 1 h 621"/>
                <a:gd name="T22" fmla="*/ 7 w 717"/>
                <a:gd name="T23" fmla="*/ 1 h 621"/>
                <a:gd name="T24" fmla="*/ 5 w 717"/>
                <a:gd name="T25" fmla="*/ 1 h 621"/>
                <a:gd name="T26" fmla="*/ 5 w 717"/>
                <a:gd name="T27" fmla="*/ 1 h 621"/>
                <a:gd name="T28" fmla="*/ 4 w 717"/>
                <a:gd name="T29" fmla="*/ 1 h 621"/>
                <a:gd name="T30" fmla="*/ 4 w 717"/>
                <a:gd name="T31" fmla="*/ 1 h 621"/>
                <a:gd name="T32" fmla="*/ 4 w 717"/>
                <a:gd name="T33" fmla="*/ 1 h 621"/>
                <a:gd name="T34" fmla="*/ 3 w 717"/>
                <a:gd name="T35" fmla="*/ 1 h 621"/>
                <a:gd name="T36" fmla="*/ 1 w 717"/>
                <a:gd name="T37" fmla="*/ 1 h 621"/>
                <a:gd name="T38" fmla="*/ 1 w 717"/>
                <a:gd name="T39" fmla="*/ 1 h 621"/>
                <a:gd name="T40" fmla="*/ 1 w 717"/>
                <a:gd name="T41" fmla="*/ 1 h 621"/>
                <a:gd name="T42" fmla="*/ 0 w 717"/>
                <a:gd name="T43" fmla="*/ 1 h 621"/>
                <a:gd name="T44" fmla="*/ 1 w 717"/>
                <a:gd name="T45" fmla="*/ 1 h 621"/>
                <a:gd name="T46" fmla="*/ 1 w 717"/>
                <a:gd name="T47" fmla="*/ 1 h 621"/>
                <a:gd name="T48" fmla="*/ 1 w 717"/>
                <a:gd name="T49" fmla="*/ 1 h 621"/>
                <a:gd name="T50" fmla="*/ 2 w 717"/>
                <a:gd name="T51" fmla="*/ 1 h 621"/>
                <a:gd name="T52" fmla="*/ 3 w 717"/>
                <a:gd name="T53" fmla="*/ 1 h 621"/>
                <a:gd name="T54" fmla="*/ 3 w 717"/>
                <a:gd name="T55" fmla="*/ 1 h 621"/>
                <a:gd name="T56" fmla="*/ 3 w 717"/>
                <a:gd name="T57" fmla="*/ 1 h 621"/>
                <a:gd name="T58" fmla="*/ 4 w 717"/>
                <a:gd name="T59" fmla="*/ 1 h 621"/>
                <a:gd name="T60" fmla="*/ 6 w 717"/>
                <a:gd name="T61" fmla="*/ 1 h 621"/>
                <a:gd name="T62" fmla="*/ 9 w 717"/>
                <a:gd name="T63" fmla="*/ 0 h 6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7" h="621">
                  <a:moveTo>
                    <a:pt x="628" y="0"/>
                  </a:moveTo>
                  <a:lnTo>
                    <a:pt x="648" y="26"/>
                  </a:lnTo>
                  <a:lnTo>
                    <a:pt x="661" y="56"/>
                  </a:lnTo>
                  <a:lnTo>
                    <a:pt x="664" y="87"/>
                  </a:lnTo>
                  <a:lnTo>
                    <a:pt x="656" y="120"/>
                  </a:lnTo>
                  <a:lnTo>
                    <a:pt x="681" y="136"/>
                  </a:lnTo>
                  <a:lnTo>
                    <a:pt x="702" y="156"/>
                  </a:lnTo>
                  <a:lnTo>
                    <a:pt x="715" y="185"/>
                  </a:lnTo>
                  <a:lnTo>
                    <a:pt x="717" y="215"/>
                  </a:lnTo>
                  <a:lnTo>
                    <a:pt x="712" y="246"/>
                  </a:lnTo>
                  <a:lnTo>
                    <a:pt x="697" y="272"/>
                  </a:lnTo>
                  <a:lnTo>
                    <a:pt x="674" y="292"/>
                  </a:lnTo>
                  <a:lnTo>
                    <a:pt x="648" y="305"/>
                  </a:lnTo>
                  <a:lnTo>
                    <a:pt x="651" y="338"/>
                  </a:lnTo>
                  <a:lnTo>
                    <a:pt x="648" y="372"/>
                  </a:lnTo>
                  <a:lnTo>
                    <a:pt x="640" y="403"/>
                  </a:lnTo>
                  <a:lnTo>
                    <a:pt x="628" y="433"/>
                  </a:lnTo>
                  <a:lnTo>
                    <a:pt x="602" y="467"/>
                  </a:lnTo>
                  <a:lnTo>
                    <a:pt x="571" y="492"/>
                  </a:lnTo>
                  <a:lnTo>
                    <a:pt x="533" y="510"/>
                  </a:lnTo>
                  <a:lnTo>
                    <a:pt x="494" y="518"/>
                  </a:lnTo>
                  <a:lnTo>
                    <a:pt x="453" y="521"/>
                  </a:lnTo>
                  <a:lnTo>
                    <a:pt x="441" y="562"/>
                  </a:lnTo>
                  <a:lnTo>
                    <a:pt x="418" y="598"/>
                  </a:lnTo>
                  <a:lnTo>
                    <a:pt x="395" y="613"/>
                  </a:lnTo>
                  <a:lnTo>
                    <a:pt x="369" y="621"/>
                  </a:lnTo>
                  <a:lnTo>
                    <a:pt x="341" y="621"/>
                  </a:lnTo>
                  <a:lnTo>
                    <a:pt x="313" y="610"/>
                  </a:lnTo>
                  <a:lnTo>
                    <a:pt x="292" y="592"/>
                  </a:lnTo>
                  <a:lnTo>
                    <a:pt x="279" y="567"/>
                  </a:lnTo>
                  <a:lnTo>
                    <a:pt x="274" y="539"/>
                  </a:lnTo>
                  <a:lnTo>
                    <a:pt x="295" y="503"/>
                  </a:lnTo>
                  <a:lnTo>
                    <a:pt x="261" y="480"/>
                  </a:lnTo>
                  <a:lnTo>
                    <a:pt x="233" y="449"/>
                  </a:lnTo>
                  <a:lnTo>
                    <a:pt x="210" y="415"/>
                  </a:lnTo>
                  <a:lnTo>
                    <a:pt x="195" y="380"/>
                  </a:lnTo>
                  <a:lnTo>
                    <a:pt x="156" y="382"/>
                  </a:lnTo>
                  <a:lnTo>
                    <a:pt x="120" y="377"/>
                  </a:lnTo>
                  <a:lnTo>
                    <a:pt x="85" y="362"/>
                  </a:lnTo>
                  <a:lnTo>
                    <a:pt x="56" y="338"/>
                  </a:lnTo>
                  <a:lnTo>
                    <a:pt x="31" y="310"/>
                  </a:lnTo>
                  <a:lnTo>
                    <a:pt x="15" y="277"/>
                  </a:lnTo>
                  <a:lnTo>
                    <a:pt x="8" y="241"/>
                  </a:lnTo>
                  <a:lnTo>
                    <a:pt x="0" y="213"/>
                  </a:lnTo>
                  <a:lnTo>
                    <a:pt x="0" y="185"/>
                  </a:lnTo>
                  <a:lnTo>
                    <a:pt x="10" y="156"/>
                  </a:lnTo>
                  <a:lnTo>
                    <a:pt x="28" y="136"/>
                  </a:lnTo>
                  <a:lnTo>
                    <a:pt x="54" y="120"/>
                  </a:lnTo>
                  <a:lnTo>
                    <a:pt x="82" y="113"/>
                  </a:lnTo>
                  <a:lnTo>
                    <a:pt x="110" y="115"/>
                  </a:lnTo>
                  <a:lnTo>
                    <a:pt x="136" y="128"/>
                  </a:lnTo>
                  <a:lnTo>
                    <a:pt x="156" y="149"/>
                  </a:lnTo>
                  <a:lnTo>
                    <a:pt x="174" y="215"/>
                  </a:lnTo>
                  <a:lnTo>
                    <a:pt x="213" y="215"/>
                  </a:lnTo>
                  <a:lnTo>
                    <a:pt x="205" y="179"/>
                  </a:lnTo>
                  <a:lnTo>
                    <a:pt x="205" y="146"/>
                  </a:lnTo>
                  <a:lnTo>
                    <a:pt x="213" y="110"/>
                  </a:lnTo>
                  <a:lnTo>
                    <a:pt x="213" y="90"/>
                  </a:lnTo>
                  <a:lnTo>
                    <a:pt x="223" y="74"/>
                  </a:lnTo>
                  <a:lnTo>
                    <a:pt x="238" y="62"/>
                  </a:lnTo>
                  <a:lnTo>
                    <a:pt x="320" y="36"/>
                  </a:lnTo>
                  <a:lnTo>
                    <a:pt x="405" y="18"/>
                  </a:lnTo>
                  <a:lnTo>
                    <a:pt x="489" y="5"/>
                  </a:lnTo>
                  <a:lnTo>
                    <a:pt x="576" y="0"/>
                  </a:lnTo>
                  <a:lnTo>
                    <a:pt x="628" y="0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98" name="Freeform 293"/>
            <p:cNvSpPr>
              <a:spLocks noChangeAspect="1"/>
            </p:cNvSpPr>
            <p:nvPr/>
          </p:nvSpPr>
          <p:spPr bwMode="auto">
            <a:xfrm rot="982253" flipH="1">
              <a:off x="4490" y="848"/>
              <a:ext cx="36" cy="40"/>
            </a:xfrm>
            <a:custGeom>
              <a:avLst/>
              <a:gdLst>
                <a:gd name="T0" fmla="*/ 2 w 44"/>
                <a:gd name="T1" fmla="*/ 1 h 69"/>
                <a:gd name="T2" fmla="*/ 2 w 44"/>
                <a:gd name="T3" fmla="*/ 0 h 69"/>
                <a:gd name="T4" fmla="*/ 2 w 44"/>
                <a:gd name="T5" fmla="*/ 1 h 69"/>
                <a:gd name="T6" fmla="*/ 0 w 44"/>
                <a:gd name="T7" fmla="*/ 1 h 69"/>
                <a:gd name="T8" fmla="*/ 0 w 44"/>
                <a:gd name="T9" fmla="*/ 1 h 69"/>
                <a:gd name="T10" fmla="*/ 2 w 44"/>
                <a:gd name="T11" fmla="*/ 1 h 69"/>
                <a:gd name="T12" fmla="*/ 2 w 44"/>
                <a:gd name="T13" fmla="*/ 1 h 69"/>
                <a:gd name="T14" fmla="*/ 2 w 44"/>
                <a:gd name="T15" fmla="*/ 1 h 69"/>
                <a:gd name="T16" fmla="*/ 2 w 44"/>
                <a:gd name="T17" fmla="*/ 1 h 69"/>
                <a:gd name="T18" fmla="*/ 2 w 44"/>
                <a:gd name="T19" fmla="*/ 1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9">
                  <a:moveTo>
                    <a:pt x="28" y="5"/>
                  </a:moveTo>
                  <a:lnTo>
                    <a:pt x="18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3"/>
                  </a:lnTo>
                  <a:lnTo>
                    <a:pt x="5" y="49"/>
                  </a:lnTo>
                  <a:lnTo>
                    <a:pt x="13" y="62"/>
                  </a:lnTo>
                  <a:lnTo>
                    <a:pt x="26" y="69"/>
                  </a:lnTo>
                  <a:lnTo>
                    <a:pt x="36" y="69"/>
                  </a:lnTo>
                  <a:lnTo>
                    <a:pt x="44" y="5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99" name="Freeform 294"/>
            <p:cNvSpPr>
              <a:spLocks noChangeAspect="1"/>
            </p:cNvSpPr>
            <p:nvPr/>
          </p:nvSpPr>
          <p:spPr bwMode="auto">
            <a:xfrm rot="982253" flipH="1">
              <a:off x="4114" y="717"/>
              <a:ext cx="21" cy="39"/>
            </a:xfrm>
            <a:custGeom>
              <a:avLst/>
              <a:gdLst>
                <a:gd name="T0" fmla="*/ 0 w 26"/>
                <a:gd name="T1" fmla="*/ 1 h 64"/>
                <a:gd name="T2" fmla="*/ 2 w 26"/>
                <a:gd name="T3" fmla="*/ 0 h 64"/>
                <a:gd name="T4" fmla="*/ 2 w 26"/>
                <a:gd name="T5" fmla="*/ 1 h 64"/>
                <a:gd name="T6" fmla="*/ 2 w 26"/>
                <a:gd name="T7" fmla="*/ 1 h 64"/>
                <a:gd name="T8" fmla="*/ 2 w 26"/>
                <a:gd name="T9" fmla="*/ 1 h 64"/>
                <a:gd name="T10" fmla="*/ 2 w 26"/>
                <a:gd name="T11" fmla="*/ 1 h 64"/>
                <a:gd name="T12" fmla="*/ 2 w 26"/>
                <a:gd name="T13" fmla="*/ 1 h 64"/>
                <a:gd name="T14" fmla="*/ 2 w 26"/>
                <a:gd name="T15" fmla="*/ 1 h 64"/>
                <a:gd name="T16" fmla="*/ 0 w 26"/>
                <a:gd name="T17" fmla="*/ 1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4">
                  <a:moveTo>
                    <a:pt x="0" y="2"/>
                  </a:moveTo>
                  <a:lnTo>
                    <a:pt x="8" y="0"/>
                  </a:lnTo>
                  <a:lnTo>
                    <a:pt x="18" y="5"/>
                  </a:lnTo>
                  <a:lnTo>
                    <a:pt x="23" y="15"/>
                  </a:lnTo>
                  <a:lnTo>
                    <a:pt x="26" y="33"/>
                  </a:lnTo>
                  <a:lnTo>
                    <a:pt x="23" y="49"/>
                  </a:lnTo>
                  <a:lnTo>
                    <a:pt x="18" y="59"/>
                  </a:lnTo>
                  <a:lnTo>
                    <a:pt x="8" y="64"/>
                  </a:lnTo>
                  <a:lnTo>
                    <a:pt x="0" y="6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00" name="Freeform 295"/>
            <p:cNvSpPr>
              <a:spLocks noChangeAspect="1"/>
            </p:cNvSpPr>
            <p:nvPr/>
          </p:nvSpPr>
          <p:spPr bwMode="auto">
            <a:xfrm rot="982253" flipH="1">
              <a:off x="4150" y="704"/>
              <a:ext cx="0" cy="64"/>
            </a:xfrm>
            <a:custGeom>
              <a:avLst/>
              <a:gdLst>
                <a:gd name="T0" fmla="*/ 0 w 3"/>
                <a:gd name="T1" fmla="*/ 0 h 103"/>
                <a:gd name="T2" fmla="*/ 0 w 3"/>
                <a:gd name="T3" fmla="*/ 1 h 103"/>
                <a:gd name="T4" fmla="*/ 0 w 3"/>
                <a:gd name="T5" fmla="*/ 1 h 103"/>
                <a:gd name="T6" fmla="*/ 0 w 3"/>
                <a:gd name="T7" fmla="*/ 1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3">
                  <a:moveTo>
                    <a:pt x="0" y="0"/>
                  </a:moveTo>
                  <a:lnTo>
                    <a:pt x="0" y="34"/>
                  </a:lnTo>
                  <a:lnTo>
                    <a:pt x="0" y="70"/>
                  </a:lnTo>
                  <a:lnTo>
                    <a:pt x="3" y="10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01" name="Freeform 296"/>
            <p:cNvSpPr>
              <a:spLocks noChangeAspect="1"/>
            </p:cNvSpPr>
            <p:nvPr/>
          </p:nvSpPr>
          <p:spPr bwMode="auto">
            <a:xfrm rot="982253" flipH="1">
              <a:off x="4297" y="730"/>
              <a:ext cx="78" cy="98"/>
            </a:xfrm>
            <a:custGeom>
              <a:avLst/>
              <a:gdLst>
                <a:gd name="T0" fmla="*/ 1 w 105"/>
                <a:gd name="T1" fmla="*/ 1 h 151"/>
                <a:gd name="T2" fmla="*/ 1 w 105"/>
                <a:gd name="T3" fmla="*/ 1 h 151"/>
                <a:gd name="T4" fmla="*/ 1 w 105"/>
                <a:gd name="T5" fmla="*/ 1 h 151"/>
                <a:gd name="T6" fmla="*/ 1 w 105"/>
                <a:gd name="T7" fmla="*/ 1 h 151"/>
                <a:gd name="T8" fmla="*/ 1 w 105"/>
                <a:gd name="T9" fmla="*/ 1 h 151"/>
                <a:gd name="T10" fmla="*/ 1 w 105"/>
                <a:gd name="T11" fmla="*/ 0 h 151"/>
                <a:gd name="T12" fmla="*/ 1 w 105"/>
                <a:gd name="T13" fmla="*/ 1 h 151"/>
                <a:gd name="T14" fmla="*/ 1 w 105"/>
                <a:gd name="T15" fmla="*/ 1 h 151"/>
                <a:gd name="T16" fmla="*/ 1 w 105"/>
                <a:gd name="T17" fmla="*/ 1 h 151"/>
                <a:gd name="T18" fmla="*/ 1 w 105"/>
                <a:gd name="T19" fmla="*/ 1 h 151"/>
                <a:gd name="T20" fmla="*/ 0 w 105"/>
                <a:gd name="T21" fmla="*/ 1 h 151"/>
                <a:gd name="T22" fmla="*/ 0 w 105"/>
                <a:gd name="T23" fmla="*/ 1 h 151"/>
                <a:gd name="T24" fmla="*/ 1 w 105"/>
                <a:gd name="T25" fmla="*/ 1 h 151"/>
                <a:gd name="T26" fmla="*/ 1 w 105"/>
                <a:gd name="T27" fmla="*/ 1 h 151"/>
                <a:gd name="T28" fmla="*/ 1 w 105"/>
                <a:gd name="T29" fmla="*/ 1 h 151"/>
                <a:gd name="T30" fmla="*/ 1 w 105"/>
                <a:gd name="T31" fmla="*/ 1 h 151"/>
                <a:gd name="T32" fmla="*/ 1 w 105"/>
                <a:gd name="T33" fmla="*/ 1 h 151"/>
                <a:gd name="T34" fmla="*/ 1 w 105"/>
                <a:gd name="T35" fmla="*/ 1 h 151"/>
                <a:gd name="T36" fmla="*/ 1 w 105"/>
                <a:gd name="T37" fmla="*/ 1 h 1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5" h="151">
                  <a:moveTo>
                    <a:pt x="100" y="92"/>
                  </a:moveTo>
                  <a:lnTo>
                    <a:pt x="105" y="66"/>
                  </a:lnTo>
                  <a:lnTo>
                    <a:pt x="105" y="41"/>
                  </a:lnTo>
                  <a:lnTo>
                    <a:pt x="100" y="20"/>
                  </a:lnTo>
                  <a:lnTo>
                    <a:pt x="87" y="7"/>
                  </a:lnTo>
                  <a:lnTo>
                    <a:pt x="71" y="0"/>
                  </a:lnTo>
                  <a:lnTo>
                    <a:pt x="53" y="5"/>
                  </a:lnTo>
                  <a:lnTo>
                    <a:pt x="35" y="15"/>
                  </a:lnTo>
                  <a:lnTo>
                    <a:pt x="20" y="36"/>
                  </a:lnTo>
                  <a:lnTo>
                    <a:pt x="7" y="59"/>
                  </a:lnTo>
                  <a:lnTo>
                    <a:pt x="0" y="84"/>
                  </a:lnTo>
                  <a:lnTo>
                    <a:pt x="0" y="110"/>
                  </a:lnTo>
                  <a:lnTo>
                    <a:pt x="7" y="130"/>
                  </a:lnTo>
                  <a:lnTo>
                    <a:pt x="20" y="146"/>
                  </a:lnTo>
                  <a:lnTo>
                    <a:pt x="35" y="151"/>
                  </a:lnTo>
                  <a:lnTo>
                    <a:pt x="53" y="148"/>
                  </a:lnTo>
                  <a:lnTo>
                    <a:pt x="71" y="136"/>
                  </a:lnTo>
                  <a:lnTo>
                    <a:pt x="87" y="118"/>
                  </a:lnTo>
                  <a:lnTo>
                    <a:pt x="100" y="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02" name="Freeform 297"/>
            <p:cNvSpPr>
              <a:spLocks noChangeAspect="1"/>
            </p:cNvSpPr>
            <p:nvPr/>
          </p:nvSpPr>
          <p:spPr bwMode="auto">
            <a:xfrm rot="982253" flipH="1">
              <a:off x="4308" y="739"/>
              <a:ext cx="42" cy="49"/>
            </a:xfrm>
            <a:custGeom>
              <a:avLst/>
              <a:gdLst>
                <a:gd name="T0" fmla="*/ 1 w 59"/>
                <a:gd name="T1" fmla="*/ 1 h 85"/>
                <a:gd name="T2" fmla="*/ 1 w 59"/>
                <a:gd name="T3" fmla="*/ 1 h 85"/>
                <a:gd name="T4" fmla="*/ 1 w 59"/>
                <a:gd name="T5" fmla="*/ 1 h 85"/>
                <a:gd name="T6" fmla="*/ 1 w 59"/>
                <a:gd name="T7" fmla="*/ 1 h 85"/>
                <a:gd name="T8" fmla="*/ 1 w 59"/>
                <a:gd name="T9" fmla="*/ 0 h 85"/>
                <a:gd name="T10" fmla="*/ 1 w 59"/>
                <a:gd name="T11" fmla="*/ 1 h 85"/>
                <a:gd name="T12" fmla="*/ 1 w 59"/>
                <a:gd name="T13" fmla="*/ 1 h 85"/>
                <a:gd name="T14" fmla="*/ 1 w 59"/>
                <a:gd name="T15" fmla="*/ 1 h 85"/>
                <a:gd name="T16" fmla="*/ 0 w 59"/>
                <a:gd name="T17" fmla="*/ 1 h 85"/>
                <a:gd name="T18" fmla="*/ 1 w 59"/>
                <a:gd name="T19" fmla="*/ 1 h 85"/>
                <a:gd name="T20" fmla="*/ 1 w 59"/>
                <a:gd name="T21" fmla="*/ 1 h 85"/>
                <a:gd name="T22" fmla="*/ 1 w 59"/>
                <a:gd name="T23" fmla="*/ 1 h 85"/>
                <a:gd name="T24" fmla="*/ 1 w 59"/>
                <a:gd name="T25" fmla="*/ 1 h 85"/>
                <a:gd name="T26" fmla="*/ 1 w 59"/>
                <a:gd name="T27" fmla="*/ 1 h 85"/>
                <a:gd name="T28" fmla="*/ 1 w 59"/>
                <a:gd name="T29" fmla="*/ 1 h 8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85">
                  <a:moveTo>
                    <a:pt x="56" y="52"/>
                  </a:moveTo>
                  <a:lnTo>
                    <a:pt x="59" y="34"/>
                  </a:lnTo>
                  <a:lnTo>
                    <a:pt x="59" y="16"/>
                  </a:lnTo>
                  <a:lnTo>
                    <a:pt x="51" y="5"/>
                  </a:lnTo>
                  <a:lnTo>
                    <a:pt x="38" y="0"/>
                  </a:lnTo>
                  <a:lnTo>
                    <a:pt x="25" y="5"/>
                  </a:lnTo>
                  <a:lnTo>
                    <a:pt x="12" y="16"/>
                  </a:lnTo>
                  <a:lnTo>
                    <a:pt x="5" y="34"/>
                  </a:lnTo>
                  <a:lnTo>
                    <a:pt x="0" y="52"/>
                  </a:lnTo>
                  <a:lnTo>
                    <a:pt x="2" y="70"/>
                  </a:lnTo>
                  <a:lnTo>
                    <a:pt x="10" y="80"/>
                  </a:lnTo>
                  <a:lnTo>
                    <a:pt x="20" y="85"/>
                  </a:lnTo>
                  <a:lnTo>
                    <a:pt x="35" y="80"/>
                  </a:lnTo>
                  <a:lnTo>
                    <a:pt x="46" y="70"/>
                  </a:lnTo>
                  <a:lnTo>
                    <a:pt x="56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03" name="Freeform 298"/>
            <p:cNvSpPr>
              <a:spLocks noChangeAspect="1"/>
            </p:cNvSpPr>
            <p:nvPr/>
          </p:nvSpPr>
          <p:spPr bwMode="auto">
            <a:xfrm rot="982253" flipH="1">
              <a:off x="4309" y="738"/>
              <a:ext cx="26" cy="29"/>
            </a:xfrm>
            <a:custGeom>
              <a:avLst/>
              <a:gdLst>
                <a:gd name="T0" fmla="*/ 1 w 36"/>
                <a:gd name="T1" fmla="*/ 1 h 49"/>
                <a:gd name="T2" fmla="*/ 1 w 36"/>
                <a:gd name="T3" fmla="*/ 1 h 49"/>
                <a:gd name="T4" fmla="*/ 1 w 36"/>
                <a:gd name="T5" fmla="*/ 1 h 49"/>
                <a:gd name="T6" fmla="*/ 1 w 36"/>
                <a:gd name="T7" fmla="*/ 0 h 49"/>
                <a:gd name="T8" fmla="*/ 1 w 36"/>
                <a:gd name="T9" fmla="*/ 0 h 49"/>
                <a:gd name="T10" fmla="*/ 1 w 36"/>
                <a:gd name="T11" fmla="*/ 1 h 49"/>
                <a:gd name="T12" fmla="*/ 1 w 36"/>
                <a:gd name="T13" fmla="*/ 1 h 49"/>
                <a:gd name="T14" fmla="*/ 0 w 36"/>
                <a:gd name="T15" fmla="*/ 1 h 49"/>
                <a:gd name="T16" fmla="*/ 1 w 36"/>
                <a:gd name="T17" fmla="*/ 1 h 49"/>
                <a:gd name="T18" fmla="*/ 1 w 36"/>
                <a:gd name="T19" fmla="*/ 1 h 49"/>
                <a:gd name="T20" fmla="*/ 1 w 36"/>
                <a:gd name="T21" fmla="*/ 1 h 49"/>
                <a:gd name="T22" fmla="*/ 1 w 36"/>
                <a:gd name="T23" fmla="*/ 1 h 49"/>
                <a:gd name="T24" fmla="*/ 1 w 36"/>
                <a:gd name="T25" fmla="*/ 1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49">
                  <a:moveTo>
                    <a:pt x="33" y="31"/>
                  </a:moveTo>
                  <a:lnTo>
                    <a:pt x="36" y="15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7" y="8"/>
                  </a:lnTo>
                  <a:lnTo>
                    <a:pt x="2" y="18"/>
                  </a:lnTo>
                  <a:lnTo>
                    <a:pt x="0" y="31"/>
                  </a:lnTo>
                  <a:lnTo>
                    <a:pt x="2" y="44"/>
                  </a:lnTo>
                  <a:lnTo>
                    <a:pt x="7" y="49"/>
                  </a:lnTo>
                  <a:lnTo>
                    <a:pt x="18" y="49"/>
                  </a:lnTo>
                  <a:lnTo>
                    <a:pt x="25" y="41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04" name="Freeform 299"/>
            <p:cNvSpPr>
              <a:spLocks noChangeAspect="1"/>
            </p:cNvSpPr>
            <p:nvPr/>
          </p:nvSpPr>
          <p:spPr bwMode="auto">
            <a:xfrm rot="982253" flipH="1">
              <a:off x="4157" y="689"/>
              <a:ext cx="68" cy="74"/>
            </a:xfrm>
            <a:custGeom>
              <a:avLst/>
              <a:gdLst>
                <a:gd name="T0" fmla="*/ 2 w 85"/>
                <a:gd name="T1" fmla="*/ 1 h 118"/>
                <a:gd name="T2" fmla="*/ 0 w 85"/>
                <a:gd name="T3" fmla="*/ 1 h 118"/>
                <a:gd name="T4" fmla="*/ 2 w 85"/>
                <a:gd name="T5" fmla="*/ 1 h 118"/>
                <a:gd name="T6" fmla="*/ 2 w 85"/>
                <a:gd name="T7" fmla="*/ 1 h 118"/>
                <a:gd name="T8" fmla="*/ 2 w 85"/>
                <a:gd name="T9" fmla="*/ 0 h 118"/>
                <a:gd name="T10" fmla="*/ 2 w 85"/>
                <a:gd name="T11" fmla="*/ 0 h 118"/>
                <a:gd name="T12" fmla="*/ 2 w 85"/>
                <a:gd name="T13" fmla="*/ 1 h 118"/>
                <a:gd name="T14" fmla="*/ 3 w 85"/>
                <a:gd name="T15" fmla="*/ 1 h 118"/>
                <a:gd name="T16" fmla="*/ 4 w 85"/>
                <a:gd name="T17" fmla="*/ 1 h 118"/>
                <a:gd name="T18" fmla="*/ 4 w 85"/>
                <a:gd name="T19" fmla="*/ 1 h 118"/>
                <a:gd name="T20" fmla="*/ 4 w 85"/>
                <a:gd name="T21" fmla="*/ 1 h 118"/>
                <a:gd name="T22" fmla="*/ 4 w 85"/>
                <a:gd name="T23" fmla="*/ 1 h 118"/>
                <a:gd name="T24" fmla="*/ 3 w 85"/>
                <a:gd name="T25" fmla="*/ 1 h 118"/>
                <a:gd name="T26" fmla="*/ 2 w 85"/>
                <a:gd name="T27" fmla="*/ 1 h 118"/>
                <a:gd name="T28" fmla="*/ 2 w 85"/>
                <a:gd name="T29" fmla="*/ 1 h 118"/>
                <a:gd name="T30" fmla="*/ 2 w 85"/>
                <a:gd name="T31" fmla="*/ 1 h 118"/>
                <a:gd name="T32" fmla="*/ 2 w 85"/>
                <a:gd name="T33" fmla="*/ 1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118">
                  <a:moveTo>
                    <a:pt x="5" y="71"/>
                  </a:moveTo>
                  <a:lnTo>
                    <a:pt x="0" y="48"/>
                  </a:lnTo>
                  <a:lnTo>
                    <a:pt x="3" y="28"/>
                  </a:lnTo>
                  <a:lnTo>
                    <a:pt x="11" y="10"/>
                  </a:lnTo>
                  <a:lnTo>
                    <a:pt x="23" y="0"/>
                  </a:lnTo>
                  <a:lnTo>
                    <a:pt x="39" y="0"/>
                  </a:lnTo>
                  <a:lnTo>
                    <a:pt x="54" y="7"/>
                  </a:lnTo>
                  <a:lnTo>
                    <a:pt x="70" y="23"/>
                  </a:lnTo>
                  <a:lnTo>
                    <a:pt x="80" y="46"/>
                  </a:lnTo>
                  <a:lnTo>
                    <a:pt x="85" y="69"/>
                  </a:lnTo>
                  <a:lnTo>
                    <a:pt x="85" y="89"/>
                  </a:lnTo>
                  <a:lnTo>
                    <a:pt x="77" y="107"/>
                  </a:lnTo>
                  <a:lnTo>
                    <a:pt x="64" y="115"/>
                  </a:lnTo>
                  <a:lnTo>
                    <a:pt x="49" y="118"/>
                  </a:lnTo>
                  <a:lnTo>
                    <a:pt x="31" y="110"/>
                  </a:lnTo>
                  <a:lnTo>
                    <a:pt x="18" y="92"/>
                  </a:lnTo>
                  <a:lnTo>
                    <a:pt x="5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05" name="Freeform 300"/>
            <p:cNvSpPr>
              <a:spLocks noChangeAspect="1"/>
            </p:cNvSpPr>
            <p:nvPr/>
          </p:nvSpPr>
          <p:spPr bwMode="auto">
            <a:xfrm rot="982253" flipH="1">
              <a:off x="4194" y="701"/>
              <a:ext cx="31" cy="40"/>
            </a:xfrm>
            <a:custGeom>
              <a:avLst/>
              <a:gdLst>
                <a:gd name="T0" fmla="*/ 1 w 47"/>
                <a:gd name="T1" fmla="*/ 1 h 66"/>
                <a:gd name="T2" fmla="*/ 0 w 47"/>
                <a:gd name="T3" fmla="*/ 1 h 66"/>
                <a:gd name="T4" fmla="*/ 1 w 47"/>
                <a:gd name="T5" fmla="*/ 1 h 66"/>
                <a:gd name="T6" fmla="*/ 1 w 47"/>
                <a:gd name="T7" fmla="*/ 0 h 66"/>
                <a:gd name="T8" fmla="*/ 1 w 47"/>
                <a:gd name="T9" fmla="*/ 1 h 66"/>
                <a:gd name="T10" fmla="*/ 1 w 47"/>
                <a:gd name="T11" fmla="*/ 1 h 66"/>
                <a:gd name="T12" fmla="*/ 1 w 47"/>
                <a:gd name="T13" fmla="*/ 1 h 66"/>
                <a:gd name="T14" fmla="*/ 1 w 47"/>
                <a:gd name="T15" fmla="*/ 1 h 66"/>
                <a:gd name="T16" fmla="*/ 1 w 47"/>
                <a:gd name="T17" fmla="*/ 1 h 66"/>
                <a:gd name="T18" fmla="*/ 1 w 47"/>
                <a:gd name="T19" fmla="*/ 1 h 66"/>
                <a:gd name="T20" fmla="*/ 1 w 47"/>
                <a:gd name="T21" fmla="*/ 1 h 66"/>
                <a:gd name="T22" fmla="*/ 1 w 47"/>
                <a:gd name="T23" fmla="*/ 1 h 66"/>
                <a:gd name="T24" fmla="*/ 1 w 47"/>
                <a:gd name="T25" fmla="*/ 1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66">
                  <a:moveTo>
                    <a:pt x="3" y="41"/>
                  </a:moveTo>
                  <a:lnTo>
                    <a:pt x="0" y="23"/>
                  </a:lnTo>
                  <a:lnTo>
                    <a:pt x="3" y="10"/>
                  </a:lnTo>
                  <a:lnTo>
                    <a:pt x="13" y="0"/>
                  </a:lnTo>
                  <a:lnTo>
                    <a:pt x="24" y="2"/>
                  </a:lnTo>
                  <a:lnTo>
                    <a:pt x="36" y="10"/>
                  </a:lnTo>
                  <a:lnTo>
                    <a:pt x="44" y="25"/>
                  </a:lnTo>
                  <a:lnTo>
                    <a:pt x="47" y="43"/>
                  </a:lnTo>
                  <a:lnTo>
                    <a:pt x="44" y="56"/>
                  </a:lnTo>
                  <a:lnTo>
                    <a:pt x="36" y="66"/>
                  </a:lnTo>
                  <a:lnTo>
                    <a:pt x="24" y="64"/>
                  </a:lnTo>
                  <a:lnTo>
                    <a:pt x="13" y="56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06" name="Freeform 301"/>
            <p:cNvSpPr>
              <a:spLocks noChangeAspect="1"/>
            </p:cNvSpPr>
            <p:nvPr/>
          </p:nvSpPr>
          <p:spPr bwMode="auto">
            <a:xfrm rot="982253" flipH="1">
              <a:off x="4200" y="701"/>
              <a:ext cx="26" cy="25"/>
            </a:xfrm>
            <a:custGeom>
              <a:avLst/>
              <a:gdLst>
                <a:gd name="T0" fmla="*/ 0 w 28"/>
                <a:gd name="T1" fmla="*/ 1 h 41"/>
                <a:gd name="T2" fmla="*/ 0 w 28"/>
                <a:gd name="T3" fmla="*/ 1 h 41"/>
                <a:gd name="T4" fmla="*/ 3 w 28"/>
                <a:gd name="T5" fmla="*/ 1 h 41"/>
                <a:gd name="T6" fmla="*/ 7 w 28"/>
                <a:gd name="T7" fmla="*/ 0 h 41"/>
                <a:gd name="T8" fmla="*/ 7 w 28"/>
                <a:gd name="T9" fmla="*/ 1 h 41"/>
                <a:gd name="T10" fmla="*/ 9 w 28"/>
                <a:gd name="T11" fmla="*/ 1 h 41"/>
                <a:gd name="T12" fmla="*/ 10 w 28"/>
                <a:gd name="T13" fmla="*/ 1 h 41"/>
                <a:gd name="T14" fmla="*/ 8 w 28"/>
                <a:gd name="T15" fmla="*/ 1 h 41"/>
                <a:gd name="T16" fmla="*/ 7 w 28"/>
                <a:gd name="T17" fmla="*/ 1 h 41"/>
                <a:gd name="T18" fmla="*/ 7 w 28"/>
                <a:gd name="T19" fmla="*/ 1 h 41"/>
                <a:gd name="T20" fmla="*/ 0 w 28"/>
                <a:gd name="T21" fmla="*/ 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0" y="23"/>
                  </a:moveTo>
                  <a:lnTo>
                    <a:pt x="0" y="13"/>
                  </a:lnTo>
                  <a:lnTo>
                    <a:pt x="3" y="2"/>
                  </a:lnTo>
                  <a:lnTo>
                    <a:pt x="10" y="0"/>
                  </a:lnTo>
                  <a:lnTo>
                    <a:pt x="21" y="5"/>
                  </a:lnTo>
                  <a:lnTo>
                    <a:pt x="26" y="15"/>
                  </a:lnTo>
                  <a:lnTo>
                    <a:pt x="28" y="28"/>
                  </a:lnTo>
                  <a:lnTo>
                    <a:pt x="23" y="38"/>
                  </a:lnTo>
                  <a:lnTo>
                    <a:pt x="15" y="41"/>
                  </a:lnTo>
                  <a:lnTo>
                    <a:pt x="8" y="3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07" name="Freeform 302"/>
            <p:cNvSpPr>
              <a:spLocks noChangeAspect="1"/>
            </p:cNvSpPr>
            <p:nvPr/>
          </p:nvSpPr>
          <p:spPr bwMode="auto">
            <a:xfrm rot="982253" flipH="1">
              <a:off x="4119" y="751"/>
              <a:ext cx="104" cy="64"/>
            </a:xfrm>
            <a:custGeom>
              <a:avLst/>
              <a:gdLst>
                <a:gd name="T0" fmla="*/ 0 w 144"/>
                <a:gd name="T1" fmla="*/ 0 h 108"/>
                <a:gd name="T2" fmla="*/ 1 w 144"/>
                <a:gd name="T3" fmla="*/ 1 h 108"/>
                <a:gd name="T4" fmla="*/ 1 w 144"/>
                <a:gd name="T5" fmla="*/ 1 h 108"/>
                <a:gd name="T6" fmla="*/ 1 w 144"/>
                <a:gd name="T7" fmla="*/ 1 h 108"/>
                <a:gd name="T8" fmla="*/ 1 w 144"/>
                <a:gd name="T9" fmla="*/ 1 h 108"/>
                <a:gd name="T10" fmla="*/ 1 w 144"/>
                <a:gd name="T11" fmla="*/ 1 h 108"/>
                <a:gd name="T12" fmla="*/ 1 w 144"/>
                <a:gd name="T13" fmla="*/ 1 h 108"/>
                <a:gd name="T14" fmla="*/ 1 w 144"/>
                <a:gd name="T15" fmla="*/ 1 h 108"/>
                <a:gd name="T16" fmla="*/ 1 w 144"/>
                <a:gd name="T17" fmla="*/ 1 h 108"/>
                <a:gd name="T18" fmla="*/ 1 w 144"/>
                <a:gd name="T19" fmla="*/ 1 h 108"/>
                <a:gd name="T20" fmla="*/ 1 w 144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08">
                  <a:moveTo>
                    <a:pt x="0" y="0"/>
                  </a:moveTo>
                  <a:lnTo>
                    <a:pt x="10" y="15"/>
                  </a:lnTo>
                  <a:lnTo>
                    <a:pt x="49" y="13"/>
                  </a:lnTo>
                  <a:lnTo>
                    <a:pt x="85" y="15"/>
                  </a:lnTo>
                  <a:lnTo>
                    <a:pt x="123" y="25"/>
                  </a:lnTo>
                  <a:lnTo>
                    <a:pt x="136" y="33"/>
                  </a:lnTo>
                  <a:lnTo>
                    <a:pt x="144" y="46"/>
                  </a:lnTo>
                  <a:lnTo>
                    <a:pt x="144" y="61"/>
                  </a:lnTo>
                  <a:lnTo>
                    <a:pt x="136" y="74"/>
                  </a:lnTo>
                  <a:lnTo>
                    <a:pt x="123" y="82"/>
                  </a:lnTo>
                  <a:lnTo>
                    <a:pt x="67" y="10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08" name="Freeform 303"/>
            <p:cNvSpPr>
              <a:spLocks noChangeAspect="1"/>
            </p:cNvSpPr>
            <p:nvPr/>
          </p:nvSpPr>
          <p:spPr bwMode="auto">
            <a:xfrm rot="982253" flipH="1">
              <a:off x="4139" y="857"/>
              <a:ext cx="171" cy="54"/>
            </a:xfrm>
            <a:custGeom>
              <a:avLst/>
              <a:gdLst>
                <a:gd name="T0" fmla="*/ 5 w 223"/>
                <a:gd name="T1" fmla="*/ 1 h 100"/>
                <a:gd name="T2" fmla="*/ 4 w 223"/>
                <a:gd name="T3" fmla="*/ 1 h 100"/>
                <a:gd name="T4" fmla="*/ 3 w 223"/>
                <a:gd name="T5" fmla="*/ 1 h 100"/>
                <a:gd name="T6" fmla="*/ 2 w 223"/>
                <a:gd name="T7" fmla="*/ 1 h 100"/>
                <a:gd name="T8" fmla="*/ 0 w 223"/>
                <a:gd name="T9" fmla="*/ 0 h 100"/>
                <a:gd name="T10" fmla="*/ 2 w 223"/>
                <a:gd name="T11" fmla="*/ 1 h 100"/>
                <a:gd name="T12" fmla="*/ 2 w 223"/>
                <a:gd name="T13" fmla="*/ 1 h 100"/>
                <a:gd name="T14" fmla="*/ 2 w 223"/>
                <a:gd name="T15" fmla="*/ 1 h 100"/>
                <a:gd name="T16" fmla="*/ 2 w 223"/>
                <a:gd name="T17" fmla="*/ 1 h 100"/>
                <a:gd name="T18" fmla="*/ 3 w 223"/>
                <a:gd name="T19" fmla="*/ 1 h 100"/>
                <a:gd name="T20" fmla="*/ 4 w 223"/>
                <a:gd name="T21" fmla="*/ 1 h 100"/>
                <a:gd name="T22" fmla="*/ 4 w 223"/>
                <a:gd name="T23" fmla="*/ 1 h 100"/>
                <a:gd name="T24" fmla="*/ 5 w 223"/>
                <a:gd name="T25" fmla="*/ 1 h 100"/>
                <a:gd name="T26" fmla="*/ 5 w 223"/>
                <a:gd name="T27" fmla="*/ 1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3" h="100">
                  <a:moveTo>
                    <a:pt x="223" y="36"/>
                  </a:moveTo>
                  <a:lnTo>
                    <a:pt x="177" y="23"/>
                  </a:lnTo>
                  <a:lnTo>
                    <a:pt x="128" y="13"/>
                  </a:lnTo>
                  <a:lnTo>
                    <a:pt x="64" y="5"/>
                  </a:lnTo>
                  <a:lnTo>
                    <a:pt x="0" y="0"/>
                  </a:lnTo>
                  <a:lnTo>
                    <a:pt x="8" y="31"/>
                  </a:lnTo>
                  <a:lnTo>
                    <a:pt x="26" y="59"/>
                  </a:lnTo>
                  <a:lnTo>
                    <a:pt x="51" y="82"/>
                  </a:lnTo>
                  <a:lnTo>
                    <a:pt x="82" y="95"/>
                  </a:lnTo>
                  <a:lnTo>
                    <a:pt x="113" y="100"/>
                  </a:lnTo>
                  <a:lnTo>
                    <a:pt x="146" y="97"/>
                  </a:lnTo>
                  <a:lnTo>
                    <a:pt x="177" y="84"/>
                  </a:lnTo>
                  <a:lnTo>
                    <a:pt x="202" y="64"/>
                  </a:lnTo>
                  <a:lnTo>
                    <a:pt x="223" y="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5609" name="Group 304"/>
            <p:cNvGrpSpPr>
              <a:grpSpLocks noChangeAspect="1"/>
            </p:cNvGrpSpPr>
            <p:nvPr/>
          </p:nvGrpSpPr>
          <p:grpSpPr bwMode="auto">
            <a:xfrm rot="982253" flipH="1">
              <a:off x="4141" y="675"/>
              <a:ext cx="289" cy="24"/>
              <a:chOff x="430" y="2927"/>
              <a:chExt cx="385" cy="44"/>
            </a:xfrm>
          </p:grpSpPr>
          <p:sp>
            <p:nvSpPr>
              <p:cNvPr id="65637" name="Freeform 305"/>
              <p:cNvSpPr>
                <a:spLocks noChangeAspect="1"/>
              </p:cNvSpPr>
              <p:nvPr/>
            </p:nvSpPr>
            <p:spPr bwMode="auto">
              <a:xfrm>
                <a:off x="430" y="2945"/>
                <a:ext cx="123" cy="26"/>
              </a:xfrm>
              <a:custGeom>
                <a:avLst/>
                <a:gdLst>
                  <a:gd name="T0" fmla="*/ 0 w 123"/>
                  <a:gd name="T1" fmla="*/ 26 h 26"/>
                  <a:gd name="T2" fmla="*/ 23 w 123"/>
                  <a:gd name="T3" fmla="*/ 8 h 26"/>
                  <a:gd name="T4" fmla="*/ 49 w 123"/>
                  <a:gd name="T5" fmla="*/ 0 h 26"/>
                  <a:gd name="T6" fmla="*/ 75 w 123"/>
                  <a:gd name="T7" fmla="*/ 0 h 26"/>
                  <a:gd name="T8" fmla="*/ 100 w 123"/>
                  <a:gd name="T9" fmla="*/ 8 h 26"/>
                  <a:gd name="T10" fmla="*/ 123 w 123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26">
                    <a:moveTo>
                      <a:pt x="0" y="26"/>
                    </a:moveTo>
                    <a:lnTo>
                      <a:pt x="23" y="8"/>
                    </a:lnTo>
                    <a:lnTo>
                      <a:pt x="49" y="0"/>
                    </a:lnTo>
                    <a:lnTo>
                      <a:pt x="75" y="0"/>
                    </a:lnTo>
                    <a:lnTo>
                      <a:pt x="100" y="8"/>
                    </a:lnTo>
                    <a:lnTo>
                      <a:pt x="123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38" name="Freeform 306"/>
              <p:cNvSpPr>
                <a:spLocks noChangeAspect="1"/>
              </p:cNvSpPr>
              <p:nvPr/>
            </p:nvSpPr>
            <p:spPr bwMode="auto">
              <a:xfrm>
                <a:off x="689" y="2927"/>
                <a:ext cx="126" cy="26"/>
              </a:xfrm>
              <a:custGeom>
                <a:avLst/>
                <a:gdLst>
                  <a:gd name="T0" fmla="*/ 126 w 126"/>
                  <a:gd name="T1" fmla="*/ 26 h 26"/>
                  <a:gd name="T2" fmla="*/ 100 w 126"/>
                  <a:gd name="T3" fmla="*/ 8 h 26"/>
                  <a:gd name="T4" fmla="*/ 74 w 126"/>
                  <a:gd name="T5" fmla="*/ 0 h 26"/>
                  <a:gd name="T6" fmla="*/ 51 w 126"/>
                  <a:gd name="T7" fmla="*/ 0 h 26"/>
                  <a:gd name="T8" fmla="*/ 26 w 126"/>
                  <a:gd name="T9" fmla="*/ 8 h 26"/>
                  <a:gd name="T10" fmla="*/ 0 w 126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26">
                    <a:moveTo>
                      <a:pt x="126" y="26"/>
                    </a:moveTo>
                    <a:lnTo>
                      <a:pt x="100" y="8"/>
                    </a:lnTo>
                    <a:lnTo>
                      <a:pt x="74" y="0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5610" name="Freeform 307"/>
            <p:cNvSpPr>
              <a:spLocks noChangeAspect="1"/>
            </p:cNvSpPr>
            <p:nvPr/>
          </p:nvSpPr>
          <p:spPr bwMode="auto">
            <a:xfrm rot="982253" flipH="1">
              <a:off x="4425" y="743"/>
              <a:ext cx="140" cy="94"/>
            </a:xfrm>
            <a:custGeom>
              <a:avLst/>
              <a:gdLst>
                <a:gd name="T0" fmla="*/ 6 w 179"/>
                <a:gd name="T1" fmla="*/ 0 h 167"/>
                <a:gd name="T2" fmla="*/ 5 w 179"/>
                <a:gd name="T3" fmla="*/ 1 h 167"/>
                <a:gd name="T4" fmla="*/ 5 w 179"/>
                <a:gd name="T5" fmla="*/ 1 h 167"/>
                <a:gd name="T6" fmla="*/ 4 w 179"/>
                <a:gd name="T7" fmla="*/ 1 h 167"/>
                <a:gd name="T8" fmla="*/ 4 w 179"/>
                <a:gd name="T9" fmla="*/ 1 h 167"/>
                <a:gd name="T10" fmla="*/ 4 w 179"/>
                <a:gd name="T11" fmla="*/ 1 h 167"/>
                <a:gd name="T12" fmla="*/ 4 w 179"/>
                <a:gd name="T13" fmla="*/ 1 h 167"/>
                <a:gd name="T14" fmla="*/ 3 w 179"/>
                <a:gd name="T15" fmla="*/ 1 h 167"/>
                <a:gd name="T16" fmla="*/ 2 w 179"/>
                <a:gd name="T17" fmla="*/ 1 h 167"/>
                <a:gd name="T18" fmla="*/ 2 w 179"/>
                <a:gd name="T19" fmla="*/ 1 h 167"/>
                <a:gd name="T20" fmla="*/ 2 w 179"/>
                <a:gd name="T21" fmla="*/ 1 h 167"/>
                <a:gd name="T22" fmla="*/ 2 w 179"/>
                <a:gd name="T23" fmla="*/ 1 h 167"/>
                <a:gd name="T24" fmla="*/ 0 w 179"/>
                <a:gd name="T25" fmla="*/ 1 h 167"/>
                <a:gd name="T26" fmla="*/ 6 w 179"/>
                <a:gd name="T27" fmla="*/ 0 h 1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9" h="167">
                  <a:moveTo>
                    <a:pt x="179" y="0"/>
                  </a:moveTo>
                  <a:lnTo>
                    <a:pt x="156" y="8"/>
                  </a:lnTo>
                  <a:lnTo>
                    <a:pt x="138" y="23"/>
                  </a:lnTo>
                  <a:lnTo>
                    <a:pt x="130" y="43"/>
                  </a:lnTo>
                  <a:lnTo>
                    <a:pt x="123" y="82"/>
                  </a:lnTo>
                  <a:lnTo>
                    <a:pt x="123" y="120"/>
                  </a:lnTo>
                  <a:lnTo>
                    <a:pt x="130" y="159"/>
                  </a:lnTo>
                  <a:lnTo>
                    <a:pt x="84" y="167"/>
                  </a:lnTo>
                  <a:lnTo>
                    <a:pt x="79" y="138"/>
                  </a:lnTo>
                  <a:lnTo>
                    <a:pt x="69" y="110"/>
                  </a:lnTo>
                  <a:lnTo>
                    <a:pt x="48" y="87"/>
                  </a:lnTo>
                  <a:lnTo>
                    <a:pt x="28" y="69"/>
                  </a:lnTo>
                  <a:lnTo>
                    <a:pt x="0" y="5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11" name="Freeform 308"/>
            <p:cNvSpPr>
              <a:spLocks noChangeAspect="1"/>
            </p:cNvSpPr>
            <p:nvPr/>
          </p:nvSpPr>
          <p:spPr bwMode="auto">
            <a:xfrm rot="982253" flipH="1">
              <a:off x="4159" y="884"/>
              <a:ext cx="103" cy="25"/>
            </a:xfrm>
            <a:custGeom>
              <a:avLst/>
              <a:gdLst>
                <a:gd name="T0" fmla="*/ 0 w 141"/>
                <a:gd name="T1" fmla="*/ 1 h 39"/>
                <a:gd name="T2" fmla="*/ 1 w 141"/>
                <a:gd name="T3" fmla="*/ 1 h 39"/>
                <a:gd name="T4" fmla="*/ 1 w 141"/>
                <a:gd name="T5" fmla="*/ 0 h 39"/>
                <a:gd name="T6" fmla="*/ 1 w 141"/>
                <a:gd name="T7" fmla="*/ 0 h 39"/>
                <a:gd name="T8" fmla="*/ 1 w 141"/>
                <a:gd name="T9" fmla="*/ 1 h 39"/>
                <a:gd name="T10" fmla="*/ 1 w 141"/>
                <a:gd name="T11" fmla="*/ 1 h 39"/>
                <a:gd name="T12" fmla="*/ 1 w 141"/>
                <a:gd name="T13" fmla="*/ 1 h 39"/>
                <a:gd name="T14" fmla="*/ 1 w 141"/>
                <a:gd name="T15" fmla="*/ 1 h 39"/>
                <a:gd name="T16" fmla="*/ 1 w 141"/>
                <a:gd name="T17" fmla="*/ 1 h 39"/>
                <a:gd name="T18" fmla="*/ 0 w 141"/>
                <a:gd name="T19" fmla="*/ 1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39">
                  <a:moveTo>
                    <a:pt x="0" y="21"/>
                  </a:moveTo>
                  <a:lnTo>
                    <a:pt x="34" y="8"/>
                  </a:lnTo>
                  <a:lnTo>
                    <a:pt x="69" y="0"/>
                  </a:lnTo>
                  <a:lnTo>
                    <a:pt x="105" y="0"/>
                  </a:lnTo>
                  <a:lnTo>
                    <a:pt x="141" y="11"/>
                  </a:lnTo>
                  <a:lnTo>
                    <a:pt x="116" y="26"/>
                  </a:lnTo>
                  <a:lnTo>
                    <a:pt x="87" y="36"/>
                  </a:lnTo>
                  <a:lnTo>
                    <a:pt x="57" y="39"/>
                  </a:lnTo>
                  <a:lnTo>
                    <a:pt x="26" y="3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5612" name="Group 309"/>
            <p:cNvGrpSpPr>
              <a:grpSpLocks noChangeAspect="1"/>
            </p:cNvGrpSpPr>
            <p:nvPr/>
          </p:nvGrpSpPr>
          <p:grpSpPr bwMode="auto">
            <a:xfrm rot="982253" flipH="1">
              <a:off x="4141" y="675"/>
              <a:ext cx="279" cy="24"/>
              <a:chOff x="430" y="2927"/>
              <a:chExt cx="385" cy="44"/>
            </a:xfrm>
          </p:grpSpPr>
          <p:sp>
            <p:nvSpPr>
              <p:cNvPr id="65635" name="Freeform 310"/>
              <p:cNvSpPr>
                <a:spLocks noChangeAspect="1"/>
              </p:cNvSpPr>
              <p:nvPr/>
            </p:nvSpPr>
            <p:spPr bwMode="auto">
              <a:xfrm>
                <a:off x="430" y="2945"/>
                <a:ext cx="123" cy="26"/>
              </a:xfrm>
              <a:custGeom>
                <a:avLst/>
                <a:gdLst>
                  <a:gd name="T0" fmla="*/ 0 w 123"/>
                  <a:gd name="T1" fmla="*/ 26 h 26"/>
                  <a:gd name="T2" fmla="*/ 23 w 123"/>
                  <a:gd name="T3" fmla="*/ 8 h 26"/>
                  <a:gd name="T4" fmla="*/ 49 w 123"/>
                  <a:gd name="T5" fmla="*/ 0 h 26"/>
                  <a:gd name="T6" fmla="*/ 75 w 123"/>
                  <a:gd name="T7" fmla="*/ 0 h 26"/>
                  <a:gd name="T8" fmla="*/ 100 w 123"/>
                  <a:gd name="T9" fmla="*/ 8 h 26"/>
                  <a:gd name="T10" fmla="*/ 123 w 123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26">
                    <a:moveTo>
                      <a:pt x="0" y="26"/>
                    </a:moveTo>
                    <a:lnTo>
                      <a:pt x="23" y="8"/>
                    </a:lnTo>
                    <a:lnTo>
                      <a:pt x="49" y="0"/>
                    </a:lnTo>
                    <a:lnTo>
                      <a:pt x="75" y="0"/>
                    </a:lnTo>
                    <a:lnTo>
                      <a:pt x="100" y="8"/>
                    </a:lnTo>
                    <a:lnTo>
                      <a:pt x="123" y="26"/>
                    </a:lnTo>
                  </a:path>
                </a:pathLst>
              </a:custGeom>
              <a:noFill/>
              <a:ln w="809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5636" name="Freeform 311"/>
              <p:cNvSpPr>
                <a:spLocks noChangeAspect="1"/>
              </p:cNvSpPr>
              <p:nvPr/>
            </p:nvSpPr>
            <p:spPr bwMode="auto">
              <a:xfrm>
                <a:off x="689" y="2927"/>
                <a:ext cx="126" cy="26"/>
              </a:xfrm>
              <a:custGeom>
                <a:avLst/>
                <a:gdLst>
                  <a:gd name="T0" fmla="*/ 126 w 126"/>
                  <a:gd name="T1" fmla="*/ 26 h 26"/>
                  <a:gd name="T2" fmla="*/ 100 w 126"/>
                  <a:gd name="T3" fmla="*/ 8 h 26"/>
                  <a:gd name="T4" fmla="*/ 74 w 126"/>
                  <a:gd name="T5" fmla="*/ 0 h 26"/>
                  <a:gd name="T6" fmla="*/ 51 w 126"/>
                  <a:gd name="T7" fmla="*/ 0 h 26"/>
                  <a:gd name="T8" fmla="*/ 26 w 126"/>
                  <a:gd name="T9" fmla="*/ 8 h 26"/>
                  <a:gd name="T10" fmla="*/ 0 w 126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26">
                    <a:moveTo>
                      <a:pt x="126" y="26"/>
                    </a:moveTo>
                    <a:lnTo>
                      <a:pt x="100" y="8"/>
                    </a:lnTo>
                    <a:lnTo>
                      <a:pt x="74" y="0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26"/>
                    </a:lnTo>
                  </a:path>
                </a:pathLst>
              </a:custGeom>
              <a:noFill/>
              <a:ln w="809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5613" name="Freeform 313"/>
            <p:cNvSpPr>
              <a:spLocks/>
            </p:cNvSpPr>
            <p:nvPr/>
          </p:nvSpPr>
          <p:spPr bwMode="auto">
            <a:xfrm rot="380768">
              <a:off x="4093" y="606"/>
              <a:ext cx="382" cy="103"/>
            </a:xfrm>
            <a:custGeom>
              <a:avLst/>
              <a:gdLst>
                <a:gd name="T0" fmla="*/ 5316 w 312"/>
                <a:gd name="T1" fmla="*/ 12 h 121"/>
                <a:gd name="T2" fmla="*/ 4848 w 312"/>
                <a:gd name="T3" fmla="*/ 12 h 121"/>
                <a:gd name="T4" fmla="*/ 4528 w 312"/>
                <a:gd name="T5" fmla="*/ 10 h 121"/>
                <a:gd name="T6" fmla="*/ 4141 w 312"/>
                <a:gd name="T7" fmla="*/ 9 h 121"/>
                <a:gd name="T8" fmla="*/ 3508 w 312"/>
                <a:gd name="T9" fmla="*/ 8 h 121"/>
                <a:gd name="T10" fmla="*/ 2641 w 312"/>
                <a:gd name="T11" fmla="*/ 7 h 121"/>
                <a:gd name="T12" fmla="*/ 1683 w 312"/>
                <a:gd name="T13" fmla="*/ 5 h 121"/>
                <a:gd name="T14" fmla="*/ 1125 w 312"/>
                <a:gd name="T15" fmla="*/ 5 h 121"/>
                <a:gd name="T16" fmla="*/ 697 w 312"/>
                <a:gd name="T17" fmla="*/ 5 h 121"/>
                <a:gd name="T18" fmla="*/ 0 w 312"/>
                <a:gd name="T19" fmla="*/ 5 h 121"/>
                <a:gd name="T20" fmla="*/ 121 w 312"/>
                <a:gd name="T21" fmla="*/ 4 h 121"/>
                <a:gd name="T22" fmla="*/ 362 w 312"/>
                <a:gd name="T23" fmla="*/ 3 h 121"/>
                <a:gd name="T24" fmla="*/ 1123 w 312"/>
                <a:gd name="T25" fmla="*/ 0 h 121"/>
                <a:gd name="T26" fmla="*/ 1816 w 312"/>
                <a:gd name="T27" fmla="*/ 0 h 121"/>
                <a:gd name="T28" fmla="*/ 2722 w 312"/>
                <a:gd name="T29" fmla="*/ 0 h 121"/>
                <a:gd name="T30" fmla="*/ 3275 w 312"/>
                <a:gd name="T31" fmla="*/ 3 h 121"/>
                <a:gd name="T32" fmla="*/ 3847 w 312"/>
                <a:gd name="T33" fmla="*/ 3 h 121"/>
                <a:gd name="T34" fmla="*/ 4295 w 312"/>
                <a:gd name="T35" fmla="*/ 7 h 121"/>
                <a:gd name="T36" fmla="*/ 5316 w 312"/>
                <a:gd name="T37" fmla="*/ 12 h 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12" h="121">
                  <a:moveTo>
                    <a:pt x="312" y="121"/>
                  </a:moveTo>
                  <a:lnTo>
                    <a:pt x="285" y="112"/>
                  </a:lnTo>
                  <a:lnTo>
                    <a:pt x="266" y="93"/>
                  </a:lnTo>
                  <a:lnTo>
                    <a:pt x="243" y="81"/>
                  </a:lnTo>
                  <a:lnTo>
                    <a:pt x="206" y="74"/>
                  </a:lnTo>
                  <a:lnTo>
                    <a:pt x="155" y="59"/>
                  </a:lnTo>
                  <a:lnTo>
                    <a:pt x="99" y="43"/>
                  </a:lnTo>
                  <a:lnTo>
                    <a:pt x="67" y="41"/>
                  </a:lnTo>
                  <a:lnTo>
                    <a:pt x="41" y="43"/>
                  </a:lnTo>
                  <a:lnTo>
                    <a:pt x="0" y="47"/>
                  </a:lnTo>
                  <a:lnTo>
                    <a:pt x="7" y="37"/>
                  </a:lnTo>
                  <a:lnTo>
                    <a:pt x="21" y="15"/>
                  </a:lnTo>
                  <a:lnTo>
                    <a:pt x="66" y="0"/>
                  </a:lnTo>
                  <a:lnTo>
                    <a:pt x="106" y="0"/>
                  </a:lnTo>
                  <a:lnTo>
                    <a:pt x="159" y="0"/>
                  </a:lnTo>
                  <a:lnTo>
                    <a:pt x="193" y="9"/>
                  </a:lnTo>
                  <a:lnTo>
                    <a:pt x="226" y="28"/>
                  </a:lnTo>
                  <a:lnTo>
                    <a:pt x="252" y="56"/>
                  </a:lnTo>
                  <a:lnTo>
                    <a:pt x="312" y="121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14" name="Freeform 314"/>
            <p:cNvSpPr>
              <a:spLocks/>
            </p:cNvSpPr>
            <p:nvPr/>
          </p:nvSpPr>
          <p:spPr bwMode="auto">
            <a:xfrm rot="380768">
              <a:off x="4093" y="627"/>
              <a:ext cx="62" cy="35"/>
            </a:xfrm>
            <a:custGeom>
              <a:avLst/>
              <a:gdLst>
                <a:gd name="T0" fmla="*/ 610 w 52"/>
                <a:gd name="T1" fmla="*/ 0 h 44"/>
                <a:gd name="T2" fmla="*/ 355 w 52"/>
                <a:gd name="T3" fmla="*/ 2 h 44"/>
                <a:gd name="T4" fmla="*/ 475 w 52"/>
                <a:gd name="T5" fmla="*/ 2 h 44"/>
                <a:gd name="T6" fmla="*/ 147 w 52"/>
                <a:gd name="T7" fmla="*/ 2 h 44"/>
                <a:gd name="T8" fmla="*/ 0 w 52"/>
                <a:gd name="T9" fmla="*/ 2 h 44"/>
                <a:gd name="T10" fmla="*/ 355 w 52"/>
                <a:gd name="T11" fmla="*/ 0 h 44"/>
                <a:gd name="T12" fmla="*/ 610 w 52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4">
                  <a:moveTo>
                    <a:pt x="52" y="0"/>
                  </a:moveTo>
                  <a:lnTo>
                    <a:pt x="30" y="20"/>
                  </a:lnTo>
                  <a:lnTo>
                    <a:pt x="40" y="44"/>
                  </a:lnTo>
                  <a:lnTo>
                    <a:pt x="12" y="34"/>
                  </a:lnTo>
                  <a:lnTo>
                    <a:pt x="0" y="8"/>
                  </a:lnTo>
                  <a:lnTo>
                    <a:pt x="3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15" name="Freeform 315"/>
            <p:cNvSpPr>
              <a:spLocks noChangeAspect="1"/>
            </p:cNvSpPr>
            <p:nvPr/>
          </p:nvSpPr>
          <p:spPr bwMode="auto">
            <a:xfrm rot="89585" flipH="1">
              <a:off x="3972" y="972"/>
              <a:ext cx="584" cy="615"/>
            </a:xfrm>
            <a:custGeom>
              <a:avLst/>
              <a:gdLst>
                <a:gd name="T0" fmla="*/ 8 w 773"/>
                <a:gd name="T1" fmla="*/ 1 h 973"/>
                <a:gd name="T2" fmla="*/ 6 w 773"/>
                <a:gd name="T3" fmla="*/ 1 h 973"/>
                <a:gd name="T4" fmla="*/ 5 w 773"/>
                <a:gd name="T5" fmla="*/ 1 h 973"/>
                <a:gd name="T6" fmla="*/ 6 w 773"/>
                <a:gd name="T7" fmla="*/ 0 h 973"/>
                <a:gd name="T8" fmla="*/ 6 w 773"/>
                <a:gd name="T9" fmla="*/ 1 h 973"/>
                <a:gd name="T10" fmla="*/ 5 w 773"/>
                <a:gd name="T11" fmla="*/ 1 h 973"/>
                <a:gd name="T12" fmla="*/ 6 w 773"/>
                <a:gd name="T13" fmla="*/ 1 h 973"/>
                <a:gd name="T14" fmla="*/ 6 w 773"/>
                <a:gd name="T15" fmla="*/ 1 h 973"/>
                <a:gd name="T16" fmla="*/ 6 w 773"/>
                <a:gd name="T17" fmla="*/ 1 h 973"/>
                <a:gd name="T18" fmla="*/ 6 w 773"/>
                <a:gd name="T19" fmla="*/ 1 h 973"/>
                <a:gd name="T20" fmla="*/ 4 w 773"/>
                <a:gd name="T21" fmla="*/ 1 h 973"/>
                <a:gd name="T22" fmla="*/ 2 w 773"/>
                <a:gd name="T23" fmla="*/ 1 h 973"/>
                <a:gd name="T24" fmla="*/ 2 w 773"/>
                <a:gd name="T25" fmla="*/ 1 h 973"/>
                <a:gd name="T26" fmla="*/ 2 w 773"/>
                <a:gd name="T27" fmla="*/ 1 h 973"/>
                <a:gd name="T28" fmla="*/ 0 w 773"/>
                <a:gd name="T29" fmla="*/ 1 h 973"/>
                <a:gd name="T30" fmla="*/ 2 w 773"/>
                <a:gd name="T31" fmla="*/ 1 h 973"/>
                <a:gd name="T32" fmla="*/ 2 w 773"/>
                <a:gd name="T33" fmla="*/ 1 h 973"/>
                <a:gd name="T34" fmla="*/ 2 w 773"/>
                <a:gd name="T35" fmla="*/ 1 h 973"/>
                <a:gd name="T36" fmla="*/ 2 w 773"/>
                <a:gd name="T37" fmla="*/ 1 h 973"/>
                <a:gd name="T38" fmla="*/ 2 w 773"/>
                <a:gd name="T39" fmla="*/ 1 h 973"/>
                <a:gd name="T40" fmla="*/ 4 w 773"/>
                <a:gd name="T41" fmla="*/ 2 h 973"/>
                <a:gd name="T42" fmla="*/ 6 w 773"/>
                <a:gd name="T43" fmla="*/ 2 h 973"/>
                <a:gd name="T44" fmla="*/ 8 w 773"/>
                <a:gd name="T45" fmla="*/ 2 h 973"/>
                <a:gd name="T46" fmla="*/ 11 w 773"/>
                <a:gd name="T47" fmla="*/ 2 h 973"/>
                <a:gd name="T48" fmla="*/ 13 w 773"/>
                <a:gd name="T49" fmla="*/ 1 h 973"/>
                <a:gd name="T50" fmla="*/ 11 w 773"/>
                <a:gd name="T51" fmla="*/ 1 h 973"/>
                <a:gd name="T52" fmla="*/ 11 w 773"/>
                <a:gd name="T53" fmla="*/ 1 h 973"/>
                <a:gd name="T54" fmla="*/ 11 w 773"/>
                <a:gd name="T55" fmla="*/ 1 h 973"/>
                <a:gd name="T56" fmla="*/ 13 w 773"/>
                <a:gd name="T57" fmla="*/ 1 h 973"/>
                <a:gd name="T58" fmla="*/ 14 w 773"/>
                <a:gd name="T59" fmla="*/ 1 h 973"/>
                <a:gd name="T60" fmla="*/ 15 w 773"/>
                <a:gd name="T61" fmla="*/ 1 h 973"/>
                <a:gd name="T62" fmla="*/ 15 w 773"/>
                <a:gd name="T63" fmla="*/ 1 h 973"/>
                <a:gd name="T64" fmla="*/ 15 w 773"/>
                <a:gd name="T65" fmla="*/ 1 h 973"/>
                <a:gd name="T66" fmla="*/ 15 w 773"/>
                <a:gd name="T67" fmla="*/ 1 h 973"/>
                <a:gd name="T68" fmla="*/ 14 w 773"/>
                <a:gd name="T69" fmla="*/ 1 h 973"/>
                <a:gd name="T70" fmla="*/ 13 w 773"/>
                <a:gd name="T71" fmla="*/ 1 h 973"/>
                <a:gd name="T72" fmla="*/ 10 w 773"/>
                <a:gd name="T73" fmla="*/ 1 h 973"/>
                <a:gd name="T74" fmla="*/ 10 w 773"/>
                <a:gd name="T75" fmla="*/ 1 h 973"/>
                <a:gd name="T76" fmla="*/ 8 w 773"/>
                <a:gd name="T77" fmla="*/ 1 h 9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73" h="973">
                  <a:moveTo>
                    <a:pt x="438" y="54"/>
                  </a:moveTo>
                  <a:lnTo>
                    <a:pt x="408" y="58"/>
                  </a:lnTo>
                  <a:lnTo>
                    <a:pt x="400" y="90"/>
                  </a:lnTo>
                  <a:lnTo>
                    <a:pt x="349" y="66"/>
                  </a:lnTo>
                  <a:lnTo>
                    <a:pt x="299" y="40"/>
                  </a:lnTo>
                  <a:lnTo>
                    <a:pt x="252" y="11"/>
                  </a:lnTo>
                  <a:lnTo>
                    <a:pt x="260" y="3"/>
                  </a:lnTo>
                  <a:lnTo>
                    <a:pt x="272" y="0"/>
                  </a:lnTo>
                  <a:lnTo>
                    <a:pt x="283" y="0"/>
                  </a:lnTo>
                  <a:lnTo>
                    <a:pt x="292" y="2"/>
                  </a:lnTo>
                  <a:lnTo>
                    <a:pt x="259" y="10"/>
                  </a:lnTo>
                  <a:lnTo>
                    <a:pt x="251" y="18"/>
                  </a:lnTo>
                  <a:lnTo>
                    <a:pt x="230" y="67"/>
                  </a:lnTo>
                  <a:lnTo>
                    <a:pt x="267" y="101"/>
                  </a:lnTo>
                  <a:lnTo>
                    <a:pt x="305" y="131"/>
                  </a:lnTo>
                  <a:lnTo>
                    <a:pt x="349" y="157"/>
                  </a:lnTo>
                  <a:lnTo>
                    <a:pt x="392" y="179"/>
                  </a:lnTo>
                  <a:lnTo>
                    <a:pt x="349" y="157"/>
                  </a:lnTo>
                  <a:lnTo>
                    <a:pt x="307" y="131"/>
                  </a:lnTo>
                  <a:lnTo>
                    <a:pt x="267" y="102"/>
                  </a:lnTo>
                  <a:lnTo>
                    <a:pt x="230" y="70"/>
                  </a:lnTo>
                  <a:lnTo>
                    <a:pt x="184" y="86"/>
                  </a:lnTo>
                  <a:lnTo>
                    <a:pt x="140" y="109"/>
                  </a:lnTo>
                  <a:lnTo>
                    <a:pt x="100" y="136"/>
                  </a:lnTo>
                  <a:lnTo>
                    <a:pt x="64" y="166"/>
                  </a:lnTo>
                  <a:lnTo>
                    <a:pt x="32" y="203"/>
                  </a:lnTo>
                  <a:lnTo>
                    <a:pt x="17" y="218"/>
                  </a:lnTo>
                  <a:lnTo>
                    <a:pt x="8" y="234"/>
                  </a:lnTo>
                  <a:lnTo>
                    <a:pt x="1" y="253"/>
                  </a:lnTo>
                  <a:lnTo>
                    <a:pt x="0" y="274"/>
                  </a:lnTo>
                  <a:lnTo>
                    <a:pt x="3" y="293"/>
                  </a:lnTo>
                  <a:lnTo>
                    <a:pt x="9" y="309"/>
                  </a:lnTo>
                  <a:lnTo>
                    <a:pt x="11" y="327"/>
                  </a:lnTo>
                  <a:lnTo>
                    <a:pt x="9" y="344"/>
                  </a:lnTo>
                  <a:lnTo>
                    <a:pt x="4" y="410"/>
                  </a:lnTo>
                  <a:lnTo>
                    <a:pt x="4" y="475"/>
                  </a:lnTo>
                  <a:lnTo>
                    <a:pt x="9" y="541"/>
                  </a:lnTo>
                  <a:lnTo>
                    <a:pt x="20" y="607"/>
                  </a:lnTo>
                  <a:lnTo>
                    <a:pt x="44" y="728"/>
                  </a:lnTo>
                  <a:lnTo>
                    <a:pt x="75" y="848"/>
                  </a:lnTo>
                  <a:lnTo>
                    <a:pt x="110" y="967"/>
                  </a:lnTo>
                  <a:lnTo>
                    <a:pt x="177" y="973"/>
                  </a:lnTo>
                  <a:lnTo>
                    <a:pt x="244" y="973"/>
                  </a:lnTo>
                  <a:lnTo>
                    <a:pt x="312" y="967"/>
                  </a:lnTo>
                  <a:lnTo>
                    <a:pt x="379" y="954"/>
                  </a:lnTo>
                  <a:lnTo>
                    <a:pt x="445" y="936"/>
                  </a:lnTo>
                  <a:lnTo>
                    <a:pt x="507" y="911"/>
                  </a:lnTo>
                  <a:lnTo>
                    <a:pt x="568" y="880"/>
                  </a:lnTo>
                  <a:lnTo>
                    <a:pt x="625" y="843"/>
                  </a:lnTo>
                  <a:lnTo>
                    <a:pt x="621" y="787"/>
                  </a:lnTo>
                  <a:lnTo>
                    <a:pt x="611" y="731"/>
                  </a:lnTo>
                  <a:lnTo>
                    <a:pt x="600" y="675"/>
                  </a:lnTo>
                  <a:lnTo>
                    <a:pt x="584" y="621"/>
                  </a:lnTo>
                  <a:lnTo>
                    <a:pt x="545" y="618"/>
                  </a:lnTo>
                  <a:lnTo>
                    <a:pt x="509" y="608"/>
                  </a:lnTo>
                  <a:lnTo>
                    <a:pt x="545" y="618"/>
                  </a:lnTo>
                  <a:lnTo>
                    <a:pt x="584" y="621"/>
                  </a:lnTo>
                  <a:lnTo>
                    <a:pt x="622" y="621"/>
                  </a:lnTo>
                  <a:lnTo>
                    <a:pt x="661" y="616"/>
                  </a:lnTo>
                  <a:lnTo>
                    <a:pt x="686" y="611"/>
                  </a:lnTo>
                  <a:lnTo>
                    <a:pt x="710" y="603"/>
                  </a:lnTo>
                  <a:lnTo>
                    <a:pt x="731" y="587"/>
                  </a:lnTo>
                  <a:lnTo>
                    <a:pt x="749" y="568"/>
                  </a:lnTo>
                  <a:lnTo>
                    <a:pt x="760" y="544"/>
                  </a:lnTo>
                  <a:lnTo>
                    <a:pt x="768" y="523"/>
                  </a:lnTo>
                  <a:lnTo>
                    <a:pt x="773" y="503"/>
                  </a:lnTo>
                  <a:lnTo>
                    <a:pt x="771" y="480"/>
                  </a:lnTo>
                  <a:lnTo>
                    <a:pt x="766" y="459"/>
                  </a:lnTo>
                  <a:lnTo>
                    <a:pt x="757" y="439"/>
                  </a:lnTo>
                  <a:lnTo>
                    <a:pt x="718" y="375"/>
                  </a:lnTo>
                  <a:lnTo>
                    <a:pt x="675" y="311"/>
                  </a:lnTo>
                  <a:lnTo>
                    <a:pt x="629" y="251"/>
                  </a:lnTo>
                  <a:lnTo>
                    <a:pt x="579" y="194"/>
                  </a:lnTo>
                  <a:lnTo>
                    <a:pt x="508" y="136"/>
                  </a:lnTo>
                  <a:lnTo>
                    <a:pt x="500" y="88"/>
                  </a:lnTo>
                  <a:lnTo>
                    <a:pt x="492" y="76"/>
                  </a:lnTo>
                  <a:lnTo>
                    <a:pt x="472" y="62"/>
                  </a:lnTo>
                  <a:lnTo>
                    <a:pt x="438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16" name="Freeform 316"/>
            <p:cNvSpPr>
              <a:spLocks noChangeAspect="1"/>
            </p:cNvSpPr>
            <p:nvPr/>
          </p:nvSpPr>
          <p:spPr bwMode="auto">
            <a:xfrm rot="89585" flipH="1">
              <a:off x="4214" y="1016"/>
              <a:ext cx="36" cy="69"/>
            </a:xfrm>
            <a:custGeom>
              <a:avLst/>
              <a:gdLst>
                <a:gd name="T0" fmla="*/ 2 w 46"/>
                <a:gd name="T1" fmla="*/ 0 h 102"/>
                <a:gd name="T2" fmla="*/ 2 w 46"/>
                <a:gd name="T3" fmla="*/ 1 h 102"/>
                <a:gd name="T4" fmla="*/ 0 w 46"/>
                <a:gd name="T5" fmla="*/ 1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02">
                  <a:moveTo>
                    <a:pt x="46" y="0"/>
                  </a:moveTo>
                  <a:lnTo>
                    <a:pt x="19" y="102"/>
                  </a:lnTo>
                  <a:lnTo>
                    <a:pt x="0" y="2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17" name="Freeform 317"/>
            <p:cNvSpPr>
              <a:spLocks noChangeAspect="1"/>
            </p:cNvSpPr>
            <p:nvPr/>
          </p:nvSpPr>
          <p:spPr bwMode="auto">
            <a:xfrm rot="89585" flipH="1">
              <a:off x="4168" y="1123"/>
              <a:ext cx="15" cy="40"/>
            </a:xfrm>
            <a:custGeom>
              <a:avLst/>
              <a:gdLst>
                <a:gd name="T0" fmla="*/ 0 w 20"/>
                <a:gd name="T1" fmla="*/ 0 h 61"/>
                <a:gd name="T2" fmla="*/ 2 w 20"/>
                <a:gd name="T3" fmla="*/ 1 h 61"/>
                <a:gd name="T4" fmla="*/ 2 w 20"/>
                <a:gd name="T5" fmla="*/ 1 h 61"/>
                <a:gd name="T6" fmla="*/ 2 w 20"/>
                <a:gd name="T7" fmla="*/ 1 h 61"/>
                <a:gd name="T8" fmla="*/ 2 w 20"/>
                <a:gd name="T9" fmla="*/ 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lnTo>
                    <a:pt x="10" y="13"/>
                  </a:lnTo>
                  <a:lnTo>
                    <a:pt x="16" y="29"/>
                  </a:lnTo>
                  <a:lnTo>
                    <a:pt x="20" y="44"/>
                  </a:lnTo>
                  <a:lnTo>
                    <a:pt x="16" y="6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18" name="Freeform 318"/>
            <p:cNvSpPr>
              <a:spLocks noChangeAspect="1"/>
            </p:cNvSpPr>
            <p:nvPr/>
          </p:nvSpPr>
          <p:spPr bwMode="auto">
            <a:xfrm rot="89585" flipH="1">
              <a:off x="4121" y="1215"/>
              <a:ext cx="414" cy="246"/>
            </a:xfrm>
            <a:custGeom>
              <a:avLst/>
              <a:gdLst>
                <a:gd name="T0" fmla="*/ 8 w 541"/>
                <a:gd name="T1" fmla="*/ 1 h 403"/>
                <a:gd name="T2" fmla="*/ 9 w 541"/>
                <a:gd name="T3" fmla="*/ 1 h 403"/>
                <a:gd name="T4" fmla="*/ 9 w 541"/>
                <a:gd name="T5" fmla="*/ 1 h 403"/>
                <a:gd name="T6" fmla="*/ 10 w 541"/>
                <a:gd name="T7" fmla="*/ 0 h 403"/>
                <a:gd name="T8" fmla="*/ 11 w 541"/>
                <a:gd name="T9" fmla="*/ 1 h 403"/>
                <a:gd name="T10" fmla="*/ 11 w 541"/>
                <a:gd name="T11" fmla="*/ 1 h 403"/>
                <a:gd name="T12" fmla="*/ 12 w 541"/>
                <a:gd name="T13" fmla="*/ 1 h 403"/>
                <a:gd name="T14" fmla="*/ 12 w 541"/>
                <a:gd name="T15" fmla="*/ 1 h 403"/>
                <a:gd name="T16" fmla="*/ 12 w 541"/>
                <a:gd name="T17" fmla="*/ 1 h 403"/>
                <a:gd name="T18" fmla="*/ 11 w 541"/>
                <a:gd name="T19" fmla="*/ 1 h 403"/>
                <a:gd name="T20" fmla="*/ 11 w 541"/>
                <a:gd name="T21" fmla="*/ 1 h 403"/>
                <a:gd name="T22" fmla="*/ 9 w 541"/>
                <a:gd name="T23" fmla="*/ 1 h 403"/>
                <a:gd name="T24" fmla="*/ 8 w 541"/>
                <a:gd name="T25" fmla="*/ 1 h 403"/>
                <a:gd name="T26" fmla="*/ 8 w 541"/>
                <a:gd name="T27" fmla="*/ 1 h 403"/>
                <a:gd name="T28" fmla="*/ 7 w 541"/>
                <a:gd name="T29" fmla="*/ 1 h 403"/>
                <a:gd name="T30" fmla="*/ 6 w 541"/>
                <a:gd name="T31" fmla="*/ 1 h 403"/>
                <a:gd name="T32" fmla="*/ 6 w 541"/>
                <a:gd name="T33" fmla="*/ 1 h 403"/>
                <a:gd name="T34" fmla="*/ 5 w 541"/>
                <a:gd name="T35" fmla="*/ 1 h 403"/>
                <a:gd name="T36" fmla="*/ 4 w 541"/>
                <a:gd name="T37" fmla="*/ 1 h 403"/>
                <a:gd name="T38" fmla="*/ 3 w 541"/>
                <a:gd name="T39" fmla="*/ 1 h 403"/>
                <a:gd name="T40" fmla="*/ 3 w 541"/>
                <a:gd name="T41" fmla="*/ 1 h 403"/>
                <a:gd name="T42" fmla="*/ 2 w 541"/>
                <a:gd name="T43" fmla="*/ 1 h 403"/>
                <a:gd name="T44" fmla="*/ 2 w 541"/>
                <a:gd name="T45" fmla="*/ 1 h 403"/>
                <a:gd name="T46" fmla="*/ 2 w 541"/>
                <a:gd name="T47" fmla="*/ 1 h 403"/>
                <a:gd name="T48" fmla="*/ 0 w 541"/>
                <a:gd name="T49" fmla="*/ 1 h 403"/>
                <a:gd name="T50" fmla="*/ 2 w 541"/>
                <a:gd name="T51" fmla="*/ 1 h 403"/>
                <a:gd name="T52" fmla="*/ 2 w 541"/>
                <a:gd name="T53" fmla="*/ 1 h 403"/>
                <a:gd name="T54" fmla="*/ 2 w 541"/>
                <a:gd name="T55" fmla="*/ 1 h 403"/>
                <a:gd name="T56" fmla="*/ 0 w 541"/>
                <a:gd name="T57" fmla="*/ 1 h 403"/>
                <a:gd name="T58" fmla="*/ 2 w 541"/>
                <a:gd name="T59" fmla="*/ 1 h 4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41" h="403">
                  <a:moveTo>
                    <a:pt x="368" y="75"/>
                  </a:moveTo>
                  <a:lnTo>
                    <a:pt x="392" y="54"/>
                  </a:lnTo>
                  <a:lnTo>
                    <a:pt x="412" y="29"/>
                  </a:lnTo>
                  <a:lnTo>
                    <a:pt x="424" y="0"/>
                  </a:lnTo>
                  <a:lnTo>
                    <a:pt x="453" y="3"/>
                  </a:lnTo>
                  <a:lnTo>
                    <a:pt x="480" y="13"/>
                  </a:lnTo>
                  <a:lnTo>
                    <a:pt x="506" y="29"/>
                  </a:lnTo>
                  <a:lnTo>
                    <a:pt x="527" y="48"/>
                  </a:lnTo>
                  <a:lnTo>
                    <a:pt x="541" y="74"/>
                  </a:lnTo>
                  <a:lnTo>
                    <a:pt x="501" y="171"/>
                  </a:lnTo>
                  <a:lnTo>
                    <a:pt x="456" y="269"/>
                  </a:lnTo>
                  <a:lnTo>
                    <a:pt x="405" y="363"/>
                  </a:lnTo>
                  <a:lnTo>
                    <a:pt x="381" y="381"/>
                  </a:lnTo>
                  <a:lnTo>
                    <a:pt x="352" y="395"/>
                  </a:lnTo>
                  <a:lnTo>
                    <a:pt x="322" y="402"/>
                  </a:lnTo>
                  <a:lnTo>
                    <a:pt x="290" y="403"/>
                  </a:lnTo>
                  <a:lnTo>
                    <a:pt x="259" y="398"/>
                  </a:lnTo>
                  <a:lnTo>
                    <a:pt x="218" y="373"/>
                  </a:lnTo>
                  <a:lnTo>
                    <a:pt x="179" y="342"/>
                  </a:lnTo>
                  <a:lnTo>
                    <a:pt x="144" y="307"/>
                  </a:lnTo>
                  <a:lnTo>
                    <a:pt x="115" y="269"/>
                  </a:lnTo>
                  <a:lnTo>
                    <a:pt x="79" y="214"/>
                  </a:lnTo>
                  <a:lnTo>
                    <a:pt x="47" y="157"/>
                  </a:lnTo>
                  <a:lnTo>
                    <a:pt x="21" y="96"/>
                  </a:lnTo>
                  <a:lnTo>
                    <a:pt x="0" y="91"/>
                  </a:lnTo>
                  <a:lnTo>
                    <a:pt x="2" y="101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0" y="123"/>
                  </a:lnTo>
                  <a:lnTo>
                    <a:pt x="29" y="16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19" name="Freeform 319"/>
            <p:cNvSpPr>
              <a:spLocks noChangeAspect="1"/>
            </p:cNvSpPr>
            <p:nvPr/>
          </p:nvSpPr>
          <p:spPr bwMode="auto">
            <a:xfrm rot="89585" flipH="1">
              <a:off x="4264" y="1327"/>
              <a:ext cx="26" cy="49"/>
            </a:xfrm>
            <a:custGeom>
              <a:avLst/>
              <a:gdLst>
                <a:gd name="T0" fmla="*/ 0 w 30"/>
                <a:gd name="T1" fmla="*/ 0 h 66"/>
                <a:gd name="T2" fmla="*/ 3 w 30"/>
                <a:gd name="T3" fmla="*/ 1 h 66"/>
                <a:gd name="T4" fmla="*/ 3 w 30"/>
                <a:gd name="T5" fmla="*/ 1 h 66"/>
                <a:gd name="T6" fmla="*/ 3 w 30"/>
                <a:gd name="T7" fmla="*/ 1 h 66"/>
                <a:gd name="T8" fmla="*/ 4 w 30"/>
                <a:gd name="T9" fmla="*/ 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6">
                  <a:moveTo>
                    <a:pt x="0" y="0"/>
                  </a:moveTo>
                  <a:lnTo>
                    <a:pt x="12" y="13"/>
                  </a:lnTo>
                  <a:lnTo>
                    <a:pt x="22" y="29"/>
                  </a:lnTo>
                  <a:lnTo>
                    <a:pt x="28" y="46"/>
                  </a:lnTo>
                  <a:lnTo>
                    <a:pt x="30" y="6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20" name="Freeform 320"/>
            <p:cNvSpPr>
              <a:spLocks noChangeAspect="1"/>
            </p:cNvSpPr>
            <p:nvPr/>
          </p:nvSpPr>
          <p:spPr bwMode="auto">
            <a:xfrm rot="89585" flipH="1">
              <a:off x="4285" y="1345"/>
              <a:ext cx="25" cy="30"/>
            </a:xfrm>
            <a:custGeom>
              <a:avLst/>
              <a:gdLst>
                <a:gd name="T0" fmla="*/ 0 w 25"/>
                <a:gd name="T1" fmla="*/ 0 h 53"/>
                <a:gd name="T2" fmla="*/ 12 w 25"/>
                <a:gd name="T3" fmla="*/ 1 h 53"/>
                <a:gd name="T4" fmla="*/ 22 w 25"/>
                <a:gd name="T5" fmla="*/ 1 h 53"/>
                <a:gd name="T6" fmla="*/ 25 w 25"/>
                <a:gd name="T7" fmla="*/ 1 h 53"/>
                <a:gd name="T8" fmla="*/ 24 w 25"/>
                <a:gd name="T9" fmla="*/ 1 h 53"/>
                <a:gd name="T10" fmla="*/ 19 w 25"/>
                <a:gd name="T11" fmla="*/ 1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3">
                  <a:moveTo>
                    <a:pt x="0" y="0"/>
                  </a:moveTo>
                  <a:lnTo>
                    <a:pt x="12" y="7"/>
                  </a:lnTo>
                  <a:lnTo>
                    <a:pt x="22" y="16"/>
                  </a:lnTo>
                  <a:lnTo>
                    <a:pt x="25" y="27"/>
                  </a:lnTo>
                  <a:lnTo>
                    <a:pt x="24" y="40"/>
                  </a:lnTo>
                  <a:lnTo>
                    <a:pt x="19" y="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21" name="Freeform 321"/>
            <p:cNvSpPr>
              <a:spLocks noChangeAspect="1"/>
            </p:cNvSpPr>
            <p:nvPr/>
          </p:nvSpPr>
          <p:spPr bwMode="auto">
            <a:xfrm rot="89585" flipH="1">
              <a:off x="4311" y="1342"/>
              <a:ext cx="21" cy="20"/>
            </a:xfrm>
            <a:custGeom>
              <a:avLst/>
              <a:gdLst>
                <a:gd name="T0" fmla="*/ 0 w 26"/>
                <a:gd name="T1" fmla="*/ 0 h 39"/>
                <a:gd name="T2" fmla="*/ 2 w 26"/>
                <a:gd name="T3" fmla="*/ 1 h 39"/>
                <a:gd name="T4" fmla="*/ 2 w 26"/>
                <a:gd name="T5" fmla="*/ 1 h 39"/>
                <a:gd name="T6" fmla="*/ 2 w 26"/>
                <a:gd name="T7" fmla="*/ 1 h 39"/>
                <a:gd name="T8" fmla="*/ 2 w 26"/>
                <a:gd name="T9" fmla="*/ 1 h 39"/>
                <a:gd name="T10" fmla="*/ 2 w 26"/>
                <a:gd name="T11" fmla="*/ 1 h 39"/>
                <a:gd name="T12" fmla="*/ 2 w 26"/>
                <a:gd name="T13" fmla="*/ 1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9">
                  <a:moveTo>
                    <a:pt x="0" y="0"/>
                  </a:moveTo>
                  <a:lnTo>
                    <a:pt x="11" y="2"/>
                  </a:lnTo>
                  <a:lnTo>
                    <a:pt x="21" y="7"/>
                  </a:lnTo>
                  <a:lnTo>
                    <a:pt x="26" y="13"/>
                  </a:lnTo>
                  <a:lnTo>
                    <a:pt x="26" y="23"/>
                  </a:lnTo>
                  <a:lnTo>
                    <a:pt x="21" y="31"/>
                  </a:lnTo>
                  <a:lnTo>
                    <a:pt x="13" y="3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22" name="Freeform 322"/>
            <p:cNvSpPr>
              <a:spLocks noChangeAspect="1"/>
            </p:cNvSpPr>
            <p:nvPr/>
          </p:nvSpPr>
          <p:spPr bwMode="auto">
            <a:xfrm rot="89585" flipH="1">
              <a:off x="4033" y="1219"/>
              <a:ext cx="36" cy="29"/>
            </a:xfrm>
            <a:custGeom>
              <a:avLst/>
              <a:gdLst>
                <a:gd name="T0" fmla="*/ 0 w 40"/>
                <a:gd name="T1" fmla="*/ 0 h 43"/>
                <a:gd name="T2" fmla="*/ 5 w 40"/>
                <a:gd name="T3" fmla="*/ 0 h 43"/>
                <a:gd name="T4" fmla="*/ 5 w 40"/>
                <a:gd name="T5" fmla="*/ 1 h 43"/>
                <a:gd name="T6" fmla="*/ 8 w 40"/>
                <a:gd name="T7" fmla="*/ 1 h 43"/>
                <a:gd name="T8" fmla="*/ 10 w 40"/>
                <a:gd name="T9" fmla="*/ 1 h 43"/>
                <a:gd name="T10" fmla="*/ 10 w 40"/>
                <a:gd name="T11" fmla="*/ 1 h 43"/>
                <a:gd name="T12" fmla="*/ 10 w 40"/>
                <a:gd name="T13" fmla="*/ 1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3">
                  <a:moveTo>
                    <a:pt x="0" y="0"/>
                  </a:moveTo>
                  <a:lnTo>
                    <a:pt x="13" y="0"/>
                  </a:lnTo>
                  <a:lnTo>
                    <a:pt x="24" y="3"/>
                  </a:lnTo>
                  <a:lnTo>
                    <a:pt x="33" y="10"/>
                  </a:lnTo>
                  <a:lnTo>
                    <a:pt x="38" y="19"/>
                  </a:lnTo>
                  <a:lnTo>
                    <a:pt x="40" y="31"/>
                  </a:lnTo>
                  <a:lnTo>
                    <a:pt x="38" y="4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23" name="Freeform 323"/>
            <p:cNvSpPr>
              <a:spLocks noChangeAspect="1"/>
            </p:cNvSpPr>
            <p:nvPr/>
          </p:nvSpPr>
          <p:spPr bwMode="auto">
            <a:xfrm rot="89585" flipH="1">
              <a:off x="4064" y="1226"/>
              <a:ext cx="21" cy="19"/>
            </a:xfrm>
            <a:custGeom>
              <a:avLst/>
              <a:gdLst>
                <a:gd name="T0" fmla="*/ 0 w 32"/>
                <a:gd name="T1" fmla="*/ 0 h 26"/>
                <a:gd name="T2" fmla="*/ 1 w 32"/>
                <a:gd name="T3" fmla="*/ 0 h 26"/>
                <a:gd name="T4" fmla="*/ 1 w 32"/>
                <a:gd name="T5" fmla="*/ 1 h 26"/>
                <a:gd name="T6" fmla="*/ 1 w 32"/>
                <a:gd name="T7" fmla="*/ 1 h 26"/>
                <a:gd name="T8" fmla="*/ 1 w 3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0" y="0"/>
                  </a:moveTo>
                  <a:lnTo>
                    <a:pt x="12" y="0"/>
                  </a:lnTo>
                  <a:lnTo>
                    <a:pt x="22" y="5"/>
                  </a:lnTo>
                  <a:lnTo>
                    <a:pt x="30" y="13"/>
                  </a:lnTo>
                  <a:lnTo>
                    <a:pt x="32" y="2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24" name="Freeform 324"/>
            <p:cNvSpPr>
              <a:spLocks noChangeAspect="1"/>
            </p:cNvSpPr>
            <p:nvPr/>
          </p:nvSpPr>
          <p:spPr bwMode="auto">
            <a:xfrm rot="89585" flipH="1">
              <a:off x="4072" y="1245"/>
              <a:ext cx="5" cy="10"/>
            </a:xfrm>
            <a:custGeom>
              <a:avLst/>
              <a:gdLst>
                <a:gd name="T0" fmla="*/ 0 w 16"/>
                <a:gd name="T1" fmla="*/ 0 h 21"/>
                <a:gd name="T2" fmla="*/ 0 w 16"/>
                <a:gd name="T3" fmla="*/ 0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0" y="0"/>
                  </a:moveTo>
                  <a:lnTo>
                    <a:pt x="10" y="8"/>
                  </a:lnTo>
                  <a:lnTo>
                    <a:pt x="16" y="2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25" name="Freeform 325"/>
            <p:cNvSpPr>
              <a:spLocks noChangeAspect="1"/>
            </p:cNvSpPr>
            <p:nvPr/>
          </p:nvSpPr>
          <p:spPr bwMode="auto">
            <a:xfrm rot="89585" flipH="1">
              <a:off x="4283" y="1552"/>
              <a:ext cx="202" cy="19"/>
            </a:xfrm>
            <a:custGeom>
              <a:avLst/>
              <a:gdLst>
                <a:gd name="T0" fmla="*/ 0 w 268"/>
                <a:gd name="T1" fmla="*/ 1 h 37"/>
                <a:gd name="T2" fmla="*/ 2 w 268"/>
                <a:gd name="T3" fmla="*/ 1 h 37"/>
                <a:gd name="T4" fmla="*/ 2 w 268"/>
                <a:gd name="T5" fmla="*/ 1 h 37"/>
                <a:gd name="T6" fmla="*/ 3 w 268"/>
                <a:gd name="T7" fmla="*/ 1 h 37"/>
                <a:gd name="T8" fmla="*/ 4 w 268"/>
                <a:gd name="T9" fmla="*/ 1 h 37"/>
                <a:gd name="T10" fmla="*/ 5 w 268"/>
                <a:gd name="T11" fmla="*/ 1 h 37"/>
                <a:gd name="T12" fmla="*/ 6 w 268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37">
                  <a:moveTo>
                    <a:pt x="0" y="27"/>
                  </a:moveTo>
                  <a:lnTo>
                    <a:pt x="45" y="34"/>
                  </a:lnTo>
                  <a:lnTo>
                    <a:pt x="91" y="37"/>
                  </a:lnTo>
                  <a:lnTo>
                    <a:pt x="136" y="35"/>
                  </a:lnTo>
                  <a:lnTo>
                    <a:pt x="181" y="29"/>
                  </a:lnTo>
                  <a:lnTo>
                    <a:pt x="224" y="16"/>
                  </a:lnTo>
                  <a:lnTo>
                    <a:pt x="268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26" name="Freeform 326"/>
            <p:cNvSpPr>
              <a:spLocks noChangeAspect="1"/>
            </p:cNvSpPr>
            <p:nvPr/>
          </p:nvSpPr>
          <p:spPr bwMode="auto">
            <a:xfrm rot="89585" flipH="1">
              <a:off x="4217" y="1110"/>
              <a:ext cx="25" cy="123"/>
            </a:xfrm>
            <a:custGeom>
              <a:avLst/>
              <a:gdLst>
                <a:gd name="T0" fmla="*/ 0 w 35"/>
                <a:gd name="T1" fmla="*/ 0 h 192"/>
                <a:gd name="T2" fmla="*/ 1 w 35"/>
                <a:gd name="T3" fmla="*/ 1 h 192"/>
                <a:gd name="T4" fmla="*/ 1 w 35"/>
                <a:gd name="T5" fmla="*/ 1 h 192"/>
                <a:gd name="T6" fmla="*/ 1 w 35"/>
                <a:gd name="T7" fmla="*/ 1 h 192"/>
                <a:gd name="T8" fmla="*/ 1 w 35"/>
                <a:gd name="T9" fmla="*/ 1 h 192"/>
                <a:gd name="T10" fmla="*/ 1 w 35"/>
                <a:gd name="T11" fmla="*/ 1 h 192"/>
                <a:gd name="T12" fmla="*/ 1 w 35"/>
                <a:gd name="T13" fmla="*/ 1 h 1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92">
                  <a:moveTo>
                    <a:pt x="0" y="0"/>
                  </a:moveTo>
                  <a:lnTo>
                    <a:pt x="16" y="30"/>
                  </a:lnTo>
                  <a:lnTo>
                    <a:pt x="27" y="61"/>
                  </a:lnTo>
                  <a:lnTo>
                    <a:pt x="34" y="93"/>
                  </a:lnTo>
                  <a:lnTo>
                    <a:pt x="35" y="126"/>
                  </a:lnTo>
                  <a:lnTo>
                    <a:pt x="32" y="158"/>
                  </a:lnTo>
                  <a:lnTo>
                    <a:pt x="24" y="19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27" name="Freeform 327"/>
            <p:cNvSpPr>
              <a:spLocks noChangeAspect="1"/>
            </p:cNvSpPr>
            <p:nvPr/>
          </p:nvSpPr>
          <p:spPr bwMode="auto">
            <a:xfrm rot="89585" flipH="1">
              <a:off x="4159" y="1376"/>
              <a:ext cx="36" cy="158"/>
            </a:xfrm>
            <a:custGeom>
              <a:avLst/>
              <a:gdLst>
                <a:gd name="T0" fmla="*/ 0 w 40"/>
                <a:gd name="T1" fmla="*/ 0 h 248"/>
                <a:gd name="T2" fmla="*/ 5 w 40"/>
                <a:gd name="T3" fmla="*/ 1 h 248"/>
                <a:gd name="T4" fmla="*/ 7 w 40"/>
                <a:gd name="T5" fmla="*/ 1 h 248"/>
                <a:gd name="T6" fmla="*/ 9 w 40"/>
                <a:gd name="T7" fmla="*/ 1 h 248"/>
                <a:gd name="T8" fmla="*/ 10 w 40"/>
                <a:gd name="T9" fmla="*/ 1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48">
                  <a:moveTo>
                    <a:pt x="0" y="0"/>
                  </a:moveTo>
                  <a:lnTo>
                    <a:pt x="16" y="61"/>
                  </a:lnTo>
                  <a:lnTo>
                    <a:pt x="29" y="122"/>
                  </a:lnTo>
                  <a:lnTo>
                    <a:pt x="37" y="186"/>
                  </a:lnTo>
                  <a:lnTo>
                    <a:pt x="40" y="24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28" name="Freeform 328"/>
            <p:cNvSpPr>
              <a:spLocks noChangeAspect="1"/>
            </p:cNvSpPr>
            <p:nvPr/>
          </p:nvSpPr>
          <p:spPr bwMode="auto">
            <a:xfrm rot="89585" flipH="1">
              <a:off x="4094" y="1468"/>
              <a:ext cx="41" cy="24"/>
            </a:xfrm>
            <a:custGeom>
              <a:avLst/>
              <a:gdLst>
                <a:gd name="T0" fmla="*/ 1 w 67"/>
                <a:gd name="T1" fmla="*/ 0 h 40"/>
                <a:gd name="T2" fmla="*/ 1 w 67"/>
                <a:gd name="T3" fmla="*/ 1 h 40"/>
                <a:gd name="T4" fmla="*/ 1 w 67"/>
                <a:gd name="T5" fmla="*/ 1 h 40"/>
                <a:gd name="T6" fmla="*/ 1 w 67"/>
                <a:gd name="T7" fmla="*/ 1 h 40"/>
                <a:gd name="T8" fmla="*/ 0 w 67"/>
                <a:gd name="T9" fmla="*/ 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0">
                  <a:moveTo>
                    <a:pt x="67" y="0"/>
                  </a:moveTo>
                  <a:lnTo>
                    <a:pt x="55" y="15"/>
                  </a:lnTo>
                  <a:lnTo>
                    <a:pt x="39" y="27"/>
                  </a:lnTo>
                  <a:lnTo>
                    <a:pt x="21" y="35"/>
                  </a:lnTo>
                  <a:lnTo>
                    <a:pt x="0" y="4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29" name="Freeform 329"/>
            <p:cNvSpPr>
              <a:spLocks noChangeAspect="1"/>
            </p:cNvSpPr>
            <p:nvPr/>
          </p:nvSpPr>
          <p:spPr bwMode="auto">
            <a:xfrm rot="89585" flipH="1">
              <a:off x="4176" y="1056"/>
              <a:ext cx="41" cy="30"/>
            </a:xfrm>
            <a:custGeom>
              <a:avLst/>
              <a:gdLst>
                <a:gd name="T0" fmla="*/ 1 w 68"/>
                <a:gd name="T1" fmla="*/ 0 h 40"/>
                <a:gd name="T2" fmla="*/ 1 w 68"/>
                <a:gd name="T3" fmla="*/ 2 h 40"/>
                <a:gd name="T4" fmla="*/ 1 w 68"/>
                <a:gd name="T5" fmla="*/ 2 h 40"/>
                <a:gd name="T6" fmla="*/ 1 w 68"/>
                <a:gd name="T7" fmla="*/ 2 h 40"/>
                <a:gd name="T8" fmla="*/ 1 w 68"/>
                <a:gd name="T9" fmla="*/ 2 h 40"/>
                <a:gd name="T10" fmla="*/ 0 w 68"/>
                <a:gd name="T11" fmla="*/ 2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0">
                  <a:moveTo>
                    <a:pt x="68" y="0"/>
                  </a:moveTo>
                  <a:lnTo>
                    <a:pt x="60" y="16"/>
                  </a:lnTo>
                  <a:lnTo>
                    <a:pt x="46" y="24"/>
                  </a:lnTo>
                  <a:lnTo>
                    <a:pt x="32" y="32"/>
                  </a:lnTo>
                  <a:lnTo>
                    <a:pt x="20" y="35"/>
                  </a:lnTo>
                  <a:lnTo>
                    <a:pt x="0" y="4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30" name="Freeform 330"/>
            <p:cNvSpPr>
              <a:spLocks noChangeAspect="1"/>
            </p:cNvSpPr>
            <p:nvPr/>
          </p:nvSpPr>
          <p:spPr bwMode="auto">
            <a:xfrm rot="89585" flipH="1">
              <a:off x="4250" y="1165"/>
              <a:ext cx="155" cy="177"/>
            </a:xfrm>
            <a:custGeom>
              <a:avLst/>
              <a:gdLst>
                <a:gd name="T0" fmla="*/ 3 w 213"/>
                <a:gd name="T1" fmla="*/ 1 h 277"/>
                <a:gd name="T2" fmla="*/ 2 w 213"/>
                <a:gd name="T3" fmla="*/ 1 h 277"/>
                <a:gd name="T4" fmla="*/ 1 w 213"/>
                <a:gd name="T5" fmla="*/ 1 h 277"/>
                <a:gd name="T6" fmla="*/ 1 w 213"/>
                <a:gd name="T7" fmla="*/ 1 h 277"/>
                <a:gd name="T8" fmla="*/ 1 w 213"/>
                <a:gd name="T9" fmla="*/ 0 h 277"/>
                <a:gd name="T10" fmla="*/ 1 w 213"/>
                <a:gd name="T11" fmla="*/ 1 h 277"/>
                <a:gd name="T12" fmla="*/ 1 w 213"/>
                <a:gd name="T13" fmla="*/ 1 h 277"/>
                <a:gd name="T14" fmla="*/ 1 w 213"/>
                <a:gd name="T15" fmla="*/ 1 h 277"/>
                <a:gd name="T16" fmla="*/ 1 w 213"/>
                <a:gd name="T17" fmla="*/ 1 h 277"/>
                <a:gd name="T18" fmla="*/ 1 w 213"/>
                <a:gd name="T19" fmla="*/ 1 h 277"/>
                <a:gd name="T20" fmla="*/ 1 w 213"/>
                <a:gd name="T21" fmla="*/ 1 h 277"/>
                <a:gd name="T22" fmla="*/ 1 w 213"/>
                <a:gd name="T23" fmla="*/ 1 h 277"/>
                <a:gd name="T24" fmla="*/ 1 w 213"/>
                <a:gd name="T25" fmla="*/ 1 h 277"/>
                <a:gd name="T26" fmla="*/ 1 w 213"/>
                <a:gd name="T27" fmla="*/ 1 h 277"/>
                <a:gd name="T28" fmla="*/ 1 w 213"/>
                <a:gd name="T29" fmla="*/ 1 h 277"/>
                <a:gd name="T30" fmla="*/ 1 w 213"/>
                <a:gd name="T31" fmla="*/ 1 h 277"/>
                <a:gd name="T32" fmla="*/ 1 w 213"/>
                <a:gd name="T33" fmla="*/ 1 h 277"/>
                <a:gd name="T34" fmla="*/ 1 w 213"/>
                <a:gd name="T35" fmla="*/ 1 h 277"/>
                <a:gd name="T36" fmla="*/ 1 w 213"/>
                <a:gd name="T37" fmla="*/ 1 h 277"/>
                <a:gd name="T38" fmla="*/ 1 w 213"/>
                <a:gd name="T39" fmla="*/ 1 h 277"/>
                <a:gd name="T40" fmla="*/ 1 w 213"/>
                <a:gd name="T41" fmla="*/ 1 h 277"/>
                <a:gd name="T42" fmla="*/ 1 w 213"/>
                <a:gd name="T43" fmla="*/ 1 h 277"/>
                <a:gd name="T44" fmla="*/ 1 w 213"/>
                <a:gd name="T45" fmla="*/ 1 h 277"/>
                <a:gd name="T46" fmla="*/ 1 w 213"/>
                <a:gd name="T47" fmla="*/ 1 h 277"/>
                <a:gd name="T48" fmla="*/ 1 w 213"/>
                <a:gd name="T49" fmla="*/ 1 h 277"/>
                <a:gd name="T50" fmla="*/ 1 w 213"/>
                <a:gd name="T51" fmla="*/ 1 h 277"/>
                <a:gd name="T52" fmla="*/ 1 w 213"/>
                <a:gd name="T53" fmla="*/ 1 h 277"/>
                <a:gd name="T54" fmla="*/ 1 w 213"/>
                <a:gd name="T55" fmla="*/ 1 h 277"/>
                <a:gd name="T56" fmla="*/ 1 w 213"/>
                <a:gd name="T57" fmla="*/ 1 h 277"/>
                <a:gd name="T58" fmla="*/ 1 w 213"/>
                <a:gd name="T59" fmla="*/ 1 h 277"/>
                <a:gd name="T60" fmla="*/ 2 w 213"/>
                <a:gd name="T61" fmla="*/ 1 h 277"/>
                <a:gd name="T62" fmla="*/ 2 w 213"/>
                <a:gd name="T63" fmla="*/ 1 h 277"/>
                <a:gd name="T64" fmla="*/ 3 w 213"/>
                <a:gd name="T65" fmla="*/ 1 h 2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3" h="277">
                  <a:moveTo>
                    <a:pt x="213" y="156"/>
                  </a:moveTo>
                  <a:lnTo>
                    <a:pt x="208" y="128"/>
                  </a:lnTo>
                  <a:lnTo>
                    <a:pt x="197" y="103"/>
                  </a:lnTo>
                  <a:lnTo>
                    <a:pt x="182" y="79"/>
                  </a:lnTo>
                  <a:lnTo>
                    <a:pt x="165" y="58"/>
                  </a:lnTo>
                  <a:lnTo>
                    <a:pt x="142" y="40"/>
                  </a:lnTo>
                  <a:lnTo>
                    <a:pt x="132" y="24"/>
                  </a:lnTo>
                  <a:lnTo>
                    <a:pt x="118" y="12"/>
                  </a:lnTo>
                  <a:lnTo>
                    <a:pt x="100" y="4"/>
                  </a:lnTo>
                  <a:lnTo>
                    <a:pt x="81" y="0"/>
                  </a:lnTo>
                  <a:lnTo>
                    <a:pt x="76" y="8"/>
                  </a:lnTo>
                  <a:lnTo>
                    <a:pt x="75" y="16"/>
                  </a:lnTo>
                  <a:lnTo>
                    <a:pt x="78" y="24"/>
                  </a:lnTo>
                  <a:lnTo>
                    <a:pt x="83" y="31"/>
                  </a:lnTo>
                  <a:lnTo>
                    <a:pt x="107" y="31"/>
                  </a:lnTo>
                  <a:lnTo>
                    <a:pt x="129" y="37"/>
                  </a:lnTo>
                  <a:lnTo>
                    <a:pt x="150" y="48"/>
                  </a:lnTo>
                  <a:lnTo>
                    <a:pt x="128" y="37"/>
                  </a:lnTo>
                  <a:lnTo>
                    <a:pt x="105" y="31"/>
                  </a:lnTo>
                  <a:lnTo>
                    <a:pt x="80" y="29"/>
                  </a:lnTo>
                  <a:lnTo>
                    <a:pt x="56" y="32"/>
                  </a:lnTo>
                  <a:lnTo>
                    <a:pt x="33" y="40"/>
                  </a:lnTo>
                  <a:lnTo>
                    <a:pt x="12" y="53"/>
                  </a:lnTo>
                  <a:lnTo>
                    <a:pt x="3" y="63"/>
                  </a:lnTo>
                  <a:lnTo>
                    <a:pt x="0" y="76"/>
                  </a:lnTo>
                  <a:lnTo>
                    <a:pt x="1" y="87"/>
                  </a:lnTo>
                  <a:lnTo>
                    <a:pt x="8" y="98"/>
                  </a:lnTo>
                  <a:lnTo>
                    <a:pt x="17" y="106"/>
                  </a:lnTo>
                  <a:lnTo>
                    <a:pt x="30" y="108"/>
                  </a:lnTo>
                  <a:lnTo>
                    <a:pt x="68" y="90"/>
                  </a:lnTo>
                  <a:lnTo>
                    <a:pt x="110" y="80"/>
                  </a:lnTo>
                  <a:lnTo>
                    <a:pt x="59" y="96"/>
                  </a:lnTo>
                  <a:lnTo>
                    <a:pt x="11" y="119"/>
                  </a:lnTo>
                  <a:lnTo>
                    <a:pt x="4" y="132"/>
                  </a:lnTo>
                  <a:lnTo>
                    <a:pt x="6" y="148"/>
                  </a:lnTo>
                  <a:lnTo>
                    <a:pt x="12" y="160"/>
                  </a:lnTo>
                  <a:lnTo>
                    <a:pt x="24" y="170"/>
                  </a:lnTo>
                  <a:lnTo>
                    <a:pt x="38" y="175"/>
                  </a:lnTo>
                  <a:lnTo>
                    <a:pt x="52" y="172"/>
                  </a:lnTo>
                  <a:lnTo>
                    <a:pt x="78" y="154"/>
                  </a:lnTo>
                  <a:lnTo>
                    <a:pt x="105" y="140"/>
                  </a:lnTo>
                  <a:lnTo>
                    <a:pt x="136" y="128"/>
                  </a:lnTo>
                  <a:lnTo>
                    <a:pt x="89" y="151"/>
                  </a:lnTo>
                  <a:lnTo>
                    <a:pt x="44" y="176"/>
                  </a:lnTo>
                  <a:lnTo>
                    <a:pt x="40" y="188"/>
                  </a:lnTo>
                  <a:lnTo>
                    <a:pt x="40" y="200"/>
                  </a:lnTo>
                  <a:lnTo>
                    <a:pt x="43" y="212"/>
                  </a:lnTo>
                  <a:lnTo>
                    <a:pt x="52" y="221"/>
                  </a:lnTo>
                  <a:lnTo>
                    <a:pt x="64" y="226"/>
                  </a:lnTo>
                  <a:lnTo>
                    <a:pt x="76" y="226"/>
                  </a:lnTo>
                  <a:lnTo>
                    <a:pt x="88" y="221"/>
                  </a:lnTo>
                  <a:lnTo>
                    <a:pt x="116" y="202"/>
                  </a:lnTo>
                  <a:lnTo>
                    <a:pt x="145" y="188"/>
                  </a:lnTo>
                  <a:lnTo>
                    <a:pt x="108" y="208"/>
                  </a:lnTo>
                  <a:lnTo>
                    <a:pt x="75" y="234"/>
                  </a:lnTo>
                  <a:lnTo>
                    <a:pt x="72" y="247"/>
                  </a:lnTo>
                  <a:lnTo>
                    <a:pt x="75" y="260"/>
                  </a:lnTo>
                  <a:lnTo>
                    <a:pt x="84" y="271"/>
                  </a:lnTo>
                  <a:lnTo>
                    <a:pt x="96" y="277"/>
                  </a:lnTo>
                  <a:lnTo>
                    <a:pt x="110" y="277"/>
                  </a:lnTo>
                  <a:lnTo>
                    <a:pt x="123" y="272"/>
                  </a:lnTo>
                  <a:lnTo>
                    <a:pt x="147" y="255"/>
                  </a:lnTo>
                  <a:lnTo>
                    <a:pt x="169" y="234"/>
                  </a:lnTo>
                  <a:lnTo>
                    <a:pt x="187" y="210"/>
                  </a:lnTo>
                  <a:lnTo>
                    <a:pt x="201" y="184"/>
                  </a:lnTo>
                  <a:lnTo>
                    <a:pt x="213" y="156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31" name="Freeform 331"/>
            <p:cNvSpPr>
              <a:spLocks noChangeAspect="1"/>
            </p:cNvSpPr>
            <p:nvPr/>
          </p:nvSpPr>
          <p:spPr bwMode="auto">
            <a:xfrm rot="89585" flipH="1">
              <a:off x="4072" y="1170"/>
              <a:ext cx="140" cy="78"/>
            </a:xfrm>
            <a:custGeom>
              <a:avLst/>
              <a:gdLst>
                <a:gd name="T0" fmla="*/ 1 w 185"/>
                <a:gd name="T1" fmla="*/ 1 h 137"/>
                <a:gd name="T2" fmla="*/ 0 w 185"/>
                <a:gd name="T3" fmla="*/ 1 h 137"/>
                <a:gd name="T4" fmla="*/ 1 w 185"/>
                <a:gd name="T5" fmla="*/ 1 h 137"/>
                <a:gd name="T6" fmla="*/ 2 w 185"/>
                <a:gd name="T7" fmla="*/ 1 h 137"/>
                <a:gd name="T8" fmla="*/ 2 w 185"/>
                <a:gd name="T9" fmla="*/ 1 h 137"/>
                <a:gd name="T10" fmla="*/ 2 w 185"/>
                <a:gd name="T11" fmla="*/ 1 h 137"/>
                <a:gd name="T12" fmla="*/ 2 w 185"/>
                <a:gd name="T13" fmla="*/ 1 h 137"/>
                <a:gd name="T14" fmla="*/ 2 w 185"/>
                <a:gd name="T15" fmla="*/ 1 h 137"/>
                <a:gd name="T16" fmla="*/ 2 w 185"/>
                <a:gd name="T17" fmla="*/ 0 h 137"/>
                <a:gd name="T18" fmla="*/ 2 w 185"/>
                <a:gd name="T19" fmla="*/ 1 h 137"/>
                <a:gd name="T20" fmla="*/ 2 w 185"/>
                <a:gd name="T21" fmla="*/ 1 h 137"/>
                <a:gd name="T22" fmla="*/ 3 w 185"/>
                <a:gd name="T23" fmla="*/ 1 h 137"/>
                <a:gd name="T24" fmla="*/ 4 w 185"/>
                <a:gd name="T25" fmla="*/ 1 h 137"/>
                <a:gd name="T26" fmla="*/ 4 w 185"/>
                <a:gd name="T27" fmla="*/ 1 h 137"/>
                <a:gd name="T28" fmla="*/ 4 w 185"/>
                <a:gd name="T29" fmla="*/ 1 h 137"/>
                <a:gd name="T30" fmla="*/ 4 w 185"/>
                <a:gd name="T31" fmla="*/ 1 h 137"/>
                <a:gd name="T32" fmla="*/ 4 w 185"/>
                <a:gd name="T33" fmla="*/ 1 h 137"/>
                <a:gd name="T34" fmla="*/ 4 w 185"/>
                <a:gd name="T35" fmla="*/ 1 h 137"/>
                <a:gd name="T36" fmla="*/ 3 w 185"/>
                <a:gd name="T37" fmla="*/ 1 h 137"/>
                <a:gd name="T38" fmla="*/ 3 w 185"/>
                <a:gd name="T39" fmla="*/ 1 h 137"/>
                <a:gd name="T40" fmla="*/ 2 w 185"/>
                <a:gd name="T41" fmla="*/ 1 h 137"/>
                <a:gd name="T42" fmla="*/ 2 w 185"/>
                <a:gd name="T43" fmla="*/ 1 h 137"/>
                <a:gd name="T44" fmla="*/ 2 w 185"/>
                <a:gd name="T45" fmla="*/ 1 h 137"/>
                <a:gd name="T46" fmla="*/ 2 w 185"/>
                <a:gd name="T47" fmla="*/ 1 h 137"/>
                <a:gd name="T48" fmla="*/ 2 w 185"/>
                <a:gd name="T49" fmla="*/ 1 h 137"/>
                <a:gd name="T50" fmla="*/ 1 w 185"/>
                <a:gd name="T51" fmla="*/ 1 h 1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5" h="137">
                  <a:moveTo>
                    <a:pt x="1" y="64"/>
                  </a:moveTo>
                  <a:lnTo>
                    <a:pt x="0" y="48"/>
                  </a:lnTo>
                  <a:lnTo>
                    <a:pt x="1" y="32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38" y="1"/>
                  </a:lnTo>
                  <a:lnTo>
                    <a:pt x="20" y="30"/>
                  </a:lnTo>
                  <a:lnTo>
                    <a:pt x="38" y="1"/>
                  </a:lnTo>
                  <a:lnTo>
                    <a:pt x="64" y="0"/>
                  </a:lnTo>
                  <a:lnTo>
                    <a:pt x="88" y="1"/>
                  </a:lnTo>
                  <a:lnTo>
                    <a:pt x="112" y="9"/>
                  </a:lnTo>
                  <a:lnTo>
                    <a:pt x="134" y="22"/>
                  </a:lnTo>
                  <a:lnTo>
                    <a:pt x="153" y="38"/>
                  </a:lnTo>
                  <a:lnTo>
                    <a:pt x="169" y="59"/>
                  </a:lnTo>
                  <a:lnTo>
                    <a:pt x="180" y="81"/>
                  </a:lnTo>
                  <a:lnTo>
                    <a:pt x="185" y="107"/>
                  </a:lnTo>
                  <a:lnTo>
                    <a:pt x="174" y="120"/>
                  </a:lnTo>
                  <a:lnTo>
                    <a:pt x="158" y="131"/>
                  </a:lnTo>
                  <a:lnTo>
                    <a:pt x="140" y="136"/>
                  </a:lnTo>
                  <a:lnTo>
                    <a:pt x="121" y="137"/>
                  </a:lnTo>
                  <a:lnTo>
                    <a:pt x="110" y="117"/>
                  </a:lnTo>
                  <a:lnTo>
                    <a:pt x="92" y="97"/>
                  </a:lnTo>
                  <a:lnTo>
                    <a:pt x="73" y="83"/>
                  </a:lnTo>
                  <a:lnTo>
                    <a:pt x="51" y="72"/>
                  </a:lnTo>
                  <a:lnTo>
                    <a:pt x="27" y="65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32" name="Freeform 332"/>
            <p:cNvSpPr>
              <a:spLocks/>
            </p:cNvSpPr>
            <p:nvPr/>
          </p:nvSpPr>
          <p:spPr bwMode="auto">
            <a:xfrm rot="380768">
              <a:off x="4124" y="974"/>
              <a:ext cx="424" cy="492"/>
            </a:xfrm>
            <a:custGeom>
              <a:avLst/>
              <a:gdLst>
                <a:gd name="T0" fmla="*/ 73 w 460"/>
                <a:gd name="T1" fmla="*/ 0 h 621"/>
                <a:gd name="T2" fmla="*/ 83 w 460"/>
                <a:gd name="T3" fmla="*/ 2 h 621"/>
                <a:gd name="T4" fmla="*/ 105 w 460"/>
                <a:gd name="T5" fmla="*/ 2 h 621"/>
                <a:gd name="T6" fmla="*/ 128 w 460"/>
                <a:gd name="T7" fmla="*/ 5 h 621"/>
                <a:gd name="T8" fmla="*/ 140 w 460"/>
                <a:gd name="T9" fmla="*/ 6 h 621"/>
                <a:gd name="T10" fmla="*/ 147 w 460"/>
                <a:gd name="T11" fmla="*/ 8 h 621"/>
                <a:gd name="T12" fmla="*/ 141 w 460"/>
                <a:gd name="T13" fmla="*/ 13 h 621"/>
                <a:gd name="T14" fmla="*/ 135 w 460"/>
                <a:gd name="T15" fmla="*/ 16 h 621"/>
                <a:gd name="T16" fmla="*/ 114 w 460"/>
                <a:gd name="T17" fmla="*/ 20 h 621"/>
                <a:gd name="T18" fmla="*/ 92 w 460"/>
                <a:gd name="T19" fmla="*/ 23 h 621"/>
                <a:gd name="T20" fmla="*/ 76 w 460"/>
                <a:gd name="T21" fmla="*/ 24 h 621"/>
                <a:gd name="T22" fmla="*/ 51 w 460"/>
                <a:gd name="T23" fmla="*/ 23 h 621"/>
                <a:gd name="T24" fmla="*/ 38 w 460"/>
                <a:gd name="T25" fmla="*/ 22 h 621"/>
                <a:gd name="T26" fmla="*/ 0 w 460"/>
                <a:gd name="T27" fmla="*/ 14 h 621"/>
                <a:gd name="T28" fmla="*/ 14 w 460"/>
                <a:gd name="T29" fmla="*/ 13 h 621"/>
                <a:gd name="T30" fmla="*/ 32 w 460"/>
                <a:gd name="T31" fmla="*/ 16 h 621"/>
                <a:gd name="T32" fmla="*/ 46 w 460"/>
                <a:gd name="T33" fmla="*/ 20 h 621"/>
                <a:gd name="T34" fmla="*/ 59 w 460"/>
                <a:gd name="T35" fmla="*/ 21 h 621"/>
                <a:gd name="T36" fmla="*/ 82 w 460"/>
                <a:gd name="T37" fmla="*/ 20 h 621"/>
                <a:gd name="T38" fmla="*/ 90 w 460"/>
                <a:gd name="T39" fmla="*/ 19 h 621"/>
                <a:gd name="T40" fmla="*/ 106 w 460"/>
                <a:gd name="T41" fmla="*/ 14 h 621"/>
                <a:gd name="T42" fmla="*/ 116 w 460"/>
                <a:gd name="T43" fmla="*/ 10 h 621"/>
                <a:gd name="T44" fmla="*/ 118 w 460"/>
                <a:gd name="T45" fmla="*/ 8 h 621"/>
                <a:gd name="T46" fmla="*/ 96 w 460"/>
                <a:gd name="T47" fmla="*/ 4 h 621"/>
                <a:gd name="T48" fmla="*/ 72 w 460"/>
                <a:gd name="T49" fmla="*/ 3 h 621"/>
                <a:gd name="T50" fmla="*/ 48 w 460"/>
                <a:gd name="T51" fmla="*/ 5 h 621"/>
                <a:gd name="T52" fmla="*/ 34 w 460"/>
                <a:gd name="T53" fmla="*/ 6 h 621"/>
                <a:gd name="T54" fmla="*/ 37 w 460"/>
                <a:gd name="T55" fmla="*/ 3 h 621"/>
                <a:gd name="T56" fmla="*/ 49 w 460"/>
                <a:gd name="T57" fmla="*/ 2 h 621"/>
                <a:gd name="T58" fmla="*/ 63 w 460"/>
                <a:gd name="T59" fmla="*/ 2 h 621"/>
                <a:gd name="T60" fmla="*/ 73 w 460"/>
                <a:gd name="T61" fmla="*/ 0 h 6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60" h="621">
                  <a:moveTo>
                    <a:pt x="228" y="0"/>
                  </a:moveTo>
                  <a:lnTo>
                    <a:pt x="264" y="51"/>
                  </a:lnTo>
                  <a:lnTo>
                    <a:pt x="327" y="69"/>
                  </a:lnTo>
                  <a:lnTo>
                    <a:pt x="402" y="117"/>
                  </a:lnTo>
                  <a:lnTo>
                    <a:pt x="439" y="153"/>
                  </a:lnTo>
                  <a:lnTo>
                    <a:pt x="460" y="195"/>
                  </a:lnTo>
                  <a:lnTo>
                    <a:pt x="441" y="320"/>
                  </a:lnTo>
                  <a:lnTo>
                    <a:pt x="421" y="396"/>
                  </a:lnTo>
                  <a:lnTo>
                    <a:pt x="362" y="519"/>
                  </a:lnTo>
                  <a:lnTo>
                    <a:pt x="290" y="585"/>
                  </a:lnTo>
                  <a:lnTo>
                    <a:pt x="239" y="621"/>
                  </a:lnTo>
                  <a:lnTo>
                    <a:pt x="157" y="605"/>
                  </a:lnTo>
                  <a:lnTo>
                    <a:pt x="118" y="568"/>
                  </a:lnTo>
                  <a:lnTo>
                    <a:pt x="0" y="368"/>
                  </a:lnTo>
                  <a:lnTo>
                    <a:pt x="41" y="334"/>
                  </a:lnTo>
                  <a:lnTo>
                    <a:pt x="100" y="416"/>
                  </a:lnTo>
                  <a:lnTo>
                    <a:pt x="143" y="513"/>
                  </a:lnTo>
                  <a:lnTo>
                    <a:pt x="183" y="552"/>
                  </a:lnTo>
                  <a:lnTo>
                    <a:pt x="255" y="522"/>
                  </a:lnTo>
                  <a:lnTo>
                    <a:pt x="286" y="490"/>
                  </a:lnTo>
                  <a:lnTo>
                    <a:pt x="335" y="370"/>
                  </a:lnTo>
                  <a:lnTo>
                    <a:pt x="366" y="254"/>
                  </a:lnTo>
                  <a:lnTo>
                    <a:pt x="371" y="193"/>
                  </a:lnTo>
                  <a:lnTo>
                    <a:pt x="297" y="108"/>
                  </a:lnTo>
                  <a:lnTo>
                    <a:pt x="226" y="85"/>
                  </a:lnTo>
                  <a:lnTo>
                    <a:pt x="150" y="140"/>
                  </a:lnTo>
                  <a:lnTo>
                    <a:pt x="107" y="163"/>
                  </a:lnTo>
                  <a:lnTo>
                    <a:pt x="115" y="76"/>
                  </a:lnTo>
                  <a:lnTo>
                    <a:pt x="153" y="48"/>
                  </a:lnTo>
                  <a:lnTo>
                    <a:pt x="195" y="3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33" name="Freeform 333"/>
            <p:cNvSpPr>
              <a:spLocks/>
            </p:cNvSpPr>
            <p:nvPr/>
          </p:nvSpPr>
          <p:spPr bwMode="auto">
            <a:xfrm rot="380768">
              <a:off x="4170" y="998"/>
              <a:ext cx="82" cy="84"/>
            </a:xfrm>
            <a:custGeom>
              <a:avLst/>
              <a:gdLst>
                <a:gd name="T0" fmla="*/ 0 w 90"/>
                <a:gd name="T1" fmla="*/ 2 h 108"/>
                <a:gd name="T2" fmla="*/ 16 w 90"/>
                <a:gd name="T3" fmla="*/ 0 h 108"/>
                <a:gd name="T4" fmla="*/ 24 w 90"/>
                <a:gd name="T5" fmla="*/ 2 h 108"/>
                <a:gd name="T6" fmla="*/ 17 w 90"/>
                <a:gd name="T7" fmla="*/ 3 h 108"/>
                <a:gd name="T8" fmla="*/ 11 w 90"/>
                <a:gd name="T9" fmla="*/ 3 h 108"/>
                <a:gd name="T10" fmla="*/ 5 w 90"/>
                <a:gd name="T11" fmla="*/ 2 h 108"/>
                <a:gd name="T12" fmla="*/ 5 w 90"/>
                <a:gd name="T13" fmla="*/ 2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8">
                  <a:moveTo>
                    <a:pt x="0" y="50"/>
                  </a:moveTo>
                  <a:lnTo>
                    <a:pt x="60" y="0"/>
                  </a:lnTo>
                  <a:lnTo>
                    <a:pt x="90" y="3"/>
                  </a:lnTo>
                  <a:lnTo>
                    <a:pt x="63" y="108"/>
                  </a:lnTo>
                  <a:lnTo>
                    <a:pt x="39" y="102"/>
                  </a:lnTo>
                  <a:lnTo>
                    <a:pt x="21" y="81"/>
                  </a:lnTo>
                  <a:lnTo>
                    <a:pt x="21" y="54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634" name="Freeform 334"/>
            <p:cNvSpPr>
              <a:spLocks/>
            </p:cNvSpPr>
            <p:nvPr/>
          </p:nvSpPr>
          <p:spPr bwMode="auto">
            <a:xfrm rot="380768">
              <a:off x="3981" y="1025"/>
              <a:ext cx="212" cy="329"/>
            </a:xfrm>
            <a:custGeom>
              <a:avLst/>
              <a:gdLst>
                <a:gd name="T0" fmla="*/ 55 w 233"/>
                <a:gd name="T1" fmla="*/ 2 h 417"/>
                <a:gd name="T2" fmla="*/ 34 w 233"/>
                <a:gd name="T3" fmla="*/ 5 h 417"/>
                <a:gd name="T4" fmla="*/ 15 w 233"/>
                <a:gd name="T5" fmla="*/ 9 h 417"/>
                <a:gd name="T6" fmla="*/ 10 w 233"/>
                <a:gd name="T7" fmla="*/ 11 h 417"/>
                <a:gd name="T8" fmla="*/ 20 w 233"/>
                <a:gd name="T9" fmla="*/ 13 h 417"/>
                <a:gd name="T10" fmla="*/ 55 w 233"/>
                <a:gd name="T11" fmla="*/ 13 h 417"/>
                <a:gd name="T12" fmla="*/ 63 w 233"/>
                <a:gd name="T13" fmla="*/ 14 h 417"/>
                <a:gd name="T14" fmla="*/ 41 w 233"/>
                <a:gd name="T15" fmla="*/ 15 h 417"/>
                <a:gd name="T16" fmla="*/ 21 w 233"/>
                <a:gd name="T17" fmla="*/ 15 h 417"/>
                <a:gd name="T18" fmla="*/ 14 w 233"/>
                <a:gd name="T19" fmla="*/ 14 h 417"/>
                <a:gd name="T20" fmla="*/ 9 w 233"/>
                <a:gd name="T21" fmla="*/ 13 h 417"/>
                <a:gd name="T22" fmla="*/ 1 w 233"/>
                <a:gd name="T23" fmla="*/ 12 h 417"/>
                <a:gd name="T24" fmla="*/ 0 w 233"/>
                <a:gd name="T25" fmla="*/ 10 h 417"/>
                <a:gd name="T26" fmla="*/ 7 w 233"/>
                <a:gd name="T27" fmla="*/ 8 h 417"/>
                <a:gd name="T28" fmla="*/ 25 w 233"/>
                <a:gd name="T29" fmla="*/ 4 h 417"/>
                <a:gd name="T30" fmla="*/ 35 w 233"/>
                <a:gd name="T31" fmla="*/ 2 h 417"/>
                <a:gd name="T32" fmla="*/ 51 w 233"/>
                <a:gd name="T33" fmla="*/ 0 h 417"/>
                <a:gd name="T34" fmla="*/ 55 w 233"/>
                <a:gd name="T35" fmla="*/ 2 h 4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3" h="417">
                  <a:moveTo>
                    <a:pt x="204" y="42"/>
                  </a:moveTo>
                  <a:lnTo>
                    <a:pt x="126" y="122"/>
                  </a:lnTo>
                  <a:lnTo>
                    <a:pt x="58" y="247"/>
                  </a:lnTo>
                  <a:lnTo>
                    <a:pt x="35" y="313"/>
                  </a:lnTo>
                  <a:lnTo>
                    <a:pt x="75" y="351"/>
                  </a:lnTo>
                  <a:lnTo>
                    <a:pt x="201" y="345"/>
                  </a:lnTo>
                  <a:lnTo>
                    <a:pt x="233" y="397"/>
                  </a:lnTo>
                  <a:lnTo>
                    <a:pt x="149" y="417"/>
                  </a:lnTo>
                  <a:lnTo>
                    <a:pt x="79" y="411"/>
                  </a:lnTo>
                  <a:lnTo>
                    <a:pt x="53" y="402"/>
                  </a:lnTo>
                  <a:lnTo>
                    <a:pt x="34" y="386"/>
                  </a:lnTo>
                  <a:lnTo>
                    <a:pt x="1" y="333"/>
                  </a:lnTo>
                  <a:lnTo>
                    <a:pt x="0" y="285"/>
                  </a:lnTo>
                  <a:lnTo>
                    <a:pt x="28" y="242"/>
                  </a:lnTo>
                  <a:lnTo>
                    <a:pt x="95" y="118"/>
                  </a:lnTo>
                  <a:lnTo>
                    <a:pt x="133" y="72"/>
                  </a:lnTo>
                  <a:lnTo>
                    <a:pt x="191" y="0"/>
                  </a:lnTo>
                  <a:lnTo>
                    <a:pt x="204" y="4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65543" name="Freeform 374"/>
          <p:cNvSpPr>
            <a:spLocks/>
          </p:cNvSpPr>
          <p:nvPr/>
        </p:nvSpPr>
        <p:spPr bwMode="auto">
          <a:xfrm flipH="1">
            <a:off x="8564564" y="1770063"/>
            <a:ext cx="441325" cy="482600"/>
          </a:xfrm>
          <a:custGeom>
            <a:avLst/>
            <a:gdLst>
              <a:gd name="T0" fmla="*/ 0 w 28"/>
              <a:gd name="T1" fmla="*/ 2147483646 h 32"/>
              <a:gd name="T2" fmla="*/ 2147483646 w 28"/>
              <a:gd name="T3" fmla="*/ 2147483646 h 32"/>
              <a:gd name="T4" fmla="*/ 2147483646 w 28"/>
              <a:gd name="T5" fmla="*/ 2147483646 h 32"/>
              <a:gd name="T6" fmla="*/ 2147483646 w 28"/>
              <a:gd name="T7" fmla="*/ 2147483646 h 32"/>
              <a:gd name="T8" fmla="*/ 2147483646 w 28"/>
              <a:gd name="T9" fmla="*/ 2147483646 h 32"/>
              <a:gd name="T10" fmla="*/ 2147483646 w 28"/>
              <a:gd name="T11" fmla="*/ 2147483646 h 32"/>
              <a:gd name="T12" fmla="*/ 2147483646 w 28"/>
              <a:gd name="T13" fmla="*/ 2147483646 h 32"/>
              <a:gd name="T14" fmla="*/ 2147483646 w 28"/>
              <a:gd name="T15" fmla="*/ 2147483646 h 32"/>
              <a:gd name="T16" fmla="*/ 2147483646 w 28"/>
              <a:gd name="T17" fmla="*/ 2147483646 h 32"/>
              <a:gd name="T18" fmla="*/ 2147483646 w 28"/>
              <a:gd name="T19" fmla="*/ 2147483646 h 32"/>
              <a:gd name="T20" fmla="*/ 2147483646 w 28"/>
              <a:gd name="T21" fmla="*/ 2147483646 h 32"/>
              <a:gd name="T22" fmla="*/ 2147483646 w 28"/>
              <a:gd name="T23" fmla="*/ 2147483646 h 32"/>
              <a:gd name="T24" fmla="*/ 2147483646 w 28"/>
              <a:gd name="T25" fmla="*/ 2147483646 h 32"/>
              <a:gd name="T26" fmla="*/ 2147483646 w 28"/>
              <a:gd name="T27" fmla="*/ 2147483646 h 32"/>
              <a:gd name="T28" fmla="*/ 2147483646 w 28"/>
              <a:gd name="T29" fmla="*/ 2147483646 h 32"/>
              <a:gd name="T30" fmla="*/ 2147483646 w 28"/>
              <a:gd name="T31" fmla="*/ 2147483646 h 32"/>
              <a:gd name="T32" fmla="*/ 2147483646 w 28"/>
              <a:gd name="T33" fmla="*/ 2147483646 h 32"/>
              <a:gd name="T34" fmla="*/ 2147483646 w 28"/>
              <a:gd name="T35" fmla="*/ 0 h 32"/>
              <a:gd name="T36" fmla="*/ 0 w 28"/>
              <a:gd name="T37" fmla="*/ 2147483646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8" h="32">
                <a:moveTo>
                  <a:pt x="0" y="2"/>
                </a:moveTo>
                <a:lnTo>
                  <a:pt x="11" y="9"/>
                </a:lnTo>
                <a:lnTo>
                  <a:pt x="23" y="17"/>
                </a:lnTo>
                <a:lnTo>
                  <a:pt x="25" y="22"/>
                </a:lnTo>
                <a:lnTo>
                  <a:pt x="23" y="26"/>
                </a:lnTo>
                <a:lnTo>
                  <a:pt x="16" y="28"/>
                </a:lnTo>
                <a:lnTo>
                  <a:pt x="10" y="27"/>
                </a:lnTo>
                <a:lnTo>
                  <a:pt x="8" y="32"/>
                </a:lnTo>
                <a:lnTo>
                  <a:pt x="15" y="32"/>
                </a:lnTo>
                <a:lnTo>
                  <a:pt x="24" y="30"/>
                </a:lnTo>
                <a:lnTo>
                  <a:pt x="27" y="27"/>
                </a:lnTo>
                <a:lnTo>
                  <a:pt x="27" y="25"/>
                </a:lnTo>
                <a:lnTo>
                  <a:pt x="28" y="20"/>
                </a:lnTo>
                <a:lnTo>
                  <a:pt x="25" y="16"/>
                </a:lnTo>
                <a:lnTo>
                  <a:pt x="21" y="12"/>
                </a:lnTo>
                <a:lnTo>
                  <a:pt x="13" y="7"/>
                </a:lnTo>
                <a:lnTo>
                  <a:pt x="6" y="3"/>
                </a:lnTo>
                <a:lnTo>
                  <a:pt x="1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65544" name="Group 420"/>
          <p:cNvGrpSpPr>
            <a:grpSpLocks/>
          </p:cNvGrpSpPr>
          <p:nvPr/>
        </p:nvGrpSpPr>
        <p:grpSpPr bwMode="auto">
          <a:xfrm>
            <a:off x="8672514" y="935039"/>
            <a:ext cx="1081087" cy="1768475"/>
            <a:chOff x="4503" y="589"/>
            <a:chExt cx="681" cy="1114"/>
          </a:xfrm>
        </p:grpSpPr>
        <p:sp>
          <p:nvSpPr>
            <p:cNvPr id="65552" name="Freeform 336"/>
            <p:cNvSpPr>
              <a:spLocks noChangeAspect="1"/>
            </p:cNvSpPr>
            <p:nvPr/>
          </p:nvSpPr>
          <p:spPr bwMode="auto">
            <a:xfrm rot="-87440">
              <a:off x="4594" y="589"/>
              <a:ext cx="533" cy="237"/>
            </a:xfrm>
            <a:custGeom>
              <a:avLst/>
              <a:gdLst>
                <a:gd name="T0" fmla="*/ 2 w 689"/>
                <a:gd name="T1" fmla="*/ 1 h 408"/>
                <a:gd name="T2" fmla="*/ 2 w 689"/>
                <a:gd name="T3" fmla="*/ 1 h 408"/>
                <a:gd name="T4" fmla="*/ 2 w 689"/>
                <a:gd name="T5" fmla="*/ 1 h 408"/>
                <a:gd name="T6" fmla="*/ 0 w 689"/>
                <a:gd name="T7" fmla="*/ 1 h 408"/>
                <a:gd name="T8" fmla="*/ 2 w 689"/>
                <a:gd name="T9" fmla="*/ 1 h 408"/>
                <a:gd name="T10" fmla="*/ 2 w 689"/>
                <a:gd name="T11" fmla="*/ 1 h 408"/>
                <a:gd name="T12" fmla="*/ 2 w 689"/>
                <a:gd name="T13" fmla="*/ 1 h 408"/>
                <a:gd name="T14" fmla="*/ 3 w 689"/>
                <a:gd name="T15" fmla="*/ 1 h 408"/>
                <a:gd name="T16" fmla="*/ 3 w 689"/>
                <a:gd name="T17" fmla="*/ 1 h 408"/>
                <a:gd name="T18" fmla="*/ 3 w 689"/>
                <a:gd name="T19" fmla="*/ 1 h 408"/>
                <a:gd name="T20" fmla="*/ 3 w 689"/>
                <a:gd name="T21" fmla="*/ 1 h 408"/>
                <a:gd name="T22" fmla="*/ 4 w 689"/>
                <a:gd name="T23" fmla="*/ 1 h 408"/>
                <a:gd name="T24" fmla="*/ 7 w 689"/>
                <a:gd name="T25" fmla="*/ 1 h 408"/>
                <a:gd name="T26" fmla="*/ 9 w 689"/>
                <a:gd name="T27" fmla="*/ 1 h 408"/>
                <a:gd name="T28" fmla="*/ 12 w 689"/>
                <a:gd name="T29" fmla="*/ 1 h 408"/>
                <a:gd name="T30" fmla="*/ 15 w 689"/>
                <a:gd name="T31" fmla="*/ 1 h 408"/>
                <a:gd name="T32" fmla="*/ 17 w 689"/>
                <a:gd name="T33" fmla="*/ 1 h 408"/>
                <a:gd name="T34" fmla="*/ 18 w 689"/>
                <a:gd name="T35" fmla="*/ 1 h 408"/>
                <a:gd name="T36" fmla="*/ 19 w 689"/>
                <a:gd name="T37" fmla="*/ 1 h 408"/>
                <a:gd name="T38" fmla="*/ 19 w 689"/>
                <a:gd name="T39" fmla="*/ 1 h 408"/>
                <a:gd name="T40" fmla="*/ 19 w 689"/>
                <a:gd name="T41" fmla="*/ 1 h 408"/>
                <a:gd name="T42" fmla="*/ 19 w 689"/>
                <a:gd name="T43" fmla="*/ 1 h 408"/>
                <a:gd name="T44" fmla="*/ 19 w 689"/>
                <a:gd name="T45" fmla="*/ 1 h 408"/>
                <a:gd name="T46" fmla="*/ 18 w 689"/>
                <a:gd name="T47" fmla="*/ 1 h 408"/>
                <a:gd name="T48" fmla="*/ 17 w 689"/>
                <a:gd name="T49" fmla="*/ 1 h 408"/>
                <a:gd name="T50" fmla="*/ 17 w 689"/>
                <a:gd name="T51" fmla="*/ 1 h 408"/>
                <a:gd name="T52" fmla="*/ 15 w 689"/>
                <a:gd name="T53" fmla="*/ 1 h 408"/>
                <a:gd name="T54" fmla="*/ 15 w 689"/>
                <a:gd name="T55" fmla="*/ 1 h 408"/>
                <a:gd name="T56" fmla="*/ 13 w 689"/>
                <a:gd name="T57" fmla="*/ 1 h 408"/>
                <a:gd name="T58" fmla="*/ 12 w 689"/>
                <a:gd name="T59" fmla="*/ 1 h 408"/>
                <a:gd name="T60" fmla="*/ 10 w 689"/>
                <a:gd name="T61" fmla="*/ 1 h 408"/>
                <a:gd name="T62" fmla="*/ 9 w 689"/>
                <a:gd name="T63" fmla="*/ 0 h 408"/>
                <a:gd name="T64" fmla="*/ 7 w 689"/>
                <a:gd name="T65" fmla="*/ 1 h 408"/>
                <a:gd name="T66" fmla="*/ 5 w 689"/>
                <a:gd name="T67" fmla="*/ 1 h 408"/>
                <a:gd name="T68" fmla="*/ 4 w 689"/>
                <a:gd name="T69" fmla="*/ 1 h 408"/>
                <a:gd name="T70" fmla="*/ 4 w 689"/>
                <a:gd name="T71" fmla="*/ 1 h 408"/>
                <a:gd name="T72" fmla="*/ 3 w 689"/>
                <a:gd name="T73" fmla="*/ 1 h 408"/>
                <a:gd name="T74" fmla="*/ 2 w 689"/>
                <a:gd name="T75" fmla="*/ 1 h 408"/>
                <a:gd name="T76" fmla="*/ 2 w 689"/>
                <a:gd name="T77" fmla="*/ 1 h 408"/>
                <a:gd name="T78" fmla="*/ 2 w 689"/>
                <a:gd name="T79" fmla="*/ 1 h 408"/>
                <a:gd name="T80" fmla="*/ 2 w 689"/>
                <a:gd name="T81" fmla="*/ 1 h 4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89" h="408">
                  <a:moveTo>
                    <a:pt x="86" y="258"/>
                  </a:moveTo>
                  <a:lnTo>
                    <a:pt x="17" y="295"/>
                  </a:lnTo>
                  <a:lnTo>
                    <a:pt x="5" y="306"/>
                  </a:lnTo>
                  <a:lnTo>
                    <a:pt x="0" y="323"/>
                  </a:lnTo>
                  <a:lnTo>
                    <a:pt x="5" y="341"/>
                  </a:lnTo>
                  <a:lnTo>
                    <a:pt x="17" y="360"/>
                  </a:lnTo>
                  <a:lnTo>
                    <a:pt x="35" y="371"/>
                  </a:lnTo>
                  <a:lnTo>
                    <a:pt x="100" y="371"/>
                  </a:lnTo>
                  <a:lnTo>
                    <a:pt x="98" y="350"/>
                  </a:lnTo>
                  <a:lnTo>
                    <a:pt x="105" y="330"/>
                  </a:lnTo>
                  <a:lnTo>
                    <a:pt x="116" y="311"/>
                  </a:lnTo>
                  <a:lnTo>
                    <a:pt x="135" y="299"/>
                  </a:lnTo>
                  <a:lnTo>
                    <a:pt x="232" y="304"/>
                  </a:lnTo>
                  <a:lnTo>
                    <a:pt x="330" y="318"/>
                  </a:lnTo>
                  <a:lnTo>
                    <a:pt x="425" y="341"/>
                  </a:lnTo>
                  <a:lnTo>
                    <a:pt x="518" y="374"/>
                  </a:lnTo>
                  <a:lnTo>
                    <a:pt x="631" y="408"/>
                  </a:lnTo>
                  <a:lnTo>
                    <a:pt x="652" y="378"/>
                  </a:lnTo>
                  <a:lnTo>
                    <a:pt x="668" y="346"/>
                  </a:lnTo>
                  <a:lnTo>
                    <a:pt x="682" y="311"/>
                  </a:lnTo>
                  <a:lnTo>
                    <a:pt x="689" y="276"/>
                  </a:lnTo>
                  <a:lnTo>
                    <a:pt x="687" y="239"/>
                  </a:lnTo>
                  <a:lnTo>
                    <a:pt x="675" y="204"/>
                  </a:lnTo>
                  <a:lnTo>
                    <a:pt x="661" y="172"/>
                  </a:lnTo>
                  <a:lnTo>
                    <a:pt x="638" y="144"/>
                  </a:lnTo>
                  <a:lnTo>
                    <a:pt x="610" y="119"/>
                  </a:lnTo>
                  <a:lnTo>
                    <a:pt x="571" y="81"/>
                  </a:lnTo>
                  <a:lnTo>
                    <a:pt x="525" y="51"/>
                  </a:lnTo>
                  <a:lnTo>
                    <a:pt x="476" y="28"/>
                  </a:lnTo>
                  <a:lnTo>
                    <a:pt x="423" y="12"/>
                  </a:lnTo>
                  <a:lnTo>
                    <a:pt x="369" y="3"/>
                  </a:lnTo>
                  <a:lnTo>
                    <a:pt x="316" y="0"/>
                  </a:lnTo>
                  <a:lnTo>
                    <a:pt x="260" y="7"/>
                  </a:lnTo>
                  <a:lnTo>
                    <a:pt x="207" y="21"/>
                  </a:lnTo>
                  <a:lnTo>
                    <a:pt x="156" y="42"/>
                  </a:lnTo>
                  <a:lnTo>
                    <a:pt x="130" y="61"/>
                  </a:lnTo>
                  <a:lnTo>
                    <a:pt x="109" y="84"/>
                  </a:lnTo>
                  <a:lnTo>
                    <a:pt x="96" y="109"/>
                  </a:lnTo>
                  <a:lnTo>
                    <a:pt x="89" y="139"/>
                  </a:lnTo>
                  <a:lnTo>
                    <a:pt x="86" y="172"/>
                  </a:lnTo>
                  <a:lnTo>
                    <a:pt x="86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53" name="Freeform 337"/>
            <p:cNvSpPr>
              <a:spLocks noChangeAspect="1"/>
            </p:cNvSpPr>
            <p:nvPr/>
          </p:nvSpPr>
          <p:spPr bwMode="auto">
            <a:xfrm rot="-87440">
              <a:off x="4600" y="764"/>
              <a:ext cx="113" cy="42"/>
            </a:xfrm>
            <a:custGeom>
              <a:avLst/>
              <a:gdLst>
                <a:gd name="T0" fmla="*/ 0 w 142"/>
                <a:gd name="T1" fmla="*/ 2 h 53"/>
                <a:gd name="T2" fmla="*/ 2 w 142"/>
                <a:gd name="T3" fmla="*/ 2 h 53"/>
                <a:gd name="T4" fmla="*/ 2 w 142"/>
                <a:gd name="T5" fmla="*/ 2 h 53"/>
                <a:gd name="T6" fmla="*/ 2 w 142"/>
                <a:gd name="T7" fmla="*/ 2 h 53"/>
                <a:gd name="T8" fmla="*/ 2 w 142"/>
                <a:gd name="T9" fmla="*/ 0 h 53"/>
                <a:gd name="T10" fmla="*/ 3 w 142"/>
                <a:gd name="T11" fmla="*/ 2 h 53"/>
                <a:gd name="T12" fmla="*/ 6 w 142"/>
                <a:gd name="T13" fmla="*/ 2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53">
                  <a:moveTo>
                    <a:pt x="0" y="53"/>
                  </a:moveTo>
                  <a:lnTo>
                    <a:pt x="5" y="34"/>
                  </a:lnTo>
                  <a:lnTo>
                    <a:pt x="17" y="18"/>
                  </a:lnTo>
                  <a:lnTo>
                    <a:pt x="31" y="6"/>
                  </a:lnTo>
                  <a:lnTo>
                    <a:pt x="49" y="0"/>
                  </a:lnTo>
                  <a:lnTo>
                    <a:pt x="70" y="2"/>
                  </a:lnTo>
                  <a:lnTo>
                    <a:pt x="142" y="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54" name="Freeform 338"/>
            <p:cNvSpPr>
              <a:spLocks noChangeAspect="1"/>
            </p:cNvSpPr>
            <p:nvPr/>
          </p:nvSpPr>
          <p:spPr bwMode="auto">
            <a:xfrm rot="-87440">
              <a:off x="4673" y="718"/>
              <a:ext cx="318" cy="72"/>
            </a:xfrm>
            <a:custGeom>
              <a:avLst/>
              <a:gdLst>
                <a:gd name="T0" fmla="*/ 0 w 420"/>
                <a:gd name="T1" fmla="*/ 1 h 125"/>
                <a:gd name="T2" fmla="*/ 2 w 420"/>
                <a:gd name="T3" fmla="*/ 1 h 125"/>
                <a:gd name="T4" fmla="*/ 2 w 420"/>
                <a:gd name="T5" fmla="*/ 1 h 125"/>
                <a:gd name="T6" fmla="*/ 3 w 420"/>
                <a:gd name="T7" fmla="*/ 0 h 125"/>
                <a:gd name="T8" fmla="*/ 4 w 420"/>
                <a:gd name="T9" fmla="*/ 1 h 125"/>
                <a:gd name="T10" fmla="*/ 5 w 420"/>
                <a:gd name="T11" fmla="*/ 1 h 125"/>
                <a:gd name="T12" fmla="*/ 6 w 420"/>
                <a:gd name="T13" fmla="*/ 1 h 125"/>
                <a:gd name="T14" fmla="*/ 8 w 420"/>
                <a:gd name="T15" fmla="*/ 1 h 125"/>
                <a:gd name="T16" fmla="*/ 8 w 420"/>
                <a:gd name="T17" fmla="*/ 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0" h="125">
                  <a:moveTo>
                    <a:pt x="0" y="30"/>
                  </a:moveTo>
                  <a:lnTo>
                    <a:pt x="49" y="13"/>
                  </a:lnTo>
                  <a:lnTo>
                    <a:pt x="98" y="2"/>
                  </a:lnTo>
                  <a:lnTo>
                    <a:pt x="149" y="0"/>
                  </a:lnTo>
                  <a:lnTo>
                    <a:pt x="200" y="7"/>
                  </a:lnTo>
                  <a:lnTo>
                    <a:pt x="260" y="25"/>
                  </a:lnTo>
                  <a:lnTo>
                    <a:pt x="318" y="51"/>
                  </a:lnTo>
                  <a:lnTo>
                    <a:pt x="371" y="85"/>
                  </a:lnTo>
                  <a:lnTo>
                    <a:pt x="420" y="12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55" name="Freeform 339"/>
            <p:cNvSpPr>
              <a:spLocks noChangeAspect="1"/>
            </p:cNvSpPr>
            <p:nvPr/>
          </p:nvSpPr>
          <p:spPr bwMode="auto">
            <a:xfrm rot="-87440">
              <a:off x="4713" y="610"/>
              <a:ext cx="28" cy="118"/>
            </a:xfrm>
            <a:custGeom>
              <a:avLst/>
              <a:gdLst>
                <a:gd name="T0" fmla="*/ 1 w 44"/>
                <a:gd name="T1" fmla="*/ 0 h 211"/>
                <a:gd name="T2" fmla="*/ 1 w 44"/>
                <a:gd name="T3" fmla="*/ 1 h 211"/>
                <a:gd name="T4" fmla="*/ 1 w 44"/>
                <a:gd name="T5" fmla="*/ 1 h 211"/>
                <a:gd name="T6" fmla="*/ 0 w 44"/>
                <a:gd name="T7" fmla="*/ 1 h 211"/>
                <a:gd name="T8" fmla="*/ 0 w 44"/>
                <a:gd name="T9" fmla="*/ 1 h 211"/>
                <a:gd name="T10" fmla="*/ 0 w 44"/>
                <a:gd name="T11" fmla="*/ 1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211">
                  <a:moveTo>
                    <a:pt x="44" y="0"/>
                  </a:moveTo>
                  <a:lnTo>
                    <a:pt x="23" y="28"/>
                  </a:lnTo>
                  <a:lnTo>
                    <a:pt x="9" y="58"/>
                  </a:lnTo>
                  <a:lnTo>
                    <a:pt x="0" y="91"/>
                  </a:lnTo>
                  <a:lnTo>
                    <a:pt x="0" y="123"/>
                  </a:lnTo>
                  <a:lnTo>
                    <a:pt x="0" y="21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56" name="Freeform 340"/>
            <p:cNvSpPr>
              <a:spLocks noChangeAspect="1"/>
            </p:cNvSpPr>
            <p:nvPr/>
          </p:nvSpPr>
          <p:spPr bwMode="auto">
            <a:xfrm rot="-87440">
              <a:off x="4872" y="630"/>
              <a:ext cx="147" cy="98"/>
            </a:xfrm>
            <a:custGeom>
              <a:avLst/>
              <a:gdLst>
                <a:gd name="T0" fmla="*/ 3 w 199"/>
                <a:gd name="T1" fmla="*/ 0 h 184"/>
                <a:gd name="T2" fmla="*/ 2 w 199"/>
                <a:gd name="T3" fmla="*/ 1 h 184"/>
                <a:gd name="T4" fmla="*/ 1 w 199"/>
                <a:gd name="T5" fmla="*/ 1 h 184"/>
                <a:gd name="T6" fmla="*/ 1 w 199"/>
                <a:gd name="T7" fmla="*/ 1 h 184"/>
                <a:gd name="T8" fmla="*/ 1 w 199"/>
                <a:gd name="T9" fmla="*/ 1 h 184"/>
                <a:gd name="T10" fmla="*/ 1 w 199"/>
                <a:gd name="T11" fmla="*/ 1 h 184"/>
                <a:gd name="T12" fmla="*/ 0 w 199"/>
                <a:gd name="T13" fmla="*/ 1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184">
                  <a:moveTo>
                    <a:pt x="199" y="0"/>
                  </a:moveTo>
                  <a:lnTo>
                    <a:pt x="160" y="5"/>
                  </a:lnTo>
                  <a:lnTo>
                    <a:pt x="123" y="17"/>
                  </a:lnTo>
                  <a:lnTo>
                    <a:pt x="90" y="38"/>
                  </a:lnTo>
                  <a:lnTo>
                    <a:pt x="63" y="65"/>
                  </a:lnTo>
                  <a:lnTo>
                    <a:pt x="42" y="98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57" name="Freeform 341"/>
            <p:cNvSpPr>
              <a:spLocks noChangeAspect="1"/>
            </p:cNvSpPr>
            <p:nvPr/>
          </p:nvSpPr>
          <p:spPr bwMode="auto">
            <a:xfrm rot="-87440">
              <a:off x="4736" y="630"/>
              <a:ext cx="227" cy="26"/>
            </a:xfrm>
            <a:custGeom>
              <a:avLst/>
              <a:gdLst>
                <a:gd name="T0" fmla="*/ 0 w 292"/>
                <a:gd name="T1" fmla="*/ 0 h 54"/>
                <a:gd name="T2" fmla="*/ 2 w 292"/>
                <a:gd name="T3" fmla="*/ 0 h 54"/>
                <a:gd name="T4" fmla="*/ 2 w 292"/>
                <a:gd name="T5" fmla="*/ 0 h 54"/>
                <a:gd name="T6" fmla="*/ 4 w 292"/>
                <a:gd name="T7" fmla="*/ 0 h 54"/>
                <a:gd name="T8" fmla="*/ 5 w 292"/>
                <a:gd name="T9" fmla="*/ 0 h 54"/>
                <a:gd name="T10" fmla="*/ 7 w 292"/>
                <a:gd name="T11" fmla="*/ 0 h 54"/>
                <a:gd name="T12" fmla="*/ 9 w 292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2" h="54">
                  <a:moveTo>
                    <a:pt x="0" y="19"/>
                  </a:moveTo>
                  <a:lnTo>
                    <a:pt x="46" y="5"/>
                  </a:lnTo>
                  <a:lnTo>
                    <a:pt x="93" y="0"/>
                  </a:lnTo>
                  <a:lnTo>
                    <a:pt x="139" y="0"/>
                  </a:lnTo>
                  <a:lnTo>
                    <a:pt x="185" y="10"/>
                  </a:lnTo>
                  <a:lnTo>
                    <a:pt x="227" y="26"/>
                  </a:lnTo>
                  <a:lnTo>
                    <a:pt x="292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58" name="Freeform 342"/>
            <p:cNvSpPr>
              <a:spLocks noChangeAspect="1"/>
            </p:cNvSpPr>
            <p:nvPr/>
          </p:nvSpPr>
          <p:spPr bwMode="auto">
            <a:xfrm rot="-87440">
              <a:off x="4912" y="697"/>
              <a:ext cx="215" cy="88"/>
            </a:xfrm>
            <a:custGeom>
              <a:avLst/>
              <a:gdLst>
                <a:gd name="T0" fmla="*/ 0 w 274"/>
                <a:gd name="T1" fmla="*/ 0 h 142"/>
                <a:gd name="T2" fmla="*/ 3 w 274"/>
                <a:gd name="T3" fmla="*/ 1 h 142"/>
                <a:gd name="T4" fmla="*/ 6 w 274"/>
                <a:gd name="T5" fmla="*/ 1 h 142"/>
                <a:gd name="T6" fmla="*/ 9 w 274"/>
                <a:gd name="T7" fmla="*/ 1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4" h="142">
                  <a:moveTo>
                    <a:pt x="0" y="0"/>
                  </a:moveTo>
                  <a:lnTo>
                    <a:pt x="91" y="51"/>
                  </a:lnTo>
                  <a:lnTo>
                    <a:pt x="176" y="107"/>
                  </a:lnTo>
                  <a:lnTo>
                    <a:pt x="274" y="1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59" name="Freeform 343"/>
            <p:cNvSpPr>
              <a:spLocks noChangeAspect="1"/>
            </p:cNvSpPr>
            <p:nvPr/>
          </p:nvSpPr>
          <p:spPr bwMode="auto">
            <a:xfrm rot="-87440">
              <a:off x="4656" y="764"/>
              <a:ext cx="528" cy="351"/>
            </a:xfrm>
            <a:custGeom>
              <a:avLst/>
              <a:gdLst>
                <a:gd name="T0" fmla="*/ 2 w 674"/>
                <a:gd name="T1" fmla="*/ 1 h 590"/>
                <a:gd name="T2" fmla="*/ 2 w 674"/>
                <a:gd name="T3" fmla="*/ 1 h 590"/>
                <a:gd name="T4" fmla="*/ 2 w 674"/>
                <a:gd name="T5" fmla="*/ 1 h 590"/>
                <a:gd name="T6" fmla="*/ 2 w 674"/>
                <a:gd name="T7" fmla="*/ 1 h 590"/>
                <a:gd name="T8" fmla="*/ 2 w 674"/>
                <a:gd name="T9" fmla="*/ 1 h 590"/>
                <a:gd name="T10" fmla="*/ 2 w 674"/>
                <a:gd name="T11" fmla="*/ 1 h 590"/>
                <a:gd name="T12" fmla="*/ 2 w 674"/>
                <a:gd name="T13" fmla="*/ 1 h 590"/>
                <a:gd name="T14" fmla="*/ 2 w 674"/>
                <a:gd name="T15" fmla="*/ 1 h 590"/>
                <a:gd name="T16" fmla="*/ 3 w 674"/>
                <a:gd name="T17" fmla="*/ 1 h 590"/>
                <a:gd name="T18" fmla="*/ 5 w 674"/>
                <a:gd name="T19" fmla="*/ 1 h 590"/>
                <a:gd name="T20" fmla="*/ 6 w 674"/>
                <a:gd name="T21" fmla="*/ 1 h 590"/>
                <a:gd name="T22" fmla="*/ 7 w 674"/>
                <a:gd name="T23" fmla="*/ 1 h 590"/>
                <a:gd name="T24" fmla="*/ 9 w 674"/>
                <a:gd name="T25" fmla="*/ 1 h 590"/>
                <a:gd name="T26" fmla="*/ 10 w 674"/>
                <a:gd name="T27" fmla="*/ 1 h 590"/>
                <a:gd name="T28" fmla="*/ 13 w 674"/>
                <a:gd name="T29" fmla="*/ 1 h 590"/>
                <a:gd name="T30" fmla="*/ 13 w 674"/>
                <a:gd name="T31" fmla="*/ 1 h 590"/>
                <a:gd name="T32" fmla="*/ 16 w 674"/>
                <a:gd name="T33" fmla="*/ 1 h 590"/>
                <a:gd name="T34" fmla="*/ 17 w 674"/>
                <a:gd name="T35" fmla="*/ 1 h 590"/>
                <a:gd name="T36" fmla="*/ 20 w 674"/>
                <a:gd name="T37" fmla="*/ 1 h 590"/>
                <a:gd name="T38" fmla="*/ 21 w 674"/>
                <a:gd name="T39" fmla="*/ 1 h 590"/>
                <a:gd name="T40" fmla="*/ 21 w 674"/>
                <a:gd name="T41" fmla="*/ 1 h 590"/>
                <a:gd name="T42" fmla="*/ 22 w 674"/>
                <a:gd name="T43" fmla="*/ 1 h 590"/>
                <a:gd name="T44" fmla="*/ 21 w 674"/>
                <a:gd name="T45" fmla="*/ 1 h 590"/>
                <a:gd name="T46" fmla="*/ 20 w 674"/>
                <a:gd name="T47" fmla="*/ 1 h 590"/>
                <a:gd name="T48" fmla="*/ 19 w 674"/>
                <a:gd name="T49" fmla="*/ 1 h 590"/>
                <a:gd name="T50" fmla="*/ 16 w 674"/>
                <a:gd name="T51" fmla="*/ 1 h 590"/>
                <a:gd name="T52" fmla="*/ 16 w 674"/>
                <a:gd name="T53" fmla="*/ 1 h 590"/>
                <a:gd name="T54" fmla="*/ 16 w 674"/>
                <a:gd name="T55" fmla="*/ 1 h 590"/>
                <a:gd name="T56" fmla="*/ 16 w 674"/>
                <a:gd name="T57" fmla="*/ 1 h 590"/>
                <a:gd name="T58" fmla="*/ 15 w 674"/>
                <a:gd name="T59" fmla="*/ 1 h 590"/>
                <a:gd name="T60" fmla="*/ 10 w 674"/>
                <a:gd name="T61" fmla="*/ 1 h 590"/>
                <a:gd name="T62" fmla="*/ 4 w 674"/>
                <a:gd name="T63" fmla="*/ 0 h 5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74" h="590">
                  <a:moveTo>
                    <a:pt x="83" y="0"/>
                  </a:moveTo>
                  <a:lnTo>
                    <a:pt x="64" y="24"/>
                  </a:lnTo>
                  <a:lnTo>
                    <a:pt x="53" y="54"/>
                  </a:lnTo>
                  <a:lnTo>
                    <a:pt x="51" y="84"/>
                  </a:lnTo>
                  <a:lnTo>
                    <a:pt x="57" y="112"/>
                  </a:lnTo>
                  <a:lnTo>
                    <a:pt x="32" y="128"/>
                  </a:lnTo>
                  <a:lnTo>
                    <a:pt x="13" y="149"/>
                  </a:lnTo>
                  <a:lnTo>
                    <a:pt x="2" y="174"/>
                  </a:lnTo>
                  <a:lnTo>
                    <a:pt x="0" y="202"/>
                  </a:lnTo>
                  <a:lnTo>
                    <a:pt x="4" y="230"/>
                  </a:lnTo>
                  <a:lnTo>
                    <a:pt x="18" y="256"/>
                  </a:lnTo>
                  <a:lnTo>
                    <a:pt x="39" y="274"/>
                  </a:lnTo>
                  <a:lnTo>
                    <a:pt x="67" y="286"/>
                  </a:lnTo>
                  <a:lnTo>
                    <a:pt x="62" y="318"/>
                  </a:lnTo>
                  <a:lnTo>
                    <a:pt x="64" y="348"/>
                  </a:lnTo>
                  <a:lnTo>
                    <a:pt x="71" y="379"/>
                  </a:lnTo>
                  <a:lnTo>
                    <a:pt x="83" y="409"/>
                  </a:lnTo>
                  <a:lnTo>
                    <a:pt x="97" y="434"/>
                  </a:lnTo>
                  <a:lnTo>
                    <a:pt x="115" y="455"/>
                  </a:lnTo>
                  <a:lnTo>
                    <a:pt x="139" y="471"/>
                  </a:lnTo>
                  <a:lnTo>
                    <a:pt x="164" y="483"/>
                  </a:lnTo>
                  <a:lnTo>
                    <a:pt x="192" y="488"/>
                  </a:lnTo>
                  <a:lnTo>
                    <a:pt x="183" y="559"/>
                  </a:lnTo>
                  <a:lnTo>
                    <a:pt x="206" y="576"/>
                  </a:lnTo>
                  <a:lnTo>
                    <a:pt x="234" y="587"/>
                  </a:lnTo>
                  <a:lnTo>
                    <a:pt x="262" y="590"/>
                  </a:lnTo>
                  <a:lnTo>
                    <a:pt x="292" y="587"/>
                  </a:lnTo>
                  <a:lnTo>
                    <a:pt x="320" y="578"/>
                  </a:lnTo>
                  <a:lnTo>
                    <a:pt x="343" y="562"/>
                  </a:lnTo>
                  <a:lnTo>
                    <a:pt x="364" y="541"/>
                  </a:lnTo>
                  <a:lnTo>
                    <a:pt x="359" y="483"/>
                  </a:lnTo>
                  <a:lnTo>
                    <a:pt x="401" y="460"/>
                  </a:lnTo>
                  <a:lnTo>
                    <a:pt x="436" y="430"/>
                  </a:lnTo>
                  <a:lnTo>
                    <a:pt x="468" y="395"/>
                  </a:lnTo>
                  <a:lnTo>
                    <a:pt x="491" y="355"/>
                  </a:lnTo>
                  <a:lnTo>
                    <a:pt x="528" y="360"/>
                  </a:lnTo>
                  <a:lnTo>
                    <a:pt x="561" y="353"/>
                  </a:lnTo>
                  <a:lnTo>
                    <a:pt x="593" y="341"/>
                  </a:lnTo>
                  <a:lnTo>
                    <a:pt x="623" y="321"/>
                  </a:lnTo>
                  <a:lnTo>
                    <a:pt x="644" y="293"/>
                  </a:lnTo>
                  <a:lnTo>
                    <a:pt x="661" y="260"/>
                  </a:lnTo>
                  <a:lnTo>
                    <a:pt x="667" y="228"/>
                  </a:lnTo>
                  <a:lnTo>
                    <a:pt x="674" y="200"/>
                  </a:lnTo>
                  <a:lnTo>
                    <a:pt x="674" y="174"/>
                  </a:lnTo>
                  <a:lnTo>
                    <a:pt x="665" y="149"/>
                  </a:lnTo>
                  <a:lnTo>
                    <a:pt x="649" y="128"/>
                  </a:lnTo>
                  <a:lnTo>
                    <a:pt x="626" y="112"/>
                  </a:lnTo>
                  <a:lnTo>
                    <a:pt x="598" y="107"/>
                  </a:lnTo>
                  <a:lnTo>
                    <a:pt x="572" y="109"/>
                  </a:lnTo>
                  <a:lnTo>
                    <a:pt x="547" y="121"/>
                  </a:lnTo>
                  <a:lnTo>
                    <a:pt x="528" y="140"/>
                  </a:lnTo>
                  <a:lnTo>
                    <a:pt x="510" y="202"/>
                  </a:lnTo>
                  <a:lnTo>
                    <a:pt x="475" y="202"/>
                  </a:lnTo>
                  <a:lnTo>
                    <a:pt x="482" y="170"/>
                  </a:lnTo>
                  <a:lnTo>
                    <a:pt x="482" y="137"/>
                  </a:lnTo>
                  <a:lnTo>
                    <a:pt x="475" y="105"/>
                  </a:lnTo>
                  <a:lnTo>
                    <a:pt x="475" y="91"/>
                  </a:lnTo>
                  <a:lnTo>
                    <a:pt x="473" y="77"/>
                  </a:lnTo>
                  <a:lnTo>
                    <a:pt x="463" y="65"/>
                  </a:lnTo>
                  <a:lnTo>
                    <a:pt x="449" y="58"/>
                  </a:lnTo>
                  <a:lnTo>
                    <a:pt x="373" y="35"/>
                  </a:lnTo>
                  <a:lnTo>
                    <a:pt x="294" y="17"/>
                  </a:lnTo>
                  <a:lnTo>
                    <a:pt x="213" y="5"/>
                  </a:lnTo>
                  <a:lnTo>
                    <a:pt x="13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60" name="Freeform 344"/>
            <p:cNvSpPr>
              <a:spLocks noChangeAspect="1"/>
            </p:cNvSpPr>
            <p:nvPr/>
          </p:nvSpPr>
          <p:spPr bwMode="auto">
            <a:xfrm rot="-87440">
              <a:off x="5059" y="873"/>
              <a:ext cx="68" cy="56"/>
            </a:xfrm>
            <a:custGeom>
              <a:avLst/>
              <a:gdLst>
                <a:gd name="T0" fmla="*/ 2 w 88"/>
                <a:gd name="T1" fmla="*/ 1 h 109"/>
                <a:gd name="T2" fmla="*/ 2 w 88"/>
                <a:gd name="T3" fmla="*/ 1 h 109"/>
                <a:gd name="T4" fmla="*/ 2 w 88"/>
                <a:gd name="T5" fmla="*/ 0 h 109"/>
                <a:gd name="T6" fmla="*/ 2 w 88"/>
                <a:gd name="T7" fmla="*/ 1 h 109"/>
                <a:gd name="T8" fmla="*/ 2 w 88"/>
                <a:gd name="T9" fmla="*/ 1 h 109"/>
                <a:gd name="T10" fmla="*/ 2 w 88"/>
                <a:gd name="T11" fmla="*/ 1 h 109"/>
                <a:gd name="T12" fmla="*/ 2 w 88"/>
                <a:gd name="T13" fmla="*/ 1 h 109"/>
                <a:gd name="T14" fmla="*/ 2 w 88"/>
                <a:gd name="T15" fmla="*/ 1 h 109"/>
                <a:gd name="T16" fmla="*/ 2 w 88"/>
                <a:gd name="T17" fmla="*/ 1 h 109"/>
                <a:gd name="T18" fmla="*/ 2 w 88"/>
                <a:gd name="T19" fmla="*/ 1 h 109"/>
                <a:gd name="T20" fmla="*/ 2 w 88"/>
                <a:gd name="T21" fmla="*/ 1 h 109"/>
                <a:gd name="T22" fmla="*/ 2 w 88"/>
                <a:gd name="T23" fmla="*/ 1 h 109"/>
                <a:gd name="T24" fmla="*/ 2 w 88"/>
                <a:gd name="T25" fmla="*/ 1 h 109"/>
                <a:gd name="T26" fmla="*/ 0 w 88"/>
                <a:gd name="T27" fmla="*/ 1 h 10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8" h="109">
                  <a:moveTo>
                    <a:pt x="14" y="18"/>
                  </a:moveTo>
                  <a:lnTo>
                    <a:pt x="30" y="4"/>
                  </a:lnTo>
                  <a:lnTo>
                    <a:pt x="46" y="0"/>
                  </a:lnTo>
                  <a:lnTo>
                    <a:pt x="65" y="4"/>
                  </a:lnTo>
                  <a:lnTo>
                    <a:pt x="79" y="16"/>
                  </a:lnTo>
                  <a:lnTo>
                    <a:pt x="88" y="34"/>
                  </a:lnTo>
                  <a:lnTo>
                    <a:pt x="88" y="55"/>
                  </a:lnTo>
                  <a:lnTo>
                    <a:pt x="83" y="76"/>
                  </a:lnTo>
                  <a:lnTo>
                    <a:pt x="72" y="92"/>
                  </a:lnTo>
                  <a:lnTo>
                    <a:pt x="55" y="104"/>
                  </a:lnTo>
                  <a:lnTo>
                    <a:pt x="37" y="109"/>
                  </a:lnTo>
                  <a:lnTo>
                    <a:pt x="21" y="102"/>
                  </a:lnTo>
                  <a:lnTo>
                    <a:pt x="7" y="88"/>
                  </a:lnTo>
                  <a:lnTo>
                    <a:pt x="0" y="6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61" name="Freeform 345"/>
            <p:cNvSpPr>
              <a:spLocks noChangeAspect="1"/>
            </p:cNvSpPr>
            <p:nvPr/>
          </p:nvSpPr>
          <p:spPr bwMode="auto">
            <a:xfrm rot="-87440">
              <a:off x="4656" y="873"/>
              <a:ext cx="29" cy="31"/>
            </a:xfrm>
            <a:custGeom>
              <a:avLst/>
              <a:gdLst>
                <a:gd name="T0" fmla="*/ 2 w 35"/>
                <a:gd name="T1" fmla="*/ 1 h 60"/>
                <a:gd name="T2" fmla="*/ 2 w 35"/>
                <a:gd name="T3" fmla="*/ 0 h 60"/>
                <a:gd name="T4" fmla="*/ 2 w 35"/>
                <a:gd name="T5" fmla="*/ 1 h 60"/>
                <a:gd name="T6" fmla="*/ 2 w 35"/>
                <a:gd name="T7" fmla="*/ 1 h 60"/>
                <a:gd name="T8" fmla="*/ 0 w 35"/>
                <a:gd name="T9" fmla="*/ 1 h 60"/>
                <a:gd name="T10" fmla="*/ 2 w 35"/>
                <a:gd name="T11" fmla="*/ 1 h 60"/>
                <a:gd name="T12" fmla="*/ 2 w 35"/>
                <a:gd name="T13" fmla="*/ 1 h 60"/>
                <a:gd name="T14" fmla="*/ 2 w 35"/>
                <a:gd name="T15" fmla="*/ 1 h 60"/>
                <a:gd name="T16" fmla="*/ 2 w 35"/>
                <a:gd name="T17" fmla="*/ 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60">
                  <a:moveTo>
                    <a:pt x="35" y="2"/>
                  </a:moveTo>
                  <a:lnTo>
                    <a:pt x="23" y="0"/>
                  </a:lnTo>
                  <a:lnTo>
                    <a:pt x="12" y="4"/>
                  </a:lnTo>
                  <a:lnTo>
                    <a:pt x="2" y="14"/>
                  </a:lnTo>
                  <a:lnTo>
                    <a:pt x="0" y="30"/>
                  </a:lnTo>
                  <a:lnTo>
                    <a:pt x="2" y="44"/>
                  </a:lnTo>
                  <a:lnTo>
                    <a:pt x="12" y="55"/>
                  </a:lnTo>
                  <a:lnTo>
                    <a:pt x="23" y="60"/>
                  </a:lnTo>
                  <a:lnTo>
                    <a:pt x="35" y="5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62" name="Freeform 346"/>
            <p:cNvSpPr>
              <a:spLocks noChangeAspect="1"/>
            </p:cNvSpPr>
            <p:nvPr/>
          </p:nvSpPr>
          <p:spPr bwMode="auto">
            <a:xfrm rot="-87440">
              <a:off x="4679" y="852"/>
              <a:ext cx="6" cy="57"/>
            </a:xfrm>
            <a:custGeom>
              <a:avLst/>
              <a:gdLst>
                <a:gd name="T0" fmla="*/ 9565938 w 2"/>
                <a:gd name="T1" fmla="*/ 0 h 98"/>
                <a:gd name="T2" fmla="*/ 9565938 w 2"/>
                <a:gd name="T3" fmla="*/ 1 h 98"/>
                <a:gd name="T4" fmla="*/ 9565938 w 2"/>
                <a:gd name="T5" fmla="*/ 1 h 98"/>
                <a:gd name="T6" fmla="*/ 0 w 2"/>
                <a:gd name="T7" fmla="*/ 1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98">
                  <a:moveTo>
                    <a:pt x="2" y="0"/>
                  </a:moveTo>
                  <a:lnTo>
                    <a:pt x="2" y="33"/>
                  </a:lnTo>
                  <a:lnTo>
                    <a:pt x="2" y="65"/>
                  </a:lnTo>
                  <a:lnTo>
                    <a:pt x="0" y="9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63" name="Freeform 347"/>
            <p:cNvSpPr>
              <a:spLocks noChangeAspect="1"/>
            </p:cNvSpPr>
            <p:nvPr/>
          </p:nvSpPr>
          <p:spPr bwMode="auto">
            <a:xfrm rot="-87440">
              <a:off x="4690" y="888"/>
              <a:ext cx="108" cy="62"/>
            </a:xfrm>
            <a:custGeom>
              <a:avLst/>
              <a:gdLst>
                <a:gd name="T0" fmla="*/ 6 w 134"/>
                <a:gd name="T1" fmla="*/ 0 h 102"/>
                <a:gd name="T2" fmla="*/ 6 w 134"/>
                <a:gd name="T3" fmla="*/ 1 h 102"/>
                <a:gd name="T4" fmla="*/ 4 w 134"/>
                <a:gd name="T5" fmla="*/ 1 h 102"/>
                <a:gd name="T6" fmla="*/ 2 w 134"/>
                <a:gd name="T7" fmla="*/ 1 h 102"/>
                <a:gd name="T8" fmla="*/ 2 w 134"/>
                <a:gd name="T9" fmla="*/ 1 h 102"/>
                <a:gd name="T10" fmla="*/ 2 w 134"/>
                <a:gd name="T11" fmla="*/ 1 h 102"/>
                <a:gd name="T12" fmla="*/ 0 w 134"/>
                <a:gd name="T13" fmla="*/ 1 h 102"/>
                <a:gd name="T14" fmla="*/ 0 w 134"/>
                <a:gd name="T15" fmla="*/ 1 h 102"/>
                <a:gd name="T16" fmla="*/ 2 w 134"/>
                <a:gd name="T17" fmla="*/ 1 h 102"/>
                <a:gd name="T18" fmla="*/ 2 w 134"/>
                <a:gd name="T19" fmla="*/ 1 h 102"/>
                <a:gd name="T20" fmla="*/ 3 w 134"/>
                <a:gd name="T21" fmla="*/ 1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" h="102">
                  <a:moveTo>
                    <a:pt x="134" y="0"/>
                  </a:moveTo>
                  <a:lnTo>
                    <a:pt x="125" y="14"/>
                  </a:lnTo>
                  <a:lnTo>
                    <a:pt x="90" y="12"/>
                  </a:lnTo>
                  <a:lnTo>
                    <a:pt x="53" y="16"/>
                  </a:lnTo>
                  <a:lnTo>
                    <a:pt x="21" y="25"/>
                  </a:lnTo>
                  <a:lnTo>
                    <a:pt x="7" y="32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7" y="72"/>
                  </a:lnTo>
                  <a:lnTo>
                    <a:pt x="21" y="79"/>
                  </a:lnTo>
                  <a:lnTo>
                    <a:pt x="72" y="10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64" name="Freeform 348"/>
            <p:cNvSpPr>
              <a:spLocks noChangeAspect="1"/>
            </p:cNvSpPr>
            <p:nvPr/>
          </p:nvSpPr>
          <p:spPr bwMode="auto">
            <a:xfrm rot="-87440">
              <a:off x="4963" y="785"/>
              <a:ext cx="136" cy="98"/>
            </a:xfrm>
            <a:custGeom>
              <a:avLst/>
              <a:gdLst>
                <a:gd name="T0" fmla="*/ 0 w 169"/>
                <a:gd name="T1" fmla="*/ 0 h 158"/>
                <a:gd name="T2" fmla="*/ 2 w 169"/>
                <a:gd name="T3" fmla="*/ 1 h 158"/>
                <a:gd name="T4" fmla="*/ 2 w 169"/>
                <a:gd name="T5" fmla="*/ 1 h 158"/>
                <a:gd name="T6" fmla="*/ 2 w 169"/>
                <a:gd name="T7" fmla="*/ 1 h 158"/>
                <a:gd name="T8" fmla="*/ 2 w 169"/>
                <a:gd name="T9" fmla="*/ 1 h 158"/>
                <a:gd name="T10" fmla="*/ 2 w 169"/>
                <a:gd name="T11" fmla="*/ 1 h 158"/>
                <a:gd name="T12" fmla="*/ 2 w 169"/>
                <a:gd name="T13" fmla="*/ 1 h 158"/>
                <a:gd name="T14" fmla="*/ 4 w 169"/>
                <a:gd name="T15" fmla="*/ 1 h 158"/>
                <a:gd name="T16" fmla="*/ 4 w 169"/>
                <a:gd name="T17" fmla="*/ 1 h 158"/>
                <a:gd name="T18" fmla="*/ 5 w 169"/>
                <a:gd name="T19" fmla="*/ 1 h 158"/>
                <a:gd name="T20" fmla="*/ 6 w 169"/>
                <a:gd name="T21" fmla="*/ 1 h 158"/>
                <a:gd name="T22" fmla="*/ 6 w 169"/>
                <a:gd name="T23" fmla="*/ 1 h 158"/>
                <a:gd name="T24" fmla="*/ 8 w 169"/>
                <a:gd name="T25" fmla="*/ 1 h 158"/>
                <a:gd name="T26" fmla="*/ 0 w 169"/>
                <a:gd name="T27" fmla="*/ 0 h 1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" h="158">
                  <a:moveTo>
                    <a:pt x="0" y="0"/>
                  </a:moveTo>
                  <a:lnTo>
                    <a:pt x="21" y="7"/>
                  </a:lnTo>
                  <a:lnTo>
                    <a:pt x="37" y="21"/>
                  </a:lnTo>
                  <a:lnTo>
                    <a:pt x="46" y="42"/>
                  </a:lnTo>
                  <a:lnTo>
                    <a:pt x="53" y="77"/>
                  </a:lnTo>
                  <a:lnTo>
                    <a:pt x="53" y="114"/>
                  </a:lnTo>
                  <a:lnTo>
                    <a:pt x="46" y="149"/>
                  </a:lnTo>
                  <a:lnTo>
                    <a:pt x="88" y="158"/>
                  </a:lnTo>
                  <a:lnTo>
                    <a:pt x="92" y="130"/>
                  </a:lnTo>
                  <a:lnTo>
                    <a:pt x="104" y="105"/>
                  </a:lnTo>
                  <a:lnTo>
                    <a:pt x="120" y="82"/>
                  </a:lnTo>
                  <a:lnTo>
                    <a:pt x="143" y="63"/>
                  </a:lnTo>
                  <a:lnTo>
                    <a:pt x="169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65" name="Freeform 349"/>
            <p:cNvSpPr>
              <a:spLocks noChangeAspect="1"/>
            </p:cNvSpPr>
            <p:nvPr/>
          </p:nvSpPr>
          <p:spPr bwMode="auto">
            <a:xfrm flipH="1">
              <a:off x="4849" y="806"/>
              <a:ext cx="142" cy="36"/>
            </a:xfrm>
            <a:custGeom>
              <a:avLst/>
              <a:gdLst>
                <a:gd name="T0" fmla="*/ 53253 w 90"/>
                <a:gd name="T1" fmla="*/ 385 h 26"/>
                <a:gd name="T2" fmla="*/ 34506 w 90"/>
                <a:gd name="T3" fmla="*/ 0 h 26"/>
                <a:gd name="T4" fmla="*/ 16429 w 90"/>
                <a:gd name="T5" fmla="*/ 738 h 26"/>
                <a:gd name="T6" fmla="*/ 0 w 90"/>
                <a:gd name="T7" fmla="*/ 248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26">
                  <a:moveTo>
                    <a:pt x="90" y="4"/>
                  </a:moveTo>
                  <a:lnTo>
                    <a:pt x="58" y="0"/>
                  </a:lnTo>
                  <a:lnTo>
                    <a:pt x="28" y="8"/>
                  </a:lnTo>
                  <a:lnTo>
                    <a:pt x="0" y="26"/>
                  </a:lnTo>
                </a:path>
              </a:pathLst>
            </a:custGeom>
            <a:noFill/>
            <a:ln w="381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66" name="Freeform 350"/>
            <p:cNvSpPr>
              <a:spLocks noChangeAspect="1"/>
            </p:cNvSpPr>
            <p:nvPr/>
          </p:nvSpPr>
          <p:spPr bwMode="auto">
            <a:xfrm flipH="1">
              <a:off x="4679" y="785"/>
              <a:ext cx="91" cy="21"/>
            </a:xfrm>
            <a:custGeom>
              <a:avLst/>
              <a:gdLst>
                <a:gd name="T0" fmla="*/ 0 w 57"/>
                <a:gd name="T1" fmla="*/ 1850 h 14"/>
                <a:gd name="T2" fmla="*/ 16623 w 57"/>
                <a:gd name="T3" fmla="*/ 2397 h 14"/>
                <a:gd name="T4" fmla="*/ 29369 w 57"/>
                <a:gd name="T5" fmla="*/ 4163 h 14"/>
                <a:gd name="T6" fmla="*/ 39674 w 57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4">
                  <a:moveTo>
                    <a:pt x="0" y="6"/>
                  </a:moveTo>
                  <a:lnTo>
                    <a:pt x="24" y="8"/>
                  </a:lnTo>
                  <a:lnTo>
                    <a:pt x="42" y="14"/>
                  </a:lnTo>
                  <a:lnTo>
                    <a:pt x="57" y="0"/>
                  </a:lnTo>
                </a:path>
              </a:pathLst>
            </a:custGeom>
            <a:noFill/>
            <a:ln w="381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67" name="Freeform 351"/>
            <p:cNvSpPr>
              <a:spLocks noChangeAspect="1"/>
            </p:cNvSpPr>
            <p:nvPr/>
          </p:nvSpPr>
          <p:spPr bwMode="auto">
            <a:xfrm rot="-87440">
              <a:off x="4872" y="852"/>
              <a:ext cx="91" cy="31"/>
            </a:xfrm>
            <a:custGeom>
              <a:avLst/>
              <a:gdLst>
                <a:gd name="T0" fmla="*/ 9 w 109"/>
                <a:gd name="T1" fmla="*/ 14 h 33"/>
                <a:gd name="T2" fmla="*/ 7 w 109"/>
                <a:gd name="T3" fmla="*/ 8 h 33"/>
                <a:gd name="T4" fmla="*/ 5 w 109"/>
                <a:gd name="T5" fmla="*/ 5 h 33"/>
                <a:gd name="T6" fmla="*/ 3 w 109"/>
                <a:gd name="T7" fmla="*/ 0 h 33"/>
                <a:gd name="T8" fmla="*/ 0 w 109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33">
                  <a:moveTo>
                    <a:pt x="109" y="33"/>
                  </a:moveTo>
                  <a:lnTo>
                    <a:pt x="86" y="16"/>
                  </a:lnTo>
                  <a:lnTo>
                    <a:pt x="58" y="5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68" name="Freeform 352"/>
            <p:cNvSpPr>
              <a:spLocks noChangeAspect="1"/>
            </p:cNvSpPr>
            <p:nvPr/>
          </p:nvSpPr>
          <p:spPr bwMode="auto">
            <a:xfrm rot="-87440">
              <a:off x="4724" y="852"/>
              <a:ext cx="74" cy="16"/>
            </a:xfrm>
            <a:custGeom>
              <a:avLst/>
              <a:gdLst>
                <a:gd name="T0" fmla="*/ 8 w 88"/>
                <a:gd name="T1" fmla="*/ 1 h 27"/>
                <a:gd name="T2" fmla="*/ 6 w 88"/>
                <a:gd name="T3" fmla="*/ 0 h 27"/>
                <a:gd name="T4" fmla="*/ 3 w 88"/>
                <a:gd name="T5" fmla="*/ 1 h 27"/>
                <a:gd name="T6" fmla="*/ 3 w 88"/>
                <a:gd name="T7" fmla="*/ 1 h 27"/>
                <a:gd name="T8" fmla="*/ 0 w 88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7">
                  <a:moveTo>
                    <a:pt x="88" y="4"/>
                  </a:moveTo>
                  <a:lnTo>
                    <a:pt x="65" y="0"/>
                  </a:lnTo>
                  <a:lnTo>
                    <a:pt x="42" y="4"/>
                  </a:lnTo>
                  <a:lnTo>
                    <a:pt x="19" y="14"/>
                  </a:lnTo>
                  <a:lnTo>
                    <a:pt x="0" y="2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69" name="Freeform 353"/>
            <p:cNvSpPr>
              <a:spLocks noChangeAspect="1"/>
            </p:cNvSpPr>
            <p:nvPr/>
          </p:nvSpPr>
          <p:spPr bwMode="auto">
            <a:xfrm rot="-87440">
              <a:off x="4798" y="1063"/>
              <a:ext cx="23" cy="83"/>
            </a:xfrm>
            <a:custGeom>
              <a:avLst/>
              <a:gdLst>
                <a:gd name="T0" fmla="*/ 0 w 41"/>
                <a:gd name="T1" fmla="*/ 0 h 118"/>
                <a:gd name="T2" fmla="*/ 0 w 41"/>
                <a:gd name="T3" fmla="*/ 1 h 118"/>
                <a:gd name="T4" fmla="*/ 1 w 41"/>
                <a:gd name="T5" fmla="*/ 1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18">
                  <a:moveTo>
                    <a:pt x="0" y="0"/>
                  </a:moveTo>
                  <a:lnTo>
                    <a:pt x="0" y="118"/>
                  </a:lnTo>
                  <a:lnTo>
                    <a:pt x="41" y="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70" name="Freeform 354"/>
            <p:cNvSpPr>
              <a:spLocks noChangeAspect="1"/>
            </p:cNvSpPr>
            <p:nvPr/>
          </p:nvSpPr>
          <p:spPr bwMode="auto">
            <a:xfrm rot="-87440">
              <a:off x="4707" y="1182"/>
              <a:ext cx="34" cy="41"/>
            </a:xfrm>
            <a:custGeom>
              <a:avLst/>
              <a:gdLst>
                <a:gd name="T0" fmla="*/ 21 w 35"/>
                <a:gd name="T1" fmla="*/ 0 h 60"/>
                <a:gd name="T2" fmla="*/ 17 w 35"/>
                <a:gd name="T3" fmla="*/ 1 h 60"/>
                <a:gd name="T4" fmla="*/ 7 w 35"/>
                <a:gd name="T5" fmla="*/ 1 h 60"/>
                <a:gd name="T6" fmla="*/ 0 w 35"/>
                <a:gd name="T7" fmla="*/ 1 h 60"/>
                <a:gd name="T8" fmla="*/ 0 w 35"/>
                <a:gd name="T9" fmla="*/ 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0">
                  <a:moveTo>
                    <a:pt x="35" y="0"/>
                  </a:moveTo>
                  <a:lnTo>
                    <a:pt x="18" y="9"/>
                  </a:lnTo>
                  <a:lnTo>
                    <a:pt x="7" y="23"/>
                  </a:lnTo>
                  <a:lnTo>
                    <a:pt x="0" y="39"/>
                  </a:lnTo>
                  <a:lnTo>
                    <a:pt x="0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71" name="Freeform 355"/>
            <p:cNvSpPr>
              <a:spLocks noChangeAspect="1"/>
            </p:cNvSpPr>
            <p:nvPr/>
          </p:nvSpPr>
          <p:spPr bwMode="auto">
            <a:xfrm rot="-87440">
              <a:off x="4622" y="1270"/>
              <a:ext cx="449" cy="278"/>
            </a:xfrm>
            <a:custGeom>
              <a:avLst/>
              <a:gdLst>
                <a:gd name="T0" fmla="*/ 5 w 577"/>
                <a:gd name="T1" fmla="*/ 1 h 480"/>
                <a:gd name="T2" fmla="*/ 5 w 577"/>
                <a:gd name="T3" fmla="*/ 1 h 480"/>
                <a:gd name="T4" fmla="*/ 4 w 577"/>
                <a:gd name="T5" fmla="*/ 1 h 480"/>
                <a:gd name="T6" fmla="*/ 4 w 577"/>
                <a:gd name="T7" fmla="*/ 1 h 480"/>
                <a:gd name="T8" fmla="*/ 3 w 577"/>
                <a:gd name="T9" fmla="*/ 0 h 480"/>
                <a:gd name="T10" fmla="*/ 2 w 577"/>
                <a:gd name="T11" fmla="*/ 1 h 480"/>
                <a:gd name="T12" fmla="*/ 2 w 577"/>
                <a:gd name="T13" fmla="*/ 1 h 480"/>
                <a:gd name="T14" fmla="*/ 2 w 577"/>
                <a:gd name="T15" fmla="*/ 1 h 480"/>
                <a:gd name="T16" fmla="*/ 0 w 577"/>
                <a:gd name="T17" fmla="*/ 1 h 480"/>
                <a:gd name="T18" fmla="*/ 2 w 577"/>
                <a:gd name="T19" fmla="*/ 1 h 480"/>
                <a:gd name="T20" fmla="*/ 2 w 577"/>
                <a:gd name="T21" fmla="*/ 1 h 480"/>
                <a:gd name="T22" fmla="*/ 2 w 577"/>
                <a:gd name="T23" fmla="*/ 1 h 480"/>
                <a:gd name="T24" fmla="*/ 2 w 577"/>
                <a:gd name="T25" fmla="*/ 1 h 480"/>
                <a:gd name="T26" fmla="*/ 3 w 577"/>
                <a:gd name="T27" fmla="*/ 1 h 480"/>
                <a:gd name="T28" fmla="*/ 4 w 577"/>
                <a:gd name="T29" fmla="*/ 1 h 480"/>
                <a:gd name="T30" fmla="*/ 5 w 577"/>
                <a:gd name="T31" fmla="*/ 1 h 480"/>
                <a:gd name="T32" fmla="*/ 7 w 577"/>
                <a:gd name="T33" fmla="*/ 1 h 480"/>
                <a:gd name="T34" fmla="*/ 7 w 577"/>
                <a:gd name="T35" fmla="*/ 1 h 480"/>
                <a:gd name="T36" fmla="*/ 9 w 577"/>
                <a:gd name="T37" fmla="*/ 1 h 480"/>
                <a:gd name="T38" fmla="*/ 11 w 577"/>
                <a:gd name="T39" fmla="*/ 1 h 480"/>
                <a:gd name="T40" fmla="*/ 12 w 577"/>
                <a:gd name="T41" fmla="*/ 1 h 480"/>
                <a:gd name="T42" fmla="*/ 14 w 577"/>
                <a:gd name="T43" fmla="*/ 1 h 480"/>
                <a:gd name="T44" fmla="*/ 15 w 577"/>
                <a:gd name="T45" fmla="*/ 1 h 480"/>
                <a:gd name="T46" fmla="*/ 16 w 577"/>
                <a:gd name="T47" fmla="*/ 1 h 480"/>
                <a:gd name="T48" fmla="*/ 18 w 577"/>
                <a:gd name="T49" fmla="*/ 1 h 480"/>
                <a:gd name="T50" fmla="*/ 18 w 577"/>
                <a:gd name="T51" fmla="*/ 1 h 480"/>
                <a:gd name="T52" fmla="*/ 16 w 577"/>
                <a:gd name="T53" fmla="*/ 1 h 480"/>
                <a:gd name="T54" fmla="*/ 16 w 577"/>
                <a:gd name="T55" fmla="*/ 1 h 480"/>
                <a:gd name="T56" fmla="*/ 18 w 577"/>
                <a:gd name="T57" fmla="*/ 1 h 480"/>
                <a:gd name="T58" fmla="*/ 16 w 577"/>
                <a:gd name="T59" fmla="*/ 1 h 4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77" h="480">
                  <a:moveTo>
                    <a:pt x="185" y="105"/>
                  </a:moveTo>
                  <a:lnTo>
                    <a:pt x="167" y="74"/>
                  </a:lnTo>
                  <a:lnTo>
                    <a:pt x="155" y="40"/>
                  </a:lnTo>
                  <a:lnTo>
                    <a:pt x="148" y="5"/>
                  </a:lnTo>
                  <a:lnTo>
                    <a:pt x="116" y="0"/>
                  </a:lnTo>
                  <a:lnTo>
                    <a:pt x="83" y="5"/>
                  </a:lnTo>
                  <a:lnTo>
                    <a:pt x="53" y="14"/>
                  </a:lnTo>
                  <a:lnTo>
                    <a:pt x="25" y="30"/>
                  </a:lnTo>
                  <a:lnTo>
                    <a:pt x="0" y="51"/>
                  </a:lnTo>
                  <a:lnTo>
                    <a:pt x="16" y="170"/>
                  </a:lnTo>
                  <a:lnTo>
                    <a:pt x="37" y="285"/>
                  </a:lnTo>
                  <a:lnTo>
                    <a:pt x="65" y="401"/>
                  </a:lnTo>
                  <a:lnTo>
                    <a:pt x="86" y="429"/>
                  </a:lnTo>
                  <a:lnTo>
                    <a:pt x="111" y="450"/>
                  </a:lnTo>
                  <a:lnTo>
                    <a:pt x="144" y="469"/>
                  </a:lnTo>
                  <a:lnTo>
                    <a:pt x="176" y="478"/>
                  </a:lnTo>
                  <a:lnTo>
                    <a:pt x="211" y="480"/>
                  </a:lnTo>
                  <a:lnTo>
                    <a:pt x="262" y="466"/>
                  </a:lnTo>
                  <a:lnTo>
                    <a:pt x="313" y="443"/>
                  </a:lnTo>
                  <a:lnTo>
                    <a:pt x="359" y="418"/>
                  </a:lnTo>
                  <a:lnTo>
                    <a:pt x="403" y="383"/>
                  </a:lnTo>
                  <a:lnTo>
                    <a:pt x="457" y="337"/>
                  </a:lnTo>
                  <a:lnTo>
                    <a:pt x="508" y="283"/>
                  </a:lnTo>
                  <a:lnTo>
                    <a:pt x="554" y="225"/>
                  </a:lnTo>
                  <a:lnTo>
                    <a:pt x="577" y="225"/>
                  </a:lnTo>
                  <a:lnTo>
                    <a:pt x="573" y="237"/>
                  </a:lnTo>
                  <a:lnTo>
                    <a:pt x="563" y="241"/>
                  </a:lnTo>
                  <a:lnTo>
                    <a:pt x="554" y="244"/>
                  </a:lnTo>
                  <a:lnTo>
                    <a:pt x="568" y="260"/>
                  </a:lnTo>
                  <a:lnTo>
                    <a:pt x="526" y="2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72" name="Freeform 356"/>
            <p:cNvSpPr>
              <a:spLocks noChangeAspect="1"/>
            </p:cNvSpPr>
            <p:nvPr/>
          </p:nvSpPr>
          <p:spPr bwMode="auto">
            <a:xfrm rot="-87440">
              <a:off x="4736" y="1414"/>
              <a:ext cx="34" cy="47"/>
            </a:xfrm>
            <a:custGeom>
              <a:avLst/>
              <a:gdLst>
                <a:gd name="T0" fmla="*/ 1 w 53"/>
                <a:gd name="T1" fmla="*/ 0 h 62"/>
                <a:gd name="T2" fmla="*/ 1 w 53"/>
                <a:gd name="T3" fmla="*/ 2 h 62"/>
                <a:gd name="T4" fmla="*/ 1 w 53"/>
                <a:gd name="T5" fmla="*/ 2 h 62"/>
                <a:gd name="T6" fmla="*/ 1 w 53"/>
                <a:gd name="T7" fmla="*/ 2 h 62"/>
                <a:gd name="T8" fmla="*/ 0 w 53"/>
                <a:gd name="T9" fmla="*/ 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53" y="0"/>
                  </a:moveTo>
                  <a:lnTo>
                    <a:pt x="32" y="9"/>
                  </a:lnTo>
                  <a:lnTo>
                    <a:pt x="18" y="23"/>
                  </a:lnTo>
                  <a:lnTo>
                    <a:pt x="7" y="41"/>
                  </a:lnTo>
                  <a:lnTo>
                    <a:pt x="0" y="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73" name="Freeform 357"/>
            <p:cNvSpPr>
              <a:spLocks noChangeAspect="1"/>
            </p:cNvSpPr>
            <p:nvPr/>
          </p:nvSpPr>
          <p:spPr bwMode="auto">
            <a:xfrm rot="-87440">
              <a:off x="4770" y="1425"/>
              <a:ext cx="28" cy="30"/>
            </a:xfrm>
            <a:custGeom>
              <a:avLst/>
              <a:gdLst>
                <a:gd name="T0" fmla="*/ 1 w 39"/>
                <a:gd name="T1" fmla="*/ 0 h 53"/>
                <a:gd name="T2" fmla="*/ 1 w 39"/>
                <a:gd name="T3" fmla="*/ 1 h 53"/>
                <a:gd name="T4" fmla="*/ 1 w 39"/>
                <a:gd name="T5" fmla="*/ 1 h 53"/>
                <a:gd name="T6" fmla="*/ 1 w 39"/>
                <a:gd name="T7" fmla="*/ 1 h 53"/>
                <a:gd name="T8" fmla="*/ 0 w 39"/>
                <a:gd name="T9" fmla="*/ 1 h 53"/>
                <a:gd name="T10" fmla="*/ 1 w 39"/>
                <a:gd name="T11" fmla="*/ 1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3">
                  <a:moveTo>
                    <a:pt x="39" y="0"/>
                  </a:moveTo>
                  <a:lnTo>
                    <a:pt x="23" y="2"/>
                  </a:lnTo>
                  <a:lnTo>
                    <a:pt x="9" y="9"/>
                  </a:lnTo>
                  <a:lnTo>
                    <a:pt x="2" y="21"/>
                  </a:lnTo>
                  <a:lnTo>
                    <a:pt x="0" y="37"/>
                  </a:lnTo>
                  <a:lnTo>
                    <a:pt x="4" y="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74" name="Freeform 358"/>
            <p:cNvSpPr>
              <a:spLocks noChangeAspect="1"/>
            </p:cNvSpPr>
            <p:nvPr/>
          </p:nvSpPr>
          <p:spPr bwMode="auto">
            <a:xfrm rot="-87440">
              <a:off x="4798" y="1425"/>
              <a:ext cx="23" cy="30"/>
            </a:xfrm>
            <a:custGeom>
              <a:avLst/>
              <a:gdLst>
                <a:gd name="T0" fmla="*/ 1 w 37"/>
                <a:gd name="T1" fmla="*/ 1 h 41"/>
                <a:gd name="T2" fmla="*/ 1 w 37"/>
                <a:gd name="T3" fmla="*/ 0 h 41"/>
                <a:gd name="T4" fmla="*/ 1 w 37"/>
                <a:gd name="T5" fmla="*/ 1 h 41"/>
                <a:gd name="T6" fmla="*/ 0 w 37"/>
                <a:gd name="T7" fmla="*/ 1 h 41"/>
                <a:gd name="T8" fmla="*/ 0 w 37"/>
                <a:gd name="T9" fmla="*/ 1 h 41"/>
                <a:gd name="T10" fmla="*/ 1 w 37"/>
                <a:gd name="T11" fmla="*/ 1 h 41"/>
                <a:gd name="T12" fmla="*/ 1 w 37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1">
                  <a:moveTo>
                    <a:pt x="37" y="2"/>
                  </a:moveTo>
                  <a:lnTo>
                    <a:pt x="20" y="0"/>
                  </a:lnTo>
                  <a:lnTo>
                    <a:pt x="9" y="2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30"/>
                  </a:lnTo>
                  <a:lnTo>
                    <a:pt x="11" y="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75" name="Freeform 359"/>
            <p:cNvSpPr>
              <a:spLocks noChangeAspect="1"/>
            </p:cNvSpPr>
            <p:nvPr/>
          </p:nvSpPr>
          <p:spPr bwMode="auto">
            <a:xfrm rot="-87440">
              <a:off x="4503" y="1270"/>
              <a:ext cx="45" cy="31"/>
            </a:xfrm>
            <a:custGeom>
              <a:avLst/>
              <a:gdLst>
                <a:gd name="T0" fmla="*/ 5 w 53"/>
                <a:gd name="T1" fmla="*/ 1 h 44"/>
                <a:gd name="T2" fmla="*/ 3 w 53"/>
                <a:gd name="T3" fmla="*/ 1 h 44"/>
                <a:gd name="T4" fmla="*/ 3 w 53"/>
                <a:gd name="T5" fmla="*/ 0 h 44"/>
                <a:gd name="T6" fmla="*/ 3 w 53"/>
                <a:gd name="T7" fmla="*/ 1 h 44"/>
                <a:gd name="T8" fmla="*/ 3 w 53"/>
                <a:gd name="T9" fmla="*/ 1 h 44"/>
                <a:gd name="T10" fmla="*/ 0 w 53"/>
                <a:gd name="T11" fmla="*/ 1 h 44"/>
                <a:gd name="T12" fmla="*/ 2 w 53"/>
                <a:gd name="T13" fmla="*/ 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4">
                  <a:moveTo>
                    <a:pt x="53" y="9"/>
                  </a:moveTo>
                  <a:lnTo>
                    <a:pt x="39" y="2"/>
                  </a:lnTo>
                  <a:lnTo>
                    <a:pt x="23" y="0"/>
                  </a:lnTo>
                  <a:lnTo>
                    <a:pt x="12" y="4"/>
                  </a:lnTo>
                  <a:lnTo>
                    <a:pt x="5" y="14"/>
                  </a:lnTo>
                  <a:lnTo>
                    <a:pt x="0" y="27"/>
                  </a:lnTo>
                  <a:lnTo>
                    <a:pt x="2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76" name="Freeform 360"/>
            <p:cNvSpPr>
              <a:spLocks noChangeAspect="1"/>
            </p:cNvSpPr>
            <p:nvPr/>
          </p:nvSpPr>
          <p:spPr bwMode="auto">
            <a:xfrm rot="-87440">
              <a:off x="4537" y="1270"/>
              <a:ext cx="34" cy="20"/>
            </a:xfrm>
            <a:custGeom>
              <a:avLst/>
              <a:gdLst>
                <a:gd name="T0" fmla="*/ 2 w 42"/>
                <a:gd name="T1" fmla="*/ 3 h 24"/>
                <a:gd name="T2" fmla="*/ 2 w 42"/>
                <a:gd name="T3" fmla="*/ 0 h 24"/>
                <a:gd name="T4" fmla="*/ 2 w 42"/>
                <a:gd name="T5" fmla="*/ 0 h 24"/>
                <a:gd name="T6" fmla="*/ 2 w 42"/>
                <a:gd name="T7" fmla="*/ 3 h 24"/>
                <a:gd name="T8" fmla="*/ 0 w 42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">
                  <a:moveTo>
                    <a:pt x="42" y="7"/>
                  </a:moveTo>
                  <a:lnTo>
                    <a:pt x="28" y="0"/>
                  </a:lnTo>
                  <a:lnTo>
                    <a:pt x="14" y="0"/>
                  </a:lnTo>
                  <a:lnTo>
                    <a:pt x="5" y="10"/>
                  </a:lnTo>
                  <a:lnTo>
                    <a:pt x="0" y="2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77" name="Freeform 361"/>
            <p:cNvSpPr>
              <a:spLocks noChangeAspect="1"/>
            </p:cNvSpPr>
            <p:nvPr/>
          </p:nvSpPr>
          <p:spPr bwMode="auto">
            <a:xfrm rot="-87440">
              <a:off x="4548" y="1290"/>
              <a:ext cx="23" cy="11"/>
            </a:xfrm>
            <a:custGeom>
              <a:avLst/>
              <a:gdLst>
                <a:gd name="T0" fmla="*/ 4 w 26"/>
                <a:gd name="T1" fmla="*/ 0 h 18"/>
                <a:gd name="T2" fmla="*/ 4 w 26"/>
                <a:gd name="T3" fmla="*/ 1 h 18"/>
                <a:gd name="T4" fmla="*/ 0 w 26"/>
                <a:gd name="T5" fmla="*/ 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lnTo>
                    <a:pt x="12" y="7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78" name="Freeform 362"/>
            <p:cNvSpPr>
              <a:spLocks noChangeAspect="1"/>
            </p:cNvSpPr>
            <p:nvPr/>
          </p:nvSpPr>
          <p:spPr bwMode="auto">
            <a:xfrm rot="-87440">
              <a:off x="4690" y="1641"/>
              <a:ext cx="216" cy="62"/>
            </a:xfrm>
            <a:custGeom>
              <a:avLst/>
              <a:gdLst>
                <a:gd name="T0" fmla="*/ 7 w 281"/>
                <a:gd name="T1" fmla="*/ 1 h 104"/>
                <a:gd name="T2" fmla="*/ 6 w 281"/>
                <a:gd name="T3" fmla="*/ 1 h 104"/>
                <a:gd name="T4" fmla="*/ 5 w 281"/>
                <a:gd name="T5" fmla="*/ 1 h 104"/>
                <a:gd name="T6" fmla="*/ 3 w 281"/>
                <a:gd name="T7" fmla="*/ 1 h 104"/>
                <a:gd name="T8" fmla="*/ 2 w 281"/>
                <a:gd name="T9" fmla="*/ 1 h 104"/>
                <a:gd name="T10" fmla="*/ 2 w 281"/>
                <a:gd name="T11" fmla="*/ 1 h 104"/>
                <a:gd name="T12" fmla="*/ 0 w 281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104">
                  <a:moveTo>
                    <a:pt x="281" y="104"/>
                  </a:moveTo>
                  <a:lnTo>
                    <a:pt x="227" y="102"/>
                  </a:lnTo>
                  <a:lnTo>
                    <a:pt x="179" y="95"/>
                  </a:lnTo>
                  <a:lnTo>
                    <a:pt x="130" y="81"/>
                  </a:lnTo>
                  <a:lnTo>
                    <a:pt x="83" y="60"/>
                  </a:lnTo>
                  <a:lnTo>
                    <a:pt x="42" y="3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79" name="Freeform 363"/>
            <p:cNvSpPr>
              <a:spLocks noChangeAspect="1"/>
            </p:cNvSpPr>
            <p:nvPr/>
          </p:nvSpPr>
          <p:spPr bwMode="auto">
            <a:xfrm rot="-87440">
              <a:off x="4736" y="1182"/>
              <a:ext cx="62" cy="129"/>
            </a:xfrm>
            <a:custGeom>
              <a:avLst/>
              <a:gdLst>
                <a:gd name="T0" fmla="*/ 1 w 84"/>
                <a:gd name="T1" fmla="*/ 0 h 199"/>
                <a:gd name="T2" fmla="*/ 1 w 84"/>
                <a:gd name="T3" fmla="*/ 1 h 199"/>
                <a:gd name="T4" fmla="*/ 1 w 84"/>
                <a:gd name="T5" fmla="*/ 1 h 199"/>
                <a:gd name="T6" fmla="*/ 1 w 84"/>
                <a:gd name="T7" fmla="*/ 1 h 199"/>
                <a:gd name="T8" fmla="*/ 1 w 84"/>
                <a:gd name="T9" fmla="*/ 1 h 199"/>
                <a:gd name="T10" fmla="*/ 0 w 84"/>
                <a:gd name="T11" fmla="*/ 1 h 199"/>
                <a:gd name="T12" fmla="*/ 1 w 84"/>
                <a:gd name="T13" fmla="*/ 1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199">
                  <a:moveTo>
                    <a:pt x="84" y="0"/>
                  </a:moveTo>
                  <a:lnTo>
                    <a:pt x="54" y="25"/>
                  </a:lnTo>
                  <a:lnTo>
                    <a:pt x="33" y="55"/>
                  </a:lnTo>
                  <a:lnTo>
                    <a:pt x="14" y="88"/>
                  </a:lnTo>
                  <a:lnTo>
                    <a:pt x="5" y="123"/>
                  </a:lnTo>
                  <a:lnTo>
                    <a:pt x="0" y="160"/>
                  </a:lnTo>
                  <a:lnTo>
                    <a:pt x="3" y="19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80" name="Freeform 364"/>
            <p:cNvSpPr>
              <a:spLocks noChangeAspect="1"/>
            </p:cNvSpPr>
            <p:nvPr/>
          </p:nvSpPr>
          <p:spPr bwMode="auto">
            <a:xfrm rot="-87440">
              <a:off x="4566" y="1445"/>
              <a:ext cx="90" cy="150"/>
            </a:xfrm>
            <a:custGeom>
              <a:avLst/>
              <a:gdLst>
                <a:gd name="T0" fmla="*/ 3 w 116"/>
                <a:gd name="T1" fmla="*/ 0 h 255"/>
                <a:gd name="T2" fmla="*/ 2 w 116"/>
                <a:gd name="T3" fmla="*/ 1 h 255"/>
                <a:gd name="T4" fmla="*/ 2 w 116"/>
                <a:gd name="T5" fmla="*/ 1 h 255"/>
                <a:gd name="T6" fmla="*/ 2 w 116"/>
                <a:gd name="T7" fmla="*/ 1 h 255"/>
                <a:gd name="T8" fmla="*/ 0 w 116"/>
                <a:gd name="T9" fmla="*/ 1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255">
                  <a:moveTo>
                    <a:pt x="116" y="0"/>
                  </a:moveTo>
                  <a:lnTo>
                    <a:pt x="77" y="58"/>
                  </a:lnTo>
                  <a:lnTo>
                    <a:pt x="46" y="121"/>
                  </a:lnTo>
                  <a:lnTo>
                    <a:pt x="19" y="186"/>
                  </a:lnTo>
                  <a:lnTo>
                    <a:pt x="0" y="25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81" name="Freeform 365"/>
            <p:cNvSpPr>
              <a:spLocks noChangeAspect="1"/>
            </p:cNvSpPr>
            <p:nvPr/>
          </p:nvSpPr>
          <p:spPr bwMode="auto">
            <a:xfrm rot="-87440">
              <a:off x="4503" y="1533"/>
              <a:ext cx="45" cy="31"/>
            </a:xfrm>
            <a:custGeom>
              <a:avLst/>
              <a:gdLst>
                <a:gd name="T0" fmla="*/ 0 w 60"/>
                <a:gd name="T1" fmla="*/ 0 h 62"/>
                <a:gd name="T2" fmla="*/ 2 w 60"/>
                <a:gd name="T3" fmla="*/ 1 h 62"/>
                <a:gd name="T4" fmla="*/ 2 w 60"/>
                <a:gd name="T5" fmla="*/ 1 h 62"/>
                <a:gd name="T6" fmla="*/ 2 w 60"/>
                <a:gd name="T7" fmla="*/ 1 h 62"/>
                <a:gd name="T8" fmla="*/ 2 w 60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2">
                  <a:moveTo>
                    <a:pt x="0" y="0"/>
                  </a:moveTo>
                  <a:lnTo>
                    <a:pt x="9" y="23"/>
                  </a:lnTo>
                  <a:lnTo>
                    <a:pt x="21" y="39"/>
                  </a:lnTo>
                  <a:lnTo>
                    <a:pt x="39" y="53"/>
                  </a:lnTo>
                  <a:lnTo>
                    <a:pt x="60" y="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82" name="Freeform 366"/>
            <p:cNvSpPr>
              <a:spLocks noChangeAspect="1"/>
            </p:cNvSpPr>
            <p:nvPr/>
          </p:nvSpPr>
          <p:spPr bwMode="auto">
            <a:xfrm rot="-87440">
              <a:off x="4736" y="1115"/>
              <a:ext cx="62" cy="31"/>
            </a:xfrm>
            <a:custGeom>
              <a:avLst/>
              <a:gdLst>
                <a:gd name="T0" fmla="*/ 0 w 76"/>
                <a:gd name="T1" fmla="*/ 0 h 49"/>
                <a:gd name="T2" fmla="*/ 2 w 76"/>
                <a:gd name="T3" fmla="*/ 1 h 49"/>
                <a:gd name="T4" fmla="*/ 2 w 76"/>
                <a:gd name="T5" fmla="*/ 1 h 49"/>
                <a:gd name="T6" fmla="*/ 2 w 76"/>
                <a:gd name="T7" fmla="*/ 1 h 49"/>
                <a:gd name="T8" fmla="*/ 3 w 76"/>
                <a:gd name="T9" fmla="*/ 1 h 49"/>
                <a:gd name="T10" fmla="*/ 5 w 76"/>
                <a:gd name="T11" fmla="*/ 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9">
                  <a:moveTo>
                    <a:pt x="0" y="0"/>
                  </a:moveTo>
                  <a:lnTo>
                    <a:pt x="9" y="21"/>
                  </a:lnTo>
                  <a:lnTo>
                    <a:pt x="20" y="37"/>
                  </a:lnTo>
                  <a:lnTo>
                    <a:pt x="37" y="47"/>
                  </a:lnTo>
                  <a:lnTo>
                    <a:pt x="55" y="49"/>
                  </a:lnTo>
                  <a:lnTo>
                    <a:pt x="76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83" name="Freeform 367"/>
            <p:cNvSpPr>
              <a:spLocks noChangeAspect="1"/>
            </p:cNvSpPr>
            <p:nvPr/>
          </p:nvSpPr>
          <p:spPr bwMode="auto">
            <a:xfrm rot="-87440">
              <a:off x="4770" y="1239"/>
              <a:ext cx="193" cy="186"/>
            </a:xfrm>
            <a:custGeom>
              <a:avLst/>
              <a:gdLst>
                <a:gd name="T0" fmla="*/ 0 w 253"/>
                <a:gd name="T1" fmla="*/ 1 h 297"/>
                <a:gd name="T2" fmla="*/ 2 w 253"/>
                <a:gd name="T3" fmla="*/ 1 h 297"/>
                <a:gd name="T4" fmla="*/ 2 w 253"/>
                <a:gd name="T5" fmla="*/ 1 h 297"/>
                <a:gd name="T6" fmla="*/ 2 w 253"/>
                <a:gd name="T7" fmla="*/ 1 h 297"/>
                <a:gd name="T8" fmla="*/ 2 w 253"/>
                <a:gd name="T9" fmla="*/ 1 h 297"/>
                <a:gd name="T10" fmla="*/ 3 w 253"/>
                <a:gd name="T11" fmla="*/ 1 h 297"/>
                <a:gd name="T12" fmla="*/ 3 w 253"/>
                <a:gd name="T13" fmla="*/ 1 h 297"/>
                <a:gd name="T14" fmla="*/ 4 w 253"/>
                <a:gd name="T15" fmla="*/ 0 h 297"/>
                <a:gd name="T16" fmla="*/ 4 w 253"/>
                <a:gd name="T17" fmla="*/ 1 h 297"/>
                <a:gd name="T18" fmla="*/ 4 w 253"/>
                <a:gd name="T19" fmla="*/ 1 h 297"/>
                <a:gd name="T20" fmla="*/ 4 w 253"/>
                <a:gd name="T21" fmla="*/ 1 h 297"/>
                <a:gd name="T22" fmla="*/ 4 w 253"/>
                <a:gd name="T23" fmla="*/ 1 h 297"/>
                <a:gd name="T24" fmla="*/ 4 w 253"/>
                <a:gd name="T25" fmla="*/ 1 h 297"/>
                <a:gd name="T26" fmla="*/ 3 w 253"/>
                <a:gd name="T27" fmla="*/ 1 h 297"/>
                <a:gd name="T28" fmla="*/ 2 w 253"/>
                <a:gd name="T29" fmla="*/ 1 h 297"/>
                <a:gd name="T30" fmla="*/ 3 w 253"/>
                <a:gd name="T31" fmla="*/ 1 h 297"/>
                <a:gd name="T32" fmla="*/ 4 w 253"/>
                <a:gd name="T33" fmla="*/ 1 h 297"/>
                <a:gd name="T34" fmla="*/ 5 w 253"/>
                <a:gd name="T35" fmla="*/ 1 h 297"/>
                <a:gd name="T36" fmla="*/ 5 w 253"/>
                <a:gd name="T37" fmla="*/ 1 h 297"/>
                <a:gd name="T38" fmla="*/ 5 w 253"/>
                <a:gd name="T39" fmla="*/ 1 h 297"/>
                <a:gd name="T40" fmla="*/ 6 w 253"/>
                <a:gd name="T41" fmla="*/ 1 h 297"/>
                <a:gd name="T42" fmla="*/ 6 w 253"/>
                <a:gd name="T43" fmla="*/ 1 h 297"/>
                <a:gd name="T44" fmla="*/ 5 w 253"/>
                <a:gd name="T45" fmla="*/ 1 h 297"/>
                <a:gd name="T46" fmla="*/ 5 w 253"/>
                <a:gd name="T47" fmla="*/ 1 h 297"/>
                <a:gd name="T48" fmla="*/ 5 w 253"/>
                <a:gd name="T49" fmla="*/ 1 h 297"/>
                <a:gd name="T50" fmla="*/ 4 w 253"/>
                <a:gd name="T51" fmla="*/ 1 h 297"/>
                <a:gd name="T52" fmla="*/ 3 w 253"/>
                <a:gd name="T53" fmla="*/ 1 h 297"/>
                <a:gd name="T54" fmla="*/ 4 w 253"/>
                <a:gd name="T55" fmla="*/ 1 h 297"/>
                <a:gd name="T56" fmla="*/ 5 w 253"/>
                <a:gd name="T57" fmla="*/ 1 h 297"/>
                <a:gd name="T58" fmla="*/ 5 w 253"/>
                <a:gd name="T59" fmla="*/ 1 h 297"/>
                <a:gd name="T60" fmla="*/ 5 w 253"/>
                <a:gd name="T61" fmla="*/ 1 h 297"/>
                <a:gd name="T62" fmla="*/ 5 w 253"/>
                <a:gd name="T63" fmla="*/ 1 h 297"/>
                <a:gd name="T64" fmla="*/ 5 w 253"/>
                <a:gd name="T65" fmla="*/ 1 h 297"/>
                <a:gd name="T66" fmla="*/ 4 w 253"/>
                <a:gd name="T67" fmla="*/ 1 h 297"/>
                <a:gd name="T68" fmla="*/ 4 w 253"/>
                <a:gd name="T69" fmla="*/ 1 h 297"/>
                <a:gd name="T70" fmla="*/ 4 w 253"/>
                <a:gd name="T71" fmla="*/ 1 h 297"/>
                <a:gd name="T72" fmla="*/ 3 w 253"/>
                <a:gd name="T73" fmla="*/ 1 h 297"/>
                <a:gd name="T74" fmla="*/ 2 w 253"/>
                <a:gd name="T75" fmla="*/ 1 h 297"/>
                <a:gd name="T76" fmla="*/ 3 w 253"/>
                <a:gd name="T77" fmla="*/ 1 h 297"/>
                <a:gd name="T78" fmla="*/ 4 w 253"/>
                <a:gd name="T79" fmla="*/ 1 h 297"/>
                <a:gd name="T80" fmla="*/ 4 w 253"/>
                <a:gd name="T81" fmla="*/ 1 h 297"/>
                <a:gd name="T82" fmla="*/ 4 w 253"/>
                <a:gd name="T83" fmla="*/ 1 h 297"/>
                <a:gd name="T84" fmla="*/ 4 w 253"/>
                <a:gd name="T85" fmla="*/ 1 h 297"/>
                <a:gd name="T86" fmla="*/ 3 w 253"/>
                <a:gd name="T87" fmla="*/ 1 h 297"/>
                <a:gd name="T88" fmla="*/ 3 w 253"/>
                <a:gd name="T89" fmla="*/ 1 h 297"/>
                <a:gd name="T90" fmla="*/ 3 w 253"/>
                <a:gd name="T91" fmla="*/ 1 h 297"/>
                <a:gd name="T92" fmla="*/ 2 w 253"/>
                <a:gd name="T93" fmla="*/ 1 h 297"/>
                <a:gd name="T94" fmla="*/ 2 w 253"/>
                <a:gd name="T95" fmla="*/ 1 h 297"/>
                <a:gd name="T96" fmla="*/ 2 w 253"/>
                <a:gd name="T97" fmla="*/ 1 h 297"/>
                <a:gd name="T98" fmla="*/ 3 w 253"/>
                <a:gd name="T99" fmla="*/ 1 h 297"/>
                <a:gd name="T100" fmla="*/ 3 w 253"/>
                <a:gd name="T101" fmla="*/ 1 h 297"/>
                <a:gd name="T102" fmla="*/ 3 w 253"/>
                <a:gd name="T103" fmla="*/ 1 h 297"/>
                <a:gd name="T104" fmla="*/ 2 w 253"/>
                <a:gd name="T105" fmla="*/ 1 h 297"/>
                <a:gd name="T106" fmla="*/ 2 w 253"/>
                <a:gd name="T107" fmla="*/ 1 h 297"/>
                <a:gd name="T108" fmla="*/ 2 w 253"/>
                <a:gd name="T109" fmla="*/ 1 h 297"/>
                <a:gd name="T110" fmla="*/ 2 w 253"/>
                <a:gd name="T111" fmla="*/ 1 h 297"/>
                <a:gd name="T112" fmla="*/ 2 w 253"/>
                <a:gd name="T113" fmla="*/ 1 h 297"/>
                <a:gd name="T114" fmla="*/ 2 w 253"/>
                <a:gd name="T115" fmla="*/ 1 h 297"/>
                <a:gd name="T116" fmla="*/ 2 w 253"/>
                <a:gd name="T117" fmla="*/ 1 h 297"/>
                <a:gd name="T118" fmla="*/ 0 w 253"/>
                <a:gd name="T119" fmla="*/ 1 h 2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53" h="297">
                  <a:moveTo>
                    <a:pt x="0" y="132"/>
                  </a:moveTo>
                  <a:lnTo>
                    <a:pt x="18" y="100"/>
                  </a:lnTo>
                  <a:lnTo>
                    <a:pt x="44" y="70"/>
                  </a:lnTo>
                  <a:lnTo>
                    <a:pt x="74" y="44"/>
                  </a:lnTo>
                  <a:lnTo>
                    <a:pt x="109" y="28"/>
                  </a:lnTo>
                  <a:lnTo>
                    <a:pt x="125" y="14"/>
                  </a:lnTo>
                  <a:lnTo>
                    <a:pt x="144" y="5"/>
                  </a:lnTo>
                  <a:lnTo>
                    <a:pt x="164" y="0"/>
                  </a:lnTo>
                  <a:lnTo>
                    <a:pt x="185" y="5"/>
                  </a:lnTo>
                  <a:lnTo>
                    <a:pt x="188" y="16"/>
                  </a:lnTo>
                  <a:lnTo>
                    <a:pt x="185" y="28"/>
                  </a:lnTo>
                  <a:lnTo>
                    <a:pt x="176" y="35"/>
                  </a:lnTo>
                  <a:lnTo>
                    <a:pt x="151" y="28"/>
                  </a:lnTo>
                  <a:lnTo>
                    <a:pt x="123" y="28"/>
                  </a:lnTo>
                  <a:lnTo>
                    <a:pt x="97" y="35"/>
                  </a:lnTo>
                  <a:lnTo>
                    <a:pt x="130" y="30"/>
                  </a:lnTo>
                  <a:lnTo>
                    <a:pt x="162" y="30"/>
                  </a:lnTo>
                  <a:lnTo>
                    <a:pt x="195" y="42"/>
                  </a:lnTo>
                  <a:lnTo>
                    <a:pt x="222" y="58"/>
                  </a:lnTo>
                  <a:lnTo>
                    <a:pt x="246" y="81"/>
                  </a:lnTo>
                  <a:lnTo>
                    <a:pt x="253" y="95"/>
                  </a:lnTo>
                  <a:lnTo>
                    <a:pt x="250" y="111"/>
                  </a:lnTo>
                  <a:lnTo>
                    <a:pt x="241" y="125"/>
                  </a:lnTo>
                  <a:lnTo>
                    <a:pt x="227" y="135"/>
                  </a:lnTo>
                  <a:lnTo>
                    <a:pt x="211" y="132"/>
                  </a:lnTo>
                  <a:lnTo>
                    <a:pt x="174" y="104"/>
                  </a:lnTo>
                  <a:lnTo>
                    <a:pt x="132" y="81"/>
                  </a:lnTo>
                  <a:lnTo>
                    <a:pt x="183" y="114"/>
                  </a:lnTo>
                  <a:lnTo>
                    <a:pt x="227" y="151"/>
                  </a:lnTo>
                  <a:lnTo>
                    <a:pt x="229" y="167"/>
                  </a:lnTo>
                  <a:lnTo>
                    <a:pt x="225" y="183"/>
                  </a:lnTo>
                  <a:lnTo>
                    <a:pt x="215" y="195"/>
                  </a:lnTo>
                  <a:lnTo>
                    <a:pt x="199" y="202"/>
                  </a:lnTo>
                  <a:lnTo>
                    <a:pt x="183" y="202"/>
                  </a:lnTo>
                  <a:lnTo>
                    <a:pt x="169" y="197"/>
                  </a:lnTo>
                  <a:lnTo>
                    <a:pt x="146" y="169"/>
                  </a:lnTo>
                  <a:lnTo>
                    <a:pt x="120" y="146"/>
                  </a:lnTo>
                  <a:lnTo>
                    <a:pt x="90" y="125"/>
                  </a:lnTo>
                  <a:lnTo>
                    <a:pt x="134" y="162"/>
                  </a:lnTo>
                  <a:lnTo>
                    <a:pt x="176" y="204"/>
                  </a:lnTo>
                  <a:lnTo>
                    <a:pt x="176" y="218"/>
                  </a:lnTo>
                  <a:lnTo>
                    <a:pt x="171" y="234"/>
                  </a:lnTo>
                  <a:lnTo>
                    <a:pt x="160" y="246"/>
                  </a:lnTo>
                  <a:lnTo>
                    <a:pt x="144" y="251"/>
                  </a:lnTo>
                  <a:lnTo>
                    <a:pt x="130" y="248"/>
                  </a:lnTo>
                  <a:lnTo>
                    <a:pt x="116" y="239"/>
                  </a:lnTo>
                  <a:lnTo>
                    <a:pt x="90" y="211"/>
                  </a:lnTo>
                  <a:lnTo>
                    <a:pt x="62" y="186"/>
                  </a:lnTo>
                  <a:lnTo>
                    <a:pt x="97" y="218"/>
                  </a:lnTo>
                  <a:lnTo>
                    <a:pt x="125" y="255"/>
                  </a:lnTo>
                  <a:lnTo>
                    <a:pt x="125" y="271"/>
                  </a:lnTo>
                  <a:lnTo>
                    <a:pt x="118" y="285"/>
                  </a:lnTo>
                  <a:lnTo>
                    <a:pt x="104" y="292"/>
                  </a:lnTo>
                  <a:lnTo>
                    <a:pt x="90" y="297"/>
                  </a:lnTo>
                  <a:lnTo>
                    <a:pt x="74" y="292"/>
                  </a:lnTo>
                  <a:lnTo>
                    <a:pt x="62" y="283"/>
                  </a:lnTo>
                  <a:lnTo>
                    <a:pt x="37" y="251"/>
                  </a:lnTo>
                  <a:lnTo>
                    <a:pt x="18" y="213"/>
                  </a:lnTo>
                  <a:lnTo>
                    <a:pt x="4" y="17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84" name="Freeform 368"/>
            <p:cNvSpPr>
              <a:spLocks noChangeAspect="1"/>
            </p:cNvSpPr>
            <p:nvPr/>
          </p:nvSpPr>
          <p:spPr bwMode="auto">
            <a:xfrm rot="-87440">
              <a:off x="4566" y="1223"/>
              <a:ext cx="175" cy="78"/>
            </a:xfrm>
            <a:custGeom>
              <a:avLst/>
              <a:gdLst>
                <a:gd name="T0" fmla="*/ 9 w 220"/>
                <a:gd name="T1" fmla="*/ 1 h 137"/>
                <a:gd name="T2" fmla="*/ 9 w 220"/>
                <a:gd name="T3" fmla="*/ 1 h 137"/>
                <a:gd name="T4" fmla="*/ 9 w 220"/>
                <a:gd name="T5" fmla="*/ 1 h 137"/>
                <a:gd name="T6" fmla="*/ 9 w 220"/>
                <a:gd name="T7" fmla="*/ 1 h 137"/>
                <a:gd name="T8" fmla="*/ 9 w 220"/>
                <a:gd name="T9" fmla="*/ 1 h 137"/>
                <a:gd name="T10" fmla="*/ 8 w 220"/>
                <a:gd name="T11" fmla="*/ 1 h 137"/>
                <a:gd name="T12" fmla="*/ 9 w 220"/>
                <a:gd name="T13" fmla="*/ 1 h 137"/>
                <a:gd name="T14" fmla="*/ 8 w 220"/>
                <a:gd name="T15" fmla="*/ 1 h 137"/>
                <a:gd name="T16" fmla="*/ 6 w 220"/>
                <a:gd name="T17" fmla="*/ 1 h 137"/>
                <a:gd name="T18" fmla="*/ 6 w 220"/>
                <a:gd name="T19" fmla="*/ 0 h 137"/>
                <a:gd name="T20" fmla="*/ 4 w 220"/>
                <a:gd name="T21" fmla="*/ 1 h 137"/>
                <a:gd name="T22" fmla="*/ 3 w 220"/>
                <a:gd name="T23" fmla="*/ 1 h 137"/>
                <a:gd name="T24" fmla="*/ 2 w 220"/>
                <a:gd name="T25" fmla="*/ 1 h 137"/>
                <a:gd name="T26" fmla="*/ 2 w 220"/>
                <a:gd name="T27" fmla="*/ 1 h 137"/>
                <a:gd name="T28" fmla="*/ 0 w 220"/>
                <a:gd name="T29" fmla="*/ 1 h 137"/>
                <a:gd name="T30" fmla="*/ 2 w 220"/>
                <a:gd name="T31" fmla="*/ 1 h 137"/>
                <a:gd name="T32" fmla="*/ 2 w 220"/>
                <a:gd name="T33" fmla="*/ 1 h 137"/>
                <a:gd name="T34" fmla="*/ 2 w 220"/>
                <a:gd name="T35" fmla="*/ 1 h 137"/>
                <a:gd name="T36" fmla="*/ 4 w 220"/>
                <a:gd name="T37" fmla="*/ 1 h 137"/>
                <a:gd name="T38" fmla="*/ 5 w 220"/>
                <a:gd name="T39" fmla="*/ 1 h 137"/>
                <a:gd name="T40" fmla="*/ 6 w 220"/>
                <a:gd name="T41" fmla="*/ 1 h 137"/>
                <a:gd name="T42" fmla="*/ 7 w 220"/>
                <a:gd name="T43" fmla="*/ 1 h 137"/>
                <a:gd name="T44" fmla="*/ 9 w 220"/>
                <a:gd name="T45" fmla="*/ 1 h 1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0" h="137">
                  <a:moveTo>
                    <a:pt x="211" y="91"/>
                  </a:moveTo>
                  <a:lnTo>
                    <a:pt x="218" y="75"/>
                  </a:lnTo>
                  <a:lnTo>
                    <a:pt x="220" y="56"/>
                  </a:lnTo>
                  <a:lnTo>
                    <a:pt x="213" y="40"/>
                  </a:lnTo>
                  <a:lnTo>
                    <a:pt x="204" y="24"/>
                  </a:lnTo>
                  <a:lnTo>
                    <a:pt x="190" y="14"/>
                  </a:lnTo>
                  <a:lnTo>
                    <a:pt x="199" y="49"/>
                  </a:lnTo>
                  <a:lnTo>
                    <a:pt x="190" y="14"/>
                  </a:lnTo>
                  <a:lnTo>
                    <a:pt x="157" y="3"/>
                  </a:lnTo>
                  <a:lnTo>
                    <a:pt x="127" y="0"/>
                  </a:lnTo>
                  <a:lnTo>
                    <a:pt x="95" y="5"/>
                  </a:lnTo>
                  <a:lnTo>
                    <a:pt x="64" y="14"/>
                  </a:lnTo>
                  <a:lnTo>
                    <a:pt x="39" y="33"/>
                  </a:lnTo>
                  <a:lnTo>
                    <a:pt x="16" y="56"/>
                  </a:lnTo>
                  <a:lnTo>
                    <a:pt x="0" y="84"/>
                  </a:lnTo>
                  <a:lnTo>
                    <a:pt x="13" y="107"/>
                  </a:lnTo>
                  <a:lnTo>
                    <a:pt x="34" y="126"/>
                  </a:lnTo>
                  <a:lnTo>
                    <a:pt x="60" y="137"/>
                  </a:lnTo>
                  <a:lnTo>
                    <a:pt x="83" y="114"/>
                  </a:lnTo>
                  <a:lnTo>
                    <a:pt x="113" y="98"/>
                  </a:lnTo>
                  <a:lnTo>
                    <a:pt x="143" y="88"/>
                  </a:lnTo>
                  <a:lnTo>
                    <a:pt x="176" y="86"/>
                  </a:lnTo>
                  <a:lnTo>
                    <a:pt x="211" y="91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85" name="Freeform 370"/>
            <p:cNvSpPr>
              <a:spLocks/>
            </p:cNvSpPr>
            <p:nvPr/>
          </p:nvSpPr>
          <p:spPr bwMode="auto">
            <a:xfrm flipH="1">
              <a:off x="4594" y="718"/>
              <a:ext cx="369" cy="72"/>
            </a:xfrm>
            <a:custGeom>
              <a:avLst/>
              <a:gdLst>
                <a:gd name="T0" fmla="*/ 0 w 37"/>
                <a:gd name="T1" fmla="*/ 2147483646 h 8"/>
                <a:gd name="T2" fmla="*/ 2147483646 w 37"/>
                <a:gd name="T3" fmla="*/ 2147483646 h 8"/>
                <a:gd name="T4" fmla="*/ 2147483646 w 37"/>
                <a:gd name="T5" fmla="*/ 2147483646 h 8"/>
                <a:gd name="T6" fmla="*/ 2147483646 w 37"/>
                <a:gd name="T7" fmla="*/ 0 h 8"/>
                <a:gd name="T8" fmla="*/ 2147483646 w 37"/>
                <a:gd name="T9" fmla="*/ 2147483646 h 8"/>
                <a:gd name="T10" fmla="*/ 2147483646 w 37"/>
                <a:gd name="T11" fmla="*/ 2147483646 h 8"/>
                <a:gd name="T12" fmla="*/ 2147483646 w 37"/>
                <a:gd name="T13" fmla="*/ 2147483646 h 8"/>
                <a:gd name="T14" fmla="*/ 2147483646 w 37"/>
                <a:gd name="T15" fmla="*/ 2147483646 h 8"/>
                <a:gd name="T16" fmla="*/ 2147483646 w 37"/>
                <a:gd name="T17" fmla="*/ 2147483646 h 8"/>
                <a:gd name="T18" fmla="*/ 2147483646 w 37"/>
                <a:gd name="T19" fmla="*/ 2147483646 h 8"/>
                <a:gd name="T20" fmla="*/ 2147483646 w 37"/>
                <a:gd name="T21" fmla="*/ 2147483646 h 8"/>
                <a:gd name="T22" fmla="*/ 2147483646 w 37"/>
                <a:gd name="T23" fmla="*/ 2147483646 h 8"/>
                <a:gd name="T24" fmla="*/ 0 w 37"/>
                <a:gd name="T25" fmla="*/ 2147483646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8">
                  <a:moveTo>
                    <a:pt x="0" y="7"/>
                  </a:moveTo>
                  <a:lnTo>
                    <a:pt x="6" y="3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7" y="1"/>
                  </a:lnTo>
                  <a:lnTo>
                    <a:pt x="33" y="4"/>
                  </a:lnTo>
                  <a:lnTo>
                    <a:pt x="37" y="6"/>
                  </a:lnTo>
                  <a:lnTo>
                    <a:pt x="36" y="8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12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86" name="Freeform 371"/>
            <p:cNvSpPr>
              <a:spLocks/>
            </p:cNvSpPr>
            <p:nvPr/>
          </p:nvSpPr>
          <p:spPr bwMode="auto">
            <a:xfrm flipH="1">
              <a:off x="4600" y="764"/>
              <a:ext cx="85" cy="42"/>
            </a:xfrm>
            <a:custGeom>
              <a:avLst/>
              <a:gdLst>
                <a:gd name="T0" fmla="*/ 2147483646 w 8"/>
                <a:gd name="T1" fmla="*/ 2147483646 h 4"/>
                <a:gd name="T2" fmla="*/ 2147483646 w 8"/>
                <a:gd name="T3" fmla="*/ 0 h 4"/>
                <a:gd name="T4" fmla="*/ 0 w 8"/>
                <a:gd name="T5" fmla="*/ 0 h 4"/>
                <a:gd name="T6" fmla="*/ 2147483646 w 8"/>
                <a:gd name="T7" fmla="*/ 2147483646 h 4"/>
                <a:gd name="T8" fmla="*/ 2147483646 w 8"/>
                <a:gd name="T9" fmla="*/ 2147483646 h 4"/>
                <a:gd name="T10" fmla="*/ 2147483646 w 8"/>
                <a:gd name="T11" fmla="*/ 2147483646 h 4"/>
                <a:gd name="T12" fmla="*/ 2147483646 w 8"/>
                <a:gd name="T13" fmla="*/ 2147483646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">
                  <a:moveTo>
                    <a:pt x="8" y="2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87" name="Freeform 372"/>
            <p:cNvSpPr>
              <a:spLocks/>
            </p:cNvSpPr>
            <p:nvPr/>
          </p:nvSpPr>
          <p:spPr bwMode="auto">
            <a:xfrm flipH="1">
              <a:off x="4622" y="1063"/>
              <a:ext cx="505" cy="475"/>
            </a:xfrm>
            <a:custGeom>
              <a:avLst/>
              <a:gdLst>
                <a:gd name="T0" fmla="*/ 2147483646 w 51"/>
                <a:gd name="T1" fmla="*/ 0 h 49"/>
                <a:gd name="T2" fmla="*/ 2147483646 w 51"/>
                <a:gd name="T3" fmla="*/ 2147483646 h 49"/>
                <a:gd name="T4" fmla="*/ 2147483646 w 51"/>
                <a:gd name="T5" fmla="*/ 2147483646 h 49"/>
                <a:gd name="T6" fmla="*/ 2147483646 w 51"/>
                <a:gd name="T7" fmla="*/ 2147483646 h 49"/>
                <a:gd name="T8" fmla="*/ 2147483646 w 51"/>
                <a:gd name="T9" fmla="*/ 2147483646 h 49"/>
                <a:gd name="T10" fmla="*/ 0 w 51"/>
                <a:gd name="T11" fmla="*/ 2147483646 h 49"/>
                <a:gd name="T12" fmla="*/ 0 w 51"/>
                <a:gd name="T13" fmla="*/ 2147483646 h 49"/>
                <a:gd name="T14" fmla="*/ 2147483646 w 51"/>
                <a:gd name="T15" fmla="*/ 2147483646 h 49"/>
                <a:gd name="T16" fmla="*/ 2147483646 w 51"/>
                <a:gd name="T17" fmla="*/ 2147483646 h 49"/>
                <a:gd name="T18" fmla="*/ 2147483646 w 51"/>
                <a:gd name="T19" fmla="*/ 2147483646 h 49"/>
                <a:gd name="T20" fmla="*/ 2147483646 w 51"/>
                <a:gd name="T21" fmla="*/ 2147483646 h 49"/>
                <a:gd name="T22" fmla="*/ 2147483646 w 51"/>
                <a:gd name="T23" fmla="*/ 2147483646 h 49"/>
                <a:gd name="T24" fmla="*/ 2147483646 w 51"/>
                <a:gd name="T25" fmla="*/ 2147483646 h 49"/>
                <a:gd name="T26" fmla="*/ 2147483646 w 51"/>
                <a:gd name="T27" fmla="*/ 2147483646 h 49"/>
                <a:gd name="T28" fmla="*/ 2147483646 w 51"/>
                <a:gd name="T29" fmla="*/ 2147483646 h 49"/>
                <a:gd name="T30" fmla="*/ 2147483646 w 51"/>
                <a:gd name="T31" fmla="*/ 2147483646 h 49"/>
                <a:gd name="T32" fmla="*/ 2147483646 w 51"/>
                <a:gd name="T33" fmla="*/ 2147483646 h 49"/>
                <a:gd name="T34" fmla="*/ 2147483646 w 51"/>
                <a:gd name="T35" fmla="*/ 2147483646 h 49"/>
                <a:gd name="T36" fmla="*/ 2147483646 w 51"/>
                <a:gd name="T37" fmla="*/ 2147483646 h 49"/>
                <a:gd name="T38" fmla="*/ 2147483646 w 51"/>
                <a:gd name="T39" fmla="*/ 2147483646 h 49"/>
                <a:gd name="T40" fmla="*/ 2147483646 w 51"/>
                <a:gd name="T41" fmla="*/ 2147483646 h 49"/>
                <a:gd name="T42" fmla="*/ 2147483646 w 51"/>
                <a:gd name="T43" fmla="*/ 2147483646 h 49"/>
                <a:gd name="T44" fmla="*/ 2147483646 w 51"/>
                <a:gd name="T45" fmla="*/ 2147483646 h 49"/>
                <a:gd name="T46" fmla="*/ 2147483646 w 51"/>
                <a:gd name="T47" fmla="*/ 2147483646 h 49"/>
                <a:gd name="T48" fmla="*/ 2147483646 w 51"/>
                <a:gd name="T49" fmla="*/ 2147483646 h 49"/>
                <a:gd name="T50" fmla="*/ 2147483646 w 51"/>
                <a:gd name="T51" fmla="*/ 2147483646 h 49"/>
                <a:gd name="T52" fmla="*/ 2147483646 w 51"/>
                <a:gd name="T53" fmla="*/ 2147483646 h 49"/>
                <a:gd name="T54" fmla="*/ 2147483646 w 51"/>
                <a:gd name="T55" fmla="*/ 2147483646 h 49"/>
                <a:gd name="T56" fmla="*/ 2147483646 w 51"/>
                <a:gd name="T57" fmla="*/ 2147483646 h 49"/>
                <a:gd name="T58" fmla="*/ 2147483646 w 51"/>
                <a:gd name="T59" fmla="*/ 2147483646 h 49"/>
                <a:gd name="T60" fmla="*/ 2147483646 w 51"/>
                <a:gd name="T61" fmla="*/ 2147483646 h 49"/>
                <a:gd name="T62" fmla="*/ 2147483646 w 51"/>
                <a:gd name="T63" fmla="*/ 2147483646 h 49"/>
                <a:gd name="T64" fmla="*/ 2147483646 w 51"/>
                <a:gd name="T65" fmla="*/ 0 h 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49">
                  <a:moveTo>
                    <a:pt x="15" y="0"/>
                  </a:moveTo>
                  <a:lnTo>
                    <a:pt x="15" y="4"/>
                  </a:lnTo>
                  <a:lnTo>
                    <a:pt x="11" y="6"/>
                  </a:lnTo>
                  <a:lnTo>
                    <a:pt x="4" y="11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8" y="34"/>
                  </a:lnTo>
                  <a:lnTo>
                    <a:pt x="18" y="42"/>
                  </a:lnTo>
                  <a:lnTo>
                    <a:pt x="28" y="47"/>
                  </a:lnTo>
                  <a:lnTo>
                    <a:pt x="34" y="49"/>
                  </a:lnTo>
                  <a:lnTo>
                    <a:pt x="39" y="49"/>
                  </a:lnTo>
                  <a:lnTo>
                    <a:pt x="46" y="45"/>
                  </a:lnTo>
                  <a:lnTo>
                    <a:pt x="47" y="40"/>
                  </a:lnTo>
                  <a:lnTo>
                    <a:pt x="51" y="24"/>
                  </a:lnTo>
                  <a:lnTo>
                    <a:pt x="48" y="22"/>
                  </a:lnTo>
                  <a:lnTo>
                    <a:pt x="45" y="30"/>
                  </a:lnTo>
                  <a:lnTo>
                    <a:pt x="42" y="41"/>
                  </a:lnTo>
                  <a:lnTo>
                    <a:pt x="39" y="44"/>
                  </a:lnTo>
                  <a:lnTo>
                    <a:pt x="35" y="45"/>
                  </a:lnTo>
                  <a:lnTo>
                    <a:pt x="30" y="43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7" y="15"/>
                  </a:lnTo>
                  <a:lnTo>
                    <a:pt x="10" y="13"/>
                  </a:lnTo>
                  <a:lnTo>
                    <a:pt x="18" y="6"/>
                  </a:lnTo>
                  <a:lnTo>
                    <a:pt x="25" y="8"/>
                  </a:lnTo>
                  <a:lnTo>
                    <a:pt x="33" y="9"/>
                  </a:lnTo>
                  <a:lnTo>
                    <a:pt x="30" y="2"/>
                  </a:lnTo>
                  <a:lnTo>
                    <a:pt x="24" y="2"/>
                  </a:lnTo>
                  <a:lnTo>
                    <a:pt x="20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88" name="Freeform 373"/>
            <p:cNvSpPr>
              <a:spLocks/>
            </p:cNvSpPr>
            <p:nvPr/>
          </p:nvSpPr>
          <p:spPr bwMode="auto">
            <a:xfrm flipH="1">
              <a:off x="4719" y="1063"/>
              <a:ext cx="79" cy="8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147483646 h 8"/>
                <a:gd name="T4" fmla="*/ 2147483646 w 8"/>
                <a:gd name="T5" fmla="*/ 2147483646 h 8"/>
                <a:gd name="T6" fmla="*/ 2147483646 w 8"/>
                <a:gd name="T7" fmla="*/ 2147483646 h 8"/>
                <a:gd name="T8" fmla="*/ 2147483646 w 8"/>
                <a:gd name="T9" fmla="*/ 2147483646 h 8"/>
                <a:gd name="T10" fmla="*/ 2147483646 w 8"/>
                <a:gd name="T11" fmla="*/ 0 h 8"/>
                <a:gd name="T12" fmla="*/ 0 w 8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7"/>
                  </a:lnTo>
                  <a:lnTo>
                    <a:pt x="4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5589" name="Freeform 375"/>
            <p:cNvSpPr>
              <a:spLocks/>
            </p:cNvSpPr>
            <p:nvPr/>
          </p:nvSpPr>
          <p:spPr bwMode="auto">
            <a:xfrm flipH="1">
              <a:off x="4719" y="960"/>
              <a:ext cx="187" cy="330"/>
            </a:xfrm>
            <a:custGeom>
              <a:avLst/>
              <a:gdLst>
                <a:gd name="T0" fmla="*/ 0 w 159"/>
                <a:gd name="T1" fmla="*/ 2 h 107"/>
                <a:gd name="T2" fmla="*/ 1004 w 159"/>
                <a:gd name="T3" fmla="*/ 2 h 107"/>
                <a:gd name="T4" fmla="*/ 1544 w 159"/>
                <a:gd name="T5" fmla="*/ 2 h 107"/>
                <a:gd name="T6" fmla="*/ 1066 w 159"/>
                <a:gd name="T7" fmla="*/ 3 h 107"/>
                <a:gd name="T8" fmla="*/ 497 w 159"/>
                <a:gd name="T9" fmla="*/ 3 h 107"/>
                <a:gd name="T10" fmla="*/ 0 w 159"/>
                <a:gd name="T11" fmla="*/ 2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107">
                  <a:moveTo>
                    <a:pt x="0" y="48"/>
                  </a:moveTo>
                  <a:cubicBezTo>
                    <a:pt x="3" y="0"/>
                    <a:pt x="57" y="71"/>
                    <a:pt x="104" y="46"/>
                  </a:cubicBezTo>
                  <a:cubicBezTo>
                    <a:pt x="151" y="56"/>
                    <a:pt x="143" y="16"/>
                    <a:pt x="159" y="55"/>
                  </a:cubicBezTo>
                  <a:cubicBezTo>
                    <a:pt x="146" y="87"/>
                    <a:pt x="138" y="81"/>
                    <a:pt x="110" y="105"/>
                  </a:cubicBezTo>
                  <a:cubicBezTo>
                    <a:pt x="100" y="102"/>
                    <a:pt x="60" y="107"/>
                    <a:pt x="51" y="103"/>
                  </a:cubicBezTo>
                  <a:cubicBezTo>
                    <a:pt x="40" y="99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</p:grpSp>
      <p:sp>
        <p:nvSpPr>
          <p:cNvPr id="65545" name="AutoShape 376"/>
          <p:cNvSpPr>
            <a:spLocks noChangeArrowheads="1"/>
          </p:cNvSpPr>
          <p:nvPr/>
        </p:nvSpPr>
        <p:spPr bwMode="auto">
          <a:xfrm>
            <a:off x="1600200" y="76200"/>
            <a:ext cx="22098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目標設定</a:t>
            </a:r>
          </a:p>
        </p:txBody>
      </p:sp>
      <p:sp>
        <p:nvSpPr>
          <p:cNvPr id="218489" name="AutoShape 377"/>
          <p:cNvSpPr>
            <a:spLocks noChangeArrowheads="1"/>
          </p:cNvSpPr>
          <p:nvPr/>
        </p:nvSpPr>
        <p:spPr bwMode="auto">
          <a:xfrm>
            <a:off x="1981200" y="3048000"/>
            <a:ext cx="3581400" cy="914400"/>
          </a:xfrm>
          <a:prstGeom prst="ribbon2">
            <a:avLst>
              <a:gd name="adj1" fmla="val 12500"/>
              <a:gd name="adj2" fmla="val 70139"/>
            </a:avLst>
          </a:prstGeom>
          <a:solidFill>
            <a:srgbClr val="FFFFCC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4800" b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ea typeface="HGS創英角ﾎﾟｯﾌﾟ体" pitchFamily="50" charset="-128"/>
              </a:rPr>
              <a:t>何を</a:t>
            </a:r>
          </a:p>
        </p:txBody>
      </p:sp>
      <p:sp>
        <p:nvSpPr>
          <p:cNvPr id="218490" name="AutoShape 378"/>
          <p:cNvSpPr>
            <a:spLocks noChangeArrowheads="1"/>
          </p:cNvSpPr>
          <p:nvPr/>
        </p:nvSpPr>
        <p:spPr bwMode="auto">
          <a:xfrm>
            <a:off x="1981200" y="4343400"/>
            <a:ext cx="3657600" cy="914400"/>
          </a:xfrm>
          <a:prstGeom prst="ribbon2">
            <a:avLst>
              <a:gd name="adj1" fmla="val 12500"/>
              <a:gd name="adj2" fmla="val 70139"/>
            </a:avLst>
          </a:prstGeom>
          <a:solidFill>
            <a:srgbClr val="FFFFCC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4800" b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ea typeface="HGS創英角ﾎﾟｯﾌﾟ体" pitchFamily="50" charset="-128"/>
              </a:rPr>
              <a:t>いつまで</a:t>
            </a:r>
          </a:p>
        </p:txBody>
      </p:sp>
      <p:sp>
        <p:nvSpPr>
          <p:cNvPr id="218491" name="AutoShape 379"/>
          <p:cNvSpPr>
            <a:spLocks noChangeArrowheads="1"/>
          </p:cNvSpPr>
          <p:nvPr/>
        </p:nvSpPr>
        <p:spPr bwMode="auto">
          <a:xfrm>
            <a:off x="1981200" y="5638800"/>
            <a:ext cx="3657600" cy="990600"/>
          </a:xfrm>
          <a:prstGeom prst="ribbon2">
            <a:avLst>
              <a:gd name="adj1" fmla="val 12500"/>
              <a:gd name="adj2" fmla="val 70139"/>
            </a:avLst>
          </a:prstGeom>
          <a:solidFill>
            <a:srgbClr val="FFFFCC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4800" b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ea typeface="HGS創英角ﾎﾟｯﾌﾟ体" pitchFamily="50" charset="-128"/>
              </a:rPr>
              <a:t>どうする</a:t>
            </a:r>
          </a:p>
        </p:txBody>
      </p:sp>
      <p:sp>
        <p:nvSpPr>
          <p:cNvPr id="65549" name="AutoShape 380"/>
          <p:cNvSpPr>
            <a:spLocks noChangeArrowheads="1"/>
          </p:cNvSpPr>
          <p:nvPr/>
        </p:nvSpPr>
        <p:spPr bwMode="auto">
          <a:xfrm>
            <a:off x="5867400" y="2971800"/>
            <a:ext cx="4419600" cy="1066800"/>
          </a:xfrm>
          <a:prstGeom prst="flowChartAlternateProcess">
            <a:avLst/>
          </a:prstGeom>
          <a:solidFill>
            <a:srgbClr val="36FC0E"/>
          </a:solidFill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4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＃６穴の穴径大を</a:t>
            </a:r>
          </a:p>
        </p:txBody>
      </p:sp>
      <p:sp>
        <p:nvSpPr>
          <p:cNvPr id="65550" name="AutoShape 381"/>
          <p:cNvSpPr>
            <a:spLocks noChangeArrowheads="1"/>
          </p:cNvSpPr>
          <p:nvPr/>
        </p:nvSpPr>
        <p:spPr bwMode="auto">
          <a:xfrm>
            <a:off x="5867400" y="4267200"/>
            <a:ext cx="4419600" cy="1066800"/>
          </a:xfrm>
          <a:prstGeom prst="flowChartAlternateProcess">
            <a:avLst/>
          </a:prstGeom>
          <a:solidFill>
            <a:srgbClr val="36FC0E"/>
          </a:solidFill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48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１１月末までに</a:t>
            </a:r>
          </a:p>
        </p:txBody>
      </p:sp>
      <p:sp>
        <p:nvSpPr>
          <p:cNvPr id="65551" name="AutoShape 382"/>
          <p:cNvSpPr>
            <a:spLocks noChangeArrowheads="1"/>
          </p:cNvSpPr>
          <p:nvPr/>
        </p:nvSpPr>
        <p:spPr bwMode="auto">
          <a:xfrm>
            <a:off x="5867400" y="5638800"/>
            <a:ext cx="4419600" cy="1066800"/>
          </a:xfrm>
          <a:prstGeom prst="flowChartAlternateProcess">
            <a:avLst/>
          </a:prstGeom>
          <a:solidFill>
            <a:srgbClr val="36FC0E"/>
          </a:solidFill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6000" b="0">
                <a:solidFill>
                  <a:srgbClr val="FF0000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ゼロ</a:t>
            </a:r>
            <a:r>
              <a:rPr lang="ja-JP" altLang="en-US" sz="48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にする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Line 2"/>
          <p:cNvSpPr>
            <a:spLocks noChangeShapeType="1"/>
          </p:cNvSpPr>
          <p:nvPr/>
        </p:nvSpPr>
        <p:spPr bwMode="auto">
          <a:xfrm flipV="1">
            <a:off x="5486400" y="1981200"/>
            <a:ext cx="1219200" cy="0"/>
          </a:xfrm>
          <a:prstGeom prst="line">
            <a:avLst/>
          </a:prstGeom>
          <a:noFill/>
          <a:ln w="101600">
            <a:solidFill>
              <a:srgbClr val="33CCCC"/>
            </a:solidFill>
            <a:prstDash val="sysDot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7587" name="Line 3"/>
          <p:cNvSpPr>
            <a:spLocks noChangeShapeType="1"/>
          </p:cNvSpPr>
          <p:nvPr/>
        </p:nvSpPr>
        <p:spPr bwMode="auto">
          <a:xfrm flipV="1">
            <a:off x="6734176" y="2667000"/>
            <a:ext cx="504825" cy="0"/>
          </a:xfrm>
          <a:prstGeom prst="line">
            <a:avLst/>
          </a:prstGeom>
          <a:noFill/>
          <a:ln w="101600">
            <a:solidFill>
              <a:srgbClr val="33CCCC"/>
            </a:solidFill>
            <a:prstDash val="sysDot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588" name="Line 4"/>
          <p:cNvSpPr>
            <a:spLocks noChangeShapeType="1"/>
          </p:cNvSpPr>
          <p:nvPr/>
        </p:nvSpPr>
        <p:spPr bwMode="auto">
          <a:xfrm flipV="1">
            <a:off x="7248526" y="3352800"/>
            <a:ext cx="1133475" cy="0"/>
          </a:xfrm>
          <a:prstGeom prst="line">
            <a:avLst/>
          </a:prstGeom>
          <a:noFill/>
          <a:ln w="101600">
            <a:solidFill>
              <a:srgbClr val="33CCCC"/>
            </a:solidFill>
            <a:prstDash val="sysDot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589" name="Line 6"/>
          <p:cNvSpPr>
            <a:spLocks noChangeShapeType="1"/>
          </p:cNvSpPr>
          <p:nvPr/>
        </p:nvSpPr>
        <p:spPr bwMode="auto">
          <a:xfrm flipV="1">
            <a:off x="8839200" y="4724400"/>
            <a:ext cx="323850" cy="0"/>
          </a:xfrm>
          <a:prstGeom prst="line">
            <a:avLst/>
          </a:prstGeom>
          <a:noFill/>
          <a:ln w="101600">
            <a:solidFill>
              <a:srgbClr val="33CCCC"/>
            </a:solidFill>
            <a:prstDash val="sysDot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590" name="Line 7"/>
          <p:cNvSpPr>
            <a:spLocks noChangeShapeType="1"/>
          </p:cNvSpPr>
          <p:nvPr/>
        </p:nvSpPr>
        <p:spPr bwMode="auto">
          <a:xfrm flipV="1">
            <a:off x="8839200" y="5486400"/>
            <a:ext cx="323850" cy="0"/>
          </a:xfrm>
          <a:prstGeom prst="line">
            <a:avLst/>
          </a:prstGeom>
          <a:noFill/>
          <a:ln w="101600">
            <a:solidFill>
              <a:srgbClr val="33CCCC"/>
            </a:solidFill>
            <a:prstDash val="sysDot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220168" name="Rectangle 8"/>
          <p:cNvSpPr>
            <a:spLocks noChangeArrowheads="1"/>
          </p:cNvSpPr>
          <p:nvPr/>
        </p:nvSpPr>
        <p:spPr bwMode="auto">
          <a:xfrm>
            <a:off x="1452563" y="1400175"/>
            <a:ext cx="1600201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1800" b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　　　活動手順</a:t>
            </a:r>
          </a:p>
        </p:txBody>
      </p:sp>
      <p:sp>
        <p:nvSpPr>
          <p:cNvPr id="220169" name="Rectangle 9"/>
          <p:cNvSpPr>
            <a:spLocks noChangeArrowheads="1"/>
          </p:cNvSpPr>
          <p:nvPr/>
        </p:nvSpPr>
        <p:spPr bwMode="auto">
          <a:xfrm>
            <a:off x="4374232" y="1366838"/>
            <a:ext cx="8463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2200" b="0" dirty="0">
                <a:solidFill>
                  <a:schemeClr val="tx1"/>
                </a:solidFill>
                <a:latin typeface="HG創英角ｺﾞｼｯｸUB" pitchFamily="49" charset="-128"/>
                <a:ea typeface="HG創英角ｺﾞｼｯｸUB" pitchFamily="49" charset="-128"/>
              </a:rPr>
              <a:t>主担当</a:t>
            </a:r>
            <a:endParaRPr lang="ja-JP" altLang="en-US" sz="2400" b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0170" name="Rectangle 10"/>
          <p:cNvSpPr>
            <a:spLocks noChangeArrowheads="1"/>
          </p:cNvSpPr>
          <p:nvPr/>
        </p:nvSpPr>
        <p:spPr bwMode="auto">
          <a:xfrm>
            <a:off x="5908675" y="1400175"/>
            <a:ext cx="3762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altLang="ja-JP" sz="1800" b="0" dirty="0">
                <a:solidFill>
                  <a:schemeClr val="tx1"/>
                </a:solidFill>
                <a:latin typeface="HGP創英角ﾎﾟｯﾌﾟ体" pitchFamily="50" charset="-128"/>
                <a:ea typeface="HGP創英角ﾎﾟｯﾌﾟ体" pitchFamily="50" charset="-128"/>
              </a:rPr>
              <a:t>9</a:t>
            </a:r>
            <a:r>
              <a:rPr lang="ja-JP" altLang="en-US" sz="1800" b="0" dirty="0">
                <a:solidFill>
                  <a:schemeClr val="tx1"/>
                </a:solidFill>
                <a:latin typeface="HGP創英角ﾎﾟｯﾌﾟ体" pitchFamily="50" charset="-128"/>
                <a:ea typeface="HGP創英角ﾎﾟｯﾌﾟ体" pitchFamily="50" charset="-128"/>
              </a:rPr>
              <a:t>月</a:t>
            </a:r>
            <a:endParaRPr lang="ja-JP" altLang="en-US" sz="2400" b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0171" name="Rectangle 11"/>
          <p:cNvSpPr>
            <a:spLocks noChangeArrowheads="1"/>
          </p:cNvSpPr>
          <p:nvPr/>
        </p:nvSpPr>
        <p:spPr bwMode="auto">
          <a:xfrm>
            <a:off x="7005639" y="1400175"/>
            <a:ext cx="555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1800" b="0" dirty="0">
                <a:solidFill>
                  <a:schemeClr val="tx1"/>
                </a:solidFill>
                <a:latin typeface="HGP創英角ﾎﾟｯﾌﾟ体" pitchFamily="50" charset="-128"/>
                <a:ea typeface="HGP創英角ﾎﾟｯﾌﾟ体" pitchFamily="50" charset="-128"/>
              </a:rPr>
              <a:t>１</a:t>
            </a:r>
            <a:r>
              <a:rPr lang="en-US" altLang="ja-JP" sz="1800" b="0" dirty="0">
                <a:solidFill>
                  <a:schemeClr val="tx1"/>
                </a:solidFill>
                <a:latin typeface="HGP創英角ﾎﾟｯﾌﾟ体" pitchFamily="50" charset="-128"/>
                <a:ea typeface="HGP創英角ﾎﾟｯﾌﾟ体" pitchFamily="50" charset="-128"/>
              </a:rPr>
              <a:t>0</a:t>
            </a:r>
            <a:r>
              <a:rPr lang="ja-JP" altLang="en-US" sz="1800" b="0" dirty="0">
                <a:solidFill>
                  <a:schemeClr val="tx1"/>
                </a:solidFill>
                <a:latin typeface="HGP創英角ﾎﾟｯﾌﾟ体" pitchFamily="50" charset="-128"/>
                <a:ea typeface="HGP創英角ﾎﾟｯﾌﾟ体" pitchFamily="50" charset="-128"/>
              </a:rPr>
              <a:t>月</a:t>
            </a:r>
            <a:endParaRPr lang="ja-JP" altLang="en-US" sz="2400" b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0172" name="Rectangle 12"/>
          <p:cNvSpPr>
            <a:spLocks noChangeArrowheads="1"/>
          </p:cNvSpPr>
          <p:nvPr/>
        </p:nvSpPr>
        <p:spPr bwMode="auto">
          <a:xfrm>
            <a:off x="8440672" y="1400175"/>
            <a:ext cx="555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1800" b="0" dirty="0">
                <a:solidFill>
                  <a:schemeClr val="tx1"/>
                </a:solidFill>
                <a:latin typeface="HGP創英角ﾎﾟｯﾌﾟ体" pitchFamily="50" charset="-128"/>
                <a:ea typeface="HGP創英角ﾎﾟｯﾌﾟ体" pitchFamily="50" charset="-128"/>
              </a:rPr>
              <a:t>１</a:t>
            </a:r>
            <a:r>
              <a:rPr lang="en-US" altLang="ja-JP" sz="1800" b="0" dirty="0">
                <a:solidFill>
                  <a:schemeClr val="tx1"/>
                </a:solidFill>
                <a:latin typeface="HGP創英角ﾎﾟｯﾌﾟ体" pitchFamily="50" charset="-128"/>
                <a:ea typeface="HGP創英角ﾎﾟｯﾌﾟ体" pitchFamily="50" charset="-128"/>
              </a:rPr>
              <a:t>1</a:t>
            </a:r>
            <a:r>
              <a:rPr lang="ja-JP" altLang="en-US" sz="1800" b="0" dirty="0">
                <a:solidFill>
                  <a:schemeClr val="tx1"/>
                </a:solidFill>
                <a:latin typeface="HGP創英角ﾎﾟｯﾌﾟ体" pitchFamily="50" charset="-128"/>
                <a:ea typeface="HGP創英角ﾎﾟｯﾌﾟ体" pitchFamily="50" charset="-128"/>
              </a:rPr>
              <a:t>月</a:t>
            </a:r>
          </a:p>
        </p:txBody>
      </p:sp>
      <p:sp>
        <p:nvSpPr>
          <p:cNvPr id="220173" name="Rectangle 13"/>
          <p:cNvSpPr>
            <a:spLocks noChangeArrowheads="1"/>
          </p:cNvSpPr>
          <p:nvPr/>
        </p:nvSpPr>
        <p:spPr bwMode="auto">
          <a:xfrm>
            <a:off x="9482139" y="1415956"/>
            <a:ext cx="5238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altLang="ja-JP" sz="1800" b="0" dirty="0">
                <a:solidFill>
                  <a:schemeClr val="tx1"/>
                </a:solidFill>
                <a:latin typeface="HGP創英角ﾎﾟｯﾌﾟ体" pitchFamily="50" charset="-128"/>
                <a:ea typeface="HGP創英角ﾎﾟｯﾌﾟ体" pitchFamily="50" charset="-128"/>
              </a:rPr>
              <a:t>12</a:t>
            </a:r>
            <a:r>
              <a:rPr lang="ja-JP" altLang="en-US" sz="1800" b="0" dirty="0">
                <a:solidFill>
                  <a:schemeClr val="tx1"/>
                </a:solidFill>
                <a:latin typeface="HGP創英角ﾎﾟｯﾌﾟ体" pitchFamily="50" charset="-128"/>
                <a:ea typeface="HGP創英角ﾎﾟｯﾌﾟ体" pitchFamily="50" charset="-128"/>
              </a:rPr>
              <a:t>月</a:t>
            </a:r>
          </a:p>
        </p:txBody>
      </p:sp>
      <p:sp>
        <p:nvSpPr>
          <p:cNvPr id="220174" name="Rectangle 14"/>
          <p:cNvSpPr>
            <a:spLocks noChangeArrowheads="1"/>
          </p:cNvSpPr>
          <p:nvPr/>
        </p:nvSpPr>
        <p:spPr bwMode="auto">
          <a:xfrm>
            <a:off x="1452563" y="2089150"/>
            <a:ext cx="1600201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18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　　　現状把握</a:t>
            </a:r>
          </a:p>
        </p:txBody>
      </p:sp>
      <p:sp>
        <p:nvSpPr>
          <p:cNvPr id="220175" name="Rectangle 15"/>
          <p:cNvSpPr>
            <a:spLocks noChangeArrowheads="1"/>
          </p:cNvSpPr>
          <p:nvPr/>
        </p:nvSpPr>
        <p:spPr bwMode="auto">
          <a:xfrm>
            <a:off x="4515298" y="2054225"/>
            <a:ext cx="56425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22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梅田</a:t>
            </a:r>
            <a:endParaRPr lang="ja-JP" altLang="en-US" sz="2400" b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0176" name="Rectangle 16"/>
          <p:cNvSpPr>
            <a:spLocks noChangeArrowheads="1"/>
          </p:cNvSpPr>
          <p:nvPr/>
        </p:nvSpPr>
        <p:spPr bwMode="auto">
          <a:xfrm>
            <a:off x="4516886" y="2741613"/>
            <a:ext cx="56425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22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安井</a:t>
            </a:r>
            <a:endParaRPr lang="ja-JP" altLang="en-US" sz="2400" b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0177" name="Rectangle 17"/>
          <p:cNvSpPr>
            <a:spLocks noChangeArrowheads="1"/>
          </p:cNvSpPr>
          <p:nvPr/>
        </p:nvSpPr>
        <p:spPr bwMode="auto">
          <a:xfrm>
            <a:off x="4566594" y="3430589"/>
            <a:ext cx="4616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18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梅田</a:t>
            </a:r>
          </a:p>
        </p:txBody>
      </p:sp>
      <p:sp>
        <p:nvSpPr>
          <p:cNvPr id="220178" name="Rectangle 18"/>
          <p:cNvSpPr>
            <a:spLocks noChangeArrowheads="1"/>
          </p:cNvSpPr>
          <p:nvPr/>
        </p:nvSpPr>
        <p:spPr bwMode="auto">
          <a:xfrm>
            <a:off x="1524000" y="4114800"/>
            <a:ext cx="1600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18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　　　効果確認</a:t>
            </a:r>
          </a:p>
        </p:txBody>
      </p:sp>
      <p:sp>
        <p:nvSpPr>
          <p:cNvPr id="220179" name="Rectangle 19"/>
          <p:cNvSpPr>
            <a:spLocks noChangeArrowheads="1"/>
          </p:cNvSpPr>
          <p:nvPr/>
        </p:nvSpPr>
        <p:spPr bwMode="auto">
          <a:xfrm>
            <a:off x="4566594" y="4117976"/>
            <a:ext cx="4616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18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伊藤</a:t>
            </a:r>
          </a:p>
        </p:txBody>
      </p:sp>
      <p:sp>
        <p:nvSpPr>
          <p:cNvPr id="220180" name="Rectangle 20"/>
          <p:cNvSpPr>
            <a:spLocks noChangeArrowheads="1"/>
          </p:cNvSpPr>
          <p:nvPr/>
        </p:nvSpPr>
        <p:spPr bwMode="auto">
          <a:xfrm>
            <a:off x="4566594" y="4805364"/>
            <a:ext cx="4616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18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藤坂</a:t>
            </a:r>
          </a:p>
        </p:txBody>
      </p:sp>
      <p:sp>
        <p:nvSpPr>
          <p:cNvPr id="220181" name="Rectangle 21"/>
          <p:cNvSpPr>
            <a:spLocks noChangeArrowheads="1"/>
          </p:cNvSpPr>
          <p:nvPr/>
        </p:nvSpPr>
        <p:spPr bwMode="auto">
          <a:xfrm>
            <a:off x="4566594" y="5494339"/>
            <a:ext cx="4616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18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全員</a:t>
            </a:r>
          </a:p>
        </p:txBody>
      </p:sp>
      <p:sp>
        <p:nvSpPr>
          <p:cNvPr id="220182" name="Rectangle 22"/>
          <p:cNvSpPr>
            <a:spLocks noChangeArrowheads="1"/>
          </p:cNvSpPr>
          <p:nvPr/>
        </p:nvSpPr>
        <p:spPr bwMode="auto">
          <a:xfrm>
            <a:off x="1968500" y="4800600"/>
            <a:ext cx="20574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18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標準化と管理の定着</a:t>
            </a:r>
          </a:p>
        </p:txBody>
      </p:sp>
      <p:sp>
        <p:nvSpPr>
          <p:cNvPr id="220183" name="Rectangle 23"/>
          <p:cNvSpPr>
            <a:spLocks noChangeArrowheads="1"/>
          </p:cNvSpPr>
          <p:nvPr/>
        </p:nvSpPr>
        <p:spPr bwMode="auto">
          <a:xfrm>
            <a:off x="2147888" y="5486400"/>
            <a:ext cx="1371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18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残された課題</a:t>
            </a:r>
          </a:p>
        </p:txBody>
      </p:sp>
      <p:sp>
        <p:nvSpPr>
          <p:cNvPr id="220184" name="Rectangle 24"/>
          <p:cNvSpPr>
            <a:spLocks noChangeArrowheads="1"/>
          </p:cNvSpPr>
          <p:nvPr/>
        </p:nvSpPr>
        <p:spPr bwMode="auto">
          <a:xfrm>
            <a:off x="2396790" y="2798452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18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解析</a:t>
            </a:r>
            <a:endParaRPr lang="ja-JP" altLang="en-US" sz="2400" b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20185" name="Rectangle 25"/>
          <p:cNvSpPr>
            <a:spLocks noChangeArrowheads="1"/>
          </p:cNvSpPr>
          <p:nvPr/>
        </p:nvSpPr>
        <p:spPr bwMode="auto">
          <a:xfrm>
            <a:off x="2382838" y="34290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1800" b="0" dirty="0">
                <a:solidFill>
                  <a:schemeClr val="tx1"/>
                </a:solidFill>
                <a:latin typeface="HG創英角ﾎﾟｯﾌﾟ体" pitchFamily="49" charset="-128"/>
                <a:ea typeface="HG創英角ﾎﾟｯﾌﾟ体" pitchFamily="49" charset="-128"/>
              </a:rPr>
              <a:t>対策</a:t>
            </a:r>
            <a:endParaRPr lang="ja-JP" altLang="en-US" sz="2400" b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67609" name="Line 26"/>
          <p:cNvSpPr>
            <a:spLocks noChangeShapeType="1"/>
          </p:cNvSpPr>
          <p:nvPr/>
        </p:nvSpPr>
        <p:spPr bwMode="auto">
          <a:xfrm flipV="1">
            <a:off x="1752600" y="1143000"/>
            <a:ext cx="1588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10" name="Rectangle 27"/>
          <p:cNvSpPr>
            <a:spLocks noChangeArrowheads="1"/>
          </p:cNvSpPr>
          <p:nvPr/>
        </p:nvSpPr>
        <p:spPr bwMode="auto">
          <a:xfrm>
            <a:off x="1752601" y="1125538"/>
            <a:ext cx="17463" cy="174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11" name="Line 28"/>
          <p:cNvSpPr>
            <a:spLocks noChangeShapeType="1"/>
          </p:cNvSpPr>
          <p:nvPr/>
        </p:nvSpPr>
        <p:spPr bwMode="auto">
          <a:xfrm flipV="1">
            <a:off x="4229100" y="1143000"/>
            <a:ext cx="1588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12" name="Rectangle 29"/>
          <p:cNvSpPr>
            <a:spLocks noChangeArrowheads="1"/>
          </p:cNvSpPr>
          <p:nvPr/>
        </p:nvSpPr>
        <p:spPr bwMode="auto">
          <a:xfrm>
            <a:off x="4229101" y="1125538"/>
            <a:ext cx="17463" cy="174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13" name="Line 30"/>
          <p:cNvSpPr>
            <a:spLocks noChangeShapeType="1"/>
          </p:cNvSpPr>
          <p:nvPr/>
        </p:nvSpPr>
        <p:spPr bwMode="auto">
          <a:xfrm flipV="1">
            <a:off x="5468939" y="1143000"/>
            <a:ext cx="1587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14" name="Rectangle 31"/>
          <p:cNvSpPr>
            <a:spLocks noChangeArrowheads="1"/>
          </p:cNvSpPr>
          <p:nvPr/>
        </p:nvSpPr>
        <p:spPr bwMode="auto">
          <a:xfrm>
            <a:off x="5468939" y="1125538"/>
            <a:ext cx="15875" cy="174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15" name="Line 32"/>
          <p:cNvSpPr>
            <a:spLocks noChangeShapeType="1"/>
          </p:cNvSpPr>
          <p:nvPr/>
        </p:nvSpPr>
        <p:spPr bwMode="auto">
          <a:xfrm flipV="1">
            <a:off x="6707189" y="1143000"/>
            <a:ext cx="1587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16" name="Rectangle 33"/>
          <p:cNvSpPr>
            <a:spLocks noChangeArrowheads="1"/>
          </p:cNvSpPr>
          <p:nvPr/>
        </p:nvSpPr>
        <p:spPr bwMode="auto">
          <a:xfrm>
            <a:off x="6707188" y="1125538"/>
            <a:ext cx="17462" cy="174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17" name="Line 34"/>
          <p:cNvSpPr>
            <a:spLocks noChangeShapeType="1"/>
          </p:cNvSpPr>
          <p:nvPr/>
        </p:nvSpPr>
        <p:spPr bwMode="auto">
          <a:xfrm flipV="1">
            <a:off x="7945439" y="1143000"/>
            <a:ext cx="1587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18" name="Rectangle 35"/>
          <p:cNvSpPr>
            <a:spLocks noChangeArrowheads="1"/>
          </p:cNvSpPr>
          <p:nvPr/>
        </p:nvSpPr>
        <p:spPr bwMode="auto">
          <a:xfrm>
            <a:off x="7945438" y="1125538"/>
            <a:ext cx="17462" cy="174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19" name="Line 36"/>
          <p:cNvSpPr>
            <a:spLocks noChangeShapeType="1"/>
          </p:cNvSpPr>
          <p:nvPr/>
        </p:nvSpPr>
        <p:spPr bwMode="auto">
          <a:xfrm flipV="1">
            <a:off x="9183689" y="1143000"/>
            <a:ext cx="1587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20" name="Rectangle 37"/>
          <p:cNvSpPr>
            <a:spLocks noChangeArrowheads="1"/>
          </p:cNvSpPr>
          <p:nvPr/>
        </p:nvSpPr>
        <p:spPr bwMode="auto">
          <a:xfrm>
            <a:off x="9183688" y="1125538"/>
            <a:ext cx="17462" cy="174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21" name="Rectangle 38"/>
          <p:cNvSpPr>
            <a:spLocks noChangeArrowheads="1"/>
          </p:cNvSpPr>
          <p:nvPr/>
        </p:nvSpPr>
        <p:spPr bwMode="auto">
          <a:xfrm>
            <a:off x="1752600" y="1143001"/>
            <a:ext cx="8669338" cy="3492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22" name="Line 39"/>
          <p:cNvSpPr>
            <a:spLocks noChangeShapeType="1"/>
          </p:cNvSpPr>
          <p:nvPr/>
        </p:nvSpPr>
        <p:spPr bwMode="auto">
          <a:xfrm flipV="1">
            <a:off x="10421939" y="1143000"/>
            <a:ext cx="1587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23" name="Rectangle 40"/>
          <p:cNvSpPr>
            <a:spLocks noChangeArrowheads="1"/>
          </p:cNvSpPr>
          <p:nvPr/>
        </p:nvSpPr>
        <p:spPr bwMode="auto">
          <a:xfrm>
            <a:off x="10421938" y="1125538"/>
            <a:ext cx="17462" cy="174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24" name="Line 43"/>
          <p:cNvSpPr>
            <a:spLocks noChangeShapeType="1"/>
          </p:cNvSpPr>
          <p:nvPr/>
        </p:nvSpPr>
        <p:spPr bwMode="auto">
          <a:xfrm>
            <a:off x="1770064" y="2519364"/>
            <a:ext cx="8669337" cy="1587"/>
          </a:xfrm>
          <a:prstGeom prst="line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25" name="Rectangle 44"/>
          <p:cNvSpPr>
            <a:spLocks noChangeArrowheads="1"/>
          </p:cNvSpPr>
          <p:nvPr/>
        </p:nvSpPr>
        <p:spPr bwMode="auto">
          <a:xfrm>
            <a:off x="1787525" y="2540002"/>
            <a:ext cx="8669338" cy="158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26" name="Line 45"/>
          <p:cNvSpPr>
            <a:spLocks noChangeShapeType="1"/>
          </p:cNvSpPr>
          <p:nvPr/>
        </p:nvSpPr>
        <p:spPr bwMode="auto">
          <a:xfrm>
            <a:off x="1770064" y="3206750"/>
            <a:ext cx="8669337" cy="1588"/>
          </a:xfrm>
          <a:prstGeom prst="line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27" name="Rectangle 46"/>
          <p:cNvSpPr>
            <a:spLocks noChangeArrowheads="1"/>
          </p:cNvSpPr>
          <p:nvPr/>
        </p:nvSpPr>
        <p:spPr bwMode="auto">
          <a:xfrm>
            <a:off x="1770064" y="3206751"/>
            <a:ext cx="8669337" cy="174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29" name="Rectangle 48"/>
          <p:cNvSpPr>
            <a:spLocks noChangeArrowheads="1"/>
          </p:cNvSpPr>
          <p:nvPr/>
        </p:nvSpPr>
        <p:spPr bwMode="auto">
          <a:xfrm>
            <a:off x="1770064" y="3894138"/>
            <a:ext cx="8669337" cy="17462"/>
          </a:xfrm>
          <a:prstGeom prst="rect">
            <a:avLst/>
          </a:prstGeom>
          <a:solidFill>
            <a:schemeClr val="tx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30" name="Line 49"/>
          <p:cNvSpPr>
            <a:spLocks noChangeShapeType="1"/>
          </p:cNvSpPr>
          <p:nvPr/>
        </p:nvSpPr>
        <p:spPr bwMode="auto">
          <a:xfrm>
            <a:off x="1782888" y="4609001"/>
            <a:ext cx="8669337" cy="1587"/>
          </a:xfrm>
          <a:prstGeom prst="line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33" name="Rectangle 52"/>
          <p:cNvSpPr>
            <a:spLocks noChangeArrowheads="1"/>
          </p:cNvSpPr>
          <p:nvPr/>
        </p:nvSpPr>
        <p:spPr bwMode="auto">
          <a:xfrm>
            <a:off x="1770064" y="5270501"/>
            <a:ext cx="8669337" cy="17463"/>
          </a:xfrm>
          <a:prstGeom prst="rect">
            <a:avLst/>
          </a:prstGeom>
          <a:solidFill>
            <a:srgbClr val="00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34" name="Rectangle 53"/>
          <p:cNvSpPr>
            <a:spLocks noChangeArrowheads="1"/>
          </p:cNvSpPr>
          <p:nvPr/>
        </p:nvSpPr>
        <p:spPr bwMode="auto">
          <a:xfrm>
            <a:off x="1735139" y="1125538"/>
            <a:ext cx="34925" cy="4849812"/>
          </a:xfrm>
          <a:prstGeom prst="rect">
            <a:avLst/>
          </a:prstGeom>
          <a:solidFill>
            <a:schemeClr val="tx1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35" name="Line 54"/>
          <p:cNvSpPr>
            <a:spLocks noChangeShapeType="1"/>
          </p:cNvSpPr>
          <p:nvPr/>
        </p:nvSpPr>
        <p:spPr bwMode="auto">
          <a:xfrm flipV="1">
            <a:off x="2990850" y="1143000"/>
            <a:ext cx="1588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36" name="Rectangle 55"/>
          <p:cNvSpPr>
            <a:spLocks noChangeArrowheads="1"/>
          </p:cNvSpPr>
          <p:nvPr/>
        </p:nvSpPr>
        <p:spPr bwMode="auto">
          <a:xfrm>
            <a:off x="2990851" y="1125538"/>
            <a:ext cx="17463" cy="174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37" name="Line 56"/>
          <p:cNvSpPr>
            <a:spLocks noChangeShapeType="1"/>
          </p:cNvSpPr>
          <p:nvPr/>
        </p:nvSpPr>
        <p:spPr bwMode="auto">
          <a:xfrm>
            <a:off x="4229100" y="1160463"/>
            <a:ext cx="1588" cy="4779962"/>
          </a:xfrm>
          <a:prstGeom prst="line">
            <a:avLst/>
          </a:prstGeom>
          <a:noFill/>
          <a:ln w="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38" name="Rectangle 57"/>
          <p:cNvSpPr>
            <a:spLocks noChangeArrowheads="1"/>
          </p:cNvSpPr>
          <p:nvPr/>
        </p:nvSpPr>
        <p:spPr bwMode="auto">
          <a:xfrm>
            <a:off x="4229101" y="1160463"/>
            <a:ext cx="17463" cy="47799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39" name="Line 58"/>
          <p:cNvSpPr>
            <a:spLocks noChangeShapeType="1"/>
          </p:cNvSpPr>
          <p:nvPr/>
        </p:nvSpPr>
        <p:spPr bwMode="auto">
          <a:xfrm>
            <a:off x="5468939" y="1160463"/>
            <a:ext cx="1587" cy="4779962"/>
          </a:xfrm>
          <a:prstGeom prst="line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40" name="Rectangle 59"/>
          <p:cNvSpPr>
            <a:spLocks noChangeArrowheads="1"/>
          </p:cNvSpPr>
          <p:nvPr/>
        </p:nvSpPr>
        <p:spPr bwMode="auto">
          <a:xfrm>
            <a:off x="5468939" y="1160463"/>
            <a:ext cx="15875" cy="4779962"/>
          </a:xfrm>
          <a:prstGeom prst="rect">
            <a:avLst/>
          </a:prstGeom>
          <a:solidFill>
            <a:schemeClr val="tx1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41" name="Line 62"/>
          <p:cNvSpPr>
            <a:spLocks noChangeShapeType="1"/>
          </p:cNvSpPr>
          <p:nvPr/>
        </p:nvSpPr>
        <p:spPr bwMode="auto">
          <a:xfrm>
            <a:off x="7945439" y="1160463"/>
            <a:ext cx="1587" cy="4779962"/>
          </a:xfrm>
          <a:prstGeom prst="line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42" name="Rectangle 63"/>
          <p:cNvSpPr>
            <a:spLocks noChangeArrowheads="1"/>
          </p:cNvSpPr>
          <p:nvPr/>
        </p:nvSpPr>
        <p:spPr bwMode="auto">
          <a:xfrm>
            <a:off x="7945438" y="1160463"/>
            <a:ext cx="17462" cy="47799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43" name="Line 64"/>
          <p:cNvSpPr>
            <a:spLocks noChangeShapeType="1"/>
          </p:cNvSpPr>
          <p:nvPr/>
        </p:nvSpPr>
        <p:spPr bwMode="auto">
          <a:xfrm>
            <a:off x="9183689" y="1160463"/>
            <a:ext cx="1587" cy="47799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44" name="Rectangle 65"/>
          <p:cNvSpPr>
            <a:spLocks noChangeArrowheads="1"/>
          </p:cNvSpPr>
          <p:nvPr/>
        </p:nvSpPr>
        <p:spPr bwMode="auto">
          <a:xfrm>
            <a:off x="9183688" y="1160463"/>
            <a:ext cx="17462" cy="47799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45" name="Rectangle 66"/>
          <p:cNvSpPr>
            <a:spLocks noChangeArrowheads="1"/>
          </p:cNvSpPr>
          <p:nvPr/>
        </p:nvSpPr>
        <p:spPr bwMode="auto">
          <a:xfrm>
            <a:off x="1770064" y="5940426"/>
            <a:ext cx="8669337" cy="34925"/>
          </a:xfrm>
          <a:prstGeom prst="rect">
            <a:avLst/>
          </a:prstGeom>
          <a:solidFill>
            <a:schemeClr val="tx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46" name="Line 67"/>
          <p:cNvSpPr>
            <a:spLocks noChangeShapeType="1"/>
          </p:cNvSpPr>
          <p:nvPr/>
        </p:nvSpPr>
        <p:spPr bwMode="auto">
          <a:xfrm>
            <a:off x="10421939" y="1160463"/>
            <a:ext cx="1587" cy="4779962"/>
          </a:xfrm>
          <a:prstGeom prst="line">
            <a:avLst/>
          </a:prstGeom>
          <a:solidFill>
            <a:schemeClr val="tx1"/>
          </a:solidFill>
          <a:ln w="9525" cmpd="dbl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47" name="Rectangle 68"/>
          <p:cNvSpPr>
            <a:spLocks noChangeArrowheads="1"/>
          </p:cNvSpPr>
          <p:nvPr/>
        </p:nvSpPr>
        <p:spPr bwMode="auto">
          <a:xfrm>
            <a:off x="10421938" y="1160463"/>
            <a:ext cx="17462" cy="47799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48" name="Line 69"/>
          <p:cNvSpPr>
            <a:spLocks noChangeShapeType="1"/>
          </p:cNvSpPr>
          <p:nvPr/>
        </p:nvSpPr>
        <p:spPr bwMode="auto">
          <a:xfrm>
            <a:off x="1752600" y="5975350"/>
            <a:ext cx="1588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49" name="Rectangle 70"/>
          <p:cNvSpPr>
            <a:spLocks noChangeArrowheads="1"/>
          </p:cNvSpPr>
          <p:nvPr/>
        </p:nvSpPr>
        <p:spPr bwMode="auto">
          <a:xfrm>
            <a:off x="1752601" y="5975351"/>
            <a:ext cx="17463" cy="1746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50" name="Line 71"/>
          <p:cNvSpPr>
            <a:spLocks noChangeShapeType="1"/>
          </p:cNvSpPr>
          <p:nvPr/>
        </p:nvSpPr>
        <p:spPr bwMode="auto">
          <a:xfrm>
            <a:off x="2990850" y="5975350"/>
            <a:ext cx="1588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51" name="Rectangle 72"/>
          <p:cNvSpPr>
            <a:spLocks noChangeArrowheads="1"/>
          </p:cNvSpPr>
          <p:nvPr/>
        </p:nvSpPr>
        <p:spPr bwMode="auto">
          <a:xfrm>
            <a:off x="2990851" y="5975351"/>
            <a:ext cx="17463" cy="1746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52" name="Line 73"/>
          <p:cNvSpPr>
            <a:spLocks noChangeShapeType="1"/>
          </p:cNvSpPr>
          <p:nvPr/>
        </p:nvSpPr>
        <p:spPr bwMode="auto">
          <a:xfrm>
            <a:off x="4229100" y="5975350"/>
            <a:ext cx="1588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53" name="Rectangle 74"/>
          <p:cNvSpPr>
            <a:spLocks noChangeArrowheads="1"/>
          </p:cNvSpPr>
          <p:nvPr/>
        </p:nvSpPr>
        <p:spPr bwMode="auto">
          <a:xfrm>
            <a:off x="4229101" y="5975351"/>
            <a:ext cx="17463" cy="1746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54" name="Line 79"/>
          <p:cNvSpPr>
            <a:spLocks noChangeShapeType="1"/>
          </p:cNvSpPr>
          <p:nvPr/>
        </p:nvSpPr>
        <p:spPr bwMode="auto">
          <a:xfrm>
            <a:off x="7945439" y="5975350"/>
            <a:ext cx="1587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55" name="Rectangle 80"/>
          <p:cNvSpPr>
            <a:spLocks noChangeArrowheads="1"/>
          </p:cNvSpPr>
          <p:nvPr/>
        </p:nvSpPr>
        <p:spPr bwMode="auto">
          <a:xfrm>
            <a:off x="7945438" y="5975351"/>
            <a:ext cx="17462" cy="1746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56" name="Line 81"/>
          <p:cNvSpPr>
            <a:spLocks noChangeShapeType="1"/>
          </p:cNvSpPr>
          <p:nvPr/>
        </p:nvSpPr>
        <p:spPr bwMode="auto">
          <a:xfrm>
            <a:off x="9183689" y="5975350"/>
            <a:ext cx="1587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57" name="Rectangle 82"/>
          <p:cNvSpPr>
            <a:spLocks noChangeArrowheads="1"/>
          </p:cNvSpPr>
          <p:nvPr/>
        </p:nvSpPr>
        <p:spPr bwMode="auto">
          <a:xfrm>
            <a:off x="9183688" y="5975351"/>
            <a:ext cx="17462" cy="1746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58" name="Line 83"/>
          <p:cNvSpPr>
            <a:spLocks noChangeShapeType="1"/>
          </p:cNvSpPr>
          <p:nvPr/>
        </p:nvSpPr>
        <p:spPr bwMode="auto">
          <a:xfrm>
            <a:off x="10421939" y="5975350"/>
            <a:ext cx="1587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59" name="Rectangle 84"/>
          <p:cNvSpPr>
            <a:spLocks noChangeArrowheads="1"/>
          </p:cNvSpPr>
          <p:nvPr/>
        </p:nvSpPr>
        <p:spPr bwMode="auto">
          <a:xfrm>
            <a:off x="10421938" y="5975351"/>
            <a:ext cx="17462" cy="1746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60" name="Line 85"/>
          <p:cNvSpPr>
            <a:spLocks noChangeShapeType="1"/>
          </p:cNvSpPr>
          <p:nvPr/>
        </p:nvSpPr>
        <p:spPr bwMode="auto">
          <a:xfrm>
            <a:off x="10439400" y="1143000"/>
            <a:ext cx="1588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61" name="Rectangle 86"/>
          <p:cNvSpPr>
            <a:spLocks noChangeArrowheads="1"/>
          </p:cNvSpPr>
          <p:nvPr/>
        </p:nvSpPr>
        <p:spPr bwMode="auto">
          <a:xfrm>
            <a:off x="10439401" y="1143001"/>
            <a:ext cx="17463" cy="1746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62" name="Line 87"/>
          <p:cNvSpPr>
            <a:spLocks noChangeShapeType="1"/>
          </p:cNvSpPr>
          <p:nvPr/>
        </p:nvSpPr>
        <p:spPr bwMode="auto">
          <a:xfrm>
            <a:off x="10439400" y="1830389"/>
            <a:ext cx="1588" cy="1587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63" name="Rectangle 88"/>
          <p:cNvSpPr>
            <a:spLocks noChangeArrowheads="1"/>
          </p:cNvSpPr>
          <p:nvPr/>
        </p:nvSpPr>
        <p:spPr bwMode="auto">
          <a:xfrm>
            <a:off x="10439401" y="1830388"/>
            <a:ext cx="17463" cy="174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64" name="Line 89"/>
          <p:cNvSpPr>
            <a:spLocks noChangeShapeType="1"/>
          </p:cNvSpPr>
          <p:nvPr/>
        </p:nvSpPr>
        <p:spPr bwMode="auto">
          <a:xfrm>
            <a:off x="10439400" y="2519364"/>
            <a:ext cx="1588" cy="1587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65" name="Rectangle 90"/>
          <p:cNvSpPr>
            <a:spLocks noChangeArrowheads="1"/>
          </p:cNvSpPr>
          <p:nvPr/>
        </p:nvSpPr>
        <p:spPr bwMode="auto">
          <a:xfrm>
            <a:off x="10439401" y="2519364"/>
            <a:ext cx="17463" cy="158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66" name="Line 91"/>
          <p:cNvSpPr>
            <a:spLocks noChangeShapeType="1"/>
          </p:cNvSpPr>
          <p:nvPr/>
        </p:nvSpPr>
        <p:spPr bwMode="auto">
          <a:xfrm>
            <a:off x="10439400" y="3206750"/>
            <a:ext cx="1588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67" name="Rectangle 92"/>
          <p:cNvSpPr>
            <a:spLocks noChangeArrowheads="1"/>
          </p:cNvSpPr>
          <p:nvPr/>
        </p:nvSpPr>
        <p:spPr bwMode="auto">
          <a:xfrm>
            <a:off x="10439401" y="3206751"/>
            <a:ext cx="17463" cy="1746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68" name="Line 93"/>
          <p:cNvSpPr>
            <a:spLocks noChangeShapeType="1"/>
          </p:cNvSpPr>
          <p:nvPr/>
        </p:nvSpPr>
        <p:spPr bwMode="auto">
          <a:xfrm>
            <a:off x="10439400" y="3894139"/>
            <a:ext cx="1588" cy="1587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69" name="Rectangle 94"/>
          <p:cNvSpPr>
            <a:spLocks noChangeArrowheads="1"/>
          </p:cNvSpPr>
          <p:nvPr/>
        </p:nvSpPr>
        <p:spPr bwMode="auto">
          <a:xfrm>
            <a:off x="10439401" y="3894138"/>
            <a:ext cx="17463" cy="174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70" name="Line 95"/>
          <p:cNvSpPr>
            <a:spLocks noChangeShapeType="1"/>
          </p:cNvSpPr>
          <p:nvPr/>
        </p:nvSpPr>
        <p:spPr bwMode="auto">
          <a:xfrm>
            <a:off x="10439400" y="4583114"/>
            <a:ext cx="1588" cy="1587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71" name="Rectangle 96"/>
          <p:cNvSpPr>
            <a:spLocks noChangeArrowheads="1"/>
          </p:cNvSpPr>
          <p:nvPr/>
        </p:nvSpPr>
        <p:spPr bwMode="auto">
          <a:xfrm>
            <a:off x="10439401" y="4583114"/>
            <a:ext cx="17463" cy="158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72" name="Line 97"/>
          <p:cNvSpPr>
            <a:spLocks noChangeShapeType="1"/>
          </p:cNvSpPr>
          <p:nvPr/>
        </p:nvSpPr>
        <p:spPr bwMode="auto">
          <a:xfrm>
            <a:off x="10439400" y="5270500"/>
            <a:ext cx="1588" cy="15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73" name="Rectangle 98"/>
          <p:cNvSpPr>
            <a:spLocks noChangeArrowheads="1"/>
          </p:cNvSpPr>
          <p:nvPr/>
        </p:nvSpPr>
        <p:spPr bwMode="auto">
          <a:xfrm>
            <a:off x="10439401" y="5270501"/>
            <a:ext cx="17463" cy="1746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74" name="Line 99"/>
          <p:cNvSpPr>
            <a:spLocks noChangeShapeType="1"/>
          </p:cNvSpPr>
          <p:nvPr/>
        </p:nvSpPr>
        <p:spPr bwMode="auto">
          <a:xfrm>
            <a:off x="10439400" y="5957889"/>
            <a:ext cx="1588" cy="1587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75" name="Rectangle 100"/>
          <p:cNvSpPr>
            <a:spLocks noChangeArrowheads="1"/>
          </p:cNvSpPr>
          <p:nvPr/>
        </p:nvSpPr>
        <p:spPr bwMode="auto">
          <a:xfrm>
            <a:off x="10439401" y="5957888"/>
            <a:ext cx="17463" cy="1746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7676" name="Text Box 101"/>
          <p:cNvSpPr txBox="1">
            <a:spLocks noChangeArrowheads="1"/>
          </p:cNvSpPr>
          <p:nvPr/>
        </p:nvSpPr>
        <p:spPr bwMode="auto">
          <a:xfrm>
            <a:off x="9067800" y="381001"/>
            <a:ext cx="1600200" cy="703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1600" b="0" dirty="0">
                <a:solidFill>
                  <a:schemeClr val="tx1"/>
                </a:solidFill>
                <a:latin typeface="Times New Roman" panose="02020603050405020304" pitchFamily="18" charset="0"/>
              </a:rPr>
              <a:t>  </a:t>
            </a:r>
            <a:r>
              <a:rPr lang="ja-JP" altLang="en-US" sz="1600" dirty="0">
                <a:solidFill>
                  <a:schemeClr val="tx1"/>
                </a:solidFill>
                <a:latin typeface="Times New Roman" panose="02020603050405020304" pitchFamily="18" charset="0"/>
              </a:rPr>
              <a:t>計画立案日</a:t>
            </a:r>
          </a:p>
          <a:p>
            <a:pPr eaLnBrk="1" hangingPunct="1">
              <a:spcBef>
                <a:spcPct val="50000"/>
              </a:spcBef>
            </a:pPr>
            <a:r>
              <a:rPr lang="ja-JP" altLang="en-US" sz="1600" dirty="0">
                <a:solidFill>
                  <a:schemeClr val="tx1"/>
                </a:solidFill>
                <a:latin typeface="Times New Roman" panose="02020603050405020304" pitchFamily="18" charset="0"/>
              </a:rPr>
              <a:t>‘０５．９／１</a:t>
            </a:r>
          </a:p>
        </p:txBody>
      </p:sp>
      <p:sp>
        <p:nvSpPr>
          <p:cNvPr id="67677" name="AutoShape 102"/>
          <p:cNvSpPr>
            <a:spLocks noChangeArrowheads="1"/>
          </p:cNvSpPr>
          <p:nvPr/>
        </p:nvSpPr>
        <p:spPr bwMode="auto">
          <a:xfrm>
            <a:off x="1600200" y="76200"/>
            <a:ext cx="33528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活動計画と役割分担</a:t>
            </a:r>
          </a:p>
        </p:txBody>
      </p:sp>
      <p:sp>
        <p:nvSpPr>
          <p:cNvPr id="67678" name="Line 5"/>
          <p:cNvSpPr>
            <a:spLocks noChangeShapeType="1"/>
          </p:cNvSpPr>
          <p:nvPr/>
        </p:nvSpPr>
        <p:spPr bwMode="auto">
          <a:xfrm>
            <a:off x="8429626" y="4038600"/>
            <a:ext cx="714375" cy="0"/>
          </a:xfrm>
          <a:prstGeom prst="line">
            <a:avLst/>
          </a:prstGeom>
          <a:noFill/>
          <a:ln w="101600">
            <a:solidFill>
              <a:srgbClr val="33CCCC"/>
            </a:solidFill>
            <a:prstDash val="sysDot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79" name="Rectangle 166"/>
          <p:cNvSpPr>
            <a:spLocks noChangeArrowheads="1"/>
          </p:cNvSpPr>
          <p:nvPr/>
        </p:nvSpPr>
        <p:spPr bwMode="auto">
          <a:xfrm>
            <a:off x="1752600" y="1828801"/>
            <a:ext cx="8669338" cy="15875"/>
          </a:xfrm>
          <a:prstGeom prst="rect">
            <a:avLst/>
          </a:prstGeom>
          <a:solidFill>
            <a:schemeClr val="tx1"/>
          </a:solidFill>
          <a:ln w="22225" cmpd="dbl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80" name="Line 167"/>
          <p:cNvSpPr>
            <a:spLocks noChangeShapeType="1"/>
          </p:cNvSpPr>
          <p:nvPr/>
        </p:nvSpPr>
        <p:spPr bwMode="auto">
          <a:xfrm>
            <a:off x="6705600" y="1143001"/>
            <a:ext cx="1588" cy="4779963"/>
          </a:xfrm>
          <a:prstGeom prst="line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81" name="Line 169"/>
          <p:cNvSpPr>
            <a:spLocks noChangeShapeType="1"/>
          </p:cNvSpPr>
          <p:nvPr/>
        </p:nvSpPr>
        <p:spPr bwMode="auto">
          <a:xfrm flipV="1">
            <a:off x="5638800" y="304800"/>
            <a:ext cx="762000" cy="0"/>
          </a:xfrm>
          <a:prstGeom prst="line">
            <a:avLst/>
          </a:prstGeom>
          <a:noFill/>
          <a:ln w="101600">
            <a:solidFill>
              <a:srgbClr val="33CCCC"/>
            </a:solidFill>
            <a:prstDash val="sysDot"/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220330" name="Text Box 170"/>
          <p:cNvSpPr txBox="1">
            <a:spLocks noChangeArrowheads="1"/>
          </p:cNvSpPr>
          <p:nvPr/>
        </p:nvSpPr>
        <p:spPr bwMode="auto">
          <a:xfrm>
            <a:off x="6553201" y="114301"/>
            <a:ext cx="753411" cy="4315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lang="ja-JP" altLang="en-US" sz="2200" dirty="0">
                <a:solidFill>
                  <a:srgbClr val="66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HG丸ｺﾞｼｯｸM-PRO" pitchFamily="50" charset="-128"/>
              </a:rPr>
              <a:t>計画</a:t>
            </a:r>
          </a:p>
        </p:txBody>
      </p:sp>
      <p:sp>
        <p:nvSpPr>
          <p:cNvPr id="67683" name="Line 160"/>
          <p:cNvSpPr>
            <a:spLocks noChangeShapeType="1"/>
          </p:cNvSpPr>
          <p:nvPr/>
        </p:nvSpPr>
        <p:spPr bwMode="auto">
          <a:xfrm flipV="1">
            <a:off x="5486400" y="2362200"/>
            <a:ext cx="762000" cy="0"/>
          </a:xfrm>
          <a:prstGeom prst="line">
            <a:avLst/>
          </a:prstGeom>
          <a:noFill/>
          <a:ln w="101600">
            <a:solidFill>
              <a:srgbClr val="FF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84" name="Line 162"/>
          <p:cNvSpPr>
            <a:spLocks noChangeShapeType="1"/>
          </p:cNvSpPr>
          <p:nvPr/>
        </p:nvSpPr>
        <p:spPr bwMode="auto">
          <a:xfrm flipV="1">
            <a:off x="7086600" y="3733800"/>
            <a:ext cx="2514600" cy="0"/>
          </a:xfrm>
          <a:prstGeom prst="line">
            <a:avLst/>
          </a:prstGeom>
          <a:noFill/>
          <a:ln w="101600">
            <a:solidFill>
              <a:srgbClr val="FF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85" name="Line 163"/>
          <p:cNvSpPr>
            <a:spLocks noChangeShapeType="1"/>
          </p:cNvSpPr>
          <p:nvPr/>
        </p:nvSpPr>
        <p:spPr bwMode="auto">
          <a:xfrm flipV="1">
            <a:off x="9677400" y="4419600"/>
            <a:ext cx="685800" cy="0"/>
          </a:xfrm>
          <a:prstGeom prst="line">
            <a:avLst/>
          </a:prstGeom>
          <a:noFill/>
          <a:ln w="101600">
            <a:solidFill>
              <a:srgbClr val="FF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86" name="Line 164"/>
          <p:cNvSpPr>
            <a:spLocks noChangeShapeType="1"/>
          </p:cNvSpPr>
          <p:nvPr/>
        </p:nvSpPr>
        <p:spPr bwMode="auto">
          <a:xfrm flipV="1">
            <a:off x="9677400" y="5105400"/>
            <a:ext cx="762000" cy="0"/>
          </a:xfrm>
          <a:prstGeom prst="line">
            <a:avLst/>
          </a:prstGeom>
          <a:noFill/>
          <a:ln w="101600">
            <a:solidFill>
              <a:srgbClr val="FF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87" name="Line 165"/>
          <p:cNvSpPr>
            <a:spLocks noChangeShapeType="1"/>
          </p:cNvSpPr>
          <p:nvPr/>
        </p:nvSpPr>
        <p:spPr bwMode="auto">
          <a:xfrm flipV="1">
            <a:off x="9677400" y="5791200"/>
            <a:ext cx="762000" cy="0"/>
          </a:xfrm>
          <a:prstGeom prst="line">
            <a:avLst/>
          </a:prstGeom>
          <a:noFill/>
          <a:ln w="101600">
            <a:solidFill>
              <a:srgbClr val="FF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67688" name="Line 161"/>
          <p:cNvSpPr>
            <a:spLocks noChangeShapeType="1"/>
          </p:cNvSpPr>
          <p:nvPr/>
        </p:nvSpPr>
        <p:spPr bwMode="auto">
          <a:xfrm flipV="1">
            <a:off x="6172200" y="3048000"/>
            <a:ext cx="990600" cy="0"/>
          </a:xfrm>
          <a:prstGeom prst="line">
            <a:avLst/>
          </a:prstGeom>
          <a:noFill/>
          <a:ln w="101600">
            <a:solidFill>
              <a:srgbClr val="FF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grpSp>
        <p:nvGrpSpPr>
          <p:cNvPr id="67689" name="Group 175"/>
          <p:cNvGrpSpPr>
            <a:grpSpLocks/>
          </p:cNvGrpSpPr>
          <p:nvPr/>
        </p:nvGrpSpPr>
        <p:grpSpPr bwMode="auto">
          <a:xfrm>
            <a:off x="5638802" y="639763"/>
            <a:ext cx="1687513" cy="431799"/>
            <a:chOff x="2592" y="403"/>
            <a:chExt cx="1063" cy="272"/>
          </a:xfrm>
        </p:grpSpPr>
        <p:sp>
          <p:nvSpPr>
            <p:cNvPr id="67748" name="Line 168"/>
            <p:cNvSpPr>
              <a:spLocks noChangeShapeType="1"/>
            </p:cNvSpPr>
            <p:nvPr/>
          </p:nvSpPr>
          <p:spPr bwMode="auto">
            <a:xfrm flipV="1">
              <a:off x="2592" y="528"/>
              <a:ext cx="480" cy="0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0331" name="Text Box 171"/>
            <p:cNvSpPr txBox="1">
              <a:spLocks noChangeArrowheads="1"/>
            </p:cNvSpPr>
            <p:nvPr/>
          </p:nvSpPr>
          <p:spPr bwMode="auto">
            <a:xfrm>
              <a:off x="3180" y="403"/>
              <a:ext cx="475" cy="2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ja-JP" altLang="en-US" sz="220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HG丸ｺﾞｼｯｸM-PRO" pitchFamily="50" charset="-128"/>
                </a:rPr>
                <a:t>実績</a:t>
              </a:r>
            </a:p>
          </p:txBody>
        </p:sp>
      </p:grpSp>
      <p:grpSp>
        <p:nvGrpSpPr>
          <p:cNvPr id="67690" name="Group 176"/>
          <p:cNvGrpSpPr>
            <a:grpSpLocks/>
          </p:cNvGrpSpPr>
          <p:nvPr/>
        </p:nvGrpSpPr>
        <p:grpSpPr bwMode="auto">
          <a:xfrm>
            <a:off x="5468939" y="3200401"/>
            <a:ext cx="2338387" cy="2792413"/>
            <a:chOff x="2485" y="2016"/>
            <a:chExt cx="1473" cy="1759"/>
          </a:xfrm>
        </p:grpSpPr>
        <p:sp>
          <p:nvSpPr>
            <p:cNvPr id="67692" name="Line 75"/>
            <p:cNvSpPr>
              <a:spLocks noChangeShapeType="1"/>
            </p:cNvSpPr>
            <p:nvPr/>
          </p:nvSpPr>
          <p:spPr bwMode="auto">
            <a:xfrm>
              <a:off x="2485" y="3764"/>
              <a:ext cx="1" cy="1"/>
            </a:xfrm>
            <a:prstGeom prst="line">
              <a:avLst/>
            </a:prstGeom>
            <a:noFill/>
            <a:ln w="0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693" name="Rectangle 76"/>
            <p:cNvSpPr>
              <a:spLocks noChangeArrowheads="1"/>
            </p:cNvSpPr>
            <p:nvPr/>
          </p:nvSpPr>
          <p:spPr bwMode="auto">
            <a:xfrm>
              <a:off x="2485" y="3764"/>
              <a:ext cx="10" cy="1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7694" name="Line 77"/>
            <p:cNvSpPr>
              <a:spLocks noChangeShapeType="1"/>
            </p:cNvSpPr>
            <p:nvPr/>
          </p:nvSpPr>
          <p:spPr bwMode="auto">
            <a:xfrm>
              <a:off x="3265" y="3764"/>
              <a:ext cx="1" cy="1"/>
            </a:xfrm>
            <a:prstGeom prst="line">
              <a:avLst/>
            </a:prstGeom>
            <a:noFill/>
            <a:ln w="0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695" name="Rectangle 78"/>
            <p:cNvSpPr>
              <a:spLocks noChangeArrowheads="1"/>
            </p:cNvSpPr>
            <p:nvPr/>
          </p:nvSpPr>
          <p:spPr bwMode="auto">
            <a:xfrm>
              <a:off x="3265" y="3764"/>
              <a:ext cx="11" cy="1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67696" name="Freeform 104"/>
            <p:cNvSpPr>
              <a:spLocks noChangeAspect="1"/>
            </p:cNvSpPr>
            <p:nvPr/>
          </p:nvSpPr>
          <p:spPr bwMode="auto">
            <a:xfrm rot="-601485">
              <a:off x="3624" y="2404"/>
              <a:ext cx="334" cy="402"/>
            </a:xfrm>
            <a:custGeom>
              <a:avLst/>
              <a:gdLst>
                <a:gd name="T0" fmla="*/ 659 w 298"/>
                <a:gd name="T1" fmla="*/ 228 h 420"/>
                <a:gd name="T2" fmla="*/ 493 w 298"/>
                <a:gd name="T3" fmla="*/ 223 h 420"/>
                <a:gd name="T4" fmla="*/ 354 w 298"/>
                <a:gd name="T5" fmla="*/ 214 h 420"/>
                <a:gd name="T6" fmla="*/ 214 w 298"/>
                <a:gd name="T7" fmla="*/ 203 h 420"/>
                <a:gd name="T8" fmla="*/ 129 w 298"/>
                <a:gd name="T9" fmla="*/ 188 h 420"/>
                <a:gd name="T10" fmla="*/ 152 w 298"/>
                <a:gd name="T11" fmla="*/ 178 h 420"/>
                <a:gd name="T12" fmla="*/ 68 w 298"/>
                <a:gd name="T13" fmla="*/ 163 h 420"/>
                <a:gd name="T14" fmla="*/ 0 w 298"/>
                <a:gd name="T15" fmla="*/ 145 h 420"/>
                <a:gd name="T16" fmla="*/ 0 w 298"/>
                <a:gd name="T17" fmla="*/ 128 h 420"/>
                <a:gd name="T18" fmla="*/ 38 w 298"/>
                <a:gd name="T19" fmla="*/ 109 h 420"/>
                <a:gd name="T20" fmla="*/ 38 w 298"/>
                <a:gd name="T21" fmla="*/ 96 h 420"/>
                <a:gd name="T22" fmla="*/ 86 w 298"/>
                <a:gd name="T23" fmla="*/ 85 h 420"/>
                <a:gd name="T24" fmla="*/ 167 w 298"/>
                <a:gd name="T25" fmla="*/ 75 h 420"/>
                <a:gd name="T26" fmla="*/ 282 w 298"/>
                <a:gd name="T27" fmla="*/ 72 h 420"/>
                <a:gd name="T28" fmla="*/ 396 w 298"/>
                <a:gd name="T29" fmla="*/ 70 h 420"/>
                <a:gd name="T30" fmla="*/ 444 w 298"/>
                <a:gd name="T31" fmla="*/ 49 h 420"/>
                <a:gd name="T32" fmla="*/ 548 w 298"/>
                <a:gd name="T33" fmla="*/ 30 h 420"/>
                <a:gd name="T34" fmla="*/ 659 w 298"/>
                <a:gd name="T35" fmla="*/ 11 h 420"/>
                <a:gd name="T36" fmla="*/ 706 w 298"/>
                <a:gd name="T37" fmla="*/ 7 h 420"/>
                <a:gd name="T38" fmla="*/ 786 w 298"/>
                <a:gd name="T39" fmla="*/ 0 h 420"/>
                <a:gd name="T40" fmla="*/ 864 w 298"/>
                <a:gd name="T41" fmla="*/ 2 h 420"/>
                <a:gd name="T42" fmla="*/ 939 w 298"/>
                <a:gd name="T43" fmla="*/ 10 h 420"/>
                <a:gd name="T44" fmla="*/ 978 w 298"/>
                <a:gd name="T45" fmla="*/ 11 h 420"/>
                <a:gd name="T46" fmla="*/ 978 w 298"/>
                <a:gd name="T47" fmla="*/ 24 h 420"/>
                <a:gd name="T48" fmla="*/ 924 w 298"/>
                <a:gd name="T49" fmla="*/ 31 h 420"/>
                <a:gd name="T50" fmla="*/ 749 w 298"/>
                <a:gd name="T51" fmla="*/ 70 h 420"/>
                <a:gd name="T52" fmla="*/ 786 w 298"/>
                <a:gd name="T53" fmla="*/ 63 h 420"/>
                <a:gd name="T54" fmla="*/ 864 w 298"/>
                <a:gd name="T55" fmla="*/ 60 h 420"/>
                <a:gd name="T56" fmla="*/ 924 w 298"/>
                <a:gd name="T57" fmla="*/ 60 h 420"/>
                <a:gd name="T58" fmla="*/ 987 w 298"/>
                <a:gd name="T59" fmla="*/ 64 h 420"/>
                <a:gd name="T60" fmla="*/ 1028 w 298"/>
                <a:gd name="T61" fmla="*/ 72 h 420"/>
                <a:gd name="T62" fmla="*/ 1013 w 298"/>
                <a:gd name="T63" fmla="*/ 79 h 420"/>
                <a:gd name="T64" fmla="*/ 1070 w 298"/>
                <a:gd name="T65" fmla="*/ 75 h 420"/>
                <a:gd name="T66" fmla="*/ 1152 w 298"/>
                <a:gd name="T67" fmla="*/ 74 h 420"/>
                <a:gd name="T68" fmla="*/ 1215 w 298"/>
                <a:gd name="T69" fmla="*/ 78 h 420"/>
                <a:gd name="T70" fmla="*/ 1254 w 298"/>
                <a:gd name="T71" fmla="*/ 85 h 420"/>
                <a:gd name="T72" fmla="*/ 1240 w 298"/>
                <a:gd name="T73" fmla="*/ 94 h 420"/>
                <a:gd name="T74" fmla="*/ 1199 w 298"/>
                <a:gd name="T75" fmla="*/ 99 h 420"/>
                <a:gd name="T76" fmla="*/ 1275 w 298"/>
                <a:gd name="T77" fmla="*/ 96 h 420"/>
                <a:gd name="T78" fmla="*/ 1356 w 298"/>
                <a:gd name="T79" fmla="*/ 96 h 420"/>
                <a:gd name="T80" fmla="*/ 1429 w 298"/>
                <a:gd name="T81" fmla="*/ 101 h 420"/>
                <a:gd name="T82" fmla="*/ 1473 w 298"/>
                <a:gd name="T83" fmla="*/ 109 h 420"/>
                <a:gd name="T84" fmla="*/ 1473 w 298"/>
                <a:gd name="T85" fmla="*/ 119 h 420"/>
                <a:gd name="T86" fmla="*/ 1458 w 298"/>
                <a:gd name="T87" fmla="*/ 136 h 420"/>
                <a:gd name="T88" fmla="*/ 1405 w 298"/>
                <a:gd name="T89" fmla="*/ 152 h 420"/>
                <a:gd name="T90" fmla="*/ 1324 w 298"/>
                <a:gd name="T91" fmla="*/ 166 h 420"/>
                <a:gd name="T92" fmla="*/ 1228 w 298"/>
                <a:gd name="T93" fmla="*/ 178 h 420"/>
                <a:gd name="T94" fmla="*/ 1114 w 298"/>
                <a:gd name="T95" fmla="*/ 188 h 420"/>
                <a:gd name="T96" fmla="*/ 978 w 298"/>
                <a:gd name="T97" fmla="*/ 197 h 420"/>
                <a:gd name="T98" fmla="*/ 824 w 298"/>
                <a:gd name="T99" fmla="*/ 205 h 420"/>
                <a:gd name="T100" fmla="*/ 659 w 298"/>
                <a:gd name="T101" fmla="*/ 206 h 420"/>
                <a:gd name="T102" fmla="*/ 644 w 298"/>
                <a:gd name="T103" fmla="*/ 218 h 420"/>
                <a:gd name="T104" fmla="*/ 659 w 298"/>
                <a:gd name="T105" fmla="*/ 228 h 4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8" h="420">
                  <a:moveTo>
                    <a:pt x="134" y="420"/>
                  </a:moveTo>
                  <a:lnTo>
                    <a:pt x="100" y="410"/>
                  </a:lnTo>
                  <a:lnTo>
                    <a:pt x="72" y="395"/>
                  </a:lnTo>
                  <a:lnTo>
                    <a:pt x="44" y="374"/>
                  </a:lnTo>
                  <a:lnTo>
                    <a:pt x="26" y="346"/>
                  </a:lnTo>
                  <a:lnTo>
                    <a:pt x="31" y="328"/>
                  </a:lnTo>
                  <a:lnTo>
                    <a:pt x="13" y="300"/>
                  </a:lnTo>
                  <a:lnTo>
                    <a:pt x="0" y="269"/>
                  </a:lnTo>
                  <a:lnTo>
                    <a:pt x="0" y="236"/>
                  </a:lnTo>
                  <a:lnTo>
                    <a:pt x="8" y="202"/>
                  </a:lnTo>
                  <a:lnTo>
                    <a:pt x="8" y="177"/>
                  </a:lnTo>
                  <a:lnTo>
                    <a:pt x="18" y="156"/>
                  </a:lnTo>
                  <a:lnTo>
                    <a:pt x="34" y="138"/>
                  </a:lnTo>
                  <a:lnTo>
                    <a:pt x="57" y="131"/>
                  </a:lnTo>
                  <a:lnTo>
                    <a:pt x="80" y="128"/>
                  </a:lnTo>
                  <a:lnTo>
                    <a:pt x="90" y="89"/>
                  </a:lnTo>
                  <a:lnTo>
                    <a:pt x="111" y="54"/>
                  </a:lnTo>
                  <a:lnTo>
                    <a:pt x="134" y="20"/>
                  </a:lnTo>
                  <a:lnTo>
                    <a:pt x="144" y="7"/>
                  </a:lnTo>
                  <a:lnTo>
                    <a:pt x="159" y="0"/>
                  </a:lnTo>
                  <a:lnTo>
                    <a:pt x="175" y="2"/>
                  </a:lnTo>
                  <a:lnTo>
                    <a:pt x="190" y="10"/>
                  </a:lnTo>
                  <a:lnTo>
                    <a:pt x="198" y="25"/>
                  </a:lnTo>
                  <a:lnTo>
                    <a:pt x="198" y="41"/>
                  </a:lnTo>
                  <a:lnTo>
                    <a:pt x="187" y="56"/>
                  </a:lnTo>
                  <a:lnTo>
                    <a:pt x="152" y="128"/>
                  </a:lnTo>
                  <a:lnTo>
                    <a:pt x="159" y="115"/>
                  </a:lnTo>
                  <a:lnTo>
                    <a:pt x="175" y="110"/>
                  </a:lnTo>
                  <a:lnTo>
                    <a:pt x="187" y="110"/>
                  </a:lnTo>
                  <a:lnTo>
                    <a:pt x="200" y="118"/>
                  </a:lnTo>
                  <a:lnTo>
                    <a:pt x="208" y="133"/>
                  </a:lnTo>
                  <a:lnTo>
                    <a:pt x="205" y="146"/>
                  </a:lnTo>
                  <a:lnTo>
                    <a:pt x="218" y="138"/>
                  </a:lnTo>
                  <a:lnTo>
                    <a:pt x="233" y="136"/>
                  </a:lnTo>
                  <a:lnTo>
                    <a:pt x="246" y="143"/>
                  </a:lnTo>
                  <a:lnTo>
                    <a:pt x="254" y="156"/>
                  </a:lnTo>
                  <a:lnTo>
                    <a:pt x="251" y="172"/>
                  </a:lnTo>
                  <a:lnTo>
                    <a:pt x="244" y="184"/>
                  </a:lnTo>
                  <a:lnTo>
                    <a:pt x="259" y="177"/>
                  </a:lnTo>
                  <a:lnTo>
                    <a:pt x="274" y="177"/>
                  </a:lnTo>
                  <a:lnTo>
                    <a:pt x="290" y="187"/>
                  </a:lnTo>
                  <a:lnTo>
                    <a:pt x="298" y="202"/>
                  </a:lnTo>
                  <a:lnTo>
                    <a:pt x="298" y="220"/>
                  </a:lnTo>
                  <a:lnTo>
                    <a:pt x="295" y="251"/>
                  </a:lnTo>
                  <a:lnTo>
                    <a:pt x="285" y="279"/>
                  </a:lnTo>
                  <a:lnTo>
                    <a:pt x="269" y="305"/>
                  </a:lnTo>
                  <a:lnTo>
                    <a:pt x="249" y="328"/>
                  </a:lnTo>
                  <a:lnTo>
                    <a:pt x="226" y="346"/>
                  </a:lnTo>
                  <a:lnTo>
                    <a:pt x="198" y="366"/>
                  </a:lnTo>
                  <a:lnTo>
                    <a:pt x="167" y="377"/>
                  </a:lnTo>
                  <a:lnTo>
                    <a:pt x="134" y="382"/>
                  </a:lnTo>
                  <a:lnTo>
                    <a:pt x="131" y="402"/>
                  </a:lnTo>
                  <a:lnTo>
                    <a:pt x="134" y="420"/>
                  </a:lnTo>
                  <a:close/>
                </a:path>
              </a:pathLst>
            </a:custGeom>
            <a:solidFill>
              <a:srgbClr val="FCDE7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697" name="Freeform 105"/>
            <p:cNvSpPr>
              <a:spLocks noChangeAspect="1"/>
            </p:cNvSpPr>
            <p:nvPr/>
          </p:nvSpPr>
          <p:spPr bwMode="auto">
            <a:xfrm rot="-601485">
              <a:off x="3708" y="2559"/>
              <a:ext cx="72" cy="92"/>
            </a:xfrm>
            <a:custGeom>
              <a:avLst/>
              <a:gdLst>
                <a:gd name="T0" fmla="*/ 0 w 72"/>
                <a:gd name="T1" fmla="*/ 0 h 92"/>
                <a:gd name="T2" fmla="*/ 25 w 72"/>
                <a:gd name="T3" fmla="*/ 8 h 92"/>
                <a:gd name="T4" fmla="*/ 49 w 72"/>
                <a:gd name="T5" fmla="*/ 26 h 92"/>
                <a:gd name="T6" fmla="*/ 64 w 72"/>
                <a:gd name="T7" fmla="*/ 46 h 92"/>
                <a:gd name="T8" fmla="*/ 72 w 72"/>
                <a:gd name="T9" fmla="*/ 74 h 92"/>
                <a:gd name="T10" fmla="*/ 56 w 72"/>
                <a:gd name="T11" fmla="*/ 87 h 92"/>
                <a:gd name="T12" fmla="*/ 36 w 72"/>
                <a:gd name="T13" fmla="*/ 92 h 92"/>
                <a:gd name="T14" fmla="*/ 15 w 72"/>
                <a:gd name="T15" fmla="*/ 87 h 92"/>
                <a:gd name="T16" fmla="*/ 0 w 72"/>
                <a:gd name="T17" fmla="*/ 74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92">
                  <a:moveTo>
                    <a:pt x="0" y="0"/>
                  </a:moveTo>
                  <a:lnTo>
                    <a:pt x="25" y="8"/>
                  </a:lnTo>
                  <a:lnTo>
                    <a:pt x="49" y="26"/>
                  </a:lnTo>
                  <a:lnTo>
                    <a:pt x="64" y="46"/>
                  </a:lnTo>
                  <a:lnTo>
                    <a:pt x="72" y="74"/>
                  </a:lnTo>
                  <a:lnTo>
                    <a:pt x="56" y="87"/>
                  </a:lnTo>
                  <a:lnTo>
                    <a:pt x="36" y="92"/>
                  </a:lnTo>
                  <a:lnTo>
                    <a:pt x="15" y="87"/>
                  </a:lnTo>
                  <a:lnTo>
                    <a:pt x="0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698" name="Freeform 106"/>
            <p:cNvSpPr>
              <a:spLocks noChangeAspect="1"/>
            </p:cNvSpPr>
            <p:nvPr/>
          </p:nvSpPr>
          <p:spPr bwMode="auto">
            <a:xfrm rot="-601485">
              <a:off x="3780" y="2547"/>
              <a:ext cx="24" cy="65"/>
            </a:xfrm>
            <a:custGeom>
              <a:avLst/>
              <a:gdLst>
                <a:gd name="T0" fmla="*/ 1012 w 18"/>
                <a:gd name="T1" fmla="*/ 0 h 56"/>
                <a:gd name="T2" fmla="*/ 368 w 18"/>
                <a:gd name="T3" fmla="*/ 120 h 56"/>
                <a:gd name="T4" fmla="*/ 0 w 18"/>
                <a:gd name="T5" fmla="*/ 293 h 56"/>
                <a:gd name="T6" fmla="*/ 0 w 18"/>
                <a:gd name="T7" fmla="*/ 44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6">
                  <a:moveTo>
                    <a:pt x="18" y="0"/>
                  </a:moveTo>
                  <a:lnTo>
                    <a:pt x="7" y="15"/>
                  </a:lnTo>
                  <a:lnTo>
                    <a:pt x="0" y="36"/>
                  </a:lnTo>
                  <a:lnTo>
                    <a:pt x="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699" name="Freeform 107"/>
            <p:cNvSpPr>
              <a:spLocks noChangeAspect="1"/>
            </p:cNvSpPr>
            <p:nvPr/>
          </p:nvSpPr>
          <p:spPr bwMode="auto">
            <a:xfrm rot="-601485">
              <a:off x="3816" y="2559"/>
              <a:ext cx="47" cy="105"/>
            </a:xfrm>
            <a:custGeom>
              <a:avLst/>
              <a:gdLst>
                <a:gd name="T0" fmla="*/ 150 w 43"/>
                <a:gd name="T1" fmla="*/ 0 h 100"/>
                <a:gd name="T2" fmla="*/ 80 w 43"/>
                <a:gd name="T3" fmla="*/ 34 h 100"/>
                <a:gd name="T4" fmla="*/ 5 w 43"/>
                <a:gd name="T5" fmla="*/ 87 h 100"/>
                <a:gd name="T6" fmla="*/ 0 w 43"/>
                <a:gd name="T7" fmla="*/ 137 h 100"/>
                <a:gd name="T8" fmla="*/ 0 w 43"/>
                <a:gd name="T9" fmla="*/ 198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00">
                  <a:moveTo>
                    <a:pt x="43" y="0"/>
                  </a:moveTo>
                  <a:lnTo>
                    <a:pt x="23" y="18"/>
                  </a:lnTo>
                  <a:lnTo>
                    <a:pt x="5" y="44"/>
                  </a:lnTo>
                  <a:lnTo>
                    <a:pt x="0" y="69"/>
                  </a:lnTo>
                  <a:lnTo>
                    <a:pt x="0" y="10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00" name="Freeform 108"/>
            <p:cNvSpPr>
              <a:spLocks noChangeAspect="1"/>
            </p:cNvSpPr>
            <p:nvPr/>
          </p:nvSpPr>
          <p:spPr bwMode="auto">
            <a:xfrm rot="-601485">
              <a:off x="3863" y="2585"/>
              <a:ext cx="70" cy="104"/>
            </a:xfrm>
            <a:custGeom>
              <a:avLst/>
              <a:gdLst>
                <a:gd name="T0" fmla="*/ 163 w 64"/>
                <a:gd name="T1" fmla="*/ 0 h 103"/>
                <a:gd name="T2" fmla="*/ 80 w 64"/>
                <a:gd name="T3" fmla="*/ 16 h 103"/>
                <a:gd name="T4" fmla="*/ 5 w 64"/>
                <a:gd name="T5" fmla="*/ 41 h 103"/>
                <a:gd name="T6" fmla="*/ 0 w 64"/>
                <a:gd name="T7" fmla="*/ 84 h 103"/>
                <a:gd name="T8" fmla="*/ 2 w 64"/>
                <a:gd name="T9" fmla="*/ 112 h 103"/>
                <a:gd name="T10" fmla="*/ 63 w 64"/>
                <a:gd name="T11" fmla="*/ 117 h 103"/>
                <a:gd name="T12" fmla="*/ 115 w 64"/>
                <a:gd name="T13" fmla="*/ 114 h 103"/>
                <a:gd name="T14" fmla="*/ 163 w 64"/>
                <a:gd name="T15" fmla="*/ 104 h 103"/>
                <a:gd name="T16" fmla="*/ 224 w 64"/>
                <a:gd name="T17" fmla="*/ 86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03">
                  <a:moveTo>
                    <a:pt x="46" y="0"/>
                  </a:moveTo>
                  <a:lnTo>
                    <a:pt x="23" y="16"/>
                  </a:lnTo>
                  <a:lnTo>
                    <a:pt x="5" y="41"/>
                  </a:lnTo>
                  <a:lnTo>
                    <a:pt x="0" y="70"/>
                  </a:lnTo>
                  <a:lnTo>
                    <a:pt x="2" y="98"/>
                  </a:lnTo>
                  <a:lnTo>
                    <a:pt x="18" y="103"/>
                  </a:lnTo>
                  <a:lnTo>
                    <a:pt x="33" y="100"/>
                  </a:lnTo>
                  <a:lnTo>
                    <a:pt x="46" y="90"/>
                  </a:lnTo>
                  <a:lnTo>
                    <a:pt x="64" y="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01" name="Freeform 109"/>
            <p:cNvSpPr>
              <a:spLocks noChangeAspect="1"/>
            </p:cNvSpPr>
            <p:nvPr/>
          </p:nvSpPr>
          <p:spPr bwMode="auto">
            <a:xfrm rot="-601485">
              <a:off x="3780" y="2638"/>
              <a:ext cx="72" cy="38"/>
            </a:xfrm>
            <a:custGeom>
              <a:avLst/>
              <a:gdLst>
                <a:gd name="T0" fmla="*/ 85 w 71"/>
                <a:gd name="T1" fmla="*/ 76 h 36"/>
                <a:gd name="T2" fmla="*/ 67 w 71"/>
                <a:gd name="T3" fmla="*/ 61 h 36"/>
                <a:gd name="T4" fmla="*/ 50 w 71"/>
                <a:gd name="T5" fmla="*/ 37 h 36"/>
                <a:gd name="T6" fmla="*/ 20 w 71"/>
                <a:gd name="T7" fmla="*/ 37 h 36"/>
                <a:gd name="T8" fmla="*/ 7 w 71"/>
                <a:gd name="T9" fmla="*/ 27 h 36"/>
                <a:gd name="T10" fmla="*/ 0 w 71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6">
                  <a:moveTo>
                    <a:pt x="71" y="36"/>
                  </a:moveTo>
                  <a:lnTo>
                    <a:pt x="53" y="28"/>
                  </a:lnTo>
                  <a:lnTo>
                    <a:pt x="36" y="18"/>
                  </a:lnTo>
                  <a:lnTo>
                    <a:pt x="20" y="18"/>
                  </a:lnTo>
                  <a:lnTo>
                    <a:pt x="7" y="13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02" name="Freeform 110"/>
            <p:cNvSpPr>
              <a:spLocks noChangeAspect="1"/>
            </p:cNvSpPr>
            <p:nvPr/>
          </p:nvSpPr>
          <p:spPr bwMode="auto">
            <a:xfrm rot="-601485">
              <a:off x="3755" y="2638"/>
              <a:ext cx="108" cy="77"/>
            </a:xfrm>
            <a:custGeom>
              <a:avLst/>
              <a:gdLst>
                <a:gd name="T0" fmla="*/ 0 w 89"/>
                <a:gd name="T1" fmla="*/ 0 h 82"/>
                <a:gd name="T2" fmla="*/ 288 w 89"/>
                <a:gd name="T3" fmla="*/ 8 h 82"/>
                <a:gd name="T4" fmla="*/ 542 w 89"/>
                <a:gd name="T5" fmla="*/ 15 h 82"/>
                <a:gd name="T6" fmla="*/ 619 w 89"/>
                <a:gd name="T7" fmla="*/ 24 h 82"/>
                <a:gd name="T8" fmla="*/ 542 w 89"/>
                <a:gd name="T9" fmla="*/ 35 h 82"/>
                <a:gd name="T10" fmla="*/ 758 w 89"/>
                <a:gd name="T11" fmla="*/ 28 h 82"/>
                <a:gd name="T12" fmla="*/ 1036 w 89"/>
                <a:gd name="T13" fmla="*/ 23 h 82"/>
                <a:gd name="T14" fmla="*/ 1337 w 89"/>
                <a:gd name="T15" fmla="*/ 2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82">
                  <a:moveTo>
                    <a:pt x="0" y="0"/>
                  </a:moveTo>
                  <a:lnTo>
                    <a:pt x="20" y="13"/>
                  </a:lnTo>
                  <a:lnTo>
                    <a:pt x="36" y="34"/>
                  </a:lnTo>
                  <a:lnTo>
                    <a:pt x="41" y="59"/>
                  </a:lnTo>
                  <a:lnTo>
                    <a:pt x="36" y="82"/>
                  </a:lnTo>
                  <a:lnTo>
                    <a:pt x="51" y="67"/>
                  </a:lnTo>
                  <a:lnTo>
                    <a:pt x="69" y="57"/>
                  </a:lnTo>
                  <a:lnTo>
                    <a:pt x="89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03" name="Freeform 111"/>
            <p:cNvSpPr>
              <a:spLocks noChangeAspect="1"/>
            </p:cNvSpPr>
            <p:nvPr/>
          </p:nvSpPr>
          <p:spPr bwMode="auto">
            <a:xfrm rot="-601485">
              <a:off x="2521" y="2794"/>
              <a:ext cx="1354" cy="828"/>
            </a:xfrm>
            <a:custGeom>
              <a:avLst/>
              <a:gdLst>
                <a:gd name="T0" fmla="*/ 1437 w 1235"/>
                <a:gd name="T1" fmla="*/ 14 h 872"/>
                <a:gd name="T2" fmla="*/ 1606 w 1235"/>
                <a:gd name="T3" fmla="*/ 38 h 872"/>
                <a:gd name="T4" fmla="*/ 1710 w 1235"/>
                <a:gd name="T5" fmla="*/ 71 h 872"/>
                <a:gd name="T6" fmla="*/ 1791 w 1235"/>
                <a:gd name="T7" fmla="*/ 43 h 872"/>
                <a:gd name="T8" fmla="*/ 1914 w 1235"/>
                <a:gd name="T9" fmla="*/ 26 h 872"/>
                <a:gd name="T10" fmla="*/ 2037 w 1235"/>
                <a:gd name="T11" fmla="*/ 29 h 872"/>
                <a:gd name="T12" fmla="*/ 2403 w 1235"/>
                <a:gd name="T13" fmla="*/ 46 h 872"/>
                <a:gd name="T14" fmla="*/ 2704 w 1235"/>
                <a:gd name="T15" fmla="*/ 81 h 872"/>
                <a:gd name="T16" fmla="*/ 2908 w 1235"/>
                <a:gd name="T17" fmla="*/ 118 h 872"/>
                <a:gd name="T18" fmla="*/ 3297 w 1235"/>
                <a:gd name="T19" fmla="*/ 168 h 872"/>
                <a:gd name="T20" fmla="*/ 3695 w 1235"/>
                <a:gd name="T21" fmla="*/ 101 h 872"/>
                <a:gd name="T22" fmla="*/ 4017 w 1235"/>
                <a:gd name="T23" fmla="*/ 26 h 872"/>
                <a:gd name="T24" fmla="*/ 4089 w 1235"/>
                <a:gd name="T25" fmla="*/ 26 h 872"/>
                <a:gd name="T26" fmla="*/ 4253 w 1235"/>
                <a:gd name="T27" fmla="*/ 50 h 872"/>
                <a:gd name="T28" fmla="*/ 4476 w 1235"/>
                <a:gd name="T29" fmla="*/ 63 h 872"/>
                <a:gd name="T30" fmla="*/ 4197 w 1235"/>
                <a:gd name="T31" fmla="*/ 153 h 872"/>
                <a:gd name="T32" fmla="*/ 3818 w 1235"/>
                <a:gd name="T33" fmla="*/ 238 h 872"/>
                <a:gd name="T34" fmla="*/ 3656 w 1235"/>
                <a:gd name="T35" fmla="*/ 264 h 872"/>
                <a:gd name="T36" fmla="*/ 3463 w 1235"/>
                <a:gd name="T37" fmla="*/ 280 h 872"/>
                <a:gd name="T38" fmla="*/ 3251 w 1235"/>
                <a:gd name="T39" fmla="*/ 280 h 872"/>
                <a:gd name="T40" fmla="*/ 2859 w 1235"/>
                <a:gd name="T41" fmla="*/ 253 h 872"/>
                <a:gd name="T42" fmla="*/ 2529 w 1235"/>
                <a:gd name="T43" fmla="*/ 198 h 872"/>
                <a:gd name="T44" fmla="*/ 2368 w 1235"/>
                <a:gd name="T45" fmla="*/ 140 h 872"/>
                <a:gd name="T46" fmla="*/ 2570 w 1235"/>
                <a:gd name="T47" fmla="*/ 229 h 872"/>
                <a:gd name="T48" fmla="*/ 2273 w 1235"/>
                <a:gd name="T49" fmla="*/ 411 h 872"/>
                <a:gd name="T50" fmla="*/ 1062 w 1235"/>
                <a:gd name="T51" fmla="*/ 421 h 872"/>
                <a:gd name="T52" fmla="*/ 776 w 1235"/>
                <a:gd name="T53" fmla="*/ 416 h 872"/>
                <a:gd name="T54" fmla="*/ 527 w 1235"/>
                <a:gd name="T55" fmla="*/ 397 h 872"/>
                <a:gd name="T56" fmla="*/ 373 w 1235"/>
                <a:gd name="T57" fmla="*/ 331 h 872"/>
                <a:gd name="T58" fmla="*/ 103 w 1235"/>
                <a:gd name="T59" fmla="*/ 300 h 872"/>
                <a:gd name="T60" fmla="*/ 5 w 1235"/>
                <a:gd name="T61" fmla="*/ 239 h 872"/>
                <a:gd name="T62" fmla="*/ 149 w 1235"/>
                <a:gd name="T63" fmla="*/ 154 h 872"/>
                <a:gd name="T64" fmla="*/ 265 w 1235"/>
                <a:gd name="T65" fmla="*/ 71 h 872"/>
                <a:gd name="T66" fmla="*/ 776 w 1235"/>
                <a:gd name="T67" fmla="*/ 36 h 872"/>
                <a:gd name="T68" fmla="*/ 1319 w 1235"/>
                <a:gd name="T69" fmla="*/ 18 h 87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235" h="872">
                  <a:moveTo>
                    <a:pt x="382" y="0"/>
                  </a:moveTo>
                  <a:lnTo>
                    <a:pt x="397" y="28"/>
                  </a:lnTo>
                  <a:lnTo>
                    <a:pt x="417" y="57"/>
                  </a:lnTo>
                  <a:lnTo>
                    <a:pt x="443" y="77"/>
                  </a:lnTo>
                  <a:lnTo>
                    <a:pt x="471" y="90"/>
                  </a:lnTo>
                  <a:lnTo>
                    <a:pt x="471" y="146"/>
                  </a:lnTo>
                  <a:lnTo>
                    <a:pt x="471" y="90"/>
                  </a:lnTo>
                  <a:lnTo>
                    <a:pt x="494" y="87"/>
                  </a:lnTo>
                  <a:lnTo>
                    <a:pt x="515" y="74"/>
                  </a:lnTo>
                  <a:lnTo>
                    <a:pt x="528" y="54"/>
                  </a:lnTo>
                  <a:lnTo>
                    <a:pt x="563" y="18"/>
                  </a:lnTo>
                  <a:lnTo>
                    <a:pt x="563" y="62"/>
                  </a:lnTo>
                  <a:lnTo>
                    <a:pt x="615" y="74"/>
                  </a:lnTo>
                  <a:lnTo>
                    <a:pt x="663" y="95"/>
                  </a:lnTo>
                  <a:lnTo>
                    <a:pt x="707" y="126"/>
                  </a:lnTo>
                  <a:lnTo>
                    <a:pt x="745" y="164"/>
                  </a:lnTo>
                  <a:lnTo>
                    <a:pt x="745" y="200"/>
                  </a:lnTo>
                  <a:lnTo>
                    <a:pt x="802" y="244"/>
                  </a:lnTo>
                  <a:lnTo>
                    <a:pt x="858" y="292"/>
                  </a:lnTo>
                  <a:lnTo>
                    <a:pt x="909" y="346"/>
                  </a:lnTo>
                  <a:lnTo>
                    <a:pt x="966" y="280"/>
                  </a:lnTo>
                  <a:lnTo>
                    <a:pt x="1019" y="208"/>
                  </a:lnTo>
                  <a:lnTo>
                    <a:pt x="1068" y="133"/>
                  </a:lnTo>
                  <a:lnTo>
                    <a:pt x="1109" y="54"/>
                  </a:lnTo>
                  <a:lnTo>
                    <a:pt x="1117" y="51"/>
                  </a:lnTo>
                  <a:lnTo>
                    <a:pt x="1127" y="54"/>
                  </a:lnTo>
                  <a:lnTo>
                    <a:pt x="1145" y="82"/>
                  </a:lnTo>
                  <a:lnTo>
                    <a:pt x="1173" y="103"/>
                  </a:lnTo>
                  <a:lnTo>
                    <a:pt x="1201" y="118"/>
                  </a:lnTo>
                  <a:lnTo>
                    <a:pt x="1235" y="128"/>
                  </a:lnTo>
                  <a:lnTo>
                    <a:pt x="1201" y="223"/>
                  </a:lnTo>
                  <a:lnTo>
                    <a:pt x="1158" y="316"/>
                  </a:lnTo>
                  <a:lnTo>
                    <a:pt x="1109" y="405"/>
                  </a:lnTo>
                  <a:lnTo>
                    <a:pt x="1053" y="490"/>
                  </a:lnTo>
                  <a:lnTo>
                    <a:pt x="1035" y="521"/>
                  </a:lnTo>
                  <a:lnTo>
                    <a:pt x="1009" y="544"/>
                  </a:lnTo>
                  <a:lnTo>
                    <a:pt x="981" y="564"/>
                  </a:lnTo>
                  <a:lnTo>
                    <a:pt x="955" y="577"/>
                  </a:lnTo>
                  <a:lnTo>
                    <a:pt x="927" y="582"/>
                  </a:lnTo>
                  <a:lnTo>
                    <a:pt x="896" y="577"/>
                  </a:lnTo>
                  <a:lnTo>
                    <a:pt x="871" y="564"/>
                  </a:lnTo>
                  <a:lnTo>
                    <a:pt x="789" y="521"/>
                  </a:lnTo>
                  <a:lnTo>
                    <a:pt x="709" y="472"/>
                  </a:lnTo>
                  <a:lnTo>
                    <a:pt x="697" y="410"/>
                  </a:lnTo>
                  <a:lnTo>
                    <a:pt x="679" y="349"/>
                  </a:lnTo>
                  <a:lnTo>
                    <a:pt x="653" y="290"/>
                  </a:lnTo>
                  <a:lnTo>
                    <a:pt x="684" y="380"/>
                  </a:lnTo>
                  <a:lnTo>
                    <a:pt x="709" y="472"/>
                  </a:lnTo>
                  <a:lnTo>
                    <a:pt x="709" y="818"/>
                  </a:lnTo>
                  <a:lnTo>
                    <a:pt x="627" y="849"/>
                  </a:lnTo>
                  <a:lnTo>
                    <a:pt x="546" y="872"/>
                  </a:lnTo>
                  <a:lnTo>
                    <a:pt x="292" y="872"/>
                  </a:lnTo>
                  <a:lnTo>
                    <a:pt x="251" y="869"/>
                  </a:lnTo>
                  <a:lnTo>
                    <a:pt x="213" y="859"/>
                  </a:lnTo>
                  <a:lnTo>
                    <a:pt x="177" y="841"/>
                  </a:lnTo>
                  <a:lnTo>
                    <a:pt x="146" y="818"/>
                  </a:lnTo>
                  <a:lnTo>
                    <a:pt x="146" y="708"/>
                  </a:lnTo>
                  <a:lnTo>
                    <a:pt x="102" y="687"/>
                  </a:lnTo>
                  <a:lnTo>
                    <a:pt x="64" y="657"/>
                  </a:lnTo>
                  <a:lnTo>
                    <a:pt x="28" y="621"/>
                  </a:lnTo>
                  <a:lnTo>
                    <a:pt x="0" y="582"/>
                  </a:lnTo>
                  <a:lnTo>
                    <a:pt x="5" y="492"/>
                  </a:lnTo>
                  <a:lnTo>
                    <a:pt x="18" y="405"/>
                  </a:lnTo>
                  <a:lnTo>
                    <a:pt x="41" y="318"/>
                  </a:lnTo>
                  <a:lnTo>
                    <a:pt x="74" y="236"/>
                  </a:lnTo>
                  <a:lnTo>
                    <a:pt x="74" y="146"/>
                  </a:lnTo>
                  <a:lnTo>
                    <a:pt x="141" y="105"/>
                  </a:lnTo>
                  <a:lnTo>
                    <a:pt x="213" y="74"/>
                  </a:lnTo>
                  <a:lnTo>
                    <a:pt x="287" y="51"/>
                  </a:lnTo>
                  <a:lnTo>
                    <a:pt x="364" y="36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04" name="Freeform 112"/>
            <p:cNvSpPr>
              <a:spLocks noChangeAspect="1"/>
            </p:cNvSpPr>
            <p:nvPr/>
          </p:nvSpPr>
          <p:spPr bwMode="auto">
            <a:xfrm rot="-601485">
              <a:off x="2663" y="3143"/>
              <a:ext cx="23" cy="64"/>
            </a:xfrm>
            <a:custGeom>
              <a:avLst/>
              <a:gdLst>
                <a:gd name="T0" fmla="*/ 0 w 20"/>
                <a:gd name="T1" fmla="*/ 0 h 72"/>
                <a:gd name="T2" fmla="*/ 93 w 20"/>
                <a:gd name="T3" fmla="*/ 4 h 72"/>
                <a:gd name="T4" fmla="*/ 130 w 20"/>
                <a:gd name="T5" fmla="*/ 4 h 72"/>
                <a:gd name="T6" fmla="*/ 130 w 20"/>
                <a:gd name="T7" fmla="*/ 7 h 72"/>
                <a:gd name="T8" fmla="*/ 141 w 20"/>
                <a:gd name="T9" fmla="*/ 11 h 72"/>
                <a:gd name="T10" fmla="*/ 130 w 20"/>
                <a:gd name="T11" fmla="*/ 14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72">
                  <a:moveTo>
                    <a:pt x="0" y="0"/>
                  </a:moveTo>
                  <a:lnTo>
                    <a:pt x="13" y="10"/>
                  </a:lnTo>
                  <a:lnTo>
                    <a:pt x="18" y="23"/>
                  </a:lnTo>
                  <a:lnTo>
                    <a:pt x="18" y="36"/>
                  </a:lnTo>
                  <a:lnTo>
                    <a:pt x="20" y="54"/>
                  </a:lnTo>
                  <a:lnTo>
                    <a:pt x="18" y="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05" name="Freeform 113"/>
            <p:cNvSpPr>
              <a:spLocks noChangeAspect="1"/>
            </p:cNvSpPr>
            <p:nvPr/>
          </p:nvSpPr>
          <p:spPr bwMode="auto">
            <a:xfrm rot="-601485">
              <a:off x="2710" y="3181"/>
              <a:ext cx="70" cy="376"/>
            </a:xfrm>
            <a:custGeom>
              <a:avLst/>
              <a:gdLst>
                <a:gd name="T0" fmla="*/ 18 w 72"/>
                <a:gd name="T1" fmla="*/ 0 h 400"/>
                <a:gd name="T2" fmla="*/ 18 w 72"/>
                <a:gd name="T3" fmla="*/ 40 h 400"/>
                <a:gd name="T4" fmla="*/ 18 w 72"/>
                <a:gd name="T5" fmla="*/ 81 h 400"/>
                <a:gd name="T6" fmla="*/ 18 w 72"/>
                <a:gd name="T7" fmla="*/ 120 h 400"/>
                <a:gd name="T8" fmla="*/ 0 w 72"/>
                <a:gd name="T9" fmla="*/ 159 h 400"/>
                <a:gd name="T10" fmla="*/ 18 w 72"/>
                <a:gd name="T11" fmla="*/ 165 h 400"/>
                <a:gd name="T12" fmla="*/ 32 w 72"/>
                <a:gd name="T13" fmla="*/ 167 h 400"/>
                <a:gd name="T14" fmla="*/ 49 w 72"/>
                <a:gd name="T15" fmla="*/ 167 h 4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400">
                  <a:moveTo>
                    <a:pt x="18" y="0"/>
                  </a:moveTo>
                  <a:lnTo>
                    <a:pt x="26" y="95"/>
                  </a:lnTo>
                  <a:lnTo>
                    <a:pt x="26" y="190"/>
                  </a:lnTo>
                  <a:lnTo>
                    <a:pt x="18" y="285"/>
                  </a:lnTo>
                  <a:lnTo>
                    <a:pt x="0" y="380"/>
                  </a:lnTo>
                  <a:lnTo>
                    <a:pt x="20" y="393"/>
                  </a:lnTo>
                  <a:lnTo>
                    <a:pt x="46" y="400"/>
                  </a:lnTo>
                  <a:lnTo>
                    <a:pt x="72" y="39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06" name="Freeform 114"/>
            <p:cNvSpPr>
              <a:spLocks noChangeAspect="1"/>
            </p:cNvSpPr>
            <p:nvPr/>
          </p:nvSpPr>
          <p:spPr bwMode="auto">
            <a:xfrm rot="-601485">
              <a:off x="2638" y="3363"/>
              <a:ext cx="61" cy="12"/>
            </a:xfrm>
            <a:custGeom>
              <a:avLst/>
              <a:gdLst>
                <a:gd name="T0" fmla="*/ 48 w 62"/>
                <a:gd name="T1" fmla="*/ 0 h 11"/>
                <a:gd name="T2" fmla="*/ 32 w 62"/>
                <a:gd name="T3" fmla="*/ 27 h 11"/>
                <a:gd name="T4" fmla="*/ 31 w 62"/>
                <a:gd name="T5" fmla="*/ 35 h 11"/>
                <a:gd name="T6" fmla="*/ 13 w 62"/>
                <a:gd name="T7" fmla="*/ 27 h 11"/>
                <a:gd name="T8" fmla="*/ 0 w 6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1">
                  <a:moveTo>
                    <a:pt x="62" y="0"/>
                  </a:moveTo>
                  <a:lnTo>
                    <a:pt x="46" y="8"/>
                  </a:lnTo>
                  <a:lnTo>
                    <a:pt x="31" y="11"/>
                  </a:lnTo>
                  <a:lnTo>
                    <a:pt x="13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07" name="Freeform 115"/>
            <p:cNvSpPr>
              <a:spLocks noChangeAspect="1"/>
            </p:cNvSpPr>
            <p:nvPr/>
          </p:nvSpPr>
          <p:spPr bwMode="auto">
            <a:xfrm rot="-601485">
              <a:off x="2627" y="3401"/>
              <a:ext cx="95" cy="40"/>
            </a:xfrm>
            <a:custGeom>
              <a:avLst/>
              <a:gdLst>
                <a:gd name="T0" fmla="*/ 1180416 w 46"/>
                <a:gd name="T1" fmla="*/ 1292311 h 18"/>
                <a:gd name="T2" fmla="*/ 722341 w 46"/>
                <a:gd name="T3" fmla="*/ 1292311 h 18"/>
                <a:gd name="T4" fmla="*/ 259751 w 46"/>
                <a:gd name="T5" fmla="*/ 927758 h 18"/>
                <a:gd name="T6" fmla="*/ 0 w 46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8">
                  <a:moveTo>
                    <a:pt x="46" y="18"/>
                  </a:moveTo>
                  <a:lnTo>
                    <a:pt x="28" y="18"/>
                  </a:lnTo>
                  <a:lnTo>
                    <a:pt x="10" y="13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08" name="Freeform 116"/>
            <p:cNvSpPr>
              <a:spLocks noChangeAspect="1"/>
            </p:cNvSpPr>
            <p:nvPr/>
          </p:nvSpPr>
          <p:spPr bwMode="auto">
            <a:xfrm rot="-601485">
              <a:off x="3055" y="2962"/>
              <a:ext cx="23" cy="660"/>
            </a:xfrm>
            <a:custGeom>
              <a:avLst/>
              <a:gdLst>
                <a:gd name="T0" fmla="*/ 0 w 21"/>
                <a:gd name="T1" fmla="*/ 0 h 690"/>
                <a:gd name="T2" fmla="*/ 59 w 21"/>
                <a:gd name="T3" fmla="*/ 124 h 690"/>
                <a:gd name="T4" fmla="*/ 73 w 21"/>
                <a:gd name="T5" fmla="*/ 247 h 690"/>
                <a:gd name="T6" fmla="*/ 73 w 21"/>
                <a:gd name="T7" fmla="*/ 371 h 6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690">
                  <a:moveTo>
                    <a:pt x="0" y="0"/>
                  </a:moveTo>
                  <a:lnTo>
                    <a:pt x="16" y="231"/>
                  </a:lnTo>
                  <a:lnTo>
                    <a:pt x="21" y="459"/>
                  </a:lnTo>
                  <a:lnTo>
                    <a:pt x="21" y="69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09" name="Freeform 117"/>
            <p:cNvSpPr>
              <a:spLocks noChangeAspect="1"/>
            </p:cNvSpPr>
            <p:nvPr/>
          </p:nvSpPr>
          <p:spPr bwMode="auto">
            <a:xfrm rot="-601485">
              <a:off x="3529" y="3105"/>
              <a:ext cx="36" cy="51"/>
            </a:xfrm>
            <a:custGeom>
              <a:avLst/>
              <a:gdLst>
                <a:gd name="T0" fmla="*/ 0 w 31"/>
                <a:gd name="T1" fmla="*/ 0 h 54"/>
                <a:gd name="T2" fmla="*/ 136 w 31"/>
                <a:gd name="T3" fmla="*/ 8 h 54"/>
                <a:gd name="T4" fmla="*/ 213 w 31"/>
                <a:gd name="T5" fmla="*/ 9 h 54"/>
                <a:gd name="T6" fmla="*/ 252 w 31"/>
                <a:gd name="T7" fmla="*/ 17 h 54"/>
                <a:gd name="T8" fmla="*/ 226 w 31"/>
                <a:gd name="T9" fmla="*/ 2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0" y="0"/>
                  </a:moveTo>
                  <a:lnTo>
                    <a:pt x="16" y="8"/>
                  </a:lnTo>
                  <a:lnTo>
                    <a:pt x="26" y="21"/>
                  </a:lnTo>
                  <a:lnTo>
                    <a:pt x="31" y="36"/>
                  </a:lnTo>
                  <a:lnTo>
                    <a:pt x="28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10" name="Line 118"/>
            <p:cNvSpPr>
              <a:spLocks noChangeAspect="1" noChangeShapeType="1"/>
            </p:cNvSpPr>
            <p:nvPr/>
          </p:nvSpPr>
          <p:spPr bwMode="auto">
            <a:xfrm rot="-601485">
              <a:off x="3507" y="3130"/>
              <a:ext cx="0" cy="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11" name="Freeform 119"/>
            <p:cNvSpPr>
              <a:spLocks noChangeAspect="1"/>
            </p:cNvSpPr>
            <p:nvPr/>
          </p:nvSpPr>
          <p:spPr bwMode="auto">
            <a:xfrm rot="-601485">
              <a:off x="3529" y="3117"/>
              <a:ext cx="0" cy="39"/>
            </a:xfrm>
            <a:custGeom>
              <a:avLst/>
              <a:gdLst>
                <a:gd name="T0" fmla="*/ 0 h 36"/>
                <a:gd name="T1" fmla="*/ 58 h 36"/>
                <a:gd name="T2" fmla="*/ 110 h 3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18"/>
                  </a:lnTo>
                  <a:lnTo>
                    <a:pt x="0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12" name="Freeform 120"/>
            <p:cNvSpPr>
              <a:spLocks noChangeAspect="1"/>
            </p:cNvSpPr>
            <p:nvPr/>
          </p:nvSpPr>
          <p:spPr bwMode="auto">
            <a:xfrm rot="-601485">
              <a:off x="3008" y="2883"/>
              <a:ext cx="82" cy="66"/>
            </a:xfrm>
            <a:custGeom>
              <a:avLst/>
              <a:gdLst>
                <a:gd name="T0" fmla="*/ 536 w 71"/>
                <a:gd name="T1" fmla="*/ 0 h 72"/>
                <a:gd name="T2" fmla="*/ 462 w 71"/>
                <a:gd name="T3" fmla="*/ 8 h 72"/>
                <a:gd name="T4" fmla="*/ 325 w 71"/>
                <a:gd name="T5" fmla="*/ 15 h 72"/>
                <a:gd name="T6" fmla="*/ 181 w 71"/>
                <a:gd name="T7" fmla="*/ 18 h 72"/>
                <a:gd name="T8" fmla="*/ 0 w 71"/>
                <a:gd name="T9" fmla="*/ 2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2">
                  <a:moveTo>
                    <a:pt x="71" y="0"/>
                  </a:moveTo>
                  <a:lnTo>
                    <a:pt x="61" y="26"/>
                  </a:lnTo>
                  <a:lnTo>
                    <a:pt x="43" y="46"/>
                  </a:lnTo>
                  <a:lnTo>
                    <a:pt x="23" y="61"/>
                  </a:lnTo>
                  <a:lnTo>
                    <a:pt x="0" y="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13" name="Freeform 121"/>
            <p:cNvSpPr>
              <a:spLocks noChangeAspect="1"/>
            </p:cNvSpPr>
            <p:nvPr/>
          </p:nvSpPr>
          <p:spPr bwMode="auto">
            <a:xfrm rot="-601485">
              <a:off x="2746" y="3597"/>
              <a:ext cx="332" cy="51"/>
            </a:xfrm>
            <a:custGeom>
              <a:avLst/>
              <a:gdLst>
                <a:gd name="T0" fmla="*/ 0 w 307"/>
                <a:gd name="T1" fmla="*/ 0 h 56"/>
                <a:gd name="T2" fmla="*/ 222 w 307"/>
                <a:gd name="T3" fmla="*/ 8 h 56"/>
                <a:gd name="T4" fmla="*/ 450 w 307"/>
                <a:gd name="T5" fmla="*/ 13 h 56"/>
                <a:gd name="T6" fmla="*/ 689 w 307"/>
                <a:gd name="T7" fmla="*/ 15 h 56"/>
                <a:gd name="T8" fmla="*/ 919 w 307"/>
                <a:gd name="T9" fmla="*/ 1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56">
                  <a:moveTo>
                    <a:pt x="0" y="0"/>
                  </a:moveTo>
                  <a:lnTo>
                    <a:pt x="74" y="28"/>
                  </a:lnTo>
                  <a:lnTo>
                    <a:pt x="151" y="46"/>
                  </a:lnTo>
                  <a:lnTo>
                    <a:pt x="230" y="56"/>
                  </a:lnTo>
                  <a:lnTo>
                    <a:pt x="307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14" name="Freeform 122"/>
            <p:cNvSpPr>
              <a:spLocks noChangeAspect="1"/>
            </p:cNvSpPr>
            <p:nvPr/>
          </p:nvSpPr>
          <p:spPr bwMode="auto">
            <a:xfrm rot="-601485">
              <a:off x="3209" y="3544"/>
              <a:ext cx="178" cy="53"/>
            </a:xfrm>
            <a:custGeom>
              <a:avLst/>
              <a:gdLst>
                <a:gd name="T0" fmla="*/ 0 w 163"/>
                <a:gd name="T1" fmla="*/ 26 h 56"/>
                <a:gd name="T2" fmla="*/ 147 w 163"/>
                <a:gd name="T3" fmla="*/ 24 h 56"/>
                <a:gd name="T4" fmla="*/ 287 w 163"/>
                <a:gd name="T5" fmla="*/ 19 h 56"/>
                <a:gd name="T6" fmla="*/ 429 w 163"/>
                <a:gd name="T7" fmla="*/ 9 h 56"/>
                <a:gd name="T8" fmla="*/ 557 w 163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56">
                  <a:moveTo>
                    <a:pt x="0" y="56"/>
                  </a:moveTo>
                  <a:lnTo>
                    <a:pt x="43" y="51"/>
                  </a:lnTo>
                  <a:lnTo>
                    <a:pt x="84" y="38"/>
                  </a:lnTo>
                  <a:lnTo>
                    <a:pt x="125" y="23"/>
                  </a:lnTo>
                  <a:lnTo>
                    <a:pt x="163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15" name="Freeform 123"/>
            <p:cNvSpPr>
              <a:spLocks noChangeAspect="1"/>
            </p:cNvSpPr>
            <p:nvPr/>
          </p:nvSpPr>
          <p:spPr bwMode="auto">
            <a:xfrm rot="-601485">
              <a:off x="2650" y="3337"/>
              <a:ext cx="36" cy="13"/>
            </a:xfrm>
            <a:custGeom>
              <a:avLst/>
              <a:gdLst>
                <a:gd name="T0" fmla="*/ 0 w 36"/>
                <a:gd name="T1" fmla="*/ 0 h 5"/>
                <a:gd name="T2" fmla="*/ 10 w 36"/>
                <a:gd name="T3" fmla="*/ 3230313 h 5"/>
                <a:gd name="T4" fmla="*/ 23 w 36"/>
                <a:gd name="T5" fmla="*/ 3230313 h 5"/>
                <a:gd name="T6" fmla="*/ 36 w 3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lnTo>
                    <a:pt x="10" y="5"/>
                  </a:lnTo>
                  <a:lnTo>
                    <a:pt x="23" y="5"/>
                  </a:lnTo>
                  <a:lnTo>
                    <a:pt x="3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16" name="Freeform 124"/>
            <p:cNvSpPr>
              <a:spLocks noChangeAspect="1"/>
            </p:cNvSpPr>
            <p:nvPr/>
          </p:nvSpPr>
          <p:spPr bwMode="auto">
            <a:xfrm rot="-601485">
              <a:off x="2496" y="2016"/>
              <a:ext cx="808" cy="415"/>
            </a:xfrm>
            <a:custGeom>
              <a:avLst/>
              <a:gdLst>
                <a:gd name="T0" fmla="*/ 2492 w 733"/>
                <a:gd name="T1" fmla="*/ 152 h 433"/>
                <a:gd name="T2" fmla="*/ 2788 w 733"/>
                <a:gd name="T3" fmla="*/ 173 h 433"/>
                <a:gd name="T4" fmla="*/ 2835 w 733"/>
                <a:gd name="T5" fmla="*/ 180 h 433"/>
                <a:gd name="T6" fmla="*/ 2867 w 733"/>
                <a:gd name="T7" fmla="*/ 188 h 433"/>
                <a:gd name="T8" fmla="*/ 2835 w 733"/>
                <a:gd name="T9" fmla="*/ 201 h 433"/>
                <a:gd name="T10" fmla="*/ 2788 w 733"/>
                <a:gd name="T11" fmla="*/ 211 h 433"/>
                <a:gd name="T12" fmla="*/ 2715 w 733"/>
                <a:gd name="T13" fmla="*/ 219 h 433"/>
                <a:gd name="T14" fmla="*/ 2444 w 733"/>
                <a:gd name="T15" fmla="*/ 219 h 433"/>
                <a:gd name="T16" fmla="*/ 2456 w 733"/>
                <a:gd name="T17" fmla="*/ 205 h 433"/>
                <a:gd name="T18" fmla="*/ 2423 w 733"/>
                <a:gd name="T19" fmla="*/ 193 h 433"/>
                <a:gd name="T20" fmla="*/ 2371 w 733"/>
                <a:gd name="T21" fmla="*/ 182 h 433"/>
                <a:gd name="T22" fmla="*/ 2305 w 733"/>
                <a:gd name="T23" fmla="*/ 175 h 433"/>
                <a:gd name="T24" fmla="*/ 1895 w 733"/>
                <a:gd name="T25" fmla="*/ 179 h 433"/>
                <a:gd name="T26" fmla="*/ 1493 w 733"/>
                <a:gd name="T27" fmla="*/ 188 h 433"/>
                <a:gd name="T28" fmla="*/ 1097 w 733"/>
                <a:gd name="T29" fmla="*/ 201 h 433"/>
                <a:gd name="T30" fmla="*/ 702 w 733"/>
                <a:gd name="T31" fmla="*/ 219 h 433"/>
                <a:gd name="T32" fmla="*/ 239 w 733"/>
                <a:gd name="T33" fmla="*/ 239 h 433"/>
                <a:gd name="T34" fmla="*/ 120 w 733"/>
                <a:gd name="T35" fmla="*/ 216 h 433"/>
                <a:gd name="T36" fmla="*/ 41 w 733"/>
                <a:gd name="T37" fmla="*/ 189 h 433"/>
                <a:gd name="T38" fmla="*/ 0 w 733"/>
                <a:gd name="T39" fmla="*/ 161 h 433"/>
                <a:gd name="T40" fmla="*/ 3 w 733"/>
                <a:gd name="T41" fmla="*/ 140 h 433"/>
                <a:gd name="T42" fmla="*/ 50 w 733"/>
                <a:gd name="T43" fmla="*/ 121 h 433"/>
                <a:gd name="T44" fmla="*/ 120 w 733"/>
                <a:gd name="T45" fmla="*/ 100 h 433"/>
                <a:gd name="T46" fmla="*/ 212 w 733"/>
                <a:gd name="T47" fmla="*/ 83 h 433"/>
                <a:gd name="T48" fmla="*/ 317 w 733"/>
                <a:gd name="T49" fmla="*/ 70 h 433"/>
                <a:gd name="T50" fmla="*/ 492 w 733"/>
                <a:gd name="T51" fmla="*/ 49 h 433"/>
                <a:gd name="T52" fmla="*/ 687 w 733"/>
                <a:gd name="T53" fmla="*/ 31 h 433"/>
                <a:gd name="T54" fmla="*/ 881 w 733"/>
                <a:gd name="T55" fmla="*/ 17 h 433"/>
                <a:gd name="T56" fmla="*/ 1105 w 733"/>
                <a:gd name="T57" fmla="*/ 12 h 433"/>
                <a:gd name="T58" fmla="*/ 1319 w 733"/>
                <a:gd name="T59" fmla="*/ 3 h 433"/>
                <a:gd name="T60" fmla="*/ 1554 w 733"/>
                <a:gd name="T61" fmla="*/ 0 h 433"/>
                <a:gd name="T62" fmla="*/ 1785 w 733"/>
                <a:gd name="T63" fmla="*/ 8 h 433"/>
                <a:gd name="T64" fmla="*/ 1994 w 733"/>
                <a:gd name="T65" fmla="*/ 12 h 433"/>
                <a:gd name="T66" fmla="*/ 2208 w 733"/>
                <a:gd name="T67" fmla="*/ 26 h 433"/>
                <a:gd name="T68" fmla="*/ 2319 w 733"/>
                <a:gd name="T69" fmla="*/ 35 h 433"/>
                <a:gd name="T70" fmla="*/ 2401 w 733"/>
                <a:gd name="T71" fmla="*/ 49 h 433"/>
                <a:gd name="T72" fmla="*/ 2467 w 733"/>
                <a:gd name="T73" fmla="*/ 66 h 433"/>
                <a:gd name="T74" fmla="*/ 2492 w 733"/>
                <a:gd name="T75" fmla="*/ 82 h 433"/>
                <a:gd name="T76" fmla="*/ 2492 w 733"/>
                <a:gd name="T77" fmla="*/ 100 h 433"/>
                <a:gd name="T78" fmla="*/ 2492 w 733"/>
                <a:gd name="T79" fmla="*/ 152 h 4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3" h="433">
                  <a:moveTo>
                    <a:pt x="638" y="274"/>
                  </a:moveTo>
                  <a:lnTo>
                    <a:pt x="712" y="313"/>
                  </a:lnTo>
                  <a:lnTo>
                    <a:pt x="725" y="326"/>
                  </a:lnTo>
                  <a:lnTo>
                    <a:pt x="733" y="341"/>
                  </a:lnTo>
                  <a:lnTo>
                    <a:pt x="725" y="364"/>
                  </a:lnTo>
                  <a:lnTo>
                    <a:pt x="712" y="382"/>
                  </a:lnTo>
                  <a:lnTo>
                    <a:pt x="695" y="395"/>
                  </a:lnTo>
                  <a:lnTo>
                    <a:pt x="625" y="395"/>
                  </a:lnTo>
                  <a:lnTo>
                    <a:pt x="628" y="372"/>
                  </a:lnTo>
                  <a:lnTo>
                    <a:pt x="620" y="349"/>
                  </a:lnTo>
                  <a:lnTo>
                    <a:pt x="607" y="331"/>
                  </a:lnTo>
                  <a:lnTo>
                    <a:pt x="590" y="318"/>
                  </a:lnTo>
                  <a:lnTo>
                    <a:pt x="484" y="323"/>
                  </a:lnTo>
                  <a:lnTo>
                    <a:pt x="382" y="338"/>
                  </a:lnTo>
                  <a:lnTo>
                    <a:pt x="280" y="364"/>
                  </a:lnTo>
                  <a:lnTo>
                    <a:pt x="180" y="395"/>
                  </a:lnTo>
                  <a:lnTo>
                    <a:pt x="62" y="433"/>
                  </a:lnTo>
                  <a:lnTo>
                    <a:pt x="31" y="392"/>
                  </a:lnTo>
                  <a:lnTo>
                    <a:pt x="11" y="344"/>
                  </a:lnTo>
                  <a:lnTo>
                    <a:pt x="0" y="292"/>
                  </a:lnTo>
                  <a:lnTo>
                    <a:pt x="3" y="254"/>
                  </a:lnTo>
                  <a:lnTo>
                    <a:pt x="13" y="218"/>
                  </a:lnTo>
                  <a:lnTo>
                    <a:pt x="31" y="182"/>
                  </a:lnTo>
                  <a:lnTo>
                    <a:pt x="54" y="151"/>
                  </a:lnTo>
                  <a:lnTo>
                    <a:pt x="82" y="126"/>
                  </a:lnTo>
                  <a:lnTo>
                    <a:pt x="126" y="87"/>
                  </a:lnTo>
                  <a:lnTo>
                    <a:pt x="175" y="54"/>
                  </a:lnTo>
                  <a:lnTo>
                    <a:pt x="226" y="31"/>
                  </a:lnTo>
                  <a:lnTo>
                    <a:pt x="282" y="13"/>
                  </a:lnTo>
                  <a:lnTo>
                    <a:pt x="338" y="3"/>
                  </a:lnTo>
                  <a:lnTo>
                    <a:pt x="397" y="0"/>
                  </a:lnTo>
                  <a:lnTo>
                    <a:pt x="456" y="8"/>
                  </a:lnTo>
                  <a:lnTo>
                    <a:pt x="510" y="23"/>
                  </a:lnTo>
                  <a:lnTo>
                    <a:pt x="564" y="44"/>
                  </a:lnTo>
                  <a:lnTo>
                    <a:pt x="592" y="64"/>
                  </a:lnTo>
                  <a:lnTo>
                    <a:pt x="615" y="87"/>
                  </a:lnTo>
                  <a:lnTo>
                    <a:pt x="631" y="118"/>
                  </a:lnTo>
                  <a:lnTo>
                    <a:pt x="638" y="149"/>
                  </a:lnTo>
                  <a:lnTo>
                    <a:pt x="638" y="182"/>
                  </a:lnTo>
                  <a:lnTo>
                    <a:pt x="638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17" name="Freeform 125"/>
            <p:cNvSpPr>
              <a:spLocks noChangeAspect="1"/>
            </p:cNvSpPr>
            <p:nvPr/>
          </p:nvSpPr>
          <p:spPr bwMode="auto">
            <a:xfrm rot="-601485">
              <a:off x="3137" y="2263"/>
              <a:ext cx="180" cy="51"/>
            </a:xfrm>
            <a:custGeom>
              <a:avLst/>
              <a:gdLst>
                <a:gd name="T0" fmla="*/ 1489 w 153"/>
                <a:gd name="T1" fmla="*/ 25 h 54"/>
                <a:gd name="T2" fmla="*/ 1442 w 153"/>
                <a:gd name="T3" fmla="*/ 17 h 54"/>
                <a:gd name="T4" fmla="*/ 1316 w 153"/>
                <a:gd name="T5" fmla="*/ 9 h 54"/>
                <a:gd name="T6" fmla="*/ 1161 w 153"/>
                <a:gd name="T7" fmla="*/ 5 h 54"/>
                <a:gd name="T8" fmla="*/ 956 w 153"/>
                <a:gd name="T9" fmla="*/ 0 h 54"/>
                <a:gd name="T10" fmla="*/ 767 w 153"/>
                <a:gd name="T11" fmla="*/ 0 h 54"/>
                <a:gd name="T12" fmla="*/ 0 w 153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54">
                  <a:moveTo>
                    <a:pt x="153" y="54"/>
                  </a:moveTo>
                  <a:lnTo>
                    <a:pt x="148" y="36"/>
                  </a:lnTo>
                  <a:lnTo>
                    <a:pt x="135" y="18"/>
                  </a:lnTo>
                  <a:lnTo>
                    <a:pt x="120" y="5"/>
                  </a:lnTo>
                  <a:lnTo>
                    <a:pt x="99" y="0"/>
                  </a:lnTo>
                  <a:lnTo>
                    <a:pt x="79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18" name="Freeform 126"/>
            <p:cNvSpPr>
              <a:spLocks noChangeAspect="1"/>
            </p:cNvSpPr>
            <p:nvPr/>
          </p:nvSpPr>
          <p:spPr bwMode="auto">
            <a:xfrm rot="-601485">
              <a:off x="2722" y="2236"/>
              <a:ext cx="487" cy="129"/>
            </a:xfrm>
            <a:custGeom>
              <a:avLst/>
              <a:gdLst>
                <a:gd name="T0" fmla="*/ 1528 w 446"/>
                <a:gd name="T1" fmla="*/ 30 h 130"/>
                <a:gd name="T2" fmla="*/ 1365 w 446"/>
                <a:gd name="T3" fmla="*/ 12 h 130"/>
                <a:gd name="T4" fmla="*/ 1180 w 446"/>
                <a:gd name="T5" fmla="*/ 2 h 130"/>
                <a:gd name="T6" fmla="*/ 994 w 446"/>
                <a:gd name="T7" fmla="*/ 0 h 130"/>
                <a:gd name="T8" fmla="*/ 809 w 446"/>
                <a:gd name="T9" fmla="*/ 5 h 130"/>
                <a:gd name="T10" fmla="*/ 592 w 446"/>
                <a:gd name="T11" fmla="*/ 25 h 130"/>
                <a:gd name="T12" fmla="*/ 377 w 446"/>
                <a:gd name="T13" fmla="*/ 51 h 130"/>
                <a:gd name="T14" fmla="*/ 183 w 446"/>
                <a:gd name="T15" fmla="*/ 73 h 130"/>
                <a:gd name="T16" fmla="*/ 0 w 446"/>
                <a:gd name="T17" fmla="*/ 116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6" h="130">
                  <a:moveTo>
                    <a:pt x="446" y="30"/>
                  </a:moveTo>
                  <a:lnTo>
                    <a:pt x="398" y="12"/>
                  </a:lnTo>
                  <a:lnTo>
                    <a:pt x="344" y="2"/>
                  </a:lnTo>
                  <a:lnTo>
                    <a:pt x="290" y="0"/>
                  </a:lnTo>
                  <a:lnTo>
                    <a:pt x="236" y="5"/>
                  </a:lnTo>
                  <a:lnTo>
                    <a:pt x="172" y="25"/>
                  </a:lnTo>
                  <a:lnTo>
                    <a:pt x="111" y="51"/>
                  </a:lnTo>
                  <a:lnTo>
                    <a:pt x="54" y="87"/>
                  </a:lnTo>
                  <a:lnTo>
                    <a:pt x="0" y="1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19" name="Freeform 127"/>
            <p:cNvSpPr>
              <a:spLocks noChangeAspect="1"/>
            </p:cNvSpPr>
            <p:nvPr/>
          </p:nvSpPr>
          <p:spPr bwMode="auto">
            <a:xfrm rot="-601485">
              <a:off x="3067" y="2016"/>
              <a:ext cx="47" cy="207"/>
            </a:xfrm>
            <a:custGeom>
              <a:avLst/>
              <a:gdLst>
                <a:gd name="T0" fmla="*/ 0 w 48"/>
                <a:gd name="T1" fmla="*/ 0 h 223"/>
                <a:gd name="T2" fmla="*/ 23 w 48"/>
                <a:gd name="T3" fmla="*/ 10 h 223"/>
                <a:gd name="T4" fmla="*/ 24 w 48"/>
                <a:gd name="T5" fmla="*/ 20 h 223"/>
                <a:gd name="T6" fmla="*/ 32 w 48"/>
                <a:gd name="T7" fmla="*/ 33 h 223"/>
                <a:gd name="T8" fmla="*/ 34 w 48"/>
                <a:gd name="T9" fmla="*/ 46 h 223"/>
                <a:gd name="T10" fmla="*/ 34 w 48"/>
                <a:gd name="T11" fmla="*/ 78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23">
                  <a:moveTo>
                    <a:pt x="0" y="0"/>
                  </a:moveTo>
                  <a:lnTo>
                    <a:pt x="23" y="29"/>
                  </a:lnTo>
                  <a:lnTo>
                    <a:pt x="38" y="59"/>
                  </a:lnTo>
                  <a:lnTo>
                    <a:pt x="46" y="95"/>
                  </a:lnTo>
                  <a:lnTo>
                    <a:pt x="48" y="131"/>
                  </a:lnTo>
                  <a:lnTo>
                    <a:pt x="48" y="22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20" name="Freeform 128"/>
            <p:cNvSpPr>
              <a:spLocks noChangeAspect="1"/>
            </p:cNvSpPr>
            <p:nvPr/>
          </p:nvSpPr>
          <p:spPr bwMode="auto">
            <a:xfrm rot="-601485">
              <a:off x="2638" y="2107"/>
              <a:ext cx="239" cy="194"/>
            </a:xfrm>
            <a:custGeom>
              <a:avLst/>
              <a:gdLst>
                <a:gd name="T0" fmla="*/ 0 w 210"/>
                <a:gd name="T1" fmla="*/ 0 h 197"/>
                <a:gd name="T2" fmla="*/ 247 w 210"/>
                <a:gd name="T3" fmla="*/ 5 h 197"/>
                <a:gd name="T4" fmla="*/ 484 w 210"/>
                <a:gd name="T5" fmla="*/ 20 h 197"/>
                <a:gd name="T6" fmla="*/ 704 w 210"/>
                <a:gd name="T7" fmla="*/ 32 h 197"/>
                <a:gd name="T8" fmla="*/ 879 w 210"/>
                <a:gd name="T9" fmla="*/ 55 h 197"/>
                <a:gd name="T10" fmla="*/ 1021 w 210"/>
                <a:gd name="T11" fmla="*/ 87 h 197"/>
                <a:gd name="T12" fmla="*/ 1288 w 210"/>
                <a:gd name="T13" fmla="*/ 15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197">
                  <a:moveTo>
                    <a:pt x="0" y="0"/>
                  </a:moveTo>
                  <a:lnTo>
                    <a:pt x="41" y="5"/>
                  </a:lnTo>
                  <a:lnTo>
                    <a:pt x="79" y="20"/>
                  </a:lnTo>
                  <a:lnTo>
                    <a:pt x="115" y="41"/>
                  </a:lnTo>
                  <a:lnTo>
                    <a:pt x="143" y="69"/>
                  </a:lnTo>
                  <a:lnTo>
                    <a:pt x="166" y="105"/>
                  </a:lnTo>
                  <a:lnTo>
                    <a:pt x="210" y="1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21" name="Freeform 129"/>
            <p:cNvSpPr>
              <a:spLocks noChangeAspect="1"/>
            </p:cNvSpPr>
            <p:nvPr/>
          </p:nvSpPr>
          <p:spPr bwMode="auto">
            <a:xfrm rot="-601485">
              <a:off x="2758" y="2067"/>
              <a:ext cx="332" cy="53"/>
            </a:xfrm>
            <a:custGeom>
              <a:avLst/>
              <a:gdLst>
                <a:gd name="T0" fmla="*/ 919 w 307"/>
                <a:gd name="T1" fmla="*/ 9 h 56"/>
                <a:gd name="T2" fmla="*/ 780 w 307"/>
                <a:gd name="T3" fmla="*/ 5 h 56"/>
                <a:gd name="T4" fmla="*/ 636 w 307"/>
                <a:gd name="T5" fmla="*/ 0 h 56"/>
                <a:gd name="T6" fmla="*/ 483 w 307"/>
                <a:gd name="T7" fmla="*/ 0 h 56"/>
                <a:gd name="T8" fmla="*/ 340 w 307"/>
                <a:gd name="T9" fmla="*/ 9 h 56"/>
                <a:gd name="T10" fmla="*/ 198 w 307"/>
                <a:gd name="T11" fmla="*/ 14 h 56"/>
                <a:gd name="T12" fmla="*/ 0 w 307"/>
                <a:gd name="T13" fmla="*/ 2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7" h="56">
                  <a:moveTo>
                    <a:pt x="307" y="20"/>
                  </a:moveTo>
                  <a:lnTo>
                    <a:pt x="261" y="5"/>
                  </a:lnTo>
                  <a:lnTo>
                    <a:pt x="212" y="0"/>
                  </a:lnTo>
                  <a:lnTo>
                    <a:pt x="161" y="0"/>
                  </a:lnTo>
                  <a:lnTo>
                    <a:pt x="112" y="10"/>
                  </a:lnTo>
                  <a:lnTo>
                    <a:pt x="66" y="28"/>
                  </a:lnTo>
                  <a:lnTo>
                    <a:pt x="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22" name="Freeform 130"/>
            <p:cNvSpPr>
              <a:spLocks noChangeAspect="1"/>
            </p:cNvSpPr>
            <p:nvPr/>
          </p:nvSpPr>
          <p:spPr bwMode="auto">
            <a:xfrm rot="-601485">
              <a:off x="2543" y="2248"/>
              <a:ext cx="309" cy="143"/>
            </a:xfrm>
            <a:custGeom>
              <a:avLst/>
              <a:gdLst>
                <a:gd name="T0" fmla="*/ 737 w 289"/>
                <a:gd name="T1" fmla="*/ 0 h 148"/>
                <a:gd name="T2" fmla="*/ 506 w 289"/>
                <a:gd name="T3" fmla="*/ 35 h 148"/>
                <a:gd name="T4" fmla="*/ 266 w 289"/>
                <a:gd name="T5" fmla="*/ 70 h 148"/>
                <a:gd name="T6" fmla="*/ 0 w 289"/>
                <a:gd name="T7" fmla="*/ 92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9" h="148">
                  <a:moveTo>
                    <a:pt x="289" y="0"/>
                  </a:moveTo>
                  <a:lnTo>
                    <a:pt x="197" y="54"/>
                  </a:lnTo>
                  <a:lnTo>
                    <a:pt x="105" y="113"/>
                  </a:lnTo>
                  <a:lnTo>
                    <a:pt x="0" y="14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23" name="Freeform 131"/>
            <p:cNvSpPr>
              <a:spLocks noChangeAspect="1"/>
            </p:cNvSpPr>
            <p:nvPr/>
          </p:nvSpPr>
          <p:spPr bwMode="auto">
            <a:xfrm rot="-601485">
              <a:off x="2543" y="2327"/>
              <a:ext cx="785" cy="582"/>
            </a:xfrm>
            <a:custGeom>
              <a:avLst/>
              <a:gdLst>
                <a:gd name="T0" fmla="*/ 2305 w 717"/>
                <a:gd name="T1" fmla="*/ 10 h 621"/>
                <a:gd name="T2" fmla="*/ 2360 w 717"/>
                <a:gd name="T3" fmla="*/ 35 h 621"/>
                <a:gd name="T4" fmla="*/ 2423 w 717"/>
                <a:gd name="T5" fmla="*/ 55 h 621"/>
                <a:gd name="T6" fmla="*/ 2542 w 717"/>
                <a:gd name="T7" fmla="*/ 75 h 621"/>
                <a:gd name="T8" fmla="*/ 2531 w 717"/>
                <a:gd name="T9" fmla="*/ 98 h 621"/>
                <a:gd name="T10" fmla="*/ 2399 w 717"/>
                <a:gd name="T11" fmla="*/ 119 h 621"/>
                <a:gd name="T12" fmla="*/ 2314 w 717"/>
                <a:gd name="T13" fmla="*/ 137 h 621"/>
                <a:gd name="T14" fmla="*/ 2277 w 717"/>
                <a:gd name="T15" fmla="*/ 163 h 621"/>
                <a:gd name="T16" fmla="*/ 2139 w 717"/>
                <a:gd name="T17" fmla="*/ 188 h 621"/>
                <a:gd name="T18" fmla="*/ 1895 w 717"/>
                <a:gd name="T19" fmla="*/ 205 h 621"/>
                <a:gd name="T20" fmla="*/ 1609 w 717"/>
                <a:gd name="T21" fmla="*/ 210 h 621"/>
                <a:gd name="T22" fmla="*/ 1487 w 717"/>
                <a:gd name="T23" fmla="*/ 242 h 621"/>
                <a:gd name="T24" fmla="*/ 1311 w 717"/>
                <a:gd name="T25" fmla="*/ 251 h 621"/>
                <a:gd name="T26" fmla="*/ 1116 w 717"/>
                <a:gd name="T27" fmla="*/ 245 h 621"/>
                <a:gd name="T28" fmla="*/ 995 w 717"/>
                <a:gd name="T29" fmla="*/ 229 h 621"/>
                <a:gd name="T30" fmla="*/ 1050 w 717"/>
                <a:gd name="T31" fmla="*/ 202 h 621"/>
                <a:gd name="T32" fmla="*/ 830 w 717"/>
                <a:gd name="T33" fmla="*/ 181 h 621"/>
                <a:gd name="T34" fmla="*/ 692 w 717"/>
                <a:gd name="T35" fmla="*/ 154 h 621"/>
                <a:gd name="T36" fmla="*/ 426 w 717"/>
                <a:gd name="T37" fmla="*/ 153 h 621"/>
                <a:gd name="T38" fmla="*/ 198 w 717"/>
                <a:gd name="T39" fmla="*/ 137 h 621"/>
                <a:gd name="T40" fmla="*/ 54 w 717"/>
                <a:gd name="T41" fmla="*/ 112 h 621"/>
                <a:gd name="T42" fmla="*/ 0 w 717"/>
                <a:gd name="T43" fmla="*/ 86 h 621"/>
                <a:gd name="T44" fmla="*/ 34 w 717"/>
                <a:gd name="T45" fmla="*/ 63 h 621"/>
                <a:gd name="T46" fmla="*/ 194 w 717"/>
                <a:gd name="T47" fmla="*/ 49 h 621"/>
                <a:gd name="T48" fmla="*/ 389 w 717"/>
                <a:gd name="T49" fmla="*/ 46 h 621"/>
                <a:gd name="T50" fmla="*/ 552 w 717"/>
                <a:gd name="T51" fmla="*/ 60 h 621"/>
                <a:gd name="T52" fmla="*/ 758 w 717"/>
                <a:gd name="T53" fmla="*/ 86 h 621"/>
                <a:gd name="T54" fmla="*/ 724 w 717"/>
                <a:gd name="T55" fmla="*/ 59 h 621"/>
                <a:gd name="T56" fmla="*/ 758 w 717"/>
                <a:gd name="T57" fmla="*/ 36 h 621"/>
                <a:gd name="T58" fmla="*/ 850 w 717"/>
                <a:gd name="T59" fmla="*/ 25 h 621"/>
                <a:gd name="T60" fmla="*/ 1438 w 717"/>
                <a:gd name="T61" fmla="*/ 7 h 621"/>
                <a:gd name="T62" fmla="*/ 2051 w 717"/>
                <a:gd name="T63" fmla="*/ 0 h 6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7" h="621">
                  <a:moveTo>
                    <a:pt x="628" y="0"/>
                  </a:moveTo>
                  <a:lnTo>
                    <a:pt x="648" y="26"/>
                  </a:lnTo>
                  <a:lnTo>
                    <a:pt x="661" y="56"/>
                  </a:lnTo>
                  <a:lnTo>
                    <a:pt x="664" y="87"/>
                  </a:lnTo>
                  <a:lnTo>
                    <a:pt x="656" y="120"/>
                  </a:lnTo>
                  <a:lnTo>
                    <a:pt x="681" y="136"/>
                  </a:lnTo>
                  <a:lnTo>
                    <a:pt x="702" y="156"/>
                  </a:lnTo>
                  <a:lnTo>
                    <a:pt x="715" y="185"/>
                  </a:lnTo>
                  <a:lnTo>
                    <a:pt x="717" y="215"/>
                  </a:lnTo>
                  <a:lnTo>
                    <a:pt x="712" y="246"/>
                  </a:lnTo>
                  <a:lnTo>
                    <a:pt x="697" y="272"/>
                  </a:lnTo>
                  <a:lnTo>
                    <a:pt x="674" y="292"/>
                  </a:lnTo>
                  <a:lnTo>
                    <a:pt x="648" y="305"/>
                  </a:lnTo>
                  <a:lnTo>
                    <a:pt x="651" y="338"/>
                  </a:lnTo>
                  <a:lnTo>
                    <a:pt x="648" y="372"/>
                  </a:lnTo>
                  <a:lnTo>
                    <a:pt x="640" y="403"/>
                  </a:lnTo>
                  <a:lnTo>
                    <a:pt x="628" y="433"/>
                  </a:lnTo>
                  <a:lnTo>
                    <a:pt x="602" y="467"/>
                  </a:lnTo>
                  <a:lnTo>
                    <a:pt x="571" y="492"/>
                  </a:lnTo>
                  <a:lnTo>
                    <a:pt x="533" y="510"/>
                  </a:lnTo>
                  <a:lnTo>
                    <a:pt x="494" y="518"/>
                  </a:lnTo>
                  <a:lnTo>
                    <a:pt x="453" y="521"/>
                  </a:lnTo>
                  <a:lnTo>
                    <a:pt x="441" y="562"/>
                  </a:lnTo>
                  <a:lnTo>
                    <a:pt x="418" y="598"/>
                  </a:lnTo>
                  <a:lnTo>
                    <a:pt x="395" y="613"/>
                  </a:lnTo>
                  <a:lnTo>
                    <a:pt x="369" y="621"/>
                  </a:lnTo>
                  <a:lnTo>
                    <a:pt x="341" y="621"/>
                  </a:lnTo>
                  <a:lnTo>
                    <a:pt x="313" y="610"/>
                  </a:lnTo>
                  <a:lnTo>
                    <a:pt x="292" y="592"/>
                  </a:lnTo>
                  <a:lnTo>
                    <a:pt x="279" y="567"/>
                  </a:lnTo>
                  <a:lnTo>
                    <a:pt x="274" y="539"/>
                  </a:lnTo>
                  <a:lnTo>
                    <a:pt x="295" y="503"/>
                  </a:lnTo>
                  <a:lnTo>
                    <a:pt x="261" y="480"/>
                  </a:lnTo>
                  <a:lnTo>
                    <a:pt x="233" y="449"/>
                  </a:lnTo>
                  <a:lnTo>
                    <a:pt x="210" y="415"/>
                  </a:lnTo>
                  <a:lnTo>
                    <a:pt x="195" y="380"/>
                  </a:lnTo>
                  <a:lnTo>
                    <a:pt x="156" y="382"/>
                  </a:lnTo>
                  <a:lnTo>
                    <a:pt x="120" y="377"/>
                  </a:lnTo>
                  <a:lnTo>
                    <a:pt x="85" y="362"/>
                  </a:lnTo>
                  <a:lnTo>
                    <a:pt x="56" y="338"/>
                  </a:lnTo>
                  <a:lnTo>
                    <a:pt x="31" y="310"/>
                  </a:lnTo>
                  <a:lnTo>
                    <a:pt x="15" y="277"/>
                  </a:lnTo>
                  <a:lnTo>
                    <a:pt x="8" y="241"/>
                  </a:lnTo>
                  <a:lnTo>
                    <a:pt x="0" y="213"/>
                  </a:lnTo>
                  <a:lnTo>
                    <a:pt x="0" y="185"/>
                  </a:lnTo>
                  <a:lnTo>
                    <a:pt x="10" y="156"/>
                  </a:lnTo>
                  <a:lnTo>
                    <a:pt x="28" y="136"/>
                  </a:lnTo>
                  <a:lnTo>
                    <a:pt x="54" y="120"/>
                  </a:lnTo>
                  <a:lnTo>
                    <a:pt x="82" y="113"/>
                  </a:lnTo>
                  <a:lnTo>
                    <a:pt x="110" y="115"/>
                  </a:lnTo>
                  <a:lnTo>
                    <a:pt x="136" y="128"/>
                  </a:lnTo>
                  <a:lnTo>
                    <a:pt x="156" y="149"/>
                  </a:lnTo>
                  <a:lnTo>
                    <a:pt x="174" y="215"/>
                  </a:lnTo>
                  <a:lnTo>
                    <a:pt x="213" y="215"/>
                  </a:lnTo>
                  <a:lnTo>
                    <a:pt x="205" y="179"/>
                  </a:lnTo>
                  <a:lnTo>
                    <a:pt x="205" y="146"/>
                  </a:lnTo>
                  <a:lnTo>
                    <a:pt x="213" y="110"/>
                  </a:lnTo>
                  <a:lnTo>
                    <a:pt x="213" y="90"/>
                  </a:lnTo>
                  <a:lnTo>
                    <a:pt x="223" y="74"/>
                  </a:lnTo>
                  <a:lnTo>
                    <a:pt x="238" y="62"/>
                  </a:lnTo>
                  <a:lnTo>
                    <a:pt x="320" y="36"/>
                  </a:lnTo>
                  <a:lnTo>
                    <a:pt x="405" y="18"/>
                  </a:lnTo>
                  <a:lnTo>
                    <a:pt x="489" y="5"/>
                  </a:lnTo>
                  <a:lnTo>
                    <a:pt x="576" y="0"/>
                  </a:lnTo>
                  <a:lnTo>
                    <a:pt x="628" y="0"/>
                  </a:lnTo>
                  <a:close/>
                </a:path>
              </a:pathLst>
            </a:custGeom>
            <a:solidFill>
              <a:srgbClr val="FCDD6C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24" name="Freeform 132"/>
            <p:cNvSpPr>
              <a:spLocks noChangeAspect="1"/>
            </p:cNvSpPr>
            <p:nvPr/>
          </p:nvSpPr>
          <p:spPr bwMode="auto">
            <a:xfrm rot="-601485">
              <a:off x="2650" y="2572"/>
              <a:ext cx="49" cy="66"/>
            </a:xfrm>
            <a:custGeom>
              <a:avLst/>
              <a:gdLst>
                <a:gd name="T0" fmla="*/ 125 w 44"/>
                <a:gd name="T1" fmla="*/ 5 h 69"/>
                <a:gd name="T2" fmla="*/ 78 w 44"/>
                <a:gd name="T3" fmla="*/ 0 h 69"/>
                <a:gd name="T4" fmla="*/ 33 w 44"/>
                <a:gd name="T5" fmla="*/ 5 h 69"/>
                <a:gd name="T6" fmla="*/ 0 w 44"/>
                <a:gd name="T7" fmla="*/ 11 h 69"/>
                <a:gd name="T8" fmla="*/ 0 w 44"/>
                <a:gd name="T9" fmla="*/ 19 h 69"/>
                <a:gd name="T10" fmla="*/ 24 w 44"/>
                <a:gd name="T11" fmla="*/ 27 h 69"/>
                <a:gd name="T12" fmla="*/ 57 w 44"/>
                <a:gd name="T13" fmla="*/ 33 h 69"/>
                <a:gd name="T14" fmla="*/ 119 w 44"/>
                <a:gd name="T15" fmla="*/ 37 h 69"/>
                <a:gd name="T16" fmla="*/ 165 w 44"/>
                <a:gd name="T17" fmla="*/ 37 h 69"/>
                <a:gd name="T18" fmla="*/ 203 w 44"/>
                <a:gd name="T19" fmla="*/ 32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9">
                  <a:moveTo>
                    <a:pt x="28" y="5"/>
                  </a:moveTo>
                  <a:lnTo>
                    <a:pt x="18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3"/>
                  </a:lnTo>
                  <a:lnTo>
                    <a:pt x="5" y="49"/>
                  </a:lnTo>
                  <a:lnTo>
                    <a:pt x="13" y="62"/>
                  </a:lnTo>
                  <a:lnTo>
                    <a:pt x="26" y="69"/>
                  </a:lnTo>
                  <a:lnTo>
                    <a:pt x="36" y="69"/>
                  </a:lnTo>
                  <a:lnTo>
                    <a:pt x="44" y="5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25" name="Freeform 133"/>
            <p:cNvSpPr>
              <a:spLocks noChangeAspect="1"/>
            </p:cNvSpPr>
            <p:nvPr/>
          </p:nvSpPr>
          <p:spPr bwMode="auto">
            <a:xfrm rot="-601485">
              <a:off x="3245" y="2431"/>
              <a:ext cx="23" cy="64"/>
            </a:xfrm>
            <a:custGeom>
              <a:avLst/>
              <a:gdLst>
                <a:gd name="T0" fmla="*/ 0 w 26"/>
                <a:gd name="T1" fmla="*/ 2 h 64"/>
                <a:gd name="T2" fmla="*/ 4 w 26"/>
                <a:gd name="T3" fmla="*/ 0 h 64"/>
                <a:gd name="T4" fmla="*/ 4 w 26"/>
                <a:gd name="T5" fmla="*/ 5 h 64"/>
                <a:gd name="T6" fmla="*/ 4 w 26"/>
                <a:gd name="T7" fmla="*/ 15 h 64"/>
                <a:gd name="T8" fmla="*/ 4 w 26"/>
                <a:gd name="T9" fmla="*/ 33 h 64"/>
                <a:gd name="T10" fmla="*/ 4 w 26"/>
                <a:gd name="T11" fmla="*/ 49 h 64"/>
                <a:gd name="T12" fmla="*/ 4 w 26"/>
                <a:gd name="T13" fmla="*/ 59 h 64"/>
                <a:gd name="T14" fmla="*/ 4 w 26"/>
                <a:gd name="T15" fmla="*/ 64 h 64"/>
                <a:gd name="T16" fmla="*/ 0 w 26"/>
                <a:gd name="T17" fmla="*/ 61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4">
                  <a:moveTo>
                    <a:pt x="0" y="2"/>
                  </a:moveTo>
                  <a:lnTo>
                    <a:pt x="8" y="0"/>
                  </a:lnTo>
                  <a:lnTo>
                    <a:pt x="18" y="5"/>
                  </a:lnTo>
                  <a:lnTo>
                    <a:pt x="23" y="15"/>
                  </a:lnTo>
                  <a:lnTo>
                    <a:pt x="26" y="33"/>
                  </a:lnTo>
                  <a:lnTo>
                    <a:pt x="23" y="49"/>
                  </a:lnTo>
                  <a:lnTo>
                    <a:pt x="18" y="59"/>
                  </a:lnTo>
                  <a:lnTo>
                    <a:pt x="8" y="64"/>
                  </a:lnTo>
                  <a:lnTo>
                    <a:pt x="0" y="6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26" name="Freeform 134"/>
            <p:cNvSpPr>
              <a:spLocks noChangeAspect="1"/>
            </p:cNvSpPr>
            <p:nvPr/>
          </p:nvSpPr>
          <p:spPr bwMode="auto">
            <a:xfrm>
              <a:off x="3217" y="2391"/>
              <a:ext cx="13" cy="99"/>
            </a:xfrm>
            <a:custGeom>
              <a:avLst/>
              <a:gdLst>
                <a:gd name="T0" fmla="*/ 22111 w 7"/>
                <a:gd name="T1" fmla="*/ 0 h 54"/>
                <a:gd name="T2" fmla="*/ 0 w 7"/>
                <a:gd name="T3" fmla="*/ 139849 h 54"/>
                <a:gd name="T4" fmla="*/ 18139 w 7"/>
                <a:gd name="T5" fmla="*/ 238427 h 54"/>
                <a:gd name="T6" fmla="*/ 41063 w 7"/>
                <a:gd name="T7" fmla="*/ 26253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4">
                  <a:moveTo>
                    <a:pt x="4" y="0"/>
                  </a:moveTo>
                  <a:lnTo>
                    <a:pt x="0" y="29"/>
                  </a:lnTo>
                  <a:lnTo>
                    <a:pt x="3" y="49"/>
                  </a:lnTo>
                  <a:lnTo>
                    <a:pt x="7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27" name="Freeform 135"/>
            <p:cNvSpPr>
              <a:spLocks noChangeAspect="1"/>
            </p:cNvSpPr>
            <p:nvPr/>
          </p:nvSpPr>
          <p:spPr bwMode="auto">
            <a:xfrm rot="-601485">
              <a:off x="2926" y="2429"/>
              <a:ext cx="59" cy="77"/>
            </a:xfrm>
            <a:custGeom>
              <a:avLst/>
              <a:gdLst>
                <a:gd name="T0" fmla="*/ 56 w 59"/>
                <a:gd name="T1" fmla="*/ 13 h 85"/>
                <a:gd name="T2" fmla="*/ 59 w 59"/>
                <a:gd name="T3" fmla="*/ 9 h 85"/>
                <a:gd name="T4" fmla="*/ 59 w 59"/>
                <a:gd name="T5" fmla="*/ 5 h 85"/>
                <a:gd name="T6" fmla="*/ 51 w 59"/>
                <a:gd name="T7" fmla="*/ 5 h 85"/>
                <a:gd name="T8" fmla="*/ 38 w 59"/>
                <a:gd name="T9" fmla="*/ 0 h 85"/>
                <a:gd name="T10" fmla="*/ 25 w 59"/>
                <a:gd name="T11" fmla="*/ 5 h 85"/>
                <a:gd name="T12" fmla="*/ 12 w 59"/>
                <a:gd name="T13" fmla="*/ 5 h 85"/>
                <a:gd name="T14" fmla="*/ 5 w 59"/>
                <a:gd name="T15" fmla="*/ 9 h 85"/>
                <a:gd name="T16" fmla="*/ 0 w 59"/>
                <a:gd name="T17" fmla="*/ 13 h 85"/>
                <a:gd name="T18" fmla="*/ 2 w 59"/>
                <a:gd name="T19" fmla="*/ 18 h 85"/>
                <a:gd name="T20" fmla="*/ 10 w 59"/>
                <a:gd name="T21" fmla="*/ 20 h 85"/>
                <a:gd name="T22" fmla="*/ 20 w 59"/>
                <a:gd name="T23" fmla="*/ 22 h 85"/>
                <a:gd name="T24" fmla="*/ 35 w 59"/>
                <a:gd name="T25" fmla="*/ 20 h 85"/>
                <a:gd name="T26" fmla="*/ 46 w 59"/>
                <a:gd name="T27" fmla="*/ 18 h 85"/>
                <a:gd name="T28" fmla="*/ 56 w 59"/>
                <a:gd name="T29" fmla="*/ 13 h 8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85">
                  <a:moveTo>
                    <a:pt x="56" y="52"/>
                  </a:moveTo>
                  <a:lnTo>
                    <a:pt x="59" y="34"/>
                  </a:lnTo>
                  <a:lnTo>
                    <a:pt x="59" y="16"/>
                  </a:lnTo>
                  <a:lnTo>
                    <a:pt x="51" y="5"/>
                  </a:lnTo>
                  <a:lnTo>
                    <a:pt x="38" y="0"/>
                  </a:lnTo>
                  <a:lnTo>
                    <a:pt x="25" y="5"/>
                  </a:lnTo>
                  <a:lnTo>
                    <a:pt x="12" y="16"/>
                  </a:lnTo>
                  <a:lnTo>
                    <a:pt x="5" y="34"/>
                  </a:lnTo>
                  <a:lnTo>
                    <a:pt x="0" y="52"/>
                  </a:lnTo>
                  <a:lnTo>
                    <a:pt x="2" y="70"/>
                  </a:lnTo>
                  <a:lnTo>
                    <a:pt x="10" y="80"/>
                  </a:lnTo>
                  <a:lnTo>
                    <a:pt x="20" y="85"/>
                  </a:lnTo>
                  <a:lnTo>
                    <a:pt x="35" y="80"/>
                  </a:lnTo>
                  <a:lnTo>
                    <a:pt x="46" y="70"/>
                  </a:lnTo>
                  <a:lnTo>
                    <a:pt x="56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28" name="Freeform 136"/>
            <p:cNvSpPr>
              <a:spLocks noChangeAspect="1"/>
            </p:cNvSpPr>
            <p:nvPr/>
          </p:nvSpPr>
          <p:spPr bwMode="auto">
            <a:xfrm rot="-601485">
              <a:off x="2947" y="2431"/>
              <a:ext cx="36" cy="52"/>
            </a:xfrm>
            <a:custGeom>
              <a:avLst/>
              <a:gdLst>
                <a:gd name="T0" fmla="*/ 33 w 36"/>
                <a:gd name="T1" fmla="*/ 71 h 49"/>
                <a:gd name="T2" fmla="*/ 36 w 36"/>
                <a:gd name="T3" fmla="*/ 33 h 49"/>
                <a:gd name="T4" fmla="*/ 33 w 36"/>
                <a:gd name="T5" fmla="*/ 5 h 49"/>
                <a:gd name="T6" fmla="*/ 25 w 36"/>
                <a:gd name="T7" fmla="*/ 0 h 49"/>
                <a:gd name="T8" fmla="*/ 18 w 36"/>
                <a:gd name="T9" fmla="*/ 0 h 49"/>
                <a:gd name="T10" fmla="*/ 7 w 36"/>
                <a:gd name="T11" fmla="*/ 8 h 49"/>
                <a:gd name="T12" fmla="*/ 2 w 36"/>
                <a:gd name="T13" fmla="*/ 39 h 49"/>
                <a:gd name="T14" fmla="*/ 0 w 36"/>
                <a:gd name="T15" fmla="*/ 71 h 49"/>
                <a:gd name="T16" fmla="*/ 2 w 36"/>
                <a:gd name="T17" fmla="*/ 102 h 49"/>
                <a:gd name="T18" fmla="*/ 7 w 36"/>
                <a:gd name="T19" fmla="*/ 112 h 49"/>
                <a:gd name="T20" fmla="*/ 18 w 36"/>
                <a:gd name="T21" fmla="*/ 112 h 49"/>
                <a:gd name="T22" fmla="*/ 25 w 36"/>
                <a:gd name="T23" fmla="*/ 96 h 49"/>
                <a:gd name="T24" fmla="*/ 33 w 36"/>
                <a:gd name="T25" fmla="*/ 71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49">
                  <a:moveTo>
                    <a:pt x="33" y="31"/>
                  </a:moveTo>
                  <a:lnTo>
                    <a:pt x="36" y="15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7" y="8"/>
                  </a:lnTo>
                  <a:lnTo>
                    <a:pt x="2" y="18"/>
                  </a:lnTo>
                  <a:lnTo>
                    <a:pt x="0" y="31"/>
                  </a:lnTo>
                  <a:lnTo>
                    <a:pt x="2" y="44"/>
                  </a:lnTo>
                  <a:lnTo>
                    <a:pt x="7" y="49"/>
                  </a:lnTo>
                  <a:lnTo>
                    <a:pt x="18" y="49"/>
                  </a:lnTo>
                  <a:lnTo>
                    <a:pt x="25" y="41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29" name="Freeform 137"/>
            <p:cNvSpPr>
              <a:spLocks noChangeAspect="1"/>
            </p:cNvSpPr>
            <p:nvPr/>
          </p:nvSpPr>
          <p:spPr bwMode="auto">
            <a:xfrm rot="-601485">
              <a:off x="3114" y="2391"/>
              <a:ext cx="48" cy="66"/>
            </a:xfrm>
            <a:custGeom>
              <a:avLst/>
              <a:gdLst>
                <a:gd name="T0" fmla="*/ 3 w 47"/>
                <a:gd name="T1" fmla="*/ 41 h 66"/>
                <a:gd name="T2" fmla="*/ 0 w 47"/>
                <a:gd name="T3" fmla="*/ 23 h 66"/>
                <a:gd name="T4" fmla="*/ 3 w 47"/>
                <a:gd name="T5" fmla="*/ 10 h 66"/>
                <a:gd name="T6" fmla="*/ 13 w 47"/>
                <a:gd name="T7" fmla="*/ 0 h 66"/>
                <a:gd name="T8" fmla="*/ 38 w 47"/>
                <a:gd name="T9" fmla="*/ 2 h 66"/>
                <a:gd name="T10" fmla="*/ 50 w 47"/>
                <a:gd name="T11" fmla="*/ 10 h 66"/>
                <a:gd name="T12" fmla="*/ 58 w 47"/>
                <a:gd name="T13" fmla="*/ 25 h 66"/>
                <a:gd name="T14" fmla="*/ 61 w 47"/>
                <a:gd name="T15" fmla="*/ 43 h 66"/>
                <a:gd name="T16" fmla="*/ 58 w 47"/>
                <a:gd name="T17" fmla="*/ 56 h 66"/>
                <a:gd name="T18" fmla="*/ 50 w 47"/>
                <a:gd name="T19" fmla="*/ 66 h 66"/>
                <a:gd name="T20" fmla="*/ 38 w 47"/>
                <a:gd name="T21" fmla="*/ 64 h 66"/>
                <a:gd name="T22" fmla="*/ 13 w 47"/>
                <a:gd name="T23" fmla="*/ 56 h 66"/>
                <a:gd name="T24" fmla="*/ 3 w 47"/>
                <a:gd name="T25" fmla="*/ 41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66">
                  <a:moveTo>
                    <a:pt x="3" y="41"/>
                  </a:moveTo>
                  <a:lnTo>
                    <a:pt x="0" y="23"/>
                  </a:lnTo>
                  <a:lnTo>
                    <a:pt x="3" y="10"/>
                  </a:lnTo>
                  <a:lnTo>
                    <a:pt x="13" y="0"/>
                  </a:lnTo>
                  <a:lnTo>
                    <a:pt x="24" y="2"/>
                  </a:lnTo>
                  <a:lnTo>
                    <a:pt x="36" y="10"/>
                  </a:lnTo>
                  <a:lnTo>
                    <a:pt x="44" y="25"/>
                  </a:lnTo>
                  <a:lnTo>
                    <a:pt x="47" y="43"/>
                  </a:lnTo>
                  <a:lnTo>
                    <a:pt x="44" y="56"/>
                  </a:lnTo>
                  <a:lnTo>
                    <a:pt x="36" y="66"/>
                  </a:lnTo>
                  <a:lnTo>
                    <a:pt x="24" y="64"/>
                  </a:lnTo>
                  <a:lnTo>
                    <a:pt x="13" y="56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30" name="Freeform 138"/>
            <p:cNvSpPr>
              <a:spLocks noChangeAspect="1"/>
            </p:cNvSpPr>
            <p:nvPr/>
          </p:nvSpPr>
          <p:spPr bwMode="auto">
            <a:xfrm rot="-601485">
              <a:off x="3114" y="2391"/>
              <a:ext cx="36" cy="40"/>
            </a:xfrm>
            <a:custGeom>
              <a:avLst/>
              <a:gdLst>
                <a:gd name="T0" fmla="*/ 0 w 28"/>
                <a:gd name="T1" fmla="*/ 20 h 41"/>
                <a:gd name="T2" fmla="*/ 0 w 28"/>
                <a:gd name="T3" fmla="*/ 13 h 41"/>
                <a:gd name="T4" fmla="*/ 98 w 28"/>
                <a:gd name="T5" fmla="*/ 2 h 41"/>
                <a:gd name="T6" fmla="*/ 343 w 28"/>
                <a:gd name="T7" fmla="*/ 0 h 41"/>
                <a:gd name="T8" fmla="*/ 714 w 28"/>
                <a:gd name="T9" fmla="*/ 5 h 41"/>
                <a:gd name="T10" fmla="*/ 852 w 28"/>
                <a:gd name="T11" fmla="*/ 15 h 41"/>
                <a:gd name="T12" fmla="*/ 937 w 28"/>
                <a:gd name="T13" fmla="*/ 20 h 41"/>
                <a:gd name="T14" fmla="*/ 787 w 28"/>
                <a:gd name="T15" fmla="*/ 24 h 41"/>
                <a:gd name="T16" fmla="*/ 491 w 28"/>
                <a:gd name="T17" fmla="*/ 27 h 41"/>
                <a:gd name="T18" fmla="*/ 267 w 28"/>
                <a:gd name="T19" fmla="*/ 22 h 41"/>
                <a:gd name="T20" fmla="*/ 0 w 28"/>
                <a:gd name="T21" fmla="*/ 2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0" y="23"/>
                  </a:moveTo>
                  <a:lnTo>
                    <a:pt x="0" y="13"/>
                  </a:lnTo>
                  <a:lnTo>
                    <a:pt x="3" y="2"/>
                  </a:lnTo>
                  <a:lnTo>
                    <a:pt x="10" y="0"/>
                  </a:lnTo>
                  <a:lnTo>
                    <a:pt x="21" y="5"/>
                  </a:lnTo>
                  <a:lnTo>
                    <a:pt x="26" y="15"/>
                  </a:lnTo>
                  <a:lnTo>
                    <a:pt x="28" y="28"/>
                  </a:lnTo>
                  <a:lnTo>
                    <a:pt x="23" y="38"/>
                  </a:lnTo>
                  <a:lnTo>
                    <a:pt x="15" y="41"/>
                  </a:lnTo>
                  <a:lnTo>
                    <a:pt x="8" y="3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31" name="Freeform 139"/>
            <p:cNvSpPr>
              <a:spLocks noChangeAspect="1"/>
            </p:cNvSpPr>
            <p:nvPr/>
          </p:nvSpPr>
          <p:spPr bwMode="auto">
            <a:xfrm>
              <a:off x="3072" y="2435"/>
              <a:ext cx="184" cy="150"/>
            </a:xfrm>
            <a:custGeom>
              <a:avLst/>
              <a:gdLst>
                <a:gd name="T0" fmla="*/ 0 w 97"/>
                <a:gd name="T1" fmla="*/ 0 h 82"/>
                <a:gd name="T2" fmla="*/ 201683 w 97"/>
                <a:gd name="T3" fmla="*/ 102823 h 82"/>
                <a:gd name="T4" fmla="*/ 408387 w 97"/>
                <a:gd name="T5" fmla="*/ 151822 h 82"/>
                <a:gd name="T6" fmla="*/ 469318 w 97"/>
                <a:gd name="T7" fmla="*/ 154374 h 82"/>
                <a:gd name="T8" fmla="*/ 633973 w 97"/>
                <a:gd name="T9" fmla="*/ 159009 h 82"/>
                <a:gd name="T10" fmla="*/ 704096 w 97"/>
                <a:gd name="T11" fmla="*/ 169513 h 82"/>
                <a:gd name="T12" fmla="*/ 740295 w 97"/>
                <a:gd name="T13" fmla="*/ 203497 h 82"/>
                <a:gd name="T14" fmla="*/ 757699 w 97"/>
                <a:gd name="T15" fmla="*/ 233171 h 82"/>
                <a:gd name="T16" fmla="*/ 733591 w 97"/>
                <a:gd name="T17" fmla="*/ 267155 h 82"/>
                <a:gd name="T18" fmla="*/ 679948 w 97"/>
                <a:gd name="T19" fmla="*/ 294501 h 82"/>
                <a:gd name="T20" fmla="*/ 453059 w 97"/>
                <a:gd name="T21" fmla="*/ 384421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82">
                  <a:moveTo>
                    <a:pt x="0" y="0"/>
                  </a:moveTo>
                  <a:lnTo>
                    <a:pt x="26" y="22"/>
                  </a:lnTo>
                  <a:lnTo>
                    <a:pt x="52" y="32"/>
                  </a:lnTo>
                  <a:lnTo>
                    <a:pt x="60" y="33"/>
                  </a:lnTo>
                  <a:lnTo>
                    <a:pt x="81" y="34"/>
                  </a:lnTo>
                  <a:lnTo>
                    <a:pt x="90" y="36"/>
                  </a:lnTo>
                  <a:lnTo>
                    <a:pt x="95" y="43"/>
                  </a:lnTo>
                  <a:lnTo>
                    <a:pt x="97" y="50"/>
                  </a:lnTo>
                  <a:lnTo>
                    <a:pt x="94" y="57"/>
                  </a:lnTo>
                  <a:lnTo>
                    <a:pt x="87" y="63"/>
                  </a:lnTo>
                  <a:lnTo>
                    <a:pt x="58" y="8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32" name="Freeform 140"/>
            <p:cNvSpPr>
              <a:spLocks noChangeAspect="1"/>
            </p:cNvSpPr>
            <p:nvPr/>
          </p:nvSpPr>
          <p:spPr bwMode="auto">
            <a:xfrm rot="-601485">
              <a:off x="2959" y="2638"/>
              <a:ext cx="250" cy="90"/>
            </a:xfrm>
            <a:custGeom>
              <a:avLst/>
              <a:gdLst>
                <a:gd name="T0" fmla="*/ 1107 w 223"/>
                <a:gd name="T1" fmla="*/ 9 h 100"/>
                <a:gd name="T2" fmla="*/ 874 w 223"/>
                <a:gd name="T3" fmla="*/ 5 h 100"/>
                <a:gd name="T4" fmla="*/ 629 w 223"/>
                <a:gd name="T5" fmla="*/ 5 h 100"/>
                <a:gd name="T6" fmla="*/ 317 w 223"/>
                <a:gd name="T7" fmla="*/ 5 h 100"/>
                <a:gd name="T8" fmla="*/ 0 w 223"/>
                <a:gd name="T9" fmla="*/ 0 h 100"/>
                <a:gd name="T10" fmla="*/ 38 w 223"/>
                <a:gd name="T11" fmla="*/ 8 h 100"/>
                <a:gd name="T12" fmla="*/ 129 w 223"/>
                <a:gd name="T13" fmla="*/ 14 h 100"/>
                <a:gd name="T14" fmla="*/ 252 w 223"/>
                <a:gd name="T15" fmla="*/ 19 h 100"/>
                <a:gd name="T16" fmla="*/ 407 w 223"/>
                <a:gd name="T17" fmla="*/ 22 h 100"/>
                <a:gd name="T18" fmla="*/ 558 w 223"/>
                <a:gd name="T19" fmla="*/ 23 h 100"/>
                <a:gd name="T20" fmla="*/ 721 w 223"/>
                <a:gd name="T21" fmla="*/ 22 h 100"/>
                <a:gd name="T22" fmla="*/ 874 w 223"/>
                <a:gd name="T23" fmla="*/ 20 h 100"/>
                <a:gd name="T24" fmla="*/ 997 w 223"/>
                <a:gd name="T25" fmla="*/ 15 h 100"/>
                <a:gd name="T26" fmla="*/ 1107 w 223"/>
                <a:gd name="T27" fmla="*/ 9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3" h="100">
                  <a:moveTo>
                    <a:pt x="223" y="36"/>
                  </a:moveTo>
                  <a:lnTo>
                    <a:pt x="177" y="23"/>
                  </a:lnTo>
                  <a:lnTo>
                    <a:pt x="128" y="13"/>
                  </a:lnTo>
                  <a:lnTo>
                    <a:pt x="64" y="5"/>
                  </a:lnTo>
                  <a:lnTo>
                    <a:pt x="0" y="0"/>
                  </a:lnTo>
                  <a:lnTo>
                    <a:pt x="8" y="31"/>
                  </a:lnTo>
                  <a:lnTo>
                    <a:pt x="26" y="59"/>
                  </a:lnTo>
                  <a:lnTo>
                    <a:pt x="51" y="82"/>
                  </a:lnTo>
                  <a:lnTo>
                    <a:pt x="82" y="95"/>
                  </a:lnTo>
                  <a:lnTo>
                    <a:pt x="113" y="100"/>
                  </a:lnTo>
                  <a:lnTo>
                    <a:pt x="146" y="97"/>
                  </a:lnTo>
                  <a:lnTo>
                    <a:pt x="177" y="84"/>
                  </a:lnTo>
                  <a:lnTo>
                    <a:pt x="202" y="64"/>
                  </a:lnTo>
                  <a:lnTo>
                    <a:pt x="223" y="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33" name="Freeform 141"/>
            <p:cNvSpPr>
              <a:spLocks noChangeAspect="1"/>
            </p:cNvSpPr>
            <p:nvPr/>
          </p:nvSpPr>
          <p:spPr bwMode="auto">
            <a:xfrm rot="-601485">
              <a:off x="2602" y="2404"/>
              <a:ext cx="203" cy="155"/>
            </a:xfrm>
            <a:custGeom>
              <a:avLst/>
              <a:gdLst>
                <a:gd name="T0" fmla="*/ 1044 w 179"/>
                <a:gd name="T1" fmla="*/ 0 h 167"/>
                <a:gd name="T2" fmla="*/ 913 w 179"/>
                <a:gd name="T3" fmla="*/ 6 h 167"/>
                <a:gd name="T4" fmla="*/ 809 w 179"/>
                <a:gd name="T5" fmla="*/ 7 h 167"/>
                <a:gd name="T6" fmla="*/ 755 w 179"/>
                <a:gd name="T7" fmla="*/ 16 h 167"/>
                <a:gd name="T8" fmla="*/ 716 w 179"/>
                <a:gd name="T9" fmla="*/ 29 h 167"/>
                <a:gd name="T10" fmla="*/ 716 w 179"/>
                <a:gd name="T11" fmla="*/ 42 h 167"/>
                <a:gd name="T12" fmla="*/ 755 w 179"/>
                <a:gd name="T13" fmla="*/ 57 h 167"/>
                <a:gd name="T14" fmla="*/ 489 w 179"/>
                <a:gd name="T15" fmla="*/ 58 h 167"/>
                <a:gd name="T16" fmla="*/ 466 w 179"/>
                <a:gd name="T17" fmla="*/ 49 h 167"/>
                <a:gd name="T18" fmla="*/ 395 w 179"/>
                <a:gd name="T19" fmla="*/ 39 h 167"/>
                <a:gd name="T20" fmla="*/ 271 w 179"/>
                <a:gd name="T21" fmla="*/ 31 h 167"/>
                <a:gd name="T22" fmla="*/ 162 w 179"/>
                <a:gd name="T23" fmla="*/ 24 h 167"/>
                <a:gd name="T24" fmla="*/ 0 w 179"/>
                <a:gd name="T25" fmla="*/ 19 h 167"/>
                <a:gd name="T26" fmla="*/ 1044 w 179"/>
                <a:gd name="T27" fmla="*/ 0 h 1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9" h="167">
                  <a:moveTo>
                    <a:pt x="179" y="0"/>
                  </a:moveTo>
                  <a:lnTo>
                    <a:pt x="156" y="8"/>
                  </a:lnTo>
                  <a:lnTo>
                    <a:pt x="138" y="23"/>
                  </a:lnTo>
                  <a:lnTo>
                    <a:pt x="130" y="43"/>
                  </a:lnTo>
                  <a:lnTo>
                    <a:pt x="123" y="82"/>
                  </a:lnTo>
                  <a:lnTo>
                    <a:pt x="123" y="120"/>
                  </a:lnTo>
                  <a:lnTo>
                    <a:pt x="130" y="159"/>
                  </a:lnTo>
                  <a:lnTo>
                    <a:pt x="84" y="167"/>
                  </a:lnTo>
                  <a:lnTo>
                    <a:pt x="79" y="138"/>
                  </a:lnTo>
                  <a:lnTo>
                    <a:pt x="69" y="110"/>
                  </a:lnTo>
                  <a:lnTo>
                    <a:pt x="48" y="87"/>
                  </a:lnTo>
                  <a:lnTo>
                    <a:pt x="28" y="69"/>
                  </a:lnTo>
                  <a:lnTo>
                    <a:pt x="0" y="5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34" name="Freeform 142"/>
            <p:cNvSpPr>
              <a:spLocks noChangeAspect="1"/>
            </p:cNvSpPr>
            <p:nvPr/>
          </p:nvSpPr>
          <p:spPr bwMode="auto">
            <a:xfrm rot="-601485">
              <a:off x="3031" y="2689"/>
              <a:ext cx="155" cy="39"/>
            </a:xfrm>
            <a:custGeom>
              <a:avLst/>
              <a:gdLst>
                <a:gd name="T0" fmla="*/ 0 w 141"/>
                <a:gd name="T1" fmla="*/ 21 h 39"/>
                <a:gd name="T2" fmla="*/ 125 w 141"/>
                <a:gd name="T3" fmla="*/ 8 h 39"/>
                <a:gd name="T4" fmla="*/ 259 w 141"/>
                <a:gd name="T5" fmla="*/ 0 h 39"/>
                <a:gd name="T6" fmla="*/ 392 w 141"/>
                <a:gd name="T7" fmla="*/ 0 h 39"/>
                <a:gd name="T8" fmla="*/ 531 w 141"/>
                <a:gd name="T9" fmla="*/ 11 h 39"/>
                <a:gd name="T10" fmla="*/ 439 w 141"/>
                <a:gd name="T11" fmla="*/ 26 h 39"/>
                <a:gd name="T12" fmla="*/ 333 w 141"/>
                <a:gd name="T13" fmla="*/ 36 h 39"/>
                <a:gd name="T14" fmla="*/ 215 w 141"/>
                <a:gd name="T15" fmla="*/ 39 h 39"/>
                <a:gd name="T16" fmla="*/ 99 w 141"/>
                <a:gd name="T17" fmla="*/ 34 h 39"/>
                <a:gd name="T18" fmla="*/ 0 w 141"/>
                <a:gd name="T19" fmla="*/ 21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39">
                  <a:moveTo>
                    <a:pt x="0" y="21"/>
                  </a:moveTo>
                  <a:lnTo>
                    <a:pt x="34" y="8"/>
                  </a:lnTo>
                  <a:lnTo>
                    <a:pt x="69" y="0"/>
                  </a:lnTo>
                  <a:lnTo>
                    <a:pt x="105" y="0"/>
                  </a:lnTo>
                  <a:lnTo>
                    <a:pt x="141" y="11"/>
                  </a:lnTo>
                  <a:lnTo>
                    <a:pt x="116" y="26"/>
                  </a:lnTo>
                  <a:lnTo>
                    <a:pt x="87" y="36"/>
                  </a:lnTo>
                  <a:lnTo>
                    <a:pt x="57" y="39"/>
                  </a:lnTo>
                  <a:lnTo>
                    <a:pt x="26" y="3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35" name="Freeform 144"/>
            <p:cNvSpPr>
              <a:spLocks/>
            </p:cNvSpPr>
            <p:nvPr/>
          </p:nvSpPr>
          <p:spPr bwMode="auto">
            <a:xfrm>
              <a:off x="2760" y="2223"/>
              <a:ext cx="559" cy="168"/>
            </a:xfrm>
            <a:custGeom>
              <a:avLst/>
              <a:gdLst>
                <a:gd name="T0" fmla="*/ 0 w 295"/>
                <a:gd name="T1" fmla="*/ 422230 h 92"/>
                <a:gd name="T2" fmla="*/ 190782 w 295"/>
                <a:gd name="T3" fmla="*/ 389251 h 92"/>
                <a:gd name="T4" fmla="*/ 368883 w 295"/>
                <a:gd name="T5" fmla="*/ 367345 h 92"/>
                <a:gd name="T6" fmla="*/ 553374 w 295"/>
                <a:gd name="T7" fmla="*/ 310977 h 92"/>
                <a:gd name="T8" fmla="*/ 766978 w 295"/>
                <a:gd name="T9" fmla="*/ 261485 h 92"/>
                <a:gd name="T10" fmla="*/ 1238606 w 295"/>
                <a:gd name="T11" fmla="*/ 155172 h 92"/>
                <a:gd name="T12" fmla="*/ 1624100 w 295"/>
                <a:gd name="T13" fmla="*/ 100265 h 92"/>
                <a:gd name="T14" fmla="*/ 1856344 w 295"/>
                <a:gd name="T15" fmla="*/ 82808 h 92"/>
                <a:gd name="T16" fmla="*/ 2028855 w 295"/>
                <a:gd name="T17" fmla="*/ 64815 h 92"/>
                <a:gd name="T18" fmla="*/ 2269928 w 295"/>
                <a:gd name="T19" fmla="*/ 161218 h 92"/>
                <a:gd name="T20" fmla="*/ 2169039 w 295"/>
                <a:gd name="T21" fmla="*/ 33036 h 92"/>
                <a:gd name="T22" fmla="*/ 1786960 w 295"/>
                <a:gd name="T23" fmla="*/ 0 h 92"/>
                <a:gd name="T24" fmla="*/ 1501974 w 295"/>
                <a:gd name="T25" fmla="*/ 0 h 92"/>
                <a:gd name="T26" fmla="*/ 1108410 w 295"/>
                <a:gd name="T27" fmla="*/ 0 h 92"/>
                <a:gd name="T28" fmla="*/ 869711 w 295"/>
                <a:gd name="T29" fmla="*/ 33036 h 92"/>
                <a:gd name="T30" fmla="*/ 629716 w 295"/>
                <a:gd name="T31" fmla="*/ 94852 h 92"/>
                <a:gd name="T32" fmla="*/ 430930 w 295"/>
                <a:gd name="T33" fmla="*/ 193266 h 92"/>
                <a:gd name="T34" fmla="*/ 0 w 295"/>
                <a:gd name="T35" fmla="*/ 422230 h 9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5" h="92">
                  <a:moveTo>
                    <a:pt x="0" y="92"/>
                  </a:moveTo>
                  <a:lnTo>
                    <a:pt x="25" y="85"/>
                  </a:lnTo>
                  <a:lnTo>
                    <a:pt x="48" y="80"/>
                  </a:lnTo>
                  <a:lnTo>
                    <a:pt x="72" y="68"/>
                  </a:lnTo>
                  <a:lnTo>
                    <a:pt x="100" y="57"/>
                  </a:lnTo>
                  <a:lnTo>
                    <a:pt x="161" y="34"/>
                  </a:lnTo>
                  <a:lnTo>
                    <a:pt x="211" y="22"/>
                  </a:lnTo>
                  <a:lnTo>
                    <a:pt x="241" y="18"/>
                  </a:lnTo>
                  <a:lnTo>
                    <a:pt x="264" y="14"/>
                  </a:lnTo>
                  <a:lnTo>
                    <a:pt x="295" y="35"/>
                  </a:lnTo>
                  <a:lnTo>
                    <a:pt x="282" y="7"/>
                  </a:lnTo>
                  <a:lnTo>
                    <a:pt x="232" y="0"/>
                  </a:lnTo>
                  <a:lnTo>
                    <a:pt x="195" y="0"/>
                  </a:lnTo>
                  <a:lnTo>
                    <a:pt x="144" y="0"/>
                  </a:lnTo>
                  <a:lnTo>
                    <a:pt x="113" y="7"/>
                  </a:lnTo>
                  <a:lnTo>
                    <a:pt x="82" y="21"/>
                  </a:lnTo>
                  <a:lnTo>
                    <a:pt x="56" y="4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36" name="Freeform 145"/>
            <p:cNvSpPr>
              <a:spLocks/>
            </p:cNvSpPr>
            <p:nvPr/>
          </p:nvSpPr>
          <p:spPr bwMode="auto">
            <a:xfrm>
              <a:off x="3080" y="2742"/>
              <a:ext cx="639" cy="388"/>
            </a:xfrm>
            <a:custGeom>
              <a:avLst/>
              <a:gdLst>
                <a:gd name="T0" fmla="*/ 0 w 337"/>
                <a:gd name="T1" fmla="*/ 463107 h 212"/>
                <a:gd name="T2" fmla="*/ 388819 w 337"/>
                <a:gd name="T3" fmla="*/ 463107 h 212"/>
                <a:gd name="T4" fmla="*/ 684902 w 337"/>
                <a:gd name="T5" fmla="*/ 535398 h 212"/>
                <a:gd name="T6" fmla="*/ 684902 w 337"/>
                <a:gd name="T7" fmla="*/ 666844 h 212"/>
                <a:gd name="T8" fmla="*/ 978736 w 337"/>
                <a:gd name="T9" fmla="*/ 734535 h 212"/>
                <a:gd name="T10" fmla="*/ 1458147 w 337"/>
                <a:gd name="T11" fmla="*/ 905230 h 212"/>
                <a:gd name="T12" fmla="*/ 1756507 w 337"/>
                <a:gd name="T13" fmla="*/ 1002156 h 212"/>
                <a:gd name="T14" fmla="*/ 1993305 w 337"/>
                <a:gd name="T15" fmla="*/ 837465 h 212"/>
                <a:gd name="T16" fmla="*/ 2436723 w 337"/>
                <a:gd name="T17" fmla="*/ 330232 h 212"/>
                <a:gd name="T18" fmla="*/ 2617376 w 337"/>
                <a:gd name="T19" fmla="*/ 98589 h 212"/>
                <a:gd name="T20" fmla="*/ 2453629 w 337"/>
                <a:gd name="T21" fmla="*/ 0 h 212"/>
                <a:gd name="T22" fmla="*/ 2243760 w 337"/>
                <a:gd name="T23" fmla="*/ 263968 h 212"/>
                <a:gd name="T24" fmla="*/ 1756507 w 337"/>
                <a:gd name="T25" fmla="*/ 799500 h 212"/>
                <a:gd name="T26" fmla="*/ 1516353 w 337"/>
                <a:gd name="T27" fmla="*/ 734535 h 212"/>
                <a:gd name="T28" fmla="*/ 1310655 w 337"/>
                <a:gd name="T29" fmla="*/ 700818 h 212"/>
                <a:gd name="T30" fmla="*/ 877095 w 337"/>
                <a:gd name="T31" fmla="*/ 535398 h 212"/>
                <a:gd name="T32" fmla="*/ 877095 w 337"/>
                <a:gd name="T33" fmla="*/ 432144 h 212"/>
                <a:gd name="T34" fmla="*/ 684902 w 337"/>
                <a:gd name="T35" fmla="*/ 398180 h 212"/>
                <a:gd name="T36" fmla="*/ 388819 w 337"/>
                <a:gd name="T37" fmla="*/ 330232 h 212"/>
                <a:gd name="T38" fmla="*/ 45644 w 337"/>
                <a:gd name="T39" fmla="*/ 330232 h 212"/>
                <a:gd name="T40" fmla="*/ 0 w 337"/>
                <a:gd name="T41" fmla="*/ 463107 h 2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7" h="212">
                  <a:moveTo>
                    <a:pt x="0" y="98"/>
                  </a:moveTo>
                  <a:lnTo>
                    <a:pt x="50" y="98"/>
                  </a:lnTo>
                  <a:lnTo>
                    <a:pt x="88" y="113"/>
                  </a:lnTo>
                  <a:lnTo>
                    <a:pt x="88" y="141"/>
                  </a:lnTo>
                  <a:lnTo>
                    <a:pt x="126" y="155"/>
                  </a:lnTo>
                  <a:lnTo>
                    <a:pt x="188" y="191"/>
                  </a:lnTo>
                  <a:lnTo>
                    <a:pt x="226" y="212"/>
                  </a:lnTo>
                  <a:lnTo>
                    <a:pt x="257" y="177"/>
                  </a:lnTo>
                  <a:lnTo>
                    <a:pt x="314" y="70"/>
                  </a:lnTo>
                  <a:lnTo>
                    <a:pt x="337" y="21"/>
                  </a:lnTo>
                  <a:lnTo>
                    <a:pt x="316" y="0"/>
                  </a:lnTo>
                  <a:lnTo>
                    <a:pt x="289" y="56"/>
                  </a:lnTo>
                  <a:lnTo>
                    <a:pt x="226" y="169"/>
                  </a:lnTo>
                  <a:lnTo>
                    <a:pt x="195" y="155"/>
                  </a:lnTo>
                  <a:lnTo>
                    <a:pt x="169" y="148"/>
                  </a:lnTo>
                  <a:lnTo>
                    <a:pt x="113" y="113"/>
                  </a:lnTo>
                  <a:lnTo>
                    <a:pt x="113" y="91"/>
                  </a:lnTo>
                  <a:lnTo>
                    <a:pt x="88" y="84"/>
                  </a:lnTo>
                  <a:lnTo>
                    <a:pt x="50" y="70"/>
                  </a:lnTo>
                  <a:lnTo>
                    <a:pt x="6" y="7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37" name="Freeform 146"/>
            <p:cNvSpPr>
              <a:spLocks/>
            </p:cNvSpPr>
            <p:nvPr/>
          </p:nvSpPr>
          <p:spPr bwMode="auto">
            <a:xfrm>
              <a:off x="2532" y="2858"/>
              <a:ext cx="463" cy="699"/>
            </a:xfrm>
            <a:custGeom>
              <a:avLst/>
              <a:gdLst>
                <a:gd name="T0" fmla="*/ 1869611 w 244"/>
                <a:gd name="T1" fmla="*/ 164918 h 382"/>
                <a:gd name="T2" fmla="*/ 1915621 w 244"/>
                <a:gd name="T3" fmla="*/ 301774 h 382"/>
                <a:gd name="T4" fmla="*/ 1571084 w 244"/>
                <a:gd name="T5" fmla="*/ 335833 h 382"/>
                <a:gd name="T6" fmla="*/ 1475479 w 244"/>
                <a:gd name="T7" fmla="*/ 268255 h 382"/>
                <a:gd name="T8" fmla="*/ 1224553 w 244"/>
                <a:gd name="T9" fmla="*/ 301774 h 382"/>
                <a:gd name="T10" fmla="*/ 635989 w 244"/>
                <a:gd name="T11" fmla="*/ 432597 h 382"/>
                <a:gd name="T12" fmla="*/ 341933 w 244"/>
                <a:gd name="T13" fmla="*/ 567672 h 382"/>
                <a:gd name="T14" fmla="*/ 392937 w 244"/>
                <a:gd name="T15" fmla="*/ 665426 h 382"/>
                <a:gd name="T16" fmla="*/ 341933 w 244"/>
                <a:gd name="T17" fmla="*/ 869402 h 382"/>
                <a:gd name="T18" fmla="*/ 244553 w 244"/>
                <a:gd name="T19" fmla="*/ 1098918 h 382"/>
                <a:gd name="T20" fmla="*/ 244553 w 244"/>
                <a:gd name="T21" fmla="*/ 1302305 h 382"/>
                <a:gd name="T22" fmla="*/ 244553 w 244"/>
                <a:gd name="T23" fmla="*/ 1500733 h 382"/>
                <a:gd name="T24" fmla="*/ 884121 w 244"/>
                <a:gd name="T25" fmla="*/ 1671243 h 382"/>
                <a:gd name="T26" fmla="*/ 830187 w 244"/>
                <a:gd name="T27" fmla="*/ 1802022 h 382"/>
                <a:gd name="T28" fmla="*/ 392937 w 244"/>
                <a:gd name="T29" fmla="*/ 1705015 h 382"/>
                <a:gd name="T30" fmla="*/ 102410 w 244"/>
                <a:gd name="T31" fmla="*/ 1568607 h 382"/>
                <a:gd name="T32" fmla="*/ 0 w 244"/>
                <a:gd name="T33" fmla="*/ 1369910 h 382"/>
                <a:gd name="T34" fmla="*/ 102410 w 244"/>
                <a:gd name="T35" fmla="*/ 966212 h 382"/>
                <a:gd name="T36" fmla="*/ 194327 w 244"/>
                <a:gd name="T37" fmla="*/ 704508 h 382"/>
                <a:gd name="T38" fmla="*/ 148264 w 244"/>
                <a:gd name="T39" fmla="*/ 466692 h 382"/>
                <a:gd name="T40" fmla="*/ 478659 w 244"/>
                <a:gd name="T41" fmla="*/ 295765 h 382"/>
                <a:gd name="T42" fmla="*/ 760125 w 244"/>
                <a:gd name="T43" fmla="*/ 204020 h 382"/>
                <a:gd name="T44" fmla="*/ 1128671 w 244"/>
                <a:gd name="T45" fmla="*/ 130869 h 382"/>
                <a:gd name="T46" fmla="*/ 1418010 w 244"/>
                <a:gd name="T47" fmla="*/ 0 h 382"/>
                <a:gd name="T48" fmla="*/ 1520484 w 244"/>
                <a:gd name="T49" fmla="*/ 98435 h 382"/>
                <a:gd name="T50" fmla="*/ 1869611 w 244"/>
                <a:gd name="T51" fmla="*/ 164918 h 38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4" h="382">
                  <a:moveTo>
                    <a:pt x="238" y="35"/>
                  </a:moveTo>
                  <a:lnTo>
                    <a:pt x="244" y="64"/>
                  </a:lnTo>
                  <a:lnTo>
                    <a:pt x="200" y="71"/>
                  </a:lnTo>
                  <a:lnTo>
                    <a:pt x="188" y="57"/>
                  </a:lnTo>
                  <a:lnTo>
                    <a:pt x="156" y="64"/>
                  </a:lnTo>
                  <a:lnTo>
                    <a:pt x="81" y="92"/>
                  </a:lnTo>
                  <a:lnTo>
                    <a:pt x="44" y="120"/>
                  </a:lnTo>
                  <a:lnTo>
                    <a:pt x="50" y="141"/>
                  </a:lnTo>
                  <a:lnTo>
                    <a:pt x="44" y="184"/>
                  </a:lnTo>
                  <a:lnTo>
                    <a:pt x="31" y="233"/>
                  </a:lnTo>
                  <a:lnTo>
                    <a:pt x="31" y="276"/>
                  </a:lnTo>
                  <a:lnTo>
                    <a:pt x="31" y="318"/>
                  </a:lnTo>
                  <a:lnTo>
                    <a:pt x="113" y="354"/>
                  </a:lnTo>
                  <a:lnTo>
                    <a:pt x="106" y="382"/>
                  </a:lnTo>
                  <a:lnTo>
                    <a:pt x="50" y="361"/>
                  </a:lnTo>
                  <a:lnTo>
                    <a:pt x="13" y="332"/>
                  </a:lnTo>
                  <a:lnTo>
                    <a:pt x="0" y="290"/>
                  </a:lnTo>
                  <a:lnTo>
                    <a:pt x="13" y="205"/>
                  </a:lnTo>
                  <a:lnTo>
                    <a:pt x="25" y="149"/>
                  </a:lnTo>
                  <a:lnTo>
                    <a:pt x="19" y="99"/>
                  </a:lnTo>
                  <a:lnTo>
                    <a:pt x="61" y="63"/>
                  </a:lnTo>
                  <a:lnTo>
                    <a:pt x="97" y="43"/>
                  </a:lnTo>
                  <a:lnTo>
                    <a:pt x="144" y="28"/>
                  </a:lnTo>
                  <a:lnTo>
                    <a:pt x="181" y="0"/>
                  </a:lnTo>
                  <a:lnTo>
                    <a:pt x="194" y="21"/>
                  </a:lnTo>
                  <a:lnTo>
                    <a:pt x="238" y="35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38" name="Freeform 147"/>
            <p:cNvSpPr>
              <a:spLocks noChangeAspect="1"/>
            </p:cNvSpPr>
            <p:nvPr/>
          </p:nvSpPr>
          <p:spPr bwMode="auto">
            <a:xfrm rot="-601485">
              <a:off x="2841" y="2909"/>
              <a:ext cx="106" cy="91"/>
            </a:xfrm>
            <a:custGeom>
              <a:avLst/>
              <a:gdLst>
                <a:gd name="T0" fmla="*/ 0 w 89"/>
                <a:gd name="T1" fmla="*/ 0 h 90"/>
                <a:gd name="T2" fmla="*/ 176 w 89"/>
                <a:gd name="T3" fmla="*/ 28 h 90"/>
                <a:gd name="T4" fmla="*/ 423 w 89"/>
                <a:gd name="T5" fmla="*/ 68 h 90"/>
                <a:gd name="T6" fmla="*/ 715 w 89"/>
                <a:gd name="T7" fmla="*/ 88 h 90"/>
                <a:gd name="T8" fmla="*/ 1031 w 89"/>
                <a:gd name="T9" fmla="*/ 104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90">
                  <a:moveTo>
                    <a:pt x="0" y="0"/>
                  </a:moveTo>
                  <a:lnTo>
                    <a:pt x="15" y="28"/>
                  </a:lnTo>
                  <a:lnTo>
                    <a:pt x="36" y="54"/>
                  </a:lnTo>
                  <a:lnTo>
                    <a:pt x="61" y="74"/>
                  </a:lnTo>
                  <a:lnTo>
                    <a:pt x="89" y="9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39" name="Freeform 148"/>
            <p:cNvSpPr>
              <a:spLocks/>
            </p:cNvSpPr>
            <p:nvPr/>
          </p:nvSpPr>
          <p:spPr bwMode="auto">
            <a:xfrm flipH="1">
              <a:off x="2995" y="2832"/>
              <a:ext cx="95" cy="130"/>
            </a:xfrm>
            <a:custGeom>
              <a:avLst/>
              <a:gdLst>
                <a:gd name="T0" fmla="*/ 2147483646 w 8"/>
                <a:gd name="T1" fmla="*/ 0 h 10"/>
                <a:gd name="T2" fmla="*/ 0 w 8"/>
                <a:gd name="T3" fmla="*/ 2147483646 h 10"/>
                <a:gd name="T4" fmla="*/ 2147483646 w 8"/>
                <a:gd name="T5" fmla="*/ 2147483646 h 10"/>
                <a:gd name="T6" fmla="*/ 2147483646 w 8"/>
                <a:gd name="T7" fmla="*/ 2147483646 h 10"/>
                <a:gd name="T8" fmla="*/ 2147483646 w 8"/>
                <a:gd name="T9" fmla="*/ 2147483646 h 10"/>
                <a:gd name="T10" fmla="*/ 2147483646 w 8"/>
                <a:gd name="T11" fmla="*/ 214748364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lnTo>
                    <a:pt x="0" y="3"/>
                  </a:lnTo>
                  <a:lnTo>
                    <a:pt x="3" y="7"/>
                  </a:lnTo>
                  <a:lnTo>
                    <a:pt x="7" y="10"/>
                  </a:lnTo>
                  <a:lnTo>
                    <a:pt x="8" y="6"/>
                  </a:lnTo>
                  <a:lnTo>
                    <a:pt x="4" y="3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40" name="Freeform 149"/>
            <p:cNvSpPr>
              <a:spLocks/>
            </p:cNvSpPr>
            <p:nvPr/>
          </p:nvSpPr>
          <p:spPr bwMode="auto">
            <a:xfrm>
              <a:off x="3069" y="3097"/>
              <a:ext cx="167" cy="73"/>
            </a:xfrm>
            <a:custGeom>
              <a:avLst/>
              <a:gdLst>
                <a:gd name="T0" fmla="*/ 628987 w 88"/>
                <a:gd name="T1" fmla="*/ 0 h 40"/>
                <a:gd name="T2" fmla="*/ 691682 w 88"/>
                <a:gd name="T3" fmla="*/ 117685 h 40"/>
                <a:gd name="T4" fmla="*/ 517394 w 88"/>
                <a:gd name="T5" fmla="*/ 127093 h 40"/>
                <a:gd name="T6" fmla="*/ 78192 w 88"/>
                <a:gd name="T7" fmla="*/ 181513 h 40"/>
                <a:gd name="T8" fmla="*/ 0 w 88"/>
                <a:gd name="T9" fmla="*/ 64485 h 40"/>
                <a:gd name="T10" fmla="*/ 322845 w 88"/>
                <a:gd name="T11" fmla="*/ 54498 h 40"/>
                <a:gd name="T12" fmla="*/ 376602 w 88"/>
                <a:gd name="T13" fmla="*/ 27778 h 40"/>
                <a:gd name="T14" fmla="*/ 517394 w 88"/>
                <a:gd name="T15" fmla="*/ 21765 h 40"/>
                <a:gd name="T16" fmla="*/ 628987 w 88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8" h="40">
                  <a:moveTo>
                    <a:pt x="80" y="0"/>
                  </a:moveTo>
                  <a:lnTo>
                    <a:pt x="88" y="26"/>
                  </a:lnTo>
                  <a:lnTo>
                    <a:pt x="66" y="28"/>
                  </a:lnTo>
                  <a:lnTo>
                    <a:pt x="10" y="40"/>
                  </a:lnTo>
                  <a:lnTo>
                    <a:pt x="0" y="14"/>
                  </a:lnTo>
                  <a:lnTo>
                    <a:pt x="41" y="12"/>
                  </a:lnTo>
                  <a:lnTo>
                    <a:pt x="48" y="6"/>
                  </a:lnTo>
                  <a:lnTo>
                    <a:pt x="66" y="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41" name="Freeform 150"/>
            <p:cNvSpPr>
              <a:spLocks/>
            </p:cNvSpPr>
            <p:nvPr/>
          </p:nvSpPr>
          <p:spPr bwMode="auto">
            <a:xfrm flipH="1">
              <a:off x="3078" y="3161"/>
              <a:ext cx="106" cy="181"/>
            </a:xfrm>
            <a:custGeom>
              <a:avLst/>
              <a:gdLst>
                <a:gd name="T0" fmla="*/ 2147483646 w 9"/>
                <a:gd name="T1" fmla="*/ 0 h 14"/>
                <a:gd name="T2" fmla="*/ 2147483646 w 9"/>
                <a:gd name="T3" fmla="*/ 2147483646 h 14"/>
                <a:gd name="T4" fmla="*/ 0 w 9"/>
                <a:gd name="T5" fmla="*/ 2147483646 h 14"/>
                <a:gd name="T6" fmla="*/ 2147483646 w 9"/>
                <a:gd name="T7" fmla="*/ 2147483646 h 14"/>
                <a:gd name="T8" fmla="*/ 2147483646 w 9"/>
                <a:gd name="T9" fmla="*/ 2147483646 h 14"/>
                <a:gd name="T10" fmla="*/ 2147483646 w 9"/>
                <a:gd name="T11" fmla="*/ 2147483646 h 14"/>
                <a:gd name="T12" fmla="*/ 2147483646 w 9"/>
                <a:gd name="T13" fmla="*/ 2147483646 h 14"/>
                <a:gd name="T14" fmla="*/ 2147483646 w 9"/>
                <a:gd name="T15" fmla="*/ 2147483646 h 14"/>
                <a:gd name="T16" fmla="*/ 2147483646 w 9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lnTo>
                    <a:pt x="1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7" y="5"/>
                  </a:lnTo>
                  <a:lnTo>
                    <a:pt x="9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42" name="Freeform 151"/>
            <p:cNvSpPr>
              <a:spLocks/>
            </p:cNvSpPr>
            <p:nvPr/>
          </p:nvSpPr>
          <p:spPr bwMode="auto">
            <a:xfrm>
              <a:off x="3190" y="2263"/>
              <a:ext cx="127" cy="77"/>
            </a:xfrm>
            <a:custGeom>
              <a:avLst/>
              <a:gdLst>
                <a:gd name="T0" fmla="*/ 259975 w 67"/>
                <a:gd name="T1" fmla="*/ 5663 h 42"/>
                <a:gd name="T2" fmla="*/ 53395 w 67"/>
                <a:gd name="T3" fmla="*/ 0 h 42"/>
                <a:gd name="T4" fmla="*/ 0 w 67"/>
                <a:gd name="T5" fmla="*/ 34896 h 42"/>
                <a:gd name="T6" fmla="*/ 182622 w 67"/>
                <a:gd name="T7" fmla="*/ 203821 h 42"/>
                <a:gd name="T8" fmla="*/ 415510 w 67"/>
                <a:gd name="T9" fmla="*/ 168956 h 42"/>
                <a:gd name="T10" fmla="*/ 518668 w 67"/>
                <a:gd name="T11" fmla="*/ 103842 h 42"/>
                <a:gd name="T12" fmla="*/ 415510 w 67"/>
                <a:gd name="T13" fmla="*/ 19034 h 42"/>
                <a:gd name="T14" fmla="*/ 259975 w 67"/>
                <a:gd name="T15" fmla="*/ 566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2">
                  <a:moveTo>
                    <a:pt x="34" y="1"/>
                  </a:moveTo>
                  <a:lnTo>
                    <a:pt x="7" y="0"/>
                  </a:lnTo>
                  <a:lnTo>
                    <a:pt x="0" y="7"/>
                  </a:lnTo>
                  <a:lnTo>
                    <a:pt x="24" y="42"/>
                  </a:lnTo>
                  <a:lnTo>
                    <a:pt x="54" y="35"/>
                  </a:lnTo>
                  <a:lnTo>
                    <a:pt x="67" y="21"/>
                  </a:lnTo>
                  <a:lnTo>
                    <a:pt x="54" y="4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7743" name="Freeform 152"/>
            <p:cNvSpPr>
              <a:spLocks/>
            </p:cNvSpPr>
            <p:nvPr/>
          </p:nvSpPr>
          <p:spPr bwMode="auto">
            <a:xfrm>
              <a:off x="2879" y="2435"/>
              <a:ext cx="85" cy="91"/>
            </a:xfrm>
            <a:custGeom>
              <a:avLst/>
              <a:gdLst>
                <a:gd name="T0" fmla="*/ 213888 w 45"/>
                <a:gd name="T1" fmla="*/ 0 h 50"/>
                <a:gd name="T2" fmla="*/ 88434 w 45"/>
                <a:gd name="T3" fmla="*/ 21114 h 50"/>
                <a:gd name="T4" fmla="*/ 23345 w 45"/>
                <a:gd name="T5" fmla="*/ 64625 h 50"/>
                <a:gd name="T6" fmla="*/ 16209 w 45"/>
                <a:gd name="T7" fmla="*/ 106013 h 50"/>
                <a:gd name="T8" fmla="*/ 0 w 45"/>
                <a:gd name="T9" fmla="*/ 140025 h 50"/>
                <a:gd name="T10" fmla="*/ 23345 w 45"/>
                <a:gd name="T11" fmla="*/ 196575 h 50"/>
                <a:gd name="T12" fmla="*/ 132543 w 45"/>
                <a:gd name="T13" fmla="*/ 219345 h 50"/>
                <a:gd name="T14" fmla="*/ 213888 w 45"/>
                <a:gd name="T15" fmla="*/ 209016 h 50"/>
                <a:gd name="T16" fmla="*/ 331832 w 45"/>
                <a:gd name="T17" fmla="*/ 170711 h 50"/>
                <a:gd name="T18" fmla="*/ 175676 w 45"/>
                <a:gd name="T19" fmla="*/ 140025 h 50"/>
                <a:gd name="T20" fmla="*/ 213888 w 45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50">
                  <a:moveTo>
                    <a:pt x="29" y="0"/>
                  </a:moveTo>
                  <a:lnTo>
                    <a:pt x="12" y="5"/>
                  </a:lnTo>
                  <a:lnTo>
                    <a:pt x="3" y="15"/>
                  </a:lnTo>
                  <a:lnTo>
                    <a:pt x="2" y="24"/>
                  </a:lnTo>
                  <a:lnTo>
                    <a:pt x="0" y="32"/>
                  </a:lnTo>
                  <a:lnTo>
                    <a:pt x="3" y="45"/>
                  </a:lnTo>
                  <a:lnTo>
                    <a:pt x="18" y="50"/>
                  </a:lnTo>
                  <a:lnTo>
                    <a:pt x="29" y="48"/>
                  </a:lnTo>
                  <a:lnTo>
                    <a:pt x="45" y="39"/>
                  </a:lnTo>
                  <a:lnTo>
                    <a:pt x="24" y="3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67744" name="Freeform 153"/>
            <p:cNvSpPr>
              <a:spLocks/>
            </p:cNvSpPr>
            <p:nvPr/>
          </p:nvSpPr>
          <p:spPr bwMode="auto">
            <a:xfrm>
              <a:off x="3135" y="2386"/>
              <a:ext cx="57" cy="65"/>
            </a:xfrm>
            <a:custGeom>
              <a:avLst/>
              <a:gdLst>
                <a:gd name="T0" fmla="*/ 0 w 30"/>
                <a:gd name="T1" fmla="*/ 0 h 36"/>
                <a:gd name="T2" fmla="*/ 98131 w 30"/>
                <a:gd name="T3" fmla="*/ 8551 h 36"/>
                <a:gd name="T4" fmla="*/ 168154 w 30"/>
                <a:gd name="T5" fmla="*/ 10631 h 36"/>
                <a:gd name="T6" fmla="*/ 214727 w 30"/>
                <a:gd name="T7" fmla="*/ 34658 h 36"/>
                <a:gd name="T8" fmla="*/ 239142 w 30"/>
                <a:gd name="T9" fmla="*/ 71821 h 36"/>
                <a:gd name="T10" fmla="*/ 239142 w 30"/>
                <a:gd name="T11" fmla="*/ 126281 h 36"/>
                <a:gd name="T12" fmla="*/ 186449 w 30"/>
                <a:gd name="T13" fmla="*/ 126281 h 36"/>
                <a:gd name="T14" fmla="*/ 134870 w 30"/>
                <a:gd name="T15" fmla="*/ 140331 h 36"/>
                <a:gd name="T16" fmla="*/ 134870 w 30"/>
                <a:gd name="T17" fmla="*/ 93813 h 36"/>
                <a:gd name="T18" fmla="*/ 0 w 3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36">
                  <a:moveTo>
                    <a:pt x="0" y="0"/>
                  </a:moveTo>
                  <a:lnTo>
                    <a:pt x="12" y="2"/>
                  </a:lnTo>
                  <a:lnTo>
                    <a:pt x="21" y="3"/>
                  </a:lnTo>
                  <a:lnTo>
                    <a:pt x="27" y="9"/>
                  </a:lnTo>
                  <a:lnTo>
                    <a:pt x="30" y="18"/>
                  </a:lnTo>
                  <a:lnTo>
                    <a:pt x="30" y="32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17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67745" name="Freeform 154"/>
            <p:cNvSpPr>
              <a:spLocks/>
            </p:cNvSpPr>
            <p:nvPr/>
          </p:nvSpPr>
          <p:spPr bwMode="auto">
            <a:xfrm>
              <a:off x="3175" y="3138"/>
              <a:ext cx="95" cy="186"/>
            </a:xfrm>
            <a:custGeom>
              <a:avLst/>
              <a:gdLst>
                <a:gd name="T0" fmla="*/ 239142 w 50"/>
                <a:gd name="T1" fmla="*/ 0 h 102"/>
                <a:gd name="T2" fmla="*/ 383274 w 50"/>
                <a:gd name="T3" fmla="*/ 392358 h 102"/>
                <a:gd name="T4" fmla="*/ 401155 w 50"/>
                <a:gd name="T5" fmla="*/ 300518 h 102"/>
                <a:gd name="T6" fmla="*/ 285663 w 50"/>
                <a:gd name="T7" fmla="*/ 446400 h 102"/>
                <a:gd name="T8" fmla="*/ 0 w 50"/>
                <a:gd name="T9" fmla="*/ 458123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02">
                  <a:moveTo>
                    <a:pt x="30" y="0"/>
                  </a:moveTo>
                  <a:lnTo>
                    <a:pt x="48" y="87"/>
                  </a:lnTo>
                  <a:lnTo>
                    <a:pt x="50" y="67"/>
                  </a:lnTo>
                  <a:lnTo>
                    <a:pt x="36" y="99"/>
                  </a:lnTo>
                  <a:lnTo>
                    <a:pt x="0" y="10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67746" name="Freeform 155"/>
            <p:cNvSpPr>
              <a:spLocks/>
            </p:cNvSpPr>
            <p:nvPr/>
          </p:nvSpPr>
          <p:spPr bwMode="auto">
            <a:xfrm>
              <a:off x="2839" y="2347"/>
              <a:ext cx="158" cy="84"/>
            </a:xfrm>
            <a:custGeom>
              <a:avLst/>
              <a:gdLst>
                <a:gd name="T0" fmla="*/ 681856 w 83"/>
                <a:gd name="T1" fmla="*/ 72930 h 46"/>
                <a:gd name="T2" fmla="*/ 606663 w 83"/>
                <a:gd name="T3" fmla="*/ 5425 h 46"/>
                <a:gd name="T4" fmla="*/ 509177 w 83"/>
                <a:gd name="T5" fmla="*/ 0 h 46"/>
                <a:gd name="T6" fmla="*/ 371212 w 83"/>
                <a:gd name="T7" fmla="*/ 0 h 46"/>
                <a:gd name="T8" fmla="*/ 237967 w 83"/>
                <a:gd name="T9" fmla="*/ 33036 h 46"/>
                <a:gd name="T10" fmla="*/ 147458 w 83"/>
                <a:gd name="T11" fmla="*/ 72930 h 46"/>
                <a:gd name="T12" fmla="*/ 72562 w 83"/>
                <a:gd name="T13" fmla="*/ 151215 h 46"/>
                <a:gd name="T14" fmla="*/ 0 w 83"/>
                <a:gd name="T15" fmla="*/ 209690 h 46"/>
                <a:gd name="T16" fmla="*/ 147458 w 83"/>
                <a:gd name="T17" fmla="*/ 151215 h 46"/>
                <a:gd name="T18" fmla="*/ 318690 w 83"/>
                <a:gd name="T19" fmla="*/ 94852 h 46"/>
                <a:gd name="T20" fmla="*/ 663733 w 83"/>
                <a:gd name="T21" fmla="*/ 72930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6">
                  <a:moveTo>
                    <a:pt x="83" y="16"/>
                  </a:moveTo>
                  <a:lnTo>
                    <a:pt x="74" y="1"/>
                  </a:lnTo>
                  <a:lnTo>
                    <a:pt x="62" y="0"/>
                  </a:lnTo>
                  <a:lnTo>
                    <a:pt x="45" y="0"/>
                  </a:lnTo>
                  <a:lnTo>
                    <a:pt x="29" y="7"/>
                  </a:lnTo>
                  <a:lnTo>
                    <a:pt x="18" y="16"/>
                  </a:lnTo>
                  <a:lnTo>
                    <a:pt x="9" y="33"/>
                  </a:lnTo>
                  <a:lnTo>
                    <a:pt x="0" y="46"/>
                  </a:lnTo>
                  <a:lnTo>
                    <a:pt x="18" y="33"/>
                  </a:lnTo>
                  <a:lnTo>
                    <a:pt x="39" y="21"/>
                  </a:lnTo>
                  <a:lnTo>
                    <a:pt x="81" y="16"/>
                  </a:lnTo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67747" name="Freeform 156"/>
            <p:cNvSpPr>
              <a:spLocks/>
            </p:cNvSpPr>
            <p:nvPr/>
          </p:nvSpPr>
          <p:spPr bwMode="auto">
            <a:xfrm>
              <a:off x="3090" y="2298"/>
              <a:ext cx="110" cy="55"/>
            </a:xfrm>
            <a:custGeom>
              <a:avLst/>
              <a:gdLst>
                <a:gd name="T0" fmla="*/ 24088 w 58"/>
                <a:gd name="T1" fmla="*/ 145499 h 30"/>
                <a:gd name="T2" fmla="*/ 0 w 58"/>
                <a:gd name="T3" fmla="*/ 73773 h 30"/>
                <a:gd name="T4" fmla="*/ 86642 w 58"/>
                <a:gd name="T5" fmla="*/ 15956 h 30"/>
                <a:gd name="T6" fmla="*/ 210265 w 58"/>
                <a:gd name="T7" fmla="*/ 0 h 30"/>
                <a:gd name="T8" fmla="*/ 303431 w 58"/>
                <a:gd name="T9" fmla="*/ 0 h 30"/>
                <a:gd name="T10" fmla="*/ 366708 w 58"/>
                <a:gd name="T11" fmla="*/ 29253 h 30"/>
                <a:gd name="T12" fmla="*/ 407561 w 58"/>
                <a:gd name="T13" fmla="*/ 73773 h 30"/>
                <a:gd name="T14" fmla="*/ 452149 w 58"/>
                <a:gd name="T15" fmla="*/ 135251 h 30"/>
                <a:gd name="T16" fmla="*/ 398778 w 58"/>
                <a:gd name="T17" fmla="*/ 103842 h 30"/>
                <a:gd name="T18" fmla="*/ 270517 w 58"/>
                <a:gd name="T19" fmla="*/ 87940 h 30"/>
                <a:gd name="T20" fmla="*/ 179431 w 58"/>
                <a:gd name="T21" fmla="*/ 87940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" h="30">
                  <a:moveTo>
                    <a:pt x="3" y="30"/>
                  </a:moveTo>
                  <a:lnTo>
                    <a:pt x="0" y="15"/>
                  </a:lnTo>
                  <a:lnTo>
                    <a:pt x="11" y="3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6"/>
                  </a:lnTo>
                  <a:lnTo>
                    <a:pt x="52" y="15"/>
                  </a:lnTo>
                  <a:lnTo>
                    <a:pt x="58" y="28"/>
                  </a:lnTo>
                  <a:lnTo>
                    <a:pt x="51" y="21"/>
                  </a:lnTo>
                  <a:lnTo>
                    <a:pt x="35" y="18"/>
                  </a:lnTo>
                  <a:lnTo>
                    <a:pt x="23" y="18"/>
                  </a:lnTo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67691" name="AutoShape 157"/>
          <p:cNvSpPr>
            <a:spLocks noChangeArrowheads="1"/>
          </p:cNvSpPr>
          <p:nvPr/>
        </p:nvSpPr>
        <p:spPr bwMode="auto">
          <a:xfrm>
            <a:off x="1744664" y="6041350"/>
            <a:ext cx="8702675" cy="442674"/>
          </a:xfrm>
          <a:prstGeom prst="flowChartAlternateProcess">
            <a:avLst/>
          </a:prstGeom>
          <a:solidFill>
            <a:srgbClr val="CCFF99"/>
          </a:solidFill>
          <a:ln w="635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0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スピード感のある全員参加の活動で、サークル評価の向上を目指す！</a:t>
            </a:r>
          </a:p>
        </p:txBody>
      </p:sp>
      <p:sp>
        <p:nvSpPr>
          <p:cNvPr id="67632" name="Line 51"/>
          <p:cNvSpPr>
            <a:spLocks noChangeShapeType="1"/>
          </p:cNvSpPr>
          <p:nvPr/>
        </p:nvSpPr>
        <p:spPr bwMode="auto">
          <a:xfrm>
            <a:off x="1770064" y="5270500"/>
            <a:ext cx="8669337" cy="1588"/>
          </a:xfrm>
          <a:prstGeom prst="line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  <p:sp>
        <p:nvSpPr>
          <p:cNvPr id="67628" name="Line 47"/>
          <p:cNvSpPr>
            <a:spLocks noChangeShapeType="1"/>
          </p:cNvSpPr>
          <p:nvPr/>
        </p:nvSpPr>
        <p:spPr bwMode="auto">
          <a:xfrm>
            <a:off x="1770064" y="3894139"/>
            <a:ext cx="8669337" cy="1587"/>
          </a:xfrm>
          <a:prstGeom prst="line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ja-JP" alt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65"/>
          <p:cNvSpPr>
            <a:spLocks noChangeArrowheads="1"/>
          </p:cNvSpPr>
          <p:nvPr/>
        </p:nvSpPr>
        <p:spPr bwMode="auto">
          <a:xfrm>
            <a:off x="1524000" y="609600"/>
            <a:ext cx="9144000" cy="762000"/>
          </a:xfrm>
          <a:prstGeom prst="rect">
            <a:avLst/>
          </a:prstGeom>
          <a:solidFill>
            <a:srgbClr val="FFFFFF">
              <a:alpha val="50195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4400"/>
              <a:t>主軸の振れを確認</a:t>
            </a:r>
          </a:p>
        </p:txBody>
      </p:sp>
      <p:sp>
        <p:nvSpPr>
          <p:cNvPr id="187395" name="Rectangle 3"/>
          <p:cNvSpPr>
            <a:spLocks noGrp="1" noChangeArrowheads="1"/>
          </p:cNvSpPr>
          <p:nvPr>
            <p:ph type="ctrTitle"/>
          </p:nvPr>
        </p:nvSpPr>
        <p:spPr>
          <a:xfrm>
            <a:off x="1524000" y="76200"/>
            <a:ext cx="7772400" cy="609600"/>
          </a:xfrm>
        </p:spPr>
        <p:txBody>
          <a:bodyPr>
            <a:normAutofit fontScale="90000"/>
          </a:bodyPr>
          <a:lstStyle/>
          <a:p>
            <a:pPr eaLnBrk="1" hangingPunct="1">
              <a:defRPr/>
            </a:pPr>
            <a:r>
              <a:rPr lang="ja-JP" altLang="en-US">
                <a:latin typeface="HG正楷書体-PRO" pitchFamily="66" charset="-128"/>
                <a:ea typeface="HG正楷書体-PRO" pitchFamily="66" charset="-128"/>
              </a:rPr>
              <a:t>要因の検証２</a:t>
            </a:r>
          </a:p>
        </p:txBody>
      </p:sp>
      <p:grpSp>
        <p:nvGrpSpPr>
          <p:cNvPr id="46084" name="Group 5"/>
          <p:cNvGrpSpPr>
            <a:grpSpLocks/>
          </p:cNvGrpSpPr>
          <p:nvPr/>
        </p:nvGrpSpPr>
        <p:grpSpPr bwMode="auto">
          <a:xfrm>
            <a:off x="3908425" y="2665416"/>
            <a:ext cx="3384550" cy="461963"/>
            <a:chOff x="1502" y="1679"/>
            <a:chExt cx="2132" cy="291"/>
          </a:xfrm>
        </p:grpSpPr>
        <p:sp>
          <p:nvSpPr>
            <p:cNvPr id="46126" name="AutoShape 6"/>
            <p:cNvSpPr>
              <a:spLocks noChangeArrowheads="1"/>
            </p:cNvSpPr>
            <p:nvPr/>
          </p:nvSpPr>
          <p:spPr bwMode="auto">
            <a:xfrm>
              <a:off x="1502" y="1679"/>
              <a:ext cx="116" cy="291"/>
            </a:xfrm>
            <a:prstGeom prst="curvedDownArrow">
              <a:avLst>
                <a:gd name="adj1" fmla="val 36667"/>
                <a:gd name="adj2" fmla="val 73333"/>
                <a:gd name="adj3" fmla="val 33333"/>
              </a:avLst>
            </a:prstGeom>
            <a:solidFill>
              <a:srgbClr val="00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/>
            </a:p>
          </p:txBody>
        </p:sp>
        <p:sp>
          <p:nvSpPr>
            <p:cNvPr id="46127" name="AutoShape 7"/>
            <p:cNvSpPr>
              <a:spLocks noChangeArrowheads="1"/>
            </p:cNvSpPr>
            <p:nvPr/>
          </p:nvSpPr>
          <p:spPr bwMode="auto">
            <a:xfrm>
              <a:off x="3518" y="1679"/>
              <a:ext cx="116" cy="291"/>
            </a:xfrm>
            <a:prstGeom prst="curvedDownArrow">
              <a:avLst>
                <a:gd name="adj1" fmla="val 36667"/>
                <a:gd name="adj2" fmla="val 73333"/>
                <a:gd name="adj3" fmla="val 33333"/>
              </a:avLst>
            </a:prstGeom>
            <a:solidFill>
              <a:srgbClr val="00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/>
            </a:p>
          </p:txBody>
        </p:sp>
      </p:grpSp>
      <p:sp>
        <p:nvSpPr>
          <p:cNvPr id="46085" name="Text Box 8"/>
          <p:cNvSpPr txBox="1">
            <a:spLocks noChangeArrowheads="1"/>
          </p:cNvSpPr>
          <p:nvPr/>
        </p:nvSpPr>
        <p:spPr bwMode="auto">
          <a:xfrm>
            <a:off x="7848600" y="1371600"/>
            <a:ext cx="2057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2400" i="1">
                <a:solidFill>
                  <a:srgbClr val="FE2508"/>
                </a:solidFill>
                <a:latin typeface="Arial" panose="020B0604020202020204" pitchFamily="34" charset="0"/>
              </a:rPr>
              <a:t>差込みﾌﾞｯｼｭ</a:t>
            </a:r>
          </a:p>
        </p:txBody>
      </p:sp>
      <p:sp>
        <p:nvSpPr>
          <p:cNvPr id="46086" name="Text Box 9"/>
          <p:cNvSpPr txBox="1">
            <a:spLocks noChangeArrowheads="1"/>
          </p:cNvSpPr>
          <p:nvPr/>
        </p:nvSpPr>
        <p:spPr bwMode="auto">
          <a:xfrm>
            <a:off x="6629400" y="4800601"/>
            <a:ext cx="3276600" cy="46672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2400" i="1">
                <a:solidFill>
                  <a:srgbClr val="FE2508"/>
                </a:solidFill>
                <a:latin typeface="Arial" panose="020B0604020202020204" pitchFamily="34" charset="0"/>
              </a:rPr>
              <a:t>ほとんど針が振れない</a:t>
            </a:r>
          </a:p>
        </p:txBody>
      </p:sp>
      <p:grpSp>
        <p:nvGrpSpPr>
          <p:cNvPr id="46087" name="Group 12"/>
          <p:cNvGrpSpPr>
            <a:grpSpLocks/>
          </p:cNvGrpSpPr>
          <p:nvPr/>
        </p:nvGrpSpPr>
        <p:grpSpPr bwMode="auto">
          <a:xfrm>
            <a:off x="3387726" y="3205164"/>
            <a:ext cx="5070475" cy="523875"/>
            <a:chOff x="1248" y="1923"/>
            <a:chExt cx="3120" cy="330"/>
          </a:xfrm>
        </p:grpSpPr>
        <p:sp>
          <p:nvSpPr>
            <p:cNvPr id="46124" name="Rectangle 13"/>
            <p:cNvSpPr>
              <a:spLocks noChangeArrowheads="1"/>
            </p:cNvSpPr>
            <p:nvPr/>
          </p:nvSpPr>
          <p:spPr bwMode="auto">
            <a:xfrm>
              <a:off x="1248" y="1943"/>
              <a:ext cx="3120" cy="291"/>
            </a:xfrm>
            <a:prstGeom prst="rect">
              <a:avLst/>
            </a:prstGeom>
            <a:gradFill rotWithShape="0">
              <a:gsLst>
                <a:gs pos="0">
                  <a:srgbClr val="595959"/>
                </a:gs>
                <a:gs pos="50000">
                  <a:srgbClr val="C0C0C0"/>
                </a:gs>
                <a:gs pos="100000">
                  <a:srgbClr val="59595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/>
            </a:p>
          </p:txBody>
        </p:sp>
        <p:sp>
          <p:nvSpPr>
            <p:cNvPr id="187406" name="Rectangle 14"/>
            <p:cNvSpPr>
              <a:spLocks noChangeArrowheads="1"/>
            </p:cNvSpPr>
            <p:nvPr/>
          </p:nvSpPr>
          <p:spPr bwMode="auto">
            <a:xfrm>
              <a:off x="2801" y="1923"/>
              <a:ext cx="114" cy="330"/>
            </a:xfrm>
            <a:prstGeom prst="rect">
              <a:avLst/>
            </a:prstGeom>
            <a:gradFill rotWithShape="0">
              <a:gsLst>
                <a:gs pos="0">
                  <a:schemeClr val="tx1"/>
                </a:gs>
                <a:gs pos="50000">
                  <a:schemeClr val="tx1">
                    <a:gamma/>
                    <a:tint val="0"/>
                    <a:invGamma/>
                  </a:schemeClr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E2508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algn="ctr" eaLnBrk="1" hangingPunct="1">
                <a:spcBef>
                  <a:spcPct val="50000"/>
                </a:spcBef>
                <a:defRPr/>
              </a:pPr>
              <a:endParaRPr lang="ja-JP" altLang="en-US"/>
            </a:p>
          </p:txBody>
        </p:sp>
      </p:grpSp>
      <p:grpSp>
        <p:nvGrpSpPr>
          <p:cNvPr id="46088" name="Group 56"/>
          <p:cNvGrpSpPr>
            <a:grpSpLocks/>
          </p:cNvGrpSpPr>
          <p:nvPr/>
        </p:nvGrpSpPr>
        <p:grpSpPr bwMode="auto">
          <a:xfrm>
            <a:off x="1905000" y="3198817"/>
            <a:ext cx="1301750" cy="500063"/>
            <a:chOff x="240" y="2015"/>
            <a:chExt cx="820" cy="315"/>
          </a:xfrm>
        </p:grpSpPr>
        <p:grpSp>
          <p:nvGrpSpPr>
            <p:cNvPr id="46120" name="Group 15"/>
            <p:cNvGrpSpPr>
              <a:grpSpLocks/>
            </p:cNvGrpSpPr>
            <p:nvPr/>
          </p:nvGrpSpPr>
          <p:grpSpPr bwMode="auto">
            <a:xfrm>
              <a:off x="240" y="2015"/>
              <a:ext cx="624" cy="315"/>
              <a:chOff x="0" y="1919"/>
              <a:chExt cx="609" cy="315"/>
            </a:xfrm>
          </p:grpSpPr>
          <p:sp>
            <p:nvSpPr>
              <p:cNvPr id="46122" name="Rectangle 16"/>
              <p:cNvSpPr>
                <a:spLocks noChangeArrowheads="1"/>
              </p:cNvSpPr>
              <p:nvPr/>
            </p:nvSpPr>
            <p:spPr bwMode="auto">
              <a:xfrm>
                <a:off x="0" y="1943"/>
                <a:ext cx="528" cy="291"/>
              </a:xfrm>
              <a:prstGeom prst="rect">
                <a:avLst/>
              </a:prstGeom>
              <a:gradFill rotWithShape="0">
                <a:gsLst>
                  <a:gs pos="0">
                    <a:srgbClr val="00A900"/>
                  </a:gs>
                  <a:gs pos="50000">
                    <a:srgbClr val="00FF00"/>
                  </a:gs>
                  <a:gs pos="100000">
                    <a:srgbClr val="00A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46123" name="Rectangle 17"/>
              <p:cNvSpPr>
                <a:spLocks noChangeArrowheads="1"/>
              </p:cNvSpPr>
              <p:nvPr/>
            </p:nvSpPr>
            <p:spPr bwMode="auto">
              <a:xfrm>
                <a:off x="495" y="1919"/>
                <a:ext cx="114" cy="291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</p:grpSp>
        <p:sp>
          <p:nvSpPr>
            <p:cNvPr id="46121" name="Rectangle 18"/>
            <p:cNvSpPr>
              <a:spLocks noChangeArrowheads="1"/>
            </p:cNvSpPr>
            <p:nvPr/>
          </p:nvSpPr>
          <p:spPr bwMode="auto">
            <a:xfrm>
              <a:off x="944" y="2039"/>
              <a:ext cx="116" cy="291"/>
            </a:xfrm>
            <a:prstGeom prst="rect">
              <a:avLst/>
            </a:prstGeom>
            <a:gradFill rotWithShape="0">
              <a:gsLst>
                <a:gs pos="0">
                  <a:srgbClr val="595959"/>
                </a:gs>
                <a:gs pos="50000">
                  <a:srgbClr val="C0C0C0"/>
                </a:gs>
                <a:gs pos="100000">
                  <a:srgbClr val="59595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/>
            </a:p>
          </p:txBody>
        </p:sp>
      </p:grpSp>
      <p:grpSp>
        <p:nvGrpSpPr>
          <p:cNvPr id="46089" name="Group 19"/>
          <p:cNvGrpSpPr>
            <a:grpSpLocks/>
          </p:cNvGrpSpPr>
          <p:nvPr/>
        </p:nvGrpSpPr>
        <p:grpSpPr bwMode="auto">
          <a:xfrm>
            <a:off x="4419600" y="1371600"/>
            <a:ext cx="2057400" cy="2057400"/>
            <a:chOff x="1824" y="720"/>
            <a:chExt cx="1296" cy="1440"/>
          </a:xfrm>
        </p:grpSpPr>
        <p:sp>
          <p:nvSpPr>
            <p:cNvPr id="46118" name="Line 20"/>
            <p:cNvSpPr>
              <a:spLocks noChangeShapeType="1"/>
            </p:cNvSpPr>
            <p:nvPr/>
          </p:nvSpPr>
          <p:spPr bwMode="auto">
            <a:xfrm flipH="1">
              <a:off x="2064" y="1008"/>
              <a:ext cx="240" cy="1152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46119" name="Text Box 21"/>
            <p:cNvSpPr txBox="1">
              <a:spLocks noChangeArrowheads="1"/>
            </p:cNvSpPr>
            <p:nvPr/>
          </p:nvSpPr>
          <p:spPr bwMode="auto">
            <a:xfrm>
              <a:off x="1824" y="720"/>
              <a:ext cx="1296" cy="3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E2508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ja-JP" altLang="en-US" sz="2400" i="1">
                  <a:solidFill>
                    <a:srgbClr val="FE2508"/>
                  </a:solidFill>
                  <a:latin typeface="Arial" panose="020B0604020202020204" pitchFamily="34" charset="0"/>
                </a:rPr>
                <a:t>テストバー</a:t>
              </a:r>
            </a:p>
          </p:txBody>
        </p:sp>
      </p:grpSp>
      <p:grpSp>
        <p:nvGrpSpPr>
          <p:cNvPr id="46090" name="Group 22"/>
          <p:cNvGrpSpPr>
            <a:grpSpLocks/>
          </p:cNvGrpSpPr>
          <p:nvPr/>
        </p:nvGrpSpPr>
        <p:grpSpPr bwMode="auto">
          <a:xfrm>
            <a:off x="7543800" y="3200401"/>
            <a:ext cx="762000" cy="536575"/>
            <a:chOff x="3792" y="2016"/>
            <a:chExt cx="480" cy="338"/>
          </a:xfrm>
        </p:grpSpPr>
        <p:sp>
          <p:nvSpPr>
            <p:cNvPr id="46114" name="Rectangle 23"/>
            <p:cNvSpPr>
              <a:spLocks noChangeArrowheads="1"/>
            </p:cNvSpPr>
            <p:nvPr/>
          </p:nvSpPr>
          <p:spPr bwMode="auto">
            <a:xfrm>
              <a:off x="3888" y="2063"/>
              <a:ext cx="384" cy="291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/>
            </a:p>
          </p:txBody>
        </p:sp>
        <p:grpSp>
          <p:nvGrpSpPr>
            <p:cNvPr id="46115" name="Group 24"/>
            <p:cNvGrpSpPr>
              <a:grpSpLocks/>
            </p:cNvGrpSpPr>
            <p:nvPr/>
          </p:nvGrpSpPr>
          <p:grpSpPr bwMode="auto">
            <a:xfrm>
              <a:off x="3792" y="2016"/>
              <a:ext cx="480" cy="336"/>
              <a:chOff x="3675" y="1920"/>
              <a:chExt cx="453" cy="336"/>
            </a:xfrm>
          </p:grpSpPr>
          <p:sp>
            <p:nvSpPr>
              <p:cNvPr id="187417" name="Rectangle 25"/>
              <p:cNvSpPr>
                <a:spLocks noChangeArrowheads="1"/>
              </p:cNvSpPr>
              <p:nvPr/>
            </p:nvSpPr>
            <p:spPr bwMode="auto">
              <a:xfrm>
                <a:off x="3675" y="1923"/>
                <a:ext cx="99" cy="330"/>
              </a:xfrm>
              <a:prstGeom prst="rect">
                <a:avLst/>
              </a:prstGeom>
              <a:gradFill rotWithShape="0">
                <a:gsLst>
                  <a:gs pos="0">
                    <a:schemeClr val="bg1">
                      <a:gamma/>
                      <a:shade val="46275"/>
                      <a:invGamma/>
                    </a:schemeClr>
                  </a:gs>
                  <a:gs pos="50000">
                    <a:schemeClr val="bg1"/>
                  </a:gs>
                  <a:gs pos="100000">
                    <a:schemeClr val="bg1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endParaRPr lang="ja-JP" altLang="en-US"/>
              </a:p>
            </p:txBody>
          </p:sp>
          <p:sp>
            <p:nvSpPr>
              <p:cNvPr id="187418" name="Rectangle 26"/>
              <p:cNvSpPr>
                <a:spLocks noChangeArrowheads="1"/>
              </p:cNvSpPr>
              <p:nvPr/>
            </p:nvSpPr>
            <p:spPr bwMode="auto">
              <a:xfrm>
                <a:off x="3774" y="1920"/>
                <a:ext cx="354" cy="336"/>
              </a:xfrm>
              <a:prstGeom prst="rect">
                <a:avLst/>
              </a:prstGeom>
              <a:gradFill rotWithShape="0">
                <a:gsLst>
                  <a:gs pos="0">
                    <a:schemeClr val="bg1">
                      <a:gamma/>
                      <a:shade val="46275"/>
                      <a:invGamma/>
                    </a:schemeClr>
                  </a:gs>
                  <a:gs pos="50000">
                    <a:schemeClr val="bg1"/>
                  </a:gs>
                  <a:gs pos="100000">
                    <a:schemeClr val="bg1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endParaRPr lang="ja-JP" altLang="en-US"/>
              </a:p>
            </p:txBody>
          </p:sp>
        </p:grpSp>
      </p:grpSp>
      <p:grpSp>
        <p:nvGrpSpPr>
          <p:cNvPr id="46091" name="Group 27"/>
          <p:cNvGrpSpPr>
            <a:grpSpLocks/>
          </p:cNvGrpSpPr>
          <p:nvPr/>
        </p:nvGrpSpPr>
        <p:grpSpPr bwMode="auto">
          <a:xfrm>
            <a:off x="5851525" y="3067051"/>
            <a:ext cx="298450" cy="2422525"/>
            <a:chOff x="3158" y="1932"/>
            <a:chExt cx="188" cy="1526"/>
          </a:xfrm>
        </p:grpSpPr>
        <p:grpSp>
          <p:nvGrpSpPr>
            <p:cNvPr id="46106" name="Group 28"/>
            <p:cNvGrpSpPr>
              <a:grpSpLocks/>
            </p:cNvGrpSpPr>
            <p:nvPr/>
          </p:nvGrpSpPr>
          <p:grpSpPr bwMode="auto">
            <a:xfrm>
              <a:off x="3158" y="1932"/>
              <a:ext cx="188" cy="1526"/>
              <a:chOff x="2774" y="1932"/>
              <a:chExt cx="188" cy="1526"/>
            </a:xfrm>
          </p:grpSpPr>
          <p:sp>
            <p:nvSpPr>
              <p:cNvPr id="46110" name="Rectangle 29"/>
              <p:cNvSpPr>
                <a:spLocks noChangeArrowheads="1"/>
              </p:cNvSpPr>
              <p:nvPr/>
            </p:nvSpPr>
            <p:spPr bwMode="auto">
              <a:xfrm>
                <a:off x="2822" y="3167"/>
                <a:ext cx="116" cy="291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46111" name="Oval 30"/>
              <p:cNvSpPr>
                <a:spLocks noChangeArrowheads="1"/>
              </p:cNvSpPr>
              <p:nvPr/>
            </p:nvSpPr>
            <p:spPr bwMode="auto">
              <a:xfrm>
                <a:off x="2798" y="2772"/>
                <a:ext cx="164" cy="409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46112" name="Oval 31"/>
              <p:cNvSpPr>
                <a:spLocks noChangeArrowheads="1"/>
              </p:cNvSpPr>
              <p:nvPr/>
            </p:nvSpPr>
            <p:spPr bwMode="auto">
              <a:xfrm>
                <a:off x="2774" y="1932"/>
                <a:ext cx="164" cy="40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46113" name="AutoShape 32"/>
              <p:cNvSpPr>
                <a:spLocks noChangeArrowheads="1"/>
              </p:cNvSpPr>
              <p:nvPr/>
            </p:nvSpPr>
            <p:spPr bwMode="auto">
              <a:xfrm flipV="1">
                <a:off x="2832" y="2119"/>
                <a:ext cx="48" cy="5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0 w 21600"/>
                  <a:gd name="T13" fmla="*/ 4500 h 21600"/>
                  <a:gd name="T14" fmla="*/ 17100 w 21600"/>
                  <a:gd name="T15" fmla="*/ 1710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6107" name="Group 33"/>
            <p:cNvGrpSpPr>
              <a:grpSpLocks/>
            </p:cNvGrpSpPr>
            <p:nvPr/>
          </p:nvGrpSpPr>
          <p:grpSpPr bwMode="auto">
            <a:xfrm>
              <a:off x="3216" y="2640"/>
              <a:ext cx="96" cy="517"/>
              <a:chOff x="1440" y="2448"/>
              <a:chExt cx="96" cy="517"/>
            </a:xfrm>
          </p:grpSpPr>
          <p:sp>
            <p:nvSpPr>
              <p:cNvPr id="46108" name="Oval 34"/>
              <p:cNvSpPr>
                <a:spLocks noChangeArrowheads="1"/>
              </p:cNvSpPr>
              <p:nvPr/>
            </p:nvSpPr>
            <p:spPr bwMode="auto">
              <a:xfrm>
                <a:off x="1440" y="2556"/>
                <a:ext cx="96" cy="40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46109" name="Line 35"/>
              <p:cNvSpPr>
                <a:spLocks noChangeShapeType="1"/>
              </p:cNvSpPr>
              <p:nvPr/>
            </p:nvSpPr>
            <p:spPr bwMode="auto">
              <a:xfrm>
                <a:off x="1488" y="2448"/>
                <a:ext cx="0" cy="3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ja-JP" altLang="en-US"/>
              </a:p>
            </p:txBody>
          </p:sp>
        </p:grpSp>
      </p:grpSp>
      <p:sp>
        <p:nvSpPr>
          <p:cNvPr id="46092" name="Line 36"/>
          <p:cNvSpPr>
            <a:spLocks noChangeShapeType="1"/>
          </p:cNvSpPr>
          <p:nvPr/>
        </p:nvSpPr>
        <p:spPr bwMode="auto">
          <a:xfrm flipH="1">
            <a:off x="8153400" y="1524000"/>
            <a:ext cx="381000" cy="182880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grpSp>
        <p:nvGrpSpPr>
          <p:cNvPr id="46093" name="Group 64"/>
          <p:cNvGrpSpPr>
            <a:grpSpLocks/>
          </p:cNvGrpSpPr>
          <p:nvPr/>
        </p:nvGrpSpPr>
        <p:grpSpPr bwMode="auto">
          <a:xfrm>
            <a:off x="2841625" y="2055814"/>
            <a:ext cx="2571750" cy="1465263"/>
            <a:chOff x="830" y="1295"/>
            <a:chExt cx="1620" cy="923"/>
          </a:xfrm>
        </p:grpSpPr>
        <p:grpSp>
          <p:nvGrpSpPr>
            <p:cNvPr id="46096" name="Group 37"/>
            <p:cNvGrpSpPr>
              <a:grpSpLocks/>
            </p:cNvGrpSpPr>
            <p:nvPr/>
          </p:nvGrpSpPr>
          <p:grpSpPr bwMode="auto">
            <a:xfrm rot="-5400000">
              <a:off x="1593" y="1361"/>
              <a:ext cx="188" cy="1526"/>
              <a:chOff x="3158" y="1932"/>
              <a:chExt cx="188" cy="1526"/>
            </a:xfrm>
          </p:grpSpPr>
          <p:grpSp>
            <p:nvGrpSpPr>
              <p:cNvPr id="46098" name="Group 38"/>
              <p:cNvGrpSpPr>
                <a:grpSpLocks/>
              </p:cNvGrpSpPr>
              <p:nvPr/>
            </p:nvGrpSpPr>
            <p:grpSpPr bwMode="auto">
              <a:xfrm>
                <a:off x="3158" y="1932"/>
                <a:ext cx="188" cy="1526"/>
                <a:chOff x="2774" y="1932"/>
                <a:chExt cx="188" cy="1526"/>
              </a:xfrm>
            </p:grpSpPr>
            <p:sp>
              <p:nvSpPr>
                <p:cNvPr id="46102" name="Rectangle 39"/>
                <p:cNvSpPr>
                  <a:spLocks noChangeArrowheads="1"/>
                </p:cNvSpPr>
                <p:nvPr/>
              </p:nvSpPr>
              <p:spPr bwMode="auto">
                <a:xfrm>
                  <a:off x="2822" y="3167"/>
                  <a:ext cx="116" cy="291"/>
                </a:xfrm>
                <a:prstGeom prst="rect">
                  <a:avLst/>
                </a:prstGeom>
                <a:solidFill>
                  <a:srgbClr val="C0C0C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tx2"/>
                    </a:buClr>
                    <a:buSzPct val="70000"/>
                    <a:buFont typeface="Wingdings" panose="05000000000000000000" pitchFamily="2" charset="2"/>
                    <a:buChar char="l"/>
                    <a:defRPr kumimoji="1"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kumimoji="1" sz="28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kumimoji="1" sz="24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endParaRPr lang="ja-JP" altLang="en-US" sz="2400"/>
                </a:p>
              </p:txBody>
            </p:sp>
            <p:sp>
              <p:nvSpPr>
                <p:cNvPr id="46103" name="Oval 40"/>
                <p:cNvSpPr>
                  <a:spLocks noChangeArrowheads="1"/>
                </p:cNvSpPr>
                <p:nvPr/>
              </p:nvSpPr>
              <p:spPr bwMode="auto">
                <a:xfrm>
                  <a:off x="2798" y="2772"/>
                  <a:ext cx="164" cy="409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tx2"/>
                    </a:buClr>
                    <a:buSzPct val="70000"/>
                    <a:buFont typeface="Wingdings" panose="05000000000000000000" pitchFamily="2" charset="2"/>
                    <a:buChar char="l"/>
                    <a:defRPr kumimoji="1"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kumimoji="1" sz="28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kumimoji="1" sz="24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endParaRPr lang="ja-JP" altLang="en-US" sz="2400"/>
                </a:p>
              </p:txBody>
            </p:sp>
            <p:sp>
              <p:nvSpPr>
                <p:cNvPr id="46104" name="Oval 41"/>
                <p:cNvSpPr>
                  <a:spLocks noChangeArrowheads="1"/>
                </p:cNvSpPr>
                <p:nvPr/>
              </p:nvSpPr>
              <p:spPr bwMode="auto">
                <a:xfrm>
                  <a:off x="2774" y="1932"/>
                  <a:ext cx="164" cy="40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tx2"/>
                    </a:buClr>
                    <a:buSzPct val="70000"/>
                    <a:buFont typeface="Wingdings" panose="05000000000000000000" pitchFamily="2" charset="2"/>
                    <a:buChar char="l"/>
                    <a:defRPr kumimoji="1"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kumimoji="1" sz="28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kumimoji="1" sz="24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endParaRPr lang="ja-JP" altLang="en-US" sz="2400"/>
                </a:p>
              </p:txBody>
            </p:sp>
            <p:sp>
              <p:nvSpPr>
                <p:cNvPr id="46105" name="AutoShape 42"/>
                <p:cNvSpPr>
                  <a:spLocks noChangeArrowheads="1"/>
                </p:cNvSpPr>
                <p:nvPr/>
              </p:nvSpPr>
              <p:spPr bwMode="auto">
                <a:xfrm flipV="1">
                  <a:off x="2832" y="2119"/>
                  <a:ext cx="48" cy="56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0 w 21600"/>
                    <a:gd name="T13" fmla="*/ 4500 h 21600"/>
                    <a:gd name="T14" fmla="*/ 17100 w 21600"/>
                    <a:gd name="T15" fmla="*/ 17100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46099" name="Group 43"/>
              <p:cNvGrpSpPr>
                <a:grpSpLocks/>
              </p:cNvGrpSpPr>
              <p:nvPr/>
            </p:nvGrpSpPr>
            <p:grpSpPr bwMode="auto">
              <a:xfrm>
                <a:off x="3216" y="2640"/>
                <a:ext cx="96" cy="517"/>
                <a:chOff x="1440" y="2448"/>
                <a:chExt cx="96" cy="517"/>
              </a:xfrm>
            </p:grpSpPr>
            <p:sp>
              <p:nvSpPr>
                <p:cNvPr id="46100" name="Oval 44"/>
                <p:cNvSpPr>
                  <a:spLocks noChangeArrowheads="1"/>
                </p:cNvSpPr>
                <p:nvPr/>
              </p:nvSpPr>
              <p:spPr bwMode="auto">
                <a:xfrm>
                  <a:off x="1440" y="2556"/>
                  <a:ext cx="96" cy="40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tx2"/>
                    </a:buClr>
                    <a:buSzPct val="70000"/>
                    <a:buFont typeface="Wingdings" panose="05000000000000000000" pitchFamily="2" charset="2"/>
                    <a:buChar char="l"/>
                    <a:defRPr kumimoji="1"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kumimoji="1" sz="28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kumimoji="1" sz="24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ＭＳ Ｐゴシック" panose="020B0600070205080204" pitchFamily="50" charset="-128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endParaRPr lang="ja-JP" altLang="en-US" sz="2400"/>
                </a:p>
              </p:txBody>
            </p:sp>
            <p:sp>
              <p:nvSpPr>
                <p:cNvPr id="46101" name="Line 45"/>
                <p:cNvSpPr>
                  <a:spLocks noChangeShapeType="1"/>
                </p:cNvSpPr>
                <p:nvPr/>
              </p:nvSpPr>
              <p:spPr bwMode="auto">
                <a:xfrm>
                  <a:off x="1488" y="2448"/>
                  <a:ext cx="0" cy="3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46097" name="AutoShape 58"/>
            <p:cNvSpPr>
              <a:spLocks noChangeArrowheads="1"/>
            </p:cNvSpPr>
            <p:nvPr/>
          </p:nvSpPr>
          <p:spPr bwMode="auto">
            <a:xfrm>
              <a:off x="830" y="1295"/>
              <a:ext cx="116" cy="291"/>
            </a:xfrm>
            <a:prstGeom prst="curvedDownArrow">
              <a:avLst>
                <a:gd name="adj1" fmla="val 36667"/>
                <a:gd name="adj2" fmla="val 73333"/>
                <a:gd name="adj3" fmla="val 33333"/>
              </a:avLst>
            </a:prstGeom>
            <a:solidFill>
              <a:srgbClr val="00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/>
            </a:p>
          </p:txBody>
        </p:sp>
      </p:grpSp>
      <p:sp>
        <p:nvSpPr>
          <p:cNvPr id="46094" name="AutoShape 60"/>
          <p:cNvSpPr>
            <a:spLocks noChangeArrowheads="1"/>
          </p:cNvSpPr>
          <p:nvPr/>
        </p:nvSpPr>
        <p:spPr bwMode="auto">
          <a:xfrm>
            <a:off x="2618601" y="6087902"/>
            <a:ext cx="553998" cy="92398"/>
          </a:xfrm>
          <a:prstGeom prst="curvedUpArrow">
            <a:avLst>
              <a:gd name="adj1" fmla="val 22857"/>
              <a:gd name="adj2" fmla="val 45714"/>
              <a:gd name="adj3" fmla="val 33333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ja-JP" altLang="en-US" sz="2400"/>
          </a:p>
        </p:txBody>
      </p:sp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solidFill>
            <a:srgbClr val="99CCFF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7200" i="1">
                <a:solidFill>
                  <a:srgbClr val="FE2508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要因の可能性なし！！</a:t>
            </a:r>
          </a:p>
        </p:txBody>
      </p:sp>
    </p:spTree>
    <p:extLst>
      <p:ext uri="{BB962C8B-B14F-4D97-AF65-F5344CB8AC3E}">
        <p14:creationId xmlns:p14="http://schemas.microsoft.com/office/powerpoint/2010/main" val="495166475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7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7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394" grpId="0" animBg="1" autoUpdateAnimBg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135"/>
          <p:cNvSpPr>
            <a:spLocks noChangeArrowheads="1"/>
          </p:cNvSpPr>
          <p:nvPr/>
        </p:nvSpPr>
        <p:spPr bwMode="auto">
          <a:xfrm>
            <a:off x="1524000" y="1150938"/>
            <a:ext cx="9144000" cy="914400"/>
          </a:xfrm>
          <a:prstGeom prst="rect">
            <a:avLst/>
          </a:prstGeom>
          <a:solidFill>
            <a:srgbClr val="FFFFFF">
              <a:alpha val="50195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5400" i="1"/>
              <a:t>仕上げ刃具の振れ</a:t>
            </a:r>
          </a:p>
        </p:txBody>
      </p:sp>
      <p:sp>
        <p:nvSpPr>
          <p:cNvPr id="1269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600200" y="7620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ja-JP" altLang="en-US">
                <a:latin typeface="HG正楷書体-PRO" pitchFamily="66" charset="-128"/>
                <a:ea typeface="HG正楷書体-PRO" pitchFamily="66" charset="-128"/>
              </a:rPr>
              <a:t>要因の検証３</a:t>
            </a:r>
          </a:p>
        </p:txBody>
      </p:sp>
      <p:grpSp>
        <p:nvGrpSpPr>
          <p:cNvPr id="127092" name="Group 116"/>
          <p:cNvGrpSpPr>
            <a:grpSpLocks/>
          </p:cNvGrpSpPr>
          <p:nvPr/>
        </p:nvGrpSpPr>
        <p:grpSpPr bwMode="auto">
          <a:xfrm>
            <a:off x="1752600" y="3160716"/>
            <a:ext cx="4343400" cy="496888"/>
            <a:chOff x="144" y="1991"/>
            <a:chExt cx="2736" cy="313"/>
          </a:xfrm>
        </p:grpSpPr>
        <p:grpSp>
          <p:nvGrpSpPr>
            <p:cNvPr id="48203" name="Group 23"/>
            <p:cNvGrpSpPr>
              <a:grpSpLocks/>
            </p:cNvGrpSpPr>
            <p:nvPr/>
          </p:nvGrpSpPr>
          <p:grpSpPr bwMode="auto">
            <a:xfrm>
              <a:off x="144" y="2016"/>
              <a:ext cx="2736" cy="288"/>
              <a:chOff x="20" y="557"/>
              <a:chExt cx="909" cy="65"/>
            </a:xfrm>
          </p:grpSpPr>
          <p:sp>
            <p:nvSpPr>
              <p:cNvPr id="48205" name="Freeform 24"/>
              <p:cNvSpPr>
                <a:spLocks/>
              </p:cNvSpPr>
              <p:nvPr/>
            </p:nvSpPr>
            <p:spPr bwMode="auto">
              <a:xfrm>
                <a:off x="752" y="583"/>
                <a:ext cx="177" cy="22"/>
              </a:xfrm>
              <a:custGeom>
                <a:avLst/>
                <a:gdLst>
                  <a:gd name="T0" fmla="*/ 20 w 364"/>
                  <a:gd name="T1" fmla="*/ 0 h 25"/>
                  <a:gd name="T2" fmla="*/ 20 w 364"/>
                  <a:gd name="T3" fmla="*/ 8 h 25"/>
                  <a:gd name="T4" fmla="*/ 20 w 364"/>
                  <a:gd name="T5" fmla="*/ 15 h 25"/>
                  <a:gd name="T6" fmla="*/ 0 w 364"/>
                  <a:gd name="T7" fmla="*/ 15 h 25"/>
                  <a:gd name="T8" fmla="*/ 0 w 364"/>
                  <a:gd name="T9" fmla="*/ 14 h 25"/>
                  <a:gd name="T10" fmla="*/ 0 w 364"/>
                  <a:gd name="T11" fmla="*/ 0 h 25"/>
                  <a:gd name="T12" fmla="*/ 20 w 364"/>
                  <a:gd name="T13" fmla="*/ 0 h 25"/>
                  <a:gd name="T14" fmla="*/ 20 w 364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4" h="25">
                    <a:moveTo>
                      <a:pt x="362" y="0"/>
                    </a:moveTo>
                    <a:lnTo>
                      <a:pt x="364" y="12"/>
                    </a:lnTo>
                    <a:lnTo>
                      <a:pt x="362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61" y="0"/>
                    </a:lnTo>
                    <a:lnTo>
                      <a:pt x="36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5E5E76"/>
                  </a:gs>
                  <a:gs pos="50000">
                    <a:srgbClr val="CCCCFF"/>
                  </a:gs>
                  <a:gs pos="100000">
                    <a:srgbClr val="5E5E76"/>
                  </a:gs>
                </a:gsLst>
                <a:lin ang="5400000" scaled="1"/>
              </a:gra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206" name="Freeform 25"/>
              <p:cNvSpPr>
                <a:spLocks/>
              </p:cNvSpPr>
              <p:nvPr/>
            </p:nvSpPr>
            <p:spPr bwMode="auto">
              <a:xfrm rot="-5400000">
                <a:off x="395" y="244"/>
                <a:ext cx="50" cy="692"/>
              </a:xfrm>
              <a:custGeom>
                <a:avLst/>
                <a:gdLst>
                  <a:gd name="T0" fmla="*/ 3 w 56"/>
                  <a:gd name="T1" fmla="*/ 0 h 872"/>
                  <a:gd name="T2" fmla="*/ 33 w 56"/>
                  <a:gd name="T3" fmla="*/ 0 h 872"/>
                  <a:gd name="T4" fmla="*/ 36 w 56"/>
                  <a:gd name="T5" fmla="*/ 2 h 872"/>
                  <a:gd name="T6" fmla="*/ 36 w 56"/>
                  <a:gd name="T7" fmla="*/ 106 h 872"/>
                  <a:gd name="T8" fmla="*/ 34 w 56"/>
                  <a:gd name="T9" fmla="*/ 106 h 872"/>
                  <a:gd name="T10" fmla="*/ 34 w 56"/>
                  <a:gd name="T11" fmla="*/ 132 h 872"/>
                  <a:gd name="T12" fmla="*/ 34 w 56"/>
                  <a:gd name="T13" fmla="*/ 136 h 872"/>
                  <a:gd name="T14" fmla="*/ 34 w 56"/>
                  <a:gd name="T15" fmla="*/ 217 h 872"/>
                  <a:gd name="T16" fmla="*/ 31 w 56"/>
                  <a:gd name="T17" fmla="*/ 217 h 872"/>
                  <a:gd name="T18" fmla="*/ 30 w 56"/>
                  <a:gd name="T19" fmla="*/ 217 h 872"/>
                  <a:gd name="T20" fmla="*/ 30 w 56"/>
                  <a:gd name="T21" fmla="*/ 218 h 872"/>
                  <a:gd name="T22" fmla="*/ 31 w 56"/>
                  <a:gd name="T23" fmla="*/ 219 h 872"/>
                  <a:gd name="T24" fmla="*/ 31 w 56"/>
                  <a:gd name="T25" fmla="*/ 317 h 872"/>
                  <a:gd name="T26" fmla="*/ 26 w 56"/>
                  <a:gd name="T27" fmla="*/ 318 h 872"/>
                  <a:gd name="T28" fmla="*/ 25 w 56"/>
                  <a:gd name="T29" fmla="*/ 319 h 872"/>
                  <a:gd name="T30" fmla="*/ 25 w 56"/>
                  <a:gd name="T31" fmla="*/ 319 h 872"/>
                  <a:gd name="T32" fmla="*/ 26 w 56"/>
                  <a:gd name="T33" fmla="*/ 320 h 872"/>
                  <a:gd name="T34" fmla="*/ 26 w 56"/>
                  <a:gd name="T35" fmla="*/ 344 h 872"/>
                  <a:gd name="T36" fmla="*/ 15 w 56"/>
                  <a:gd name="T37" fmla="*/ 346 h 872"/>
                  <a:gd name="T38" fmla="*/ 5 w 56"/>
                  <a:gd name="T39" fmla="*/ 344 h 872"/>
                  <a:gd name="T40" fmla="*/ 5 w 56"/>
                  <a:gd name="T41" fmla="*/ 321 h 872"/>
                  <a:gd name="T42" fmla="*/ 6 w 56"/>
                  <a:gd name="T43" fmla="*/ 320 h 872"/>
                  <a:gd name="T44" fmla="*/ 6 w 56"/>
                  <a:gd name="T45" fmla="*/ 319 h 872"/>
                  <a:gd name="T46" fmla="*/ 3 w 56"/>
                  <a:gd name="T47" fmla="*/ 316 h 872"/>
                  <a:gd name="T48" fmla="*/ 3 w 56"/>
                  <a:gd name="T49" fmla="*/ 219 h 872"/>
                  <a:gd name="T50" fmla="*/ 4 w 56"/>
                  <a:gd name="T51" fmla="*/ 218 h 872"/>
                  <a:gd name="T52" fmla="*/ 4 w 56"/>
                  <a:gd name="T53" fmla="*/ 218 h 872"/>
                  <a:gd name="T54" fmla="*/ 4 w 56"/>
                  <a:gd name="T55" fmla="*/ 217 h 872"/>
                  <a:gd name="T56" fmla="*/ 2 w 56"/>
                  <a:gd name="T57" fmla="*/ 215 h 872"/>
                  <a:gd name="T58" fmla="*/ 2 w 56"/>
                  <a:gd name="T59" fmla="*/ 136 h 872"/>
                  <a:gd name="T60" fmla="*/ 3 w 56"/>
                  <a:gd name="T61" fmla="*/ 133 h 872"/>
                  <a:gd name="T62" fmla="*/ 3 w 56"/>
                  <a:gd name="T63" fmla="*/ 106 h 872"/>
                  <a:gd name="T64" fmla="*/ 0 w 56"/>
                  <a:gd name="T65" fmla="*/ 106 h 872"/>
                  <a:gd name="T66" fmla="*/ 0 w 56"/>
                  <a:gd name="T67" fmla="*/ 2 h 872"/>
                  <a:gd name="T68" fmla="*/ 3 w 56"/>
                  <a:gd name="T69" fmla="*/ 0 h 8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6" h="872">
                    <a:moveTo>
                      <a:pt x="3" y="0"/>
                    </a:moveTo>
                    <a:lnTo>
                      <a:pt x="52" y="0"/>
                    </a:lnTo>
                    <a:lnTo>
                      <a:pt x="56" y="5"/>
                    </a:lnTo>
                    <a:lnTo>
                      <a:pt x="56" y="264"/>
                    </a:lnTo>
                    <a:lnTo>
                      <a:pt x="53" y="265"/>
                    </a:lnTo>
                    <a:lnTo>
                      <a:pt x="53" y="332"/>
                    </a:lnTo>
                    <a:lnTo>
                      <a:pt x="54" y="344"/>
                    </a:lnTo>
                    <a:lnTo>
                      <a:pt x="54" y="546"/>
                    </a:lnTo>
                    <a:lnTo>
                      <a:pt x="49" y="546"/>
                    </a:lnTo>
                    <a:lnTo>
                      <a:pt x="48" y="547"/>
                    </a:lnTo>
                    <a:lnTo>
                      <a:pt x="48" y="549"/>
                    </a:lnTo>
                    <a:lnTo>
                      <a:pt x="49" y="552"/>
                    </a:lnTo>
                    <a:lnTo>
                      <a:pt x="49" y="800"/>
                    </a:lnTo>
                    <a:lnTo>
                      <a:pt x="41" y="802"/>
                    </a:lnTo>
                    <a:lnTo>
                      <a:pt x="39" y="803"/>
                    </a:lnTo>
                    <a:lnTo>
                      <a:pt x="39" y="805"/>
                    </a:lnTo>
                    <a:lnTo>
                      <a:pt x="40" y="807"/>
                    </a:lnTo>
                    <a:lnTo>
                      <a:pt x="40" y="868"/>
                    </a:lnTo>
                    <a:lnTo>
                      <a:pt x="24" y="872"/>
                    </a:lnTo>
                    <a:lnTo>
                      <a:pt x="9" y="868"/>
                    </a:lnTo>
                    <a:lnTo>
                      <a:pt x="9" y="810"/>
                    </a:lnTo>
                    <a:lnTo>
                      <a:pt x="10" y="806"/>
                    </a:lnTo>
                    <a:lnTo>
                      <a:pt x="10" y="803"/>
                    </a:lnTo>
                    <a:lnTo>
                      <a:pt x="3" y="798"/>
                    </a:lnTo>
                    <a:lnTo>
                      <a:pt x="3" y="552"/>
                    </a:lnTo>
                    <a:lnTo>
                      <a:pt x="6" y="551"/>
                    </a:lnTo>
                    <a:lnTo>
                      <a:pt x="5" y="549"/>
                    </a:lnTo>
                    <a:lnTo>
                      <a:pt x="6" y="546"/>
                    </a:lnTo>
                    <a:lnTo>
                      <a:pt x="2" y="543"/>
                    </a:lnTo>
                    <a:lnTo>
                      <a:pt x="2" y="344"/>
                    </a:lnTo>
                    <a:lnTo>
                      <a:pt x="3" y="333"/>
                    </a:lnTo>
                    <a:lnTo>
                      <a:pt x="3" y="265"/>
                    </a:lnTo>
                    <a:lnTo>
                      <a:pt x="0" y="264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gradFill rotWithShape="0">
                <a:gsLst>
                  <a:gs pos="0">
                    <a:srgbClr val="5E5E76"/>
                  </a:gs>
                  <a:gs pos="50000">
                    <a:srgbClr val="CCCCFF"/>
                  </a:gs>
                  <a:gs pos="100000">
                    <a:srgbClr val="5E5E76"/>
                  </a:gs>
                </a:gsLst>
                <a:lin ang="5400000" scaled="1"/>
              </a:gra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48207" name="Group 26"/>
              <p:cNvGrpSpPr>
                <a:grpSpLocks/>
              </p:cNvGrpSpPr>
              <p:nvPr/>
            </p:nvGrpSpPr>
            <p:grpSpPr bwMode="auto">
              <a:xfrm>
                <a:off x="20" y="557"/>
                <a:ext cx="669" cy="65"/>
                <a:chOff x="250" y="498"/>
                <a:chExt cx="546" cy="43"/>
              </a:xfrm>
            </p:grpSpPr>
            <p:sp>
              <p:nvSpPr>
                <p:cNvPr id="48212" name="Freeform 27"/>
                <p:cNvSpPr>
                  <a:spLocks/>
                </p:cNvSpPr>
                <p:nvPr/>
              </p:nvSpPr>
              <p:spPr bwMode="auto">
                <a:xfrm rot="-5400000">
                  <a:off x="501" y="247"/>
                  <a:ext cx="43" cy="546"/>
                </a:xfrm>
                <a:custGeom>
                  <a:avLst/>
                  <a:gdLst>
                    <a:gd name="T0" fmla="*/ 2 w 56"/>
                    <a:gd name="T1" fmla="*/ 0 h 872"/>
                    <a:gd name="T2" fmla="*/ 18 w 56"/>
                    <a:gd name="T3" fmla="*/ 0 h 872"/>
                    <a:gd name="T4" fmla="*/ 19 w 56"/>
                    <a:gd name="T5" fmla="*/ 1 h 872"/>
                    <a:gd name="T6" fmla="*/ 19 w 56"/>
                    <a:gd name="T7" fmla="*/ 40 h 872"/>
                    <a:gd name="T8" fmla="*/ 18 w 56"/>
                    <a:gd name="T9" fmla="*/ 41 h 872"/>
                    <a:gd name="T10" fmla="*/ 18 w 56"/>
                    <a:gd name="T11" fmla="*/ 51 h 872"/>
                    <a:gd name="T12" fmla="*/ 18 w 56"/>
                    <a:gd name="T13" fmla="*/ 53 h 872"/>
                    <a:gd name="T14" fmla="*/ 18 w 56"/>
                    <a:gd name="T15" fmla="*/ 84 h 872"/>
                    <a:gd name="T16" fmla="*/ 17 w 56"/>
                    <a:gd name="T17" fmla="*/ 84 h 872"/>
                    <a:gd name="T18" fmla="*/ 17 w 56"/>
                    <a:gd name="T19" fmla="*/ 85 h 872"/>
                    <a:gd name="T20" fmla="*/ 17 w 56"/>
                    <a:gd name="T21" fmla="*/ 85 h 872"/>
                    <a:gd name="T22" fmla="*/ 17 w 56"/>
                    <a:gd name="T23" fmla="*/ 85 h 872"/>
                    <a:gd name="T24" fmla="*/ 17 w 56"/>
                    <a:gd name="T25" fmla="*/ 123 h 872"/>
                    <a:gd name="T26" fmla="*/ 14 w 56"/>
                    <a:gd name="T27" fmla="*/ 123 h 872"/>
                    <a:gd name="T28" fmla="*/ 14 w 56"/>
                    <a:gd name="T29" fmla="*/ 123 h 872"/>
                    <a:gd name="T30" fmla="*/ 14 w 56"/>
                    <a:gd name="T31" fmla="*/ 124 h 872"/>
                    <a:gd name="T32" fmla="*/ 14 w 56"/>
                    <a:gd name="T33" fmla="*/ 124 h 872"/>
                    <a:gd name="T34" fmla="*/ 14 w 56"/>
                    <a:gd name="T35" fmla="*/ 133 h 872"/>
                    <a:gd name="T36" fmla="*/ 8 w 56"/>
                    <a:gd name="T37" fmla="*/ 134 h 872"/>
                    <a:gd name="T38" fmla="*/ 3 w 56"/>
                    <a:gd name="T39" fmla="*/ 133 h 872"/>
                    <a:gd name="T40" fmla="*/ 3 w 56"/>
                    <a:gd name="T41" fmla="*/ 124 h 872"/>
                    <a:gd name="T42" fmla="*/ 4 w 56"/>
                    <a:gd name="T43" fmla="*/ 124 h 872"/>
                    <a:gd name="T44" fmla="*/ 4 w 56"/>
                    <a:gd name="T45" fmla="*/ 123 h 872"/>
                    <a:gd name="T46" fmla="*/ 2 w 56"/>
                    <a:gd name="T47" fmla="*/ 123 h 872"/>
                    <a:gd name="T48" fmla="*/ 2 w 56"/>
                    <a:gd name="T49" fmla="*/ 85 h 872"/>
                    <a:gd name="T50" fmla="*/ 2 w 56"/>
                    <a:gd name="T51" fmla="*/ 85 h 872"/>
                    <a:gd name="T52" fmla="*/ 2 w 56"/>
                    <a:gd name="T53" fmla="*/ 85 h 872"/>
                    <a:gd name="T54" fmla="*/ 2 w 56"/>
                    <a:gd name="T55" fmla="*/ 84 h 872"/>
                    <a:gd name="T56" fmla="*/ 2 w 56"/>
                    <a:gd name="T57" fmla="*/ 83 h 872"/>
                    <a:gd name="T58" fmla="*/ 2 w 56"/>
                    <a:gd name="T59" fmla="*/ 53 h 872"/>
                    <a:gd name="T60" fmla="*/ 2 w 56"/>
                    <a:gd name="T61" fmla="*/ 51 h 872"/>
                    <a:gd name="T62" fmla="*/ 2 w 56"/>
                    <a:gd name="T63" fmla="*/ 41 h 872"/>
                    <a:gd name="T64" fmla="*/ 0 w 56"/>
                    <a:gd name="T65" fmla="*/ 40 h 872"/>
                    <a:gd name="T66" fmla="*/ 0 w 56"/>
                    <a:gd name="T67" fmla="*/ 1 h 872"/>
                    <a:gd name="T68" fmla="*/ 2 w 56"/>
                    <a:gd name="T69" fmla="*/ 0 h 87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56" h="872">
                      <a:moveTo>
                        <a:pt x="3" y="0"/>
                      </a:moveTo>
                      <a:lnTo>
                        <a:pt x="52" y="0"/>
                      </a:lnTo>
                      <a:lnTo>
                        <a:pt x="56" y="5"/>
                      </a:lnTo>
                      <a:lnTo>
                        <a:pt x="56" y="264"/>
                      </a:lnTo>
                      <a:lnTo>
                        <a:pt x="53" y="265"/>
                      </a:lnTo>
                      <a:lnTo>
                        <a:pt x="53" y="332"/>
                      </a:lnTo>
                      <a:lnTo>
                        <a:pt x="54" y="344"/>
                      </a:lnTo>
                      <a:lnTo>
                        <a:pt x="54" y="546"/>
                      </a:lnTo>
                      <a:lnTo>
                        <a:pt x="49" y="546"/>
                      </a:lnTo>
                      <a:lnTo>
                        <a:pt x="48" y="547"/>
                      </a:lnTo>
                      <a:lnTo>
                        <a:pt x="48" y="549"/>
                      </a:lnTo>
                      <a:lnTo>
                        <a:pt x="49" y="552"/>
                      </a:lnTo>
                      <a:lnTo>
                        <a:pt x="49" y="800"/>
                      </a:lnTo>
                      <a:lnTo>
                        <a:pt x="41" y="802"/>
                      </a:lnTo>
                      <a:lnTo>
                        <a:pt x="39" y="803"/>
                      </a:lnTo>
                      <a:lnTo>
                        <a:pt x="39" y="805"/>
                      </a:lnTo>
                      <a:lnTo>
                        <a:pt x="40" y="807"/>
                      </a:lnTo>
                      <a:lnTo>
                        <a:pt x="40" y="868"/>
                      </a:lnTo>
                      <a:lnTo>
                        <a:pt x="24" y="872"/>
                      </a:lnTo>
                      <a:lnTo>
                        <a:pt x="9" y="868"/>
                      </a:lnTo>
                      <a:lnTo>
                        <a:pt x="9" y="810"/>
                      </a:lnTo>
                      <a:lnTo>
                        <a:pt x="10" y="806"/>
                      </a:lnTo>
                      <a:lnTo>
                        <a:pt x="10" y="803"/>
                      </a:lnTo>
                      <a:lnTo>
                        <a:pt x="3" y="798"/>
                      </a:lnTo>
                      <a:lnTo>
                        <a:pt x="3" y="552"/>
                      </a:lnTo>
                      <a:lnTo>
                        <a:pt x="6" y="551"/>
                      </a:lnTo>
                      <a:lnTo>
                        <a:pt x="5" y="549"/>
                      </a:lnTo>
                      <a:lnTo>
                        <a:pt x="6" y="546"/>
                      </a:lnTo>
                      <a:lnTo>
                        <a:pt x="2" y="543"/>
                      </a:lnTo>
                      <a:lnTo>
                        <a:pt x="2" y="344"/>
                      </a:lnTo>
                      <a:lnTo>
                        <a:pt x="3" y="333"/>
                      </a:lnTo>
                      <a:lnTo>
                        <a:pt x="3" y="265"/>
                      </a:lnTo>
                      <a:lnTo>
                        <a:pt x="0" y="264"/>
                      </a:lnTo>
                      <a:lnTo>
                        <a:pt x="0" y="5"/>
                      </a:lnTo>
                      <a:lnTo>
                        <a:pt x="3" y="0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13" name="Line 28"/>
                <p:cNvSpPr>
                  <a:spLocks noChangeShapeType="1"/>
                </p:cNvSpPr>
                <p:nvPr/>
              </p:nvSpPr>
              <p:spPr bwMode="auto">
                <a:xfrm rot="-5400000">
                  <a:off x="396" y="519"/>
                  <a:ext cx="38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14" name="Freeform 29"/>
                <p:cNvSpPr>
                  <a:spLocks/>
                </p:cNvSpPr>
                <p:nvPr/>
              </p:nvSpPr>
              <p:spPr bwMode="auto">
                <a:xfrm rot="-5400000">
                  <a:off x="440" y="518"/>
                  <a:ext cx="37" cy="1"/>
                </a:xfrm>
                <a:custGeom>
                  <a:avLst/>
                  <a:gdLst>
                    <a:gd name="T0" fmla="*/ 0 w 48"/>
                    <a:gd name="T1" fmla="*/ 0 h 1"/>
                    <a:gd name="T2" fmla="*/ 17 w 48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8" h="1">
                      <a:moveTo>
                        <a:pt x="0" y="0"/>
                      </a:moveTo>
                      <a:lnTo>
                        <a:pt x="48" y="0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15" name="Freeform 30"/>
                <p:cNvSpPr>
                  <a:spLocks/>
                </p:cNvSpPr>
                <p:nvPr/>
              </p:nvSpPr>
              <p:spPr bwMode="auto">
                <a:xfrm rot="-5400000">
                  <a:off x="446" y="519"/>
                  <a:ext cx="39" cy="1"/>
                </a:xfrm>
                <a:custGeom>
                  <a:avLst/>
                  <a:gdLst>
                    <a:gd name="T0" fmla="*/ 0 w 51"/>
                    <a:gd name="T1" fmla="*/ 0 h 1"/>
                    <a:gd name="T2" fmla="*/ 18 w 5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1" h="1">
                      <a:moveTo>
                        <a:pt x="0" y="0"/>
                      </a:moveTo>
                      <a:lnTo>
                        <a:pt x="51" y="0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16" name="Freeform 31"/>
                <p:cNvSpPr>
                  <a:spLocks/>
                </p:cNvSpPr>
                <p:nvPr/>
              </p:nvSpPr>
              <p:spPr bwMode="auto">
                <a:xfrm rot="-5400000">
                  <a:off x="520" y="467"/>
                  <a:ext cx="14" cy="125"/>
                </a:xfrm>
                <a:custGeom>
                  <a:avLst/>
                  <a:gdLst>
                    <a:gd name="T0" fmla="*/ 5 w 19"/>
                    <a:gd name="T1" fmla="*/ 0 h 200"/>
                    <a:gd name="T2" fmla="*/ 5 w 19"/>
                    <a:gd name="T3" fmla="*/ 30 h 200"/>
                    <a:gd name="T4" fmla="*/ 5 w 19"/>
                    <a:gd name="T5" fmla="*/ 31 h 200"/>
                    <a:gd name="T6" fmla="*/ 4 w 19"/>
                    <a:gd name="T7" fmla="*/ 31 h 200"/>
                    <a:gd name="T8" fmla="*/ 2 w 19"/>
                    <a:gd name="T9" fmla="*/ 31 h 200"/>
                    <a:gd name="T10" fmla="*/ 1 w 19"/>
                    <a:gd name="T11" fmla="*/ 31 h 200"/>
                    <a:gd name="T12" fmla="*/ 0 w 19"/>
                    <a:gd name="T13" fmla="*/ 31 h 2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" h="200">
                      <a:moveTo>
                        <a:pt x="19" y="0"/>
                      </a:moveTo>
                      <a:lnTo>
                        <a:pt x="19" y="197"/>
                      </a:lnTo>
                      <a:lnTo>
                        <a:pt x="17" y="198"/>
                      </a:lnTo>
                      <a:lnTo>
                        <a:pt x="12" y="198"/>
                      </a:lnTo>
                      <a:lnTo>
                        <a:pt x="7" y="199"/>
                      </a:lnTo>
                      <a:lnTo>
                        <a:pt x="3" y="199"/>
                      </a:lnTo>
                      <a:lnTo>
                        <a:pt x="0" y="200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17" name="Freeform 32"/>
                <p:cNvSpPr>
                  <a:spLocks/>
                </p:cNvSpPr>
                <p:nvPr/>
              </p:nvSpPr>
              <p:spPr bwMode="auto">
                <a:xfrm rot="-5400000">
                  <a:off x="526" y="458"/>
                  <a:ext cx="0" cy="124"/>
                </a:xfrm>
                <a:custGeom>
                  <a:avLst/>
                  <a:gdLst>
                    <a:gd name="T0" fmla="*/ 0 w 1"/>
                    <a:gd name="T1" fmla="*/ 0 h 198"/>
                    <a:gd name="T2" fmla="*/ 0 w 1"/>
                    <a:gd name="T3" fmla="*/ 31 h 19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98">
                      <a:moveTo>
                        <a:pt x="0" y="0"/>
                      </a:moveTo>
                      <a:lnTo>
                        <a:pt x="0" y="198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18" name="Freeform 33"/>
                <p:cNvSpPr>
                  <a:spLocks/>
                </p:cNvSpPr>
                <p:nvPr/>
              </p:nvSpPr>
              <p:spPr bwMode="auto">
                <a:xfrm rot="-5400000">
                  <a:off x="476" y="489"/>
                  <a:ext cx="20" cy="42"/>
                </a:xfrm>
                <a:custGeom>
                  <a:avLst/>
                  <a:gdLst>
                    <a:gd name="T0" fmla="*/ 8 w 27"/>
                    <a:gd name="T1" fmla="*/ 0 h 67"/>
                    <a:gd name="T2" fmla="*/ 6 w 27"/>
                    <a:gd name="T3" fmla="*/ 2 h 67"/>
                    <a:gd name="T4" fmla="*/ 5 w 27"/>
                    <a:gd name="T5" fmla="*/ 3 h 67"/>
                    <a:gd name="T6" fmla="*/ 4 w 27"/>
                    <a:gd name="T7" fmla="*/ 3 h 67"/>
                    <a:gd name="T8" fmla="*/ 3 w 27"/>
                    <a:gd name="T9" fmla="*/ 4 h 67"/>
                    <a:gd name="T10" fmla="*/ 2 w 27"/>
                    <a:gd name="T11" fmla="*/ 5 h 67"/>
                    <a:gd name="T12" fmla="*/ 1 w 27"/>
                    <a:gd name="T13" fmla="*/ 6 h 67"/>
                    <a:gd name="T14" fmla="*/ 1 w 27"/>
                    <a:gd name="T15" fmla="*/ 8 h 67"/>
                    <a:gd name="T16" fmla="*/ 0 w 27"/>
                    <a:gd name="T17" fmla="*/ 10 h 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" h="67">
                      <a:moveTo>
                        <a:pt x="27" y="0"/>
                      </a:moveTo>
                      <a:lnTo>
                        <a:pt x="20" y="10"/>
                      </a:lnTo>
                      <a:lnTo>
                        <a:pt x="16" y="16"/>
                      </a:lnTo>
                      <a:lnTo>
                        <a:pt x="14" y="21"/>
                      </a:lnTo>
                      <a:lnTo>
                        <a:pt x="11" y="27"/>
                      </a:lnTo>
                      <a:lnTo>
                        <a:pt x="8" y="34"/>
                      </a:lnTo>
                      <a:lnTo>
                        <a:pt x="5" y="42"/>
                      </a:lnTo>
                      <a:lnTo>
                        <a:pt x="4" y="48"/>
                      </a:lnTo>
                      <a:lnTo>
                        <a:pt x="0" y="67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19" name="Freeform 34"/>
                <p:cNvSpPr>
                  <a:spLocks/>
                </p:cNvSpPr>
                <p:nvPr/>
              </p:nvSpPr>
              <p:spPr bwMode="auto">
                <a:xfrm rot="-5400000">
                  <a:off x="621" y="344"/>
                  <a:ext cx="13" cy="326"/>
                </a:xfrm>
                <a:custGeom>
                  <a:avLst/>
                  <a:gdLst>
                    <a:gd name="T0" fmla="*/ 6 w 17"/>
                    <a:gd name="T1" fmla="*/ 0 h 525"/>
                    <a:gd name="T2" fmla="*/ 4 w 17"/>
                    <a:gd name="T3" fmla="*/ 1 h 525"/>
                    <a:gd name="T4" fmla="*/ 3 w 17"/>
                    <a:gd name="T5" fmla="*/ 2 h 525"/>
                    <a:gd name="T6" fmla="*/ 2 w 17"/>
                    <a:gd name="T7" fmla="*/ 4 h 525"/>
                    <a:gd name="T8" fmla="*/ 2 w 17"/>
                    <a:gd name="T9" fmla="*/ 4 h 525"/>
                    <a:gd name="T10" fmla="*/ 2 w 17"/>
                    <a:gd name="T11" fmla="*/ 6 h 525"/>
                    <a:gd name="T12" fmla="*/ 2 w 17"/>
                    <a:gd name="T13" fmla="*/ 7 h 525"/>
                    <a:gd name="T14" fmla="*/ 1 w 17"/>
                    <a:gd name="T15" fmla="*/ 7 h 525"/>
                    <a:gd name="T16" fmla="*/ 0 w 17"/>
                    <a:gd name="T17" fmla="*/ 9 h 525"/>
                    <a:gd name="T18" fmla="*/ 0 w 17"/>
                    <a:gd name="T19" fmla="*/ 78 h 5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7" h="525">
                      <a:moveTo>
                        <a:pt x="17" y="0"/>
                      </a:moveTo>
                      <a:lnTo>
                        <a:pt x="11" y="11"/>
                      </a:lnTo>
                      <a:lnTo>
                        <a:pt x="9" y="18"/>
                      </a:lnTo>
                      <a:lnTo>
                        <a:pt x="7" y="25"/>
                      </a:lnTo>
                      <a:lnTo>
                        <a:pt x="5" y="32"/>
                      </a:lnTo>
                      <a:lnTo>
                        <a:pt x="3" y="39"/>
                      </a:lnTo>
                      <a:lnTo>
                        <a:pt x="2" y="45"/>
                      </a:lnTo>
                      <a:lnTo>
                        <a:pt x="1" y="50"/>
                      </a:lnTo>
                      <a:lnTo>
                        <a:pt x="0" y="59"/>
                      </a:lnTo>
                      <a:lnTo>
                        <a:pt x="0" y="525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20" name="Line 35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8" y="510"/>
                  <a:ext cx="11" cy="1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21" name="Freeform 36"/>
                <p:cNvSpPr>
                  <a:spLocks/>
                </p:cNvSpPr>
                <p:nvPr/>
              </p:nvSpPr>
              <p:spPr bwMode="auto">
                <a:xfrm rot="-5400000">
                  <a:off x="581" y="527"/>
                  <a:ext cx="16" cy="2"/>
                </a:xfrm>
                <a:custGeom>
                  <a:avLst/>
                  <a:gdLst>
                    <a:gd name="T0" fmla="*/ 5 w 21"/>
                    <a:gd name="T1" fmla="*/ 0 h 4"/>
                    <a:gd name="T2" fmla="*/ 6 w 21"/>
                    <a:gd name="T3" fmla="*/ 0 h 4"/>
                    <a:gd name="T4" fmla="*/ 7 w 21"/>
                    <a:gd name="T5" fmla="*/ 1 h 4"/>
                    <a:gd name="T6" fmla="*/ 6 w 21"/>
                    <a:gd name="T7" fmla="*/ 1 h 4"/>
                    <a:gd name="T8" fmla="*/ 4 w 21"/>
                    <a:gd name="T9" fmla="*/ 1 h 4"/>
                    <a:gd name="T10" fmla="*/ 2 w 21"/>
                    <a:gd name="T11" fmla="*/ 1 h 4"/>
                    <a:gd name="T12" fmla="*/ 0 w 21"/>
                    <a:gd name="T13" fmla="*/ 1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" h="4">
                      <a:moveTo>
                        <a:pt x="16" y="0"/>
                      </a:moveTo>
                      <a:lnTo>
                        <a:pt x="20" y="0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0" y="3"/>
                      </a:lnTo>
                      <a:lnTo>
                        <a:pt x="3" y="4"/>
                      </a:lnTo>
                      <a:lnTo>
                        <a:pt x="0" y="4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22" name="Freeform 37"/>
                <p:cNvSpPr>
                  <a:spLocks/>
                </p:cNvSpPr>
                <p:nvPr/>
              </p:nvSpPr>
              <p:spPr bwMode="auto">
                <a:xfrm rot="-5400000">
                  <a:off x="582" y="526"/>
                  <a:ext cx="17" cy="4"/>
                </a:xfrm>
                <a:custGeom>
                  <a:avLst/>
                  <a:gdLst>
                    <a:gd name="T0" fmla="*/ 8 w 22"/>
                    <a:gd name="T1" fmla="*/ 1 h 6"/>
                    <a:gd name="T2" fmla="*/ 7 w 22"/>
                    <a:gd name="T3" fmla="*/ 0 h 6"/>
                    <a:gd name="T4" fmla="*/ 8 w 22"/>
                    <a:gd name="T5" fmla="*/ 1 h 6"/>
                    <a:gd name="T6" fmla="*/ 7 w 22"/>
                    <a:gd name="T7" fmla="*/ 1 h 6"/>
                    <a:gd name="T8" fmla="*/ 0 w 22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6">
                      <a:moveTo>
                        <a:pt x="22" y="2"/>
                      </a:moveTo>
                      <a:lnTo>
                        <a:pt x="21" y="0"/>
                      </a:lnTo>
                      <a:lnTo>
                        <a:pt x="22" y="4"/>
                      </a:lnTo>
                      <a:lnTo>
                        <a:pt x="21" y="6"/>
                      </a:lnTo>
                      <a:lnTo>
                        <a:pt x="0" y="6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23" name="Freeform 38"/>
                <p:cNvSpPr>
                  <a:spLocks/>
                </p:cNvSpPr>
                <p:nvPr/>
              </p:nvSpPr>
              <p:spPr bwMode="auto">
                <a:xfrm rot="-5400000">
                  <a:off x="670" y="446"/>
                  <a:ext cx="1" cy="153"/>
                </a:xfrm>
                <a:custGeom>
                  <a:avLst/>
                  <a:gdLst>
                    <a:gd name="T0" fmla="*/ 0 w 1"/>
                    <a:gd name="T1" fmla="*/ 37 h 245"/>
                    <a:gd name="T2" fmla="*/ 0 w 1"/>
                    <a:gd name="T3" fmla="*/ 0 h 24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245">
                      <a:moveTo>
                        <a:pt x="0" y="245"/>
                      </a:moveTo>
                      <a:lnTo>
                        <a:pt x="0" y="0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24" name="Freeform 39"/>
                <p:cNvSpPr>
                  <a:spLocks/>
                </p:cNvSpPr>
                <p:nvPr/>
              </p:nvSpPr>
              <p:spPr bwMode="auto">
                <a:xfrm rot="-5400000">
                  <a:off x="691" y="423"/>
                  <a:ext cx="0" cy="193"/>
                </a:xfrm>
                <a:custGeom>
                  <a:avLst/>
                  <a:gdLst>
                    <a:gd name="T0" fmla="*/ 0 w 1"/>
                    <a:gd name="T1" fmla="*/ 0 h 311"/>
                    <a:gd name="T2" fmla="*/ 0 w 1"/>
                    <a:gd name="T3" fmla="*/ 46 h 31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311">
                      <a:moveTo>
                        <a:pt x="0" y="0"/>
                      </a:moveTo>
                      <a:lnTo>
                        <a:pt x="0" y="311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25" name="Freeform 40"/>
                <p:cNvSpPr>
                  <a:spLocks/>
                </p:cNvSpPr>
                <p:nvPr/>
              </p:nvSpPr>
              <p:spPr bwMode="auto">
                <a:xfrm rot="-5400000">
                  <a:off x="623" y="515"/>
                  <a:ext cx="35" cy="12"/>
                </a:xfrm>
                <a:custGeom>
                  <a:avLst/>
                  <a:gdLst>
                    <a:gd name="T0" fmla="*/ 0 w 44"/>
                    <a:gd name="T1" fmla="*/ 2 h 18"/>
                    <a:gd name="T2" fmla="*/ 1 w 44"/>
                    <a:gd name="T3" fmla="*/ 2 h 18"/>
                    <a:gd name="T4" fmla="*/ 2 w 44"/>
                    <a:gd name="T5" fmla="*/ 3 h 18"/>
                    <a:gd name="T6" fmla="*/ 3 w 44"/>
                    <a:gd name="T7" fmla="*/ 3 h 18"/>
                    <a:gd name="T8" fmla="*/ 6 w 44"/>
                    <a:gd name="T9" fmla="*/ 3 h 18"/>
                    <a:gd name="T10" fmla="*/ 7 w 44"/>
                    <a:gd name="T11" fmla="*/ 3 h 18"/>
                    <a:gd name="T12" fmla="*/ 9 w 44"/>
                    <a:gd name="T13" fmla="*/ 3 h 18"/>
                    <a:gd name="T14" fmla="*/ 9 w 44"/>
                    <a:gd name="T15" fmla="*/ 2 h 18"/>
                    <a:gd name="T16" fmla="*/ 11 w 44"/>
                    <a:gd name="T17" fmla="*/ 0 h 18"/>
                    <a:gd name="T18" fmla="*/ 11 w 44"/>
                    <a:gd name="T19" fmla="*/ 0 h 18"/>
                    <a:gd name="T20" fmla="*/ 18 w 44"/>
                    <a:gd name="T21" fmla="*/ 1 h 1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4" h="18">
                      <a:moveTo>
                        <a:pt x="0" y="9"/>
                      </a:moveTo>
                      <a:lnTo>
                        <a:pt x="1" y="12"/>
                      </a:lnTo>
                      <a:lnTo>
                        <a:pt x="4" y="16"/>
                      </a:lnTo>
                      <a:lnTo>
                        <a:pt x="8" y="18"/>
                      </a:lnTo>
                      <a:lnTo>
                        <a:pt x="14" y="18"/>
                      </a:lnTo>
                      <a:lnTo>
                        <a:pt x="18" y="17"/>
                      </a:lnTo>
                      <a:lnTo>
                        <a:pt x="21" y="15"/>
                      </a:lnTo>
                      <a:lnTo>
                        <a:pt x="23" y="11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4" y="8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26" name="Freeform 41"/>
                <p:cNvSpPr>
                  <a:spLocks/>
                </p:cNvSpPr>
                <p:nvPr/>
              </p:nvSpPr>
              <p:spPr bwMode="auto">
                <a:xfrm rot="-5400000">
                  <a:off x="739" y="529"/>
                  <a:ext cx="15" cy="1"/>
                </a:xfrm>
                <a:custGeom>
                  <a:avLst/>
                  <a:gdLst>
                    <a:gd name="T0" fmla="*/ 6 w 20"/>
                    <a:gd name="T1" fmla="*/ 0 h 2"/>
                    <a:gd name="T2" fmla="*/ 5 w 20"/>
                    <a:gd name="T3" fmla="*/ 0 h 2"/>
                    <a:gd name="T4" fmla="*/ 3 w 20"/>
                    <a:gd name="T5" fmla="*/ 0 h 2"/>
                    <a:gd name="T6" fmla="*/ 2 w 20"/>
                    <a:gd name="T7" fmla="*/ 1 h 2"/>
                    <a:gd name="T8" fmla="*/ 0 w 20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" h="2">
                      <a:moveTo>
                        <a:pt x="20" y="0"/>
                      </a:moveTo>
                      <a:lnTo>
                        <a:pt x="14" y="0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2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27" name="Freeform 42"/>
                <p:cNvSpPr>
                  <a:spLocks/>
                </p:cNvSpPr>
                <p:nvPr/>
              </p:nvSpPr>
              <p:spPr bwMode="auto">
                <a:xfrm rot="-5400000">
                  <a:off x="764" y="501"/>
                  <a:ext cx="3" cy="40"/>
                </a:xfrm>
                <a:custGeom>
                  <a:avLst/>
                  <a:gdLst>
                    <a:gd name="T0" fmla="*/ 0 w 4"/>
                    <a:gd name="T1" fmla="*/ 0 h 64"/>
                    <a:gd name="T2" fmla="*/ 2 w 4"/>
                    <a:gd name="T3" fmla="*/ 1 h 64"/>
                    <a:gd name="T4" fmla="*/ 2 w 4"/>
                    <a:gd name="T5" fmla="*/ 1 h 64"/>
                    <a:gd name="T6" fmla="*/ 2 w 4"/>
                    <a:gd name="T7" fmla="*/ 2 h 64"/>
                    <a:gd name="T8" fmla="*/ 2 w 4"/>
                    <a:gd name="T9" fmla="*/ 2 h 64"/>
                    <a:gd name="T10" fmla="*/ 2 w 4"/>
                    <a:gd name="T11" fmla="*/ 10 h 6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" h="64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4" y="6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2" y="64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28" name="Line 43"/>
                <p:cNvSpPr>
                  <a:spLocks noChangeShapeType="1"/>
                </p:cNvSpPr>
                <p:nvPr/>
              </p:nvSpPr>
              <p:spPr bwMode="auto">
                <a:xfrm rot="-5400000">
                  <a:off x="747" y="527"/>
                  <a:ext cx="12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29" name="Freeform 44"/>
                <p:cNvSpPr>
                  <a:spLocks/>
                </p:cNvSpPr>
                <p:nvPr/>
              </p:nvSpPr>
              <p:spPr bwMode="auto">
                <a:xfrm rot="-5400000">
                  <a:off x="742" y="525"/>
                  <a:ext cx="14" cy="2"/>
                </a:xfrm>
                <a:custGeom>
                  <a:avLst/>
                  <a:gdLst>
                    <a:gd name="T0" fmla="*/ 0 w 18"/>
                    <a:gd name="T1" fmla="*/ 2 h 2"/>
                    <a:gd name="T2" fmla="*/ 2 w 18"/>
                    <a:gd name="T3" fmla="*/ 1 h 2"/>
                    <a:gd name="T4" fmla="*/ 2 w 18"/>
                    <a:gd name="T5" fmla="*/ 0 h 2"/>
                    <a:gd name="T6" fmla="*/ 5 w 18"/>
                    <a:gd name="T7" fmla="*/ 0 h 2"/>
                    <a:gd name="T8" fmla="*/ 7 w 18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2">
                      <a:moveTo>
                        <a:pt x="0" y="2"/>
                      </a:moveTo>
                      <a:lnTo>
                        <a:pt x="2" y="1"/>
                      </a:lnTo>
                      <a:lnTo>
                        <a:pt x="7" y="0"/>
                      </a:lnTo>
                      <a:lnTo>
                        <a:pt x="16" y="0"/>
                      </a:lnTo>
                      <a:lnTo>
                        <a:pt x="18" y="1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48230" name="Freeform 45"/>
                <p:cNvSpPr>
                  <a:spLocks/>
                </p:cNvSpPr>
                <p:nvPr/>
              </p:nvSpPr>
              <p:spPr bwMode="auto">
                <a:xfrm rot="-5400000">
                  <a:off x="781" y="525"/>
                  <a:ext cx="13" cy="4"/>
                </a:xfrm>
                <a:custGeom>
                  <a:avLst/>
                  <a:gdLst>
                    <a:gd name="T0" fmla="*/ 6 w 17"/>
                    <a:gd name="T1" fmla="*/ 0 h 6"/>
                    <a:gd name="T2" fmla="*/ 3 w 17"/>
                    <a:gd name="T3" fmla="*/ 1 h 6"/>
                    <a:gd name="T4" fmla="*/ 2 w 17"/>
                    <a:gd name="T5" fmla="*/ 1 h 6"/>
                    <a:gd name="T6" fmla="*/ 2 w 17"/>
                    <a:gd name="T7" fmla="*/ 1 h 6"/>
                    <a:gd name="T8" fmla="*/ 0 w 17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6">
                      <a:moveTo>
                        <a:pt x="17" y="0"/>
                      </a:moveTo>
                      <a:lnTo>
                        <a:pt x="9" y="1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6"/>
                      </a:lnTo>
                    </a:path>
                  </a:pathLst>
                </a:custGeom>
                <a:gradFill rotWithShape="0">
                  <a:gsLst>
                    <a:gs pos="0">
                      <a:srgbClr val="5E5E76"/>
                    </a:gs>
                    <a:gs pos="50000">
                      <a:srgbClr val="CCCCFF"/>
                    </a:gs>
                    <a:gs pos="100000">
                      <a:srgbClr val="5E5E76"/>
                    </a:gs>
                  </a:gsLst>
                  <a:lin ang="5400000" scaled="1"/>
                </a:gra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48208" name="Freeform 46"/>
              <p:cNvSpPr>
                <a:spLocks/>
              </p:cNvSpPr>
              <p:nvPr/>
            </p:nvSpPr>
            <p:spPr bwMode="auto">
              <a:xfrm>
                <a:off x="916" y="582"/>
                <a:ext cx="13" cy="8"/>
              </a:xfrm>
              <a:custGeom>
                <a:avLst/>
                <a:gdLst>
                  <a:gd name="T0" fmla="*/ 0 w 13"/>
                  <a:gd name="T1" fmla="*/ 0 h 8"/>
                  <a:gd name="T2" fmla="*/ 2 w 13"/>
                  <a:gd name="T3" fmla="*/ 4 h 8"/>
                  <a:gd name="T4" fmla="*/ 5 w 13"/>
                  <a:gd name="T5" fmla="*/ 7 h 8"/>
                  <a:gd name="T6" fmla="*/ 10 w 13"/>
                  <a:gd name="T7" fmla="*/ 8 h 8"/>
                  <a:gd name="T8" fmla="*/ 13 w 13"/>
                  <a:gd name="T9" fmla="*/ 8 h 8"/>
                  <a:gd name="T10" fmla="*/ 13 w 13"/>
                  <a:gd name="T11" fmla="*/ 6 h 8"/>
                  <a:gd name="T12" fmla="*/ 12 w 13"/>
                  <a:gd name="T13" fmla="*/ 1 h 8"/>
                  <a:gd name="T14" fmla="*/ 9 w 13"/>
                  <a:gd name="T15" fmla="*/ 1 h 8"/>
                  <a:gd name="T16" fmla="*/ 4 w 13"/>
                  <a:gd name="T17" fmla="*/ 1 h 8"/>
                  <a:gd name="T18" fmla="*/ 0 w 13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lnTo>
                      <a:pt x="2" y="4"/>
                    </a:lnTo>
                    <a:lnTo>
                      <a:pt x="5" y="7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209" name="Freeform 47"/>
              <p:cNvSpPr>
                <a:spLocks/>
              </p:cNvSpPr>
              <p:nvPr/>
            </p:nvSpPr>
            <p:spPr bwMode="auto">
              <a:xfrm>
                <a:off x="696" y="571"/>
                <a:ext cx="13" cy="8"/>
              </a:xfrm>
              <a:custGeom>
                <a:avLst/>
                <a:gdLst>
                  <a:gd name="T0" fmla="*/ 0 w 13"/>
                  <a:gd name="T1" fmla="*/ 0 h 8"/>
                  <a:gd name="T2" fmla="*/ 2 w 13"/>
                  <a:gd name="T3" fmla="*/ 4 h 8"/>
                  <a:gd name="T4" fmla="*/ 5 w 13"/>
                  <a:gd name="T5" fmla="*/ 7 h 8"/>
                  <a:gd name="T6" fmla="*/ 10 w 13"/>
                  <a:gd name="T7" fmla="*/ 8 h 8"/>
                  <a:gd name="T8" fmla="*/ 13 w 13"/>
                  <a:gd name="T9" fmla="*/ 8 h 8"/>
                  <a:gd name="T10" fmla="*/ 13 w 13"/>
                  <a:gd name="T11" fmla="*/ 6 h 8"/>
                  <a:gd name="T12" fmla="*/ 12 w 13"/>
                  <a:gd name="T13" fmla="*/ 1 h 8"/>
                  <a:gd name="T14" fmla="*/ 9 w 13"/>
                  <a:gd name="T15" fmla="*/ 1 h 8"/>
                  <a:gd name="T16" fmla="*/ 4 w 13"/>
                  <a:gd name="T17" fmla="*/ 1 h 8"/>
                  <a:gd name="T18" fmla="*/ 0 w 13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lnTo>
                      <a:pt x="2" y="4"/>
                    </a:lnTo>
                    <a:lnTo>
                      <a:pt x="5" y="7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210" name="Freeform 48"/>
              <p:cNvSpPr>
                <a:spLocks/>
              </p:cNvSpPr>
              <p:nvPr/>
            </p:nvSpPr>
            <p:spPr bwMode="auto">
              <a:xfrm>
                <a:off x="622" y="565"/>
                <a:ext cx="13" cy="8"/>
              </a:xfrm>
              <a:custGeom>
                <a:avLst/>
                <a:gdLst>
                  <a:gd name="T0" fmla="*/ 0 w 13"/>
                  <a:gd name="T1" fmla="*/ 0 h 8"/>
                  <a:gd name="T2" fmla="*/ 2 w 13"/>
                  <a:gd name="T3" fmla="*/ 4 h 8"/>
                  <a:gd name="T4" fmla="*/ 5 w 13"/>
                  <a:gd name="T5" fmla="*/ 7 h 8"/>
                  <a:gd name="T6" fmla="*/ 10 w 13"/>
                  <a:gd name="T7" fmla="*/ 8 h 8"/>
                  <a:gd name="T8" fmla="*/ 13 w 13"/>
                  <a:gd name="T9" fmla="*/ 8 h 8"/>
                  <a:gd name="T10" fmla="*/ 13 w 13"/>
                  <a:gd name="T11" fmla="*/ 6 h 8"/>
                  <a:gd name="T12" fmla="*/ 12 w 13"/>
                  <a:gd name="T13" fmla="*/ 1 h 8"/>
                  <a:gd name="T14" fmla="*/ 9 w 13"/>
                  <a:gd name="T15" fmla="*/ 1 h 8"/>
                  <a:gd name="T16" fmla="*/ 4 w 13"/>
                  <a:gd name="T17" fmla="*/ 1 h 8"/>
                  <a:gd name="T18" fmla="*/ 0 w 13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lnTo>
                      <a:pt x="2" y="4"/>
                    </a:lnTo>
                    <a:lnTo>
                      <a:pt x="5" y="7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211" name="Freeform 49"/>
              <p:cNvSpPr>
                <a:spLocks/>
              </p:cNvSpPr>
              <p:nvPr/>
            </p:nvSpPr>
            <p:spPr bwMode="auto">
              <a:xfrm>
                <a:off x="427" y="559"/>
                <a:ext cx="13" cy="8"/>
              </a:xfrm>
              <a:custGeom>
                <a:avLst/>
                <a:gdLst>
                  <a:gd name="T0" fmla="*/ 0 w 13"/>
                  <a:gd name="T1" fmla="*/ 0 h 8"/>
                  <a:gd name="T2" fmla="*/ 2 w 13"/>
                  <a:gd name="T3" fmla="*/ 4 h 8"/>
                  <a:gd name="T4" fmla="*/ 5 w 13"/>
                  <a:gd name="T5" fmla="*/ 7 h 8"/>
                  <a:gd name="T6" fmla="*/ 10 w 13"/>
                  <a:gd name="T7" fmla="*/ 8 h 8"/>
                  <a:gd name="T8" fmla="*/ 13 w 13"/>
                  <a:gd name="T9" fmla="*/ 8 h 8"/>
                  <a:gd name="T10" fmla="*/ 13 w 13"/>
                  <a:gd name="T11" fmla="*/ 6 h 8"/>
                  <a:gd name="T12" fmla="*/ 12 w 13"/>
                  <a:gd name="T13" fmla="*/ 1 h 8"/>
                  <a:gd name="T14" fmla="*/ 9 w 13"/>
                  <a:gd name="T15" fmla="*/ 1 h 8"/>
                  <a:gd name="T16" fmla="*/ 4 w 13"/>
                  <a:gd name="T17" fmla="*/ 1 h 8"/>
                  <a:gd name="T18" fmla="*/ 0 w 13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lnTo>
                      <a:pt x="2" y="4"/>
                    </a:lnTo>
                    <a:lnTo>
                      <a:pt x="5" y="7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48204" name="Rectangle 50"/>
            <p:cNvSpPr>
              <a:spLocks noChangeArrowheads="1"/>
            </p:cNvSpPr>
            <p:nvPr/>
          </p:nvSpPr>
          <p:spPr bwMode="auto">
            <a:xfrm>
              <a:off x="144" y="1991"/>
              <a:ext cx="288" cy="291"/>
            </a:xfrm>
            <a:prstGeom prst="rect">
              <a:avLst/>
            </a:prstGeom>
            <a:gradFill rotWithShape="0">
              <a:gsLst>
                <a:gs pos="0">
                  <a:srgbClr val="595959"/>
                </a:gs>
                <a:gs pos="50000">
                  <a:srgbClr val="C0C0C0"/>
                </a:gs>
                <a:gs pos="100000">
                  <a:srgbClr val="59595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endParaRPr lang="ja-JP" altLang="en-US" sz="2400"/>
            </a:p>
          </p:txBody>
        </p:sp>
      </p:grpSp>
      <p:sp>
        <p:nvSpPr>
          <p:cNvPr id="127097" name="Text Box 121"/>
          <p:cNvSpPr txBox="1">
            <a:spLocks noChangeArrowheads="1"/>
          </p:cNvSpPr>
          <p:nvPr/>
        </p:nvSpPr>
        <p:spPr bwMode="auto">
          <a:xfrm>
            <a:off x="2514600" y="5181600"/>
            <a:ext cx="6629400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4400" i="1" dirty="0">
                <a:solidFill>
                  <a:srgbClr val="FE2508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刃具が縄跳びしてる様に振れてないか？</a:t>
            </a:r>
          </a:p>
        </p:txBody>
      </p:sp>
      <p:sp>
        <p:nvSpPr>
          <p:cNvPr id="127093" name="Freeform 117"/>
          <p:cNvSpPr>
            <a:spLocks/>
          </p:cNvSpPr>
          <p:nvPr/>
        </p:nvSpPr>
        <p:spPr bwMode="auto">
          <a:xfrm>
            <a:off x="2667000" y="2922588"/>
            <a:ext cx="3200400" cy="523220"/>
          </a:xfrm>
          <a:custGeom>
            <a:avLst/>
            <a:gdLst>
              <a:gd name="T0" fmla="*/ 0 w 2016"/>
              <a:gd name="T1" fmla="*/ 2147483646 h 127"/>
              <a:gd name="T2" fmla="*/ 2147483646 w 2016"/>
              <a:gd name="T3" fmla="*/ 2147483646 h 127"/>
              <a:gd name="T4" fmla="*/ 2147483646 w 2016"/>
              <a:gd name="T5" fmla="*/ 0 h 127"/>
              <a:gd name="T6" fmla="*/ 2147483646 w 2016"/>
              <a:gd name="T7" fmla="*/ 0 h 127"/>
              <a:gd name="T8" fmla="*/ 2147483646 w 2016"/>
              <a:gd name="T9" fmla="*/ 2147483646 h 127"/>
              <a:gd name="T10" fmla="*/ 2147483646 w 2016"/>
              <a:gd name="T11" fmla="*/ 2147483646 h 1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16" h="127">
                <a:moveTo>
                  <a:pt x="0" y="126"/>
                </a:moveTo>
                <a:lnTo>
                  <a:pt x="487" y="55"/>
                </a:lnTo>
                <a:lnTo>
                  <a:pt x="971" y="0"/>
                </a:lnTo>
                <a:lnTo>
                  <a:pt x="1063" y="0"/>
                </a:lnTo>
                <a:lnTo>
                  <a:pt x="1429" y="37"/>
                </a:lnTo>
                <a:lnTo>
                  <a:pt x="2016" y="127"/>
                </a:lnTo>
              </a:path>
            </a:pathLst>
          </a:custGeom>
          <a:noFill/>
          <a:ln w="50800" cap="flat" cmpd="sng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127094" name="Freeform 118"/>
          <p:cNvSpPr>
            <a:spLocks/>
          </p:cNvSpPr>
          <p:nvPr/>
        </p:nvSpPr>
        <p:spPr bwMode="auto">
          <a:xfrm flipV="1">
            <a:off x="2667000" y="3733800"/>
            <a:ext cx="3200400" cy="523220"/>
          </a:xfrm>
          <a:custGeom>
            <a:avLst/>
            <a:gdLst>
              <a:gd name="T0" fmla="*/ 0 w 2016"/>
              <a:gd name="T1" fmla="*/ 2147483646 h 127"/>
              <a:gd name="T2" fmla="*/ 2147483646 w 2016"/>
              <a:gd name="T3" fmla="*/ 2147483646 h 127"/>
              <a:gd name="T4" fmla="*/ 2147483646 w 2016"/>
              <a:gd name="T5" fmla="*/ 0 h 127"/>
              <a:gd name="T6" fmla="*/ 2147483646 w 2016"/>
              <a:gd name="T7" fmla="*/ 0 h 127"/>
              <a:gd name="T8" fmla="*/ 2147483646 w 2016"/>
              <a:gd name="T9" fmla="*/ 2147483646 h 127"/>
              <a:gd name="T10" fmla="*/ 2147483646 w 2016"/>
              <a:gd name="T11" fmla="*/ 2147483646 h 1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16" h="127">
                <a:moveTo>
                  <a:pt x="0" y="126"/>
                </a:moveTo>
                <a:lnTo>
                  <a:pt x="487" y="55"/>
                </a:lnTo>
                <a:lnTo>
                  <a:pt x="971" y="0"/>
                </a:lnTo>
                <a:lnTo>
                  <a:pt x="1063" y="0"/>
                </a:lnTo>
                <a:lnTo>
                  <a:pt x="1429" y="37"/>
                </a:lnTo>
                <a:lnTo>
                  <a:pt x="2016" y="127"/>
                </a:lnTo>
              </a:path>
            </a:pathLst>
          </a:custGeom>
          <a:noFill/>
          <a:ln w="50800" cap="flat" cmpd="sng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127100" name="Freeform 124"/>
          <p:cNvSpPr>
            <a:spLocks/>
          </p:cNvSpPr>
          <p:nvPr/>
        </p:nvSpPr>
        <p:spPr bwMode="auto">
          <a:xfrm flipV="1">
            <a:off x="2667000" y="3733800"/>
            <a:ext cx="3200400" cy="523220"/>
          </a:xfrm>
          <a:custGeom>
            <a:avLst/>
            <a:gdLst>
              <a:gd name="T0" fmla="*/ 0 w 2016"/>
              <a:gd name="T1" fmla="*/ 2147483646 h 127"/>
              <a:gd name="T2" fmla="*/ 2147483646 w 2016"/>
              <a:gd name="T3" fmla="*/ 2147483646 h 127"/>
              <a:gd name="T4" fmla="*/ 2147483646 w 2016"/>
              <a:gd name="T5" fmla="*/ 0 h 127"/>
              <a:gd name="T6" fmla="*/ 2147483646 w 2016"/>
              <a:gd name="T7" fmla="*/ 0 h 127"/>
              <a:gd name="T8" fmla="*/ 2147483646 w 2016"/>
              <a:gd name="T9" fmla="*/ 2147483646 h 127"/>
              <a:gd name="T10" fmla="*/ 2147483646 w 2016"/>
              <a:gd name="T11" fmla="*/ 2147483646 h 1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16" h="127">
                <a:moveTo>
                  <a:pt x="0" y="126"/>
                </a:moveTo>
                <a:lnTo>
                  <a:pt x="487" y="55"/>
                </a:lnTo>
                <a:lnTo>
                  <a:pt x="971" y="0"/>
                </a:lnTo>
                <a:lnTo>
                  <a:pt x="1063" y="0"/>
                </a:lnTo>
                <a:lnTo>
                  <a:pt x="1429" y="37"/>
                </a:lnTo>
                <a:lnTo>
                  <a:pt x="2016" y="127"/>
                </a:lnTo>
              </a:path>
            </a:pathLst>
          </a:custGeom>
          <a:noFill/>
          <a:ln w="50800" cap="flat" cmpd="sng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127104" name="Freeform 128"/>
          <p:cNvSpPr>
            <a:spLocks/>
          </p:cNvSpPr>
          <p:nvPr/>
        </p:nvSpPr>
        <p:spPr bwMode="auto">
          <a:xfrm>
            <a:off x="2667000" y="2743200"/>
            <a:ext cx="3200400" cy="523220"/>
          </a:xfrm>
          <a:custGeom>
            <a:avLst/>
            <a:gdLst>
              <a:gd name="T0" fmla="*/ 0 w 2016"/>
              <a:gd name="T1" fmla="*/ 2147483646 h 127"/>
              <a:gd name="T2" fmla="*/ 2147483646 w 2016"/>
              <a:gd name="T3" fmla="*/ 2147483646 h 127"/>
              <a:gd name="T4" fmla="*/ 2147483646 w 2016"/>
              <a:gd name="T5" fmla="*/ 0 h 127"/>
              <a:gd name="T6" fmla="*/ 2147483646 w 2016"/>
              <a:gd name="T7" fmla="*/ 0 h 127"/>
              <a:gd name="T8" fmla="*/ 2147483646 w 2016"/>
              <a:gd name="T9" fmla="*/ 2147483646 h 127"/>
              <a:gd name="T10" fmla="*/ 2147483646 w 2016"/>
              <a:gd name="T11" fmla="*/ 2147483646 h 1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16" h="127">
                <a:moveTo>
                  <a:pt x="0" y="126"/>
                </a:moveTo>
                <a:lnTo>
                  <a:pt x="487" y="55"/>
                </a:lnTo>
                <a:lnTo>
                  <a:pt x="971" y="0"/>
                </a:lnTo>
                <a:lnTo>
                  <a:pt x="1063" y="0"/>
                </a:lnTo>
                <a:lnTo>
                  <a:pt x="1429" y="37"/>
                </a:lnTo>
                <a:lnTo>
                  <a:pt x="2016" y="127"/>
                </a:lnTo>
              </a:path>
            </a:pathLst>
          </a:custGeom>
          <a:noFill/>
          <a:ln w="50800" cap="flat" cmpd="sng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127103" name="Freeform 127"/>
          <p:cNvSpPr>
            <a:spLocks/>
          </p:cNvSpPr>
          <p:nvPr/>
        </p:nvSpPr>
        <p:spPr bwMode="auto">
          <a:xfrm flipV="1">
            <a:off x="2667000" y="3733800"/>
            <a:ext cx="3200400" cy="533400"/>
          </a:xfrm>
          <a:custGeom>
            <a:avLst/>
            <a:gdLst>
              <a:gd name="T0" fmla="*/ 0 w 2016"/>
              <a:gd name="T1" fmla="*/ 2147483646 h 127"/>
              <a:gd name="T2" fmla="*/ 2147483646 w 2016"/>
              <a:gd name="T3" fmla="*/ 2147483646 h 127"/>
              <a:gd name="T4" fmla="*/ 2147483646 w 2016"/>
              <a:gd name="T5" fmla="*/ 0 h 127"/>
              <a:gd name="T6" fmla="*/ 2147483646 w 2016"/>
              <a:gd name="T7" fmla="*/ 0 h 127"/>
              <a:gd name="T8" fmla="*/ 2147483646 w 2016"/>
              <a:gd name="T9" fmla="*/ 2147483646 h 127"/>
              <a:gd name="T10" fmla="*/ 2147483646 w 2016"/>
              <a:gd name="T11" fmla="*/ 2147483646 h 1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16" h="127">
                <a:moveTo>
                  <a:pt x="0" y="126"/>
                </a:moveTo>
                <a:lnTo>
                  <a:pt x="487" y="55"/>
                </a:lnTo>
                <a:lnTo>
                  <a:pt x="971" y="0"/>
                </a:lnTo>
                <a:lnTo>
                  <a:pt x="1063" y="0"/>
                </a:lnTo>
                <a:lnTo>
                  <a:pt x="1429" y="37"/>
                </a:lnTo>
                <a:lnTo>
                  <a:pt x="2016" y="127"/>
                </a:lnTo>
              </a:path>
            </a:pathLst>
          </a:custGeom>
          <a:noFill/>
          <a:ln w="50800" cap="flat" cmpd="sng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sp>
        <p:nvSpPr>
          <p:cNvPr id="127105" name="Freeform 129"/>
          <p:cNvSpPr>
            <a:spLocks/>
          </p:cNvSpPr>
          <p:nvPr/>
        </p:nvSpPr>
        <p:spPr bwMode="auto">
          <a:xfrm>
            <a:off x="2667000" y="2590800"/>
            <a:ext cx="3200400" cy="533400"/>
          </a:xfrm>
          <a:custGeom>
            <a:avLst/>
            <a:gdLst>
              <a:gd name="T0" fmla="*/ 0 w 2016"/>
              <a:gd name="T1" fmla="*/ 2147483646 h 127"/>
              <a:gd name="T2" fmla="*/ 2147483646 w 2016"/>
              <a:gd name="T3" fmla="*/ 2147483646 h 127"/>
              <a:gd name="T4" fmla="*/ 2147483646 w 2016"/>
              <a:gd name="T5" fmla="*/ 0 h 127"/>
              <a:gd name="T6" fmla="*/ 2147483646 w 2016"/>
              <a:gd name="T7" fmla="*/ 0 h 127"/>
              <a:gd name="T8" fmla="*/ 2147483646 w 2016"/>
              <a:gd name="T9" fmla="*/ 2147483646 h 127"/>
              <a:gd name="T10" fmla="*/ 2147483646 w 2016"/>
              <a:gd name="T11" fmla="*/ 2147483646 h 1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16" h="127">
                <a:moveTo>
                  <a:pt x="0" y="126"/>
                </a:moveTo>
                <a:lnTo>
                  <a:pt x="487" y="55"/>
                </a:lnTo>
                <a:lnTo>
                  <a:pt x="971" y="0"/>
                </a:lnTo>
                <a:lnTo>
                  <a:pt x="1063" y="0"/>
                </a:lnTo>
                <a:lnTo>
                  <a:pt x="1429" y="37"/>
                </a:lnTo>
                <a:lnTo>
                  <a:pt x="2016" y="127"/>
                </a:lnTo>
              </a:path>
            </a:pathLst>
          </a:custGeom>
          <a:noFill/>
          <a:ln w="50800" cap="flat" cmpd="sng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ja-JP" altLang="en-US"/>
          </a:p>
        </p:txBody>
      </p:sp>
      <p:grpSp>
        <p:nvGrpSpPr>
          <p:cNvPr id="127121" name="Group 145"/>
          <p:cNvGrpSpPr>
            <a:grpSpLocks/>
          </p:cNvGrpSpPr>
          <p:nvPr/>
        </p:nvGrpSpPr>
        <p:grpSpPr bwMode="auto">
          <a:xfrm>
            <a:off x="3048000" y="2971800"/>
            <a:ext cx="7391400" cy="1905000"/>
            <a:chOff x="960" y="1872"/>
            <a:chExt cx="4656" cy="1200"/>
          </a:xfrm>
        </p:grpSpPr>
        <p:grpSp>
          <p:nvGrpSpPr>
            <p:cNvPr id="48141" name="Group 52"/>
            <p:cNvGrpSpPr>
              <a:grpSpLocks/>
            </p:cNvGrpSpPr>
            <p:nvPr/>
          </p:nvGrpSpPr>
          <p:grpSpPr bwMode="auto">
            <a:xfrm>
              <a:off x="1872" y="1872"/>
              <a:ext cx="3744" cy="576"/>
              <a:chOff x="864" y="2688"/>
              <a:chExt cx="3234" cy="528"/>
            </a:xfrm>
          </p:grpSpPr>
          <p:sp>
            <p:nvSpPr>
              <p:cNvPr id="48148" name="Rectangle 53"/>
              <p:cNvSpPr>
                <a:spLocks noChangeArrowheads="1"/>
              </p:cNvSpPr>
              <p:nvPr/>
            </p:nvSpPr>
            <p:spPr bwMode="auto">
              <a:xfrm>
                <a:off x="1176" y="2892"/>
                <a:ext cx="54" cy="162"/>
              </a:xfrm>
              <a:prstGeom prst="rect">
                <a:avLst/>
              </a:prstGeom>
              <a:solidFill>
                <a:srgbClr val="C0C0C0">
                  <a:alpha val="5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48149" name="Rectangle 54"/>
              <p:cNvSpPr>
                <a:spLocks noChangeArrowheads="1"/>
              </p:cNvSpPr>
              <p:nvPr/>
            </p:nvSpPr>
            <p:spPr bwMode="auto">
              <a:xfrm>
                <a:off x="1434" y="2916"/>
                <a:ext cx="66" cy="108"/>
              </a:xfrm>
              <a:prstGeom prst="rect">
                <a:avLst/>
              </a:prstGeom>
              <a:solidFill>
                <a:srgbClr val="C0C0C0">
                  <a:alpha val="5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48150" name="Rectangle 55"/>
              <p:cNvSpPr>
                <a:spLocks noChangeArrowheads="1"/>
              </p:cNvSpPr>
              <p:nvPr/>
            </p:nvSpPr>
            <p:spPr bwMode="auto">
              <a:xfrm>
                <a:off x="1680" y="2916"/>
                <a:ext cx="390" cy="114"/>
              </a:xfrm>
              <a:prstGeom prst="rect">
                <a:avLst/>
              </a:prstGeom>
              <a:solidFill>
                <a:srgbClr val="C0C0C0">
                  <a:alpha val="5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48151" name="Rectangle 56"/>
              <p:cNvSpPr>
                <a:spLocks noChangeArrowheads="1"/>
              </p:cNvSpPr>
              <p:nvPr/>
            </p:nvSpPr>
            <p:spPr bwMode="auto">
              <a:xfrm>
                <a:off x="942" y="2868"/>
                <a:ext cx="162" cy="216"/>
              </a:xfrm>
              <a:prstGeom prst="rect">
                <a:avLst/>
              </a:prstGeom>
              <a:solidFill>
                <a:srgbClr val="C0C0C0">
                  <a:alpha val="5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48152" name="Rectangle 57"/>
              <p:cNvSpPr>
                <a:spLocks noChangeArrowheads="1"/>
              </p:cNvSpPr>
              <p:nvPr/>
            </p:nvSpPr>
            <p:spPr bwMode="auto">
              <a:xfrm>
                <a:off x="1302" y="2904"/>
                <a:ext cx="72" cy="138"/>
              </a:xfrm>
              <a:prstGeom prst="rect">
                <a:avLst/>
              </a:prstGeom>
              <a:solidFill>
                <a:srgbClr val="C0C0C0">
                  <a:alpha val="5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48153" name="Rectangle 58"/>
              <p:cNvSpPr>
                <a:spLocks noChangeArrowheads="1"/>
              </p:cNvSpPr>
              <p:nvPr/>
            </p:nvSpPr>
            <p:spPr bwMode="auto">
              <a:xfrm>
                <a:off x="1560" y="2916"/>
                <a:ext cx="60" cy="108"/>
              </a:xfrm>
              <a:prstGeom prst="rect">
                <a:avLst/>
              </a:prstGeom>
              <a:solidFill>
                <a:srgbClr val="C0C0C0">
                  <a:alpha val="5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48154" name="Freeform 59"/>
              <p:cNvSpPr>
                <a:spLocks/>
              </p:cNvSpPr>
              <p:nvPr/>
            </p:nvSpPr>
            <p:spPr bwMode="auto">
              <a:xfrm>
                <a:off x="918" y="2688"/>
                <a:ext cx="3180" cy="528"/>
              </a:xfrm>
              <a:custGeom>
                <a:avLst/>
                <a:gdLst>
                  <a:gd name="T0" fmla="*/ 836783 w 488"/>
                  <a:gd name="T1" fmla="*/ 27349 h 89"/>
                  <a:gd name="T2" fmla="*/ 827654 w 488"/>
                  <a:gd name="T3" fmla="*/ 22348 h 89"/>
                  <a:gd name="T4" fmla="*/ 800519 w 488"/>
                  <a:gd name="T5" fmla="*/ 21084 h 89"/>
                  <a:gd name="T6" fmla="*/ 788080 w 488"/>
                  <a:gd name="T7" fmla="*/ 24846 h 89"/>
                  <a:gd name="T8" fmla="*/ 778950 w 488"/>
                  <a:gd name="T9" fmla="*/ 22348 h 89"/>
                  <a:gd name="T10" fmla="*/ 760945 w 488"/>
                  <a:gd name="T11" fmla="*/ 21084 h 89"/>
                  <a:gd name="T12" fmla="*/ 750161 w 488"/>
                  <a:gd name="T13" fmla="*/ 24846 h 89"/>
                  <a:gd name="T14" fmla="*/ 742980 w 488"/>
                  <a:gd name="T15" fmla="*/ 22348 h 89"/>
                  <a:gd name="T16" fmla="*/ 726637 w 488"/>
                  <a:gd name="T17" fmla="*/ 21084 h 89"/>
                  <a:gd name="T18" fmla="*/ 717800 w 488"/>
                  <a:gd name="T19" fmla="*/ 23582 h 89"/>
                  <a:gd name="T20" fmla="*/ 710326 w 488"/>
                  <a:gd name="T21" fmla="*/ 22348 h 89"/>
                  <a:gd name="T22" fmla="*/ 694276 w 488"/>
                  <a:gd name="T23" fmla="*/ 21084 h 89"/>
                  <a:gd name="T24" fmla="*/ 687056 w 488"/>
                  <a:gd name="T25" fmla="*/ 23582 h 89"/>
                  <a:gd name="T26" fmla="*/ 679881 w 488"/>
                  <a:gd name="T27" fmla="*/ 22348 h 89"/>
                  <a:gd name="T28" fmla="*/ 663532 w 488"/>
                  <a:gd name="T29" fmla="*/ 21084 h 89"/>
                  <a:gd name="T30" fmla="*/ 654402 w 488"/>
                  <a:gd name="T31" fmla="*/ 23582 h 89"/>
                  <a:gd name="T32" fmla="*/ 647228 w 488"/>
                  <a:gd name="T33" fmla="*/ 22348 h 89"/>
                  <a:gd name="T34" fmla="*/ 631178 w 488"/>
                  <a:gd name="T35" fmla="*/ 21084 h 89"/>
                  <a:gd name="T36" fmla="*/ 623958 w 488"/>
                  <a:gd name="T37" fmla="*/ 23582 h 89"/>
                  <a:gd name="T38" fmla="*/ 614828 w 488"/>
                  <a:gd name="T39" fmla="*/ 22348 h 89"/>
                  <a:gd name="T40" fmla="*/ 605992 w 488"/>
                  <a:gd name="T41" fmla="*/ 19850 h 89"/>
                  <a:gd name="T42" fmla="*/ 255970 w 488"/>
                  <a:gd name="T43" fmla="*/ 0 h 89"/>
                  <a:gd name="T44" fmla="*/ 252360 w 488"/>
                  <a:gd name="T45" fmla="*/ 32166 h 89"/>
                  <a:gd name="T46" fmla="*/ 227181 w 488"/>
                  <a:gd name="T47" fmla="*/ 33400 h 89"/>
                  <a:gd name="T48" fmla="*/ 221916 w 488"/>
                  <a:gd name="T49" fmla="*/ 28405 h 89"/>
                  <a:gd name="T50" fmla="*/ 207267 w 488"/>
                  <a:gd name="T51" fmla="*/ 23582 h 89"/>
                  <a:gd name="T52" fmla="*/ 191211 w 488"/>
                  <a:gd name="T53" fmla="*/ 24846 h 89"/>
                  <a:gd name="T54" fmla="*/ 183997 w 488"/>
                  <a:gd name="T55" fmla="*/ 27349 h 89"/>
                  <a:gd name="T56" fmla="*/ 174867 w 488"/>
                  <a:gd name="T57" fmla="*/ 23582 h 89"/>
                  <a:gd name="T58" fmla="*/ 149682 w 488"/>
                  <a:gd name="T59" fmla="*/ 24846 h 89"/>
                  <a:gd name="T60" fmla="*/ 142507 w 488"/>
                  <a:gd name="T61" fmla="*/ 26115 h 89"/>
                  <a:gd name="T62" fmla="*/ 136988 w 488"/>
                  <a:gd name="T63" fmla="*/ 23582 h 89"/>
                  <a:gd name="T64" fmla="*/ 120938 w 488"/>
                  <a:gd name="T65" fmla="*/ 24846 h 89"/>
                  <a:gd name="T66" fmla="*/ 113718 w 488"/>
                  <a:gd name="T67" fmla="*/ 24846 h 89"/>
                  <a:gd name="T68" fmla="*/ 100978 w 488"/>
                  <a:gd name="T69" fmla="*/ 21084 h 89"/>
                  <a:gd name="T70" fmla="*/ 84674 w 488"/>
                  <a:gd name="T71" fmla="*/ 24846 h 89"/>
                  <a:gd name="T72" fmla="*/ 75799 w 488"/>
                  <a:gd name="T73" fmla="*/ 22348 h 89"/>
                  <a:gd name="T74" fmla="*/ 55885 w 488"/>
                  <a:gd name="T75" fmla="*/ 19850 h 89"/>
                  <a:gd name="T76" fmla="*/ 46755 w 488"/>
                  <a:gd name="T77" fmla="*/ 23582 h 89"/>
                  <a:gd name="T78" fmla="*/ 39574 w 488"/>
                  <a:gd name="T79" fmla="*/ 28405 h 89"/>
                  <a:gd name="T80" fmla="*/ 3610 w 488"/>
                  <a:gd name="T81" fmla="*/ 30903 h 89"/>
                  <a:gd name="T82" fmla="*/ 0 w 488"/>
                  <a:gd name="T83" fmla="*/ 110233 h 89"/>
                  <a:gd name="T84" fmla="*/ 874409 w 488"/>
                  <a:gd name="T85" fmla="*/ 30903 h 89"/>
                  <a:gd name="T86" fmla="*/ 869144 w 488"/>
                  <a:gd name="T87" fmla="*/ 27349 h 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88" h="89">
                    <a:moveTo>
                      <a:pt x="474" y="22"/>
                    </a:moveTo>
                    <a:lnTo>
                      <a:pt x="464" y="22"/>
                    </a:lnTo>
                    <a:lnTo>
                      <a:pt x="462" y="21"/>
                    </a:lnTo>
                    <a:lnTo>
                      <a:pt x="459" y="18"/>
                    </a:lnTo>
                    <a:lnTo>
                      <a:pt x="455" y="17"/>
                    </a:lnTo>
                    <a:lnTo>
                      <a:pt x="444" y="17"/>
                    </a:lnTo>
                    <a:lnTo>
                      <a:pt x="440" y="18"/>
                    </a:lnTo>
                    <a:lnTo>
                      <a:pt x="437" y="20"/>
                    </a:lnTo>
                    <a:lnTo>
                      <a:pt x="435" y="20"/>
                    </a:lnTo>
                    <a:lnTo>
                      <a:pt x="432" y="18"/>
                    </a:lnTo>
                    <a:lnTo>
                      <a:pt x="428" y="17"/>
                    </a:lnTo>
                    <a:lnTo>
                      <a:pt x="422" y="17"/>
                    </a:lnTo>
                    <a:lnTo>
                      <a:pt x="419" y="18"/>
                    </a:lnTo>
                    <a:lnTo>
                      <a:pt x="416" y="20"/>
                    </a:lnTo>
                    <a:lnTo>
                      <a:pt x="414" y="20"/>
                    </a:lnTo>
                    <a:lnTo>
                      <a:pt x="412" y="18"/>
                    </a:lnTo>
                    <a:lnTo>
                      <a:pt x="409" y="17"/>
                    </a:lnTo>
                    <a:lnTo>
                      <a:pt x="403" y="17"/>
                    </a:lnTo>
                    <a:lnTo>
                      <a:pt x="400" y="18"/>
                    </a:lnTo>
                    <a:lnTo>
                      <a:pt x="398" y="19"/>
                    </a:lnTo>
                    <a:lnTo>
                      <a:pt x="396" y="19"/>
                    </a:lnTo>
                    <a:lnTo>
                      <a:pt x="394" y="18"/>
                    </a:lnTo>
                    <a:lnTo>
                      <a:pt x="391" y="17"/>
                    </a:lnTo>
                    <a:lnTo>
                      <a:pt x="385" y="17"/>
                    </a:lnTo>
                    <a:lnTo>
                      <a:pt x="383" y="18"/>
                    </a:lnTo>
                    <a:lnTo>
                      <a:pt x="381" y="19"/>
                    </a:lnTo>
                    <a:lnTo>
                      <a:pt x="379" y="19"/>
                    </a:lnTo>
                    <a:lnTo>
                      <a:pt x="377" y="18"/>
                    </a:lnTo>
                    <a:lnTo>
                      <a:pt x="375" y="17"/>
                    </a:lnTo>
                    <a:lnTo>
                      <a:pt x="368" y="17"/>
                    </a:lnTo>
                    <a:lnTo>
                      <a:pt x="365" y="18"/>
                    </a:lnTo>
                    <a:lnTo>
                      <a:pt x="363" y="19"/>
                    </a:lnTo>
                    <a:lnTo>
                      <a:pt x="361" y="19"/>
                    </a:lnTo>
                    <a:lnTo>
                      <a:pt x="359" y="18"/>
                    </a:lnTo>
                    <a:lnTo>
                      <a:pt x="355" y="17"/>
                    </a:lnTo>
                    <a:lnTo>
                      <a:pt x="350" y="17"/>
                    </a:lnTo>
                    <a:lnTo>
                      <a:pt x="347" y="18"/>
                    </a:lnTo>
                    <a:lnTo>
                      <a:pt x="346" y="19"/>
                    </a:lnTo>
                    <a:lnTo>
                      <a:pt x="343" y="19"/>
                    </a:lnTo>
                    <a:lnTo>
                      <a:pt x="341" y="18"/>
                    </a:lnTo>
                    <a:lnTo>
                      <a:pt x="337" y="17"/>
                    </a:lnTo>
                    <a:lnTo>
                      <a:pt x="336" y="16"/>
                    </a:lnTo>
                    <a:lnTo>
                      <a:pt x="335" y="0"/>
                    </a:lnTo>
                    <a:lnTo>
                      <a:pt x="142" y="0"/>
                    </a:lnTo>
                    <a:lnTo>
                      <a:pt x="141" y="24"/>
                    </a:lnTo>
                    <a:lnTo>
                      <a:pt x="140" y="26"/>
                    </a:lnTo>
                    <a:lnTo>
                      <a:pt x="138" y="27"/>
                    </a:lnTo>
                    <a:lnTo>
                      <a:pt x="126" y="27"/>
                    </a:lnTo>
                    <a:lnTo>
                      <a:pt x="124" y="26"/>
                    </a:lnTo>
                    <a:lnTo>
                      <a:pt x="123" y="23"/>
                    </a:lnTo>
                    <a:lnTo>
                      <a:pt x="120" y="20"/>
                    </a:lnTo>
                    <a:lnTo>
                      <a:pt x="115" y="19"/>
                    </a:lnTo>
                    <a:lnTo>
                      <a:pt x="109" y="19"/>
                    </a:lnTo>
                    <a:lnTo>
                      <a:pt x="106" y="20"/>
                    </a:lnTo>
                    <a:lnTo>
                      <a:pt x="104" y="22"/>
                    </a:lnTo>
                    <a:lnTo>
                      <a:pt x="102" y="22"/>
                    </a:lnTo>
                    <a:lnTo>
                      <a:pt x="100" y="20"/>
                    </a:lnTo>
                    <a:lnTo>
                      <a:pt x="97" y="19"/>
                    </a:lnTo>
                    <a:lnTo>
                      <a:pt x="87" y="19"/>
                    </a:lnTo>
                    <a:lnTo>
                      <a:pt x="83" y="20"/>
                    </a:lnTo>
                    <a:lnTo>
                      <a:pt x="81" y="21"/>
                    </a:lnTo>
                    <a:lnTo>
                      <a:pt x="79" y="21"/>
                    </a:lnTo>
                    <a:lnTo>
                      <a:pt x="78" y="20"/>
                    </a:lnTo>
                    <a:lnTo>
                      <a:pt x="76" y="19"/>
                    </a:lnTo>
                    <a:lnTo>
                      <a:pt x="69" y="19"/>
                    </a:lnTo>
                    <a:lnTo>
                      <a:pt x="67" y="20"/>
                    </a:lnTo>
                    <a:lnTo>
                      <a:pt x="65" y="21"/>
                    </a:lnTo>
                    <a:lnTo>
                      <a:pt x="63" y="20"/>
                    </a:lnTo>
                    <a:lnTo>
                      <a:pt x="61" y="18"/>
                    </a:lnTo>
                    <a:lnTo>
                      <a:pt x="56" y="17"/>
                    </a:lnTo>
                    <a:lnTo>
                      <a:pt x="50" y="18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18"/>
                    </a:lnTo>
                    <a:lnTo>
                      <a:pt x="38" y="16"/>
                    </a:lnTo>
                    <a:lnTo>
                      <a:pt x="31" y="16"/>
                    </a:lnTo>
                    <a:lnTo>
                      <a:pt x="28" y="17"/>
                    </a:lnTo>
                    <a:lnTo>
                      <a:pt x="26" y="19"/>
                    </a:lnTo>
                    <a:lnTo>
                      <a:pt x="24" y="22"/>
                    </a:lnTo>
                    <a:lnTo>
                      <a:pt x="22" y="23"/>
                    </a:lnTo>
                    <a:lnTo>
                      <a:pt x="5" y="23"/>
                    </a:lnTo>
                    <a:lnTo>
                      <a:pt x="2" y="25"/>
                    </a:lnTo>
                    <a:lnTo>
                      <a:pt x="1" y="28"/>
                    </a:lnTo>
                    <a:lnTo>
                      <a:pt x="0" y="89"/>
                    </a:lnTo>
                    <a:lnTo>
                      <a:pt x="488" y="89"/>
                    </a:lnTo>
                    <a:lnTo>
                      <a:pt x="485" y="25"/>
                    </a:lnTo>
                    <a:lnTo>
                      <a:pt x="484" y="23"/>
                    </a:lnTo>
                    <a:lnTo>
                      <a:pt x="482" y="22"/>
                    </a:lnTo>
                    <a:lnTo>
                      <a:pt x="474" y="22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55" name="Freeform 60"/>
              <p:cNvSpPr>
                <a:spLocks/>
              </p:cNvSpPr>
              <p:nvPr/>
            </p:nvSpPr>
            <p:spPr bwMode="auto">
              <a:xfrm>
                <a:off x="2310" y="2838"/>
                <a:ext cx="1770" cy="378"/>
              </a:xfrm>
              <a:custGeom>
                <a:avLst/>
                <a:gdLst>
                  <a:gd name="T0" fmla="*/ 494990 w 270"/>
                  <a:gd name="T1" fmla="*/ 6172 h 64"/>
                  <a:gd name="T2" fmla="*/ 445135 w 270"/>
                  <a:gd name="T3" fmla="*/ 1223 h 64"/>
                  <a:gd name="T4" fmla="*/ 421201 w 270"/>
                  <a:gd name="T5" fmla="*/ 0 h 64"/>
                  <a:gd name="T6" fmla="*/ 419221 w 270"/>
                  <a:gd name="T7" fmla="*/ 8440 h 64"/>
                  <a:gd name="T8" fmla="*/ 395241 w 270"/>
                  <a:gd name="T9" fmla="*/ 1223 h 64"/>
                  <a:gd name="T10" fmla="*/ 380334 w 270"/>
                  <a:gd name="T11" fmla="*/ 0 h 64"/>
                  <a:gd name="T12" fmla="*/ 378655 w 270"/>
                  <a:gd name="T13" fmla="*/ 8440 h 64"/>
                  <a:gd name="T14" fmla="*/ 360044 w 270"/>
                  <a:gd name="T15" fmla="*/ 1223 h 64"/>
                  <a:gd name="T16" fmla="*/ 345393 w 270"/>
                  <a:gd name="T17" fmla="*/ 0 h 64"/>
                  <a:gd name="T18" fmla="*/ 343413 w 270"/>
                  <a:gd name="T19" fmla="*/ 8440 h 64"/>
                  <a:gd name="T20" fmla="*/ 326781 w 270"/>
                  <a:gd name="T21" fmla="*/ 1223 h 64"/>
                  <a:gd name="T22" fmla="*/ 313847 w 270"/>
                  <a:gd name="T23" fmla="*/ 0 h 64"/>
                  <a:gd name="T24" fmla="*/ 312176 w 270"/>
                  <a:gd name="T25" fmla="*/ 8440 h 64"/>
                  <a:gd name="T26" fmla="*/ 295544 w 270"/>
                  <a:gd name="T27" fmla="*/ 1223 h 64"/>
                  <a:gd name="T28" fmla="*/ 280584 w 270"/>
                  <a:gd name="T29" fmla="*/ 0 h 64"/>
                  <a:gd name="T30" fmla="*/ 278913 w 270"/>
                  <a:gd name="T31" fmla="*/ 8440 h 64"/>
                  <a:gd name="T32" fmla="*/ 262281 w 270"/>
                  <a:gd name="T33" fmla="*/ 1223 h 64"/>
                  <a:gd name="T34" fmla="*/ 249341 w 270"/>
                  <a:gd name="T35" fmla="*/ 0 h 64"/>
                  <a:gd name="T36" fmla="*/ 247367 w 270"/>
                  <a:gd name="T37" fmla="*/ 8440 h 64"/>
                  <a:gd name="T38" fmla="*/ 230736 w 270"/>
                  <a:gd name="T39" fmla="*/ 1223 h 64"/>
                  <a:gd name="T40" fmla="*/ 216078 w 270"/>
                  <a:gd name="T41" fmla="*/ 0 h 64"/>
                  <a:gd name="T42" fmla="*/ 214104 w 270"/>
                  <a:gd name="T43" fmla="*/ 8440 h 64"/>
                  <a:gd name="T44" fmla="*/ 197473 w 270"/>
                  <a:gd name="T45" fmla="*/ 1223 h 64"/>
                  <a:gd name="T46" fmla="*/ 179163 w 270"/>
                  <a:gd name="T47" fmla="*/ 0 h 64"/>
                  <a:gd name="T48" fmla="*/ 177190 w 270"/>
                  <a:gd name="T49" fmla="*/ 8440 h 64"/>
                  <a:gd name="T50" fmla="*/ 160598 w 270"/>
                  <a:gd name="T51" fmla="*/ 1223 h 64"/>
                  <a:gd name="T52" fmla="*/ 145946 w 270"/>
                  <a:gd name="T53" fmla="*/ 0 h 64"/>
                  <a:gd name="T54" fmla="*/ 143967 w 270"/>
                  <a:gd name="T55" fmla="*/ 8440 h 64"/>
                  <a:gd name="T56" fmla="*/ 123684 w 270"/>
                  <a:gd name="T57" fmla="*/ 1223 h 64"/>
                  <a:gd name="T58" fmla="*/ 109025 w 270"/>
                  <a:gd name="T59" fmla="*/ 0 h 64"/>
                  <a:gd name="T60" fmla="*/ 107052 w 270"/>
                  <a:gd name="T61" fmla="*/ 8440 h 64"/>
                  <a:gd name="T62" fmla="*/ 86769 w 270"/>
                  <a:gd name="T63" fmla="*/ 1223 h 64"/>
                  <a:gd name="T64" fmla="*/ 55480 w 270"/>
                  <a:gd name="T65" fmla="*/ 0 h 64"/>
                  <a:gd name="T66" fmla="*/ 53546 w 270"/>
                  <a:gd name="T67" fmla="*/ 13395 h 64"/>
                  <a:gd name="T68" fmla="*/ 25914 w 270"/>
                  <a:gd name="T69" fmla="*/ 6172 h 64"/>
                  <a:gd name="T70" fmla="*/ 3651 w 270"/>
                  <a:gd name="T71" fmla="*/ 4955 h 64"/>
                  <a:gd name="T72" fmla="*/ 0 w 270"/>
                  <a:gd name="T73" fmla="*/ 77898 h 6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0" h="64">
                    <a:moveTo>
                      <a:pt x="270" y="3"/>
                    </a:moveTo>
                    <a:lnTo>
                      <a:pt x="268" y="5"/>
                    </a:lnTo>
                    <a:lnTo>
                      <a:pt x="241" y="5"/>
                    </a:lnTo>
                    <a:lnTo>
                      <a:pt x="241" y="1"/>
                    </a:lnTo>
                    <a:lnTo>
                      <a:pt x="240" y="0"/>
                    </a:lnTo>
                    <a:lnTo>
                      <a:pt x="228" y="0"/>
                    </a:lnTo>
                    <a:lnTo>
                      <a:pt x="227" y="1"/>
                    </a:lnTo>
                    <a:lnTo>
                      <a:pt x="227" y="7"/>
                    </a:lnTo>
                    <a:lnTo>
                      <a:pt x="214" y="7"/>
                    </a:lnTo>
                    <a:lnTo>
                      <a:pt x="214" y="1"/>
                    </a:lnTo>
                    <a:lnTo>
                      <a:pt x="213" y="0"/>
                    </a:lnTo>
                    <a:lnTo>
                      <a:pt x="206" y="0"/>
                    </a:lnTo>
                    <a:lnTo>
                      <a:pt x="205" y="1"/>
                    </a:lnTo>
                    <a:lnTo>
                      <a:pt x="205" y="7"/>
                    </a:lnTo>
                    <a:lnTo>
                      <a:pt x="195" y="7"/>
                    </a:lnTo>
                    <a:lnTo>
                      <a:pt x="195" y="1"/>
                    </a:lnTo>
                    <a:lnTo>
                      <a:pt x="194" y="0"/>
                    </a:lnTo>
                    <a:lnTo>
                      <a:pt x="187" y="0"/>
                    </a:lnTo>
                    <a:lnTo>
                      <a:pt x="186" y="1"/>
                    </a:lnTo>
                    <a:lnTo>
                      <a:pt x="186" y="7"/>
                    </a:lnTo>
                    <a:lnTo>
                      <a:pt x="177" y="7"/>
                    </a:lnTo>
                    <a:lnTo>
                      <a:pt x="177" y="1"/>
                    </a:lnTo>
                    <a:lnTo>
                      <a:pt x="176" y="0"/>
                    </a:lnTo>
                    <a:lnTo>
                      <a:pt x="170" y="0"/>
                    </a:lnTo>
                    <a:lnTo>
                      <a:pt x="169" y="1"/>
                    </a:lnTo>
                    <a:lnTo>
                      <a:pt x="169" y="7"/>
                    </a:lnTo>
                    <a:lnTo>
                      <a:pt x="160" y="7"/>
                    </a:lnTo>
                    <a:lnTo>
                      <a:pt x="160" y="1"/>
                    </a:lnTo>
                    <a:lnTo>
                      <a:pt x="159" y="0"/>
                    </a:lnTo>
                    <a:lnTo>
                      <a:pt x="152" y="0"/>
                    </a:lnTo>
                    <a:lnTo>
                      <a:pt x="151" y="1"/>
                    </a:lnTo>
                    <a:lnTo>
                      <a:pt x="151" y="7"/>
                    </a:lnTo>
                    <a:lnTo>
                      <a:pt x="142" y="7"/>
                    </a:lnTo>
                    <a:lnTo>
                      <a:pt x="142" y="1"/>
                    </a:lnTo>
                    <a:lnTo>
                      <a:pt x="141" y="0"/>
                    </a:lnTo>
                    <a:lnTo>
                      <a:pt x="135" y="0"/>
                    </a:lnTo>
                    <a:lnTo>
                      <a:pt x="134" y="1"/>
                    </a:lnTo>
                    <a:lnTo>
                      <a:pt x="134" y="7"/>
                    </a:lnTo>
                    <a:lnTo>
                      <a:pt x="125" y="7"/>
                    </a:lnTo>
                    <a:lnTo>
                      <a:pt x="125" y="1"/>
                    </a:lnTo>
                    <a:lnTo>
                      <a:pt x="124" y="0"/>
                    </a:lnTo>
                    <a:lnTo>
                      <a:pt x="117" y="0"/>
                    </a:lnTo>
                    <a:lnTo>
                      <a:pt x="116" y="1"/>
                    </a:lnTo>
                    <a:lnTo>
                      <a:pt x="116" y="7"/>
                    </a:lnTo>
                    <a:lnTo>
                      <a:pt x="107" y="7"/>
                    </a:lnTo>
                    <a:lnTo>
                      <a:pt x="107" y="1"/>
                    </a:lnTo>
                    <a:lnTo>
                      <a:pt x="106" y="0"/>
                    </a:lnTo>
                    <a:lnTo>
                      <a:pt x="97" y="0"/>
                    </a:lnTo>
                    <a:lnTo>
                      <a:pt x="96" y="1"/>
                    </a:lnTo>
                    <a:lnTo>
                      <a:pt x="96" y="7"/>
                    </a:lnTo>
                    <a:lnTo>
                      <a:pt x="87" y="7"/>
                    </a:lnTo>
                    <a:lnTo>
                      <a:pt x="87" y="1"/>
                    </a:lnTo>
                    <a:lnTo>
                      <a:pt x="86" y="0"/>
                    </a:lnTo>
                    <a:lnTo>
                      <a:pt x="79" y="0"/>
                    </a:lnTo>
                    <a:lnTo>
                      <a:pt x="78" y="1"/>
                    </a:lnTo>
                    <a:lnTo>
                      <a:pt x="78" y="7"/>
                    </a:lnTo>
                    <a:lnTo>
                      <a:pt x="67" y="7"/>
                    </a:lnTo>
                    <a:lnTo>
                      <a:pt x="67" y="1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8" y="1"/>
                    </a:lnTo>
                    <a:lnTo>
                      <a:pt x="58" y="7"/>
                    </a:lnTo>
                    <a:lnTo>
                      <a:pt x="47" y="7"/>
                    </a:lnTo>
                    <a:lnTo>
                      <a:pt x="47" y="1"/>
                    </a:lnTo>
                    <a:lnTo>
                      <a:pt x="46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1"/>
                    </a:lnTo>
                    <a:lnTo>
                      <a:pt x="14" y="11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4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56" name="Freeform 61"/>
              <p:cNvSpPr>
                <a:spLocks/>
              </p:cNvSpPr>
              <p:nvPr/>
            </p:nvSpPr>
            <p:spPr bwMode="auto">
              <a:xfrm>
                <a:off x="4020" y="3084"/>
                <a:ext cx="72" cy="132"/>
              </a:xfrm>
              <a:custGeom>
                <a:avLst/>
                <a:gdLst>
                  <a:gd name="T0" fmla="*/ 15552 w 12"/>
                  <a:gd name="T1" fmla="*/ 2078 h 23"/>
                  <a:gd name="T2" fmla="*/ 10368 w 12"/>
                  <a:gd name="T3" fmla="*/ 0 h 23"/>
                  <a:gd name="T4" fmla="*/ 0 w 12"/>
                  <a:gd name="T5" fmla="*/ 0 h 23"/>
                  <a:gd name="T6" fmla="*/ 1296 w 12"/>
                  <a:gd name="T7" fmla="*/ 24965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3">
                    <a:moveTo>
                      <a:pt x="12" y="2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1" y="23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57" name="Line 62"/>
              <p:cNvSpPr>
                <a:spLocks noChangeShapeType="1"/>
              </p:cNvSpPr>
              <p:nvPr/>
            </p:nvSpPr>
            <p:spPr bwMode="auto">
              <a:xfrm>
                <a:off x="4062" y="2868"/>
                <a:ext cx="0" cy="20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58" name="Freeform 63"/>
              <p:cNvSpPr>
                <a:spLocks/>
              </p:cNvSpPr>
              <p:nvPr/>
            </p:nvSpPr>
            <p:spPr bwMode="auto">
              <a:xfrm>
                <a:off x="3894" y="3084"/>
                <a:ext cx="54" cy="132"/>
              </a:xfrm>
              <a:custGeom>
                <a:avLst/>
                <a:gdLst>
                  <a:gd name="T0" fmla="*/ 1296 w 9"/>
                  <a:gd name="T1" fmla="*/ 24965 h 23"/>
                  <a:gd name="T2" fmla="*/ 0 w 9"/>
                  <a:gd name="T3" fmla="*/ 0 h 23"/>
                  <a:gd name="T4" fmla="*/ 11664 w 9"/>
                  <a:gd name="T5" fmla="*/ 0 h 23"/>
                  <a:gd name="T6" fmla="*/ 10368 w 9"/>
                  <a:gd name="T7" fmla="*/ 24965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3">
                    <a:moveTo>
                      <a:pt x="1" y="23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8" y="23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59" name="Freeform 64"/>
              <p:cNvSpPr>
                <a:spLocks/>
              </p:cNvSpPr>
              <p:nvPr/>
            </p:nvSpPr>
            <p:spPr bwMode="auto">
              <a:xfrm>
                <a:off x="3720" y="3072"/>
                <a:ext cx="78" cy="144"/>
              </a:xfrm>
              <a:custGeom>
                <a:avLst/>
                <a:gdLst>
                  <a:gd name="T0" fmla="*/ 19773 w 12"/>
                  <a:gd name="T1" fmla="*/ 31104 h 24"/>
                  <a:gd name="T2" fmla="*/ 21424 w 12"/>
                  <a:gd name="T3" fmla="*/ 0 h 24"/>
                  <a:gd name="T4" fmla="*/ 0 w 12"/>
                  <a:gd name="T5" fmla="*/ 0 h 24"/>
                  <a:gd name="T6" fmla="*/ 0 w 12"/>
                  <a:gd name="T7" fmla="*/ 7776 h 24"/>
                  <a:gd name="T8" fmla="*/ 5493 w 12"/>
                  <a:gd name="T9" fmla="*/ 10368 h 24"/>
                  <a:gd name="T10" fmla="*/ 7144 w 12"/>
                  <a:gd name="T11" fmla="*/ 12960 h 24"/>
                  <a:gd name="T12" fmla="*/ 9087 w 12"/>
                  <a:gd name="T13" fmla="*/ 29808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4">
                    <a:moveTo>
                      <a:pt x="11" y="24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5" y="23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60" name="Freeform 65"/>
              <p:cNvSpPr>
                <a:spLocks/>
              </p:cNvSpPr>
              <p:nvPr/>
            </p:nvSpPr>
            <p:spPr bwMode="auto">
              <a:xfrm>
                <a:off x="3588" y="3072"/>
                <a:ext cx="72" cy="138"/>
              </a:xfrm>
              <a:custGeom>
                <a:avLst/>
                <a:gdLst>
                  <a:gd name="T0" fmla="*/ 4096 w 9"/>
                  <a:gd name="T1" fmla="*/ 29808 h 23"/>
                  <a:gd name="T2" fmla="*/ 0 w 9"/>
                  <a:gd name="T3" fmla="*/ 0 h 23"/>
                  <a:gd name="T4" fmla="*/ 36864 w 9"/>
                  <a:gd name="T5" fmla="*/ 0 h 23"/>
                  <a:gd name="T6" fmla="*/ 36864 w 9"/>
                  <a:gd name="T7" fmla="*/ 7776 h 23"/>
                  <a:gd name="T8" fmla="*/ 32768 w 9"/>
                  <a:gd name="T9" fmla="*/ 9072 h 23"/>
                  <a:gd name="T10" fmla="*/ 28672 w 9"/>
                  <a:gd name="T11" fmla="*/ 29808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3">
                    <a:moveTo>
                      <a:pt x="1" y="23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23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61" name="Freeform 66"/>
              <p:cNvSpPr>
                <a:spLocks/>
              </p:cNvSpPr>
              <p:nvPr/>
            </p:nvSpPr>
            <p:spPr bwMode="auto">
              <a:xfrm>
                <a:off x="3480" y="3072"/>
                <a:ext cx="48" cy="144"/>
              </a:xfrm>
              <a:custGeom>
                <a:avLst/>
                <a:gdLst>
                  <a:gd name="T0" fmla="*/ 1296 w 8"/>
                  <a:gd name="T1" fmla="*/ 31104 h 24"/>
                  <a:gd name="T2" fmla="*/ 0 w 8"/>
                  <a:gd name="T3" fmla="*/ 0 h 24"/>
                  <a:gd name="T4" fmla="*/ 10368 w 8"/>
                  <a:gd name="T5" fmla="*/ 0 h 24"/>
                  <a:gd name="T6" fmla="*/ 9072 w 8"/>
                  <a:gd name="T7" fmla="*/ 3110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4">
                    <a:moveTo>
                      <a:pt x="1" y="2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7" y="24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62" name="Freeform 67"/>
              <p:cNvSpPr>
                <a:spLocks/>
              </p:cNvSpPr>
              <p:nvPr/>
            </p:nvSpPr>
            <p:spPr bwMode="auto">
              <a:xfrm>
                <a:off x="3366" y="3072"/>
                <a:ext cx="48" cy="144"/>
              </a:xfrm>
              <a:custGeom>
                <a:avLst/>
                <a:gdLst>
                  <a:gd name="T0" fmla="*/ 1296 w 8"/>
                  <a:gd name="T1" fmla="*/ 31104 h 24"/>
                  <a:gd name="T2" fmla="*/ 0 w 8"/>
                  <a:gd name="T3" fmla="*/ 0 h 24"/>
                  <a:gd name="T4" fmla="*/ 10368 w 8"/>
                  <a:gd name="T5" fmla="*/ 0 h 24"/>
                  <a:gd name="T6" fmla="*/ 9072 w 8"/>
                  <a:gd name="T7" fmla="*/ 3110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4">
                    <a:moveTo>
                      <a:pt x="1" y="2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7" y="24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63" name="Freeform 68"/>
              <p:cNvSpPr>
                <a:spLocks/>
              </p:cNvSpPr>
              <p:nvPr/>
            </p:nvSpPr>
            <p:spPr bwMode="auto">
              <a:xfrm>
                <a:off x="3252" y="3072"/>
                <a:ext cx="48" cy="144"/>
              </a:xfrm>
              <a:custGeom>
                <a:avLst/>
                <a:gdLst>
                  <a:gd name="T0" fmla="*/ 1296 w 8"/>
                  <a:gd name="T1" fmla="*/ 31104 h 24"/>
                  <a:gd name="T2" fmla="*/ 0 w 8"/>
                  <a:gd name="T3" fmla="*/ 0 h 24"/>
                  <a:gd name="T4" fmla="*/ 10368 w 8"/>
                  <a:gd name="T5" fmla="*/ 0 h 24"/>
                  <a:gd name="T6" fmla="*/ 9072 w 8"/>
                  <a:gd name="T7" fmla="*/ 3110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4">
                    <a:moveTo>
                      <a:pt x="1" y="2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7" y="24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64" name="Freeform 69"/>
              <p:cNvSpPr>
                <a:spLocks/>
              </p:cNvSpPr>
              <p:nvPr/>
            </p:nvSpPr>
            <p:spPr bwMode="auto">
              <a:xfrm>
                <a:off x="3132" y="3072"/>
                <a:ext cx="54" cy="144"/>
              </a:xfrm>
              <a:custGeom>
                <a:avLst/>
                <a:gdLst>
                  <a:gd name="T0" fmla="*/ 2140 w 8"/>
                  <a:gd name="T1" fmla="*/ 31104 h 24"/>
                  <a:gd name="T2" fmla="*/ 0 w 8"/>
                  <a:gd name="T3" fmla="*/ 0 h 24"/>
                  <a:gd name="T4" fmla="*/ 16632 w 8"/>
                  <a:gd name="T5" fmla="*/ 0 h 24"/>
                  <a:gd name="T6" fmla="*/ 14445 w 8"/>
                  <a:gd name="T7" fmla="*/ 3110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4">
                    <a:moveTo>
                      <a:pt x="1" y="2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7" y="24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65" name="Freeform 70"/>
              <p:cNvSpPr>
                <a:spLocks/>
              </p:cNvSpPr>
              <p:nvPr/>
            </p:nvSpPr>
            <p:spPr bwMode="auto">
              <a:xfrm>
                <a:off x="3024" y="3072"/>
                <a:ext cx="48" cy="144"/>
              </a:xfrm>
              <a:custGeom>
                <a:avLst/>
                <a:gdLst>
                  <a:gd name="T0" fmla="*/ 1296 w 8"/>
                  <a:gd name="T1" fmla="*/ 31104 h 24"/>
                  <a:gd name="T2" fmla="*/ 0 w 8"/>
                  <a:gd name="T3" fmla="*/ 0 h 24"/>
                  <a:gd name="T4" fmla="*/ 10368 w 8"/>
                  <a:gd name="T5" fmla="*/ 0 h 24"/>
                  <a:gd name="T6" fmla="*/ 9072 w 8"/>
                  <a:gd name="T7" fmla="*/ 3110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4">
                    <a:moveTo>
                      <a:pt x="1" y="2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7" y="24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66" name="Freeform 71"/>
              <p:cNvSpPr>
                <a:spLocks/>
              </p:cNvSpPr>
              <p:nvPr/>
            </p:nvSpPr>
            <p:spPr bwMode="auto">
              <a:xfrm>
                <a:off x="2892" y="3072"/>
                <a:ext cx="48" cy="144"/>
              </a:xfrm>
              <a:custGeom>
                <a:avLst/>
                <a:gdLst>
                  <a:gd name="T0" fmla="*/ 1296 w 8"/>
                  <a:gd name="T1" fmla="*/ 31104 h 24"/>
                  <a:gd name="T2" fmla="*/ 0 w 8"/>
                  <a:gd name="T3" fmla="*/ 0 h 24"/>
                  <a:gd name="T4" fmla="*/ 10368 w 8"/>
                  <a:gd name="T5" fmla="*/ 0 h 24"/>
                  <a:gd name="T6" fmla="*/ 9072 w 8"/>
                  <a:gd name="T7" fmla="*/ 3110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4">
                    <a:moveTo>
                      <a:pt x="1" y="2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7" y="24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67" name="Freeform 72"/>
              <p:cNvSpPr>
                <a:spLocks/>
              </p:cNvSpPr>
              <p:nvPr/>
            </p:nvSpPr>
            <p:spPr bwMode="auto">
              <a:xfrm>
                <a:off x="2754" y="3072"/>
                <a:ext cx="72" cy="144"/>
              </a:xfrm>
              <a:custGeom>
                <a:avLst/>
                <a:gdLst>
                  <a:gd name="T0" fmla="*/ 18209 w 11"/>
                  <a:gd name="T1" fmla="*/ 31104 h 24"/>
                  <a:gd name="T2" fmla="*/ 20180 w 11"/>
                  <a:gd name="T3" fmla="*/ 0 h 24"/>
                  <a:gd name="T4" fmla="*/ 0 w 11"/>
                  <a:gd name="T5" fmla="*/ 0 h 24"/>
                  <a:gd name="T6" fmla="*/ 1970 w 11"/>
                  <a:gd name="T7" fmla="*/ 9072 h 24"/>
                  <a:gd name="T8" fmla="*/ 3639 w 11"/>
                  <a:gd name="T9" fmla="*/ 10368 h 24"/>
                  <a:gd name="T10" fmla="*/ 5609 w 11"/>
                  <a:gd name="T11" fmla="*/ 12960 h 24"/>
                  <a:gd name="T12" fmla="*/ 7285 w 11"/>
                  <a:gd name="T13" fmla="*/ 3110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4">
                    <a:moveTo>
                      <a:pt x="10" y="24"/>
                    </a:moveTo>
                    <a:lnTo>
                      <a:pt x="11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4" y="24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68" name="Freeform 73"/>
              <p:cNvSpPr>
                <a:spLocks/>
              </p:cNvSpPr>
              <p:nvPr/>
            </p:nvSpPr>
            <p:spPr bwMode="auto">
              <a:xfrm>
                <a:off x="2622" y="3072"/>
                <a:ext cx="72" cy="138"/>
              </a:xfrm>
              <a:custGeom>
                <a:avLst/>
                <a:gdLst>
                  <a:gd name="T0" fmla="*/ 18209 w 11"/>
                  <a:gd name="T1" fmla="*/ 26255 h 24"/>
                  <a:gd name="T2" fmla="*/ 20180 w 11"/>
                  <a:gd name="T3" fmla="*/ 0 h 24"/>
                  <a:gd name="T4" fmla="*/ 0 w 11"/>
                  <a:gd name="T5" fmla="*/ 0 h 24"/>
                  <a:gd name="T6" fmla="*/ 1970 w 11"/>
                  <a:gd name="T7" fmla="*/ 7607 h 24"/>
                  <a:gd name="T8" fmla="*/ 3639 w 11"/>
                  <a:gd name="T9" fmla="*/ 8763 h 24"/>
                  <a:gd name="T10" fmla="*/ 5609 w 11"/>
                  <a:gd name="T11" fmla="*/ 11046 h 24"/>
                  <a:gd name="T12" fmla="*/ 7285 w 11"/>
                  <a:gd name="T13" fmla="*/ 26255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4">
                    <a:moveTo>
                      <a:pt x="10" y="24"/>
                    </a:moveTo>
                    <a:lnTo>
                      <a:pt x="11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4" y="24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69" name="Freeform 74"/>
              <p:cNvSpPr>
                <a:spLocks/>
              </p:cNvSpPr>
              <p:nvPr/>
            </p:nvSpPr>
            <p:spPr bwMode="auto">
              <a:xfrm>
                <a:off x="2412" y="3060"/>
                <a:ext cx="90" cy="156"/>
              </a:xfrm>
              <a:custGeom>
                <a:avLst/>
                <a:gdLst>
                  <a:gd name="T0" fmla="*/ 1614 w 14"/>
                  <a:gd name="T1" fmla="*/ 30079 h 27"/>
                  <a:gd name="T2" fmla="*/ 0 w 14"/>
                  <a:gd name="T3" fmla="*/ 0 h 27"/>
                  <a:gd name="T4" fmla="*/ 23927 w 14"/>
                  <a:gd name="T5" fmla="*/ 0 h 27"/>
                  <a:gd name="T6" fmla="*/ 23927 w 14"/>
                  <a:gd name="T7" fmla="*/ 6743 h 27"/>
                  <a:gd name="T8" fmla="*/ 22314 w 14"/>
                  <a:gd name="T9" fmla="*/ 7713 h 27"/>
                  <a:gd name="T10" fmla="*/ 15416 w 14"/>
                  <a:gd name="T11" fmla="*/ 7713 h 27"/>
                  <a:gd name="T12" fmla="*/ 13558 w 14"/>
                  <a:gd name="T13" fmla="*/ 10013 h 27"/>
                  <a:gd name="T14" fmla="*/ 11944 w 14"/>
                  <a:gd name="T15" fmla="*/ 28941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27">
                    <a:moveTo>
                      <a:pt x="1" y="2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7" y="26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70" name="Freeform 75"/>
              <p:cNvSpPr>
                <a:spLocks/>
              </p:cNvSpPr>
              <p:nvPr/>
            </p:nvSpPr>
            <p:spPr bwMode="auto">
              <a:xfrm>
                <a:off x="2202" y="2970"/>
                <a:ext cx="72" cy="246"/>
              </a:xfrm>
              <a:custGeom>
                <a:avLst/>
                <a:gdLst>
                  <a:gd name="T0" fmla="*/ 0 w 11"/>
                  <a:gd name="T1" fmla="*/ 53136 h 41"/>
                  <a:gd name="T2" fmla="*/ 1970 w 11"/>
                  <a:gd name="T3" fmla="*/ 3888 h 41"/>
                  <a:gd name="T4" fmla="*/ 3639 w 11"/>
                  <a:gd name="T5" fmla="*/ 1296 h 41"/>
                  <a:gd name="T6" fmla="*/ 7285 w 11"/>
                  <a:gd name="T7" fmla="*/ 0 h 41"/>
                  <a:gd name="T8" fmla="*/ 12895 w 11"/>
                  <a:gd name="T9" fmla="*/ 0 h 41"/>
                  <a:gd name="T10" fmla="*/ 16540 w 11"/>
                  <a:gd name="T11" fmla="*/ 1296 h 41"/>
                  <a:gd name="T12" fmla="*/ 18209 w 11"/>
                  <a:gd name="T13" fmla="*/ 3888 h 41"/>
                  <a:gd name="T14" fmla="*/ 20180 w 11"/>
                  <a:gd name="T15" fmla="*/ 53136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0" y="41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11" y="41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71" name="Freeform 76"/>
              <p:cNvSpPr>
                <a:spLocks/>
              </p:cNvSpPr>
              <p:nvPr/>
            </p:nvSpPr>
            <p:spPr bwMode="auto">
              <a:xfrm>
                <a:off x="1728" y="3102"/>
                <a:ext cx="288" cy="114"/>
              </a:xfrm>
              <a:custGeom>
                <a:avLst/>
                <a:gdLst>
                  <a:gd name="T0" fmla="*/ 0 w 45"/>
                  <a:gd name="T1" fmla="*/ 24624 h 19"/>
                  <a:gd name="T2" fmla="*/ 1555 w 45"/>
                  <a:gd name="T3" fmla="*/ 3888 h 19"/>
                  <a:gd name="T4" fmla="*/ 3398 w 45"/>
                  <a:gd name="T5" fmla="*/ 1296 h 19"/>
                  <a:gd name="T6" fmla="*/ 6797 w 45"/>
                  <a:gd name="T7" fmla="*/ 0 h 19"/>
                  <a:gd name="T8" fmla="*/ 68691 w 45"/>
                  <a:gd name="T9" fmla="*/ 0 h 19"/>
                  <a:gd name="T10" fmla="*/ 72090 w 45"/>
                  <a:gd name="T11" fmla="*/ 1296 h 19"/>
                  <a:gd name="T12" fmla="*/ 73933 w 45"/>
                  <a:gd name="T13" fmla="*/ 3888 h 19"/>
                  <a:gd name="T14" fmla="*/ 75488 w 45"/>
                  <a:gd name="T15" fmla="*/ 24624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0" y="19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44" y="3"/>
                    </a:lnTo>
                    <a:lnTo>
                      <a:pt x="45" y="19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72" name="Freeform 77"/>
              <p:cNvSpPr>
                <a:spLocks/>
              </p:cNvSpPr>
              <p:nvPr/>
            </p:nvSpPr>
            <p:spPr bwMode="auto">
              <a:xfrm>
                <a:off x="2928" y="2688"/>
                <a:ext cx="108" cy="102"/>
              </a:xfrm>
              <a:custGeom>
                <a:avLst/>
                <a:gdLst>
                  <a:gd name="T0" fmla="*/ 0 w 17"/>
                  <a:gd name="T1" fmla="*/ 0 h 17"/>
                  <a:gd name="T2" fmla="*/ 1531 w 17"/>
                  <a:gd name="T3" fmla="*/ 19440 h 17"/>
                  <a:gd name="T4" fmla="*/ 3348 w 17"/>
                  <a:gd name="T5" fmla="*/ 20736 h 17"/>
                  <a:gd name="T6" fmla="*/ 6416 w 17"/>
                  <a:gd name="T7" fmla="*/ 22032 h 17"/>
                  <a:gd name="T8" fmla="*/ 21270 w 17"/>
                  <a:gd name="T9" fmla="*/ 22032 h 17"/>
                  <a:gd name="T10" fmla="*/ 24376 w 17"/>
                  <a:gd name="T11" fmla="*/ 20736 h 17"/>
                  <a:gd name="T12" fmla="*/ 26155 w 17"/>
                  <a:gd name="T13" fmla="*/ 18144 h 17"/>
                  <a:gd name="T14" fmla="*/ 27686 w 17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1" y="15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13" y="17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73" name="Freeform 78"/>
              <p:cNvSpPr>
                <a:spLocks/>
              </p:cNvSpPr>
              <p:nvPr/>
            </p:nvSpPr>
            <p:spPr bwMode="auto">
              <a:xfrm>
                <a:off x="2676" y="2688"/>
                <a:ext cx="210" cy="120"/>
              </a:xfrm>
              <a:custGeom>
                <a:avLst/>
                <a:gdLst>
                  <a:gd name="T0" fmla="*/ 65303 w 31"/>
                  <a:gd name="T1" fmla="*/ 0 h 20"/>
                  <a:gd name="T2" fmla="*/ 63102 w 31"/>
                  <a:gd name="T3" fmla="*/ 18144 h 20"/>
                  <a:gd name="T4" fmla="*/ 60941 w 31"/>
                  <a:gd name="T5" fmla="*/ 20736 h 20"/>
                  <a:gd name="T6" fmla="*/ 56903 w 31"/>
                  <a:gd name="T7" fmla="*/ 22032 h 20"/>
                  <a:gd name="T8" fmla="*/ 48503 w 31"/>
                  <a:gd name="T9" fmla="*/ 22032 h 20"/>
                  <a:gd name="T10" fmla="*/ 44147 w 31"/>
                  <a:gd name="T11" fmla="*/ 23328 h 20"/>
                  <a:gd name="T12" fmla="*/ 40110 w 31"/>
                  <a:gd name="T13" fmla="*/ 24624 h 20"/>
                  <a:gd name="T14" fmla="*/ 37902 w 31"/>
                  <a:gd name="T15" fmla="*/ 25920 h 20"/>
                  <a:gd name="T16" fmla="*/ 31710 w 31"/>
                  <a:gd name="T17" fmla="*/ 25920 h 20"/>
                  <a:gd name="T18" fmla="*/ 29556 w 31"/>
                  <a:gd name="T19" fmla="*/ 24624 h 20"/>
                  <a:gd name="T20" fmla="*/ 25193 w 31"/>
                  <a:gd name="T21" fmla="*/ 23328 h 20"/>
                  <a:gd name="T22" fmla="*/ 18954 w 31"/>
                  <a:gd name="T23" fmla="*/ 22032 h 20"/>
                  <a:gd name="T24" fmla="*/ 8400 w 31"/>
                  <a:gd name="T25" fmla="*/ 22032 h 20"/>
                  <a:gd name="T26" fmla="*/ 4363 w 31"/>
                  <a:gd name="T27" fmla="*/ 20736 h 20"/>
                  <a:gd name="T28" fmla="*/ 2154 w 31"/>
                  <a:gd name="T29" fmla="*/ 18144 h 20"/>
                  <a:gd name="T30" fmla="*/ 0 w 31"/>
                  <a:gd name="T31" fmla="*/ 0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" h="20">
                    <a:moveTo>
                      <a:pt x="31" y="0"/>
                    </a:moveTo>
                    <a:lnTo>
                      <a:pt x="30" y="14"/>
                    </a:lnTo>
                    <a:lnTo>
                      <a:pt x="29" y="16"/>
                    </a:lnTo>
                    <a:lnTo>
                      <a:pt x="27" y="17"/>
                    </a:lnTo>
                    <a:lnTo>
                      <a:pt x="23" y="17"/>
                    </a:lnTo>
                    <a:lnTo>
                      <a:pt x="21" y="18"/>
                    </a:lnTo>
                    <a:lnTo>
                      <a:pt x="19" y="19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9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74" name="Freeform 79"/>
              <p:cNvSpPr>
                <a:spLocks/>
              </p:cNvSpPr>
              <p:nvPr/>
            </p:nvSpPr>
            <p:spPr bwMode="auto">
              <a:xfrm>
                <a:off x="2328" y="2688"/>
                <a:ext cx="276" cy="144"/>
              </a:xfrm>
              <a:custGeom>
                <a:avLst/>
                <a:gdLst>
                  <a:gd name="T0" fmla="*/ 78338 w 42"/>
                  <a:gd name="T1" fmla="*/ 0 h 24"/>
                  <a:gd name="T2" fmla="*/ 76347 w 42"/>
                  <a:gd name="T3" fmla="*/ 18144 h 24"/>
                  <a:gd name="T4" fmla="*/ 74619 w 42"/>
                  <a:gd name="T5" fmla="*/ 20736 h 24"/>
                  <a:gd name="T6" fmla="*/ 70952 w 42"/>
                  <a:gd name="T7" fmla="*/ 22032 h 24"/>
                  <a:gd name="T8" fmla="*/ 52210 w 42"/>
                  <a:gd name="T9" fmla="*/ 22032 h 24"/>
                  <a:gd name="T10" fmla="*/ 44824 w 42"/>
                  <a:gd name="T11" fmla="*/ 24624 h 24"/>
                  <a:gd name="T12" fmla="*/ 39166 w 42"/>
                  <a:gd name="T13" fmla="*/ 28512 h 24"/>
                  <a:gd name="T14" fmla="*/ 35453 w 42"/>
                  <a:gd name="T15" fmla="*/ 31104 h 24"/>
                  <a:gd name="T16" fmla="*/ 31786 w 42"/>
                  <a:gd name="T17" fmla="*/ 31104 h 24"/>
                  <a:gd name="T18" fmla="*/ 26128 w 42"/>
                  <a:gd name="T19" fmla="*/ 28512 h 24"/>
                  <a:gd name="T20" fmla="*/ 20424 w 42"/>
                  <a:gd name="T21" fmla="*/ 27216 h 24"/>
                  <a:gd name="T22" fmla="*/ 7386 w 42"/>
                  <a:gd name="T23" fmla="*/ 27216 h 24"/>
                  <a:gd name="T24" fmla="*/ 3673 w 42"/>
                  <a:gd name="T25" fmla="*/ 25920 h 24"/>
                  <a:gd name="T26" fmla="*/ 1985 w 42"/>
                  <a:gd name="T27" fmla="*/ 23328 h 24"/>
                  <a:gd name="T28" fmla="*/ 0 w 42"/>
                  <a:gd name="T29" fmla="*/ 0 h 24"/>
                  <a:gd name="T30" fmla="*/ 78338 w 42"/>
                  <a:gd name="T31" fmla="*/ 0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" h="24">
                    <a:moveTo>
                      <a:pt x="42" y="0"/>
                    </a:moveTo>
                    <a:lnTo>
                      <a:pt x="41" y="14"/>
                    </a:lnTo>
                    <a:lnTo>
                      <a:pt x="40" y="16"/>
                    </a:lnTo>
                    <a:lnTo>
                      <a:pt x="38" y="17"/>
                    </a:lnTo>
                    <a:lnTo>
                      <a:pt x="28" y="17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19" y="24"/>
                    </a:lnTo>
                    <a:lnTo>
                      <a:pt x="17" y="24"/>
                    </a:lnTo>
                    <a:lnTo>
                      <a:pt x="14" y="22"/>
                    </a:lnTo>
                    <a:lnTo>
                      <a:pt x="11" y="21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1" y="18"/>
                    </a:lnTo>
                    <a:lnTo>
                      <a:pt x="0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75" name="Freeform 80"/>
              <p:cNvSpPr>
                <a:spLocks/>
              </p:cNvSpPr>
              <p:nvPr/>
            </p:nvSpPr>
            <p:spPr bwMode="auto">
              <a:xfrm>
                <a:off x="2178" y="2688"/>
                <a:ext cx="114" cy="234"/>
              </a:xfrm>
              <a:custGeom>
                <a:avLst/>
                <a:gdLst>
                  <a:gd name="T0" fmla="*/ 28962 w 18"/>
                  <a:gd name="T1" fmla="*/ 0 h 40"/>
                  <a:gd name="T2" fmla="*/ 27436 w 18"/>
                  <a:gd name="T3" fmla="*/ 29227 h 40"/>
                  <a:gd name="T4" fmla="*/ 25669 w 18"/>
                  <a:gd name="T5" fmla="*/ 31619 h 40"/>
                  <a:gd name="T6" fmla="*/ 24149 w 18"/>
                  <a:gd name="T7" fmla="*/ 34018 h 40"/>
                  <a:gd name="T8" fmla="*/ 24149 w 18"/>
                  <a:gd name="T9" fmla="*/ 43255 h 40"/>
                  <a:gd name="T10" fmla="*/ 22623 w 18"/>
                  <a:gd name="T11" fmla="*/ 45653 h 40"/>
                  <a:gd name="T12" fmla="*/ 19291 w 18"/>
                  <a:gd name="T13" fmla="*/ 46853 h 40"/>
                  <a:gd name="T14" fmla="*/ 11191 w 18"/>
                  <a:gd name="T15" fmla="*/ 46853 h 40"/>
                  <a:gd name="T16" fmla="*/ 8145 w 18"/>
                  <a:gd name="T17" fmla="*/ 45653 h 40"/>
                  <a:gd name="T18" fmla="*/ 6340 w 18"/>
                  <a:gd name="T19" fmla="*/ 43255 h 40"/>
                  <a:gd name="T20" fmla="*/ 6340 w 18"/>
                  <a:gd name="T21" fmla="*/ 34018 h 40"/>
                  <a:gd name="T22" fmla="*/ 4813 w 18"/>
                  <a:gd name="T23" fmla="*/ 30426 h 40"/>
                  <a:gd name="T24" fmla="*/ 1526 w 18"/>
                  <a:gd name="T25" fmla="*/ 27039 h 40"/>
                  <a:gd name="T26" fmla="*/ 0 w 18"/>
                  <a:gd name="T27" fmla="*/ 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" h="40">
                    <a:moveTo>
                      <a:pt x="18" y="0"/>
                    </a:moveTo>
                    <a:lnTo>
                      <a:pt x="17" y="25"/>
                    </a:lnTo>
                    <a:lnTo>
                      <a:pt x="16" y="27"/>
                    </a:lnTo>
                    <a:lnTo>
                      <a:pt x="15" y="29"/>
                    </a:lnTo>
                    <a:lnTo>
                      <a:pt x="15" y="37"/>
                    </a:lnTo>
                    <a:lnTo>
                      <a:pt x="14" y="39"/>
                    </a:lnTo>
                    <a:lnTo>
                      <a:pt x="12" y="40"/>
                    </a:lnTo>
                    <a:lnTo>
                      <a:pt x="7" y="40"/>
                    </a:lnTo>
                    <a:lnTo>
                      <a:pt x="5" y="39"/>
                    </a:lnTo>
                    <a:lnTo>
                      <a:pt x="4" y="37"/>
                    </a:lnTo>
                    <a:lnTo>
                      <a:pt x="4" y="29"/>
                    </a:lnTo>
                    <a:lnTo>
                      <a:pt x="3" y="26"/>
                    </a:lnTo>
                    <a:lnTo>
                      <a:pt x="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76" name="Freeform 81"/>
              <p:cNvSpPr>
                <a:spLocks/>
              </p:cNvSpPr>
              <p:nvPr/>
            </p:nvSpPr>
            <p:spPr bwMode="auto">
              <a:xfrm>
                <a:off x="1926" y="2688"/>
                <a:ext cx="210" cy="156"/>
              </a:xfrm>
              <a:custGeom>
                <a:avLst/>
                <a:gdLst>
                  <a:gd name="T0" fmla="*/ 59345 w 32"/>
                  <a:gd name="T1" fmla="*/ 1167 h 27"/>
                  <a:gd name="T2" fmla="*/ 57363 w 32"/>
                  <a:gd name="T3" fmla="*/ 18893 h 27"/>
                  <a:gd name="T4" fmla="*/ 55683 w 32"/>
                  <a:gd name="T5" fmla="*/ 21233 h 27"/>
                  <a:gd name="T6" fmla="*/ 52028 w 32"/>
                  <a:gd name="T7" fmla="*/ 22366 h 27"/>
                  <a:gd name="T8" fmla="*/ 42676 w 32"/>
                  <a:gd name="T9" fmla="*/ 22366 h 27"/>
                  <a:gd name="T10" fmla="*/ 35313 w 32"/>
                  <a:gd name="T11" fmla="*/ 23336 h 27"/>
                  <a:gd name="T12" fmla="*/ 29676 w 32"/>
                  <a:gd name="T13" fmla="*/ 26809 h 27"/>
                  <a:gd name="T14" fmla="*/ 26014 w 32"/>
                  <a:gd name="T15" fmla="*/ 28941 h 27"/>
                  <a:gd name="T16" fmla="*/ 22306 w 32"/>
                  <a:gd name="T17" fmla="*/ 30079 h 27"/>
                  <a:gd name="T18" fmla="*/ 7363 w 32"/>
                  <a:gd name="T19" fmla="*/ 30079 h 27"/>
                  <a:gd name="T20" fmla="*/ 3662 w 32"/>
                  <a:gd name="T21" fmla="*/ 28941 h 27"/>
                  <a:gd name="T22" fmla="*/ 1982 w 32"/>
                  <a:gd name="T23" fmla="*/ 26809 h 27"/>
                  <a:gd name="T24" fmla="*/ 0 w 32"/>
                  <a:gd name="T25" fmla="*/ 0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" h="27">
                    <a:moveTo>
                      <a:pt x="32" y="1"/>
                    </a:moveTo>
                    <a:lnTo>
                      <a:pt x="31" y="17"/>
                    </a:lnTo>
                    <a:lnTo>
                      <a:pt x="30" y="19"/>
                    </a:lnTo>
                    <a:lnTo>
                      <a:pt x="28" y="20"/>
                    </a:lnTo>
                    <a:lnTo>
                      <a:pt x="23" y="20"/>
                    </a:lnTo>
                    <a:lnTo>
                      <a:pt x="19" y="21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2" y="27"/>
                    </a:lnTo>
                    <a:lnTo>
                      <a:pt x="4" y="27"/>
                    </a:lnTo>
                    <a:lnTo>
                      <a:pt x="2" y="26"/>
                    </a:lnTo>
                    <a:lnTo>
                      <a:pt x="1" y="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77" name="Line 82"/>
              <p:cNvSpPr>
                <a:spLocks noChangeShapeType="1"/>
              </p:cNvSpPr>
              <p:nvPr/>
            </p:nvSpPr>
            <p:spPr bwMode="auto">
              <a:xfrm>
                <a:off x="2070" y="2808"/>
                <a:ext cx="0" cy="42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78" name="Line 83"/>
              <p:cNvSpPr>
                <a:spLocks noChangeShapeType="1"/>
              </p:cNvSpPr>
              <p:nvPr/>
            </p:nvSpPr>
            <p:spPr bwMode="auto">
              <a:xfrm>
                <a:off x="2118" y="2802"/>
                <a:ext cx="0" cy="4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79" name="Freeform 84"/>
              <p:cNvSpPr>
                <a:spLocks/>
              </p:cNvSpPr>
              <p:nvPr/>
            </p:nvSpPr>
            <p:spPr bwMode="auto">
              <a:xfrm>
                <a:off x="918" y="2802"/>
                <a:ext cx="168" cy="42"/>
              </a:xfrm>
              <a:custGeom>
                <a:avLst/>
                <a:gdLst>
                  <a:gd name="T0" fmla="*/ 50985 w 25"/>
                  <a:gd name="T1" fmla="*/ 0 h 8"/>
                  <a:gd name="T2" fmla="*/ 8172 w 25"/>
                  <a:gd name="T3" fmla="*/ 0 h 8"/>
                  <a:gd name="T4" fmla="*/ 3931 w 25"/>
                  <a:gd name="T5" fmla="*/ 719 h 8"/>
                  <a:gd name="T6" fmla="*/ 2124 w 25"/>
                  <a:gd name="T7" fmla="*/ 2315 h 8"/>
                  <a:gd name="T8" fmla="*/ 0 w 25"/>
                  <a:gd name="T9" fmla="*/ 609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8">
                    <a:moveTo>
                      <a:pt x="25" y="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80" name="Line 85"/>
              <p:cNvSpPr>
                <a:spLocks noChangeShapeType="1"/>
              </p:cNvSpPr>
              <p:nvPr/>
            </p:nvSpPr>
            <p:spPr bwMode="auto">
              <a:xfrm flipH="1">
                <a:off x="990" y="3084"/>
                <a:ext cx="6" cy="132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81" name="Line 86"/>
              <p:cNvSpPr>
                <a:spLocks noChangeShapeType="1"/>
              </p:cNvSpPr>
              <p:nvPr/>
            </p:nvSpPr>
            <p:spPr bwMode="auto">
              <a:xfrm>
                <a:off x="1050" y="3084"/>
                <a:ext cx="12" cy="132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82" name="Line 87"/>
              <p:cNvSpPr>
                <a:spLocks noChangeShapeType="1"/>
              </p:cNvSpPr>
              <p:nvPr/>
            </p:nvSpPr>
            <p:spPr bwMode="auto">
              <a:xfrm>
                <a:off x="1686" y="3030"/>
                <a:ext cx="366" cy="0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83" name="Line 88"/>
              <p:cNvSpPr>
                <a:spLocks noChangeShapeType="1"/>
              </p:cNvSpPr>
              <p:nvPr/>
            </p:nvSpPr>
            <p:spPr bwMode="auto">
              <a:xfrm>
                <a:off x="1560" y="3030"/>
                <a:ext cx="54" cy="0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84" name="Line 89"/>
              <p:cNvSpPr>
                <a:spLocks noChangeShapeType="1"/>
              </p:cNvSpPr>
              <p:nvPr/>
            </p:nvSpPr>
            <p:spPr bwMode="auto">
              <a:xfrm>
                <a:off x="1680" y="2916"/>
                <a:ext cx="384" cy="0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85" name="Line 90"/>
              <p:cNvSpPr>
                <a:spLocks noChangeShapeType="1"/>
              </p:cNvSpPr>
              <p:nvPr/>
            </p:nvSpPr>
            <p:spPr bwMode="auto">
              <a:xfrm>
                <a:off x="1548" y="2916"/>
                <a:ext cx="72" cy="0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86" name="Line 91"/>
              <p:cNvSpPr>
                <a:spLocks noChangeShapeType="1"/>
              </p:cNvSpPr>
              <p:nvPr/>
            </p:nvSpPr>
            <p:spPr bwMode="auto">
              <a:xfrm>
                <a:off x="1428" y="3030"/>
                <a:ext cx="54" cy="0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87" name="Line 92"/>
              <p:cNvSpPr>
                <a:spLocks noChangeShapeType="1"/>
              </p:cNvSpPr>
              <p:nvPr/>
            </p:nvSpPr>
            <p:spPr bwMode="auto">
              <a:xfrm>
                <a:off x="1416" y="2916"/>
                <a:ext cx="72" cy="0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88" name="Line 93"/>
              <p:cNvSpPr>
                <a:spLocks noChangeShapeType="1"/>
              </p:cNvSpPr>
              <p:nvPr/>
            </p:nvSpPr>
            <p:spPr bwMode="auto">
              <a:xfrm>
                <a:off x="1302" y="3054"/>
                <a:ext cx="54" cy="0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89" name="Line 94"/>
              <p:cNvSpPr>
                <a:spLocks noChangeShapeType="1"/>
              </p:cNvSpPr>
              <p:nvPr/>
            </p:nvSpPr>
            <p:spPr bwMode="auto">
              <a:xfrm>
                <a:off x="1302" y="2904"/>
                <a:ext cx="60" cy="0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90" name="Line 95"/>
              <p:cNvSpPr>
                <a:spLocks noChangeShapeType="1"/>
              </p:cNvSpPr>
              <p:nvPr/>
            </p:nvSpPr>
            <p:spPr bwMode="auto">
              <a:xfrm>
                <a:off x="1176" y="3060"/>
                <a:ext cx="48" cy="0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91" name="Line 96"/>
              <p:cNvSpPr>
                <a:spLocks noChangeShapeType="1"/>
              </p:cNvSpPr>
              <p:nvPr/>
            </p:nvSpPr>
            <p:spPr bwMode="auto">
              <a:xfrm>
                <a:off x="1176" y="2892"/>
                <a:ext cx="54" cy="0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92" name="Line 97"/>
              <p:cNvSpPr>
                <a:spLocks noChangeShapeType="1"/>
              </p:cNvSpPr>
              <p:nvPr/>
            </p:nvSpPr>
            <p:spPr bwMode="auto">
              <a:xfrm>
                <a:off x="942" y="2868"/>
                <a:ext cx="0" cy="21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93" name="Line 98"/>
              <p:cNvSpPr>
                <a:spLocks noChangeShapeType="1"/>
              </p:cNvSpPr>
              <p:nvPr/>
            </p:nvSpPr>
            <p:spPr bwMode="auto">
              <a:xfrm>
                <a:off x="1050" y="3084"/>
                <a:ext cx="54" cy="0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94" name="Freeform 99"/>
              <p:cNvSpPr>
                <a:spLocks/>
              </p:cNvSpPr>
              <p:nvPr/>
            </p:nvSpPr>
            <p:spPr bwMode="auto">
              <a:xfrm>
                <a:off x="2052" y="2850"/>
                <a:ext cx="96" cy="366"/>
              </a:xfrm>
              <a:custGeom>
                <a:avLst/>
                <a:gdLst>
                  <a:gd name="T0" fmla="*/ 0 w 15"/>
                  <a:gd name="T1" fmla="*/ 79056 h 61"/>
                  <a:gd name="T2" fmla="*/ 1555 w 15"/>
                  <a:gd name="T3" fmla="*/ 3888 h 61"/>
                  <a:gd name="T4" fmla="*/ 3398 w 15"/>
                  <a:gd name="T5" fmla="*/ 1296 h 61"/>
                  <a:gd name="T6" fmla="*/ 6797 w 15"/>
                  <a:gd name="T7" fmla="*/ 0 h 61"/>
                  <a:gd name="T8" fmla="*/ 18349 w 15"/>
                  <a:gd name="T9" fmla="*/ 0 h 61"/>
                  <a:gd name="T10" fmla="*/ 21747 w 15"/>
                  <a:gd name="T11" fmla="*/ 1296 h 61"/>
                  <a:gd name="T12" fmla="*/ 23590 w 15"/>
                  <a:gd name="T13" fmla="*/ 3888 h 61"/>
                  <a:gd name="T14" fmla="*/ 25152 w 15"/>
                  <a:gd name="T15" fmla="*/ 79056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61">
                    <a:moveTo>
                      <a:pt x="0" y="61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15" y="61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95" name="Freeform 100"/>
              <p:cNvSpPr>
                <a:spLocks/>
              </p:cNvSpPr>
              <p:nvPr/>
            </p:nvSpPr>
            <p:spPr bwMode="auto">
              <a:xfrm>
                <a:off x="1596" y="2844"/>
                <a:ext cx="90" cy="372"/>
              </a:xfrm>
              <a:custGeom>
                <a:avLst/>
                <a:gdLst>
                  <a:gd name="T0" fmla="*/ 0 w 14"/>
                  <a:gd name="T1" fmla="*/ 80352 h 62"/>
                  <a:gd name="T2" fmla="*/ 1614 w 14"/>
                  <a:gd name="T3" fmla="*/ 59616 h 62"/>
                  <a:gd name="T4" fmla="*/ 3471 w 14"/>
                  <a:gd name="T5" fmla="*/ 57024 h 62"/>
                  <a:gd name="T6" fmla="*/ 5040 w 14"/>
                  <a:gd name="T7" fmla="*/ 54432 h 62"/>
                  <a:gd name="T8" fmla="*/ 6904 w 14"/>
                  <a:gd name="T9" fmla="*/ 3888 h 62"/>
                  <a:gd name="T10" fmla="*/ 8511 w 14"/>
                  <a:gd name="T11" fmla="*/ 1296 h 62"/>
                  <a:gd name="T12" fmla="*/ 11944 w 14"/>
                  <a:gd name="T13" fmla="*/ 0 h 62"/>
                  <a:gd name="T14" fmla="*/ 16984 w 14"/>
                  <a:gd name="T15" fmla="*/ 0 h 62"/>
                  <a:gd name="T16" fmla="*/ 20456 w 14"/>
                  <a:gd name="T17" fmla="*/ 1296 h 62"/>
                  <a:gd name="T18" fmla="*/ 22314 w 14"/>
                  <a:gd name="T19" fmla="*/ 3888 h 62"/>
                  <a:gd name="T20" fmla="*/ 23927 w 14"/>
                  <a:gd name="T21" fmla="*/ 80352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62">
                    <a:moveTo>
                      <a:pt x="0" y="62"/>
                    </a:moveTo>
                    <a:lnTo>
                      <a:pt x="1" y="46"/>
                    </a:lnTo>
                    <a:lnTo>
                      <a:pt x="2" y="44"/>
                    </a:lnTo>
                    <a:lnTo>
                      <a:pt x="3" y="4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3" y="3"/>
                    </a:lnTo>
                    <a:lnTo>
                      <a:pt x="14" y="62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96" name="Freeform 101"/>
              <p:cNvSpPr>
                <a:spLocks/>
              </p:cNvSpPr>
              <p:nvPr/>
            </p:nvSpPr>
            <p:spPr bwMode="auto">
              <a:xfrm>
                <a:off x="1482" y="2844"/>
                <a:ext cx="78" cy="372"/>
              </a:xfrm>
              <a:custGeom>
                <a:avLst/>
                <a:gdLst>
                  <a:gd name="T0" fmla="*/ 0 w 11"/>
                  <a:gd name="T1" fmla="*/ 277839 h 41"/>
                  <a:gd name="T2" fmla="*/ 2517 w 11"/>
                  <a:gd name="T3" fmla="*/ 20170 h 41"/>
                  <a:gd name="T4" fmla="*/ 4978 w 11"/>
                  <a:gd name="T5" fmla="*/ 6750 h 41"/>
                  <a:gd name="T6" fmla="*/ 10005 w 11"/>
                  <a:gd name="T7" fmla="*/ 0 h 41"/>
                  <a:gd name="T8" fmla="*/ 17848 w 11"/>
                  <a:gd name="T9" fmla="*/ 0 h 41"/>
                  <a:gd name="T10" fmla="*/ 22826 w 11"/>
                  <a:gd name="T11" fmla="*/ 6750 h 41"/>
                  <a:gd name="T12" fmla="*/ 25293 w 11"/>
                  <a:gd name="T13" fmla="*/ 20170 h 41"/>
                  <a:gd name="T14" fmla="*/ 27803 w 11"/>
                  <a:gd name="T15" fmla="*/ 277839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0" y="41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11" y="41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97" name="Freeform 102"/>
              <p:cNvSpPr>
                <a:spLocks/>
              </p:cNvSpPr>
              <p:nvPr/>
            </p:nvSpPr>
            <p:spPr bwMode="auto">
              <a:xfrm>
                <a:off x="1356" y="2844"/>
                <a:ext cx="72" cy="372"/>
              </a:xfrm>
              <a:custGeom>
                <a:avLst/>
                <a:gdLst>
                  <a:gd name="T0" fmla="*/ 0 w 11"/>
                  <a:gd name="T1" fmla="*/ 277839 h 41"/>
                  <a:gd name="T2" fmla="*/ 1970 w 11"/>
                  <a:gd name="T3" fmla="*/ 20170 h 41"/>
                  <a:gd name="T4" fmla="*/ 3639 w 11"/>
                  <a:gd name="T5" fmla="*/ 6750 h 41"/>
                  <a:gd name="T6" fmla="*/ 7285 w 11"/>
                  <a:gd name="T7" fmla="*/ 0 h 41"/>
                  <a:gd name="T8" fmla="*/ 12895 w 11"/>
                  <a:gd name="T9" fmla="*/ 0 h 41"/>
                  <a:gd name="T10" fmla="*/ 16540 w 11"/>
                  <a:gd name="T11" fmla="*/ 6750 h 41"/>
                  <a:gd name="T12" fmla="*/ 18209 w 11"/>
                  <a:gd name="T13" fmla="*/ 20170 h 41"/>
                  <a:gd name="T14" fmla="*/ 20180 w 11"/>
                  <a:gd name="T15" fmla="*/ 277839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0" y="41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11" y="41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98" name="Freeform 103"/>
              <p:cNvSpPr>
                <a:spLocks/>
              </p:cNvSpPr>
              <p:nvPr/>
            </p:nvSpPr>
            <p:spPr bwMode="auto">
              <a:xfrm>
                <a:off x="1224" y="2844"/>
                <a:ext cx="78" cy="372"/>
              </a:xfrm>
              <a:custGeom>
                <a:avLst/>
                <a:gdLst>
                  <a:gd name="T0" fmla="*/ 0 w 13"/>
                  <a:gd name="T1" fmla="*/ 76602 h 63"/>
                  <a:gd name="T2" fmla="*/ 1296 w 13"/>
                  <a:gd name="T3" fmla="*/ 3696 h 63"/>
                  <a:gd name="T4" fmla="*/ 2592 w 13"/>
                  <a:gd name="T5" fmla="*/ 1222 h 63"/>
                  <a:gd name="T6" fmla="*/ 5184 w 13"/>
                  <a:gd name="T7" fmla="*/ 0 h 63"/>
                  <a:gd name="T8" fmla="*/ 11664 w 13"/>
                  <a:gd name="T9" fmla="*/ 0 h 63"/>
                  <a:gd name="T10" fmla="*/ 14256 w 13"/>
                  <a:gd name="T11" fmla="*/ 1222 h 63"/>
                  <a:gd name="T12" fmla="*/ 15552 w 13"/>
                  <a:gd name="T13" fmla="*/ 3696 h 63"/>
                  <a:gd name="T14" fmla="*/ 16848 w 13"/>
                  <a:gd name="T15" fmla="*/ 76602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63">
                    <a:moveTo>
                      <a:pt x="0" y="63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3" y="63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199" name="Freeform 104"/>
              <p:cNvSpPr>
                <a:spLocks/>
              </p:cNvSpPr>
              <p:nvPr/>
            </p:nvSpPr>
            <p:spPr bwMode="auto">
              <a:xfrm>
                <a:off x="918" y="3084"/>
                <a:ext cx="78" cy="12"/>
              </a:xfrm>
              <a:custGeom>
                <a:avLst/>
                <a:gdLst>
                  <a:gd name="T0" fmla="*/ 0 w 11"/>
                  <a:gd name="T1" fmla="*/ 2592 h 2"/>
                  <a:gd name="T2" fmla="*/ 7495 w 11"/>
                  <a:gd name="T3" fmla="*/ 0 h 2"/>
                  <a:gd name="T4" fmla="*/ 27803 w 1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lnTo>
                      <a:pt x="3" y="0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200" name="Freeform 105"/>
              <p:cNvSpPr>
                <a:spLocks/>
              </p:cNvSpPr>
              <p:nvPr/>
            </p:nvSpPr>
            <p:spPr bwMode="auto">
              <a:xfrm>
                <a:off x="918" y="2850"/>
                <a:ext cx="186" cy="18"/>
              </a:xfrm>
              <a:custGeom>
                <a:avLst/>
                <a:gdLst>
                  <a:gd name="T0" fmla="*/ 0 w 29"/>
                  <a:gd name="T1" fmla="*/ 0 h 2"/>
                  <a:gd name="T2" fmla="*/ 5016 w 29"/>
                  <a:gd name="T3" fmla="*/ 13122 h 2"/>
                  <a:gd name="T4" fmla="*/ 49078 w 29"/>
                  <a:gd name="T5" fmla="*/ 1312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">
                    <a:moveTo>
                      <a:pt x="0" y="0"/>
                    </a:moveTo>
                    <a:lnTo>
                      <a:pt x="3" y="2"/>
                    </a:lnTo>
                    <a:lnTo>
                      <a:pt x="29" y="2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201" name="Freeform 106"/>
              <p:cNvSpPr>
                <a:spLocks/>
              </p:cNvSpPr>
              <p:nvPr/>
            </p:nvSpPr>
            <p:spPr bwMode="auto">
              <a:xfrm>
                <a:off x="1104" y="2838"/>
                <a:ext cx="72" cy="372"/>
              </a:xfrm>
              <a:custGeom>
                <a:avLst/>
                <a:gdLst>
                  <a:gd name="T0" fmla="*/ 0 w 11"/>
                  <a:gd name="T1" fmla="*/ 76602 h 63"/>
                  <a:gd name="T2" fmla="*/ 1970 w 11"/>
                  <a:gd name="T3" fmla="*/ 3696 h 63"/>
                  <a:gd name="T4" fmla="*/ 3639 w 11"/>
                  <a:gd name="T5" fmla="*/ 1222 h 63"/>
                  <a:gd name="T6" fmla="*/ 7285 w 11"/>
                  <a:gd name="T7" fmla="*/ 0 h 63"/>
                  <a:gd name="T8" fmla="*/ 12895 w 11"/>
                  <a:gd name="T9" fmla="*/ 0 h 63"/>
                  <a:gd name="T10" fmla="*/ 16540 w 11"/>
                  <a:gd name="T11" fmla="*/ 1222 h 63"/>
                  <a:gd name="T12" fmla="*/ 18209 w 11"/>
                  <a:gd name="T13" fmla="*/ 3696 h 63"/>
                  <a:gd name="T14" fmla="*/ 20180 w 11"/>
                  <a:gd name="T15" fmla="*/ 76602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63">
                    <a:moveTo>
                      <a:pt x="0" y="63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11" y="63"/>
                    </a:lnTo>
                  </a:path>
                </a:pathLst>
              </a:custGeom>
              <a:solidFill>
                <a:srgbClr val="C0C0C0">
                  <a:alpha val="50195"/>
                </a:srgbClr>
              </a:solidFill>
              <a:ln w="158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48202" name="Line 107"/>
              <p:cNvSpPr>
                <a:spLocks noChangeShapeType="1"/>
              </p:cNvSpPr>
              <p:nvPr/>
            </p:nvSpPr>
            <p:spPr bwMode="auto">
              <a:xfrm flipH="1">
                <a:off x="864" y="2970"/>
                <a:ext cx="1284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lgDashDot"/>
                <a:round/>
                <a:headEnd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48142" name="Text Box 138"/>
            <p:cNvSpPr txBox="1">
              <a:spLocks noChangeArrowheads="1"/>
            </p:cNvSpPr>
            <p:nvPr/>
          </p:nvSpPr>
          <p:spPr bwMode="auto">
            <a:xfrm>
              <a:off x="960" y="2784"/>
              <a:ext cx="2592" cy="28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E2508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>
              <a:lvl1pPr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l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ja-JP" altLang="en-US" sz="1600" i="1">
                  <a:latin typeface="Arial" panose="020B0604020202020204" pitchFamily="34" charset="0"/>
                </a:rPr>
                <a:t>ランド　１　２　３　４　５、・・・</a:t>
              </a:r>
            </a:p>
          </p:txBody>
        </p:sp>
        <p:sp>
          <p:nvSpPr>
            <p:cNvPr id="48143" name="Line 140"/>
            <p:cNvSpPr>
              <a:spLocks noChangeShapeType="1"/>
            </p:cNvSpPr>
            <p:nvPr/>
          </p:nvSpPr>
          <p:spPr bwMode="auto">
            <a:xfrm flipV="1">
              <a:off x="2016" y="2304"/>
              <a:ext cx="48" cy="52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48144" name="Line 141"/>
            <p:cNvSpPr>
              <a:spLocks noChangeShapeType="1"/>
            </p:cNvSpPr>
            <p:nvPr/>
          </p:nvSpPr>
          <p:spPr bwMode="auto">
            <a:xfrm flipV="1">
              <a:off x="2208" y="2304"/>
              <a:ext cx="48" cy="52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48145" name="Line 142"/>
            <p:cNvSpPr>
              <a:spLocks noChangeShapeType="1"/>
            </p:cNvSpPr>
            <p:nvPr/>
          </p:nvSpPr>
          <p:spPr bwMode="auto">
            <a:xfrm flipV="1">
              <a:off x="2352" y="2304"/>
              <a:ext cx="48" cy="52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48146" name="Line 143"/>
            <p:cNvSpPr>
              <a:spLocks noChangeShapeType="1"/>
            </p:cNvSpPr>
            <p:nvPr/>
          </p:nvSpPr>
          <p:spPr bwMode="auto">
            <a:xfrm flipV="1">
              <a:off x="2496" y="2304"/>
              <a:ext cx="48" cy="52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48147" name="Line 144"/>
            <p:cNvSpPr>
              <a:spLocks noChangeShapeType="1"/>
            </p:cNvSpPr>
            <p:nvPr/>
          </p:nvSpPr>
          <p:spPr bwMode="auto">
            <a:xfrm flipV="1">
              <a:off x="2688" y="2304"/>
              <a:ext cx="48" cy="52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207047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27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7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7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" presetClass="entr" presetSubtype="5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16" dur="500"/>
                                        <p:tgtEl>
                                          <p:spTgt spid="1270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127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8" presetID="5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20" dur="500"/>
                                        <p:tgtEl>
                                          <p:spTgt spid="1270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"/>
                                            </p:cond>
                                          </p:stCondLst>
                                        </p:cTn>
                                        <p:tgtEl>
                                          <p:spTgt spid="127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2" presetID="5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24" dur="500"/>
                                        <p:tgtEl>
                                          <p:spTgt spid="1271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2"/>
                                            </p:cond>
                                          </p:stCondLst>
                                        </p:cTn>
                                        <p:tgtEl>
                                          <p:spTgt spid="127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6" presetID="5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28" dur="500"/>
                                        <p:tgtEl>
                                          <p:spTgt spid="1271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127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0" presetID="5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32" dur="500"/>
                                        <p:tgtEl>
                                          <p:spTgt spid="1271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0"/>
                                            </p:cond>
                                          </p:stCondLst>
                                        </p:cTn>
                                        <p:tgtEl>
                                          <p:spTgt spid="127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34" presetID="5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36" dur="500"/>
                                        <p:tgtEl>
                                          <p:spTgt spid="1271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"/>
                                            </p:cond>
                                          </p:stCondLst>
                                        </p:cTn>
                                        <p:tgtEl>
                                          <p:spTgt spid="127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093" grpId="0" animBg="1"/>
      <p:bldP spid="127094" grpId="0" animBg="1"/>
      <p:bldP spid="127100" grpId="0" animBg="1"/>
      <p:bldP spid="127104" grpId="0" animBg="1"/>
      <p:bldP spid="127103" grpId="0" animBg="1"/>
      <p:bldP spid="127105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989007" y="1338978"/>
            <a:ext cx="1999198" cy="982102"/>
          </a:xfrm>
        </p:spPr>
        <p:txBody>
          <a:bodyPr vert="horz" wrap="square" lIns="92075" tIns="46038" rIns="92075" bIns="46038" numCol="1" anchor="b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ja-JP" altLang="en-US" sz="3200" dirty="0">
                <a:effectLst>
                  <a:outerShdw blurRad="38100" dist="38100" dir="2700000" algn="tl">
                    <a:srgbClr val="FFFFFF"/>
                  </a:outerShdw>
                </a:effectLst>
                <a:latin typeface="HG正楷書体-PRO" pitchFamily="66" charset="-128"/>
                <a:ea typeface="HG正楷書体-PRO" pitchFamily="66" charset="-128"/>
              </a:rPr>
              <a:t>要因の</a:t>
            </a:r>
            <a:br>
              <a:rPr lang="ja-JP" altLang="en-US" sz="3200" dirty="0">
                <a:effectLst>
                  <a:outerShdw blurRad="38100" dist="38100" dir="2700000" algn="tl">
                    <a:srgbClr val="FFFFFF"/>
                  </a:outerShdw>
                </a:effectLst>
                <a:latin typeface="HG正楷書体-PRO" pitchFamily="66" charset="-128"/>
                <a:ea typeface="HG正楷書体-PRO" pitchFamily="66" charset="-128"/>
              </a:rPr>
            </a:br>
            <a:r>
              <a:rPr lang="ja-JP" altLang="en-US" sz="3200" dirty="0">
                <a:effectLst>
                  <a:outerShdw blurRad="38100" dist="38100" dir="2700000" algn="tl">
                    <a:srgbClr val="FFFFFF"/>
                  </a:outerShdw>
                </a:effectLst>
                <a:latin typeface="HG正楷書体-PRO" pitchFamily="66" charset="-128"/>
                <a:ea typeface="HG正楷書体-PRO" pitchFamily="66" charset="-128"/>
              </a:rPr>
              <a:t>検証３</a:t>
            </a:r>
          </a:p>
        </p:txBody>
      </p:sp>
      <p:grpSp>
        <p:nvGrpSpPr>
          <p:cNvPr id="8" name="グループ化 7"/>
          <p:cNvGrpSpPr/>
          <p:nvPr/>
        </p:nvGrpSpPr>
        <p:grpSpPr>
          <a:xfrm>
            <a:off x="2933700" y="2519990"/>
            <a:ext cx="3444280" cy="4215765"/>
            <a:chOff x="1409700" y="2519989"/>
            <a:chExt cx="3444280" cy="4215765"/>
          </a:xfrm>
        </p:grpSpPr>
        <p:pic>
          <p:nvPicPr>
            <p:cNvPr id="52226" name="Object 52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9700" y="2535229"/>
              <a:ext cx="3444280" cy="4200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grpSp>
          <p:nvGrpSpPr>
            <p:cNvPr id="3" name="グループ化 2"/>
            <p:cNvGrpSpPr/>
            <p:nvPr/>
          </p:nvGrpSpPr>
          <p:grpSpPr>
            <a:xfrm>
              <a:off x="2050129" y="2519989"/>
              <a:ext cx="1442614" cy="4205500"/>
              <a:chOff x="2050129" y="2519989"/>
              <a:chExt cx="1442614" cy="4205500"/>
            </a:xfrm>
          </p:grpSpPr>
          <p:sp>
            <p:nvSpPr>
              <p:cNvPr id="52243" name="Rectangle 522"/>
              <p:cNvSpPr>
                <a:spLocks noChangeArrowheads="1"/>
              </p:cNvSpPr>
              <p:nvPr/>
            </p:nvSpPr>
            <p:spPr bwMode="auto">
              <a:xfrm>
                <a:off x="2050129" y="2535228"/>
                <a:ext cx="494632" cy="4190261"/>
              </a:xfrm>
              <a:prstGeom prst="rect">
                <a:avLst/>
              </a:prstGeom>
              <a:noFill/>
              <a:ln w="38100">
                <a:solidFill>
                  <a:srgbClr val="0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52239" name="Rectangle 523"/>
              <p:cNvSpPr>
                <a:spLocks noChangeArrowheads="1"/>
              </p:cNvSpPr>
              <p:nvPr/>
            </p:nvSpPr>
            <p:spPr bwMode="auto">
              <a:xfrm>
                <a:off x="2544761" y="2519989"/>
                <a:ext cx="453350" cy="4205500"/>
              </a:xfrm>
              <a:prstGeom prst="rect">
                <a:avLst/>
              </a:prstGeom>
              <a:noFill/>
              <a:ln w="38100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  <p:sp>
            <p:nvSpPr>
              <p:cNvPr id="52235" name="Rectangle 524"/>
              <p:cNvSpPr>
                <a:spLocks noChangeArrowheads="1"/>
              </p:cNvSpPr>
              <p:nvPr/>
            </p:nvSpPr>
            <p:spPr bwMode="auto">
              <a:xfrm>
                <a:off x="2987824" y="2535229"/>
                <a:ext cx="504919" cy="4190260"/>
              </a:xfrm>
              <a:prstGeom prst="rect">
                <a:avLst/>
              </a:prstGeom>
              <a:noFill/>
              <a:ln w="38100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</p:grpSp>
      </p:grpSp>
      <p:grpSp>
        <p:nvGrpSpPr>
          <p:cNvPr id="7" name="グループ化 6"/>
          <p:cNvGrpSpPr/>
          <p:nvPr/>
        </p:nvGrpSpPr>
        <p:grpSpPr>
          <a:xfrm>
            <a:off x="6705600" y="223993"/>
            <a:ext cx="3478530" cy="6527165"/>
            <a:chOff x="5181600" y="223992"/>
            <a:chExt cx="3478530" cy="6527165"/>
          </a:xfrm>
        </p:grpSpPr>
        <p:grpSp>
          <p:nvGrpSpPr>
            <p:cNvPr id="4" name="グループ化 3"/>
            <p:cNvGrpSpPr/>
            <p:nvPr/>
          </p:nvGrpSpPr>
          <p:grpSpPr>
            <a:xfrm>
              <a:off x="5181600" y="223992"/>
              <a:ext cx="3352800" cy="2097088"/>
              <a:chOff x="5181397" y="232255"/>
              <a:chExt cx="3352800" cy="2097088"/>
            </a:xfrm>
          </p:grpSpPr>
          <p:pic>
            <p:nvPicPr>
              <p:cNvPr id="52241" name="Object 50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81397" y="232255"/>
                <a:ext cx="3352800" cy="20970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FE2508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2244" name="Rectangle 525"/>
              <p:cNvSpPr>
                <a:spLocks noChangeArrowheads="1"/>
              </p:cNvSpPr>
              <p:nvPr/>
            </p:nvSpPr>
            <p:spPr bwMode="auto">
              <a:xfrm>
                <a:off x="5181397" y="248261"/>
                <a:ext cx="3352800" cy="2057400"/>
              </a:xfrm>
              <a:prstGeom prst="rect">
                <a:avLst/>
              </a:prstGeom>
              <a:noFill/>
              <a:ln w="38100">
                <a:solidFill>
                  <a:srgbClr val="0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</p:grpSp>
        <p:grpSp>
          <p:nvGrpSpPr>
            <p:cNvPr id="5" name="グループ化 4"/>
            <p:cNvGrpSpPr/>
            <p:nvPr/>
          </p:nvGrpSpPr>
          <p:grpSpPr>
            <a:xfrm>
              <a:off x="5181600" y="2438400"/>
              <a:ext cx="3352800" cy="2101850"/>
              <a:chOff x="5181600" y="2438400"/>
              <a:chExt cx="3352800" cy="2101850"/>
            </a:xfrm>
          </p:grpSpPr>
          <p:pic>
            <p:nvPicPr>
              <p:cNvPr id="52237" name="Object 50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81600" y="2438400"/>
                <a:ext cx="3352800" cy="21018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2240" name="Rectangle 526"/>
              <p:cNvSpPr>
                <a:spLocks noChangeArrowheads="1"/>
              </p:cNvSpPr>
              <p:nvPr/>
            </p:nvSpPr>
            <p:spPr bwMode="auto">
              <a:xfrm>
                <a:off x="5181600" y="2438400"/>
                <a:ext cx="3352800" cy="2057400"/>
              </a:xfrm>
              <a:prstGeom prst="rect">
                <a:avLst/>
              </a:prstGeom>
              <a:noFill/>
              <a:ln w="38100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</p:grpSp>
        <p:grpSp>
          <p:nvGrpSpPr>
            <p:cNvPr id="6" name="グループ化 5"/>
            <p:cNvGrpSpPr/>
            <p:nvPr/>
          </p:nvGrpSpPr>
          <p:grpSpPr>
            <a:xfrm>
              <a:off x="5293995" y="4649307"/>
              <a:ext cx="3366135" cy="2101850"/>
              <a:chOff x="5293995" y="4649307"/>
              <a:chExt cx="3366135" cy="2101850"/>
            </a:xfrm>
          </p:grpSpPr>
          <p:pic>
            <p:nvPicPr>
              <p:cNvPr id="52233" name="Object 50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07330" y="4649307"/>
                <a:ext cx="3352800" cy="21018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2236" name="Rectangle 527"/>
              <p:cNvSpPr>
                <a:spLocks noChangeArrowheads="1"/>
              </p:cNvSpPr>
              <p:nvPr/>
            </p:nvSpPr>
            <p:spPr bwMode="auto">
              <a:xfrm>
                <a:off x="5293995" y="4680829"/>
                <a:ext cx="3352800" cy="2057400"/>
              </a:xfrm>
              <a:prstGeom prst="rect">
                <a:avLst/>
              </a:prstGeom>
              <a:noFill/>
              <a:ln w="38100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tx2"/>
                  </a:buClr>
                  <a:buSzPct val="70000"/>
                  <a:buFont typeface="Wingdings" panose="05000000000000000000" pitchFamily="2" charset="2"/>
                  <a:buChar char="l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endParaRPr lang="ja-JP" altLang="en-US" sz="2400"/>
              </a:p>
            </p:txBody>
          </p:sp>
        </p:grpSp>
      </p:grpSp>
      <p:sp>
        <p:nvSpPr>
          <p:cNvPr id="102906" name="Text Box 506"/>
          <p:cNvSpPr txBox="1">
            <a:spLocks noChangeArrowheads="1"/>
          </p:cNvSpPr>
          <p:nvPr/>
        </p:nvSpPr>
        <p:spPr bwMode="auto">
          <a:xfrm>
            <a:off x="1703512" y="3138602"/>
            <a:ext cx="8784976" cy="762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4400" i="1" dirty="0">
                <a:solidFill>
                  <a:srgbClr val="0000FF"/>
                </a:solidFill>
                <a:latin typeface="Arial" panose="020B0604020202020204" pitchFamily="34" charset="0"/>
              </a:rPr>
              <a:t>正規分布している</a:t>
            </a:r>
          </a:p>
        </p:txBody>
      </p:sp>
      <p:sp>
        <p:nvSpPr>
          <p:cNvPr id="102905" name="Text Box 505"/>
          <p:cNvSpPr txBox="1">
            <a:spLocks noChangeArrowheads="1"/>
          </p:cNvSpPr>
          <p:nvPr/>
        </p:nvSpPr>
        <p:spPr bwMode="auto">
          <a:xfrm>
            <a:off x="1676128" y="5673690"/>
            <a:ext cx="8812360" cy="9144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5400" i="1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要因の可能性なし！！</a:t>
            </a:r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09213" y="29724"/>
            <a:ext cx="3215985" cy="2408054"/>
          </a:xfrm>
          <a:prstGeom prst="rect">
            <a:avLst/>
          </a:prstGeom>
        </p:spPr>
      </p:pic>
      <p:sp>
        <p:nvSpPr>
          <p:cNvPr id="23" name="Text Box 506"/>
          <p:cNvSpPr txBox="1">
            <a:spLocks noChangeArrowheads="1"/>
          </p:cNvSpPr>
          <p:nvPr/>
        </p:nvSpPr>
        <p:spPr bwMode="auto">
          <a:xfrm>
            <a:off x="1676128" y="4114752"/>
            <a:ext cx="8812360" cy="1312685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ja-JP" altLang="en-US" sz="4400" i="1" dirty="0">
                <a:solidFill>
                  <a:srgbClr val="00B050"/>
                </a:solidFill>
                <a:latin typeface="Arial" panose="020B0604020202020204" pitchFamily="34" charset="0"/>
              </a:rPr>
              <a:t>仕上げ刃具が振れているなら</a:t>
            </a:r>
            <a:br>
              <a:rPr lang="ja-JP" altLang="en-US" sz="4400" i="1" dirty="0">
                <a:solidFill>
                  <a:srgbClr val="00B050"/>
                </a:solidFill>
                <a:latin typeface="Arial" panose="020B0604020202020204" pitchFamily="34" charset="0"/>
              </a:rPr>
            </a:br>
            <a:r>
              <a:rPr lang="ja-JP" altLang="en-US" sz="4400" i="1" dirty="0">
                <a:solidFill>
                  <a:srgbClr val="00B050"/>
                </a:solidFill>
                <a:latin typeface="Arial" panose="020B0604020202020204" pitchFamily="34" charset="0"/>
              </a:rPr>
              <a:t>バラツキは大きくなる</a:t>
            </a:r>
          </a:p>
        </p:txBody>
      </p:sp>
    </p:spTree>
    <p:extLst>
      <p:ext uri="{BB962C8B-B14F-4D97-AF65-F5344CB8AC3E}">
        <p14:creationId xmlns:p14="http://schemas.microsoft.com/office/powerpoint/2010/main" val="765154116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29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9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29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2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906" grpId="0" animBg="1"/>
      <p:bldP spid="102905" grpId="0" animBg="1"/>
      <p:bldP spid="23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AutoShape 2050"/>
          <p:cNvSpPr>
            <a:spLocks noChangeArrowheads="1"/>
          </p:cNvSpPr>
          <p:nvPr/>
        </p:nvSpPr>
        <p:spPr bwMode="auto">
          <a:xfrm>
            <a:off x="1600200" y="76200"/>
            <a:ext cx="21336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対策検討①</a:t>
            </a:r>
          </a:p>
        </p:txBody>
      </p:sp>
      <p:pic>
        <p:nvPicPr>
          <p:cNvPr id="81923" name="Picture 2051" descr="日本地図-2"/>
          <p:cNvPicPr>
            <a:picLocks noChangeAspect="1" noChangeArrowheads="1"/>
          </p:cNvPicPr>
          <p:nvPr/>
        </p:nvPicPr>
        <p:blipFill>
          <a:blip r:embed="rId3">
            <a:lum bright="-18000"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" b="-323"/>
          <a:stretch>
            <a:fillRect/>
          </a:stretch>
        </p:blipFill>
        <p:spPr bwMode="auto">
          <a:xfrm>
            <a:off x="2819400" y="1371600"/>
            <a:ext cx="59436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4" name="Oval 2052"/>
          <p:cNvSpPr>
            <a:spLocks noChangeArrowheads="1"/>
          </p:cNvSpPr>
          <p:nvPr/>
        </p:nvSpPr>
        <p:spPr bwMode="auto">
          <a:xfrm>
            <a:off x="7315200" y="34290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1925" name="Oval 2053"/>
          <p:cNvSpPr>
            <a:spLocks noChangeArrowheads="1"/>
          </p:cNvSpPr>
          <p:nvPr/>
        </p:nvSpPr>
        <p:spPr bwMode="auto">
          <a:xfrm>
            <a:off x="7086600" y="34290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1926" name="Oval 2054"/>
          <p:cNvSpPr>
            <a:spLocks noChangeArrowheads="1"/>
          </p:cNvSpPr>
          <p:nvPr/>
        </p:nvSpPr>
        <p:spPr bwMode="auto">
          <a:xfrm>
            <a:off x="7086600" y="31242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1927" name="Oval 2055"/>
          <p:cNvSpPr>
            <a:spLocks noChangeArrowheads="1"/>
          </p:cNvSpPr>
          <p:nvPr/>
        </p:nvSpPr>
        <p:spPr bwMode="auto">
          <a:xfrm>
            <a:off x="6934200" y="35052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1928" name="Oval 2056"/>
          <p:cNvSpPr>
            <a:spLocks noChangeArrowheads="1"/>
          </p:cNvSpPr>
          <p:nvPr/>
        </p:nvSpPr>
        <p:spPr bwMode="auto">
          <a:xfrm>
            <a:off x="6781800" y="35814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1929" name="Oval 2057"/>
          <p:cNvSpPr>
            <a:spLocks noChangeArrowheads="1"/>
          </p:cNvSpPr>
          <p:nvPr/>
        </p:nvSpPr>
        <p:spPr bwMode="auto">
          <a:xfrm>
            <a:off x="5486400" y="30480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1930" name="Oval 2058"/>
          <p:cNvSpPr>
            <a:spLocks noChangeArrowheads="1"/>
          </p:cNvSpPr>
          <p:nvPr/>
        </p:nvSpPr>
        <p:spPr bwMode="auto">
          <a:xfrm>
            <a:off x="3810000" y="27432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1931" name="Rectangle 2059"/>
          <p:cNvSpPr>
            <a:spLocks noChangeArrowheads="1"/>
          </p:cNvSpPr>
          <p:nvPr/>
        </p:nvSpPr>
        <p:spPr bwMode="auto">
          <a:xfrm>
            <a:off x="3733800" y="2362200"/>
            <a:ext cx="1143000" cy="3810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広島工場</a:t>
            </a:r>
          </a:p>
        </p:txBody>
      </p:sp>
      <p:sp>
        <p:nvSpPr>
          <p:cNvPr id="81932" name="Rectangle 2060"/>
          <p:cNvSpPr>
            <a:spLocks noChangeArrowheads="1"/>
          </p:cNvSpPr>
          <p:nvPr/>
        </p:nvSpPr>
        <p:spPr bwMode="auto">
          <a:xfrm>
            <a:off x="5257800" y="2667000"/>
            <a:ext cx="1143000" cy="3810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京都工場</a:t>
            </a:r>
          </a:p>
        </p:txBody>
      </p:sp>
      <p:sp>
        <p:nvSpPr>
          <p:cNvPr id="81933" name="Rectangle 2061"/>
          <p:cNvSpPr>
            <a:spLocks noChangeArrowheads="1"/>
          </p:cNvSpPr>
          <p:nvPr/>
        </p:nvSpPr>
        <p:spPr bwMode="auto">
          <a:xfrm>
            <a:off x="6553200" y="2743200"/>
            <a:ext cx="1295400" cy="3810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富士宮工場</a:t>
            </a:r>
          </a:p>
        </p:txBody>
      </p:sp>
      <p:sp>
        <p:nvSpPr>
          <p:cNvPr id="81934" name="Rectangle 2062"/>
          <p:cNvSpPr>
            <a:spLocks noChangeArrowheads="1"/>
          </p:cNvSpPr>
          <p:nvPr/>
        </p:nvSpPr>
        <p:spPr bwMode="auto">
          <a:xfrm>
            <a:off x="7620000" y="3276600"/>
            <a:ext cx="1143000" cy="3810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御殿場工場</a:t>
            </a:r>
          </a:p>
        </p:txBody>
      </p:sp>
      <p:sp>
        <p:nvSpPr>
          <p:cNvPr id="81935" name="Rectangle 2063"/>
          <p:cNvSpPr>
            <a:spLocks noChangeArrowheads="1"/>
          </p:cNvSpPr>
          <p:nvPr/>
        </p:nvSpPr>
        <p:spPr bwMode="auto">
          <a:xfrm>
            <a:off x="5524500" y="3810000"/>
            <a:ext cx="1143000" cy="3810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浜松工場</a:t>
            </a:r>
          </a:p>
        </p:txBody>
      </p:sp>
      <p:sp>
        <p:nvSpPr>
          <p:cNvPr id="81936" name="Rectangle 2064"/>
          <p:cNvSpPr>
            <a:spLocks noChangeArrowheads="1"/>
          </p:cNvSpPr>
          <p:nvPr/>
        </p:nvSpPr>
        <p:spPr bwMode="auto">
          <a:xfrm>
            <a:off x="6781800" y="3810000"/>
            <a:ext cx="1600200" cy="3048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富士工場</a:t>
            </a:r>
          </a:p>
        </p:txBody>
      </p:sp>
      <p:sp>
        <p:nvSpPr>
          <p:cNvPr id="81937" name="Rectangle 2065"/>
          <p:cNvSpPr>
            <a:spLocks noChangeArrowheads="1"/>
          </p:cNvSpPr>
          <p:nvPr/>
        </p:nvSpPr>
        <p:spPr bwMode="auto">
          <a:xfrm>
            <a:off x="6781800" y="4191000"/>
            <a:ext cx="1600200" cy="304800"/>
          </a:xfrm>
          <a:prstGeom prst="rect">
            <a:avLst/>
          </a:prstGeom>
          <a:solidFill>
            <a:srgbClr val="FF99CC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静岡工場</a:t>
            </a:r>
          </a:p>
        </p:txBody>
      </p:sp>
      <p:sp>
        <p:nvSpPr>
          <p:cNvPr id="81938" name="Rectangle 2066"/>
          <p:cNvSpPr>
            <a:spLocks noChangeArrowheads="1"/>
          </p:cNvSpPr>
          <p:nvPr/>
        </p:nvSpPr>
        <p:spPr bwMode="auto">
          <a:xfrm>
            <a:off x="6629400" y="4572000"/>
            <a:ext cx="1981200" cy="3048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沼津工場</a:t>
            </a:r>
          </a:p>
        </p:txBody>
      </p:sp>
      <p:sp>
        <p:nvSpPr>
          <p:cNvPr id="81939" name="Rectangle 2067"/>
          <p:cNvSpPr>
            <a:spLocks noChangeArrowheads="1"/>
          </p:cNvSpPr>
          <p:nvPr/>
        </p:nvSpPr>
        <p:spPr bwMode="auto">
          <a:xfrm>
            <a:off x="6705600" y="4953000"/>
            <a:ext cx="1600200" cy="3048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藤枝工場</a:t>
            </a:r>
          </a:p>
        </p:txBody>
      </p:sp>
      <p:sp>
        <p:nvSpPr>
          <p:cNvPr id="81940" name="Text Box 2068"/>
          <p:cNvSpPr txBox="1">
            <a:spLocks noChangeArrowheads="1"/>
          </p:cNvSpPr>
          <p:nvPr/>
        </p:nvSpPr>
        <p:spPr bwMode="auto">
          <a:xfrm>
            <a:off x="2625726" y="1143001"/>
            <a:ext cx="6938963" cy="519113"/>
          </a:xfrm>
          <a:prstGeom prst="rect">
            <a:avLst/>
          </a:prstGeom>
          <a:solidFill>
            <a:srgbClr val="FFFF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>
                <a:solidFill>
                  <a:schemeClr val="tx1"/>
                </a:solidFill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切粉除去に対する他工場の加工状況調査</a:t>
            </a:r>
          </a:p>
        </p:txBody>
      </p:sp>
      <p:grpSp>
        <p:nvGrpSpPr>
          <p:cNvPr id="81941" name="Group 2069"/>
          <p:cNvGrpSpPr>
            <a:grpSpLocks/>
          </p:cNvGrpSpPr>
          <p:nvPr/>
        </p:nvGrpSpPr>
        <p:grpSpPr bwMode="auto">
          <a:xfrm>
            <a:off x="2354264" y="2201863"/>
            <a:ext cx="1057275" cy="2735262"/>
            <a:chOff x="523" y="1387"/>
            <a:chExt cx="666" cy="1723"/>
          </a:xfrm>
        </p:grpSpPr>
        <p:grpSp>
          <p:nvGrpSpPr>
            <p:cNvPr id="82006" name="Group 2070"/>
            <p:cNvGrpSpPr>
              <a:grpSpLocks/>
            </p:cNvGrpSpPr>
            <p:nvPr/>
          </p:nvGrpSpPr>
          <p:grpSpPr bwMode="auto">
            <a:xfrm rot="-316241">
              <a:off x="523" y="2342"/>
              <a:ext cx="552" cy="768"/>
              <a:chOff x="2956" y="1098"/>
              <a:chExt cx="95" cy="205"/>
            </a:xfrm>
          </p:grpSpPr>
          <p:sp>
            <p:nvSpPr>
              <p:cNvPr id="82056" name="Freeform 2071"/>
              <p:cNvSpPr>
                <a:spLocks/>
              </p:cNvSpPr>
              <p:nvPr/>
            </p:nvSpPr>
            <p:spPr bwMode="auto">
              <a:xfrm>
                <a:off x="2970" y="1242"/>
                <a:ext cx="79" cy="43"/>
              </a:xfrm>
              <a:custGeom>
                <a:avLst/>
                <a:gdLst>
                  <a:gd name="T0" fmla="*/ 0 w 471"/>
                  <a:gd name="T1" fmla="*/ 0 h 256"/>
                  <a:gd name="T2" fmla="*/ 0 w 471"/>
                  <a:gd name="T3" fmla="*/ 0 h 256"/>
                  <a:gd name="T4" fmla="*/ 0 w 471"/>
                  <a:gd name="T5" fmla="*/ 0 h 256"/>
                  <a:gd name="T6" fmla="*/ 0 w 471"/>
                  <a:gd name="T7" fmla="*/ 0 h 256"/>
                  <a:gd name="T8" fmla="*/ 0 w 471"/>
                  <a:gd name="T9" fmla="*/ 0 h 256"/>
                  <a:gd name="T10" fmla="*/ 0 w 471"/>
                  <a:gd name="T11" fmla="*/ 0 h 256"/>
                  <a:gd name="T12" fmla="*/ 0 w 471"/>
                  <a:gd name="T13" fmla="*/ 0 h 256"/>
                  <a:gd name="T14" fmla="*/ 0 w 471"/>
                  <a:gd name="T15" fmla="*/ 0 h 256"/>
                  <a:gd name="T16" fmla="*/ 0 w 471"/>
                  <a:gd name="T17" fmla="*/ 0 h 256"/>
                  <a:gd name="T18" fmla="*/ 0 w 471"/>
                  <a:gd name="T19" fmla="*/ 0 h 256"/>
                  <a:gd name="T20" fmla="*/ 0 w 471"/>
                  <a:gd name="T21" fmla="*/ 0 h 256"/>
                  <a:gd name="T22" fmla="*/ 0 w 471"/>
                  <a:gd name="T23" fmla="*/ 0 h 256"/>
                  <a:gd name="T24" fmla="*/ 0 w 471"/>
                  <a:gd name="T25" fmla="*/ 0 h 2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71" h="256">
                    <a:moveTo>
                      <a:pt x="313" y="29"/>
                    </a:moveTo>
                    <a:lnTo>
                      <a:pt x="375" y="63"/>
                    </a:lnTo>
                    <a:lnTo>
                      <a:pt x="447" y="135"/>
                    </a:lnTo>
                    <a:lnTo>
                      <a:pt x="471" y="219"/>
                    </a:lnTo>
                    <a:lnTo>
                      <a:pt x="404" y="256"/>
                    </a:lnTo>
                    <a:lnTo>
                      <a:pt x="268" y="256"/>
                    </a:lnTo>
                    <a:lnTo>
                      <a:pt x="192" y="207"/>
                    </a:lnTo>
                    <a:lnTo>
                      <a:pt x="120" y="135"/>
                    </a:lnTo>
                    <a:lnTo>
                      <a:pt x="48" y="138"/>
                    </a:lnTo>
                    <a:lnTo>
                      <a:pt x="6" y="117"/>
                    </a:lnTo>
                    <a:lnTo>
                      <a:pt x="0" y="39"/>
                    </a:lnTo>
                    <a:lnTo>
                      <a:pt x="42" y="0"/>
                    </a:lnTo>
                    <a:lnTo>
                      <a:pt x="313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sp>
            <p:nvSpPr>
              <p:cNvPr id="82057" name="Freeform 2072"/>
              <p:cNvSpPr>
                <a:spLocks/>
              </p:cNvSpPr>
              <p:nvPr/>
            </p:nvSpPr>
            <p:spPr bwMode="auto">
              <a:xfrm>
                <a:off x="2959" y="1098"/>
                <a:ext cx="92" cy="166"/>
              </a:xfrm>
              <a:custGeom>
                <a:avLst/>
                <a:gdLst>
                  <a:gd name="T0" fmla="*/ 0 w 555"/>
                  <a:gd name="T1" fmla="*/ 0 h 996"/>
                  <a:gd name="T2" fmla="*/ 0 w 555"/>
                  <a:gd name="T3" fmla="*/ 0 h 996"/>
                  <a:gd name="T4" fmla="*/ 0 w 555"/>
                  <a:gd name="T5" fmla="*/ 0 h 996"/>
                  <a:gd name="T6" fmla="*/ 0 w 555"/>
                  <a:gd name="T7" fmla="*/ 0 h 996"/>
                  <a:gd name="T8" fmla="*/ 0 w 555"/>
                  <a:gd name="T9" fmla="*/ 0 h 996"/>
                  <a:gd name="T10" fmla="*/ 0 w 555"/>
                  <a:gd name="T11" fmla="*/ 0 h 996"/>
                  <a:gd name="T12" fmla="*/ 0 w 555"/>
                  <a:gd name="T13" fmla="*/ 0 h 996"/>
                  <a:gd name="T14" fmla="*/ 0 w 555"/>
                  <a:gd name="T15" fmla="*/ 0 h 996"/>
                  <a:gd name="T16" fmla="*/ 0 w 555"/>
                  <a:gd name="T17" fmla="*/ 0 h 996"/>
                  <a:gd name="T18" fmla="*/ 0 w 555"/>
                  <a:gd name="T19" fmla="*/ 0 h 996"/>
                  <a:gd name="T20" fmla="*/ 0 w 555"/>
                  <a:gd name="T21" fmla="*/ 0 h 996"/>
                  <a:gd name="T22" fmla="*/ 0 w 555"/>
                  <a:gd name="T23" fmla="*/ 0 h 996"/>
                  <a:gd name="T24" fmla="*/ 0 w 555"/>
                  <a:gd name="T25" fmla="*/ 0 h 996"/>
                  <a:gd name="T26" fmla="*/ 0 w 555"/>
                  <a:gd name="T27" fmla="*/ 0 h 996"/>
                  <a:gd name="T28" fmla="*/ 0 w 555"/>
                  <a:gd name="T29" fmla="*/ 0 h 996"/>
                  <a:gd name="T30" fmla="*/ 0 w 555"/>
                  <a:gd name="T31" fmla="*/ 0 h 996"/>
                  <a:gd name="T32" fmla="*/ 0 w 555"/>
                  <a:gd name="T33" fmla="*/ 0 h 996"/>
                  <a:gd name="T34" fmla="*/ 0 w 555"/>
                  <a:gd name="T35" fmla="*/ 0 h 996"/>
                  <a:gd name="T36" fmla="*/ 0 w 555"/>
                  <a:gd name="T37" fmla="*/ 0 h 996"/>
                  <a:gd name="T38" fmla="*/ 0 w 555"/>
                  <a:gd name="T39" fmla="*/ 0 h 996"/>
                  <a:gd name="T40" fmla="*/ 0 w 555"/>
                  <a:gd name="T41" fmla="*/ 0 h 996"/>
                  <a:gd name="T42" fmla="*/ 0 w 555"/>
                  <a:gd name="T43" fmla="*/ 0 h 996"/>
                  <a:gd name="T44" fmla="*/ 0 w 555"/>
                  <a:gd name="T45" fmla="*/ 0 h 996"/>
                  <a:gd name="T46" fmla="*/ 0 w 555"/>
                  <a:gd name="T47" fmla="*/ 0 h 99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55" h="996">
                    <a:moveTo>
                      <a:pt x="552" y="0"/>
                    </a:moveTo>
                    <a:lnTo>
                      <a:pt x="555" y="363"/>
                    </a:lnTo>
                    <a:lnTo>
                      <a:pt x="477" y="729"/>
                    </a:lnTo>
                    <a:lnTo>
                      <a:pt x="431" y="911"/>
                    </a:lnTo>
                    <a:lnTo>
                      <a:pt x="295" y="911"/>
                    </a:lnTo>
                    <a:lnTo>
                      <a:pt x="366" y="600"/>
                    </a:lnTo>
                    <a:lnTo>
                      <a:pt x="431" y="230"/>
                    </a:lnTo>
                    <a:lnTo>
                      <a:pt x="386" y="502"/>
                    </a:lnTo>
                    <a:lnTo>
                      <a:pt x="276" y="996"/>
                    </a:lnTo>
                    <a:lnTo>
                      <a:pt x="0" y="969"/>
                    </a:lnTo>
                    <a:lnTo>
                      <a:pt x="84" y="564"/>
                    </a:lnTo>
                    <a:lnTo>
                      <a:pt x="114" y="321"/>
                    </a:lnTo>
                    <a:lnTo>
                      <a:pt x="68" y="276"/>
                    </a:lnTo>
                    <a:lnTo>
                      <a:pt x="23" y="185"/>
                    </a:lnTo>
                    <a:lnTo>
                      <a:pt x="78" y="15"/>
                    </a:lnTo>
                    <a:lnTo>
                      <a:pt x="156" y="33"/>
                    </a:lnTo>
                    <a:lnTo>
                      <a:pt x="205" y="94"/>
                    </a:lnTo>
                    <a:lnTo>
                      <a:pt x="237" y="93"/>
                    </a:lnTo>
                    <a:lnTo>
                      <a:pt x="273" y="84"/>
                    </a:lnTo>
                    <a:lnTo>
                      <a:pt x="276" y="69"/>
                    </a:lnTo>
                    <a:lnTo>
                      <a:pt x="291" y="54"/>
                    </a:lnTo>
                    <a:lnTo>
                      <a:pt x="333" y="48"/>
                    </a:lnTo>
                    <a:lnTo>
                      <a:pt x="386" y="49"/>
                    </a:lnTo>
                    <a:lnTo>
                      <a:pt x="5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sp>
            <p:nvSpPr>
              <p:cNvPr id="82058" name="Freeform 2073"/>
              <p:cNvSpPr>
                <a:spLocks/>
              </p:cNvSpPr>
              <p:nvPr/>
            </p:nvSpPr>
            <p:spPr bwMode="auto">
              <a:xfrm>
                <a:off x="2956" y="1260"/>
                <a:ext cx="78" cy="43"/>
              </a:xfrm>
              <a:custGeom>
                <a:avLst/>
                <a:gdLst>
                  <a:gd name="T0" fmla="*/ 0 w 471"/>
                  <a:gd name="T1" fmla="*/ 0 h 256"/>
                  <a:gd name="T2" fmla="*/ 0 w 471"/>
                  <a:gd name="T3" fmla="*/ 0 h 256"/>
                  <a:gd name="T4" fmla="*/ 0 w 471"/>
                  <a:gd name="T5" fmla="*/ 0 h 256"/>
                  <a:gd name="T6" fmla="*/ 0 w 471"/>
                  <a:gd name="T7" fmla="*/ 0 h 256"/>
                  <a:gd name="T8" fmla="*/ 0 w 471"/>
                  <a:gd name="T9" fmla="*/ 0 h 256"/>
                  <a:gd name="T10" fmla="*/ 0 w 471"/>
                  <a:gd name="T11" fmla="*/ 0 h 256"/>
                  <a:gd name="T12" fmla="*/ 0 w 471"/>
                  <a:gd name="T13" fmla="*/ 0 h 256"/>
                  <a:gd name="T14" fmla="*/ 0 w 471"/>
                  <a:gd name="T15" fmla="*/ 0 h 256"/>
                  <a:gd name="T16" fmla="*/ 0 w 471"/>
                  <a:gd name="T17" fmla="*/ 0 h 256"/>
                  <a:gd name="T18" fmla="*/ 0 w 471"/>
                  <a:gd name="T19" fmla="*/ 0 h 256"/>
                  <a:gd name="T20" fmla="*/ 0 w 471"/>
                  <a:gd name="T21" fmla="*/ 0 h 256"/>
                  <a:gd name="T22" fmla="*/ 0 w 471"/>
                  <a:gd name="T23" fmla="*/ 0 h 256"/>
                  <a:gd name="T24" fmla="*/ 0 w 471"/>
                  <a:gd name="T25" fmla="*/ 0 h 2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71" h="256">
                    <a:moveTo>
                      <a:pt x="313" y="29"/>
                    </a:moveTo>
                    <a:lnTo>
                      <a:pt x="375" y="63"/>
                    </a:lnTo>
                    <a:lnTo>
                      <a:pt x="447" y="135"/>
                    </a:lnTo>
                    <a:lnTo>
                      <a:pt x="471" y="219"/>
                    </a:lnTo>
                    <a:lnTo>
                      <a:pt x="404" y="256"/>
                    </a:lnTo>
                    <a:lnTo>
                      <a:pt x="268" y="256"/>
                    </a:lnTo>
                    <a:lnTo>
                      <a:pt x="192" y="207"/>
                    </a:lnTo>
                    <a:lnTo>
                      <a:pt x="120" y="135"/>
                    </a:lnTo>
                    <a:lnTo>
                      <a:pt x="48" y="138"/>
                    </a:lnTo>
                    <a:lnTo>
                      <a:pt x="6" y="117"/>
                    </a:lnTo>
                    <a:lnTo>
                      <a:pt x="0" y="39"/>
                    </a:lnTo>
                    <a:lnTo>
                      <a:pt x="42" y="0"/>
                    </a:lnTo>
                    <a:lnTo>
                      <a:pt x="313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</p:grpSp>
        <p:sp>
          <p:nvSpPr>
            <p:cNvPr id="82007" name="Freeform 2074"/>
            <p:cNvSpPr>
              <a:spLocks noChangeAspect="1"/>
            </p:cNvSpPr>
            <p:nvPr/>
          </p:nvSpPr>
          <p:spPr bwMode="auto">
            <a:xfrm rot="-337102">
              <a:off x="578" y="1388"/>
              <a:ext cx="526" cy="238"/>
            </a:xfrm>
            <a:custGeom>
              <a:avLst/>
              <a:gdLst>
                <a:gd name="T0" fmla="*/ 6 w 733"/>
                <a:gd name="T1" fmla="*/ 1 h 433"/>
                <a:gd name="T2" fmla="*/ 7 w 733"/>
                <a:gd name="T3" fmla="*/ 1 h 433"/>
                <a:gd name="T4" fmla="*/ 7 w 733"/>
                <a:gd name="T5" fmla="*/ 1 h 433"/>
                <a:gd name="T6" fmla="*/ 7 w 733"/>
                <a:gd name="T7" fmla="*/ 1 h 433"/>
                <a:gd name="T8" fmla="*/ 7 w 733"/>
                <a:gd name="T9" fmla="*/ 1 h 433"/>
                <a:gd name="T10" fmla="*/ 7 w 733"/>
                <a:gd name="T11" fmla="*/ 1 h 433"/>
                <a:gd name="T12" fmla="*/ 6 w 733"/>
                <a:gd name="T13" fmla="*/ 1 h 433"/>
                <a:gd name="T14" fmla="*/ 6 w 733"/>
                <a:gd name="T15" fmla="*/ 1 h 433"/>
                <a:gd name="T16" fmla="*/ 6 w 733"/>
                <a:gd name="T17" fmla="*/ 1 h 433"/>
                <a:gd name="T18" fmla="*/ 6 w 733"/>
                <a:gd name="T19" fmla="*/ 1 h 433"/>
                <a:gd name="T20" fmla="*/ 6 w 733"/>
                <a:gd name="T21" fmla="*/ 1 h 433"/>
                <a:gd name="T22" fmla="*/ 6 w 733"/>
                <a:gd name="T23" fmla="*/ 1 h 433"/>
                <a:gd name="T24" fmla="*/ 4 w 733"/>
                <a:gd name="T25" fmla="*/ 1 h 433"/>
                <a:gd name="T26" fmla="*/ 4 w 733"/>
                <a:gd name="T27" fmla="*/ 1 h 433"/>
                <a:gd name="T28" fmla="*/ 3 w 733"/>
                <a:gd name="T29" fmla="*/ 1 h 433"/>
                <a:gd name="T30" fmla="*/ 1 w 733"/>
                <a:gd name="T31" fmla="*/ 1 h 433"/>
                <a:gd name="T32" fmla="*/ 1 w 733"/>
                <a:gd name="T33" fmla="*/ 1 h 433"/>
                <a:gd name="T34" fmla="*/ 1 w 733"/>
                <a:gd name="T35" fmla="*/ 1 h 433"/>
                <a:gd name="T36" fmla="*/ 1 w 733"/>
                <a:gd name="T37" fmla="*/ 1 h 433"/>
                <a:gd name="T38" fmla="*/ 0 w 733"/>
                <a:gd name="T39" fmla="*/ 1 h 433"/>
                <a:gd name="T40" fmla="*/ 1 w 733"/>
                <a:gd name="T41" fmla="*/ 1 h 433"/>
                <a:gd name="T42" fmla="*/ 1 w 733"/>
                <a:gd name="T43" fmla="*/ 1 h 433"/>
                <a:gd name="T44" fmla="*/ 1 w 733"/>
                <a:gd name="T45" fmla="*/ 1 h 433"/>
                <a:gd name="T46" fmla="*/ 1 w 733"/>
                <a:gd name="T47" fmla="*/ 1 h 433"/>
                <a:gd name="T48" fmla="*/ 1 w 733"/>
                <a:gd name="T49" fmla="*/ 1 h 433"/>
                <a:gd name="T50" fmla="*/ 1 w 733"/>
                <a:gd name="T51" fmla="*/ 1 h 433"/>
                <a:gd name="T52" fmla="*/ 1 w 733"/>
                <a:gd name="T53" fmla="*/ 1 h 433"/>
                <a:gd name="T54" fmla="*/ 2 w 733"/>
                <a:gd name="T55" fmla="*/ 1 h 433"/>
                <a:gd name="T56" fmla="*/ 3 w 733"/>
                <a:gd name="T57" fmla="*/ 1 h 433"/>
                <a:gd name="T58" fmla="*/ 3 w 733"/>
                <a:gd name="T59" fmla="*/ 1 h 433"/>
                <a:gd name="T60" fmla="*/ 4 w 733"/>
                <a:gd name="T61" fmla="*/ 0 h 433"/>
                <a:gd name="T62" fmla="*/ 4 w 733"/>
                <a:gd name="T63" fmla="*/ 1 h 433"/>
                <a:gd name="T64" fmla="*/ 5 w 733"/>
                <a:gd name="T65" fmla="*/ 1 h 433"/>
                <a:gd name="T66" fmla="*/ 6 w 733"/>
                <a:gd name="T67" fmla="*/ 1 h 433"/>
                <a:gd name="T68" fmla="*/ 6 w 733"/>
                <a:gd name="T69" fmla="*/ 1 h 433"/>
                <a:gd name="T70" fmla="*/ 6 w 733"/>
                <a:gd name="T71" fmla="*/ 1 h 433"/>
                <a:gd name="T72" fmla="*/ 6 w 733"/>
                <a:gd name="T73" fmla="*/ 1 h 433"/>
                <a:gd name="T74" fmla="*/ 6 w 733"/>
                <a:gd name="T75" fmla="*/ 1 h 433"/>
                <a:gd name="T76" fmla="*/ 6 w 733"/>
                <a:gd name="T77" fmla="*/ 1 h 433"/>
                <a:gd name="T78" fmla="*/ 6 w 733"/>
                <a:gd name="T79" fmla="*/ 1 h 4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3" h="433">
                  <a:moveTo>
                    <a:pt x="638" y="274"/>
                  </a:moveTo>
                  <a:lnTo>
                    <a:pt x="712" y="313"/>
                  </a:lnTo>
                  <a:lnTo>
                    <a:pt x="725" y="326"/>
                  </a:lnTo>
                  <a:lnTo>
                    <a:pt x="733" y="341"/>
                  </a:lnTo>
                  <a:lnTo>
                    <a:pt x="725" y="364"/>
                  </a:lnTo>
                  <a:lnTo>
                    <a:pt x="712" y="382"/>
                  </a:lnTo>
                  <a:lnTo>
                    <a:pt x="695" y="395"/>
                  </a:lnTo>
                  <a:lnTo>
                    <a:pt x="625" y="395"/>
                  </a:lnTo>
                  <a:lnTo>
                    <a:pt x="628" y="372"/>
                  </a:lnTo>
                  <a:lnTo>
                    <a:pt x="620" y="349"/>
                  </a:lnTo>
                  <a:lnTo>
                    <a:pt x="607" y="331"/>
                  </a:lnTo>
                  <a:lnTo>
                    <a:pt x="590" y="318"/>
                  </a:lnTo>
                  <a:lnTo>
                    <a:pt x="484" y="323"/>
                  </a:lnTo>
                  <a:lnTo>
                    <a:pt x="382" y="338"/>
                  </a:lnTo>
                  <a:lnTo>
                    <a:pt x="280" y="364"/>
                  </a:lnTo>
                  <a:lnTo>
                    <a:pt x="180" y="395"/>
                  </a:lnTo>
                  <a:lnTo>
                    <a:pt x="62" y="433"/>
                  </a:lnTo>
                  <a:lnTo>
                    <a:pt x="31" y="392"/>
                  </a:lnTo>
                  <a:lnTo>
                    <a:pt x="11" y="344"/>
                  </a:lnTo>
                  <a:lnTo>
                    <a:pt x="0" y="292"/>
                  </a:lnTo>
                  <a:lnTo>
                    <a:pt x="3" y="254"/>
                  </a:lnTo>
                  <a:lnTo>
                    <a:pt x="13" y="218"/>
                  </a:lnTo>
                  <a:lnTo>
                    <a:pt x="31" y="182"/>
                  </a:lnTo>
                  <a:lnTo>
                    <a:pt x="54" y="151"/>
                  </a:lnTo>
                  <a:lnTo>
                    <a:pt x="82" y="126"/>
                  </a:lnTo>
                  <a:lnTo>
                    <a:pt x="126" y="87"/>
                  </a:lnTo>
                  <a:lnTo>
                    <a:pt x="175" y="54"/>
                  </a:lnTo>
                  <a:lnTo>
                    <a:pt x="226" y="31"/>
                  </a:lnTo>
                  <a:lnTo>
                    <a:pt x="282" y="13"/>
                  </a:lnTo>
                  <a:lnTo>
                    <a:pt x="338" y="3"/>
                  </a:lnTo>
                  <a:lnTo>
                    <a:pt x="397" y="0"/>
                  </a:lnTo>
                  <a:lnTo>
                    <a:pt x="456" y="8"/>
                  </a:lnTo>
                  <a:lnTo>
                    <a:pt x="510" y="23"/>
                  </a:lnTo>
                  <a:lnTo>
                    <a:pt x="564" y="44"/>
                  </a:lnTo>
                  <a:lnTo>
                    <a:pt x="592" y="64"/>
                  </a:lnTo>
                  <a:lnTo>
                    <a:pt x="615" y="87"/>
                  </a:lnTo>
                  <a:lnTo>
                    <a:pt x="631" y="118"/>
                  </a:lnTo>
                  <a:lnTo>
                    <a:pt x="638" y="149"/>
                  </a:lnTo>
                  <a:lnTo>
                    <a:pt x="638" y="182"/>
                  </a:lnTo>
                  <a:lnTo>
                    <a:pt x="638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08" name="Freeform 2075"/>
            <p:cNvSpPr>
              <a:spLocks noChangeAspect="1"/>
            </p:cNvSpPr>
            <p:nvPr/>
          </p:nvSpPr>
          <p:spPr bwMode="auto">
            <a:xfrm rot="-337102">
              <a:off x="991" y="1541"/>
              <a:ext cx="115" cy="29"/>
            </a:xfrm>
            <a:custGeom>
              <a:avLst/>
              <a:gdLst>
                <a:gd name="T0" fmla="*/ 3 w 153"/>
                <a:gd name="T1" fmla="*/ 1 h 54"/>
                <a:gd name="T2" fmla="*/ 3 w 153"/>
                <a:gd name="T3" fmla="*/ 1 h 54"/>
                <a:gd name="T4" fmla="*/ 3 w 153"/>
                <a:gd name="T5" fmla="*/ 1 h 54"/>
                <a:gd name="T6" fmla="*/ 3 w 153"/>
                <a:gd name="T7" fmla="*/ 1 h 54"/>
                <a:gd name="T8" fmla="*/ 2 w 153"/>
                <a:gd name="T9" fmla="*/ 0 h 54"/>
                <a:gd name="T10" fmla="*/ 2 w 153"/>
                <a:gd name="T11" fmla="*/ 0 h 54"/>
                <a:gd name="T12" fmla="*/ 0 w 153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54">
                  <a:moveTo>
                    <a:pt x="153" y="54"/>
                  </a:moveTo>
                  <a:lnTo>
                    <a:pt x="148" y="36"/>
                  </a:lnTo>
                  <a:lnTo>
                    <a:pt x="135" y="18"/>
                  </a:lnTo>
                  <a:lnTo>
                    <a:pt x="120" y="5"/>
                  </a:lnTo>
                  <a:lnTo>
                    <a:pt x="99" y="0"/>
                  </a:lnTo>
                  <a:lnTo>
                    <a:pt x="79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09" name="Freeform 2076"/>
            <p:cNvSpPr>
              <a:spLocks noChangeAspect="1"/>
            </p:cNvSpPr>
            <p:nvPr/>
          </p:nvSpPr>
          <p:spPr bwMode="auto">
            <a:xfrm rot="-337102">
              <a:off x="715" y="1515"/>
              <a:ext cx="318" cy="74"/>
            </a:xfrm>
            <a:custGeom>
              <a:avLst/>
              <a:gdLst>
                <a:gd name="T0" fmla="*/ 4 w 446"/>
                <a:gd name="T1" fmla="*/ 1 h 130"/>
                <a:gd name="T2" fmla="*/ 4 w 446"/>
                <a:gd name="T3" fmla="*/ 1 h 130"/>
                <a:gd name="T4" fmla="*/ 3 w 446"/>
                <a:gd name="T5" fmla="*/ 1 h 130"/>
                <a:gd name="T6" fmla="*/ 3 w 446"/>
                <a:gd name="T7" fmla="*/ 0 h 130"/>
                <a:gd name="T8" fmla="*/ 2 w 446"/>
                <a:gd name="T9" fmla="*/ 1 h 130"/>
                <a:gd name="T10" fmla="*/ 1 w 446"/>
                <a:gd name="T11" fmla="*/ 1 h 130"/>
                <a:gd name="T12" fmla="*/ 1 w 446"/>
                <a:gd name="T13" fmla="*/ 1 h 130"/>
                <a:gd name="T14" fmla="*/ 1 w 446"/>
                <a:gd name="T15" fmla="*/ 1 h 130"/>
                <a:gd name="T16" fmla="*/ 0 w 446"/>
                <a:gd name="T17" fmla="*/ 1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6" h="130">
                  <a:moveTo>
                    <a:pt x="446" y="30"/>
                  </a:moveTo>
                  <a:lnTo>
                    <a:pt x="398" y="12"/>
                  </a:lnTo>
                  <a:lnTo>
                    <a:pt x="344" y="2"/>
                  </a:lnTo>
                  <a:lnTo>
                    <a:pt x="290" y="0"/>
                  </a:lnTo>
                  <a:lnTo>
                    <a:pt x="236" y="5"/>
                  </a:lnTo>
                  <a:lnTo>
                    <a:pt x="172" y="25"/>
                  </a:lnTo>
                  <a:lnTo>
                    <a:pt x="111" y="51"/>
                  </a:lnTo>
                  <a:lnTo>
                    <a:pt x="54" y="87"/>
                  </a:lnTo>
                  <a:lnTo>
                    <a:pt x="0" y="1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10" name="Freeform 2077"/>
            <p:cNvSpPr>
              <a:spLocks noChangeAspect="1"/>
            </p:cNvSpPr>
            <p:nvPr/>
          </p:nvSpPr>
          <p:spPr bwMode="auto">
            <a:xfrm rot="-337102">
              <a:off x="962" y="1387"/>
              <a:ext cx="31" cy="118"/>
            </a:xfrm>
            <a:custGeom>
              <a:avLst/>
              <a:gdLst>
                <a:gd name="T0" fmla="*/ 0 w 48"/>
                <a:gd name="T1" fmla="*/ 0 h 223"/>
                <a:gd name="T2" fmla="*/ 1 w 48"/>
                <a:gd name="T3" fmla="*/ 1 h 223"/>
                <a:gd name="T4" fmla="*/ 1 w 48"/>
                <a:gd name="T5" fmla="*/ 1 h 223"/>
                <a:gd name="T6" fmla="*/ 1 w 48"/>
                <a:gd name="T7" fmla="*/ 1 h 223"/>
                <a:gd name="T8" fmla="*/ 1 w 48"/>
                <a:gd name="T9" fmla="*/ 1 h 223"/>
                <a:gd name="T10" fmla="*/ 1 w 48"/>
                <a:gd name="T11" fmla="*/ 1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23">
                  <a:moveTo>
                    <a:pt x="0" y="0"/>
                  </a:moveTo>
                  <a:lnTo>
                    <a:pt x="23" y="29"/>
                  </a:lnTo>
                  <a:lnTo>
                    <a:pt x="38" y="59"/>
                  </a:lnTo>
                  <a:lnTo>
                    <a:pt x="46" y="95"/>
                  </a:lnTo>
                  <a:lnTo>
                    <a:pt x="48" y="131"/>
                  </a:lnTo>
                  <a:lnTo>
                    <a:pt x="48" y="22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11" name="Freeform 2078"/>
            <p:cNvSpPr>
              <a:spLocks noChangeAspect="1"/>
            </p:cNvSpPr>
            <p:nvPr/>
          </p:nvSpPr>
          <p:spPr bwMode="auto">
            <a:xfrm rot="-337102">
              <a:off x="674" y="1440"/>
              <a:ext cx="155" cy="111"/>
            </a:xfrm>
            <a:custGeom>
              <a:avLst/>
              <a:gdLst>
                <a:gd name="T0" fmla="*/ 0 w 210"/>
                <a:gd name="T1" fmla="*/ 0 h 197"/>
                <a:gd name="T2" fmla="*/ 1 w 210"/>
                <a:gd name="T3" fmla="*/ 1 h 197"/>
                <a:gd name="T4" fmla="*/ 1 w 210"/>
                <a:gd name="T5" fmla="*/ 1 h 197"/>
                <a:gd name="T6" fmla="*/ 1 w 210"/>
                <a:gd name="T7" fmla="*/ 1 h 197"/>
                <a:gd name="T8" fmla="*/ 2 w 210"/>
                <a:gd name="T9" fmla="*/ 1 h 197"/>
                <a:gd name="T10" fmla="*/ 2 w 210"/>
                <a:gd name="T11" fmla="*/ 1 h 197"/>
                <a:gd name="T12" fmla="*/ 3 w 210"/>
                <a:gd name="T13" fmla="*/ 1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197">
                  <a:moveTo>
                    <a:pt x="0" y="0"/>
                  </a:moveTo>
                  <a:lnTo>
                    <a:pt x="41" y="5"/>
                  </a:lnTo>
                  <a:lnTo>
                    <a:pt x="79" y="20"/>
                  </a:lnTo>
                  <a:lnTo>
                    <a:pt x="115" y="41"/>
                  </a:lnTo>
                  <a:lnTo>
                    <a:pt x="143" y="69"/>
                  </a:lnTo>
                  <a:lnTo>
                    <a:pt x="166" y="105"/>
                  </a:lnTo>
                  <a:lnTo>
                    <a:pt x="210" y="1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12" name="Freeform 2079"/>
            <p:cNvSpPr>
              <a:spLocks noChangeAspect="1"/>
            </p:cNvSpPr>
            <p:nvPr/>
          </p:nvSpPr>
          <p:spPr bwMode="auto">
            <a:xfrm rot="-337102">
              <a:off x="766" y="1416"/>
              <a:ext cx="216" cy="29"/>
            </a:xfrm>
            <a:custGeom>
              <a:avLst/>
              <a:gdLst>
                <a:gd name="T0" fmla="*/ 2 w 307"/>
                <a:gd name="T1" fmla="*/ 1 h 56"/>
                <a:gd name="T2" fmla="*/ 2 w 307"/>
                <a:gd name="T3" fmla="*/ 1 h 56"/>
                <a:gd name="T4" fmla="*/ 1 w 307"/>
                <a:gd name="T5" fmla="*/ 0 h 56"/>
                <a:gd name="T6" fmla="*/ 1 w 307"/>
                <a:gd name="T7" fmla="*/ 0 h 56"/>
                <a:gd name="T8" fmla="*/ 1 w 307"/>
                <a:gd name="T9" fmla="*/ 1 h 56"/>
                <a:gd name="T10" fmla="*/ 1 w 307"/>
                <a:gd name="T11" fmla="*/ 1 h 56"/>
                <a:gd name="T12" fmla="*/ 0 w 307"/>
                <a:gd name="T13" fmla="*/ 1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7" h="56">
                  <a:moveTo>
                    <a:pt x="307" y="20"/>
                  </a:moveTo>
                  <a:lnTo>
                    <a:pt x="261" y="5"/>
                  </a:lnTo>
                  <a:lnTo>
                    <a:pt x="212" y="0"/>
                  </a:lnTo>
                  <a:lnTo>
                    <a:pt x="161" y="0"/>
                  </a:lnTo>
                  <a:lnTo>
                    <a:pt x="112" y="10"/>
                  </a:lnTo>
                  <a:lnTo>
                    <a:pt x="66" y="28"/>
                  </a:lnTo>
                  <a:lnTo>
                    <a:pt x="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13" name="Freeform 2080"/>
            <p:cNvSpPr>
              <a:spLocks noChangeAspect="1"/>
            </p:cNvSpPr>
            <p:nvPr/>
          </p:nvSpPr>
          <p:spPr bwMode="auto">
            <a:xfrm rot="-337102">
              <a:off x="596" y="1521"/>
              <a:ext cx="204" cy="81"/>
            </a:xfrm>
            <a:custGeom>
              <a:avLst/>
              <a:gdLst>
                <a:gd name="T0" fmla="*/ 2 w 289"/>
                <a:gd name="T1" fmla="*/ 0 h 148"/>
                <a:gd name="T2" fmla="*/ 1 w 289"/>
                <a:gd name="T3" fmla="*/ 1 h 148"/>
                <a:gd name="T4" fmla="*/ 1 w 289"/>
                <a:gd name="T5" fmla="*/ 1 h 148"/>
                <a:gd name="T6" fmla="*/ 0 w 289"/>
                <a:gd name="T7" fmla="*/ 1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9" h="148">
                  <a:moveTo>
                    <a:pt x="289" y="0"/>
                  </a:moveTo>
                  <a:lnTo>
                    <a:pt x="197" y="54"/>
                  </a:lnTo>
                  <a:lnTo>
                    <a:pt x="105" y="113"/>
                  </a:lnTo>
                  <a:lnTo>
                    <a:pt x="0" y="14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14" name="Freeform 2081"/>
            <p:cNvSpPr>
              <a:spLocks noChangeAspect="1"/>
            </p:cNvSpPr>
            <p:nvPr/>
          </p:nvSpPr>
          <p:spPr bwMode="auto">
            <a:xfrm rot="-337102">
              <a:off x="559" y="1568"/>
              <a:ext cx="518" cy="334"/>
            </a:xfrm>
            <a:custGeom>
              <a:avLst/>
              <a:gdLst>
                <a:gd name="T0" fmla="*/ 7 w 717"/>
                <a:gd name="T1" fmla="*/ 1 h 621"/>
                <a:gd name="T2" fmla="*/ 7 w 717"/>
                <a:gd name="T3" fmla="*/ 1 h 621"/>
                <a:gd name="T4" fmla="*/ 7 w 717"/>
                <a:gd name="T5" fmla="*/ 1 h 621"/>
                <a:gd name="T6" fmla="*/ 7 w 717"/>
                <a:gd name="T7" fmla="*/ 1 h 621"/>
                <a:gd name="T8" fmla="*/ 7 w 717"/>
                <a:gd name="T9" fmla="*/ 1 h 621"/>
                <a:gd name="T10" fmla="*/ 7 w 717"/>
                <a:gd name="T11" fmla="*/ 1 h 621"/>
                <a:gd name="T12" fmla="*/ 7 w 717"/>
                <a:gd name="T13" fmla="*/ 1 h 621"/>
                <a:gd name="T14" fmla="*/ 7 w 717"/>
                <a:gd name="T15" fmla="*/ 1 h 621"/>
                <a:gd name="T16" fmla="*/ 7 w 717"/>
                <a:gd name="T17" fmla="*/ 1 h 621"/>
                <a:gd name="T18" fmla="*/ 6 w 717"/>
                <a:gd name="T19" fmla="*/ 1 h 621"/>
                <a:gd name="T20" fmla="*/ 5 w 717"/>
                <a:gd name="T21" fmla="*/ 1 h 621"/>
                <a:gd name="T22" fmla="*/ 5 w 717"/>
                <a:gd name="T23" fmla="*/ 1 h 621"/>
                <a:gd name="T24" fmla="*/ 4 w 717"/>
                <a:gd name="T25" fmla="*/ 1 h 621"/>
                <a:gd name="T26" fmla="*/ 4 w 717"/>
                <a:gd name="T27" fmla="*/ 1 h 621"/>
                <a:gd name="T28" fmla="*/ 3 w 717"/>
                <a:gd name="T29" fmla="*/ 1 h 621"/>
                <a:gd name="T30" fmla="*/ 4 w 717"/>
                <a:gd name="T31" fmla="*/ 1 h 621"/>
                <a:gd name="T32" fmla="*/ 3 w 717"/>
                <a:gd name="T33" fmla="*/ 1 h 621"/>
                <a:gd name="T34" fmla="*/ 2 w 717"/>
                <a:gd name="T35" fmla="*/ 1 h 621"/>
                <a:gd name="T36" fmla="*/ 1 w 717"/>
                <a:gd name="T37" fmla="*/ 1 h 621"/>
                <a:gd name="T38" fmla="*/ 1 w 717"/>
                <a:gd name="T39" fmla="*/ 1 h 621"/>
                <a:gd name="T40" fmla="*/ 1 w 717"/>
                <a:gd name="T41" fmla="*/ 1 h 621"/>
                <a:gd name="T42" fmla="*/ 0 w 717"/>
                <a:gd name="T43" fmla="*/ 1 h 621"/>
                <a:gd name="T44" fmla="*/ 1 w 717"/>
                <a:gd name="T45" fmla="*/ 1 h 621"/>
                <a:gd name="T46" fmla="*/ 1 w 717"/>
                <a:gd name="T47" fmla="*/ 1 h 621"/>
                <a:gd name="T48" fmla="*/ 1 w 717"/>
                <a:gd name="T49" fmla="*/ 1 h 621"/>
                <a:gd name="T50" fmla="*/ 2 w 717"/>
                <a:gd name="T51" fmla="*/ 1 h 621"/>
                <a:gd name="T52" fmla="*/ 3 w 717"/>
                <a:gd name="T53" fmla="*/ 1 h 621"/>
                <a:gd name="T54" fmla="*/ 2 w 717"/>
                <a:gd name="T55" fmla="*/ 1 h 621"/>
                <a:gd name="T56" fmla="*/ 3 w 717"/>
                <a:gd name="T57" fmla="*/ 1 h 621"/>
                <a:gd name="T58" fmla="*/ 3 w 717"/>
                <a:gd name="T59" fmla="*/ 1 h 621"/>
                <a:gd name="T60" fmla="*/ 5 w 717"/>
                <a:gd name="T61" fmla="*/ 1 h 621"/>
                <a:gd name="T62" fmla="*/ 7 w 717"/>
                <a:gd name="T63" fmla="*/ 0 h 6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7" h="621">
                  <a:moveTo>
                    <a:pt x="628" y="0"/>
                  </a:moveTo>
                  <a:lnTo>
                    <a:pt x="648" y="26"/>
                  </a:lnTo>
                  <a:lnTo>
                    <a:pt x="661" y="56"/>
                  </a:lnTo>
                  <a:lnTo>
                    <a:pt x="664" y="87"/>
                  </a:lnTo>
                  <a:lnTo>
                    <a:pt x="656" y="120"/>
                  </a:lnTo>
                  <a:lnTo>
                    <a:pt x="681" y="136"/>
                  </a:lnTo>
                  <a:lnTo>
                    <a:pt x="702" y="156"/>
                  </a:lnTo>
                  <a:lnTo>
                    <a:pt x="715" y="185"/>
                  </a:lnTo>
                  <a:lnTo>
                    <a:pt x="717" y="215"/>
                  </a:lnTo>
                  <a:lnTo>
                    <a:pt x="712" y="246"/>
                  </a:lnTo>
                  <a:lnTo>
                    <a:pt x="697" y="272"/>
                  </a:lnTo>
                  <a:lnTo>
                    <a:pt x="674" y="292"/>
                  </a:lnTo>
                  <a:lnTo>
                    <a:pt x="648" y="305"/>
                  </a:lnTo>
                  <a:lnTo>
                    <a:pt x="651" y="338"/>
                  </a:lnTo>
                  <a:lnTo>
                    <a:pt x="648" y="372"/>
                  </a:lnTo>
                  <a:lnTo>
                    <a:pt x="640" y="403"/>
                  </a:lnTo>
                  <a:lnTo>
                    <a:pt x="628" y="433"/>
                  </a:lnTo>
                  <a:lnTo>
                    <a:pt x="602" y="467"/>
                  </a:lnTo>
                  <a:lnTo>
                    <a:pt x="571" y="492"/>
                  </a:lnTo>
                  <a:lnTo>
                    <a:pt x="533" y="510"/>
                  </a:lnTo>
                  <a:lnTo>
                    <a:pt x="494" y="518"/>
                  </a:lnTo>
                  <a:lnTo>
                    <a:pt x="453" y="521"/>
                  </a:lnTo>
                  <a:lnTo>
                    <a:pt x="441" y="562"/>
                  </a:lnTo>
                  <a:lnTo>
                    <a:pt x="418" y="598"/>
                  </a:lnTo>
                  <a:lnTo>
                    <a:pt x="395" y="613"/>
                  </a:lnTo>
                  <a:lnTo>
                    <a:pt x="369" y="621"/>
                  </a:lnTo>
                  <a:lnTo>
                    <a:pt x="341" y="621"/>
                  </a:lnTo>
                  <a:lnTo>
                    <a:pt x="313" y="610"/>
                  </a:lnTo>
                  <a:lnTo>
                    <a:pt x="292" y="592"/>
                  </a:lnTo>
                  <a:lnTo>
                    <a:pt x="279" y="567"/>
                  </a:lnTo>
                  <a:lnTo>
                    <a:pt x="274" y="539"/>
                  </a:lnTo>
                  <a:lnTo>
                    <a:pt x="295" y="503"/>
                  </a:lnTo>
                  <a:lnTo>
                    <a:pt x="261" y="480"/>
                  </a:lnTo>
                  <a:lnTo>
                    <a:pt x="233" y="449"/>
                  </a:lnTo>
                  <a:lnTo>
                    <a:pt x="210" y="415"/>
                  </a:lnTo>
                  <a:lnTo>
                    <a:pt x="195" y="380"/>
                  </a:lnTo>
                  <a:lnTo>
                    <a:pt x="156" y="382"/>
                  </a:lnTo>
                  <a:lnTo>
                    <a:pt x="120" y="377"/>
                  </a:lnTo>
                  <a:lnTo>
                    <a:pt x="85" y="362"/>
                  </a:lnTo>
                  <a:lnTo>
                    <a:pt x="56" y="338"/>
                  </a:lnTo>
                  <a:lnTo>
                    <a:pt x="31" y="310"/>
                  </a:lnTo>
                  <a:lnTo>
                    <a:pt x="15" y="277"/>
                  </a:lnTo>
                  <a:lnTo>
                    <a:pt x="8" y="241"/>
                  </a:lnTo>
                  <a:lnTo>
                    <a:pt x="0" y="213"/>
                  </a:lnTo>
                  <a:lnTo>
                    <a:pt x="0" y="185"/>
                  </a:lnTo>
                  <a:lnTo>
                    <a:pt x="10" y="156"/>
                  </a:lnTo>
                  <a:lnTo>
                    <a:pt x="28" y="136"/>
                  </a:lnTo>
                  <a:lnTo>
                    <a:pt x="54" y="120"/>
                  </a:lnTo>
                  <a:lnTo>
                    <a:pt x="82" y="113"/>
                  </a:lnTo>
                  <a:lnTo>
                    <a:pt x="110" y="115"/>
                  </a:lnTo>
                  <a:lnTo>
                    <a:pt x="136" y="128"/>
                  </a:lnTo>
                  <a:lnTo>
                    <a:pt x="156" y="149"/>
                  </a:lnTo>
                  <a:lnTo>
                    <a:pt x="174" y="215"/>
                  </a:lnTo>
                  <a:lnTo>
                    <a:pt x="213" y="215"/>
                  </a:lnTo>
                  <a:lnTo>
                    <a:pt x="205" y="179"/>
                  </a:lnTo>
                  <a:lnTo>
                    <a:pt x="205" y="146"/>
                  </a:lnTo>
                  <a:lnTo>
                    <a:pt x="213" y="110"/>
                  </a:lnTo>
                  <a:lnTo>
                    <a:pt x="213" y="90"/>
                  </a:lnTo>
                  <a:lnTo>
                    <a:pt x="223" y="74"/>
                  </a:lnTo>
                  <a:lnTo>
                    <a:pt x="238" y="62"/>
                  </a:lnTo>
                  <a:lnTo>
                    <a:pt x="320" y="36"/>
                  </a:lnTo>
                  <a:lnTo>
                    <a:pt x="405" y="18"/>
                  </a:lnTo>
                  <a:lnTo>
                    <a:pt x="489" y="5"/>
                  </a:lnTo>
                  <a:lnTo>
                    <a:pt x="576" y="0"/>
                  </a:lnTo>
                  <a:lnTo>
                    <a:pt x="628" y="0"/>
                  </a:lnTo>
                  <a:close/>
                </a:path>
              </a:pathLst>
            </a:custGeom>
            <a:solidFill>
              <a:srgbClr val="FCDB6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15" name="Freeform 2082"/>
            <p:cNvSpPr>
              <a:spLocks noChangeAspect="1"/>
            </p:cNvSpPr>
            <p:nvPr/>
          </p:nvSpPr>
          <p:spPr bwMode="auto">
            <a:xfrm rot="-337102">
              <a:off x="633" y="1708"/>
              <a:ext cx="31" cy="37"/>
            </a:xfrm>
            <a:custGeom>
              <a:avLst/>
              <a:gdLst>
                <a:gd name="T0" fmla="*/ 1 w 44"/>
                <a:gd name="T1" fmla="*/ 1 h 69"/>
                <a:gd name="T2" fmla="*/ 1 w 44"/>
                <a:gd name="T3" fmla="*/ 0 h 69"/>
                <a:gd name="T4" fmla="*/ 1 w 44"/>
                <a:gd name="T5" fmla="*/ 1 h 69"/>
                <a:gd name="T6" fmla="*/ 0 w 44"/>
                <a:gd name="T7" fmla="*/ 1 h 69"/>
                <a:gd name="T8" fmla="*/ 0 w 44"/>
                <a:gd name="T9" fmla="*/ 1 h 69"/>
                <a:gd name="T10" fmla="*/ 1 w 44"/>
                <a:gd name="T11" fmla="*/ 1 h 69"/>
                <a:gd name="T12" fmla="*/ 1 w 44"/>
                <a:gd name="T13" fmla="*/ 1 h 69"/>
                <a:gd name="T14" fmla="*/ 1 w 44"/>
                <a:gd name="T15" fmla="*/ 1 h 69"/>
                <a:gd name="T16" fmla="*/ 1 w 44"/>
                <a:gd name="T17" fmla="*/ 1 h 69"/>
                <a:gd name="T18" fmla="*/ 1 w 44"/>
                <a:gd name="T19" fmla="*/ 1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9">
                  <a:moveTo>
                    <a:pt x="28" y="5"/>
                  </a:moveTo>
                  <a:lnTo>
                    <a:pt x="18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3"/>
                  </a:lnTo>
                  <a:lnTo>
                    <a:pt x="5" y="49"/>
                  </a:lnTo>
                  <a:lnTo>
                    <a:pt x="13" y="62"/>
                  </a:lnTo>
                  <a:lnTo>
                    <a:pt x="26" y="69"/>
                  </a:lnTo>
                  <a:lnTo>
                    <a:pt x="36" y="69"/>
                  </a:lnTo>
                  <a:lnTo>
                    <a:pt x="44" y="5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16" name="Freeform 2083"/>
            <p:cNvSpPr>
              <a:spLocks noChangeAspect="1"/>
            </p:cNvSpPr>
            <p:nvPr/>
          </p:nvSpPr>
          <p:spPr bwMode="auto">
            <a:xfrm rot="-337102">
              <a:off x="1039" y="1628"/>
              <a:ext cx="13" cy="37"/>
            </a:xfrm>
            <a:custGeom>
              <a:avLst/>
              <a:gdLst>
                <a:gd name="T0" fmla="*/ 0 w 26"/>
                <a:gd name="T1" fmla="*/ 1 h 64"/>
                <a:gd name="T2" fmla="*/ 1 w 26"/>
                <a:gd name="T3" fmla="*/ 0 h 64"/>
                <a:gd name="T4" fmla="*/ 1 w 26"/>
                <a:gd name="T5" fmla="*/ 1 h 64"/>
                <a:gd name="T6" fmla="*/ 1 w 26"/>
                <a:gd name="T7" fmla="*/ 1 h 64"/>
                <a:gd name="T8" fmla="*/ 1 w 26"/>
                <a:gd name="T9" fmla="*/ 1 h 64"/>
                <a:gd name="T10" fmla="*/ 1 w 26"/>
                <a:gd name="T11" fmla="*/ 1 h 64"/>
                <a:gd name="T12" fmla="*/ 1 w 26"/>
                <a:gd name="T13" fmla="*/ 1 h 64"/>
                <a:gd name="T14" fmla="*/ 1 w 26"/>
                <a:gd name="T15" fmla="*/ 1 h 64"/>
                <a:gd name="T16" fmla="*/ 0 w 26"/>
                <a:gd name="T17" fmla="*/ 1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4">
                  <a:moveTo>
                    <a:pt x="0" y="2"/>
                  </a:moveTo>
                  <a:lnTo>
                    <a:pt x="8" y="0"/>
                  </a:lnTo>
                  <a:lnTo>
                    <a:pt x="18" y="5"/>
                  </a:lnTo>
                  <a:lnTo>
                    <a:pt x="23" y="15"/>
                  </a:lnTo>
                  <a:lnTo>
                    <a:pt x="26" y="33"/>
                  </a:lnTo>
                  <a:lnTo>
                    <a:pt x="23" y="49"/>
                  </a:lnTo>
                  <a:lnTo>
                    <a:pt x="18" y="59"/>
                  </a:lnTo>
                  <a:lnTo>
                    <a:pt x="8" y="64"/>
                  </a:lnTo>
                  <a:lnTo>
                    <a:pt x="0" y="6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17" name="Freeform 2084"/>
            <p:cNvSpPr>
              <a:spLocks noChangeAspect="1"/>
            </p:cNvSpPr>
            <p:nvPr/>
          </p:nvSpPr>
          <p:spPr bwMode="auto">
            <a:xfrm rot="-337102">
              <a:off x="1020" y="1609"/>
              <a:ext cx="9" cy="59"/>
            </a:xfrm>
            <a:custGeom>
              <a:avLst/>
              <a:gdLst>
                <a:gd name="T0" fmla="*/ 0 w 3"/>
                <a:gd name="T1" fmla="*/ 0 h 103"/>
                <a:gd name="T2" fmla="*/ 0 w 3"/>
                <a:gd name="T3" fmla="*/ 1 h 103"/>
                <a:gd name="T4" fmla="*/ 0 w 3"/>
                <a:gd name="T5" fmla="*/ 1 h 103"/>
                <a:gd name="T6" fmla="*/ 14348907 w 3"/>
                <a:gd name="T7" fmla="*/ 1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3">
                  <a:moveTo>
                    <a:pt x="0" y="0"/>
                  </a:moveTo>
                  <a:lnTo>
                    <a:pt x="0" y="34"/>
                  </a:lnTo>
                  <a:lnTo>
                    <a:pt x="0" y="70"/>
                  </a:lnTo>
                  <a:lnTo>
                    <a:pt x="3" y="10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18" name="Freeform 2085"/>
            <p:cNvSpPr>
              <a:spLocks noChangeAspect="1"/>
            </p:cNvSpPr>
            <p:nvPr/>
          </p:nvSpPr>
          <p:spPr bwMode="auto">
            <a:xfrm rot="-337102">
              <a:off x="801" y="1620"/>
              <a:ext cx="66" cy="88"/>
            </a:xfrm>
            <a:custGeom>
              <a:avLst/>
              <a:gdLst>
                <a:gd name="T0" fmla="*/ 1 w 105"/>
                <a:gd name="T1" fmla="*/ 1 h 151"/>
                <a:gd name="T2" fmla="*/ 1 w 105"/>
                <a:gd name="T3" fmla="*/ 1 h 151"/>
                <a:gd name="T4" fmla="*/ 1 w 105"/>
                <a:gd name="T5" fmla="*/ 1 h 151"/>
                <a:gd name="T6" fmla="*/ 1 w 105"/>
                <a:gd name="T7" fmla="*/ 1 h 151"/>
                <a:gd name="T8" fmla="*/ 1 w 105"/>
                <a:gd name="T9" fmla="*/ 1 h 151"/>
                <a:gd name="T10" fmla="*/ 1 w 105"/>
                <a:gd name="T11" fmla="*/ 0 h 151"/>
                <a:gd name="T12" fmla="*/ 1 w 105"/>
                <a:gd name="T13" fmla="*/ 1 h 151"/>
                <a:gd name="T14" fmla="*/ 1 w 105"/>
                <a:gd name="T15" fmla="*/ 1 h 151"/>
                <a:gd name="T16" fmla="*/ 1 w 105"/>
                <a:gd name="T17" fmla="*/ 1 h 151"/>
                <a:gd name="T18" fmla="*/ 1 w 105"/>
                <a:gd name="T19" fmla="*/ 1 h 151"/>
                <a:gd name="T20" fmla="*/ 0 w 105"/>
                <a:gd name="T21" fmla="*/ 1 h 151"/>
                <a:gd name="T22" fmla="*/ 0 w 105"/>
                <a:gd name="T23" fmla="*/ 1 h 151"/>
                <a:gd name="T24" fmla="*/ 1 w 105"/>
                <a:gd name="T25" fmla="*/ 1 h 151"/>
                <a:gd name="T26" fmla="*/ 1 w 105"/>
                <a:gd name="T27" fmla="*/ 1 h 151"/>
                <a:gd name="T28" fmla="*/ 1 w 105"/>
                <a:gd name="T29" fmla="*/ 1 h 151"/>
                <a:gd name="T30" fmla="*/ 1 w 105"/>
                <a:gd name="T31" fmla="*/ 1 h 151"/>
                <a:gd name="T32" fmla="*/ 1 w 105"/>
                <a:gd name="T33" fmla="*/ 1 h 151"/>
                <a:gd name="T34" fmla="*/ 1 w 105"/>
                <a:gd name="T35" fmla="*/ 1 h 151"/>
                <a:gd name="T36" fmla="*/ 1 w 105"/>
                <a:gd name="T37" fmla="*/ 1 h 1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5" h="151">
                  <a:moveTo>
                    <a:pt x="100" y="92"/>
                  </a:moveTo>
                  <a:lnTo>
                    <a:pt x="105" y="66"/>
                  </a:lnTo>
                  <a:lnTo>
                    <a:pt x="105" y="41"/>
                  </a:lnTo>
                  <a:lnTo>
                    <a:pt x="100" y="20"/>
                  </a:lnTo>
                  <a:lnTo>
                    <a:pt x="87" y="7"/>
                  </a:lnTo>
                  <a:lnTo>
                    <a:pt x="71" y="0"/>
                  </a:lnTo>
                  <a:lnTo>
                    <a:pt x="53" y="5"/>
                  </a:lnTo>
                  <a:lnTo>
                    <a:pt x="35" y="15"/>
                  </a:lnTo>
                  <a:lnTo>
                    <a:pt x="20" y="36"/>
                  </a:lnTo>
                  <a:lnTo>
                    <a:pt x="7" y="59"/>
                  </a:lnTo>
                  <a:lnTo>
                    <a:pt x="0" y="84"/>
                  </a:lnTo>
                  <a:lnTo>
                    <a:pt x="0" y="110"/>
                  </a:lnTo>
                  <a:lnTo>
                    <a:pt x="7" y="130"/>
                  </a:lnTo>
                  <a:lnTo>
                    <a:pt x="20" y="146"/>
                  </a:lnTo>
                  <a:lnTo>
                    <a:pt x="35" y="151"/>
                  </a:lnTo>
                  <a:lnTo>
                    <a:pt x="53" y="148"/>
                  </a:lnTo>
                  <a:lnTo>
                    <a:pt x="71" y="136"/>
                  </a:lnTo>
                  <a:lnTo>
                    <a:pt x="87" y="118"/>
                  </a:lnTo>
                  <a:lnTo>
                    <a:pt x="100" y="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19" name="Freeform 2086"/>
            <p:cNvSpPr>
              <a:spLocks noChangeAspect="1"/>
            </p:cNvSpPr>
            <p:nvPr/>
          </p:nvSpPr>
          <p:spPr bwMode="auto">
            <a:xfrm rot="-337102">
              <a:off x="820" y="1661"/>
              <a:ext cx="39" cy="45"/>
            </a:xfrm>
            <a:custGeom>
              <a:avLst/>
              <a:gdLst>
                <a:gd name="T0" fmla="*/ 1 w 59"/>
                <a:gd name="T1" fmla="*/ 1 h 85"/>
                <a:gd name="T2" fmla="*/ 1 w 59"/>
                <a:gd name="T3" fmla="*/ 1 h 85"/>
                <a:gd name="T4" fmla="*/ 1 w 59"/>
                <a:gd name="T5" fmla="*/ 1 h 85"/>
                <a:gd name="T6" fmla="*/ 1 w 59"/>
                <a:gd name="T7" fmla="*/ 1 h 85"/>
                <a:gd name="T8" fmla="*/ 1 w 59"/>
                <a:gd name="T9" fmla="*/ 0 h 85"/>
                <a:gd name="T10" fmla="*/ 1 w 59"/>
                <a:gd name="T11" fmla="*/ 1 h 85"/>
                <a:gd name="T12" fmla="*/ 1 w 59"/>
                <a:gd name="T13" fmla="*/ 1 h 85"/>
                <a:gd name="T14" fmla="*/ 1 w 59"/>
                <a:gd name="T15" fmla="*/ 1 h 85"/>
                <a:gd name="T16" fmla="*/ 0 w 59"/>
                <a:gd name="T17" fmla="*/ 1 h 85"/>
                <a:gd name="T18" fmla="*/ 1 w 59"/>
                <a:gd name="T19" fmla="*/ 1 h 85"/>
                <a:gd name="T20" fmla="*/ 1 w 59"/>
                <a:gd name="T21" fmla="*/ 1 h 85"/>
                <a:gd name="T22" fmla="*/ 1 w 59"/>
                <a:gd name="T23" fmla="*/ 1 h 85"/>
                <a:gd name="T24" fmla="*/ 1 w 59"/>
                <a:gd name="T25" fmla="*/ 1 h 85"/>
                <a:gd name="T26" fmla="*/ 1 w 59"/>
                <a:gd name="T27" fmla="*/ 1 h 85"/>
                <a:gd name="T28" fmla="*/ 1 w 59"/>
                <a:gd name="T29" fmla="*/ 1 h 8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85">
                  <a:moveTo>
                    <a:pt x="56" y="52"/>
                  </a:moveTo>
                  <a:lnTo>
                    <a:pt x="59" y="34"/>
                  </a:lnTo>
                  <a:lnTo>
                    <a:pt x="59" y="16"/>
                  </a:lnTo>
                  <a:lnTo>
                    <a:pt x="51" y="5"/>
                  </a:lnTo>
                  <a:lnTo>
                    <a:pt x="38" y="0"/>
                  </a:lnTo>
                  <a:lnTo>
                    <a:pt x="25" y="5"/>
                  </a:lnTo>
                  <a:lnTo>
                    <a:pt x="12" y="16"/>
                  </a:lnTo>
                  <a:lnTo>
                    <a:pt x="5" y="34"/>
                  </a:lnTo>
                  <a:lnTo>
                    <a:pt x="0" y="52"/>
                  </a:lnTo>
                  <a:lnTo>
                    <a:pt x="2" y="70"/>
                  </a:lnTo>
                  <a:lnTo>
                    <a:pt x="10" y="80"/>
                  </a:lnTo>
                  <a:lnTo>
                    <a:pt x="20" y="85"/>
                  </a:lnTo>
                  <a:lnTo>
                    <a:pt x="35" y="80"/>
                  </a:lnTo>
                  <a:lnTo>
                    <a:pt x="46" y="70"/>
                  </a:lnTo>
                  <a:lnTo>
                    <a:pt x="56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20" name="Freeform 2087"/>
            <p:cNvSpPr>
              <a:spLocks noChangeAspect="1"/>
            </p:cNvSpPr>
            <p:nvPr/>
          </p:nvSpPr>
          <p:spPr bwMode="auto">
            <a:xfrm rot="-337102">
              <a:off x="834" y="1675"/>
              <a:ext cx="22" cy="27"/>
            </a:xfrm>
            <a:custGeom>
              <a:avLst/>
              <a:gdLst>
                <a:gd name="T0" fmla="*/ 1 w 36"/>
                <a:gd name="T1" fmla="*/ 1 h 49"/>
                <a:gd name="T2" fmla="*/ 1 w 36"/>
                <a:gd name="T3" fmla="*/ 1 h 49"/>
                <a:gd name="T4" fmla="*/ 1 w 36"/>
                <a:gd name="T5" fmla="*/ 1 h 49"/>
                <a:gd name="T6" fmla="*/ 1 w 36"/>
                <a:gd name="T7" fmla="*/ 0 h 49"/>
                <a:gd name="T8" fmla="*/ 1 w 36"/>
                <a:gd name="T9" fmla="*/ 0 h 49"/>
                <a:gd name="T10" fmla="*/ 1 w 36"/>
                <a:gd name="T11" fmla="*/ 1 h 49"/>
                <a:gd name="T12" fmla="*/ 1 w 36"/>
                <a:gd name="T13" fmla="*/ 1 h 49"/>
                <a:gd name="T14" fmla="*/ 0 w 36"/>
                <a:gd name="T15" fmla="*/ 1 h 49"/>
                <a:gd name="T16" fmla="*/ 1 w 36"/>
                <a:gd name="T17" fmla="*/ 1 h 49"/>
                <a:gd name="T18" fmla="*/ 1 w 36"/>
                <a:gd name="T19" fmla="*/ 1 h 49"/>
                <a:gd name="T20" fmla="*/ 1 w 36"/>
                <a:gd name="T21" fmla="*/ 1 h 49"/>
                <a:gd name="T22" fmla="*/ 1 w 36"/>
                <a:gd name="T23" fmla="*/ 1 h 49"/>
                <a:gd name="T24" fmla="*/ 1 w 36"/>
                <a:gd name="T25" fmla="*/ 1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49">
                  <a:moveTo>
                    <a:pt x="33" y="31"/>
                  </a:moveTo>
                  <a:lnTo>
                    <a:pt x="36" y="15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7" y="8"/>
                  </a:lnTo>
                  <a:lnTo>
                    <a:pt x="2" y="18"/>
                  </a:lnTo>
                  <a:lnTo>
                    <a:pt x="0" y="31"/>
                  </a:lnTo>
                  <a:lnTo>
                    <a:pt x="2" y="44"/>
                  </a:lnTo>
                  <a:lnTo>
                    <a:pt x="7" y="49"/>
                  </a:lnTo>
                  <a:lnTo>
                    <a:pt x="18" y="49"/>
                  </a:lnTo>
                  <a:lnTo>
                    <a:pt x="25" y="41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21" name="Freeform 2088"/>
            <p:cNvSpPr>
              <a:spLocks noChangeAspect="1"/>
            </p:cNvSpPr>
            <p:nvPr/>
          </p:nvSpPr>
          <p:spPr bwMode="auto">
            <a:xfrm rot="-337102">
              <a:off x="957" y="1596"/>
              <a:ext cx="58" cy="69"/>
            </a:xfrm>
            <a:custGeom>
              <a:avLst/>
              <a:gdLst>
                <a:gd name="T0" fmla="*/ 1 w 85"/>
                <a:gd name="T1" fmla="*/ 1 h 118"/>
                <a:gd name="T2" fmla="*/ 0 w 85"/>
                <a:gd name="T3" fmla="*/ 1 h 118"/>
                <a:gd name="T4" fmla="*/ 1 w 85"/>
                <a:gd name="T5" fmla="*/ 1 h 118"/>
                <a:gd name="T6" fmla="*/ 1 w 85"/>
                <a:gd name="T7" fmla="*/ 1 h 118"/>
                <a:gd name="T8" fmla="*/ 1 w 85"/>
                <a:gd name="T9" fmla="*/ 0 h 118"/>
                <a:gd name="T10" fmla="*/ 1 w 85"/>
                <a:gd name="T11" fmla="*/ 0 h 118"/>
                <a:gd name="T12" fmla="*/ 1 w 85"/>
                <a:gd name="T13" fmla="*/ 1 h 118"/>
                <a:gd name="T14" fmla="*/ 1 w 85"/>
                <a:gd name="T15" fmla="*/ 1 h 118"/>
                <a:gd name="T16" fmla="*/ 1 w 85"/>
                <a:gd name="T17" fmla="*/ 1 h 118"/>
                <a:gd name="T18" fmla="*/ 1 w 85"/>
                <a:gd name="T19" fmla="*/ 1 h 118"/>
                <a:gd name="T20" fmla="*/ 1 w 85"/>
                <a:gd name="T21" fmla="*/ 1 h 118"/>
                <a:gd name="T22" fmla="*/ 1 w 85"/>
                <a:gd name="T23" fmla="*/ 1 h 118"/>
                <a:gd name="T24" fmla="*/ 1 w 85"/>
                <a:gd name="T25" fmla="*/ 1 h 118"/>
                <a:gd name="T26" fmla="*/ 1 w 85"/>
                <a:gd name="T27" fmla="*/ 1 h 118"/>
                <a:gd name="T28" fmla="*/ 1 w 85"/>
                <a:gd name="T29" fmla="*/ 1 h 118"/>
                <a:gd name="T30" fmla="*/ 1 w 85"/>
                <a:gd name="T31" fmla="*/ 1 h 118"/>
                <a:gd name="T32" fmla="*/ 1 w 85"/>
                <a:gd name="T33" fmla="*/ 1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118">
                  <a:moveTo>
                    <a:pt x="5" y="71"/>
                  </a:moveTo>
                  <a:lnTo>
                    <a:pt x="0" y="48"/>
                  </a:lnTo>
                  <a:lnTo>
                    <a:pt x="3" y="28"/>
                  </a:lnTo>
                  <a:lnTo>
                    <a:pt x="11" y="10"/>
                  </a:lnTo>
                  <a:lnTo>
                    <a:pt x="23" y="0"/>
                  </a:lnTo>
                  <a:lnTo>
                    <a:pt x="39" y="0"/>
                  </a:lnTo>
                  <a:lnTo>
                    <a:pt x="54" y="7"/>
                  </a:lnTo>
                  <a:lnTo>
                    <a:pt x="70" y="23"/>
                  </a:lnTo>
                  <a:lnTo>
                    <a:pt x="80" y="46"/>
                  </a:lnTo>
                  <a:lnTo>
                    <a:pt x="85" y="69"/>
                  </a:lnTo>
                  <a:lnTo>
                    <a:pt x="85" y="89"/>
                  </a:lnTo>
                  <a:lnTo>
                    <a:pt x="77" y="107"/>
                  </a:lnTo>
                  <a:lnTo>
                    <a:pt x="64" y="115"/>
                  </a:lnTo>
                  <a:lnTo>
                    <a:pt x="49" y="118"/>
                  </a:lnTo>
                  <a:lnTo>
                    <a:pt x="31" y="110"/>
                  </a:lnTo>
                  <a:lnTo>
                    <a:pt x="18" y="92"/>
                  </a:lnTo>
                  <a:lnTo>
                    <a:pt x="5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22" name="Freeform 2089"/>
            <p:cNvSpPr>
              <a:spLocks noChangeAspect="1"/>
            </p:cNvSpPr>
            <p:nvPr/>
          </p:nvSpPr>
          <p:spPr bwMode="auto">
            <a:xfrm rot="-337102">
              <a:off x="968" y="1630"/>
              <a:ext cx="31" cy="37"/>
            </a:xfrm>
            <a:custGeom>
              <a:avLst/>
              <a:gdLst>
                <a:gd name="T0" fmla="*/ 1 w 47"/>
                <a:gd name="T1" fmla="*/ 1 h 66"/>
                <a:gd name="T2" fmla="*/ 0 w 47"/>
                <a:gd name="T3" fmla="*/ 1 h 66"/>
                <a:gd name="T4" fmla="*/ 1 w 47"/>
                <a:gd name="T5" fmla="*/ 1 h 66"/>
                <a:gd name="T6" fmla="*/ 1 w 47"/>
                <a:gd name="T7" fmla="*/ 0 h 66"/>
                <a:gd name="T8" fmla="*/ 1 w 47"/>
                <a:gd name="T9" fmla="*/ 1 h 66"/>
                <a:gd name="T10" fmla="*/ 1 w 47"/>
                <a:gd name="T11" fmla="*/ 1 h 66"/>
                <a:gd name="T12" fmla="*/ 1 w 47"/>
                <a:gd name="T13" fmla="*/ 1 h 66"/>
                <a:gd name="T14" fmla="*/ 1 w 47"/>
                <a:gd name="T15" fmla="*/ 1 h 66"/>
                <a:gd name="T16" fmla="*/ 1 w 47"/>
                <a:gd name="T17" fmla="*/ 1 h 66"/>
                <a:gd name="T18" fmla="*/ 1 w 47"/>
                <a:gd name="T19" fmla="*/ 1 h 66"/>
                <a:gd name="T20" fmla="*/ 1 w 47"/>
                <a:gd name="T21" fmla="*/ 1 h 66"/>
                <a:gd name="T22" fmla="*/ 1 w 47"/>
                <a:gd name="T23" fmla="*/ 1 h 66"/>
                <a:gd name="T24" fmla="*/ 1 w 47"/>
                <a:gd name="T25" fmla="*/ 1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66">
                  <a:moveTo>
                    <a:pt x="3" y="41"/>
                  </a:moveTo>
                  <a:lnTo>
                    <a:pt x="0" y="23"/>
                  </a:lnTo>
                  <a:lnTo>
                    <a:pt x="3" y="10"/>
                  </a:lnTo>
                  <a:lnTo>
                    <a:pt x="13" y="0"/>
                  </a:lnTo>
                  <a:lnTo>
                    <a:pt x="24" y="2"/>
                  </a:lnTo>
                  <a:lnTo>
                    <a:pt x="36" y="10"/>
                  </a:lnTo>
                  <a:lnTo>
                    <a:pt x="44" y="25"/>
                  </a:lnTo>
                  <a:lnTo>
                    <a:pt x="47" y="43"/>
                  </a:lnTo>
                  <a:lnTo>
                    <a:pt x="44" y="56"/>
                  </a:lnTo>
                  <a:lnTo>
                    <a:pt x="36" y="66"/>
                  </a:lnTo>
                  <a:lnTo>
                    <a:pt x="24" y="64"/>
                  </a:lnTo>
                  <a:lnTo>
                    <a:pt x="13" y="56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23" name="Freeform 2090"/>
            <p:cNvSpPr>
              <a:spLocks noChangeAspect="1"/>
            </p:cNvSpPr>
            <p:nvPr/>
          </p:nvSpPr>
          <p:spPr bwMode="auto">
            <a:xfrm rot="-337102">
              <a:off x="972" y="1640"/>
              <a:ext cx="18" cy="25"/>
            </a:xfrm>
            <a:custGeom>
              <a:avLst/>
              <a:gdLst>
                <a:gd name="T0" fmla="*/ 0 w 28"/>
                <a:gd name="T1" fmla="*/ 1 h 41"/>
                <a:gd name="T2" fmla="*/ 0 w 28"/>
                <a:gd name="T3" fmla="*/ 1 h 41"/>
                <a:gd name="T4" fmla="*/ 1 w 28"/>
                <a:gd name="T5" fmla="*/ 1 h 41"/>
                <a:gd name="T6" fmla="*/ 1 w 28"/>
                <a:gd name="T7" fmla="*/ 0 h 41"/>
                <a:gd name="T8" fmla="*/ 1 w 28"/>
                <a:gd name="T9" fmla="*/ 1 h 41"/>
                <a:gd name="T10" fmla="*/ 1 w 28"/>
                <a:gd name="T11" fmla="*/ 1 h 41"/>
                <a:gd name="T12" fmla="*/ 1 w 28"/>
                <a:gd name="T13" fmla="*/ 1 h 41"/>
                <a:gd name="T14" fmla="*/ 1 w 28"/>
                <a:gd name="T15" fmla="*/ 1 h 41"/>
                <a:gd name="T16" fmla="*/ 1 w 28"/>
                <a:gd name="T17" fmla="*/ 1 h 41"/>
                <a:gd name="T18" fmla="*/ 1 w 28"/>
                <a:gd name="T19" fmla="*/ 1 h 41"/>
                <a:gd name="T20" fmla="*/ 0 w 28"/>
                <a:gd name="T21" fmla="*/ 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0" y="23"/>
                  </a:moveTo>
                  <a:lnTo>
                    <a:pt x="0" y="13"/>
                  </a:lnTo>
                  <a:lnTo>
                    <a:pt x="3" y="2"/>
                  </a:lnTo>
                  <a:lnTo>
                    <a:pt x="10" y="0"/>
                  </a:lnTo>
                  <a:lnTo>
                    <a:pt x="21" y="5"/>
                  </a:lnTo>
                  <a:lnTo>
                    <a:pt x="26" y="15"/>
                  </a:lnTo>
                  <a:lnTo>
                    <a:pt x="28" y="28"/>
                  </a:lnTo>
                  <a:lnTo>
                    <a:pt x="23" y="38"/>
                  </a:lnTo>
                  <a:lnTo>
                    <a:pt x="15" y="41"/>
                  </a:lnTo>
                  <a:lnTo>
                    <a:pt x="8" y="3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82024" name="Group 2091"/>
            <p:cNvGrpSpPr>
              <a:grpSpLocks noChangeAspect="1"/>
            </p:cNvGrpSpPr>
            <p:nvPr/>
          </p:nvGrpSpPr>
          <p:grpSpPr bwMode="auto">
            <a:xfrm rot="-337102">
              <a:off x="772" y="1573"/>
              <a:ext cx="278" cy="23"/>
              <a:chOff x="430" y="2927"/>
              <a:chExt cx="385" cy="44"/>
            </a:xfrm>
          </p:grpSpPr>
          <p:sp>
            <p:nvSpPr>
              <p:cNvPr id="82054" name="Freeform 2092"/>
              <p:cNvSpPr>
                <a:spLocks noChangeAspect="1"/>
              </p:cNvSpPr>
              <p:nvPr/>
            </p:nvSpPr>
            <p:spPr bwMode="auto">
              <a:xfrm>
                <a:off x="430" y="2945"/>
                <a:ext cx="123" cy="26"/>
              </a:xfrm>
              <a:custGeom>
                <a:avLst/>
                <a:gdLst>
                  <a:gd name="T0" fmla="*/ 0 w 123"/>
                  <a:gd name="T1" fmla="*/ 26 h 26"/>
                  <a:gd name="T2" fmla="*/ 23 w 123"/>
                  <a:gd name="T3" fmla="*/ 8 h 26"/>
                  <a:gd name="T4" fmla="*/ 49 w 123"/>
                  <a:gd name="T5" fmla="*/ 0 h 26"/>
                  <a:gd name="T6" fmla="*/ 75 w 123"/>
                  <a:gd name="T7" fmla="*/ 0 h 26"/>
                  <a:gd name="T8" fmla="*/ 100 w 123"/>
                  <a:gd name="T9" fmla="*/ 8 h 26"/>
                  <a:gd name="T10" fmla="*/ 123 w 123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26">
                    <a:moveTo>
                      <a:pt x="0" y="26"/>
                    </a:moveTo>
                    <a:lnTo>
                      <a:pt x="23" y="8"/>
                    </a:lnTo>
                    <a:lnTo>
                      <a:pt x="49" y="0"/>
                    </a:lnTo>
                    <a:lnTo>
                      <a:pt x="75" y="0"/>
                    </a:lnTo>
                    <a:lnTo>
                      <a:pt x="100" y="8"/>
                    </a:lnTo>
                    <a:lnTo>
                      <a:pt x="123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2055" name="Freeform 2093"/>
              <p:cNvSpPr>
                <a:spLocks noChangeAspect="1"/>
              </p:cNvSpPr>
              <p:nvPr/>
            </p:nvSpPr>
            <p:spPr bwMode="auto">
              <a:xfrm>
                <a:off x="689" y="2927"/>
                <a:ext cx="126" cy="26"/>
              </a:xfrm>
              <a:custGeom>
                <a:avLst/>
                <a:gdLst>
                  <a:gd name="T0" fmla="*/ 126 w 126"/>
                  <a:gd name="T1" fmla="*/ 26 h 26"/>
                  <a:gd name="T2" fmla="*/ 100 w 126"/>
                  <a:gd name="T3" fmla="*/ 8 h 26"/>
                  <a:gd name="T4" fmla="*/ 74 w 126"/>
                  <a:gd name="T5" fmla="*/ 0 h 26"/>
                  <a:gd name="T6" fmla="*/ 51 w 126"/>
                  <a:gd name="T7" fmla="*/ 0 h 26"/>
                  <a:gd name="T8" fmla="*/ 26 w 126"/>
                  <a:gd name="T9" fmla="*/ 8 h 26"/>
                  <a:gd name="T10" fmla="*/ 0 w 126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26">
                    <a:moveTo>
                      <a:pt x="126" y="26"/>
                    </a:moveTo>
                    <a:lnTo>
                      <a:pt x="100" y="8"/>
                    </a:lnTo>
                    <a:lnTo>
                      <a:pt x="74" y="0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82025" name="Freeform 2094"/>
            <p:cNvSpPr>
              <a:spLocks noChangeAspect="1"/>
            </p:cNvSpPr>
            <p:nvPr/>
          </p:nvSpPr>
          <p:spPr bwMode="auto">
            <a:xfrm rot="-337102">
              <a:off x="617" y="1612"/>
              <a:ext cx="129" cy="88"/>
            </a:xfrm>
            <a:custGeom>
              <a:avLst/>
              <a:gdLst>
                <a:gd name="T0" fmla="*/ 1 w 179"/>
                <a:gd name="T1" fmla="*/ 0 h 167"/>
                <a:gd name="T2" fmla="*/ 1 w 179"/>
                <a:gd name="T3" fmla="*/ 1 h 167"/>
                <a:gd name="T4" fmla="*/ 1 w 179"/>
                <a:gd name="T5" fmla="*/ 1 h 167"/>
                <a:gd name="T6" fmla="*/ 1 w 179"/>
                <a:gd name="T7" fmla="*/ 1 h 167"/>
                <a:gd name="T8" fmla="*/ 1 w 179"/>
                <a:gd name="T9" fmla="*/ 1 h 167"/>
                <a:gd name="T10" fmla="*/ 1 w 179"/>
                <a:gd name="T11" fmla="*/ 1 h 167"/>
                <a:gd name="T12" fmla="*/ 1 w 179"/>
                <a:gd name="T13" fmla="*/ 1 h 167"/>
                <a:gd name="T14" fmla="*/ 1 w 179"/>
                <a:gd name="T15" fmla="*/ 1 h 167"/>
                <a:gd name="T16" fmla="*/ 1 w 179"/>
                <a:gd name="T17" fmla="*/ 1 h 167"/>
                <a:gd name="T18" fmla="*/ 1 w 179"/>
                <a:gd name="T19" fmla="*/ 1 h 167"/>
                <a:gd name="T20" fmla="*/ 1 w 179"/>
                <a:gd name="T21" fmla="*/ 1 h 167"/>
                <a:gd name="T22" fmla="*/ 1 w 179"/>
                <a:gd name="T23" fmla="*/ 1 h 167"/>
                <a:gd name="T24" fmla="*/ 0 w 179"/>
                <a:gd name="T25" fmla="*/ 1 h 167"/>
                <a:gd name="T26" fmla="*/ 1 w 179"/>
                <a:gd name="T27" fmla="*/ 0 h 1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9" h="167">
                  <a:moveTo>
                    <a:pt x="179" y="0"/>
                  </a:moveTo>
                  <a:lnTo>
                    <a:pt x="156" y="8"/>
                  </a:lnTo>
                  <a:lnTo>
                    <a:pt x="138" y="23"/>
                  </a:lnTo>
                  <a:lnTo>
                    <a:pt x="130" y="43"/>
                  </a:lnTo>
                  <a:lnTo>
                    <a:pt x="123" y="82"/>
                  </a:lnTo>
                  <a:lnTo>
                    <a:pt x="123" y="120"/>
                  </a:lnTo>
                  <a:lnTo>
                    <a:pt x="130" y="159"/>
                  </a:lnTo>
                  <a:lnTo>
                    <a:pt x="84" y="167"/>
                  </a:lnTo>
                  <a:lnTo>
                    <a:pt x="79" y="138"/>
                  </a:lnTo>
                  <a:lnTo>
                    <a:pt x="69" y="110"/>
                  </a:lnTo>
                  <a:lnTo>
                    <a:pt x="48" y="87"/>
                  </a:lnTo>
                  <a:lnTo>
                    <a:pt x="28" y="69"/>
                  </a:lnTo>
                  <a:lnTo>
                    <a:pt x="0" y="5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82026" name="Group 2095"/>
            <p:cNvGrpSpPr>
              <a:grpSpLocks noChangeAspect="1"/>
            </p:cNvGrpSpPr>
            <p:nvPr/>
          </p:nvGrpSpPr>
          <p:grpSpPr bwMode="auto">
            <a:xfrm rot="-337102">
              <a:off x="776" y="1572"/>
              <a:ext cx="274" cy="23"/>
              <a:chOff x="430" y="2927"/>
              <a:chExt cx="385" cy="44"/>
            </a:xfrm>
          </p:grpSpPr>
          <p:sp>
            <p:nvSpPr>
              <p:cNvPr id="82052" name="Freeform 2096"/>
              <p:cNvSpPr>
                <a:spLocks noChangeAspect="1"/>
              </p:cNvSpPr>
              <p:nvPr/>
            </p:nvSpPr>
            <p:spPr bwMode="auto">
              <a:xfrm>
                <a:off x="430" y="2945"/>
                <a:ext cx="123" cy="26"/>
              </a:xfrm>
              <a:custGeom>
                <a:avLst/>
                <a:gdLst>
                  <a:gd name="T0" fmla="*/ 0 w 123"/>
                  <a:gd name="T1" fmla="*/ 26 h 26"/>
                  <a:gd name="T2" fmla="*/ 23 w 123"/>
                  <a:gd name="T3" fmla="*/ 8 h 26"/>
                  <a:gd name="T4" fmla="*/ 49 w 123"/>
                  <a:gd name="T5" fmla="*/ 0 h 26"/>
                  <a:gd name="T6" fmla="*/ 75 w 123"/>
                  <a:gd name="T7" fmla="*/ 0 h 26"/>
                  <a:gd name="T8" fmla="*/ 100 w 123"/>
                  <a:gd name="T9" fmla="*/ 8 h 26"/>
                  <a:gd name="T10" fmla="*/ 123 w 123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26">
                    <a:moveTo>
                      <a:pt x="0" y="26"/>
                    </a:moveTo>
                    <a:lnTo>
                      <a:pt x="23" y="8"/>
                    </a:lnTo>
                    <a:lnTo>
                      <a:pt x="49" y="0"/>
                    </a:lnTo>
                    <a:lnTo>
                      <a:pt x="75" y="0"/>
                    </a:lnTo>
                    <a:lnTo>
                      <a:pt x="100" y="8"/>
                    </a:lnTo>
                    <a:lnTo>
                      <a:pt x="123" y="26"/>
                    </a:lnTo>
                  </a:path>
                </a:pathLst>
              </a:custGeom>
              <a:noFill/>
              <a:ln w="809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2053" name="Freeform 2097"/>
              <p:cNvSpPr>
                <a:spLocks noChangeAspect="1"/>
              </p:cNvSpPr>
              <p:nvPr/>
            </p:nvSpPr>
            <p:spPr bwMode="auto">
              <a:xfrm>
                <a:off x="689" y="2927"/>
                <a:ext cx="126" cy="26"/>
              </a:xfrm>
              <a:custGeom>
                <a:avLst/>
                <a:gdLst>
                  <a:gd name="T0" fmla="*/ 126 w 126"/>
                  <a:gd name="T1" fmla="*/ 26 h 26"/>
                  <a:gd name="T2" fmla="*/ 100 w 126"/>
                  <a:gd name="T3" fmla="*/ 8 h 26"/>
                  <a:gd name="T4" fmla="*/ 74 w 126"/>
                  <a:gd name="T5" fmla="*/ 0 h 26"/>
                  <a:gd name="T6" fmla="*/ 51 w 126"/>
                  <a:gd name="T7" fmla="*/ 0 h 26"/>
                  <a:gd name="T8" fmla="*/ 26 w 126"/>
                  <a:gd name="T9" fmla="*/ 8 h 26"/>
                  <a:gd name="T10" fmla="*/ 0 w 126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26">
                    <a:moveTo>
                      <a:pt x="126" y="26"/>
                    </a:moveTo>
                    <a:lnTo>
                      <a:pt x="100" y="8"/>
                    </a:lnTo>
                    <a:lnTo>
                      <a:pt x="74" y="0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26"/>
                    </a:lnTo>
                  </a:path>
                </a:pathLst>
              </a:custGeom>
              <a:noFill/>
              <a:ln w="809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82027" name="Freeform 2098"/>
            <p:cNvSpPr>
              <a:spLocks/>
            </p:cNvSpPr>
            <p:nvPr/>
          </p:nvSpPr>
          <p:spPr bwMode="auto">
            <a:xfrm rot="-316241">
              <a:off x="1000" y="1542"/>
              <a:ext cx="106" cy="44"/>
            </a:xfrm>
            <a:custGeom>
              <a:avLst/>
              <a:gdLst>
                <a:gd name="T0" fmla="*/ 2147483646 w 24"/>
                <a:gd name="T1" fmla="*/ 541924 h 18"/>
                <a:gd name="T2" fmla="*/ 2147483646 w 24"/>
                <a:gd name="T3" fmla="*/ 0 h 18"/>
                <a:gd name="T4" fmla="*/ 0 w 24"/>
                <a:gd name="T5" fmla="*/ 0 h 18"/>
                <a:gd name="T6" fmla="*/ 0 w 24"/>
                <a:gd name="T7" fmla="*/ 221696 h 18"/>
                <a:gd name="T8" fmla="*/ 2147483646 w 24"/>
                <a:gd name="T9" fmla="*/ 541924 h 18"/>
                <a:gd name="T10" fmla="*/ 2147483646 w 24"/>
                <a:gd name="T11" fmla="*/ 1324703 h 18"/>
                <a:gd name="T12" fmla="*/ 2147483646 w 24"/>
                <a:gd name="T13" fmla="*/ 2461558 h 18"/>
                <a:gd name="T14" fmla="*/ 2147483646 w 24"/>
                <a:gd name="T15" fmla="*/ 3777268 h 18"/>
                <a:gd name="T16" fmla="*/ 2147483646 w 24"/>
                <a:gd name="T17" fmla="*/ 4914130 h 18"/>
                <a:gd name="T18" fmla="*/ 2147483646 w 24"/>
                <a:gd name="T19" fmla="*/ 4914130 h 18"/>
                <a:gd name="T20" fmla="*/ 2147483646 w 24"/>
                <a:gd name="T21" fmla="*/ 3777268 h 18"/>
                <a:gd name="T22" fmla="*/ 2147483646 w 24"/>
                <a:gd name="T23" fmla="*/ 3238163 h 18"/>
                <a:gd name="T24" fmla="*/ 2147483646 w 24"/>
                <a:gd name="T25" fmla="*/ 1919676 h 18"/>
                <a:gd name="T26" fmla="*/ 2147483646 w 24"/>
                <a:gd name="T27" fmla="*/ 541924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18">
                  <a:moveTo>
                    <a:pt x="21" y="2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6" y="2"/>
                  </a:lnTo>
                  <a:lnTo>
                    <a:pt x="9" y="5"/>
                  </a:lnTo>
                  <a:lnTo>
                    <a:pt x="13" y="9"/>
                  </a:lnTo>
                  <a:lnTo>
                    <a:pt x="8" y="14"/>
                  </a:lnTo>
                  <a:lnTo>
                    <a:pt x="9" y="18"/>
                  </a:lnTo>
                  <a:lnTo>
                    <a:pt x="18" y="18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4" y="7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28" name="Freeform 2099"/>
            <p:cNvSpPr>
              <a:spLocks/>
            </p:cNvSpPr>
            <p:nvPr/>
          </p:nvSpPr>
          <p:spPr bwMode="auto">
            <a:xfrm rot="-316241">
              <a:off x="801" y="1758"/>
              <a:ext cx="164" cy="20"/>
            </a:xfrm>
            <a:custGeom>
              <a:avLst/>
              <a:gdLst>
                <a:gd name="T0" fmla="*/ 0 w 119"/>
                <a:gd name="T1" fmla="*/ 0 h 28"/>
                <a:gd name="T2" fmla="*/ 6202 w 119"/>
                <a:gd name="T3" fmla="*/ 1 h 28"/>
                <a:gd name="T4" fmla="*/ 8715 w 119"/>
                <a:gd name="T5" fmla="*/ 1 h 28"/>
                <a:gd name="T6" fmla="*/ 10597 w 119"/>
                <a:gd name="T7" fmla="*/ 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28">
                  <a:moveTo>
                    <a:pt x="0" y="0"/>
                  </a:moveTo>
                  <a:cubicBezTo>
                    <a:pt x="84" y="12"/>
                    <a:pt x="21" y="0"/>
                    <a:pt x="70" y="14"/>
                  </a:cubicBezTo>
                  <a:cubicBezTo>
                    <a:pt x="79" y="17"/>
                    <a:pt x="89" y="18"/>
                    <a:pt x="98" y="21"/>
                  </a:cubicBezTo>
                  <a:cubicBezTo>
                    <a:pt x="105" y="23"/>
                    <a:pt x="119" y="28"/>
                    <a:pt x="119" y="28"/>
                  </a:cubicBez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ja-JP" altLang="en-US"/>
            </a:p>
          </p:txBody>
        </p:sp>
        <p:sp>
          <p:nvSpPr>
            <p:cNvPr id="82029" name="Freeform 2100"/>
            <p:cNvSpPr>
              <a:spLocks/>
            </p:cNvSpPr>
            <p:nvPr/>
          </p:nvSpPr>
          <p:spPr bwMode="auto">
            <a:xfrm rot="-316241">
              <a:off x="884" y="1804"/>
              <a:ext cx="239" cy="176"/>
            </a:xfrm>
            <a:custGeom>
              <a:avLst/>
              <a:gdLst>
                <a:gd name="T0" fmla="*/ 1 w 353"/>
                <a:gd name="T1" fmla="*/ 1 h 336"/>
                <a:gd name="T2" fmla="*/ 1 w 353"/>
                <a:gd name="T3" fmla="*/ 1 h 336"/>
                <a:gd name="T4" fmla="*/ 1 w 353"/>
                <a:gd name="T5" fmla="*/ 1 h 336"/>
                <a:gd name="T6" fmla="*/ 1 w 353"/>
                <a:gd name="T7" fmla="*/ 1 h 336"/>
                <a:gd name="T8" fmla="*/ 1 w 353"/>
                <a:gd name="T9" fmla="*/ 1 h 336"/>
                <a:gd name="T10" fmla="*/ 1 w 353"/>
                <a:gd name="T11" fmla="*/ 1 h 336"/>
                <a:gd name="T12" fmla="*/ 1 w 353"/>
                <a:gd name="T13" fmla="*/ 0 h 336"/>
                <a:gd name="T14" fmla="*/ 1 w 353"/>
                <a:gd name="T15" fmla="*/ 1 h 336"/>
                <a:gd name="T16" fmla="*/ 0 w 353"/>
                <a:gd name="T17" fmla="*/ 1 h 336"/>
                <a:gd name="T18" fmla="*/ 0 w 353"/>
                <a:gd name="T19" fmla="*/ 1 h 336"/>
                <a:gd name="T20" fmla="*/ 1 w 353"/>
                <a:gd name="T21" fmla="*/ 1 h 336"/>
                <a:gd name="T22" fmla="*/ 1 w 353"/>
                <a:gd name="T23" fmla="*/ 1 h 336"/>
                <a:gd name="T24" fmla="*/ 1 w 353"/>
                <a:gd name="T25" fmla="*/ 1 h 336"/>
                <a:gd name="T26" fmla="*/ 1 w 353"/>
                <a:gd name="T27" fmla="*/ 1 h 336"/>
                <a:gd name="T28" fmla="*/ 1 w 353"/>
                <a:gd name="T29" fmla="*/ 1 h 336"/>
                <a:gd name="T30" fmla="*/ 1 w 353"/>
                <a:gd name="T31" fmla="*/ 1 h 336"/>
                <a:gd name="T32" fmla="*/ 1 w 353"/>
                <a:gd name="T33" fmla="*/ 1 h 336"/>
                <a:gd name="T34" fmla="*/ 1 w 353"/>
                <a:gd name="T35" fmla="*/ 1 h 336"/>
                <a:gd name="T36" fmla="*/ 1 w 353"/>
                <a:gd name="T37" fmla="*/ 1 h 336"/>
                <a:gd name="T38" fmla="*/ 1 w 353"/>
                <a:gd name="T39" fmla="*/ 1 h 336"/>
                <a:gd name="T40" fmla="*/ 1 w 353"/>
                <a:gd name="T41" fmla="*/ 1 h 336"/>
                <a:gd name="T42" fmla="*/ 1 w 353"/>
                <a:gd name="T43" fmla="*/ 1 h 336"/>
                <a:gd name="T44" fmla="*/ 1 w 353"/>
                <a:gd name="T45" fmla="*/ 1 h 336"/>
                <a:gd name="T46" fmla="*/ 1 w 353"/>
                <a:gd name="T47" fmla="*/ 1 h 336"/>
                <a:gd name="T48" fmla="*/ 1 w 353"/>
                <a:gd name="T49" fmla="*/ 1 h 336"/>
                <a:gd name="T50" fmla="*/ 1 w 353"/>
                <a:gd name="T51" fmla="*/ 1 h 336"/>
                <a:gd name="T52" fmla="*/ 1 w 353"/>
                <a:gd name="T53" fmla="*/ 1 h 336"/>
                <a:gd name="T54" fmla="*/ 1 w 353"/>
                <a:gd name="T55" fmla="*/ 1 h 336"/>
                <a:gd name="T56" fmla="*/ 1 w 353"/>
                <a:gd name="T57" fmla="*/ 1 h 336"/>
                <a:gd name="T58" fmla="*/ 1 w 353"/>
                <a:gd name="T59" fmla="*/ 1 h 336"/>
                <a:gd name="T60" fmla="*/ 1 w 353"/>
                <a:gd name="T61" fmla="*/ 1 h 336"/>
                <a:gd name="T62" fmla="*/ 1 w 353"/>
                <a:gd name="T63" fmla="*/ 1 h 336"/>
                <a:gd name="T64" fmla="*/ 1 w 353"/>
                <a:gd name="T65" fmla="*/ 1 h 336"/>
                <a:gd name="T66" fmla="*/ 1 w 353"/>
                <a:gd name="T67" fmla="*/ 1 h 336"/>
                <a:gd name="T68" fmla="*/ 1 w 353"/>
                <a:gd name="T69" fmla="*/ 1 h 336"/>
                <a:gd name="T70" fmla="*/ 1 w 353"/>
                <a:gd name="T71" fmla="*/ 1 h 336"/>
                <a:gd name="T72" fmla="*/ 1 w 353"/>
                <a:gd name="T73" fmla="*/ 1 h 336"/>
                <a:gd name="T74" fmla="*/ 1 w 353"/>
                <a:gd name="T75" fmla="*/ 1 h 336"/>
                <a:gd name="T76" fmla="*/ 1 w 353"/>
                <a:gd name="T77" fmla="*/ 1 h 336"/>
                <a:gd name="T78" fmla="*/ 1 w 353"/>
                <a:gd name="T79" fmla="*/ 1 h 336"/>
                <a:gd name="T80" fmla="*/ 1 w 353"/>
                <a:gd name="T81" fmla="*/ 1 h 3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53" h="336">
                  <a:moveTo>
                    <a:pt x="219" y="33"/>
                  </a:moveTo>
                  <a:lnTo>
                    <a:pt x="195" y="43"/>
                  </a:lnTo>
                  <a:lnTo>
                    <a:pt x="172" y="47"/>
                  </a:lnTo>
                  <a:lnTo>
                    <a:pt x="145" y="43"/>
                  </a:lnTo>
                  <a:lnTo>
                    <a:pt x="125" y="33"/>
                  </a:lnTo>
                  <a:lnTo>
                    <a:pt x="74" y="3"/>
                  </a:lnTo>
                  <a:lnTo>
                    <a:pt x="47" y="0"/>
                  </a:lnTo>
                  <a:lnTo>
                    <a:pt x="21" y="6"/>
                  </a:lnTo>
                  <a:lnTo>
                    <a:pt x="0" y="23"/>
                  </a:lnTo>
                  <a:lnTo>
                    <a:pt x="0" y="50"/>
                  </a:lnTo>
                  <a:lnTo>
                    <a:pt x="11" y="77"/>
                  </a:lnTo>
                  <a:lnTo>
                    <a:pt x="27" y="101"/>
                  </a:lnTo>
                  <a:lnTo>
                    <a:pt x="58" y="117"/>
                  </a:lnTo>
                  <a:lnTo>
                    <a:pt x="74" y="148"/>
                  </a:lnTo>
                  <a:lnTo>
                    <a:pt x="74" y="215"/>
                  </a:lnTo>
                  <a:lnTo>
                    <a:pt x="81" y="242"/>
                  </a:lnTo>
                  <a:lnTo>
                    <a:pt x="74" y="272"/>
                  </a:lnTo>
                  <a:lnTo>
                    <a:pt x="121" y="282"/>
                  </a:lnTo>
                  <a:lnTo>
                    <a:pt x="165" y="302"/>
                  </a:lnTo>
                  <a:lnTo>
                    <a:pt x="199" y="336"/>
                  </a:lnTo>
                  <a:lnTo>
                    <a:pt x="205" y="302"/>
                  </a:lnTo>
                  <a:lnTo>
                    <a:pt x="226" y="272"/>
                  </a:lnTo>
                  <a:lnTo>
                    <a:pt x="252" y="252"/>
                  </a:lnTo>
                  <a:lnTo>
                    <a:pt x="286" y="242"/>
                  </a:lnTo>
                  <a:lnTo>
                    <a:pt x="310" y="235"/>
                  </a:lnTo>
                  <a:lnTo>
                    <a:pt x="330" y="215"/>
                  </a:lnTo>
                  <a:lnTo>
                    <a:pt x="343" y="191"/>
                  </a:lnTo>
                  <a:lnTo>
                    <a:pt x="343" y="164"/>
                  </a:lnTo>
                  <a:lnTo>
                    <a:pt x="353" y="151"/>
                  </a:lnTo>
                  <a:lnTo>
                    <a:pt x="353" y="134"/>
                  </a:lnTo>
                  <a:lnTo>
                    <a:pt x="343" y="117"/>
                  </a:lnTo>
                  <a:lnTo>
                    <a:pt x="343" y="90"/>
                  </a:lnTo>
                  <a:lnTo>
                    <a:pt x="333" y="67"/>
                  </a:lnTo>
                  <a:lnTo>
                    <a:pt x="313" y="50"/>
                  </a:lnTo>
                  <a:lnTo>
                    <a:pt x="313" y="33"/>
                  </a:lnTo>
                  <a:lnTo>
                    <a:pt x="303" y="16"/>
                  </a:lnTo>
                  <a:lnTo>
                    <a:pt x="286" y="6"/>
                  </a:lnTo>
                  <a:lnTo>
                    <a:pt x="266" y="3"/>
                  </a:lnTo>
                  <a:lnTo>
                    <a:pt x="256" y="20"/>
                  </a:lnTo>
                  <a:lnTo>
                    <a:pt x="239" y="30"/>
                  </a:lnTo>
                  <a:lnTo>
                    <a:pt x="219" y="33"/>
                  </a:lnTo>
                  <a:close/>
                </a:path>
              </a:pathLst>
            </a:custGeom>
            <a:solidFill>
              <a:srgbClr val="FCDB6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30" name="Line 2101"/>
            <p:cNvSpPr>
              <a:spLocks noChangeShapeType="1"/>
            </p:cNvSpPr>
            <p:nvPr/>
          </p:nvSpPr>
          <p:spPr bwMode="auto">
            <a:xfrm rot="21283759" flipH="1">
              <a:off x="1118" y="1881"/>
              <a:ext cx="14" cy="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31" name="Freeform 2102"/>
            <p:cNvSpPr>
              <a:spLocks/>
            </p:cNvSpPr>
            <p:nvPr/>
          </p:nvSpPr>
          <p:spPr bwMode="auto">
            <a:xfrm rot="-316241">
              <a:off x="532" y="1838"/>
              <a:ext cx="655" cy="555"/>
            </a:xfrm>
            <a:custGeom>
              <a:avLst/>
              <a:gdLst>
                <a:gd name="T0" fmla="*/ 2 w 978"/>
                <a:gd name="T1" fmla="*/ 1 h 1065"/>
                <a:gd name="T2" fmla="*/ 3 w 978"/>
                <a:gd name="T3" fmla="*/ 1 h 1065"/>
                <a:gd name="T4" fmla="*/ 3 w 978"/>
                <a:gd name="T5" fmla="*/ 1 h 1065"/>
                <a:gd name="T6" fmla="*/ 3 w 978"/>
                <a:gd name="T7" fmla="*/ 1 h 1065"/>
                <a:gd name="T8" fmla="*/ 3 w 978"/>
                <a:gd name="T9" fmla="*/ 1 h 1065"/>
                <a:gd name="T10" fmla="*/ 3 w 978"/>
                <a:gd name="T11" fmla="*/ 1 h 1065"/>
                <a:gd name="T12" fmla="*/ 3 w 978"/>
                <a:gd name="T13" fmla="*/ 1 h 1065"/>
                <a:gd name="T14" fmla="*/ 3 w 978"/>
                <a:gd name="T15" fmla="*/ 1 h 1065"/>
                <a:gd name="T16" fmla="*/ 3 w 978"/>
                <a:gd name="T17" fmla="*/ 1 h 1065"/>
                <a:gd name="T18" fmla="*/ 3 w 978"/>
                <a:gd name="T19" fmla="*/ 1 h 1065"/>
                <a:gd name="T20" fmla="*/ 3 w 978"/>
                <a:gd name="T21" fmla="*/ 1 h 1065"/>
                <a:gd name="T22" fmla="*/ 3 w 978"/>
                <a:gd name="T23" fmla="*/ 1 h 1065"/>
                <a:gd name="T24" fmla="*/ 3 w 978"/>
                <a:gd name="T25" fmla="*/ 1 h 1065"/>
                <a:gd name="T26" fmla="*/ 3 w 978"/>
                <a:gd name="T27" fmla="*/ 1 h 1065"/>
                <a:gd name="T28" fmla="*/ 3 w 978"/>
                <a:gd name="T29" fmla="*/ 1 h 1065"/>
                <a:gd name="T30" fmla="*/ 3 w 978"/>
                <a:gd name="T31" fmla="*/ 1 h 1065"/>
                <a:gd name="T32" fmla="*/ 2 w 978"/>
                <a:gd name="T33" fmla="*/ 1 h 1065"/>
                <a:gd name="T34" fmla="*/ 2 w 978"/>
                <a:gd name="T35" fmla="*/ 1 h 1065"/>
                <a:gd name="T36" fmla="*/ 1 w 978"/>
                <a:gd name="T37" fmla="*/ 1 h 1065"/>
                <a:gd name="T38" fmla="*/ 1 w 978"/>
                <a:gd name="T39" fmla="*/ 1 h 1065"/>
                <a:gd name="T40" fmla="*/ 1 w 978"/>
                <a:gd name="T41" fmla="*/ 1 h 1065"/>
                <a:gd name="T42" fmla="*/ 1 w 978"/>
                <a:gd name="T43" fmla="*/ 1 h 1065"/>
                <a:gd name="T44" fmla="*/ 1 w 978"/>
                <a:gd name="T45" fmla="*/ 1 h 1065"/>
                <a:gd name="T46" fmla="*/ 0 w 978"/>
                <a:gd name="T47" fmla="*/ 1 h 1065"/>
                <a:gd name="T48" fmla="*/ 1 w 978"/>
                <a:gd name="T49" fmla="*/ 1 h 1065"/>
                <a:gd name="T50" fmla="*/ 1 w 978"/>
                <a:gd name="T51" fmla="*/ 1 h 1065"/>
                <a:gd name="T52" fmla="*/ 1 w 978"/>
                <a:gd name="T53" fmla="*/ 1 h 1065"/>
                <a:gd name="T54" fmla="*/ 1 w 978"/>
                <a:gd name="T55" fmla="*/ 1 h 1065"/>
                <a:gd name="T56" fmla="*/ 1 w 978"/>
                <a:gd name="T57" fmla="*/ 1 h 1065"/>
                <a:gd name="T58" fmla="*/ 1 w 978"/>
                <a:gd name="T59" fmla="*/ 1 h 1065"/>
                <a:gd name="T60" fmla="*/ 1 w 978"/>
                <a:gd name="T61" fmla="*/ 1 h 1065"/>
                <a:gd name="T62" fmla="*/ 1 w 978"/>
                <a:gd name="T63" fmla="*/ 1 h 1065"/>
                <a:gd name="T64" fmla="*/ 1 w 978"/>
                <a:gd name="T65" fmla="*/ 1 h 1065"/>
                <a:gd name="T66" fmla="*/ 1 w 978"/>
                <a:gd name="T67" fmla="*/ 1 h 1065"/>
                <a:gd name="T68" fmla="*/ 1 w 978"/>
                <a:gd name="T69" fmla="*/ 1 h 1065"/>
                <a:gd name="T70" fmla="*/ 1 w 978"/>
                <a:gd name="T71" fmla="*/ 0 h 1065"/>
                <a:gd name="T72" fmla="*/ 1 w 978"/>
                <a:gd name="T73" fmla="*/ 1 h 1065"/>
                <a:gd name="T74" fmla="*/ 1 w 978"/>
                <a:gd name="T75" fmla="*/ 1 h 1065"/>
                <a:gd name="T76" fmla="*/ 2 w 978"/>
                <a:gd name="T77" fmla="*/ 1 h 1065"/>
                <a:gd name="T78" fmla="*/ 2 w 978"/>
                <a:gd name="T79" fmla="*/ 1 h 1065"/>
                <a:gd name="T80" fmla="*/ 2 w 978"/>
                <a:gd name="T81" fmla="*/ 1 h 1065"/>
                <a:gd name="T82" fmla="*/ 2 w 978"/>
                <a:gd name="T83" fmla="*/ 1 h 1065"/>
                <a:gd name="T84" fmla="*/ 2 w 978"/>
                <a:gd name="T85" fmla="*/ 1 h 1065"/>
                <a:gd name="T86" fmla="*/ 2 w 978"/>
                <a:gd name="T87" fmla="*/ 1 h 1065"/>
                <a:gd name="T88" fmla="*/ 2 w 978"/>
                <a:gd name="T89" fmla="*/ 1 h 10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8" h="1065">
                  <a:moveTo>
                    <a:pt x="665" y="228"/>
                  </a:moveTo>
                  <a:lnTo>
                    <a:pt x="739" y="262"/>
                  </a:lnTo>
                  <a:lnTo>
                    <a:pt x="810" y="299"/>
                  </a:lnTo>
                  <a:lnTo>
                    <a:pt x="786" y="349"/>
                  </a:lnTo>
                  <a:lnTo>
                    <a:pt x="810" y="349"/>
                  </a:lnTo>
                  <a:lnTo>
                    <a:pt x="904" y="490"/>
                  </a:lnTo>
                  <a:lnTo>
                    <a:pt x="938" y="558"/>
                  </a:lnTo>
                  <a:lnTo>
                    <a:pt x="961" y="632"/>
                  </a:lnTo>
                  <a:lnTo>
                    <a:pt x="978" y="705"/>
                  </a:lnTo>
                  <a:lnTo>
                    <a:pt x="968" y="732"/>
                  </a:lnTo>
                  <a:lnTo>
                    <a:pt x="951" y="753"/>
                  </a:lnTo>
                  <a:lnTo>
                    <a:pt x="931" y="769"/>
                  </a:lnTo>
                  <a:lnTo>
                    <a:pt x="904" y="776"/>
                  </a:lnTo>
                  <a:lnTo>
                    <a:pt x="739" y="823"/>
                  </a:lnTo>
                  <a:lnTo>
                    <a:pt x="739" y="897"/>
                  </a:lnTo>
                  <a:lnTo>
                    <a:pt x="763" y="991"/>
                  </a:lnTo>
                  <a:lnTo>
                    <a:pt x="642" y="1025"/>
                  </a:lnTo>
                  <a:lnTo>
                    <a:pt x="521" y="1048"/>
                  </a:lnTo>
                  <a:lnTo>
                    <a:pt x="397" y="1062"/>
                  </a:lnTo>
                  <a:lnTo>
                    <a:pt x="272" y="1065"/>
                  </a:lnTo>
                  <a:lnTo>
                    <a:pt x="148" y="1055"/>
                  </a:lnTo>
                  <a:lnTo>
                    <a:pt x="24" y="1038"/>
                  </a:lnTo>
                  <a:lnTo>
                    <a:pt x="7" y="1032"/>
                  </a:lnTo>
                  <a:lnTo>
                    <a:pt x="0" y="1015"/>
                  </a:lnTo>
                  <a:lnTo>
                    <a:pt x="24" y="349"/>
                  </a:lnTo>
                  <a:lnTo>
                    <a:pt x="47" y="349"/>
                  </a:lnTo>
                  <a:lnTo>
                    <a:pt x="30" y="319"/>
                  </a:lnTo>
                  <a:lnTo>
                    <a:pt x="24" y="289"/>
                  </a:lnTo>
                  <a:lnTo>
                    <a:pt x="30" y="255"/>
                  </a:lnTo>
                  <a:lnTo>
                    <a:pt x="47" y="228"/>
                  </a:lnTo>
                  <a:lnTo>
                    <a:pt x="138" y="171"/>
                  </a:lnTo>
                  <a:lnTo>
                    <a:pt x="235" y="124"/>
                  </a:lnTo>
                  <a:lnTo>
                    <a:pt x="333" y="87"/>
                  </a:lnTo>
                  <a:lnTo>
                    <a:pt x="356" y="13"/>
                  </a:lnTo>
                  <a:lnTo>
                    <a:pt x="366" y="3"/>
                  </a:lnTo>
                  <a:lnTo>
                    <a:pt x="380" y="0"/>
                  </a:lnTo>
                  <a:lnTo>
                    <a:pt x="390" y="6"/>
                  </a:lnTo>
                  <a:lnTo>
                    <a:pt x="380" y="13"/>
                  </a:lnTo>
                  <a:lnTo>
                    <a:pt x="548" y="111"/>
                  </a:lnTo>
                  <a:lnTo>
                    <a:pt x="571" y="181"/>
                  </a:lnTo>
                  <a:lnTo>
                    <a:pt x="581" y="64"/>
                  </a:lnTo>
                  <a:lnTo>
                    <a:pt x="618" y="64"/>
                  </a:lnTo>
                  <a:lnTo>
                    <a:pt x="631" y="131"/>
                  </a:lnTo>
                  <a:lnTo>
                    <a:pt x="662" y="168"/>
                  </a:lnTo>
                  <a:lnTo>
                    <a:pt x="665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32" name="Freeform 2103"/>
            <p:cNvSpPr>
              <a:spLocks/>
            </p:cNvSpPr>
            <p:nvPr/>
          </p:nvSpPr>
          <p:spPr bwMode="auto">
            <a:xfrm rot="-316241">
              <a:off x="893" y="1867"/>
              <a:ext cx="39" cy="59"/>
            </a:xfrm>
            <a:custGeom>
              <a:avLst/>
              <a:gdLst>
                <a:gd name="T0" fmla="*/ 1 w 57"/>
                <a:gd name="T1" fmla="*/ 0 h 117"/>
                <a:gd name="T2" fmla="*/ 1 w 57"/>
                <a:gd name="T3" fmla="*/ 1 h 117"/>
                <a:gd name="T4" fmla="*/ 0 w 57"/>
                <a:gd name="T5" fmla="*/ 1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17">
                  <a:moveTo>
                    <a:pt x="47" y="0"/>
                  </a:moveTo>
                  <a:lnTo>
                    <a:pt x="57" y="47"/>
                  </a:lnTo>
                  <a:lnTo>
                    <a:pt x="0" y="11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33" name="Line 2104"/>
            <p:cNvSpPr>
              <a:spLocks noChangeShapeType="1"/>
            </p:cNvSpPr>
            <p:nvPr/>
          </p:nvSpPr>
          <p:spPr bwMode="auto">
            <a:xfrm rot="-316241">
              <a:off x="734" y="1891"/>
              <a:ext cx="93" cy="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34" name="Freeform 2105"/>
            <p:cNvSpPr>
              <a:spLocks/>
            </p:cNvSpPr>
            <p:nvPr/>
          </p:nvSpPr>
          <p:spPr bwMode="auto">
            <a:xfrm rot="-316241">
              <a:off x="612" y="1957"/>
              <a:ext cx="460" cy="312"/>
            </a:xfrm>
            <a:custGeom>
              <a:avLst/>
              <a:gdLst>
                <a:gd name="T0" fmla="*/ 1 w 692"/>
                <a:gd name="T1" fmla="*/ 1 h 595"/>
                <a:gd name="T2" fmla="*/ 1 w 692"/>
                <a:gd name="T3" fmla="*/ 1 h 595"/>
                <a:gd name="T4" fmla="*/ 1 w 692"/>
                <a:gd name="T5" fmla="*/ 1 h 595"/>
                <a:gd name="T6" fmla="*/ 1 w 692"/>
                <a:gd name="T7" fmla="*/ 1 h 595"/>
                <a:gd name="T8" fmla="*/ 1 w 692"/>
                <a:gd name="T9" fmla="*/ 1 h 595"/>
                <a:gd name="T10" fmla="*/ 1 w 692"/>
                <a:gd name="T11" fmla="*/ 1 h 595"/>
                <a:gd name="T12" fmla="*/ 1 w 692"/>
                <a:gd name="T13" fmla="*/ 1 h 595"/>
                <a:gd name="T14" fmla="*/ 2 w 692"/>
                <a:gd name="T15" fmla="*/ 0 h 595"/>
                <a:gd name="T16" fmla="*/ 2 w 692"/>
                <a:gd name="T17" fmla="*/ 1 h 595"/>
                <a:gd name="T18" fmla="*/ 2 w 692"/>
                <a:gd name="T19" fmla="*/ 1 h 595"/>
                <a:gd name="T20" fmla="*/ 2 w 692"/>
                <a:gd name="T21" fmla="*/ 1 h 595"/>
                <a:gd name="T22" fmla="*/ 2 w 692"/>
                <a:gd name="T23" fmla="*/ 1 h 595"/>
                <a:gd name="T24" fmla="*/ 1 w 692"/>
                <a:gd name="T25" fmla="*/ 1 h 595"/>
                <a:gd name="T26" fmla="*/ 1 w 692"/>
                <a:gd name="T27" fmla="*/ 1 h 595"/>
                <a:gd name="T28" fmla="*/ 1 w 692"/>
                <a:gd name="T29" fmla="*/ 1 h 595"/>
                <a:gd name="T30" fmla="*/ 1 w 692"/>
                <a:gd name="T31" fmla="*/ 1 h 595"/>
                <a:gd name="T32" fmla="*/ 1 w 692"/>
                <a:gd name="T33" fmla="*/ 1 h 595"/>
                <a:gd name="T34" fmla="*/ 1 w 692"/>
                <a:gd name="T35" fmla="*/ 1 h 595"/>
                <a:gd name="T36" fmla="*/ 1 w 692"/>
                <a:gd name="T37" fmla="*/ 1 h 595"/>
                <a:gd name="T38" fmla="*/ 1 w 692"/>
                <a:gd name="T39" fmla="*/ 1 h 595"/>
                <a:gd name="T40" fmla="*/ 1 w 692"/>
                <a:gd name="T41" fmla="*/ 1 h 595"/>
                <a:gd name="T42" fmla="*/ 0 w 692"/>
                <a:gd name="T43" fmla="*/ 1 h 59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92" h="595">
                  <a:moveTo>
                    <a:pt x="262" y="71"/>
                  </a:moveTo>
                  <a:lnTo>
                    <a:pt x="262" y="131"/>
                  </a:lnTo>
                  <a:lnTo>
                    <a:pt x="275" y="188"/>
                  </a:lnTo>
                  <a:lnTo>
                    <a:pt x="299" y="239"/>
                  </a:lnTo>
                  <a:lnTo>
                    <a:pt x="336" y="286"/>
                  </a:lnTo>
                  <a:lnTo>
                    <a:pt x="406" y="199"/>
                  </a:lnTo>
                  <a:lnTo>
                    <a:pt x="470" y="101"/>
                  </a:lnTo>
                  <a:lnTo>
                    <a:pt x="524" y="0"/>
                  </a:lnTo>
                  <a:lnTo>
                    <a:pt x="611" y="30"/>
                  </a:lnTo>
                  <a:lnTo>
                    <a:pt x="692" y="71"/>
                  </a:lnTo>
                  <a:lnTo>
                    <a:pt x="621" y="235"/>
                  </a:lnTo>
                  <a:lnTo>
                    <a:pt x="541" y="393"/>
                  </a:lnTo>
                  <a:lnTo>
                    <a:pt x="453" y="548"/>
                  </a:lnTo>
                  <a:lnTo>
                    <a:pt x="423" y="575"/>
                  </a:lnTo>
                  <a:lnTo>
                    <a:pt x="386" y="592"/>
                  </a:lnTo>
                  <a:lnTo>
                    <a:pt x="346" y="595"/>
                  </a:lnTo>
                  <a:lnTo>
                    <a:pt x="305" y="592"/>
                  </a:lnTo>
                  <a:lnTo>
                    <a:pt x="268" y="575"/>
                  </a:lnTo>
                  <a:lnTo>
                    <a:pt x="238" y="548"/>
                  </a:lnTo>
                  <a:lnTo>
                    <a:pt x="164" y="477"/>
                  </a:lnTo>
                  <a:lnTo>
                    <a:pt x="87" y="414"/>
                  </a:lnTo>
                  <a:lnTo>
                    <a:pt x="0" y="3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35" name="Freeform 2106"/>
            <p:cNvSpPr>
              <a:spLocks/>
            </p:cNvSpPr>
            <p:nvPr/>
          </p:nvSpPr>
          <p:spPr bwMode="auto">
            <a:xfrm rot="-316241">
              <a:off x="618" y="2177"/>
              <a:ext cx="35" cy="25"/>
            </a:xfrm>
            <a:custGeom>
              <a:avLst/>
              <a:gdLst>
                <a:gd name="T0" fmla="*/ 1 w 50"/>
                <a:gd name="T1" fmla="*/ 0 h 47"/>
                <a:gd name="T2" fmla="*/ 1 w 50"/>
                <a:gd name="T3" fmla="*/ 1 h 47"/>
                <a:gd name="T4" fmla="*/ 0 w 50"/>
                <a:gd name="T5" fmla="*/ 1 h 47"/>
                <a:gd name="T6" fmla="*/ 1 w 50"/>
                <a:gd name="T7" fmla="*/ 1 h 47"/>
                <a:gd name="T8" fmla="*/ 1 w 50"/>
                <a:gd name="T9" fmla="*/ 1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7">
                  <a:moveTo>
                    <a:pt x="27" y="0"/>
                  </a:moveTo>
                  <a:lnTo>
                    <a:pt x="27" y="24"/>
                  </a:lnTo>
                  <a:lnTo>
                    <a:pt x="0" y="24"/>
                  </a:lnTo>
                  <a:lnTo>
                    <a:pt x="23" y="37"/>
                  </a:lnTo>
                  <a:lnTo>
                    <a:pt x="50" y="4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36" name="Freeform 2107"/>
            <p:cNvSpPr>
              <a:spLocks/>
            </p:cNvSpPr>
            <p:nvPr/>
          </p:nvSpPr>
          <p:spPr bwMode="auto">
            <a:xfrm rot="-316241">
              <a:off x="920" y="1995"/>
              <a:ext cx="67" cy="15"/>
            </a:xfrm>
            <a:custGeom>
              <a:avLst/>
              <a:gdLst>
                <a:gd name="T0" fmla="*/ 0 w 97"/>
                <a:gd name="T1" fmla="*/ 0 h 27"/>
                <a:gd name="T2" fmla="*/ 1 w 97"/>
                <a:gd name="T3" fmla="*/ 1 h 27"/>
                <a:gd name="T4" fmla="*/ 1 w 97"/>
                <a:gd name="T5" fmla="*/ 1 h 27"/>
                <a:gd name="T6" fmla="*/ 1 w 97"/>
                <a:gd name="T7" fmla="*/ 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27">
                  <a:moveTo>
                    <a:pt x="0" y="0"/>
                  </a:moveTo>
                  <a:lnTo>
                    <a:pt x="33" y="4"/>
                  </a:lnTo>
                  <a:lnTo>
                    <a:pt x="67" y="10"/>
                  </a:lnTo>
                  <a:lnTo>
                    <a:pt x="97" y="2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37" name="Freeform 2108"/>
            <p:cNvSpPr>
              <a:spLocks/>
            </p:cNvSpPr>
            <p:nvPr/>
          </p:nvSpPr>
          <p:spPr bwMode="auto">
            <a:xfrm rot="-316241">
              <a:off x="839" y="2119"/>
              <a:ext cx="14" cy="39"/>
            </a:xfrm>
            <a:custGeom>
              <a:avLst/>
              <a:gdLst>
                <a:gd name="T0" fmla="*/ 2 w 17"/>
                <a:gd name="T1" fmla="*/ 0 h 74"/>
                <a:gd name="T2" fmla="*/ 2 w 17"/>
                <a:gd name="T3" fmla="*/ 1 h 74"/>
                <a:gd name="T4" fmla="*/ 0 w 17"/>
                <a:gd name="T5" fmla="*/ 1 h 74"/>
                <a:gd name="T6" fmla="*/ 2 w 17"/>
                <a:gd name="T7" fmla="*/ 1 h 74"/>
                <a:gd name="T8" fmla="*/ 2 w 17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4">
                  <a:moveTo>
                    <a:pt x="17" y="0"/>
                  </a:moveTo>
                  <a:lnTo>
                    <a:pt x="4" y="17"/>
                  </a:lnTo>
                  <a:lnTo>
                    <a:pt x="0" y="37"/>
                  </a:lnTo>
                  <a:lnTo>
                    <a:pt x="4" y="58"/>
                  </a:lnTo>
                  <a:lnTo>
                    <a:pt x="17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38" name="Freeform 2109"/>
            <p:cNvSpPr>
              <a:spLocks/>
            </p:cNvSpPr>
            <p:nvPr/>
          </p:nvSpPr>
          <p:spPr bwMode="auto">
            <a:xfrm rot="-316241">
              <a:off x="831" y="2120"/>
              <a:ext cx="8" cy="39"/>
            </a:xfrm>
            <a:custGeom>
              <a:avLst/>
              <a:gdLst>
                <a:gd name="T0" fmla="*/ 1 w 14"/>
                <a:gd name="T1" fmla="*/ 0 h 74"/>
                <a:gd name="T2" fmla="*/ 0 w 14"/>
                <a:gd name="T3" fmla="*/ 1 h 74"/>
                <a:gd name="T4" fmla="*/ 0 w 14"/>
                <a:gd name="T5" fmla="*/ 1 h 74"/>
                <a:gd name="T6" fmla="*/ 1 w 14"/>
                <a:gd name="T7" fmla="*/ 1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4">
                  <a:moveTo>
                    <a:pt x="14" y="0"/>
                  </a:moveTo>
                  <a:lnTo>
                    <a:pt x="0" y="24"/>
                  </a:lnTo>
                  <a:lnTo>
                    <a:pt x="0" y="51"/>
                  </a:lnTo>
                  <a:lnTo>
                    <a:pt x="14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39" name="Freeform 2110"/>
            <p:cNvSpPr>
              <a:spLocks/>
            </p:cNvSpPr>
            <p:nvPr/>
          </p:nvSpPr>
          <p:spPr bwMode="auto">
            <a:xfrm rot="-316241">
              <a:off x="808" y="2122"/>
              <a:ext cx="14" cy="25"/>
            </a:xfrm>
            <a:custGeom>
              <a:avLst/>
              <a:gdLst>
                <a:gd name="T0" fmla="*/ 1 w 23"/>
                <a:gd name="T1" fmla="*/ 0 h 47"/>
                <a:gd name="T2" fmla="*/ 1 w 23"/>
                <a:gd name="T3" fmla="*/ 1 h 47"/>
                <a:gd name="T4" fmla="*/ 0 w 23"/>
                <a:gd name="T5" fmla="*/ 1 h 47"/>
                <a:gd name="T6" fmla="*/ 0 w 23"/>
                <a:gd name="T7" fmla="*/ 1 h 47"/>
                <a:gd name="T8" fmla="*/ 1 w 23"/>
                <a:gd name="T9" fmla="*/ 1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7">
                  <a:moveTo>
                    <a:pt x="23" y="0"/>
                  </a:moveTo>
                  <a:lnTo>
                    <a:pt x="6" y="7"/>
                  </a:lnTo>
                  <a:lnTo>
                    <a:pt x="0" y="21"/>
                  </a:lnTo>
                  <a:lnTo>
                    <a:pt x="0" y="37"/>
                  </a:lnTo>
                  <a:lnTo>
                    <a:pt x="13" y="4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40" name="Freeform 2111"/>
            <p:cNvSpPr>
              <a:spLocks/>
            </p:cNvSpPr>
            <p:nvPr/>
          </p:nvSpPr>
          <p:spPr bwMode="auto">
            <a:xfrm rot="-316241">
              <a:off x="1019" y="2078"/>
              <a:ext cx="14" cy="174"/>
            </a:xfrm>
            <a:custGeom>
              <a:avLst/>
              <a:gdLst>
                <a:gd name="T0" fmla="*/ 0 w 16"/>
                <a:gd name="T1" fmla="*/ 0 h 333"/>
                <a:gd name="T2" fmla="*/ 4 w 16"/>
                <a:gd name="T3" fmla="*/ 1 h 333"/>
                <a:gd name="T4" fmla="*/ 4 w 16"/>
                <a:gd name="T5" fmla="*/ 1 h 333"/>
                <a:gd name="T6" fmla="*/ 4 w 16"/>
                <a:gd name="T7" fmla="*/ 1 h 3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33">
                  <a:moveTo>
                    <a:pt x="0" y="0"/>
                  </a:moveTo>
                  <a:lnTo>
                    <a:pt x="13" y="111"/>
                  </a:lnTo>
                  <a:lnTo>
                    <a:pt x="16" y="222"/>
                  </a:lnTo>
                  <a:lnTo>
                    <a:pt x="16" y="33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41" name="Freeform 2112"/>
            <p:cNvSpPr>
              <a:spLocks/>
            </p:cNvSpPr>
            <p:nvPr/>
          </p:nvSpPr>
          <p:spPr bwMode="auto">
            <a:xfrm rot="-316241">
              <a:off x="1031" y="2124"/>
              <a:ext cx="62" cy="27"/>
            </a:xfrm>
            <a:custGeom>
              <a:avLst/>
              <a:gdLst>
                <a:gd name="T0" fmla="*/ 1 w 94"/>
                <a:gd name="T1" fmla="*/ 1 h 51"/>
                <a:gd name="T2" fmla="*/ 1 w 94"/>
                <a:gd name="T3" fmla="*/ 1 h 51"/>
                <a:gd name="T4" fmla="*/ 1 w 94"/>
                <a:gd name="T5" fmla="*/ 1 h 51"/>
                <a:gd name="T6" fmla="*/ 0 w 94"/>
                <a:gd name="T7" fmla="*/ 1 h 51"/>
                <a:gd name="T8" fmla="*/ 1 w 94"/>
                <a:gd name="T9" fmla="*/ 1 h 51"/>
                <a:gd name="T10" fmla="*/ 1 w 94"/>
                <a:gd name="T11" fmla="*/ 0 h 51"/>
                <a:gd name="T12" fmla="*/ 1 w 94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51">
                  <a:moveTo>
                    <a:pt x="94" y="51"/>
                  </a:moveTo>
                  <a:lnTo>
                    <a:pt x="64" y="31"/>
                  </a:lnTo>
                  <a:lnTo>
                    <a:pt x="34" y="24"/>
                  </a:lnTo>
                  <a:lnTo>
                    <a:pt x="0" y="27"/>
                  </a:lnTo>
                  <a:lnTo>
                    <a:pt x="27" y="7"/>
                  </a:lnTo>
                  <a:lnTo>
                    <a:pt x="61" y="0"/>
                  </a:lnTo>
                  <a:lnTo>
                    <a:pt x="9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42" name="Line 2113"/>
            <p:cNvSpPr>
              <a:spLocks noChangeShapeType="1"/>
            </p:cNvSpPr>
            <p:nvPr/>
          </p:nvSpPr>
          <p:spPr bwMode="auto">
            <a:xfrm rot="-316241">
              <a:off x="900" y="1927"/>
              <a:ext cx="8" cy="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43" name="Freeform 2114"/>
            <p:cNvSpPr>
              <a:spLocks/>
            </p:cNvSpPr>
            <p:nvPr/>
          </p:nvSpPr>
          <p:spPr bwMode="auto">
            <a:xfrm rot="-316241">
              <a:off x="960" y="2205"/>
              <a:ext cx="8" cy="159"/>
            </a:xfrm>
            <a:custGeom>
              <a:avLst/>
              <a:gdLst>
                <a:gd name="T0" fmla="*/ 0 w 10"/>
                <a:gd name="T1" fmla="*/ 0 h 306"/>
                <a:gd name="T2" fmla="*/ 2 w 10"/>
                <a:gd name="T3" fmla="*/ 1 h 306"/>
                <a:gd name="T4" fmla="*/ 2 w 10"/>
                <a:gd name="T5" fmla="*/ 1 h 306"/>
                <a:gd name="T6" fmla="*/ 0 w 10"/>
                <a:gd name="T7" fmla="*/ 1 h 3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06">
                  <a:moveTo>
                    <a:pt x="0" y="0"/>
                  </a:moveTo>
                  <a:lnTo>
                    <a:pt x="10" y="101"/>
                  </a:lnTo>
                  <a:lnTo>
                    <a:pt x="10" y="205"/>
                  </a:lnTo>
                  <a:lnTo>
                    <a:pt x="0" y="30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44" name="Freeform 2115"/>
            <p:cNvSpPr>
              <a:spLocks/>
            </p:cNvSpPr>
            <p:nvPr/>
          </p:nvSpPr>
          <p:spPr bwMode="auto">
            <a:xfrm rot="-316241">
              <a:off x="542" y="1889"/>
              <a:ext cx="527" cy="380"/>
            </a:xfrm>
            <a:custGeom>
              <a:avLst/>
              <a:gdLst>
                <a:gd name="T0" fmla="*/ 1 w 788"/>
                <a:gd name="T1" fmla="*/ 1 h 732"/>
                <a:gd name="T2" fmla="*/ 1 w 788"/>
                <a:gd name="T3" fmla="*/ 1 h 732"/>
                <a:gd name="T4" fmla="*/ 1 w 788"/>
                <a:gd name="T5" fmla="*/ 1 h 732"/>
                <a:gd name="T6" fmla="*/ 1 w 788"/>
                <a:gd name="T7" fmla="*/ 1 h 732"/>
                <a:gd name="T8" fmla="*/ 1 w 788"/>
                <a:gd name="T9" fmla="*/ 1 h 732"/>
                <a:gd name="T10" fmla="*/ 1 w 788"/>
                <a:gd name="T11" fmla="*/ 1 h 732"/>
                <a:gd name="T12" fmla="*/ 1 w 788"/>
                <a:gd name="T13" fmla="*/ 1 h 732"/>
                <a:gd name="T14" fmla="*/ 1 w 788"/>
                <a:gd name="T15" fmla="*/ 1 h 732"/>
                <a:gd name="T16" fmla="*/ 1 w 788"/>
                <a:gd name="T17" fmla="*/ 1 h 732"/>
                <a:gd name="T18" fmla="*/ 1 w 788"/>
                <a:gd name="T19" fmla="*/ 1 h 732"/>
                <a:gd name="T20" fmla="*/ 1 w 788"/>
                <a:gd name="T21" fmla="*/ 1 h 732"/>
                <a:gd name="T22" fmla="*/ 2 w 788"/>
                <a:gd name="T23" fmla="*/ 1 h 732"/>
                <a:gd name="T24" fmla="*/ 2 w 788"/>
                <a:gd name="T25" fmla="*/ 1 h 732"/>
                <a:gd name="T26" fmla="*/ 2 w 788"/>
                <a:gd name="T27" fmla="*/ 1 h 732"/>
                <a:gd name="T28" fmla="*/ 2 w 788"/>
                <a:gd name="T29" fmla="*/ 1 h 732"/>
                <a:gd name="T30" fmla="*/ 3 w 788"/>
                <a:gd name="T31" fmla="*/ 1 h 732"/>
                <a:gd name="T32" fmla="*/ 3 w 788"/>
                <a:gd name="T33" fmla="*/ 1 h 732"/>
                <a:gd name="T34" fmla="*/ 3 w 788"/>
                <a:gd name="T35" fmla="*/ 1 h 732"/>
                <a:gd name="T36" fmla="*/ 2 w 788"/>
                <a:gd name="T37" fmla="*/ 1 h 732"/>
                <a:gd name="T38" fmla="*/ 2 w 788"/>
                <a:gd name="T39" fmla="*/ 1 h 732"/>
                <a:gd name="T40" fmla="*/ 2 w 788"/>
                <a:gd name="T41" fmla="*/ 1 h 732"/>
                <a:gd name="T42" fmla="*/ 2 w 788"/>
                <a:gd name="T43" fmla="*/ 1 h 732"/>
                <a:gd name="T44" fmla="*/ 1 w 788"/>
                <a:gd name="T45" fmla="*/ 1 h 732"/>
                <a:gd name="T46" fmla="*/ 1 w 788"/>
                <a:gd name="T47" fmla="*/ 1 h 732"/>
                <a:gd name="T48" fmla="*/ 1 w 788"/>
                <a:gd name="T49" fmla="*/ 1 h 732"/>
                <a:gd name="T50" fmla="*/ 1 w 788"/>
                <a:gd name="T51" fmla="*/ 1 h 732"/>
                <a:gd name="T52" fmla="*/ 1 w 788"/>
                <a:gd name="T53" fmla="*/ 1 h 732"/>
                <a:gd name="T54" fmla="*/ 1 w 788"/>
                <a:gd name="T55" fmla="*/ 1 h 732"/>
                <a:gd name="T56" fmla="*/ 1 w 788"/>
                <a:gd name="T57" fmla="*/ 1 h 732"/>
                <a:gd name="T58" fmla="*/ 0 w 788"/>
                <a:gd name="T59" fmla="*/ 1 h 732"/>
                <a:gd name="T60" fmla="*/ 1 w 788"/>
                <a:gd name="T61" fmla="*/ 1 h 732"/>
                <a:gd name="T62" fmla="*/ 1 w 788"/>
                <a:gd name="T63" fmla="*/ 1 h 732"/>
                <a:gd name="T64" fmla="*/ 1 w 788"/>
                <a:gd name="T65" fmla="*/ 1 h 732"/>
                <a:gd name="T66" fmla="*/ 1 w 788"/>
                <a:gd name="T67" fmla="*/ 0 h 732"/>
                <a:gd name="T68" fmla="*/ 1 w 788"/>
                <a:gd name="T69" fmla="*/ 1 h 7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88" h="732">
                  <a:moveTo>
                    <a:pt x="354" y="32"/>
                  </a:moveTo>
                  <a:lnTo>
                    <a:pt x="212" y="96"/>
                  </a:lnTo>
                  <a:lnTo>
                    <a:pt x="98" y="162"/>
                  </a:lnTo>
                  <a:lnTo>
                    <a:pt x="68" y="196"/>
                  </a:lnTo>
                  <a:lnTo>
                    <a:pt x="92" y="250"/>
                  </a:lnTo>
                  <a:lnTo>
                    <a:pt x="124" y="350"/>
                  </a:lnTo>
                  <a:lnTo>
                    <a:pt x="146" y="444"/>
                  </a:lnTo>
                  <a:lnTo>
                    <a:pt x="232" y="504"/>
                  </a:lnTo>
                  <a:lnTo>
                    <a:pt x="394" y="644"/>
                  </a:lnTo>
                  <a:lnTo>
                    <a:pt x="432" y="660"/>
                  </a:lnTo>
                  <a:lnTo>
                    <a:pt x="464" y="656"/>
                  </a:lnTo>
                  <a:lnTo>
                    <a:pt x="498" y="646"/>
                  </a:lnTo>
                  <a:lnTo>
                    <a:pt x="568" y="532"/>
                  </a:lnTo>
                  <a:lnTo>
                    <a:pt x="632" y="418"/>
                  </a:lnTo>
                  <a:lnTo>
                    <a:pt x="666" y="322"/>
                  </a:lnTo>
                  <a:lnTo>
                    <a:pt x="732" y="188"/>
                  </a:lnTo>
                  <a:lnTo>
                    <a:pt x="704" y="170"/>
                  </a:lnTo>
                  <a:lnTo>
                    <a:pt x="788" y="216"/>
                  </a:lnTo>
                  <a:lnTo>
                    <a:pt x="656" y="496"/>
                  </a:lnTo>
                  <a:lnTo>
                    <a:pt x="550" y="686"/>
                  </a:lnTo>
                  <a:lnTo>
                    <a:pt x="523" y="714"/>
                  </a:lnTo>
                  <a:lnTo>
                    <a:pt x="482" y="728"/>
                  </a:lnTo>
                  <a:lnTo>
                    <a:pt x="446" y="732"/>
                  </a:lnTo>
                  <a:lnTo>
                    <a:pt x="398" y="732"/>
                  </a:lnTo>
                  <a:lnTo>
                    <a:pt x="362" y="710"/>
                  </a:lnTo>
                  <a:lnTo>
                    <a:pt x="176" y="546"/>
                  </a:lnTo>
                  <a:lnTo>
                    <a:pt x="98" y="492"/>
                  </a:lnTo>
                  <a:lnTo>
                    <a:pt x="30" y="258"/>
                  </a:lnTo>
                  <a:lnTo>
                    <a:pt x="16" y="240"/>
                  </a:lnTo>
                  <a:lnTo>
                    <a:pt x="0" y="204"/>
                  </a:lnTo>
                  <a:lnTo>
                    <a:pt x="8" y="162"/>
                  </a:lnTo>
                  <a:lnTo>
                    <a:pt x="28" y="140"/>
                  </a:lnTo>
                  <a:lnTo>
                    <a:pt x="174" y="54"/>
                  </a:lnTo>
                  <a:lnTo>
                    <a:pt x="316" y="0"/>
                  </a:lnTo>
                  <a:lnTo>
                    <a:pt x="354" y="32"/>
                  </a:lnTo>
                  <a:close/>
                </a:path>
              </a:pathLst>
            </a:custGeom>
            <a:solidFill>
              <a:srgbClr val="0000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ja-JP" altLang="en-US"/>
            </a:p>
          </p:txBody>
        </p:sp>
        <p:sp>
          <p:nvSpPr>
            <p:cNvPr id="82045" name="Freeform 2116"/>
            <p:cNvSpPr>
              <a:spLocks/>
            </p:cNvSpPr>
            <p:nvPr/>
          </p:nvSpPr>
          <p:spPr bwMode="auto">
            <a:xfrm rot="-316241">
              <a:off x="738" y="1841"/>
              <a:ext cx="155" cy="108"/>
            </a:xfrm>
            <a:custGeom>
              <a:avLst/>
              <a:gdLst>
                <a:gd name="T0" fmla="*/ 1 w 234"/>
                <a:gd name="T1" fmla="*/ 1 h 206"/>
                <a:gd name="T2" fmla="*/ 0 w 234"/>
                <a:gd name="T3" fmla="*/ 1 h 206"/>
                <a:gd name="T4" fmla="*/ 1 w 234"/>
                <a:gd name="T5" fmla="*/ 1 h 206"/>
                <a:gd name="T6" fmla="*/ 1 w 234"/>
                <a:gd name="T7" fmla="*/ 1 h 206"/>
                <a:gd name="T8" fmla="*/ 1 w 234"/>
                <a:gd name="T9" fmla="*/ 1 h 206"/>
                <a:gd name="T10" fmla="*/ 1 w 234"/>
                <a:gd name="T11" fmla="*/ 1 h 206"/>
                <a:gd name="T12" fmla="*/ 1 w 234"/>
                <a:gd name="T13" fmla="*/ 1 h 206"/>
                <a:gd name="T14" fmla="*/ 1 w 234"/>
                <a:gd name="T15" fmla="*/ 0 h 206"/>
                <a:gd name="T16" fmla="*/ 1 w 234"/>
                <a:gd name="T17" fmla="*/ 1 h 2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206">
                  <a:moveTo>
                    <a:pt x="24" y="8"/>
                  </a:moveTo>
                  <a:lnTo>
                    <a:pt x="0" y="84"/>
                  </a:lnTo>
                  <a:lnTo>
                    <a:pt x="150" y="166"/>
                  </a:lnTo>
                  <a:lnTo>
                    <a:pt x="234" y="206"/>
                  </a:lnTo>
                  <a:lnTo>
                    <a:pt x="230" y="176"/>
                  </a:lnTo>
                  <a:lnTo>
                    <a:pt x="214" y="114"/>
                  </a:lnTo>
                  <a:lnTo>
                    <a:pt x="48" y="18"/>
                  </a:lnTo>
                  <a:lnTo>
                    <a:pt x="50" y="0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0000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ja-JP" altLang="en-US"/>
            </a:p>
          </p:txBody>
        </p:sp>
        <p:sp>
          <p:nvSpPr>
            <p:cNvPr id="82046" name="Freeform 2117"/>
            <p:cNvSpPr>
              <a:spLocks/>
            </p:cNvSpPr>
            <p:nvPr/>
          </p:nvSpPr>
          <p:spPr bwMode="auto">
            <a:xfrm rot="-316241">
              <a:off x="930" y="1896"/>
              <a:ext cx="31" cy="44"/>
            </a:xfrm>
            <a:custGeom>
              <a:avLst/>
              <a:gdLst>
                <a:gd name="T0" fmla="*/ 2 w 40"/>
                <a:gd name="T1" fmla="*/ 1 h 82"/>
                <a:gd name="T2" fmla="*/ 2 w 40"/>
                <a:gd name="T3" fmla="*/ 1 h 82"/>
                <a:gd name="T4" fmla="*/ 2 w 40"/>
                <a:gd name="T5" fmla="*/ 1 h 82"/>
                <a:gd name="T6" fmla="*/ 0 w 40"/>
                <a:gd name="T7" fmla="*/ 0 h 82"/>
                <a:gd name="T8" fmla="*/ 2 w 40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82">
                  <a:moveTo>
                    <a:pt x="6" y="40"/>
                  </a:moveTo>
                  <a:lnTo>
                    <a:pt x="36" y="82"/>
                  </a:lnTo>
                  <a:lnTo>
                    <a:pt x="40" y="42"/>
                  </a:lnTo>
                  <a:lnTo>
                    <a:pt x="0" y="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ja-JP" altLang="en-US"/>
            </a:p>
          </p:txBody>
        </p:sp>
        <p:sp>
          <p:nvSpPr>
            <p:cNvPr id="82047" name="Freeform 2118"/>
            <p:cNvSpPr>
              <a:spLocks/>
            </p:cNvSpPr>
            <p:nvPr/>
          </p:nvSpPr>
          <p:spPr bwMode="auto">
            <a:xfrm rot="-316241">
              <a:off x="897" y="1864"/>
              <a:ext cx="35" cy="62"/>
            </a:xfrm>
            <a:custGeom>
              <a:avLst/>
              <a:gdLst>
                <a:gd name="T0" fmla="*/ 1 w 56"/>
                <a:gd name="T1" fmla="*/ 0 h 114"/>
                <a:gd name="T2" fmla="*/ 0 w 56"/>
                <a:gd name="T3" fmla="*/ 1 h 114"/>
                <a:gd name="T4" fmla="*/ 1 w 56"/>
                <a:gd name="T5" fmla="*/ 1 h 114"/>
                <a:gd name="T6" fmla="*/ 1 w 56"/>
                <a:gd name="T7" fmla="*/ 1 h 114"/>
                <a:gd name="T8" fmla="*/ 1 w 56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14">
                  <a:moveTo>
                    <a:pt x="12" y="0"/>
                  </a:moveTo>
                  <a:lnTo>
                    <a:pt x="0" y="114"/>
                  </a:lnTo>
                  <a:lnTo>
                    <a:pt x="56" y="58"/>
                  </a:lnTo>
                  <a:lnTo>
                    <a:pt x="40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ja-JP" altLang="en-US"/>
            </a:p>
          </p:txBody>
        </p:sp>
        <p:sp>
          <p:nvSpPr>
            <p:cNvPr id="82048" name="Freeform 2119"/>
            <p:cNvSpPr>
              <a:spLocks/>
            </p:cNvSpPr>
            <p:nvPr/>
          </p:nvSpPr>
          <p:spPr bwMode="auto">
            <a:xfrm rot="-316241">
              <a:off x="1030" y="1997"/>
              <a:ext cx="159" cy="245"/>
            </a:xfrm>
            <a:custGeom>
              <a:avLst/>
              <a:gdLst>
                <a:gd name="T0" fmla="*/ 1 w 237"/>
                <a:gd name="T1" fmla="*/ 1 h 474"/>
                <a:gd name="T2" fmla="*/ 1 w 237"/>
                <a:gd name="T3" fmla="*/ 1 h 474"/>
                <a:gd name="T4" fmla="*/ 1 w 237"/>
                <a:gd name="T5" fmla="*/ 1 h 474"/>
                <a:gd name="T6" fmla="*/ 1 w 237"/>
                <a:gd name="T7" fmla="*/ 1 h 474"/>
                <a:gd name="T8" fmla="*/ 1 w 237"/>
                <a:gd name="T9" fmla="*/ 1 h 474"/>
                <a:gd name="T10" fmla="*/ 1 w 237"/>
                <a:gd name="T11" fmla="*/ 1 h 474"/>
                <a:gd name="T12" fmla="*/ 1 w 237"/>
                <a:gd name="T13" fmla="*/ 1 h 474"/>
                <a:gd name="T14" fmla="*/ 0 w 237"/>
                <a:gd name="T15" fmla="*/ 1 h 474"/>
                <a:gd name="T16" fmla="*/ 0 w 237"/>
                <a:gd name="T17" fmla="*/ 1 h 474"/>
                <a:gd name="T18" fmla="*/ 1 w 237"/>
                <a:gd name="T19" fmla="*/ 1 h 474"/>
                <a:gd name="T20" fmla="*/ 1 w 237"/>
                <a:gd name="T21" fmla="*/ 1 h 474"/>
                <a:gd name="T22" fmla="*/ 1 w 237"/>
                <a:gd name="T23" fmla="*/ 1 h 474"/>
                <a:gd name="T24" fmla="*/ 1 w 237"/>
                <a:gd name="T25" fmla="*/ 1 h 474"/>
                <a:gd name="T26" fmla="*/ 1 w 237"/>
                <a:gd name="T27" fmla="*/ 1 h 474"/>
                <a:gd name="T28" fmla="*/ 1 w 237"/>
                <a:gd name="T29" fmla="*/ 1 h 474"/>
                <a:gd name="T30" fmla="*/ 1 w 237"/>
                <a:gd name="T31" fmla="*/ 0 h 474"/>
                <a:gd name="T32" fmla="*/ 1 w 237"/>
                <a:gd name="T33" fmla="*/ 1 h 474"/>
                <a:gd name="T34" fmla="*/ 1 w 237"/>
                <a:gd name="T35" fmla="*/ 1 h 4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7" h="474">
                  <a:moveTo>
                    <a:pt x="45" y="33"/>
                  </a:moveTo>
                  <a:lnTo>
                    <a:pt x="84" y="78"/>
                  </a:lnTo>
                  <a:lnTo>
                    <a:pt x="138" y="162"/>
                  </a:lnTo>
                  <a:lnTo>
                    <a:pt x="183" y="285"/>
                  </a:lnTo>
                  <a:lnTo>
                    <a:pt x="192" y="339"/>
                  </a:lnTo>
                  <a:lnTo>
                    <a:pt x="192" y="381"/>
                  </a:lnTo>
                  <a:lnTo>
                    <a:pt x="122" y="408"/>
                  </a:lnTo>
                  <a:lnTo>
                    <a:pt x="0" y="441"/>
                  </a:lnTo>
                  <a:lnTo>
                    <a:pt x="0" y="474"/>
                  </a:lnTo>
                  <a:lnTo>
                    <a:pt x="195" y="414"/>
                  </a:lnTo>
                  <a:lnTo>
                    <a:pt x="213" y="408"/>
                  </a:lnTo>
                  <a:lnTo>
                    <a:pt x="228" y="387"/>
                  </a:lnTo>
                  <a:lnTo>
                    <a:pt x="237" y="357"/>
                  </a:lnTo>
                  <a:lnTo>
                    <a:pt x="216" y="279"/>
                  </a:lnTo>
                  <a:lnTo>
                    <a:pt x="168" y="136"/>
                  </a:lnTo>
                  <a:lnTo>
                    <a:pt x="77" y="0"/>
                  </a:lnTo>
                  <a:lnTo>
                    <a:pt x="51" y="6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ja-JP" altLang="en-US"/>
            </a:p>
          </p:txBody>
        </p:sp>
        <p:sp>
          <p:nvSpPr>
            <p:cNvPr id="82049" name="Freeform 2120"/>
            <p:cNvSpPr>
              <a:spLocks/>
            </p:cNvSpPr>
            <p:nvPr/>
          </p:nvSpPr>
          <p:spPr bwMode="auto">
            <a:xfrm rot="-316241">
              <a:off x="707" y="1510"/>
              <a:ext cx="402" cy="86"/>
            </a:xfrm>
            <a:custGeom>
              <a:avLst/>
              <a:gdLst>
                <a:gd name="T0" fmla="*/ 998872628 w 91"/>
                <a:gd name="T1" fmla="*/ 9403378 h 35"/>
                <a:gd name="T2" fmla="*/ 2147483646 w 91"/>
                <a:gd name="T3" fmla="*/ 6778033 h 35"/>
                <a:gd name="T4" fmla="*/ 2147483646 w 91"/>
                <a:gd name="T5" fmla="*/ 3826956 h 35"/>
                <a:gd name="T6" fmla="*/ 2147483646 w 91"/>
                <a:gd name="T7" fmla="*/ 1795375 h 35"/>
                <a:gd name="T8" fmla="*/ 2147483646 w 91"/>
                <a:gd name="T9" fmla="*/ 0 h 35"/>
                <a:gd name="T10" fmla="*/ 2147483646 w 91"/>
                <a:gd name="T11" fmla="*/ 826438 h 35"/>
                <a:gd name="T12" fmla="*/ 2147483646 w 91"/>
                <a:gd name="T13" fmla="*/ 1795375 h 35"/>
                <a:gd name="T14" fmla="*/ 2147483646 w 91"/>
                <a:gd name="T15" fmla="*/ 5223436 h 35"/>
                <a:gd name="T16" fmla="*/ 2147483646 w 91"/>
                <a:gd name="T17" fmla="*/ 7277652 h 35"/>
                <a:gd name="T18" fmla="*/ 2147483646 w 91"/>
                <a:gd name="T19" fmla="*/ 5577012 h 35"/>
                <a:gd name="T20" fmla="*/ 2147483646 w 91"/>
                <a:gd name="T21" fmla="*/ 5223436 h 35"/>
                <a:gd name="T22" fmla="*/ 2147483646 w 91"/>
                <a:gd name="T23" fmla="*/ 5577012 h 35"/>
                <a:gd name="T24" fmla="*/ 2147483646 w 91"/>
                <a:gd name="T25" fmla="*/ 7019716 h 35"/>
                <a:gd name="T26" fmla="*/ 0 w 91"/>
                <a:gd name="T27" fmla="*/ 10213048 h 35"/>
                <a:gd name="T28" fmla="*/ 2147483646 w 91"/>
                <a:gd name="T29" fmla="*/ 8808086 h 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35">
                  <a:moveTo>
                    <a:pt x="1" y="32"/>
                  </a:moveTo>
                  <a:lnTo>
                    <a:pt x="9" y="23"/>
                  </a:lnTo>
                  <a:lnTo>
                    <a:pt x="20" y="13"/>
                  </a:lnTo>
                  <a:lnTo>
                    <a:pt x="32" y="6"/>
                  </a:lnTo>
                  <a:lnTo>
                    <a:pt x="48" y="0"/>
                  </a:lnTo>
                  <a:lnTo>
                    <a:pt x="64" y="3"/>
                  </a:lnTo>
                  <a:lnTo>
                    <a:pt x="72" y="6"/>
                  </a:lnTo>
                  <a:lnTo>
                    <a:pt x="88" y="18"/>
                  </a:lnTo>
                  <a:lnTo>
                    <a:pt x="91" y="25"/>
                  </a:lnTo>
                  <a:lnTo>
                    <a:pt x="85" y="19"/>
                  </a:lnTo>
                  <a:lnTo>
                    <a:pt x="79" y="18"/>
                  </a:lnTo>
                  <a:lnTo>
                    <a:pt x="59" y="19"/>
                  </a:lnTo>
                  <a:lnTo>
                    <a:pt x="25" y="24"/>
                  </a:lnTo>
                  <a:lnTo>
                    <a:pt x="0" y="35"/>
                  </a:lnTo>
                  <a:lnTo>
                    <a:pt x="4" y="30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50" name="Freeform 2121"/>
            <p:cNvSpPr>
              <a:spLocks/>
            </p:cNvSpPr>
            <p:nvPr/>
          </p:nvSpPr>
          <p:spPr bwMode="auto">
            <a:xfrm rot="-316241">
              <a:off x="912" y="1621"/>
              <a:ext cx="89" cy="108"/>
            </a:xfrm>
            <a:custGeom>
              <a:avLst/>
              <a:gdLst>
                <a:gd name="T0" fmla="*/ 2147483646 w 20"/>
                <a:gd name="T1" fmla="*/ 0 h 44"/>
                <a:gd name="T2" fmla="*/ 2147483646 w 20"/>
                <a:gd name="T3" fmla="*/ 6548155 h 44"/>
                <a:gd name="T4" fmla="*/ 2147483646 w 20"/>
                <a:gd name="T5" fmla="*/ 8709260 h 44"/>
                <a:gd name="T6" fmla="*/ 2147483646 w 20"/>
                <a:gd name="T7" fmla="*/ 10089866 h 44"/>
                <a:gd name="T8" fmla="*/ 2147483646 w 20"/>
                <a:gd name="T9" fmla="*/ 11532785 h 44"/>
                <a:gd name="T10" fmla="*/ 2147483646 w 20"/>
                <a:gd name="T11" fmla="*/ 12098091 h 44"/>
                <a:gd name="T12" fmla="*/ 2147483646 w 20"/>
                <a:gd name="T13" fmla="*/ 12431389 h 44"/>
                <a:gd name="T14" fmla="*/ 0 w 20"/>
                <a:gd name="T15" fmla="*/ 1065894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44">
                  <a:moveTo>
                    <a:pt x="4" y="0"/>
                  </a:moveTo>
                  <a:lnTo>
                    <a:pt x="10" y="23"/>
                  </a:lnTo>
                  <a:lnTo>
                    <a:pt x="16" y="30"/>
                  </a:lnTo>
                  <a:lnTo>
                    <a:pt x="20" y="35"/>
                  </a:lnTo>
                  <a:cubicBezTo>
                    <a:pt x="20" y="37"/>
                    <a:pt x="20" y="39"/>
                    <a:pt x="19" y="40"/>
                  </a:cubicBezTo>
                  <a:lnTo>
                    <a:pt x="15" y="42"/>
                  </a:lnTo>
                  <a:cubicBezTo>
                    <a:pt x="13" y="43"/>
                    <a:pt x="10" y="44"/>
                    <a:pt x="7" y="43"/>
                  </a:cubicBezTo>
                  <a:cubicBezTo>
                    <a:pt x="4" y="42"/>
                    <a:pt x="1" y="38"/>
                    <a:pt x="0" y="3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051" name="Oval 2122"/>
            <p:cNvSpPr>
              <a:spLocks noChangeArrowheads="1"/>
            </p:cNvSpPr>
            <p:nvPr/>
          </p:nvSpPr>
          <p:spPr bwMode="auto">
            <a:xfrm>
              <a:off x="725" y="1635"/>
              <a:ext cx="37" cy="27"/>
            </a:xfrm>
            <a:prstGeom prst="ellipse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81942" name="Group 2123"/>
          <p:cNvGrpSpPr>
            <a:grpSpLocks/>
          </p:cNvGrpSpPr>
          <p:nvPr/>
        </p:nvGrpSpPr>
        <p:grpSpPr bwMode="auto">
          <a:xfrm>
            <a:off x="8458200" y="3352800"/>
            <a:ext cx="1752600" cy="1924050"/>
            <a:chOff x="4368" y="2112"/>
            <a:chExt cx="1104" cy="1212"/>
          </a:xfrm>
        </p:grpSpPr>
        <p:sp>
          <p:nvSpPr>
            <p:cNvPr id="81948" name="Freeform 2124"/>
            <p:cNvSpPr>
              <a:spLocks noChangeAspect="1"/>
            </p:cNvSpPr>
            <p:nvPr/>
          </p:nvSpPr>
          <p:spPr bwMode="auto">
            <a:xfrm rot="-572292">
              <a:off x="4499" y="2564"/>
              <a:ext cx="208" cy="238"/>
            </a:xfrm>
            <a:custGeom>
              <a:avLst/>
              <a:gdLst>
                <a:gd name="T0" fmla="*/ 5565 w 152"/>
                <a:gd name="T1" fmla="*/ 236162 h 140"/>
                <a:gd name="T2" fmla="*/ 7073 w 152"/>
                <a:gd name="T3" fmla="*/ 233607 h 140"/>
                <a:gd name="T4" fmla="*/ 8310 w 152"/>
                <a:gd name="T5" fmla="*/ 228026 h 140"/>
                <a:gd name="T6" fmla="*/ 9606 w 152"/>
                <a:gd name="T7" fmla="*/ 216544 h 140"/>
                <a:gd name="T8" fmla="*/ 10515 w 152"/>
                <a:gd name="T9" fmla="*/ 199889 h 140"/>
                <a:gd name="T10" fmla="*/ 10421 w 152"/>
                <a:gd name="T11" fmla="*/ 188064 h 140"/>
                <a:gd name="T12" fmla="*/ 11357 w 152"/>
                <a:gd name="T13" fmla="*/ 169932 h 140"/>
                <a:gd name="T14" fmla="*/ 12048 w 152"/>
                <a:gd name="T15" fmla="*/ 151473 h 140"/>
                <a:gd name="T16" fmla="*/ 12295 w 152"/>
                <a:gd name="T17" fmla="*/ 127379 h 140"/>
                <a:gd name="T18" fmla="*/ 12138 w 152"/>
                <a:gd name="T19" fmla="*/ 103165 h 140"/>
                <a:gd name="T20" fmla="*/ 12295 w 152"/>
                <a:gd name="T21" fmla="*/ 87579 h 140"/>
                <a:gd name="T22" fmla="*/ 11979 w 152"/>
                <a:gd name="T23" fmla="*/ 70586 h 140"/>
                <a:gd name="T24" fmla="*/ 11372 w 152"/>
                <a:gd name="T25" fmla="*/ 55517 h 140"/>
                <a:gd name="T26" fmla="*/ 10681 w 152"/>
                <a:gd name="T27" fmla="*/ 45552 h 140"/>
                <a:gd name="T28" fmla="*/ 10288 w 152"/>
                <a:gd name="T29" fmla="*/ 35697 h 140"/>
                <a:gd name="T30" fmla="*/ 9391 w 152"/>
                <a:gd name="T31" fmla="*/ 14078 h 140"/>
                <a:gd name="T32" fmla="*/ 8754 w 152"/>
                <a:gd name="T33" fmla="*/ 14078 h 140"/>
                <a:gd name="T34" fmla="*/ 8754 w 152"/>
                <a:gd name="T35" fmla="*/ 9855 h 140"/>
                <a:gd name="T36" fmla="*/ 9391 w 152"/>
                <a:gd name="T37" fmla="*/ 9855 h 140"/>
                <a:gd name="T38" fmla="*/ 8910 w 152"/>
                <a:gd name="T39" fmla="*/ 9855 h 140"/>
                <a:gd name="T40" fmla="*/ 9140 w 152"/>
                <a:gd name="T41" fmla="*/ 14078 h 140"/>
                <a:gd name="T42" fmla="*/ 8632 w 152"/>
                <a:gd name="T43" fmla="*/ 3101 h 140"/>
                <a:gd name="T44" fmla="*/ 7503 w 152"/>
                <a:gd name="T45" fmla="*/ 0 h 140"/>
                <a:gd name="T46" fmla="*/ 6760 w 152"/>
                <a:gd name="T47" fmla="*/ 3101 h 140"/>
                <a:gd name="T48" fmla="*/ 6704 w 152"/>
                <a:gd name="T49" fmla="*/ 9855 h 140"/>
                <a:gd name="T50" fmla="*/ 6434 w 152"/>
                <a:gd name="T51" fmla="*/ 40686 h 140"/>
                <a:gd name="T52" fmla="*/ 6397 w 152"/>
                <a:gd name="T53" fmla="*/ 19938 h 140"/>
                <a:gd name="T54" fmla="*/ 5739 w 152"/>
                <a:gd name="T55" fmla="*/ 15235 h 140"/>
                <a:gd name="T56" fmla="*/ 5264 w 152"/>
                <a:gd name="T57" fmla="*/ 14078 h 140"/>
                <a:gd name="T58" fmla="*/ 4675 w 152"/>
                <a:gd name="T59" fmla="*/ 16754 h 140"/>
                <a:gd name="T60" fmla="*/ 4300 w 152"/>
                <a:gd name="T61" fmla="*/ 25900 h 140"/>
                <a:gd name="T62" fmla="*/ 4300 w 152"/>
                <a:gd name="T63" fmla="*/ 35697 h 140"/>
                <a:gd name="T64" fmla="*/ 3777 w 152"/>
                <a:gd name="T65" fmla="*/ 28482 h 140"/>
                <a:gd name="T66" fmla="*/ 3243 w 152"/>
                <a:gd name="T67" fmla="*/ 23933 h 140"/>
                <a:gd name="T68" fmla="*/ 2567 w 152"/>
                <a:gd name="T69" fmla="*/ 26795 h 140"/>
                <a:gd name="T70" fmla="*/ 2199 w 152"/>
                <a:gd name="T71" fmla="*/ 33895 h 140"/>
                <a:gd name="T72" fmla="*/ 2199 w 152"/>
                <a:gd name="T73" fmla="*/ 47549 h 140"/>
                <a:gd name="T74" fmla="*/ 2425 w 152"/>
                <a:gd name="T75" fmla="*/ 55517 h 140"/>
                <a:gd name="T76" fmla="*/ 1799 w 152"/>
                <a:gd name="T77" fmla="*/ 48419 h 140"/>
                <a:gd name="T78" fmla="*/ 1266 w 152"/>
                <a:gd name="T79" fmla="*/ 45552 h 140"/>
                <a:gd name="T80" fmla="*/ 494 w 152"/>
                <a:gd name="T81" fmla="*/ 50815 h 140"/>
                <a:gd name="T82" fmla="*/ 1 w 152"/>
                <a:gd name="T83" fmla="*/ 59308 h 140"/>
                <a:gd name="T84" fmla="*/ 0 w 152"/>
                <a:gd name="T85" fmla="*/ 72345 h 140"/>
                <a:gd name="T86" fmla="*/ 0 w 152"/>
                <a:gd name="T87" fmla="*/ 94379 h 140"/>
                <a:gd name="T88" fmla="*/ 235 w 152"/>
                <a:gd name="T89" fmla="*/ 114893 h 140"/>
                <a:gd name="T90" fmla="*/ 691 w 152"/>
                <a:gd name="T91" fmla="*/ 134720 h 140"/>
                <a:gd name="T92" fmla="*/ 1315 w 152"/>
                <a:gd name="T93" fmla="*/ 154647 h 140"/>
                <a:gd name="T94" fmla="*/ 2199 w 152"/>
                <a:gd name="T95" fmla="*/ 169932 h 140"/>
                <a:gd name="T96" fmla="*/ 3318 w 152"/>
                <a:gd name="T97" fmla="*/ 188064 h 140"/>
                <a:gd name="T98" fmla="*/ 4540 w 152"/>
                <a:gd name="T99" fmla="*/ 199889 h 140"/>
                <a:gd name="T100" fmla="*/ 5809 w 152"/>
                <a:gd name="T101" fmla="*/ 209078 h 140"/>
                <a:gd name="T102" fmla="*/ 5809 w 152"/>
                <a:gd name="T103" fmla="*/ 223797 h 140"/>
                <a:gd name="T104" fmla="*/ 5565 w 152"/>
                <a:gd name="T105" fmla="*/ 236162 h 1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52" h="140">
                  <a:moveTo>
                    <a:pt x="69" y="140"/>
                  </a:moveTo>
                  <a:lnTo>
                    <a:pt x="88" y="139"/>
                  </a:lnTo>
                  <a:lnTo>
                    <a:pt x="103" y="135"/>
                  </a:lnTo>
                  <a:lnTo>
                    <a:pt x="119" y="129"/>
                  </a:lnTo>
                  <a:lnTo>
                    <a:pt x="130" y="119"/>
                  </a:lnTo>
                  <a:lnTo>
                    <a:pt x="129" y="112"/>
                  </a:lnTo>
                  <a:lnTo>
                    <a:pt x="140" y="101"/>
                  </a:lnTo>
                  <a:lnTo>
                    <a:pt x="149" y="90"/>
                  </a:lnTo>
                  <a:lnTo>
                    <a:pt x="152" y="76"/>
                  </a:lnTo>
                  <a:lnTo>
                    <a:pt x="150" y="61"/>
                  </a:lnTo>
                  <a:lnTo>
                    <a:pt x="152" y="52"/>
                  </a:lnTo>
                  <a:lnTo>
                    <a:pt x="148" y="42"/>
                  </a:lnTo>
                  <a:lnTo>
                    <a:pt x="141" y="33"/>
                  </a:lnTo>
                  <a:lnTo>
                    <a:pt x="132" y="27"/>
                  </a:lnTo>
                  <a:lnTo>
                    <a:pt x="128" y="21"/>
                  </a:lnTo>
                  <a:lnTo>
                    <a:pt x="116" y="8"/>
                  </a:lnTo>
                  <a:lnTo>
                    <a:pt x="108" y="8"/>
                  </a:lnTo>
                  <a:lnTo>
                    <a:pt x="108" y="6"/>
                  </a:lnTo>
                  <a:lnTo>
                    <a:pt x="116" y="6"/>
                  </a:lnTo>
                  <a:lnTo>
                    <a:pt x="110" y="6"/>
                  </a:lnTo>
                  <a:lnTo>
                    <a:pt x="113" y="8"/>
                  </a:lnTo>
                  <a:lnTo>
                    <a:pt x="107" y="2"/>
                  </a:lnTo>
                  <a:lnTo>
                    <a:pt x="93" y="0"/>
                  </a:lnTo>
                  <a:lnTo>
                    <a:pt x="84" y="2"/>
                  </a:lnTo>
                  <a:lnTo>
                    <a:pt x="83" y="6"/>
                  </a:lnTo>
                  <a:lnTo>
                    <a:pt x="80" y="24"/>
                  </a:lnTo>
                  <a:lnTo>
                    <a:pt x="79" y="12"/>
                  </a:lnTo>
                  <a:lnTo>
                    <a:pt x="71" y="9"/>
                  </a:lnTo>
                  <a:lnTo>
                    <a:pt x="65" y="8"/>
                  </a:lnTo>
                  <a:lnTo>
                    <a:pt x="58" y="10"/>
                  </a:lnTo>
                  <a:lnTo>
                    <a:pt x="53" y="15"/>
                  </a:lnTo>
                  <a:lnTo>
                    <a:pt x="53" y="21"/>
                  </a:lnTo>
                  <a:lnTo>
                    <a:pt x="47" y="17"/>
                  </a:lnTo>
                  <a:lnTo>
                    <a:pt x="40" y="14"/>
                  </a:lnTo>
                  <a:lnTo>
                    <a:pt x="32" y="16"/>
                  </a:lnTo>
                  <a:lnTo>
                    <a:pt x="27" y="20"/>
                  </a:lnTo>
                  <a:lnTo>
                    <a:pt x="27" y="28"/>
                  </a:lnTo>
                  <a:lnTo>
                    <a:pt x="30" y="33"/>
                  </a:lnTo>
                  <a:lnTo>
                    <a:pt x="23" y="29"/>
                  </a:lnTo>
                  <a:lnTo>
                    <a:pt x="15" y="27"/>
                  </a:lnTo>
                  <a:lnTo>
                    <a:pt x="6" y="30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0" y="56"/>
                  </a:lnTo>
                  <a:lnTo>
                    <a:pt x="3" y="68"/>
                  </a:lnTo>
                  <a:lnTo>
                    <a:pt x="9" y="80"/>
                  </a:lnTo>
                  <a:lnTo>
                    <a:pt x="17" y="92"/>
                  </a:lnTo>
                  <a:lnTo>
                    <a:pt x="27" y="101"/>
                  </a:lnTo>
                  <a:lnTo>
                    <a:pt x="41" y="112"/>
                  </a:lnTo>
                  <a:lnTo>
                    <a:pt x="56" y="119"/>
                  </a:lnTo>
                  <a:lnTo>
                    <a:pt x="72" y="124"/>
                  </a:lnTo>
                  <a:lnTo>
                    <a:pt x="72" y="133"/>
                  </a:lnTo>
                  <a:lnTo>
                    <a:pt x="69" y="140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49" name="Freeform 2125"/>
            <p:cNvSpPr>
              <a:spLocks noChangeAspect="1"/>
            </p:cNvSpPr>
            <p:nvPr/>
          </p:nvSpPr>
          <p:spPr bwMode="auto">
            <a:xfrm rot="29193" flipH="1">
              <a:off x="4582" y="2595"/>
              <a:ext cx="45" cy="68"/>
            </a:xfrm>
            <a:custGeom>
              <a:avLst/>
              <a:gdLst>
                <a:gd name="T0" fmla="*/ 0 w 72"/>
                <a:gd name="T1" fmla="*/ 0 h 92"/>
                <a:gd name="T2" fmla="*/ 1 w 72"/>
                <a:gd name="T3" fmla="*/ 1 h 92"/>
                <a:gd name="T4" fmla="*/ 1 w 72"/>
                <a:gd name="T5" fmla="*/ 1 h 92"/>
                <a:gd name="T6" fmla="*/ 1 w 72"/>
                <a:gd name="T7" fmla="*/ 1 h 92"/>
                <a:gd name="T8" fmla="*/ 1 w 72"/>
                <a:gd name="T9" fmla="*/ 1 h 92"/>
                <a:gd name="T10" fmla="*/ 1 w 72"/>
                <a:gd name="T11" fmla="*/ 1 h 92"/>
                <a:gd name="T12" fmla="*/ 1 w 72"/>
                <a:gd name="T13" fmla="*/ 1 h 92"/>
                <a:gd name="T14" fmla="*/ 1 w 72"/>
                <a:gd name="T15" fmla="*/ 1 h 92"/>
                <a:gd name="T16" fmla="*/ 0 w 72"/>
                <a:gd name="T17" fmla="*/ 1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92">
                  <a:moveTo>
                    <a:pt x="0" y="0"/>
                  </a:moveTo>
                  <a:lnTo>
                    <a:pt x="25" y="8"/>
                  </a:lnTo>
                  <a:lnTo>
                    <a:pt x="49" y="26"/>
                  </a:lnTo>
                  <a:lnTo>
                    <a:pt x="64" y="46"/>
                  </a:lnTo>
                  <a:lnTo>
                    <a:pt x="72" y="74"/>
                  </a:lnTo>
                  <a:lnTo>
                    <a:pt x="56" y="87"/>
                  </a:lnTo>
                  <a:lnTo>
                    <a:pt x="36" y="92"/>
                  </a:lnTo>
                  <a:lnTo>
                    <a:pt x="15" y="87"/>
                  </a:lnTo>
                  <a:lnTo>
                    <a:pt x="0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50" name="Freeform 2126"/>
            <p:cNvSpPr>
              <a:spLocks noChangeAspect="1"/>
            </p:cNvSpPr>
            <p:nvPr/>
          </p:nvSpPr>
          <p:spPr bwMode="auto">
            <a:xfrm rot="29193" flipH="1">
              <a:off x="4563" y="2589"/>
              <a:ext cx="16" cy="49"/>
            </a:xfrm>
            <a:custGeom>
              <a:avLst/>
              <a:gdLst>
                <a:gd name="T0" fmla="*/ 4 w 18"/>
                <a:gd name="T1" fmla="*/ 0 h 56"/>
                <a:gd name="T2" fmla="*/ 4 w 18"/>
                <a:gd name="T3" fmla="*/ 4 h 56"/>
                <a:gd name="T4" fmla="*/ 0 w 18"/>
                <a:gd name="T5" fmla="*/ 6 h 56"/>
                <a:gd name="T6" fmla="*/ 0 w 18"/>
                <a:gd name="T7" fmla="*/ 9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6">
                  <a:moveTo>
                    <a:pt x="18" y="0"/>
                  </a:moveTo>
                  <a:lnTo>
                    <a:pt x="7" y="15"/>
                  </a:lnTo>
                  <a:lnTo>
                    <a:pt x="0" y="36"/>
                  </a:lnTo>
                  <a:lnTo>
                    <a:pt x="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51" name="Freeform 2127"/>
            <p:cNvSpPr>
              <a:spLocks noChangeAspect="1"/>
            </p:cNvSpPr>
            <p:nvPr/>
          </p:nvSpPr>
          <p:spPr bwMode="auto">
            <a:xfrm rot="29193" flipH="1">
              <a:off x="4530" y="2604"/>
              <a:ext cx="31" cy="77"/>
            </a:xfrm>
            <a:custGeom>
              <a:avLst/>
              <a:gdLst>
                <a:gd name="T0" fmla="*/ 1 w 43"/>
                <a:gd name="T1" fmla="*/ 0 h 100"/>
                <a:gd name="T2" fmla="*/ 1 w 43"/>
                <a:gd name="T3" fmla="*/ 2 h 100"/>
                <a:gd name="T4" fmla="*/ 1 w 43"/>
                <a:gd name="T5" fmla="*/ 2 h 100"/>
                <a:gd name="T6" fmla="*/ 0 w 43"/>
                <a:gd name="T7" fmla="*/ 2 h 100"/>
                <a:gd name="T8" fmla="*/ 0 w 43"/>
                <a:gd name="T9" fmla="*/ 2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00">
                  <a:moveTo>
                    <a:pt x="43" y="0"/>
                  </a:moveTo>
                  <a:lnTo>
                    <a:pt x="23" y="18"/>
                  </a:lnTo>
                  <a:lnTo>
                    <a:pt x="5" y="44"/>
                  </a:lnTo>
                  <a:lnTo>
                    <a:pt x="0" y="69"/>
                  </a:lnTo>
                  <a:lnTo>
                    <a:pt x="0" y="10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52" name="Freeform 2128"/>
            <p:cNvSpPr>
              <a:spLocks noChangeAspect="1"/>
            </p:cNvSpPr>
            <p:nvPr/>
          </p:nvSpPr>
          <p:spPr bwMode="auto">
            <a:xfrm rot="29193" flipH="1">
              <a:off x="4489" y="2627"/>
              <a:ext cx="44" cy="77"/>
            </a:xfrm>
            <a:custGeom>
              <a:avLst/>
              <a:gdLst>
                <a:gd name="T0" fmla="*/ 1 w 64"/>
                <a:gd name="T1" fmla="*/ 0 h 103"/>
                <a:gd name="T2" fmla="*/ 1 w 64"/>
                <a:gd name="T3" fmla="*/ 1 h 103"/>
                <a:gd name="T4" fmla="*/ 1 w 64"/>
                <a:gd name="T5" fmla="*/ 1 h 103"/>
                <a:gd name="T6" fmla="*/ 0 w 64"/>
                <a:gd name="T7" fmla="*/ 1 h 103"/>
                <a:gd name="T8" fmla="*/ 1 w 64"/>
                <a:gd name="T9" fmla="*/ 1 h 103"/>
                <a:gd name="T10" fmla="*/ 1 w 64"/>
                <a:gd name="T11" fmla="*/ 1 h 103"/>
                <a:gd name="T12" fmla="*/ 1 w 64"/>
                <a:gd name="T13" fmla="*/ 1 h 103"/>
                <a:gd name="T14" fmla="*/ 1 w 64"/>
                <a:gd name="T15" fmla="*/ 1 h 103"/>
                <a:gd name="T16" fmla="*/ 1 w 64"/>
                <a:gd name="T17" fmla="*/ 1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03">
                  <a:moveTo>
                    <a:pt x="46" y="0"/>
                  </a:moveTo>
                  <a:lnTo>
                    <a:pt x="23" y="16"/>
                  </a:lnTo>
                  <a:lnTo>
                    <a:pt x="5" y="41"/>
                  </a:lnTo>
                  <a:lnTo>
                    <a:pt x="0" y="70"/>
                  </a:lnTo>
                  <a:lnTo>
                    <a:pt x="2" y="98"/>
                  </a:lnTo>
                  <a:lnTo>
                    <a:pt x="18" y="103"/>
                  </a:lnTo>
                  <a:lnTo>
                    <a:pt x="33" y="100"/>
                  </a:lnTo>
                  <a:lnTo>
                    <a:pt x="46" y="90"/>
                  </a:lnTo>
                  <a:lnTo>
                    <a:pt x="64" y="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53" name="Freeform 2129"/>
            <p:cNvSpPr>
              <a:spLocks noChangeAspect="1"/>
            </p:cNvSpPr>
            <p:nvPr/>
          </p:nvSpPr>
          <p:spPr bwMode="auto">
            <a:xfrm rot="29193" flipH="1">
              <a:off x="4544" y="2659"/>
              <a:ext cx="46" cy="29"/>
            </a:xfrm>
            <a:custGeom>
              <a:avLst/>
              <a:gdLst>
                <a:gd name="T0" fmla="*/ 1 w 71"/>
                <a:gd name="T1" fmla="*/ 2 h 36"/>
                <a:gd name="T2" fmla="*/ 1 w 71"/>
                <a:gd name="T3" fmla="*/ 2 h 36"/>
                <a:gd name="T4" fmla="*/ 1 w 71"/>
                <a:gd name="T5" fmla="*/ 2 h 36"/>
                <a:gd name="T6" fmla="*/ 1 w 71"/>
                <a:gd name="T7" fmla="*/ 2 h 36"/>
                <a:gd name="T8" fmla="*/ 1 w 71"/>
                <a:gd name="T9" fmla="*/ 2 h 36"/>
                <a:gd name="T10" fmla="*/ 0 w 71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6">
                  <a:moveTo>
                    <a:pt x="71" y="36"/>
                  </a:moveTo>
                  <a:lnTo>
                    <a:pt x="53" y="28"/>
                  </a:lnTo>
                  <a:lnTo>
                    <a:pt x="36" y="18"/>
                  </a:lnTo>
                  <a:lnTo>
                    <a:pt x="20" y="18"/>
                  </a:lnTo>
                  <a:lnTo>
                    <a:pt x="7" y="13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54" name="Freeform 2130"/>
            <p:cNvSpPr>
              <a:spLocks noChangeAspect="1"/>
            </p:cNvSpPr>
            <p:nvPr/>
          </p:nvSpPr>
          <p:spPr bwMode="auto">
            <a:xfrm rot="29193" flipH="1">
              <a:off x="4538" y="2658"/>
              <a:ext cx="69" cy="57"/>
            </a:xfrm>
            <a:custGeom>
              <a:avLst/>
              <a:gdLst>
                <a:gd name="T0" fmla="*/ 0 w 89"/>
                <a:gd name="T1" fmla="*/ 0 h 82"/>
                <a:gd name="T2" fmla="*/ 2 w 89"/>
                <a:gd name="T3" fmla="*/ 1 h 82"/>
                <a:gd name="T4" fmla="*/ 2 w 89"/>
                <a:gd name="T5" fmla="*/ 1 h 82"/>
                <a:gd name="T6" fmla="*/ 2 w 89"/>
                <a:gd name="T7" fmla="*/ 1 h 82"/>
                <a:gd name="T8" fmla="*/ 2 w 89"/>
                <a:gd name="T9" fmla="*/ 1 h 82"/>
                <a:gd name="T10" fmla="*/ 2 w 89"/>
                <a:gd name="T11" fmla="*/ 1 h 82"/>
                <a:gd name="T12" fmla="*/ 2 w 89"/>
                <a:gd name="T13" fmla="*/ 1 h 82"/>
                <a:gd name="T14" fmla="*/ 2 w 89"/>
                <a:gd name="T15" fmla="*/ 1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82">
                  <a:moveTo>
                    <a:pt x="0" y="0"/>
                  </a:moveTo>
                  <a:lnTo>
                    <a:pt x="20" y="13"/>
                  </a:lnTo>
                  <a:lnTo>
                    <a:pt x="36" y="34"/>
                  </a:lnTo>
                  <a:lnTo>
                    <a:pt x="41" y="59"/>
                  </a:lnTo>
                  <a:lnTo>
                    <a:pt x="36" y="82"/>
                  </a:lnTo>
                  <a:lnTo>
                    <a:pt x="51" y="67"/>
                  </a:lnTo>
                  <a:lnTo>
                    <a:pt x="69" y="57"/>
                  </a:lnTo>
                  <a:lnTo>
                    <a:pt x="89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55" name="Freeform 2131"/>
            <p:cNvSpPr>
              <a:spLocks noChangeAspect="1"/>
            </p:cNvSpPr>
            <p:nvPr/>
          </p:nvSpPr>
          <p:spPr bwMode="auto">
            <a:xfrm rot="29193" flipH="1">
              <a:off x="4597" y="2709"/>
              <a:ext cx="866" cy="615"/>
            </a:xfrm>
            <a:custGeom>
              <a:avLst/>
              <a:gdLst>
                <a:gd name="T0" fmla="*/ 3 w 1235"/>
                <a:gd name="T1" fmla="*/ 1 h 872"/>
                <a:gd name="T2" fmla="*/ 3 w 1235"/>
                <a:gd name="T3" fmla="*/ 1 h 872"/>
                <a:gd name="T4" fmla="*/ 3 w 1235"/>
                <a:gd name="T5" fmla="*/ 1 h 872"/>
                <a:gd name="T6" fmla="*/ 4 w 1235"/>
                <a:gd name="T7" fmla="*/ 1 h 872"/>
                <a:gd name="T8" fmla="*/ 4 w 1235"/>
                <a:gd name="T9" fmla="*/ 1 h 872"/>
                <a:gd name="T10" fmla="*/ 4 w 1235"/>
                <a:gd name="T11" fmla="*/ 1 h 872"/>
                <a:gd name="T12" fmla="*/ 4 w 1235"/>
                <a:gd name="T13" fmla="*/ 1 h 872"/>
                <a:gd name="T14" fmla="*/ 6 w 1235"/>
                <a:gd name="T15" fmla="*/ 1 h 872"/>
                <a:gd name="T16" fmla="*/ 6 w 1235"/>
                <a:gd name="T17" fmla="*/ 2 h 872"/>
                <a:gd name="T18" fmla="*/ 6 w 1235"/>
                <a:gd name="T19" fmla="*/ 3 h 872"/>
                <a:gd name="T20" fmla="*/ 7 w 1235"/>
                <a:gd name="T21" fmla="*/ 1 h 872"/>
                <a:gd name="T22" fmla="*/ 8 w 1235"/>
                <a:gd name="T23" fmla="*/ 1 h 872"/>
                <a:gd name="T24" fmla="*/ 8 w 1235"/>
                <a:gd name="T25" fmla="*/ 1 h 872"/>
                <a:gd name="T26" fmla="*/ 8 w 1235"/>
                <a:gd name="T27" fmla="*/ 1 h 872"/>
                <a:gd name="T28" fmla="*/ 9 w 1235"/>
                <a:gd name="T29" fmla="*/ 1 h 872"/>
                <a:gd name="T30" fmla="*/ 8 w 1235"/>
                <a:gd name="T31" fmla="*/ 3 h 872"/>
                <a:gd name="T32" fmla="*/ 8 w 1235"/>
                <a:gd name="T33" fmla="*/ 4 h 872"/>
                <a:gd name="T34" fmla="*/ 7 w 1235"/>
                <a:gd name="T35" fmla="*/ 4 h 872"/>
                <a:gd name="T36" fmla="*/ 6 w 1235"/>
                <a:gd name="T37" fmla="*/ 4 h 872"/>
                <a:gd name="T38" fmla="*/ 6 w 1235"/>
                <a:gd name="T39" fmla="*/ 4 h 872"/>
                <a:gd name="T40" fmla="*/ 6 w 1235"/>
                <a:gd name="T41" fmla="*/ 4 h 872"/>
                <a:gd name="T42" fmla="*/ 5 w 1235"/>
                <a:gd name="T43" fmla="*/ 3 h 872"/>
                <a:gd name="T44" fmla="*/ 4 w 1235"/>
                <a:gd name="T45" fmla="*/ 2 h 872"/>
                <a:gd name="T46" fmla="*/ 5 w 1235"/>
                <a:gd name="T47" fmla="*/ 4 h 872"/>
                <a:gd name="T48" fmla="*/ 4 w 1235"/>
                <a:gd name="T49" fmla="*/ 6 h 872"/>
                <a:gd name="T50" fmla="*/ 2 w 1235"/>
                <a:gd name="T51" fmla="*/ 6 h 872"/>
                <a:gd name="T52" fmla="*/ 1 w 1235"/>
                <a:gd name="T53" fmla="*/ 6 h 872"/>
                <a:gd name="T54" fmla="*/ 1 w 1235"/>
                <a:gd name="T55" fmla="*/ 6 h 872"/>
                <a:gd name="T56" fmla="*/ 1 w 1235"/>
                <a:gd name="T57" fmla="*/ 6 h 872"/>
                <a:gd name="T58" fmla="*/ 1 w 1235"/>
                <a:gd name="T59" fmla="*/ 4 h 872"/>
                <a:gd name="T60" fmla="*/ 1 w 1235"/>
                <a:gd name="T61" fmla="*/ 4 h 872"/>
                <a:gd name="T62" fmla="*/ 1 w 1235"/>
                <a:gd name="T63" fmla="*/ 3 h 872"/>
                <a:gd name="T64" fmla="*/ 1 w 1235"/>
                <a:gd name="T65" fmla="*/ 1 h 872"/>
                <a:gd name="T66" fmla="*/ 1 w 1235"/>
                <a:gd name="T67" fmla="*/ 1 h 872"/>
                <a:gd name="T68" fmla="*/ 3 w 1235"/>
                <a:gd name="T69" fmla="*/ 1 h 87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235" h="872">
                  <a:moveTo>
                    <a:pt x="382" y="0"/>
                  </a:moveTo>
                  <a:lnTo>
                    <a:pt x="397" y="28"/>
                  </a:lnTo>
                  <a:lnTo>
                    <a:pt x="417" y="57"/>
                  </a:lnTo>
                  <a:lnTo>
                    <a:pt x="443" y="77"/>
                  </a:lnTo>
                  <a:lnTo>
                    <a:pt x="471" y="90"/>
                  </a:lnTo>
                  <a:lnTo>
                    <a:pt x="471" y="146"/>
                  </a:lnTo>
                  <a:lnTo>
                    <a:pt x="471" y="90"/>
                  </a:lnTo>
                  <a:lnTo>
                    <a:pt x="494" y="87"/>
                  </a:lnTo>
                  <a:lnTo>
                    <a:pt x="515" y="74"/>
                  </a:lnTo>
                  <a:lnTo>
                    <a:pt x="528" y="54"/>
                  </a:lnTo>
                  <a:lnTo>
                    <a:pt x="563" y="18"/>
                  </a:lnTo>
                  <a:lnTo>
                    <a:pt x="563" y="62"/>
                  </a:lnTo>
                  <a:lnTo>
                    <a:pt x="615" y="74"/>
                  </a:lnTo>
                  <a:lnTo>
                    <a:pt x="663" y="95"/>
                  </a:lnTo>
                  <a:lnTo>
                    <a:pt x="707" y="126"/>
                  </a:lnTo>
                  <a:lnTo>
                    <a:pt x="745" y="164"/>
                  </a:lnTo>
                  <a:lnTo>
                    <a:pt x="745" y="200"/>
                  </a:lnTo>
                  <a:lnTo>
                    <a:pt x="802" y="244"/>
                  </a:lnTo>
                  <a:lnTo>
                    <a:pt x="858" y="292"/>
                  </a:lnTo>
                  <a:lnTo>
                    <a:pt x="909" y="346"/>
                  </a:lnTo>
                  <a:lnTo>
                    <a:pt x="966" y="280"/>
                  </a:lnTo>
                  <a:lnTo>
                    <a:pt x="1019" y="208"/>
                  </a:lnTo>
                  <a:lnTo>
                    <a:pt x="1068" y="133"/>
                  </a:lnTo>
                  <a:lnTo>
                    <a:pt x="1109" y="54"/>
                  </a:lnTo>
                  <a:lnTo>
                    <a:pt x="1117" y="51"/>
                  </a:lnTo>
                  <a:lnTo>
                    <a:pt x="1127" y="54"/>
                  </a:lnTo>
                  <a:lnTo>
                    <a:pt x="1145" y="82"/>
                  </a:lnTo>
                  <a:lnTo>
                    <a:pt x="1173" y="103"/>
                  </a:lnTo>
                  <a:lnTo>
                    <a:pt x="1201" y="118"/>
                  </a:lnTo>
                  <a:lnTo>
                    <a:pt x="1235" y="128"/>
                  </a:lnTo>
                  <a:lnTo>
                    <a:pt x="1201" y="223"/>
                  </a:lnTo>
                  <a:lnTo>
                    <a:pt x="1158" y="316"/>
                  </a:lnTo>
                  <a:lnTo>
                    <a:pt x="1109" y="405"/>
                  </a:lnTo>
                  <a:lnTo>
                    <a:pt x="1053" y="490"/>
                  </a:lnTo>
                  <a:lnTo>
                    <a:pt x="1035" y="521"/>
                  </a:lnTo>
                  <a:lnTo>
                    <a:pt x="1009" y="544"/>
                  </a:lnTo>
                  <a:lnTo>
                    <a:pt x="981" y="564"/>
                  </a:lnTo>
                  <a:lnTo>
                    <a:pt x="955" y="577"/>
                  </a:lnTo>
                  <a:lnTo>
                    <a:pt x="927" y="582"/>
                  </a:lnTo>
                  <a:lnTo>
                    <a:pt x="896" y="577"/>
                  </a:lnTo>
                  <a:lnTo>
                    <a:pt x="871" y="564"/>
                  </a:lnTo>
                  <a:lnTo>
                    <a:pt x="789" y="521"/>
                  </a:lnTo>
                  <a:lnTo>
                    <a:pt x="709" y="472"/>
                  </a:lnTo>
                  <a:lnTo>
                    <a:pt x="697" y="410"/>
                  </a:lnTo>
                  <a:lnTo>
                    <a:pt x="679" y="349"/>
                  </a:lnTo>
                  <a:lnTo>
                    <a:pt x="653" y="290"/>
                  </a:lnTo>
                  <a:lnTo>
                    <a:pt x="684" y="380"/>
                  </a:lnTo>
                  <a:lnTo>
                    <a:pt x="709" y="472"/>
                  </a:lnTo>
                  <a:lnTo>
                    <a:pt x="709" y="818"/>
                  </a:lnTo>
                  <a:lnTo>
                    <a:pt x="627" y="849"/>
                  </a:lnTo>
                  <a:lnTo>
                    <a:pt x="546" y="872"/>
                  </a:lnTo>
                  <a:lnTo>
                    <a:pt x="292" y="872"/>
                  </a:lnTo>
                  <a:lnTo>
                    <a:pt x="251" y="869"/>
                  </a:lnTo>
                  <a:lnTo>
                    <a:pt x="213" y="859"/>
                  </a:lnTo>
                  <a:lnTo>
                    <a:pt x="177" y="841"/>
                  </a:lnTo>
                  <a:lnTo>
                    <a:pt x="146" y="818"/>
                  </a:lnTo>
                  <a:lnTo>
                    <a:pt x="146" y="708"/>
                  </a:lnTo>
                  <a:lnTo>
                    <a:pt x="102" y="687"/>
                  </a:lnTo>
                  <a:lnTo>
                    <a:pt x="64" y="657"/>
                  </a:lnTo>
                  <a:lnTo>
                    <a:pt x="28" y="621"/>
                  </a:lnTo>
                  <a:lnTo>
                    <a:pt x="0" y="582"/>
                  </a:lnTo>
                  <a:lnTo>
                    <a:pt x="5" y="492"/>
                  </a:lnTo>
                  <a:lnTo>
                    <a:pt x="18" y="405"/>
                  </a:lnTo>
                  <a:lnTo>
                    <a:pt x="41" y="318"/>
                  </a:lnTo>
                  <a:lnTo>
                    <a:pt x="74" y="236"/>
                  </a:lnTo>
                  <a:lnTo>
                    <a:pt x="74" y="146"/>
                  </a:lnTo>
                  <a:lnTo>
                    <a:pt x="141" y="105"/>
                  </a:lnTo>
                  <a:lnTo>
                    <a:pt x="213" y="74"/>
                  </a:lnTo>
                  <a:lnTo>
                    <a:pt x="287" y="51"/>
                  </a:lnTo>
                  <a:lnTo>
                    <a:pt x="364" y="36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56" name="Freeform 2132"/>
            <p:cNvSpPr>
              <a:spLocks noChangeAspect="1"/>
            </p:cNvSpPr>
            <p:nvPr/>
          </p:nvSpPr>
          <p:spPr bwMode="auto">
            <a:xfrm rot="29193" flipH="1">
              <a:off x="5348" y="2917"/>
              <a:ext cx="15" cy="48"/>
            </a:xfrm>
            <a:custGeom>
              <a:avLst/>
              <a:gdLst>
                <a:gd name="T0" fmla="*/ 0 w 20"/>
                <a:gd name="T1" fmla="*/ 0 h 72"/>
                <a:gd name="T2" fmla="*/ 2 w 20"/>
                <a:gd name="T3" fmla="*/ 1 h 72"/>
                <a:gd name="T4" fmla="*/ 2 w 20"/>
                <a:gd name="T5" fmla="*/ 1 h 72"/>
                <a:gd name="T6" fmla="*/ 2 w 20"/>
                <a:gd name="T7" fmla="*/ 1 h 72"/>
                <a:gd name="T8" fmla="*/ 2 w 20"/>
                <a:gd name="T9" fmla="*/ 1 h 72"/>
                <a:gd name="T10" fmla="*/ 2 w 20"/>
                <a:gd name="T11" fmla="*/ 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72">
                  <a:moveTo>
                    <a:pt x="0" y="0"/>
                  </a:moveTo>
                  <a:lnTo>
                    <a:pt x="13" y="10"/>
                  </a:lnTo>
                  <a:lnTo>
                    <a:pt x="18" y="23"/>
                  </a:lnTo>
                  <a:lnTo>
                    <a:pt x="18" y="36"/>
                  </a:lnTo>
                  <a:lnTo>
                    <a:pt x="20" y="54"/>
                  </a:lnTo>
                  <a:lnTo>
                    <a:pt x="18" y="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57" name="Freeform 2133"/>
            <p:cNvSpPr>
              <a:spLocks noChangeAspect="1"/>
            </p:cNvSpPr>
            <p:nvPr/>
          </p:nvSpPr>
          <p:spPr bwMode="auto">
            <a:xfrm rot="29193" flipH="1">
              <a:off x="5313" y="2952"/>
              <a:ext cx="45" cy="279"/>
            </a:xfrm>
            <a:custGeom>
              <a:avLst/>
              <a:gdLst>
                <a:gd name="T0" fmla="*/ 1 w 72"/>
                <a:gd name="T1" fmla="*/ 0 h 400"/>
                <a:gd name="T2" fmla="*/ 1 w 72"/>
                <a:gd name="T3" fmla="*/ 1 h 400"/>
                <a:gd name="T4" fmla="*/ 1 w 72"/>
                <a:gd name="T5" fmla="*/ 1 h 400"/>
                <a:gd name="T6" fmla="*/ 1 w 72"/>
                <a:gd name="T7" fmla="*/ 2 h 400"/>
                <a:gd name="T8" fmla="*/ 0 w 72"/>
                <a:gd name="T9" fmla="*/ 2 h 400"/>
                <a:gd name="T10" fmla="*/ 1 w 72"/>
                <a:gd name="T11" fmla="*/ 2 h 400"/>
                <a:gd name="T12" fmla="*/ 1 w 72"/>
                <a:gd name="T13" fmla="*/ 2 h 400"/>
                <a:gd name="T14" fmla="*/ 1 w 72"/>
                <a:gd name="T15" fmla="*/ 2 h 4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400">
                  <a:moveTo>
                    <a:pt x="18" y="0"/>
                  </a:moveTo>
                  <a:lnTo>
                    <a:pt x="26" y="95"/>
                  </a:lnTo>
                  <a:lnTo>
                    <a:pt x="26" y="190"/>
                  </a:lnTo>
                  <a:lnTo>
                    <a:pt x="18" y="285"/>
                  </a:lnTo>
                  <a:lnTo>
                    <a:pt x="0" y="380"/>
                  </a:lnTo>
                  <a:lnTo>
                    <a:pt x="20" y="393"/>
                  </a:lnTo>
                  <a:lnTo>
                    <a:pt x="46" y="400"/>
                  </a:lnTo>
                  <a:lnTo>
                    <a:pt x="72" y="39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58" name="Freeform 2134"/>
            <p:cNvSpPr>
              <a:spLocks noChangeAspect="1"/>
            </p:cNvSpPr>
            <p:nvPr/>
          </p:nvSpPr>
          <p:spPr bwMode="auto">
            <a:xfrm rot="29193" flipH="1">
              <a:off x="5365" y="3078"/>
              <a:ext cx="39" cy="11"/>
            </a:xfrm>
            <a:custGeom>
              <a:avLst/>
              <a:gdLst>
                <a:gd name="T0" fmla="*/ 1 w 62"/>
                <a:gd name="T1" fmla="*/ 0 h 11"/>
                <a:gd name="T2" fmla="*/ 1 w 62"/>
                <a:gd name="T3" fmla="*/ 8 h 11"/>
                <a:gd name="T4" fmla="*/ 1 w 62"/>
                <a:gd name="T5" fmla="*/ 11 h 11"/>
                <a:gd name="T6" fmla="*/ 1 w 62"/>
                <a:gd name="T7" fmla="*/ 8 h 11"/>
                <a:gd name="T8" fmla="*/ 0 w 6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1">
                  <a:moveTo>
                    <a:pt x="62" y="0"/>
                  </a:moveTo>
                  <a:lnTo>
                    <a:pt x="46" y="8"/>
                  </a:lnTo>
                  <a:lnTo>
                    <a:pt x="31" y="11"/>
                  </a:lnTo>
                  <a:lnTo>
                    <a:pt x="13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59" name="Freeform 2135"/>
            <p:cNvSpPr>
              <a:spLocks noChangeAspect="1"/>
            </p:cNvSpPr>
            <p:nvPr/>
          </p:nvSpPr>
          <p:spPr bwMode="auto">
            <a:xfrm rot="29193" flipH="1">
              <a:off x="5357" y="3107"/>
              <a:ext cx="60" cy="29"/>
            </a:xfrm>
            <a:custGeom>
              <a:avLst/>
              <a:gdLst>
                <a:gd name="T0" fmla="*/ 1895 w 46"/>
                <a:gd name="T1" fmla="*/ 14390 h 18"/>
                <a:gd name="T2" fmla="*/ 1179 w 46"/>
                <a:gd name="T3" fmla="*/ 14390 h 18"/>
                <a:gd name="T4" fmla="*/ 420 w 46"/>
                <a:gd name="T5" fmla="*/ 10456 h 18"/>
                <a:gd name="T6" fmla="*/ 0 w 46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8">
                  <a:moveTo>
                    <a:pt x="46" y="18"/>
                  </a:moveTo>
                  <a:lnTo>
                    <a:pt x="28" y="18"/>
                  </a:lnTo>
                  <a:lnTo>
                    <a:pt x="10" y="13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60" name="Freeform 2136"/>
            <p:cNvSpPr>
              <a:spLocks noChangeAspect="1"/>
            </p:cNvSpPr>
            <p:nvPr/>
          </p:nvSpPr>
          <p:spPr bwMode="auto">
            <a:xfrm rot="29193" flipH="1">
              <a:off x="5116" y="2820"/>
              <a:ext cx="15" cy="490"/>
            </a:xfrm>
            <a:custGeom>
              <a:avLst/>
              <a:gdLst>
                <a:gd name="T0" fmla="*/ 0 w 21"/>
                <a:gd name="T1" fmla="*/ 0 h 690"/>
                <a:gd name="T2" fmla="*/ 1 w 21"/>
                <a:gd name="T3" fmla="*/ 2 h 690"/>
                <a:gd name="T4" fmla="*/ 1 w 21"/>
                <a:gd name="T5" fmla="*/ 4 h 690"/>
                <a:gd name="T6" fmla="*/ 1 w 21"/>
                <a:gd name="T7" fmla="*/ 6 h 6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690">
                  <a:moveTo>
                    <a:pt x="0" y="0"/>
                  </a:moveTo>
                  <a:lnTo>
                    <a:pt x="16" y="231"/>
                  </a:lnTo>
                  <a:lnTo>
                    <a:pt x="21" y="459"/>
                  </a:lnTo>
                  <a:lnTo>
                    <a:pt x="21" y="69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61" name="Freeform 2137"/>
            <p:cNvSpPr>
              <a:spLocks noChangeAspect="1"/>
            </p:cNvSpPr>
            <p:nvPr/>
          </p:nvSpPr>
          <p:spPr bwMode="auto">
            <a:xfrm rot="29193" flipH="1">
              <a:off x="4786" y="2973"/>
              <a:ext cx="23" cy="40"/>
            </a:xfrm>
            <a:custGeom>
              <a:avLst/>
              <a:gdLst>
                <a:gd name="T0" fmla="*/ 0 w 31"/>
                <a:gd name="T1" fmla="*/ 0 h 54"/>
                <a:gd name="T2" fmla="*/ 1 w 31"/>
                <a:gd name="T3" fmla="*/ 1 h 54"/>
                <a:gd name="T4" fmla="*/ 1 w 31"/>
                <a:gd name="T5" fmla="*/ 1 h 54"/>
                <a:gd name="T6" fmla="*/ 1 w 31"/>
                <a:gd name="T7" fmla="*/ 1 h 54"/>
                <a:gd name="T8" fmla="*/ 1 w 31"/>
                <a:gd name="T9" fmla="*/ 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0" y="0"/>
                  </a:moveTo>
                  <a:lnTo>
                    <a:pt x="16" y="8"/>
                  </a:lnTo>
                  <a:lnTo>
                    <a:pt x="26" y="21"/>
                  </a:lnTo>
                  <a:lnTo>
                    <a:pt x="31" y="36"/>
                  </a:lnTo>
                  <a:lnTo>
                    <a:pt x="28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62" name="Line 2138"/>
            <p:cNvSpPr>
              <a:spLocks noChangeAspect="1" noChangeShapeType="1"/>
            </p:cNvSpPr>
            <p:nvPr/>
          </p:nvSpPr>
          <p:spPr bwMode="auto">
            <a:xfrm rot="29193" flipH="1">
              <a:off x="4826" y="2989"/>
              <a:ext cx="0" cy="2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63" name="Freeform 2139"/>
            <p:cNvSpPr>
              <a:spLocks noChangeAspect="1"/>
            </p:cNvSpPr>
            <p:nvPr/>
          </p:nvSpPr>
          <p:spPr bwMode="auto">
            <a:xfrm rot="29193" flipH="1">
              <a:off x="4810" y="2982"/>
              <a:ext cx="0" cy="29"/>
            </a:xfrm>
            <a:custGeom>
              <a:avLst/>
              <a:gdLst>
                <a:gd name="T0" fmla="*/ 0 h 36"/>
                <a:gd name="T1" fmla="*/ 2 h 36"/>
                <a:gd name="T2" fmla="*/ 2 h 3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18"/>
                  </a:lnTo>
                  <a:lnTo>
                    <a:pt x="0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64" name="Freeform 2140"/>
            <p:cNvSpPr>
              <a:spLocks noChangeAspect="1"/>
            </p:cNvSpPr>
            <p:nvPr/>
          </p:nvSpPr>
          <p:spPr bwMode="auto">
            <a:xfrm rot="29193" flipH="1">
              <a:off x="5058" y="2763"/>
              <a:ext cx="52" cy="48"/>
            </a:xfrm>
            <a:custGeom>
              <a:avLst/>
              <a:gdLst>
                <a:gd name="T0" fmla="*/ 1 w 71"/>
                <a:gd name="T1" fmla="*/ 0 h 72"/>
                <a:gd name="T2" fmla="*/ 1 w 71"/>
                <a:gd name="T3" fmla="*/ 1 h 72"/>
                <a:gd name="T4" fmla="*/ 1 w 71"/>
                <a:gd name="T5" fmla="*/ 1 h 72"/>
                <a:gd name="T6" fmla="*/ 1 w 71"/>
                <a:gd name="T7" fmla="*/ 1 h 72"/>
                <a:gd name="T8" fmla="*/ 0 w 71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2">
                  <a:moveTo>
                    <a:pt x="71" y="0"/>
                  </a:moveTo>
                  <a:lnTo>
                    <a:pt x="61" y="26"/>
                  </a:lnTo>
                  <a:lnTo>
                    <a:pt x="43" y="46"/>
                  </a:lnTo>
                  <a:lnTo>
                    <a:pt x="23" y="61"/>
                  </a:lnTo>
                  <a:lnTo>
                    <a:pt x="0" y="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65" name="Freeform 2141"/>
            <p:cNvSpPr>
              <a:spLocks noChangeAspect="1"/>
            </p:cNvSpPr>
            <p:nvPr/>
          </p:nvSpPr>
          <p:spPr bwMode="auto">
            <a:xfrm rot="29193" flipH="1">
              <a:off x="5158" y="3271"/>
              <a:ext cx="213" cy="39"/>
            </a:xfrm>
            <a:custGeom>
              <a:avLst/>
              <a:gdLst>
                <a:gd name="T0" fmla="*/ 0 w 307"/>
                <a:gd name="T1" fmla="*/ 0 h 56"/>
                <a:gd name="T2" fmla="*/ 1 w 307"/>
                <a:gd name="T3" fmla="*/ 1 h 56"/>
                <a:gd name="T4" fmla="*/ 1 w 307"/>
                <a:gd name="T5" fmla="*/ 1 h 56"/>
                <a:gd name="T6" fmla="*/ 1 w 307"/>
                <a:gd name="T7" fmla="*/ 1 h 56"/>
                <a:gd name="T8" fmla="*/ 2 w 307"/>
                <a:gd name="T9" fmla="*/ 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56">
                  <a:moveTo>
                    <a:pt x="0" y="0"/>
                  </a:moveTo>
                  <a:lnTo>
                    <a:pt x="74" y="28"/>
                  </a:lnTo>
                  <a:lnTo>
                    <a:pt x="151" y="46"/>
                  </a:lnTo>
                  <a:lnTo>
                    <a:pt x="230" y="56"/>
                  </a:lnTo>
                  <a:lnTo>
                    <a:pt x="307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66" name="Freeform 2142"/>
            <p:cNvSpPr>
              <a:spLocks noChangeAspect="1"/>
            </p:cNvSpPr>
            <p:nvPr/>
          </p:nvSpPr>
          <p:spPr bwMode="auto">
            <a:xfrm rot="29193" flipH="1">
              <a:off x="4957" y="3272"/>
              <a:ext cx="114" cy="38"/>
            </a:xfrm>
            <a:custGeom>
              <a:avLst/>
              <a:gdLst>
                <a:gd name="T0" fmla="*/ 0 w 163"/>
                <a:gd name="T1" fmla="*/ 1 h 56"/>
                <a:gd name="T2" fmla="*/ 1 w 163"/>
                <a:gd name="T3" fmla="*/ 1 h 56"/>
                <a:gd name="T4" fmla="*/ 1 w 163"/>
                <a:gd name="T5" fmla="*/ 1 h 56"/>
                <a:gd name="T6" fmla="*/ 1 w 163"/>
                <a:gd name="T7" fmla="*/ 1 h 56"/>
                <a:gd name="T8" fmla="*/ 1 w 163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56">
                  <a:moveTo>
                    <a:pt x="0" y="56"/>
                  </a:moveTo>
                  <a:lnTo>
                    <a:pt x="43" y="51"/>
                  </a:lnTo>
                  <a:lnTo>
                    <a:pt x="84" y="38"/>
                  </a:lnTo>
                  <a:lnTo>
                    <a:pt x="125" y="23"/>
                  </a:lnTo>
                  <a:lnTo>
                    <a:pt x="163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67" name="Freeform 2143"/>
            <p:cNvSpPr>
              <a:spLocks noChangeAspect="1"/>
            </p:cNvSpPr>
            <p:nvPr/>
          </p:nvSpPr>
          <p:spPr bwMode="auto">
            <a:xfrm rot="29193" flipH="1">
              <a:off x="5370" y="3059"/>
              <a:ext cx="22" cy="9"/>
            </a:xfrm>
            <a:custGeom>
              <a:avLst/>
              <a:gdLst>
                <a:gd name="T0" fmla="*/ 0 w 36"/>
                <a:gd name="T1" fmla="*/ 0 h 5"/>
                <a:gd name="T2" fmla="*/ 1 w 36"/>
                <a:gd name="T3" fmla="*/ 18610 h 5"/>
                <a:gd name="T4" fmla="*/ 1 w 36"/>
                <a:gd name="T5" fmla="*/ 18610 h 5"/>
                <a:gd name="T6" fmla="*/ 1 w 3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lnTo>
                    <a:pt x="10" y="5"/>
                  </a:lnTo>
                  <a:lnTo>
                    <a:pt x="23" y="5"/>
                  </a:lnTo>
                  <a:lnTo>
                    <a:pt x="3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68" name="Freeform 2144"/>
            <p:cNvSpPr>
              <a:spLocks noChangeAspect="1"/>
            </p:cNvSpPr>
            <p:nvPr/>
          </p:nvSpPr>
          <p:spPr bwMode="auto">
            <a:xfrm rot="29193" flipH="1">
              <a:off x="4827" y="2112"/>
              <a:ext cx="517" cy="309"/>
            </a:xfrm>
            <a:custGeom>
              <a:avLst/>
              <a:gdLst>
                <a:gd name="T0" fmla="*/ 5 w 733"/>
                <a:gd name="T1" fmla="*/ 3 h 433"/>
                <a:gd name="T2" fmla="*/ 6 w 733"/>
                <a:gd name="T3" fmla="*/ 3 h 433"/>
                <a:gd name="T4" fmla="*/ 6 w 733"/>
                <a:gd name="T5" fmla="*/ 3 h 433"/>
                <a:gd name="T6" fmla="*/ 6 w 733"/>
                <a:gd name="T7" fmla="*/ 3 h 433"/>
                <a:gd name="T8" fmla="*/ 6 w 733"/>
                <a:gd name="T9" fmla="*/ 3 h 433"/>
                <a:gd name="T10" fmla="*/ 6 w 733"/>
                <a:gd name="T11" fmla="*/ 4 h 433"/>
                <a:gd name="T12" fmla="*/ 6 w 733"/>
                <a:gd name="T13" fmla="*/ 4 h 433"/>
                <a:gd name="T14" fmla="*/ 4 w 733"/>
                <a:gd name="T15" fmla="*/ 4 h 433"/>
                <a:gd name="T16" fmla="*/ 4 w 733"/>
                <a:gd name="T17" fmla="*/ 3 h 433"/>
                <a:gd name="T18" fmla="*/ 4 w 733"/>
                <a:gd name="T19" fmla="*/ 3 h 433"/>
                <a:gd name="T20" fmla="*/ 4 w 733"/>
                <a:gd name="T21" fmla="*/ 3 h 433"/>
                <a:gd name="T22" fmla="*/ 4 w 733"/>
                <a:gd name="T23" fmla="*/ 3 h 433"/>
                <a:gd name="T24" fmla="*/ 4 w 733"/>
                <a:gd name="T25" fmla="*/ 3 h 433"/>
                <a:gd name="T26" fmla="*/ 3 w 733"/>
                <a:gd name="T27" fmla="*/ 3 h 433"/>
                <a:gd name="T28" fmla="*/ 2 w 733"/>
                <a:gd name="T29" fmla="*/ 3 h 433"/>
                <a:gd name="T30" fmla="*/ 1 w 733"/>
                <a:gd name="T31" fmla="*/ 4 h 433"/>
                <a:gd name="T32" fmla="*/ 1 w 733"/>
                <a:gd name="T33" fmla="*/ 4 h 433"/>
                <a:gd name="T34" fmla="*/ 1 w 733"/>
                <a:gd name="T35" fmla="*/ 4 h 433"/>
                <a:gd name="T36" fmla="*/ 1 w 733"/>
                <a:gd name="T37" fmla="*/ 3 h 433"/>
                <a:gd name="T38" fmla="*/ 0 w 733"/>
                <a:gd name="T39" fmla="*/ 3 h 433"/>
                <a:gd name="T40" fmla="*/ 1 w 733"/>
                <a:gd name="T41" fmla="*/ 2 h 433"/>
                <a:gd name="T42" fmla="*/ 1 w 733"/>
                <a:gd name="T43" fmla="*/ 2 h 433"/>
                <a:gd name="T44" fmla="*/ 1 w 733"/>
                <a:gd name="T45" fmla="*/ 1 h 433"/>
                <a:gd name="T46" fmla="*/ 1 w 733"/>
                <a:gd name="T47" fmla="*/ 1 h 433"/>
                <a:gd name="T48" fmla="*/ 1 w 733"/>
                <a:gd name="T49" fmla="*/ 1 h 433"/>
                <a:gd name="T50" fmla="*/ 1 w 733"/>
                <a:gd name="T51" fmla="*/ 1 h 433"/>
                <a:gd name="T52" fmla="*/ 1 w 733"/>
                <a:gd name="T53" fmla="*/ 1 h 433"/>
                <a:gd name="T54" fmla="*/ 2 w 733"/>
                <a:gd name="T55" fmla="*/ 1 h 433"/>
                <a:gd name="T56" fmla="*/ 2 w 733"/>
                <a:gd name="T57" fmla="*/ 1 h 433"/>
                <a:gd name="T58" fmla="*/ 3 w 733"/>
                <a:gd name="T59" fmla="*/ 1 h 433"/>
                <a:gd name="T60" fmla="*/ 3 w 733"/>
                <a:gd name="T61" fmla="*/ 0 h 433"/>
                <a:gd name="T62" fmla="*/ 4 w 733"/>
                <a:gd name="T63" fmla="*/ 1 h 433"/>
                <a:gd name="T64" fmla="*/ 4 w 733"/>
                <a:gd name="T65" fmla="*/ 1 h 433"/>
                <a:gd name="T66" fmla="*/ 4 w 733"/>
                <a:gd name="T67" fmla="*/ 1 h 433"/>
                <a:gd name="T68" fmla="*/ 4 w 733"/>
                <a:gd name="T69" fmla="*/ 1 h 433"/>
                <a:gd name="T70" fmla="*/ 4 w 733"/>
                <a:gd name="T71" fmla="*/ 1 h 433"/>
                <a:gd name="T72" fmla="*/ 5 w 733"/>
                <a:gd name="T73" fmla="*/ 1 h 433"/>
                <a:gd name="T74" fmla="*/ 5 w 733"/>
                <a:gd name="T75" fmla="*/ 1 h 433"/>
                <a:gd name="T76" fmla="*/ 5 w 733"/>
                <a:gd name="T77" fmla="*/ 1 h 433"/>
                <a:gd name="T78" fmla="*/ 5 w 733"/>
                <a:gd name="T79" fmla="*/ 3 h 4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3" h="433">
                  <a:moveTo>
                    <a:pt x="638" y="274"/>
                  </a:moveTo>
                  <a:lnTo>
                    <a:pt x="712" y="313"/>
                  </a:lnTo>
                  <a:lnTo>
                    <a:pt x="725" y="326"/>
                  </a:lnTo>
                  <a:lnTo>
                    <a:pt x="733" y="341"/>
                  </a:lnTo>
                  <a:lnTo>
                    <a:pt x="725" y="364"/>
                  </a:lnTo>
                  <a:lnTo>
                    <a:pt x="712" y="382"/>
                  </a:lnTo>
                  <a:lnTo>
                    <a:pt x="695" y="395"/>
                  </a:lnTo>
                  <a:lnTo>
                    <a:pt x="625" y="395"/>
                  </a:lnTo>
                  <a:lnTo>
                    <a:pt x="628" y="372"/>
                  </a:lnTo>
                  <a:lnTo>
                    <a:pt x="620" y="349"/>
                  </a:lnTo>
                  <a:lnTo>
                    <a:pt x="607" y="331"/>
                  </a:lnTo>
                  <a:lnTo>
                    <a:pt x="590" y="318"/>
                  </a:lnTo>
                  <a:lnTo>
                    <a:pt x="484" y="323"/>
                  </a:lnTo>
                  <a:lnTo>
                    <a:pt x="382" y="338"/>
                  </a:lnTo>
                  <a:lnTo>
                    <a:pt x="280" y="364"/>
                  </a:lnTo>
                  <a:lnTo>
                    <a:pt x="180" y="395"/>
                  </a:lnTo>
                  <a:lnTo>
                    <a:pt x="62" y="433"/>
                  </a:lnTo>
                  <a:lnTo>
                    <a:pt x="31" y="392"/>
                  </a:lnTo>
                  <a:lnTo>
                    <a:pt x="11" y="344"/>
                  </a:lnTo>
                  <a:lnTo>
                    <a:pt x="0" y="292"/>
                  </a:lnTo>
                  <a:lnTo>
                    <a:pt x="3" y="254"/>
                  </a:lnTo>
                  <a:lnTo>
                    <a:pt x="13" y="218"/>
                  </a:lnTo>
                  <a:lnTo>
                    <a:pt x="31" y="182"/>
                  </a:lnTo>
                  <a:lnTo>
                    <a:pt x="54" y="151"/>
                  </a:lnTo>
                  <a:lnTo>
                    <a:pt x="82" y="126"/>
                  </a:lnTo>
                  <a:lnTo>
                    <a:pt x="126" y="87"/>
                  </a:lnTo>
                  <a:lnTo>
                    <a:pt x="175" y="54"/>
                  </a:lnTo>
                  <a:lnTo>
                    <a:pt x="226" y="31"/>
                  </a:lnTo>
                  <a:lnTo>
                    <a:pt x="282" y="13"/>
                  </a:lnTo>
                  <a:lnTo>
                    <a:pt x="338" y="3"/>
                  </a:lnTo>
                  <a:lnTo>
                    <a:pt x="397" y="0"/>
                  </a:lnTo>
                  <a:lnTo>
                    <a:pt x="456" y="8"/>
                  </a:lnTo>
                  <a:lnTo>
                    <a:pt x="510" y="23"/>
                  </a:lnTo>
                  <a:lnTo>
                    <a:pt x="564" y="44"/>
                  </a:lnTo>
                  <a:lnTo>
                    <a:pt x="592" y="64"/>
                  </a:lnTo>
                  <a:lnTo>
                    <a:pt x="615" y="87"/>
                  </a:lnTo>
                  <a:lnTo>
                    <a:pt x="631" y="118"/>
                  </a:lnTo>
                  <a:lnTo>
                    <a:pt x="638" y="149"/>
                  </a:lnTo>
                  <a:lnTo>
                    <a:pt x="638" y="182"/>
                  </a:lnTo>
                  <a:lnTo>
                    <a:pt x="638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69" name="Freeform 2145"/>
            <p:cNvSpPr>
              <a:spLocks noChangeAspect="1"/>
            </p:cNvSpPr>
            <p:nvPr/>
          </p:nvSpPr>
          <p:spPr bwMode="auto">
            <a:xfrm rot="29193" flipH="1">
              <a:off x="4832" y="2326"/>
              <a:ext cx="113" cy="39"/>
            </a:xfrm>
            <a:custGeom>
              <a:avLst/>
              <a:gdLst>
                <a:gd name="T0" fmla="*/ 2 w 153"/>
                <a:gd name="T1" fmla="*/ 1 h 54"/>
                <a:gd name="T2" fmla="*/ 2 w 153"/>
                <a:gd name="T3" fmla="*/ 1 h 54"/>
                <a:gd name="T4" fmla="*/ 2 w 153"/>
                <a:gd name="T5" fmla="*/ 1 h 54"/>
                <a:gd name="T6" fmla="*/ 1 w 153"/>
                <a:gd name="T7" fmla="*/ 1 h 54"/>
                <a:gd name="T8" fmla="*/ 1 w 153"/>
                <a:gd name="T9" fmla="*/ 0 h 54"/>
                <a:gd name="T10" fmla="*/ 1 w 153"/>
                <a:gd name="T11" fmla="*/ 0 h 54"/>
                <a:gd name="T12" fmla="*/ 0 w 153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54">
                  <a:moveTo>
                    <a:pt x="153" y="54"/>
                  </a:moveTo>
                  <a:lnTo>
                    <a:pt x="148" y="36"/>
                  </a:lnTo>
                  <a:lnTo>
                    <a:pt x="135" y="18"/>
                  </a:lnTo>
                  <a:lnTo>
                    <a:pt x="120" y="5"/>
                  </a:lnTo>
                  <a:lnTo>
                    <a:pt x="99" y="0"/>
                  </a:lnTo>
                  <a:lnTo>
                    <a:pt x="79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70" name="Freeform 2146"/>
            <p:cNvSpPr>
              <a:spLocks noChangeAspect="1"/>
            </p:cNvSpPr>
            <p:nvPr/>
          </p:nvSpPr>
          <p:spPr bwMode="auto">
            <a:xfrm rot="29193" flipH="1">
              <a:off x="4898" y="2281"/>
              <a:ext cx="312" cy="96"/>
            </a:xfrm>
            <a:custGeom>
              <a:avLst/>
              <a:gdLst>
                <a:gd name="T0" fmla="*/ 3 w 446"/>
                <a:gd name="T1" fmla="*/ 1 h 130"/>
                <a:gd name="T2" fmla="*/ 2 w 446"/>
                <a:gd name="T3" fmla="*/ 1 h 130"/>
                <a:gd name="T4" fmla="*/ 2 w 446"/>
                <a:gd name="T5" fmla="*/ 1 h 130"/>
                <a:gd name="T6" fmla="*/ 2 w 446"/>
                <a:gd name="T7" fmla="*/ 0 h 130"/>
                <a:gd name="T8" fmla="*/ 1 w 446"/>
                <a:gd name="T9" fmla="*/ 1 h 130"/>
                <a:gd name="T10" fmla="*/ 1 w 446"/>
                <a:gd name="T11" fmla="*/ 1 h 130"/>
                <a:gd name="T12" fmla="*/ 1 w 446"/>
                <a:gd name="T13" fmla="*/ 1 h 130"/>
                <a:gd name="T14" fmla="*/ 1 w 446"/>
                <a:gd name="T15" fmla="*/ 1 h 130"/>
                <a:gd name="T16" fmla="*/ 0 w 446"/>
                <a:gd name="T17" fmla="*/ 2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6" h="130">
                  <a:moveTo>
                    <a:pt x="446" y="30"/>
                  </a:moveTo>
                  <a:lnTo>
                    <a:pt x="398" y="12"/>
                  </a:lnTo>
                  <a:lnTo>
                    <a:pt x="344" y="2"/>
                  </a:lnTo>
                  <a:lnTo>
                    <a:pt x="290" y="0"/>
                  </a:lnTo>
                  <a:lnTo>
                    <a:pt x="236" y="5"/>
                  </a:lnTo>
                  <a:lnTo>
                    <a:pt x="172" y="25"/>
                  </a:lnTo>
                  <a:lnTo>
                    <a:pt x="111" y="51"/>
                  </a:lnTo>
                  <a:lnTo>
                    <a:pt x="54" y="87"/>
                  </a:lnTo>
                  <a:lnTo>
                    <a:pt x="0" y="1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71" name="Freeform 2147"/>
            <p:cNvSpPr>
              <a:spLocks noChangeAspect="1"/>
            </p:cNvSpPr>
            <p:nvPr/>
          </p:nvSpPr>
          <p:spPr bwMode="auto">
            <a:xfrm rot="29193" flipH="1">
              <a:off x="4936" y="2131"/>
              <a:ext cx="31" cy="153"/>
            </a:xfrm>
            <a:custGeom>
              <a:avLst/>
              <a:gdLst>
                <a:gd name="T0" fmla="*/ 0 w 48"/>
                <a:gd name="T1" fmla="*/ 0 h 223"/>
                <a:gd name="T2" fmla="*/ 1 w 48"/>
                <a:gd name="T3" fmla="*/ 1 h 223"/>
                <a:gd name="T4" fmla="*/ 1 w 48"/>
                <a:gd name="T5" fmla="*/ 1 h 223"/>
                <a:gd name="T6" fmla="*/ 1 w 48"/>
                <a:gd name="T7" fmla="*/ 1 h 223"/>
                <a:gd name="T8" fmla="*/ 1 w 48"/>
                <a:gd name="T9" fmla="*/ 1 h 223"/>
                <a:gd name="T10" fmla="*/ 1 w 48"/>
                <a:gd name="T11" fmla="*/ 1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23">
                  <a:moveTo>
                    <a:pt x="0" y="0"/>
                  </a:moveTo>
                  <a:lnTo>
                    <a:pt x="23" y="29"/>
                  </a:lnTo>
                  <a:lnTo>
                    <a:pt x="38" y="59"/>
                  </a:lnTo>
                  <a:lnTo>
                    <a:pt x="46" y="95"/>
                  </a:lnTo>
                  <a:lnTo>
                    <a:pt x="48" y="131"/>
                  </a:lnTo>
                  <a:lnTo>
                    <a:pt x="48" y="22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72" name="Freeform 2148"/>
            <p:cNvSpPr>
              <a:spLocks noChangeAspect="1"/>
            </p:cNvSpPr>
            <p:nvPr/>
          </p:nvSpPr>
          <p:spPr bwMode="auto">
            <a:xfrm rot="29193" flipH="1">
              <a:off x="5096" y="2166"/>
              <a:ext cx="153" cy="143"/>
            </a:xfrm>
            <a:custGeom>
              <a:avLst/>
              <a:gdLst>
                <a:gd name="T0" fmla="*/ 0 w 210"/>
                <a:gd name="T1" fmla="*/ 0 h 197"/>
                <a:gd name="T2" fmla="*/ 1 w 210"/>
                <a:gd name="T3" fmla="*/ 1 h 197"/>
                <a:gd name="T4" fmla="*/ 1 w 210"/>
                <a:gd name="T5" fmla="*/ 1 h 197"/>
                <a:gd name="T6" fmla="*/ 1 w 210"/>
                <a:gd name="T7" fmla="*/ 1 h 197"/>
                <a:gd name="T8" fmla="*/ 1 w 210"/>
                <a:gd name="T9" fmla="*/ 1 h 197"/>
                <a:gd name="T10" fmla="*/ 2 w 210"/>
                <a:gd name="T11" fmla="*/ 1 h 197"/>
                <a:gd name="T12" fmla="*/ 3 w 210"/>
                <a:gd name="T13" fmla="*/ 2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197">
                  <a:moveTo>
                    <a:pt x="0" y="0"/>
                  </a:moveTo>
                  <a:lnTo>
                    <a:pt x="41" y="5"/>
                  </a:lnTo>
                  <a:lnTo>
                    <a:pt x="79" y="20"/>
                  </a:lnTo>
                  <a:lnTo>
                    <a:pt x="115" y="41"/>
                  </a:lnTo>
                  <a:lnTo>
                    <a:pt x="143" y="69"/>
                  </a:lnTo>
                  <a:lnTo>
                    <a:pt x="166" y="105"/>
                  </a:lnTo>
                  <a:lnTo>
                    <a:pt x="210" y="1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73" name="Freeform 2149"/>
            <p:cNvSpPr>
              <a:spLocks noChangeAspect="1"/>
            </p:cNvSpPr>
            <p:nvPr/>
          </p:nvSpPr>
          <p:spPr bwMode="auto">
            <a:xfrm rot="29193" flipH="1">
              <a:off x="4947" y="2154"/>
              <a:ext cx="212" cy="38"/>
            </a:xfrm>
            <a:custGeom>
              <a:avLst/>
              <a:gdLst>
                <a:gd name="T0" fmla="*/ 2 w 307"/>
                <a:gd name="T1" fmla="*/ 1 h 56"/>
                <a:gd name="T2" fmla="*/ 1 w 307"/>
                <a:gd name="T3" fmla="*/ 1 h 56"/>
                <a:gd name="T4" fmla="*/ 1 w 307"/>
                <a:gd name="T5" fmla="*/ 0 h 56"/>
                <a:gd name="T6" fmla="*/ 1 w 307"/>
                <a:gd name="T7" fmla="*/ 0 h 56"/>
                <a:gd name="T8" fmla="*/ 1 w 307"/>
                <a:gd name="T9" fmla="*/ 1 h 56"/>
                <a:gd name="T10" fmla="*/ 1 w 307"/>
                <a:gd name="T11" fmla="*/ 1 h 56"/>
                <a:gd name="T12" fmla="*/ 0 w 307"/>
                <a:gd name="T13" fmla="*/ 1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7" h="56">
                  <a:moveTo>
                    <a:pt x="307" y="20"/>
                  </a:moveTo>
                  <a:lnTo>
                    <a:pt x="261" y="5"/>
                  </a:lnTo>
                  <a:lnTo>
                    <a:pt x="212" y="0"/>
                  </a:lnTo>
                  <a:lnTo>
                    <a:pt x="161" y="0"/>
                  </a:lnTo>
                  <a:lnTo>
                    <a:pt x="112" y="10"/>
                  </a:lnTo>
                  <a:lnTo>
                    <a:pt x="66" y="28"/>
                  </a:lnTo>
                  <a:lnTo>
                    <a:pt x="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74" name="Freeform 2150"/>
            <p:cNvSpPr>
              <a:spLocks noChangeAspect="1"/>
            </p:cNvSpPr>
            <p:nvPr/>
          </p:nvSpPr>
          <p:spPr bwMode="auto">
            <a:xfrm rot="29193" flipH="1">
              <a:off x="5127" y="2265"/>
              <a:ext cx="198" cy="106"/>
            </a:xfrm>
            <a:custGeom>
              <a:avLst/>
              <a:gdLst>
                <a:gd name="T0" fmla="*/ 1 w 289"/>
                <a:gd name="T1" fmla="*/ 0 h 148"/>
                <a:gd name="T2" fmla="*/ 1 w 289"/>
                <a:gd name="T3" fmla="*/ 1 h 148"/>
                <a:gd name="T4" fmla="*/ 1 w 289"/>
                <a:gd name="T5" fmla="*/ 1 h 148"/>
                <a:gd name="T6" fmla="*/ 0 w 289"/>
                <a:gd name="T7" fmla="*/ 1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9" h="148">
                  <a:moveTo>
                    <a:pt x="289" y="0"/>
                  </a:moveTo>
                  <a:lnTo>
                    <a:pt x="197" y="54"/>
                  </a:lnTo>
                  <a:lnTo>
                    <a:pt x="105" y="113"/>
                  </a:lnTo>
                  <a:lnTo>
                    <a:pt x="0" y="14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75" name="Freeform 2151"/>
            <p:cNvSpPr>
              <a:spLocks noChangeAspect="1"/>
            </p:cNvSpPr>
            <p:nvPr/>
          </p:nvSpPr>
          <p:spPr bwMode="auto">
            <a:xfrm rot="29193" flipH="1">
              <a:off x="4864" y="2341"/>
              <a:ext cx="502" cy="433"/>
            </a:xfrm>
            <a:custGeom>
              <a:avLst/>
              <a:gdLst>
                <a:gd name="T0" fmla="*/ 4 w 717"/>
                <a:gd name="T1" fmla="*/ 1 h 621"/>
                <a:gd name="T2" fmla="*/ 4 w 717"/>
                <a:gd name="T3" fmla="*/ 1 h 621"/>
                <a:gd name="T4" fmla="*/ 5 w 717"/>
                <a:gd name="T5" fmla="*/ 1 h 621"/>
                <a:gd name="T6" fmla="*/ 5 w 717"/>
                <a:gd name="T7" fmla="*/ 1 h 621"/>
                <a:gd name="T8" fmla="*/ 5 w 717"/>
                <a:gd name="T9" fmla="*/ 1 h 621"/>
                <a:gd name="T10" fmla="*/ 4 w 717"/>
                <a:gd name="T11" fmla="*/ 2 h 621"/>
                <a:gd name="T12" fmla="*/ 4 w 717"/>
                <a:gd name="T13" fmla="*/ 2 h 621"/>
                <a:gd name="T14" fmla="*/ 4 w 717"/>
                <a:gd name="T15" fmla="*/ 3 h 621"/>
                <a:gd name="T16" fmla="*/ 4 w 717"/>
                <a:gd name="T17" fmla="*/ 3 h 621"/>
                <a:gd name="T18" fmla="*/ 4 w 717"/>
                <a:gd name="T19" fmla="*/ 3 h 621"/>
                <a:gd name="T20" fmla="*/ 3 w 717"/>
                <a:gd name="T21" fmla="*/ 3 h 621"/>
                <a:gd name="T22" fmla="*/ 3 w 717"/>
                <a:gd name="T23" fmla="*/ 4 h 621"/>
                <a:gd name="T24" fmla="*/ 3 w 717"/>
                <a:gd name="T25" fmla="*/ 4 h 621"/>
                <a:gd name="T26" fmla="*/ 2 w 717"/>
                <a:gd name="T27" fmla="*/ 4 h 621"/>
                <a:gd name="T28" fmla="*/ 2 w 717"/>
                <a:gd name="T29" fmla="*/ 3 h 621"/>
                <a:gd name="T30" fmla="*/ 2 w 717"/>
                <a:gd name="T31" fmla="*/ 3 h 621"/>
                <a:gd name="T32" fmla="*/ 1 w 717"/>
                <a:gd name="T33" fmla="*/ 3 h 621"/>
                <a:gd name="T34" fmla="*/ 1 w 717"/>
                <a:gd name="T35" fmla="*/ 2 h 621"/>
                <a:gd name="T36" fmla="*/ 1 w 717"/>
                <a:gd name="T37" fmla="*/ 2 h 621"/>
                <a:gd name="T38" fmla="*/ 1 w 717"/>
                <a:gd name="T39" fmla="*/ 2 h 621"/>
                <a:gd name="T40" fmla="*/ 1 w 717"/>
                <a:gd name="T41" fmla="*/ 1 h 621"/>
                <a:gd name="T42" fmla="*/ 0 w 717"/>
                <a:gd name="T43" fmla="*/ 1 h 621"/>
                <a:gd name="T44" fmla="*/ 1 w 717"/>
                <a:gd name="T45" fmla="*/ 1 h 621"/>
                <a:gd name="T46" fmla="*/ 1 w 717"/>
                <a:gd name="T47" fmla="*/ 1 h 621"/>
                <a:gd name="T48" fmla="*/ 1 w 717"/>
                <a:gd name="T49" fmla="*/ 1 h 621"/>
                <a:gd name="T50" fmla="*/ 1 w 717"/>
                <a:gd name="T51" fmla="*/ 1 h 621"/>
                <a:gd name="T52" fmla="*/ 1 w 717"/>
                <a:gd name="T53" fmla="*/ 1 h 621"/>
                <a:gd name="T54" fmla="*/ 1 w 717"/>
                <a:gd name="T55" fmla="*/ 1 h 621"/>
                <a:gd name="T56" fmla="*/ 1 w 717"/>
                <a:gd name="T57" fmla="*/ 1 h 621"/>
                <a:gd name="T58" fmla="*/ 2 w 717"/>
                <a:gd name="T59" fmla="*/ 1 h 621"/>
                <a:gd name="T60" fmla="*/ 3 w 717"/>
                <a:gd name="T61" fmla="*/ 1 h 621"/>
                <a:gd name="T62" fmla="*/ 4 w 717"/>
                <a:gd name="T63" fmla="*/ 0 h 6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7" h="621">
                  <a:moveTo>
                    <a:pt x="628" y="0"/>
                  </a:moveTo>
                  <a:lnTo>
                    <a:pt x="648" y="26"/>
                  </a:lnTo>
                  <a:lnTo>
                    <a:pt x="661" y="56"/>
                  </a:lnTo>
                  <a:lnTo>
                    <a:pt x="664" y="87"/>
                  </a:lnTo>
                  <a:lnTo>
                    <a:pt x="656" y="120"/>
                  </a:lnTo>
                  <a:lnTo>
                    <a:pt x="681" y="136"/>
                  </a:lnTo>
                  <a:lnTo>
                    <a:pt x="702" y="156"/>
                  </a:lnTo>
                  <a:lnTo>
                    <a:pt x="715" y="185"/>
                  </a:lnTo>
                  <a:lnTo>
                    <a:pt x="717" y="215"/>
                  </a:lnTo>
                  <a:lnTo>
                    <a:pt x="712" y="246"/>
                  </a:lnTo>
                  <a:lnTo>
                    <a:pt x="697" y="272"/>
                  </a:lnTo>
                  <a:lnTo>
                    <a:pt x="674" y="292"/>
                  </a:lnTo>
                  <a:lnTo>
                    <a:pt x="648" y="305"/>
                  </a:lnTo>
                  <a:lnTo>
                    <a:pt x="651" y="338"/>
                  </a:lnTo>
                  <a:lnTo>
                    <a:pt x="648" y="372"/>
                  </a:lnTo>
                  <a:lnTo>
                    <a:pt x="640" y="403"/>
                  </a:lnTo>
                  <a:lnTo>
                    <a:pt x="628" y="433"/>
                  </a:lnTo>
                  <a:lnTo>
                    <a:pt x="602" y="467"/>
                  </a:lnTo>
                  <a:lnTo>
                    <a:pt x="571" y="492"/>
                  </a:lnTo>
                  <a:lnTo>
                    <a:pt x="533" y="510"/>
                  </a:lnTo>
                  <a:lnTo>
                    <a:pt x="494" y="518"/>
                  </a:lnTo>
                  <a:lnTo>
                    <a:pt x="453" y="521"/>
                  </a:lnTo>
                  <a:lnTo>
                    <a:pt x="441" y="562"/>
                  </a:lnTo>
                  <a:lnTo>
                    <a:pt x="418" y="598"/>
                  </a:lnTo>
                  <a:lnTo>
                    <a:pt x="395" y="613"/>
                  </a:lnTo>
                  <a:lnTo>
                    <a:pt x="369" y="621"/>
                  </a:lnTo>
                  <a:lnTo>
                    <a:pt x="341" y="621"/>
                  </a:lnTo>
                  <a:lnTo>
                    <a:pt x="313" y="610"/>
                  </a:lnTo>
                  <a:lnTo>
                    <a:pt x="292" y="592"/>
                  </a:lnTo>
                  <a:lnTo>
                    <a:pt x="279" y="567"/>
                  </a:lnTo>
                  <a:lnTo>
                    <a:pt x="274" y="539"/>
                  </a:lnTo>
                  <a:lnTo>
                    <a:pt x="295" y="503"/>
                  </a:lnTo>
                  <a:lnTo>
                    <a:pt x="261" y="480"/>
                  </a:lnTo>
                  <a:lnTo>
                    <a:pt x="233" y="449"/>
                  </a:lnTo>
                  <a:lnTo>
                    <a:pt x="210" y="415"/>
                  </a:lnTo>
                  <a:lnTo>
                    <a:pt x="195" y="380"/>
                  </a:lnTo>
                  <a:lnTo>
                    <a:pt x="156" y="382"/>
                  </a:lnTo>
                  <a:lnTo>
                    <a:pt x="120" y="377"/>
                  </a:lnTo>
                  <a:lnTo>
                    <a:pt x="85" y="362"/>
                  </a:lnTo>
                  <a:lnTo>
                    <a:pt x="56" y="338"/>
                  </a:lnTo>
                  <a:lnTo>
                    <a:pt x="31" y="310"/>
                  </a:lnTo>
                  <a:lnTo>
                    <a:pt x="15" y="277"/>
                  </a:lnTo>
                  <a:lnTo>
                    <a:pt x="8" y="241"/>
                  </a:lnTo>
                  <a:lnTo>
                    <a:pt x="0" y="213"/>
                  </a:lnTo>
                  <a:lnTo>
                    <a:pt x="0" y="185"/>
                  </a:lnTo>
                  <a:lnTo>
                    <a:pt x="10" y="156"/>
                  </a:lnTo>
                  <a:lnTo>
                    <a:pt x="28" y="136"/>
                  </a:lnTo>
                  <a:lnTo>
                    <a:pt x="54" y="120"/>
                  </a:lnTo>
                  <a:lnTo>
                    <a:pt x="82" y="113"/>
                  </a:lnTo>
                  <a:lnTo>
                    <a:pt x="110" y="115"/>
                  </a:lnTo>
                  <a:lnTo>
                    <a:pt x="136" y="128"/>
                  </a:lnTo>
                  <a:lnTo>
                    <a:pt x="156" y="149"/>
                  </a:lnTo>
                  <a:lnTo>
                    <a:pt x="174" y="215"/>
                  </a:lnTo>
                  <a:lnTo>
                    <a:pt x="213" y="215"/>
                  </a:lnTo>
                  <a:lnTo>
                    <a:pt x="205" y="179"/>
                  </a:lnTo>
                  <a:lnTo>
                    <a:pt x="205" y="146"/>
                  </a:lnTo>
                  <a:lnTo>
                    <a:pt x="213" y="110"/>
                  </a:lnTo>
                  <a:lnTo>
                    <a:pt x="213" y="90"/>
                  </a:lnTo>
                  <a:lnTo>
                    <a:pt x="223" y="74"/>
                  </a:lnTo>
                  <a:lnTo>
                    <a:pt x="238" y="62"/>
                  </a:lnTo>
                  <a:lnTo>
                    <a:pt x="320" y="36"/>
                  </a:lnTo>
                  <a:lnTo>
                    <a:pt x="405" y="18"/>
                  </a:lnTo>
                  <a:lnTo>
                    <a:pt x="489" y="5"/>
                  </a:lnTo>
                  <a:lnTo>
                    <a:pt x="576" y="0"/>
                  </a:lnTo>
                  <a:lnTo>
                    <a:pt x="628" y="0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76" name="Freeform 2152"/>
            <p:cNvSpPr>
              <a:spLocks noChangeAspect="1"/>
            </p:cNvSpPr>
            <p:nvPr/>
          </p:nvSpPr>
          <p:spPr bwMode="auto">
            <a:xfrm rot="29193" flipH="1">
              <a:off x="5264" y="2501"/>
              <a:ext cx="29" cy="47"/>
            </a:xfrm>
            <a:custGeom>
              <a:avLst/>
              <a:gdLst>
                <a:gd name="T0" fmla="*/ 1 w 44"/>
                <a:gd name="T1" fmla="*/ 1 h 69"/>
                <a:gd name="T2" fmla="*/ 1 w 44"/>
                <a:gd name="T3" fmla="*/ 0 h 69"/>
                <a:gd name="T4" fmla="*/ 1 w 44"/>
                <a:gd name="T5" fmla="*/ 1 h 69"/>
                <a:gd name="T6" fmla="*/ 0 w 44"/>
                <a:gd name="T7" fmla="*/ 1 h 69"/>
                <a:gd name="T8" fmla="*/ 0 w 44"/>
                <a:gd name="T9" fmla="*/ 1 h 69"/>
                <a:gd name="T10" fmla="*/ 1 w 44"/>
                <a:gd name="T11" fmla="*/ 1 h 69"/>
                <a:gd name="T12" fmla="*/ 1 w 44"/>
                <a:gd name="T13" fmla="*/ 1 h 69"/>
                <a:gd name="T14" fmla="*/ 1 w 44"/>
                <a:gd name="T15" fmla="*/ 1 h 69"/>
                <a:gd name="T16" fmla="*/ 1 w 44"/>
                <a:gd name="T17" fmla="*/ 1 h 69"/>
                <a:gd name="T18" fmla="*/ 1 w 44"/>
                <a:gd name="T19" fmla="*/ 1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9">
                  <a:moveTo>
                    <a:pt x="28" y="5"/>
                  </a:moveTo>
                  <a:lnTo>
                    <a:pt x="18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3"/>
                  </a:lnTo>
                  <a:lnTo>
                    <a:pt x="5" y="49"/>
                  </a:lnTo>
                  <a:lnTo>
                    <a:pt x="13" y="62"/>
                  </a:lnTo>
                  <a:lnTo>
                    <a:pt x="26" y="69"/>
                  </a:lnTo>
                  <a:lnTo>
                    <a:pt x="36" y="69"/>
                  </a:lnTo>
                  <a:lnTo>
                    <a:pt x="44" y="5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77" name="Freeform 2153"/>
            <p:cNvSpPr>
              <a:spLocks noChangeAspect="1"/>
            </p:cNvSpPr>
            <p:nvPr/>
          </p:nvSpPr>
          <p:spPr bwMode="auto">
            <a:xfrm rot="29193" flipH="1">
              <a:off x="4885" y="2452"/>
              <a:ext cx="16" cy="48"/>
            </a:xfrm>
            <a:custGeom>
              <a:avLst/>
              <a:gdLst>
                <a:gd name="T0" fmla="*/ 0 w 26"/>
                <a:gd name="T1" fmla="*/ 2 h 64"/>
                <a:gd name="T2" fmla="*/ 1 w 26"/>
                <a:gd name="T3" fmla="*/ 0 h 64"/>
                <a:gd name="T4" fmla="*/ 1 w 26"/>
                <a:gd name="T5" fmla="*/ 2 h 64"/>
                <a:gd name="T6" fmla="*/ 1 w 26"/>
                <a:gd name="T7" fmla="*/ 2 h 64"/>
                <a:gd name="T8" fmla="*/ 1 w 26"/>
                <a:gd name="T9" fmla="*/ 2 h 64"/>
                <a:gd name="T10" fmla="*/ 1 w 26"/>
                <a:gd name="T11" fmla="*/ 2 h 64"/>
                <a:gd name="T12" fmla="*/ 1 w 26"/>
                <a:gd name="T13" fmla="*/ 2 h 64"/>
                <a:gd name="T14" fmla="*/ 1 w 26"/>
                <a:gd name="T15" fmla="*/ 2 h 64"/>
                <a:gd name="T16" fmla="*/ 0 w 26"/>
                <a:gd name="T17" fmla="*/ 2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4">
                  <a:moveTo>
                    <a:pt x="0" y="2"/>
                  </a:moveTo>
                  <a:lnTo>
                    <a:pt x="8" y="0"/>
                  </a:lnTo>
                  <a:lnTo>
                    <a:pt x="18" y="5"/>
                  </a:lnTo>
                  <a:lnTo>
                    <a:pt x="23" y="15"/>
                  </a:lnTo>
                  <a:lnTo>
                    <a:pt x="26" y="33"/>
                  </a:lnTo>
                  <a:lnTo>
                    <a:pt x="23" y="49"/>
                  </a:lnTo>
                  <a:lnTo>
                    <a:pt x="18" y="59"/>
                  </a:lnTo>
                  <a:lnTo>
                    <a:pt x="8" y="64"/>
                  </a:lnTo>
                  <a:lnTo>
                    <a:pt x="0" y="6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78" name="Freeform 2154"/>
            <p:cNvSpPr>
              <a:spLocks noChangeAspect="1"/>
            </p:cNvSpPr>
            <p:nvPr/>
          </p:nvSpPr>
          <p:spPr bwMode="auto">
            <a:xfrm rot="29193" flipH="1">
              <a:off x="4915" y="2428"/>
              <a:ext cx="0" cy="77"/>
            </a:xfrm>
            <a:custGeom>
              <a:avLst/>
              <a:gdLst>
                <a:gd name="T0" fmla="*/ 0 w 3"/>
                <a:gd name="T1" fmla="*/ 0 h 103"/>
                <a:gd name="T2" fmla="*/ 0 w 3"/>
                <a:gd name="T3" fmla="*/ 1 h 103"/>
                <a:gd name="T4" fmla="*/ 0 w 3"/>
                <a:gd name="T5" fmla="*/ 1 h 103"/>
                <a:gd name="T6" fmla="*/ 0 w 3"/>
                <a:gd name="T7" fmla="*/ 1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3">
                  <a:moveTo>
                    <a:pt x="0" y="0"/>
                  </a:moveTo>
                  <a:lnTo>
                    <a:pt x="0" y="34"/>
                  </a:lnTo>
                  <a:lnTo>
                    <a:pt x="0" y="70"/>
                  </a:lnTo>
                  <a:lnTo>
                    <a:pt x="3" y="10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79" name="Freeform 2155"/>
            <p:cNvSpPr>
              <a:spLocks noChangeAspect="1"/>
            </p:cNvSpPr>
            <p:nvPr/>
          </p:nvSpPr>
          <p:spPr bwMode="auto">
            <a:xfrm rot="29193" flipH="1">
              <a:off x="5062" y="2411"/>
              <a:ext cx="68" cy="116"/>
            </a:xfrm>
            <a:custGeom>
              <a:avLst/>
              <a:gdLst>
                <a:gd name="T0" fmla="*/ 1 w 105"/>
                <a:gd name="T1" fmla="*/ 2 h 151"/>
                <a:gd name="T2" fmla="*/ 1 w 105"/>
                <a:gd name="T3" fmla="*/ 2 h 151"/>
                <a:gd name="T4" fmla="*/ 1 w 105"/>
                <a:gd name="T5" fmla="*/ 2 h 151"/>
                <a:gd name="T6" fmla="*/ 1 w 105"/>
                <a:gd name="T7" fmla="*/ 2 h 151"/>
                <a:gd name="T8" fmla="*/ 1 w 105"/>
                <a:gd name="T9" fmla="*/ 2 h 151"/>
                <a:gd name="T10" fmla="*/ 1 w 105"/>
                <a:gd name="T11" fmla="*/ 0 h 151"/>
                <a:gd name="T12" fmla="*/ 1 w 105"/>
                <a:gd name="T13" fmla="*/ 2 h 151"/>
                <a:gd name="T14" fmla="*/ 1 w 105"/>
                <a:gd name="T15" fmla="*/ 2 h 151"/>
                <a:gd name="T16" fmla="*/ 1 w 105"/>
                <a:gd name="T17" fmla="*/ 2 h 151"/>
                <a:gd name="T18" fmla="*/ 1 w 105"/>
                <a:gd name="T19" fmla="*/ 2 h 151"/>
                <a:gd name="T20" fmla="*/ 0 w 105"/>
                <a:gd name="T21" fmla="*/ 2 h 151"/>
                <a:gd name="T22" fmla="*/ 0 w 105"/>
                <a:gd name="T23" fmla="*/ 3 h 151"/>
                <a:gd name="T24" fmla="*/ 1 w 105"/>
                <a:gd name="T25" fmla="*/ 3 h 151"/>
                <a:gd name="T26" fmla="*/ 1 w 105"/>
                <a:gd name="T27" fmla="*/ 4 h 151"/>
                <a:gd name="T28" fmla="*/ 1 w 105"/>
                <a:gd name="T29" fmla="*/ 4 h 151"/>
                <a:gd name="T30" fmla="*/ 1 w 105"/>
                <a:gd name="T31" fmla="*/ 4 h 151"/>
                <a:gd name="T32" fmla="*/ 1 w 105"/>
                <a:gd name="T33" fmla="*/ 4 h 151"/>
                <a:gd name="T34" fmla="*/ 1 w 105"/>
                <a:gd name="T35" fmla="*/ 3 h 151"/>
                <a:gd name="T36" fmla="*/ 1 w 105"/>
                <a:gd name="T37" fmla="*/ 2 h 1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5" h="151">
                  <a:moveTo>
                    <a:pt x="100" y="92"/>
                  </a:moveTo>
                  <a:lnTo>
                    <a:pt x="105" y="66"/>
                  </a:lnTo>
                  <a:lnTo>
                    <a:pt x="105" y="41"/>
                  </a:lnTo>
                  <a:lnTo>
                    <a:pt x="100" y="20"/>
                  </a:lnTo>
                  <a:lnTo>
                    <a:pt x="87" y="7"/>
                  </a:lnTo>
                  <a:lnTo>
                    <a:pt x="71" y="0"/>
                  </a:lnTo>
                  <a:lnTo>
                    <a:pt x="53" y="5"/>
                  </a:lnTo>
                  <a:lnTo>
                    <a:pt x="35" y="15"/>
                  </a:lnTo>
                  <a:lnTo>
                    <a:pt x="20" y="36"/>
                  </a:lnTo>
                  <a:lnTo>
                    <a:pt x="7" y="59"/>
                  </a:lnTo>
                  <a:lnTo>
                    <a:pt x="0" y="84"/>
                  </a:lnTo>
                  <a:lnTo>
                    <a:pt x="0" y="110"/>
                  </a:lnTo>
                  <a:lnTo>
                    <a:pt x="7" y="130"/>
                  </a:lnTo>
                  <a:lnTo>
                    <a:pt x="20" y="146"/>
                  </a:lnTo>
                  <a:lnTo>
                    <a:pt x="35" y="151"/>
                  </a:lnTo>
                  <a:lnTo>
                    <a:pt x="53" y="148"/>
                  </a:lnTo>
                  <a:lnTo>
                    <a:pt x="71" y="136"/>
                  </a:lnTo>
                  <a:lnTo>
                    <a:pt x="87" y="118"/>
                  </a:lnTo>
                  <a:lnTo>
                    <a:pt x="100" y="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80" name="Freeform 2156"/>
            <p:cNvSpPr>
              <a:spLocks noChangeAspect="1"/>
            </p:cNvSpPr>
            <p:nvPr/>
          </p:nvSpPr>
          <p:spPr bwMode="auto">
            <a:xfrm rot="29193" flipH="1">
              <a:off x="5064" y="2423"/>
              <a:ext cx="40" cy="56"/>
            </a:xfrm>
            <a:custGeom>
              <a:avLst/>
              <a:gdLst>
                <a:gd name="T0" fmla="*/ 1 w 59"/>
                <a:gd name="T1" fmla="*/ 1 h 85"/>
                <a:gd name="T2" fmla="*/ 1 w 59"/>
                <a:gd name="T3" fmla="*/ 1 h 85"/>
                <a:gd name="T4" fmla="*/ 1 w 59"/>
                <a:gd name="T5" fmla="*/ 1 h 85"/>
                <a:gd name="T6" fmla="*/ 1 w 59"/>
                <a:gd name="T7" fmla="*/ 1 h 85"/>
                <a:gd name="T8" fmla="*/ 1 w 59"/>
                <a:gd name="T9" fmla="*/ 0 h 85"/>
                <a:gd name="T10" fmla="*/ 1 w 59"/>
                <a:gd name="T11" fmla="*/ 1 h 85"/>
                <a:gd name="T12" fmla="*/ 1 w 59"/>
                <a:gd name="T13" fmla="*/ 1 h 85"/>
                <a:gd name="T14" fmla="*/ 1 w 59"/>
                <a:gd name="T15" fmla="*/ 1 h 85"/>
                <a:gd name="T16" fmla="*/ 0 w 59"/>
                <a:gd name="T17" fmla="*/ 1 h 85"/>
                <a:gd name="T18" fmla="*/ 1 w 59"/>
                <a:gd name="T19" fmla="*/ 1 h 85"/>
                <a:gd name="T20" fmla="*/ 1 w 59"/>
                <a:gd name="T21" fmla="*/ 1 h 85"/>
                <a:gd name="T22" fmla="*/ 1 w 59"/>
                <a:gd name="T23" fmla="*/ 1 h 85"/>
                <a:gd name="T24" fmla="*/ 1 w 59"/>
                <a:gd name="T25" fmla="*/ 1 h 85"/>
                <a:gd name="T26" fmla="*/ 1 w 59"/>
                <a:gd name="T27" fmla="*/ 1 h 85"/>
                <a:gd name="T28" fmla="*/ 1 w 59"/>
                <a:gd name="T29" fmla="*/ 1 h 8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85">
                  <a:moveTo>
                    <a:pt x="56" y="52"/>
                  </a:moveTo>
                  <a:lnTo>
                    <a:pt x="59" y="34"/>
                  </a:lnTo>
                  <a:lnTo>
                    <a:pt x="59" y="16"/>
                  </a:lnTo>
                  <a:lnTo>
                    <a:pt x="51" y="5"/>
                  </a:lnTo>
                  <a:lnTo>
                    <a:pt x="38" y="0"/>
                  </a:lnTo>
                  <a:lnTo>
                    <a:pt x="25" y="5"/>
                  </a:lnTo>
                  <a:lnTo>
                    <a:pt x="12" y="16"/>
                  </a:lnTo>
                  <a:lnTo>
                    <a:pt x="5" y="34"/>
                  </a:lnTo>
                  <a:lnTo>
                    <a:pt x="0" y="52"/>
                  </a:lnTo>
                  <a:lnTo>
                    <a:pt x="2" y="70"/>
                  </a:lnTo>
                  <a:lnTo>
                    <a:pt x="10" y="80"/>
                  </a:lnTo>
                  <a:lnTo>
                    <a:pt x="20" y="85"/>
                  </a:lnTo>
                  <a:lnTo>
                    <a:pt x="35" y="80"/>
                  </a:lnTo>
                  <a:lnTo>
                    <a:pt x="46" y="70"/>
                  </a:lnTo>
                  <a:lnTo>
                    <a:pt x="56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81" name="Freeform 2157"/>
            <p:cNvSpPr>
              <a:spLocks noChangeAspect="1"/>
            </p:cNvSpPr>
            <p:nvPr/>
          </p:nvSpPr>
          <p:spPr bwMode="auto">
            <a:xfrm rot="29193" flipH="1">
              <a:off x="5063" y="2424"/>
              <a:ext cx="24" cy="37"/>
            </a:xfrm>
            <a:custGeom>
              <a:avLst/>
              <a:gdLst>
                <a:gd name="T0" fmla="*/ 1 w 36"/>
                <a:gd name="T1" fmla="*/ 2 h 49"/>
                <a:gd name="T2" fmla="*/ 1 w 36"/>
                <a:gd name="T3" fmla="*/ 2 h 49"/>
                <a:gd name="T4" fmla="*/ 1 w 36"/>
                <a:gd name="T5" fmla="*/ 2 h 49"/>
                <a:gd name="T6" fmla="*/ 1 w 36"/>
                <a:gd name="T7" fmla="*/ 0 h 49"/>
                <a:gd name="T8" fmla="*/ 1 w 36"/>
                <a:gd name="T9" fmla="*/ 0 h 49"/>
                <a:gd name="T10" fmla="*/ 1 w 36"/>
                <a:gd name="T11" fmla="*/ 2 h 49"/>
                <a:gd name="T12" fmla="*/ 1 w 36"/>
                <a:gd name="T13" fmla="*/ 2 h 49"/>
                <a:gd name="T14" fmla="*/ 0 w 36"/>
                <a:gd name="T15" fmla="*/ 2 h 49"/>
                <a:gd name="T16" fmla="*/ 1 w 36"/>
                <a:gd name="T17" fmla="*/ 2 h 49"/>
                <a:gd name="T18" fmla="*/ 1 w 36"/>
                <a:gd name="T19" fmla="*/ 2 h 49"/>
                <a:gd name="T20" fmla="*/ 1 w 36"/>
                <a:gd name="T21" fmla="*/ 2 h 49"/>
                <a:gd name="T22" fmla="*/ 1 w 36"/>
                <a:gd name="T23" fmla="*/ 2 h 49"/>
                <a:gd name="T24" fmla="*/ 1 w 36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49">
                  <a:moveTo>
                    <a:pt x="33" y="31"/>
                  </a:moveTo>
                  <a:lnTo>
                    <a:pt x="36" y="15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7" y="8"/>
                  </a:lnTo>
                  <a:lnTo>
                    <a:pt x="2" y="18"/>
                  </a:lnTo>
                  <a:lnTo>
                    <a:pt x="0" y="31"/>
                  </a:lnTo>
                  <a:lnTo>
                    <a:pt x="2" y="44"/>
                  </a:lnTo>
                  <a:lnTo>
                    <a:pt x="7" y="49"/>
                  </a:lnTo>
                  <a:lnTo>
                    <a:pt x="18" y="49"/>
                  </a:lnTo>
                  <a:lnTo>
                    <a:pt x="25" y="41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82" name="Freeform 2158"/>
            <p:cNvSpPr>
              <a:spLocks noChangeAspect="1"/>
            </p:cNvSpPr>
            <p:nvPr/>
          </p:nvSpPr>
          <p:spPr bwMode="auto">
            <a:xfrm rot="29193" flipH="1">
              <a:off x="4919" y="2404"/>
              <a:ext cx="61" cy="87"/>
            </a:xfrm>
            <a:custGeom>
              <a:avLst/>
              <a:gdLst>
                <a:gd name="T0" fmla="*/ 1 w 85"/>
                <a:gd name="T1" fmla="*/ 1 h 118"/>
                <a:gd name="T2" fmla="*/ 0 w 85"/>
                <a:gd name="T3" fmla="*/ 1 h 118"/>
                <a:gd name="T4" fmla="*/ 1 w 85"/>
                <a:gd name="T5" fmla="*/ 1 h 118"/>
                <a:gd name="T6" fmla="*/ 1 w 85"/>
                <a:gd name="T7" fmla="*/ 1 h 118"/>
                <a:gd name="T8" fmla="*/ 1 w 85"/>
                <a:gd name="T9" fmla="*/ 0 h 118"/>
                <a:gd name="T10" fmla="*/ 1 w 85"/>
                <a:gd name="T11" fmla="*/ 0 h 118"/>
                <a:gd name="T12" fmla="*/ 1 w 85"/>
                <a:gd name="T13" fmla="*/ 1 h 118"/>
                <a:gd name="T14" fmla="*/ 1 w 85"/>
                <a:gd name="T15" fmla="*/ 1 h 118"/>
                <a:gd name="T16" fmla="*/ 1 w 85"/>
                <a:gd name="T17" fmla="*/ 1 h 118"/>
                <a:gd name="T18" fmla="*/ 1 w 85"/>
                <a:gd name="T19" fmla="*/ 1 h 118"/>
                <a:gd name="T20" fmla="*/ 1 w 85"/>
                <a:gd name="T21" fmla="*/ 1 h 118"/>
                <a:gd name="T22" fmla="*/ 1 w 85"/>
                <a:gd name="T23" fmla="*/ 1 h 118"/>
                <a:gd name="T24" fmla="*/ 1 w 85"/>
                <a:gd name="T25" fmla="*/ 1 h 118"/>
                <a:gd name="T26" fmla="*/ 1 w 85"/>
                <a:gd name="T27" fmla="*/ 1 h 118"/>
                <a:gd name="T28" fmla="*/ 1 w 85"/>
                <a:gd name="T29" fmla="*/ 1 h 118"/>
                <a:gd name="T30" fmla="*/ 1 w 85"/>
                <a:gd name="T31" fmla="*/ 1 h 118"/>
                <a:gd name="T32" fmla="*/ 1 w 85"/>
                <a:gd name="T33" fmla="*/ 1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118">
                  <a:moveTo>
                    <a:pt x="5" y="71"/>
                  </a:moveTo>
                  <a:lnTo>
                    <a:pt x="0" y="48"/>
                  </a:lnTo>
                  <a:lnTo>
                    <a:pt x="3" y="28"/>
                  </a:lnTo>
                  <a:lnTo>
                    <a:pt x="11" y="10"/>
                  </a:lnTo>
                  <a:lnTo>
                    <a:pt x="23" y="0"/>
                  </a:lnTo>
                  <a:lnTo>
                    <a:pt x="39" y="0"/>
                  </a:lnTo>
                  <a:lnTo>
                    <a:pt x="54" y="7"/>
                  </a:lnTo>
                  <a:lnTo>
                    <a:pt x="70" y="23"/>
                  </a:lnTo>
                  <a:lnTo>
                    <a:pt x="80" y="46"/>
                  </a:lnTo>
                  <a:lnTo>
                    <a:pt x="85" y="69"/>
                  </a:lnTo>
                  <a:lnTo>
                    <a:pt x="85" y="89"/>
                  </a:lnTo>
                  <a:lnTo>
                    <a:pt x="77" y="107"/>
                  </a:lnTo>
                  <a:lnTo>
                    <a:pt x="64" y="115"/>
                  </a:lnTo>
                  <a:lnTo>
                    <a:pt x="49" y="118"/>
                  </a:lnTo>
                  <a:lnTo>
                    <a:pt x="31" y="110"/>
                  </a:lnTo>
                  <a:lnTo>
                    <a:pt x="18" y="92"/>
                  </a:lnTo>
                  <a:lnTo>
                    <a:pt x="5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83" name="Freeform 2159"/>
            <p:cNvSpPr>
              <a:spLocks noChangeAspect="1"/>
            </p:cNvSpPr>
            <p:nvPr/>
          </p:nvSpPr>
          <p:spPr bwMode="auto">
            <a:xfrm rot="29193" flipH="1">
              <a:off x="4947" y="2412"/>
              <a:ext cx="31" cy="48"/>
            </a:xfrm>
            <a:custGeom>
              <a:avLst/>
              <a:gdLst>
                <a:gd name="T0" fmla="*/ 1 w 47"/>
                <a:gd name="T1" fmla="*/ 1 h 66"/>
                <a:gd name="T2" fmla="*/ 0 w 47"/>
                <a:gd name="T3" fmla="*/ 1 h 66"/>
                <a:gd name="T4" fmla="*/ 1 w 47"/>
                <a:gd name="T5" fmla="*/ 1 h 66"/>
                <a:gd name="T6" fmla="*/ 1 w 47"/>
                <a:gd name="T7" fmla="*/ 0 h 66"/>
                <a:gd name="T8" fmla="*/ 1 w 47"/>
                <a:gd name="T9" fmla="*/ 1 h 66"/>
                <a:gd name="T10" fmla="*/ 1 w 47"/>
                <a:gd name="T11" fmla="*/ 1 h 66"/>
                <a:gd name="T12" fmla="*/ 1 w 47"/>
                <a:gd name="T13" fmla="*/ 1 h 66"/>
                <a:gd name="T14" fmla="*/ 1 w 47"/>
                <a:gd name="T15" fmla="*/ 1 h 66"/>
                <a:gd name="T16" fmla="*/ 1 w 47"/>
                <a:gd name="T17" fmla="*/ 1 h 66"/>
                <a:gd name="T18" fmla="*/ 1 w 47"/>
                <a:gd name="T19" fmla="*/ 1 h 66"/>
                <a:gd name="T20" fmla="*/ 1 w 47"/>
                <a:gd name="T21" fmla="*/ 1 h 66"/>
                <a:gd name="T22" fmla="*/ 1 w 47"/>
                <a:gd name="T23" fmla="*/ 1 h 66"/>
                <a:gd name="T24" fmla="*/ 1 w 47"/>
                <a:gd name="T25" fmla="*/ 1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66">
                  <a:moveTo>
                    <a:pt x="3" y="41"/>
                  </a:moveTo>
                  <a:lnTo>
                    <a:pt x="0" y="23"/>
                  </a:lnTo>
                  <a:lnTo>
                    <a:pt x="3" y="10"/>
                  </a:lnTo>
                  <a:lnTo>
                    <a:pt x="13" y="0"/>
                  </a:lnTo>
                  <a:lnTo>
                    <a:pt x="24" y="2"/>
                  </a:lnTo>
                  <a:lnTo>
                    <a:pt x="36" y="10"/>
                  </a:lnTo>
                  <a:lnTo>
                    <a:pt x="44" y="25"/>
                  </a:lnTo>
                  <a:lnTo>
                    <a:pt x="47" y="43"/>
                  </a:lnTo>
                  <a:lnTo>
                    <a:pt x="44" y="56"/>
                  </a:lnTo>
                  <a:lnTo>
                    <a:pt x="36" y="66"/>
                  </a:lnTo>
                  <a:lnTo>
                    <a:pt x="24" y="64"/>
                  </a:lnTo>
                  <a:lnTo>
                    <a:pt x="13" y="56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84" name="Freeform 2160"/>
            <p:cNvSpPr>
              <a:spLocks noChangeAspect="1"/>
            </p:cNvSpPr>
            <p:nvPr/>
          </p:nvSpPr>
          <p:spPr bwMode="auto">
            <a:xfrm rot="29193" flipH="1">
              <a:off x="4953" y="2412"/>
              <a:ext cx="24" cy="29"/>
            </a:xfrm>
            <a:custGeom>
              <a:avLst/>
              <a:gdLst>
                <a:gd name="T0" fmla="*/ 0 w 28"/>
                <a:gd name="T1" fmla="*/ 1 h 41"/>
                <a:gd name="T2" fmla="*/ 0 w 28"/>
                <a:gd name="T3" fmla="*/ 1 h 41"/>
                <a:gd name="T4" fmla="*/ 3 w 28"/>
                <a:gd name="T5" fmla="*/ 1 h 41"/>
                <a:gd name="T6" fmla="*/ 3 w 28"/>
                <a:gd name="T7" fmla="*/ 0 h 41"/>
                <a:gd name="T8" fmla="*/ 3 w 28"/>
                <a:gd name="T9" fmla="*/ 1 h 41"/>
                <a:gd name="T10" fmla="*/ 3 w 28"/>
                <a:gd name="T11" fmla="*/ 1 h 41"/>
                <a:gd name="T12" fmla="*/ 3 w 28"/>
                <a:gd name="T13" fmla="*/ 1 h 41"/>
                <a:gd name="T14" fmla="*/ 3 w 28"/>
                <a:gd name="T15" fmla="*/ 1 h 41"/>
                <a:gd name="T16" fmla="*/ 3 w 28"/>
                <a:gd name="T17" fmla="*/ 1 h 41"/>
                <a:gd name="T18" fmla="*/ 3 w 28"/>
                <a:gd name="T19" fmla="*/ 1 h 41"/>
                <a:gd name="T20" fmla="*/ 0 w 28"/>
                <a:gd name="T21" fmla="*/ 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0" y="23"/>
                  </a:moveTo>
                  <a:lnTo>
                    <a:pt x="0" y="13"/>
                  </a:lnTo>
                  <a:lnTo>
                    <a:pt x="3" y="2"/>
                  </a:lnTo>
                  <a:lnTo>
                    <a:pt x="10" y="0"/>
                  </a:lnTo>
                  <a:lnTo>
                    <a:pt x="21" y="5"/>
                  </a:lnTo>
                  <a:lnTo>
                    <a:pt x="26" y="15"/>
                  </a:lnTo>
                  <a:lnTo>
                    <a:pt x="28" y="28"/>
                  </a:lnTo>
                  <a:lnTo>
                    <a:pt x="23" y="38"/>
                  </a:lnTo>
                  <a:lnTo>
                    <a:pt x="15" y="41"/>
                  </a:lnTo>
                  <a:lnTo>
                    <a:pt x="8" y="3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85" name="Freeform 2161"/>
            <p:cNvSpPr>
              <a:spLocks noChangeAspect="1"/>
            </p:cNvSpPr>
            <p:nvPr/>
          </p:nvSpPr>
          <p:spPr bwMode="auto">
            <a:xfrm rot="29193" flipH="1">
              <a:off x="4901" y="2482"/>
              <a:ext cx="99" cy="77"/>
            </a:xfrm>
            <a:custGeom>
              <a:avLst/>
              <a:gdLst>
                <a:gd name="T0" fmla="*/ 0 w 144"/>
                <a:gd name="T1" fmla="*/ 0 h 108"/>
                <a:gd name="T2" fmla="*/ 1 w 144"/>
                <a:gd name="T3" fmla="*/ 1 h 108"/>
                <a:gd name="T4" fmla="*/ 1 w 144"/>
                <a:gd name="T5" fmla="*/ 1 h 108"/>
                <a:gd name="T6" fmla="*/ 1 w 144"/>
                <a:gd name="T7" fmla="*/ 1 h 108"/>
                <a:gd name="T8" fmla="*/ 1 w 144"/>
                <a:gd name="T9" fmla="*/ 1 h 108"/>
                <a:gd name="T10" fmla="*/ 1 w 144"/>
                <a:gd name="T11" fmla="*/ 1 h 108"/>
                <a:gd name="T12" fmla="*/ 1 w 144"/>
                <a:gd name="T13" fmla="*/ 1 h 108"/>
                <a:gd name="T14" fmla="*/ 1 w 144"/>
                <a:gd name="T15" fmla="*/ 1 h 108"/>
                <a:gd name="T16" fmla="*/ 1 w 144"/>
                <a:gd name="T17" fmla="*/ 1 h 108"/>
                <a:gd name="T18" fmla="*/ 1 w 144"/>
                <a:gd name="T19" fmla="*/ 1 h 108"/>
                <a:gd name="T20" fmla="*/ 1 w 144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08">
                  <a:moveTo>
                    <a:pt x="0" y="0"/>
                  </a:moveTo>
                  <a:lnTo>
                    <a:pt x="10" y="15"/>
                  </a:lnTo>
                  <a:lnTo>
                    <a:pt x="49" y="13"/>
                  </a:lnTo>
                  <a:lnTo>
                    <a:pt x="85" y="15"/>
                  </a:lnTo>
                  <a:lnTo>
                    <a:pt x="123" y="25"/>
                  </a:lnTo>
                  <a:lnTo>
                    <a:pt x="136" y="33"/>
                  </a:lnTo>
                  <a:lnTo>
                    <a:pt x="144" y="46"/>
                  </a:lnTo>
                  <a:lnTo>
                    <a:pt x="144" y="61"/>
                  </a:lnTo>
                  <a:lnTo>
                    <a:pt x="136" y="74"/>
                  </a:lnTo>
                  <a:lnTo>
                    <a:pt x="123" y="82"/>
                  </a:lnTo>
                  <a:lnTo>
                    <a:pt x="67" y="10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81986" name="Group 2162"/>
            <p:cNvGrpSpPr>
              <a:grpSpLocks noChangeAspect="1"/>
            </p:cNvGrpSpPr>
            <p:nvPr/>
          </p:nvGrpSpPr>
          <p:grpSpPr bwMode="auto">
            <a:xfrm rot="29193" flipH="1">
              <a:off x="4885" y="2364"/>
              <a:ext cx="273" cy="28"/>
              <a:chOff x="430" y="2927"/>
              <a:chExt cx="385" cy="44"/>
            </a:xfrm>
          </p:grpSpPr>
          <p:sp>
            <p:nvSpPr>
              <p:cNvPr id="82004" name="Freeform 2163"/>
              <p:cNvSpPr>
                <a:spLocks noChangeAspect="1"/>
              </p:cNvSpPr>
              <p:nvPr/>
            </p:nvSpPr>
            <p:spPr bwMode="auto">
              <a:xfrm>
                <a:off x="430" y="2945"/>
                <a:ext cx="123" cy="26"/>
              </a:xfrm>
              <a:custGeom>
                <a:avLst/>
                <a:gdLst>
                  <a:gd name="T0" fmla="*/ 0 w 123"/>
                  <a:gd name="T1" fmla="*/ 26 h 26"/>
                  <a:gd name="T2" fmla="*/ 23 w 123"/>
                  <a:gd name="T3" fmla="*/ 8 h 26"/>
                  <a:gd name="T4" fmla="*/ 49 w 123"/>
                  <a:gd name="T5" fmla="*/ 0 h 26"/>
                  <a:gd name="T6" fmla="*/ 75 w 123"/>
                  <a:gd name="T7" fmla="*/ 0 h 26"/>
                  <a:gd name="T8" fmla="*/ 100 w 123"/>
                  <a:gd name="T9" fmla="*/ 8 h 26"/>
                  <a:gd name="T10" fmla="*/ 123 w 123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26">
                    <a:moveTo>
                      <a:pt x="0" y="26"/>
                    </a:moveTo>
                    <a:lnTo>
                      <a:pt x="23" y="8"/>
                    </a:lnTo>
                    <a:lnTo>
                      <a:pt x="49" y="0"/>
                    </a:lnTo>
                    <a:lnTo>
                      <a:pt x="75" y="0"/>
                    </a:lnTo>
                    <a:lnTo>
                      <a:pt x="100" y="8"/>
                    </a:lnTo>
                    <a:lnTo>
                      <a:pt x="123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2005" name="Freeform 2164"/>
              <p:cNvSpPr>
                <a:spLocks noChangeAspect="1"/>
              </p:cNvSpPr>
              <p:nvPr/>
            </p:nvSpPr>
            <p:spPr bwMode="auto">
              <a:xfrm>
                <a:off x="689" y="2927"/>
                <a:ext cx="126" cy="26"/>
              </a:xfrm>
              <a:custGeom>
                <a:avLst/>
                <a:gdLst>
                  <a:gd name="T0" fmla="*/ 126 w 126"/>
                  <a:gd name="T1" fmla="*/ 26 h 26"/>
                  <a:gd name="T2" fmla="*/ 100 w 126"/>
                  <a:gd name="T3" fmla="*/ 8 h 26"/>
                  <a:gd name="T4" fmla="*/ 74 w 126"/>
                  <a:gd name="T5" fmla="*/ 0 h 26"/>
                  <a:gd name="T6" fmla="*/ 51 w 126"/>
                  <a:gd name="T7" fmla="*/ 0 h 26"/>
                  <a:gd name="T8" fmla="*/ 26 w 126"/>
                  <a:gd name="T9" fmla="*/ 8 h 26"/>
                  <a:gd name="T10" fmla="*/ 0 w 126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26">
                    <a:moveTo>
                      <a:pt x="126" y="26"/>
                    </a:moveTo>
                    <a:lnTo>
                      <a:pt x="100" y="8"/>
                    </a:lnTo>
                    <a:lnTo>
                      <a:pt x="74" y="0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81987" name="Freeform 2165"/>
            <p:cNvSpPr>
              <a:spLocks noChangeAspect="1"/>
            </p:cNvSpPr>
            <p:nvPr/>
          </p:nvSpPr>
          <p:spPr bwMode="auto">
            <a:xfrm rot="29193" flipH="1">
              <a:off x="5178" y="2378"/>
              <a:ext cx="130" cy="117"/>
            </a:xfrm>
            <a:custGeom>
              <a:avLst/>
              <a:gdLst>
                <a:gd name="T0" fmla="*/ 2 w 179"/>
                <a:gd name="T1" fmla="*/ 0 h 167"/>
                <a:gd name="T2" fmla="*/ 2 w 179"/>
                <a:gd name="T3" fmla="*/ 1 h 167"/>
                <a:gd name="T4" fmla="*/ 1 w 179"/>
                <a:gd name="T5" fmla="*/ 1 h 167"/>
                <a:gd name="T6" fmla="*/ 1 w 179"/>
                <a:gd name="T7" fmla="*/ 1 h 167"/>
                <a:gd name="T8" fmla="*/ 1 w 179"/>
                <a:gd name="T9" fmla="*/ 1 h 167"/>
                <a:gd name="T10" fmla="*/ 1 w 179"/>
                <a:gd name="T11" fmla="*/ 1 h 167"/>
                <a:gd name="T12" fmla="*/ 1 w 179"/>
                <a:gd name="T13" fmla="*/ 1 h 167"/>
                <a:gd name="T14" fmla="*/ 1 w 179"/>
                <a:gd name="T15" fmla="*/ 1 h 167"/>
                <a:gd name="T16" fmla="*/ 1 w 179"/>
                <a:gd name="T17" fmla="*/ 1 h 167"/>
                <a:gd name="T18" fmla="*/ 1 w 179"/>
                <a:gd name="T19" fmla="*/ 1 h 167"/>
                <a:gd name="T20" fmla="*/ 1 w 179"/>
                <a:gd name="T21" fmla="*/ 1 h 167"/>
                <a:gd name="T22" fmla="*/ 1 w 179"/>
                <a:gd name="T23" fmla="*/ 1 h 167"/>
                <a:gd name="T24" fmla="*/ 0 w 179"/>
                <a:gd name="T25" fmla="*/ 1 h 167"/>
                <a:gd name="T26" fmla="*/ 2 w 179"/>
                <a:gd name="T27" fmla="*/ 0 h 1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9" h="167">
                  <a:moveTo>
                    <a:pt x="179" y="0"/>
                  </a:moveTo>
                  <a:lnTo>
                    <a:pt x="156" y="8"/>
                  </a:lnTo>
                  <a:lnTo>
                    <a:pt x="138" y="23"/>
                  </a:lnTo>
                  <a:lnTo>
                    <a:pt x="130" y="43"/>
                  </a:lnTo>
                  <a:lnTo>
                    <a:pt x="123" y="82"/>
                  </a:lnTo>
                  <a:lnTo>
                    <a:pt x="123" y="120"/>
                  </a:lnTo>
                  <a:lnTo>
                    <a:pt x="130" y="159"/>
                  </a:lnTo>
                  <a:lnTo>
                    <a:pt x="84" y="167"/>
                  </a:lnTo>
                  <a:lnTo>
                    <a:pt x="79" y="138"/>
                  </a:lnTo>
                  <a:lnTo>
                    <a:pt x="69" y="110"/>
                  </a:lnTo>
                  <a:lnTo>
                    <a:pt x="48" y="87"/>
                  </a:lnTo>
                  <a:lnTo>
                    <a:pt x="28" y="69"/>
                  </a:lnTo>
                  <a:lnTo>
                    <a:pt x="0" y="5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81988" name="Group 2166"/>
            <p:cNvGrpSpPr>
              <a:grpSpLocks noChangeAspect="1"/>
            </p:cNvGrpSpPr>
            <p:nvPr/>
          </p:nvGrpSpPr>
          <p:grpSpPr bwMode="auto">
            <a:xfrm rot="29193" flipH="1">
              <a:off x="4885" y="2365"/>
              <a:ext cx="264" cy="28"/>
              <a:chOff x="430" y="2927"/>
              <a:chExt cx="385" cy="44"/>
            </a:xfrm>
          </p:grpSpPr>
          <p:sp>
            <p:nvSpPr>
              <p:cNvPr id="82002" name="Freeform 2167"/>
              <p:cNvSpPr>
                <a:spLocks noChangeAspect="1"/>
              </p:cNvSpPr>
              <p:nvPr/>
            </p:nvSpPr>
            <p:spPr bwMode="auto">
              <a:xfrm>
                <a:off x="430" y="2945"/>
                <a:ext cx="123" cy="26"/>
              </a:xfrm>
              <a:custGeom>
                <a:avLst/>
                <a:gdLst>
                  <a:gd name="T0" fmla="*/ 0 w 123"/>
                  <a:gd name="T1" fmla="*/ 26 h 26"/>
                  <a:gd name="T2" fmla="*/ 23 w 123"/>
                  <a:gd name="T3" fmla="*/ 8 h 26"/>
                  <a:gd name="T4" fmla="*/ 49 w 123"/>
                  <a:gd name="T5" fmla="*/ 0 h 26"/>
                  <a:gd name="T6" fmla="*/ 75 w 123"/>
                  <a:gd name="T7" fmla="*/ 0 h 26"/>
                  <a:gd name="T8" fmla="*/ 100 w 123"/>
                  <a:gd name="T9" fmla="*/ 8 h 26"/>
                  <a:gd name="T10" fmla="*/ 123 w 123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26">
                    <a:moveTo>
                      <a:pt x="0" y="26"/>
                    </a:moveTo>
                    <a:lnTo>
                      <a:pt x="23" y="8"/>
                    </a:lnTo>
                    <a:lnTo>
                      <a:pt x="49" y="0"/>
                    </a:lnTo>
                    <a:lnTo>
                      <a:pt x="75" y="0"/>
                    </a:lnTo>
                    <a:lnTo>
                      <a:pt x="100" y="8"/>
                    </a:lnTo>
                    <a:lnTo>
                      <a:pt x="123" y="26"/>
                    </a:lnTo>
                  </a:path>
                </a:pathLst>
              </a:custGeom>
              <a:noFill/>
              <a:ln w="809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2003" name="Freeform 2168"/>
              <p:cNvSpPr>
                <a:spLocks noChangeAspect="1"/>
              </p:cNvSpPr>
              <p:nvPr/>
            </p:nvSpPr>
            <p:spPr bwMode="auto">
              <a:xfrm>
                <a:off x="689" y="2927"/>
                <a:ext cx="126" cy="26"/>
              </a:xfrm>
              <a:custGeom>
                <a:avLst/>
                <a:gdLst>
                  <a:gd name="T0" fmla="*/ 126 w 126"/>
                  <a:gd name="T1" fmla="*/ 26 h 26"/>
                  <a:gd name="T2" fmla="*/ 100 w 126"/>
                  <a:gd name="T3" fmla="*/ 8 h 26"/>
                  <a:gd name="T4" fmla="*/ 74 w 126"/>
                  <a:gd name="T5" fmla="*/ 0 h 26"/>
                  <a:gd name="T6" fmla="*/ 51 w 126"/>
                  <a:gd name="T7" fmla="*/ 0 h 26"/>
                  <a:gd name="T8" fmla="*/ 26 w 126"/>
                  <a:gd name="T9" fmla="*/ 8 h 26"/>
                  <a:gd name="T10" fmla="*/ 0 w 126"/>
                  <a:gd name="T11" fmla="*/ 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26">
                    <a:moveTo>
                      <a:pt x="126" y="26"/>
                    </a:moveTo>
                    <a:lnTo>
                      <a:pt x="100" y="8"/>
                    </a:lnTo>
                    <a:lnTo>
                      <a:pt x="74" y="0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26"/>
                    </a:lnTo>
                  </a:path>
                </a:pathLst>
              </a:custGeom>
              <a:noFill/>
              <a:ln w="809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81989" name="Freeform 2169"/>
            <p:cNvSpPr>
              <a:spLocks/>
            </p:cNvSpPr>
            <p:nvPr/>
          </p:nvSpPr>
          <p:spPr bwMode="auto">
            <a:xfrm>
              <a:off x="4657" y="2741"/>
              <a:ext cx="408" cy="247"/>
            </a:xfrm>
            <a:custGeom>
              <a:avLst/>
              <a:gdLst>
                <a:gd name="T0" fmla="*/ 165 w 437"/>
                <a:gd name="T1" fmla="*/ 8 h 286"/>
                <a:gd name="T2" fmla="*/ 143 w 437"/>
                <a:gd name="T3" fmla="*/ 9 h 286"/>
                <a:gd name="T4" fmla="*/ 125 w 437"/>
                <a:gd name="T5" fmla="*/ 14 h 286"/>
                <a:gd name="T6" fmla="*/ 129 w 437"/>
                <a:gd name="T7" fmla="*/ 19 h 286"/>
                <a:gd name="T8" fmla="*/ 112 w 437"/>
                <a:gd name="T9" fmla="*/ 22 h 286"/>
                <a:gd name="T10" fmla="*/ 85 w 437"/>
                <a:gd name="T11" fmla="*/ 30 h 286"/>
                <a:gd name="T12" fmla="*/ 69 w 437"/>
                <a:gd name="T13" fmla="*/ 36 h 286"/>
                <a:gd name="T14" fmla="*/ 49 w 437"/>
                <a:gd name="T15" fmla="*/ 30 h 286"/>
                <a:gd name="T16" fmla="*/ 12 w 437"/>
                <a:gd name="T17" fmla="*/ 10 h 286"/>
                <a:gd name="T18" fmla="*/ 0 w 437"/>
                <a:gd name="T19" fmla="*/ 4 h 286"/>
                <a:gd name="T20" fmla="*/ 13 w 437"/>
                <a:gd name="T21" fmla="*/ 0 h 286"/>
                <a:gd name="T22" fmla="*/ 22 w 437"/>
                <a:gd name="T23" fmla="*/ 8 h 286"/>
                <a:gd name="T24" fmla="*/ 64 w 437"/>
                <a:gd name="T25" fmla="*/ 29 h 286"/>
                <a:gd name="T26" fmla="*/ 78 w 437"/>
                <a:gd name="T27" fmla="*/ 25 h 286"/>
                <a:gd name="T28" fmla="*/ 89 w 437"/>
                <a:gd name="T29" fmla="*/ 22 h 286"/>
                <a:gd name="T30" fmla="*/ 114 w 437"/>
                <a:gd name="T31" fmla="*/ 14 h 286"/>
                <a:gd name="T32" fmla="*/ 112 w 437"/>
                <a:gd name="T33" fmla="*/ 9 h 286"/>
                <a:gd name="T34" fmla="*/ 123 w 437"/>
                <a:gd name="T35" fmla="*/ 8 h 286"/>
                <a:gd name="T36" fmla="*/ 141 w 437"/>
                <a:gd name="T37" fmla="*/ 3 h 286"/>
                <a:gd name="T38" fmla="*/ 162 w 437"/>
                <a:gd name="T39" fmla="*/ 3 h 286"/>
                <a:gd name="T40" fmla="*/ 165 w 437"/>
                <a:gd name="T41" fmla="*/ 8 h 2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7" h="286">
                  <a:moveTo>
                    <a:pt x="437" y="61"/>
                  </a:moveTo>
                  <a:lnTo>
                    <a:pt x="373" y="72"/>
                  </a:lnTo>
                  <a:lnTo>
                    <a:pt x="329" y="103"/>
                  </a:lnTo>
                  <a:lnTo>
                    <a:pt x="336" y="146"/>
                  </a:lnTo>
                  <a:lnTo>
                    <a:pt x="293" y="177"/>
                  </a:lnTo>
                  <a:lnTo>
                    <a:pt x="222" y="246"/>
                  </a:lnTo>
                  <a:lnTo>
                    <a:pt x="179" y="286"/>
                  </a:lnTo>
                  <a:lnTo>
                    <a:pt x="129" y="238"/>
                  </a:lnTo>
                  <a:lnTo>
                    <a:pt x="30" y="85"/>
                  </a:lnTo>
                  <a:lnTo>
                    <a:pt x="0" y="32"/>
                  </a:lnTo>
                  <a:lnTo>
                    <a:pt x="32" y="0"/>
                  </a:lnTo>
                  <a:lnTo>
                    <a:pt x="59" y="57"/>
                  </a:lnTo>
                  <a:lnTo>
                    <a:pt x="168" y="220"/>
                  </a:lnTo>
                  <a:lnTo>
                    <a:pt x="205" y="192"/>
                  </a:lnTo>
                  <a:lnTo>
                    <a:pt x="235" y="175"/>
                  </a:lnTo>
                  <a:lnTo>
                    <a:pt x="297" y="108"/>
                  </a:lnTo>
                  <a:lnTo>
                    <a:pt x="292" y="75"/>
                  </a:lnTo>
                  <a:lnTo>
                    <a:pt x="321" y="58"/>
                  </a:lnTo>
                  <a:lnTo>
                    <a:pt x="366" y="29"/>
                  </a:lnTo>
                  <a:lnTo>
                    <a:pt x="422" y="19"/>
                  </a:lnTo>
                  <a:lnTo>
                    <a:pt x="437" y="61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90" name="Freeform 2170"/>
            <p:cNvSpPr>
              <a:spLocks/>
            </p:cNvSpPr>
            <p:nvPr/>
          </p:nvSpPr>
          <p:spPr bwMode="auto">
            <a:xfrm>
              <a:off x="5126" y="2717"/>
              <a:ext cx="346" cy="510"/>
            </a:xfrm>
            <a:custGeom>
              <a:avLst/>
              <a:gdLst>
                <a:gd name="T0" fmla="*/ 0 w 370"/>
                <a:gd name="T1" fmla="*/ 10 h 592"/>
                <a:gd name="T2" fmla="*/ 7 w 370"/>
                <a:gd name="T3" fmla="*/ 14 h 592"/>
                <a:gd name="T4" fmla="*/ 22 w 370"/>
                <a:gd name="T5" fmla="*/ 16 h 592"/>
                <a:gd name="T6" fmla="*/ 28 w 370"/>
                <a:gd name="T7" fmla="*/ 13 h 592"/>
                <a:gd name="T8" fmla="*/ 44 w 370"/>
                <a:gd name="T9" fmla="*/ 9 h 592"/>
                <a:gd name="T10" fmla="*/ 84 w 370"/>
                <a:gd name="T11" fmla="*/ 16 h 592"/>
                <a:gd name="T12" fmla="*/ 106 w 370"/>
                <a:gd name="T13" fmla="*/ 22 h 592"/>
                <a:gd name="T14" fmla="*/ 105 w 370"/>
                <a:gd name="T15" fmla="*/ 25 h 592"/>
                <a:gd name="T16" fmla="*/ 112 w 370"/>
                <a:gd name="T17" fmla="*/ 34 h 592"/>
                <a:gd name="T18" fmla="*/ 123 w 370"/>
                <a:gd name="T19" fmla="*/ 43 h 592"/>
                <a:gd name="T20" fmla="*/ 128 w 370"/>
                <a:gd name="T21" fmla="*/ 52 h 592"/>
                <a:gd name="T22" fmla="*/ 131 w 370"/>
                <a:gd name="T23" fmla="*/ 60 h 592"/>
                <a:gd name="T24" fmla="*/ 94 w 370"/>
                <a:gd name="T25" fmla="*/ 67 h 592"/>
                <a:gd name="T26" fmla="*/ 101 w 370"/>
                <a:gd name="T27" fmla="*/ 73 h 592"/>
                <a:gd name="T28" fmla="*/ 128 w 370"/>
                <a:gd name="T29" fmla="*/ 67 h 592"/>
                <a:gd name="T30" fmla="*/ 142 w 370"/>
                <a:gd name="T31" fmla="*/ 62 h 592"/>
                <a:gd name="T32" fmla="*/ 145 w 370"/>
                <a:gd name="T33" fmla="*/ 53 h 592"/>
                <a:gd name="T34" fmla="*/ 130 w 370"/>
                <a:gd name="T35" fmla="*/ 37 h 592"/>
                <a:gd name="T36" fmla="*/ 130 w 370"/>
                <a:gd name="T37" fmla="*/ 32 h 592"/>
                <a:gd name="T38" fmla="*/ 122 w 370"/>
                <a:gd name="T39" fmla="*/ 26 h 592"/>
                <a:gd name="T40" fmla="*/ 122 w 370"/>
                <a:gd name="T41" fmla="*/ 14 h 592"/>
                <a:gd name="T42" fmla="*/ 101 w 370"/>
                <a:gd name="T43" fmla="*/ 10 h 592"/>
                <a:gd name="T44" fmla="*/ 77 w 370"/>
                <a:gd name="T45" fmla="*/ 6 h 592"/>
                <a:gd name="T46" fmla="*/ 52 w 370"/>
                <a:gd name="T47" fmla="*/ 3 h 592"/>
                <a:gd name="T48" fmla="*/ 26 w 370"/>
                <a:gd name="T49" fmla="*/ 0 h 592"/>
                <a:gd name="T50" fmla="*/ 20 w 370"/>
                <a:gd name="T51" fmla="*/ 4 h 592"/>
                <a:gd name="T52" fmla="*/ 0 w 370"/>
                <a:gd name="T53" fmla="*/ 10 h 59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70" h="592">
                  <a:moveTo>
                    <a:pt x="0" y="81"/>
                  </a:moveTo>
                  <a:lnTo>
                    <a:pt x="18" y="116"/>
                  </a:lnTo>
                  <a:lnTo>
                    <a:pt x="57" y="128"/>
                  </a:lnTo>
                  <a:lnTo>
                    <a:pt x="69" y="103"/>
                  </a:lnTo>
                  <a:lnTo>
                    <a:pt x="110" y="72"/>
                  </a:lnTo>
                  <a:lnTo>
                    <a:pt x="215" y="135"/>
                  </a:lnTo>
                  <a:lnTo>
                    <a:pt x="270" y="171"/>
                  </a:lnTo>
                  <a:lnTo>
                    <a:pt x="267" y="205"/>
                  </a:lnTo>
                  <a:lnTo>
                    <a:pt x="286" y="270"/>
                  </a:lnTo>
                  <a:lnTo>
                    <a:pt x="315" y="345"/>
                  </a:lnTo>
                  <a:lnTo>
                    <a:pt x="326" y="411"/>
                  </a:lnTo>
                  <a:lnTo>
                    <a:pt x="337" y="477"/>
                  </a:lnTo>
                  <a:lnTo>
                    <a:pt x="243" y="549"/>
                  </a:lnTo>
                  <a:lnTo>
                    <a:pt x="258" y="592"/>
                  </a:lnTo>
                  <a:lnTo>
                    <a:pt x="325" y="547"/>
                  </a:lnTo>
                  <a:lnTo>
                    <a:pt x="365" y="495"/>
                  </a:lnTo>
                  <a:lnTo>
                    <a:pt x="370" y="426"/>
                  </a:lnTo>
                  <a:lnTo>
                    <a:pt x="332" y="297"/>
                  </a:lnTo>
                  <a:lnTo>
                    <a:pt x="334" y="256"/>
                  </a:lnTo>
                  <a:lnTo>
                    <a:pt x="310" y="212"/>
                  </a:lnTo>
                  <a:lnTo>
                    <a:pt x="310" y="108"/>
                  </a:lnTo>
                  <a:lnTo>
                    <a:pt x="258" y="80"/>
                  </a:lnTo>
                  <a:lnTo>
                    <a:pt x="198" y="48"/>
                  </a:lnTo>
                  <a:lnTo>
                    <a:pt x="134" y="28"/>
                  </a:lnTo>
                  <a:lnTo>
                    <a:pt x="66" y="0"/>
                  </a:lnTo>
                  <a:lnTo>
                    <a:pt x="50" y="36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91" name="Freeform 2171"/>
            <p:cNvSpPr>
              <a:spLocks noChangeAspect="1"/>
            </p:cNvSpPr>
            <p:nvPr/>
          </p:nvSpPr>
          <p:spPr bwMode="auto">
            <a:xfrm rot="29193" flipH="1">
              <a:off x="5152" y="2766"/>
              <a:ext cx="69" cy="68"/>
            </a:xfrm>
            <a:custGeom>
              <a:avLst/>
              <a:gdLst>
                <a:gd name="T0" fmla="*/ 0 w 89"/>
                <a:gd name="T1" fmla="*/ 0 h 90"/>
                <a:gd name="T2" fmla="*/ 2 w 89"/>
                <a:gd name="T3" fmla="*/ 2 h 90"/>
                <a:gd name="T4" fmla="*/ 2 w 89"/>
                <a:gd name="T5" fmla="*/ 2 h 90"/>
                <a:gd name="T6" fmla="*/ 2 w 89"/>
                <a:gd name="T7" fmla="*/ 2 h 90"/>
                <a:gd name="T8" fmla="*/ 2 w 89"/>
                <a:gd name="T9" fmla="*/ 2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90">
                  <a:moveTo>
                    <a:pt x="0" y="0"/>
                  </a:moveTo>
                  <a:lnTo>
                    <a:pt x="15" y="28"/>
                  </a:lnTo>
                  <a:lnTo>
                    <a:pt x="36" y="54"/>
                  </a:lnTo>
                  <a:lnTo>
                    <a:pt x="61" y="74"/>
                  </a:lnTo>
                  <a:lnTo>
                    <a:pt x="89" y="9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92" name="Freeform 2172"/>
            <p:cNvSpPr>
              <a:spLocks/>
            </p:cNvSpPr>
            <p:nvPr/>
          </p:nvSpPr>
          <p:spPr bwMode="auto">
            <a:xfrm>
              <a:off x="5051" y="2729"/>
              <a:ext cx="77" cy="88"/>
            </a:xfrm>
            <a:custGeom>
              <a:avLst/>
              <a:gdLst>
                <a:gd name="T0" fmla="*/ 3 w 82"/>
                <a:gd name="T1" fmla="*/ 0 h 102"/>
                <a:gd name="T2" fmla="*/ 0 w 82"/>
                <a:gd name="T3" fmla="*/ 4 h 102"/>
                <a:gd name="T4" fmla="*/ 13 w 82"/>
                <a:gd name="T5" fmla="*/ 9 h 102"/>
                <a:gd name="T6" fmla="*/ 25 w 82"/>
                <a:gd name="T7" fmla="*/ 13 h 102"/>
                <a:gd name="T8" fmla="*/ 35 w 82"/>
                <a:gd name="T9" fmla="*/ 8 h 102"/>
                <a:gd name="T10" fmla="*/ 14 w 82"/>
                <a:gd name="T11" fmla="*/ 3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02">
                  <a:moveTo>
                    <a:pt x="3" y="0"/>
                  </a:moveTo>
                  <a:lnTo>
                    <a:pt x="0" y="34"/>
                  </a:lnTo>
                  <a:lnTo>
                    <a:pt x="31" y="75"/>
                  </a:lnTo>
                  <a:lnTo>
                    <a:pt x="62" y="102"/>
                  </a:lnTo>
                  <a:lnTo>
                    <a:pt x="82" y="66"/>
                  </a:lnTo>
                  <a:lnTo>
                    <a:pt x="33" y="29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93" name="Freeform 2173"/>
            <p:cNvSpPr>
              <a:spLocks/>
            </p:cNvSpPr>
            <p:nvPr/>
          </p:nvSpPr>
          <p:spPr bwMode="auto">
            <a:xfrm rot="-572292">
              <a:off x="5166" y="2926"/>
              <a:ext cx="129" cy="68"/>
            </a:xfrm>
            <a:custGeom>
              <a:avLst/>
              <a:gdLst>
                <a:gd name="T0" fmla="*/ 2147483646 w 17"/>
                <a:gd name="T1" fmla="*/ 0 h 7"/>
                <a:gd name="T2" fmla="*/ 0 w 17"/>
                <a:gd name="T3" fmla="*/ 2147483646 h 7"/>
                <a:gd name="T4" fmla="*/ 2147483646 w 17"/>
                <a:gd name="T5" fmla="*/ 2147483646 h 7"/>
                <a:gd name="T6" fmla="*/ 2147483646 w 17"/>
                <a:gd name="T7" fmla="*/ 2147483646 h 7"/>
                <a:gd name="T8" fmla="*/ 2147483646 w 17"/>
                <a:gd name="T9" fmla="*/ 2147483646 h 7"/>
                <a:gd name="T10" fmla="*/ 2147483646 w 17"/>
                <a:gd name="T11" fmla="*/ 2147483646 h 7"/>
                <a:gd name="T12" fmla="*/ 2147483646 w 17"/>
                <a:gd name="T13" fmla="*/ 2147483646 h 7"/>
                <a:gd name="T14" fmla="*/ 2147483646 w 17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7">
                  <a:moveTo>
                    <a:pt x="1" y="0"/>
                  </a:moveTo>
                  <a:lnTo>
                    <a:pt x="0" y="3"/>
                  </a:lnTo>
                  <a:lnTo>
                    <a:pt x="6" y="4"/>
                  </a:lnTo>
                  <a:lnTo>
                    <a:pt x="15" y="7"/>
                  </a:lnTo>
                  <a:lnTo>
                    <a:pt x="17" y="4"/>
                  </a:lnTo>
                  <a:lnTo>
                    <a:pt x="13" y="2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94" name="Freeform 2174"/>
            <p:cNvSpPr>
              <a:spLocks/>
            </p:cNvSpPr>
            <p:nvPr/>
          </p:nvSpPr>
          <p:spPr bwMode="auto">
            <a:xfrm rot="-572292">
              <a:off x="5164" y="2961"/>
              <a:ext cx="68" cy="135"/>
            </a:xfrm>
            <a:custGeom>
              <a:avLst/>
              <a:gdLst>
                <a:gd name="T0" fmla="*/ 2147483646 w 9"/>
                <a:gd name="T1" fmla="*/ 0 h 14"/>
                <a:gd name="T2" fmla="*/ 2147483646 w 9"/>
                <a:gd name="T3" fmla="*/ 2147483646 h 14"/>
                <a:gd name="T4" fmla="*/ 0 w 9"/>
                <a:gd name="T5" fmla="*/ 2147483646 h 14"/>
                <a:gd name="T6" fmla="*/ 2147483646 w 9"/>
                <a:gd name="T7" fmla="*/ 2147483646 h 14"/>
                <a:gd name="T8" fmla="*/ 2147483646 w 9"/>
                <a:gd name="T9" fmla="*/ 2147483646 h 14"/>
                <a:gd name="T10" fmla="*/ 2147483646 w 9"/>
                <a:gd name="T11" fmla="*/ 2147483646 h 14"/>
                <a:gd name="T12" fmla="*/ 2147483646 w 9"/>
                <a:gd name="T13" fmla="*/ 2147483646 h 14"/>
                <a:gd name="T14" fmla="*/ 2147483646 w 9"/>
                <a:gd name="T15" fmla="*/ 2147483646 h 14"/>
                <a:gd name="T16" fmla="*/ 2147483646 w 9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lnTo>
                    <a:pt x="1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7" y="5"/>
                  </a:lnTo>
                  <a:lnTo>
                    <a:pt x="9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95" name="Freeform 2175"/>
            <p:cNvSpPr>
              <a:spLocks/>
            </p:cNvSpPr>
            <p:nvPr/>
          </p:nvSpPr>
          <p:spPr bwMode="auto">
            <a:xfrm rot="-572292">
              <a:off x="5214" y="2991"/>
              <a:ext cx="83" cy="117"/>
            </a:xfrm>
            <a:custGeom>
              <a:avLst/>
              <a:gdLst>
                <a:gd name="T0" fmla="*/ 0 w 11"/>
                <a:gd name="T1" fmla="*/ 2147483646 h 12"/>
                <a:gd name="T2" fmla="*/ 2147483646 w 11"/>
                <a:gd name="T3" fmla="*/ 2147483646 h 12"/>
                <a:gd name="T4" fmla="*/ 2147483646 w 11"/>
                <a:gd name="T5" fmla="*/ 2147483646 h 12"/>
                <a:gd name="T6" fmla="*/ 2147483646 w 1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0"/>
                  </a:moveTo>
                  <a:lnTo>
                    <a:pt x="9" y="12"/>
                  </a:lnTo>
                  <a:lnTo>
                    <a:pt x="9" y="7"/>
                  </a:lnTo>
                  <a:lnTo>
                    <a:pt x="1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96" name="Freeform 2176"/>
            <p:cNvSpPr>
              <a:spLocks/>
            </p:cNvSpPr>
            <p:nvPr/>
          </p:nvSpPr>
          <p:spPr bwMode="auto">
            <a:xfrm>
              <a:off x="4834" y="2330"/>
              <a:ext cx="58" cy="63"/>
            </a:xfrm>
            <a:custGeom>
              <a:avLst/>
              <a:gdLst>
                <a:gd name="T0" fmla="*/ 8 w 63"/>
                <a:gd name="T1" fmla="*/ 0 h 73"/>
                <a:gd name="T2" fmla="*/ 19 w 63"/>
                <a:gd name="T3" fmla="*/ 9 h 73"/>
                <a:gd name="T4" fmla="*/ 6 w 63"/>
                <a:gd name="T5" fmla="*/ 8 h 73"/>
                <a:gd name="T6" fmla="*/ 0 w 63"/>
                <a:gd name="T7" fmla="*/ 5 h 73"/>
                <a:gd name="T8" fmla="*/ 8 w 63"/>
                <a:gd name="T9" fmla="*/ 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73">
                  <a:moveTo>
                    <a:pt x="27" y="0"/>
                  </a:moveTo>
                  <a:lnTo>
                    <a:pt x="63" y="73"/>
                  </a:lnTo>
                  <a:lnTo>
                    <a:pt x="19" y="65"/>
                  </a:lnTo>
                  <a:lnTo>
                    <a:pt x="0" y="3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97" name="Freeform 2177"/>
            <p:cNvSpPr>
              <a:spLocks/>
            </p:cNvSpPr>
            <p:nvPr/>
          </p:nvSpPr>
          <p:spPr bwMode="auto">
            <a:xfrm rot="-572292">
              <a:off x="4967" y="2586"/>
              <a:ext cx="187" cy="21"/>
            </a:xfrm>
            <a:custGeom>
              <a:avLst/>
              <a:gdLst>
                <a:gd name="T0" fmla="*/ 0 w 136"/>
                <a:gd name="T1" fmla="*/ 0 h 12"/>
                <a:gd name="T2" fmla="*/ 2324 w 136"/>
                <a:gd name="T3" fmla="*/ 20767 h 12"/>
                <a:gd name="T4" fmla="*/ 5330 w 136"/>
                <a:gd name="T5" fmla="*/ 30828 h 12"/>
                <a:gd name="T6" fmla="*/ 8051 w 136"/>
                <a:gd name="T7" fmla="*/ 23245 h 12"/>
                <a:gd name="T8" fmla="*/ 11716 w 136"/>
                <a:gd name="T9" fmla="*/ 328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2">
                  <a:moveTo>
                    <a:pt x="0" y="0"/>
                  </a:moveTo>
                  <a:lnTo>
                    <a:pt x="27" y="8"/>
                  </a:lnTo>
                  <a:lnTo>
                    <a:pt x="61" y="12"/>
                  </a:lnTo>
                  <a:lnTo>
                    <a:pt x="93" y="9"/>
                  </a:lnTo>
                  <a:lnTo>
                    <a:pt x="136" y="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1998" name="Freeform 2178"/>
            <p:cNvSpPr>
              <a:spLocks/>
            </p:cNvSpPr>
            <p:nvPr/>
          </p:nvSpPr>
          <p:spPr bwMode="auto">
            <a:xfrm>
              <a:off x="4829" y="2278"/>
              <a:ext cx="387" cy="105"/>
            </a:xfrm>
            <a:custGeom>
              <a:avLst/>
              <a:gdLst>
                <a:gd name="T0" fmla="*/ 160 w 414"/>
                <a:gd name="T1" fmla="*/ 15 h 122"/>
                <a:gd name="T2" fmla="*/ 139 w 414"/>
                <a:gd name="T3" fmla="*/ 13 h 122"/>
                <a:gd name="T4" fmla="*/ 135 w 414"/>
                <a:gd name="T5" fmla="*/ 12 h 122"/>
                <a:gd name="T6" fmla="*/ 117 w 414"/>
                <a:gd name="T7" fmla="*/ 10 h 122"/>
                <a:gd name="T8" fmla="*/ 99 w 414"/>
                <a:gd name="T9" fmla="*/ 9 h 122"/>
                <a:gd name="T10" fmla="*/ 72 w 414"/>
                <a:gd name="T11" fmla="*/ 8 h 122"/>
                <a:gd name="T12" fmla="*/ 53 w 414"/>
                <a:gd name="T13" fmla="*/ 8 h 122"/>
                <a:gd name="T14" fmla="*/ 41 w 414"/>
                <a:gd name="T15" fmla="*/ 8 h 122"/>
                <a:gd name="T16" fmla="*/ 34 w 414"/>
                <a:gd name="T17" fmla="*/ 9 h 122"/>
                <a:gd name="T18" fmla="*/ 23 w 414"/>
                <a:gd name="T19" fmla="*/ 10 h 122"/>
                <a:gd name="T20" fmla="*/ 13 w 414"/>
                <a:gd name="T21" fmla="*/ 12 h 122"/>
                <a:gd name="T22" fmla="*/ 7 w 414"/>
                <a:gd name="T23" fmla="*/ 13 h 122"/>
                <a:gd name="T24" fmla="*/ 7 w 414"/>
                <a:gd name="T25" fmla="*/ 14 h 122"/>
                <a:gd name="T26" fmla="*/ 2 w 414"/>
                <a:gd name="T27" fmla="*/ 12 h 122"/>
                <a:gd name="T28" fmla="*/ 0 w 414"/>
                <a:gd name="T29" fmla="*/ 10 h 122"/>
                <a:gd name="T30" fmla="*/ 7 w 414"/>
                <a:gd name="T31" fmla="*/ 9 h 122"/>
                <a:gd name="T32" fmla="*/ 28 w 414"/>
                <a:gd name="T33" fmla="*/ 3 h 122"/>
                <a:gd name="T34" fmla="*/ 47 w 414"/>
                <a:gd name="T35" fmla="*/ 3 h 122"/>
                <a:gd name="T36" fmla="*/ 72 w 414"/>
                <a:gd name="T37" fmla="*/ 0 h 122"/>
                <a:gd name="T38" fmla="*/ 88 w 414"/>
                <a:gd name="T39" fmla="*/ 3 h 122"/>
                <a:gd name="T40" fmla="*/ 106 w 414"/>
                <a:gd name="T41" fmla="*/ 3 h 122"/>
                <a:gd name="T42" fmla="*/ 128 w 414"/>
                <a:gd name="T43" fmla="*/ 6 h 122"/>
                <a:gd name="T44" fmla="*/ 160 w 414"/>
                <a:gd name="T45" fmla="*/ 15 h 1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14" h="122">
                  <a:moveTo>
                    <a:pt x="414" y="122"/>
                  </a:moveTo>
                  <a:lnTo>
                    <a:pt x="361" y="107"/>
                  </a:lnTo>
                  <a:lnTo>
                    <a:pt x="346" y="100"/>
                  </a:lnTo>
                  <a:lnTo>
                    <a:pt x="300" y="88"/>
                  </a:lnTo>
                  <a:lnTo>
                    <a:pt x="256" y="79"/>
                  </a:lnTo>
                  <a:lnTo>
                    <a:pt x="184" y="66"/>
                  </a:lnTo>
                  <a:lnTo>
                    <a:pt x="136" y="66"/>
                  </a:lnTo>
                  <a:lnTo>
                    <a:pt x="106" y="66"/>
                  </a:lnTo>
                  <a:lnTo>
                    <a:pt x="84" y="74"/>
                  </a:lnTo>
                  <a:lnTo>
                    <a:pt x="60" y="88"/>
                  </a:lnTo>
                  <a:lnTo>
                    <a:pt x="32" y="96"/>
                  </a:lnTo>
                  <a:lnTo>
                    <a:pt x="18" y="108"/>
                  </a:lnTo>
                  <a:lnTo>
                    <a:pt x="8" y="110"/>
                  </a:lnTo>
                  <a:lnTo>
                    <a:pt x="2" y="100"/>
                  </a:lnTo>
                  <a:lnTo>
                    <a:pt x="0" y="84"/>
                  </a:lnTo>
                  <a:lnTo>
                    <a:pt x="12" y="72"/>
                  </a:lnTo>
                  <a:lnTo>
                    <a:pt x="70" y="32"/>
                  </a:lnTo>
                  <a:lnTo>
                    <a:pt x="122" y="11"/>
                  </a:lnTo>
                  <a:lnTo>
                    <a:pt x="186" y="0"/>
                  </a:lnTo>
                  <a:lnTo>
                    <a:pt x="228" y="4"/>
                  </a:lnTo>
                  <a:lnTo>
                    <a:pt x="272" y="20"/>
                  </a:lnTo>
                  <a:lnTo>
                    <a:pt x="328" y="50"/>
                  </a:lnTo>
                  <a:lnTo>
                    <a:pt x="414" y="12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999" name="Freeform 2179"/>
            <p:cNvSpPr>
              <a:spLocks/>
            </p:cNvSpPr>
            <p:nvPr/>
          </p:nvSpPr>
          <p:spPr bwMode="auto">
            <a:xfrm>
              <a:off x="4368" y="2554"/>
              <a:ext cx="216" cy="330"/>
            </a:xfrm>
            <a:custGeom>
              <a:avLst/>
              <a:gdLst>
                <a:gd name="T0" fmla="*/ 53 w 231"/>
                <a:gd name="T1" fmla="*/ 3 h 104"/>
                <a:gd name="T2" fmla="*/ 18 w 231"/>
                <a:gd name="T3" fmla="*/ 8 h 104"/>
                <a:gd name="T4" fmla="*/ 0 w 231"/>
                <a:gd name="T5" fmla="*/ 14 h 104"/>
                <a:gd name="T6" fmla="*/ 18 w 231"/>
                <a:gd name="T7" fmla="*/ 14 h 104"/>
                <a:gd name="T8" fmla="*/ 53 w 231"/>
                <a:gd name="T9" fmla="*/ 8 h 104"/>
                <a:gd name="T10" fmla="*/ 88 w 231"/>
                <a:gd name="T11" fmla="*/ 3 h 104"/>
                <a:gd name="T12" fmla="*/ 91 w 231"/>
                <a:gd name="T13" fmla="*/ 0 h 104"/>
                <a:gd name="T14" fmla="*/ 77 w 231"/>
                <a:gd name="T15" fmla="*/ 3 h 104"/>
                <a:gd name="T16" fmla="*/ 66 w 231"/>
                <a:gd name="T17" fmla="*/ 3 h 104"/>
                <a:gd name="T18" fmla="*/ 59 w 231"/>
                <a:gd name="T19" fmla="*/ 3 h 104"/>
                <a:gd name="T20" fmla="*/ 53 w 231"/>
                <a:gd name="T21" fmla="*/ 3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1" h="104">
                  <a:moveTo>
                    <a:pt x="136" y="13"/>
                  </a:moveTo>
                  <a:lnTo>
                    <a:pt x="45" y="59"/>
                  </a:lnTo>
                  <a:lnTo>
                    <a:pt x="0" y="104"/>
                  </a:lnTo>
                  <a:lnTo>
                    <a:pt x="45" y="104"/>
                  </a:lnTo>
                  <a:lnTo>
                    <a:pt x="136" y="59"/>
                  </a:lnTo>
                  <a:lnTo>
                    <a:pt x="227" y="13"/>
                  </a:lnTo>
                  <a:lnTo>
                    <a:pt x="231" y="0"/>
                  </a:lnTo>
                  <a:lnTo>
                    <a:pt x="197" y="12"/>
                  </a:lnTo>
                  <a:lnTo>
                    <a:pt x="169" y="26"/>
                  </a:lnTo>
                  <a:lnTo>
                    <a:pt x="149" y="26"/>
                  </a:lnTo>
                  <a:lnTo>
                    <a:pt x="136" y="13"/>
                  </a:lnTo>
                  <a:close/>
                </a:path>
              </a:pathLst>
            </a:custGeom>
            <a:solidFill>
              <a:srgbClr val="CC99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ja-JP" altLang="en-US"/>
            </a:p>
          </p:txBody>
        </p:sp>
        <p:sp>
          <p:nvSpPr>
            <p:cNvPr id="82000" name="Freeform 2180"/>
            <p:cNvSpPr>
              <a:spLocks/>
            </p:cNvSpPr>
            <p:nvPr/>
          </p:nvSpPr>
          <p:spPr bwMode="auto">
            <a:xfrm>
              <a:off x="4670" y="2436"/>
              <a:ext cx="79" cy="330"/>
            </a:xfrm>
            <a:custGeom>
              <a:avLst/>
              <a:gdLst>
                <a:gd name="T0" fmla="*/ 0 w 64"/>
                <a:gd name="T1" fmla="*/ 41 h 46"/>
                <a:gd name="T2" fmla="*/ 873 w 64"/>
                <a:gd name="T3" fmla="*/ 0 h 46"/>
                <a:gd name="T4" fmla="*/ 1225 w 64"/>
                <a:gd name="T5" fmla="*/ 49 h 46"/>
                <a:gd name="T6" fmla="*/ 488 w 64"/>
                <a:gd name="T7" fmla="*/ 82 h 46"/>
                <a:gd name="T8" fmla="*/ 339 w 64"/>
                <a:gd name="T9" fmla="*/ 70 h 46"/>
                <a:gd name="T10" fmla="*/ 0 w 64"/>
                <a:gd name="T11" fmla="*/ 41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6">
                  <a:moveTo>
                    <a:pt x="0" y="24"/>
                  </a:moveTo>
                  <a:lnTo>
                    <a:pt x="46" y="0"/>
                  </a:lnTo>
                  <a:lnTo>
                    <a:pt x="64" y="28"/>
                  </a:lnTo>
                  <a:lnTo>
                    <a:pt x="26" y="46"/>
                  </a:lnTo>
                  <a:lnTo>
                    <a:pt x="18" y="3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CC99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ja-JP" altLang="en-US"/>
            </a:p>
          </p:txBody>
        </p:sp>
        <p:sp>
          <p:nvSpPr>
            <p:cNvPr id="82001" name="Freeform 2181"/>
            <p:cNvSpPr>
              <a:spLocks/>
            </p:cNvSpPr>
            <p:nvPr/>
          </p:nvSpPr>
          <p:spPr bwMode="auto">
            <a:xfrm>
              <a:off x="4368" y="2583"/>
              <a:ext cx="59" cy="330"/>
            </a:xfrm>
            <a:custGeom>
              <a:avLst/>
              <a:gdLst>
                <a:gd name="T0" fmla="*/ 16 w 63"/>
                <a:gd name="T1" fmla="*/ 0 h 38"/>
                <a:gd name="T2" fmla="*/ 0 w 63"/>
                <a:gd name="T3" fmla="*/ 6 h 38"/>
                <a:gd name="T4" fmla="*/ 22 w 63"/>
                <a:gd name="T5" fmla="*/ 4 h 38"/>
                <a:gd name="T6" fmla="*/ 25 w 63"/>
                <a:gd name="T7" fmla="*/ 3 h 38"/>
                <a:gd name="T8" fmla="*/ 18 w 63"/>
                <a:gd name="T9" fmla="*/ 3 h 38"/>
                <a:gd name="T10" fmla="*/ 16 w 63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38">
                  <a:moveTo>
                    <a:pt x="37" y="0"/>
                  </a:moveTo>
                  <a:lnTo>
                    <a:pt x="0" y="38"/>
                  </a:lnTo>
                  <a:lnTo>
                    <a:pt x="55" y="32"/>
                  </a:lnTo>
                  <a:lnTo>
                    <a:pt x="63" y="12"/>
                  </a:lnTo>
                  <a:lnTo>
                    <a:pt x="43" y="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ja-JP" altLang="en-US"/>
            </a:p>
          </p:txBody>
        </p:sp>
      </p:grpSp>
      <p:sp>
        <p:nvSpPr>
          <p:cNvPr id="81943" name="AutoShape 2182"/>
          <p:cNvSpPr>
            <a:spLocks noChangeArrowheads="1"/>
          </p:cNvSpPr>
          <p:nvPr/>
        </p:nvSpPr>
        <p:spPr bwMode="auto">
          <a:xfrm>
            <a:off x="1600200" y="5410200"/>
            <a:ext cx="8991600" cy="1219200"/>
          </a:xfrm>
          <a:prstGeom prst="flowChartAlternateProcess">
            <a:avLst/>
          </a:prstGeom>
          <a:solidFill>
            <a:srgbClr val="CCFF99"/>
          </a:solidFill>
          <a:ln w="635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40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９工場の加工条件調査を技術部に依頼</a:t>
            </a:r>
          </a:p>
        </p:txBody>
      </p:sp>
      <p:sp>
        <p:nvSpPr>
          <p:cNvPr id="81944" name="Oval 2183"/>
          <p:cNvSpPr>
            <a:spLocks noChangeArrowheads="1"/>
          </p:cNvSpPr>
          <p:nvPr/>
        </p:nvSpPr>
        <p:spPr bwMode="auto">
          <a:xfrm>
            <a:off x="6248400" y="32004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1945" name="Rectangle 2184"/>
          <p:cNvSpPr>
            <a:spLocks noChangeArrowheads="1"/>
          </p:cNvSpPr>
          <p:nvPr/>
        </p:nvSpPr>
        <p:spPr bwMode="auto">
          <a:xfrm>
            <a:off x="4419600" y="3429000"/>
            <a:ext cx="1981200" cy="304800"/>
          </a:xfrm>
          <a:prstGeom prst="rect">
            <a:avLst/>
          </a:prstGeom>
          <a:solidFill>
            <a:srgbClr val="00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Times New Roman" panose="02020603050405020304" pitchFamily="18" charset="0"/>
              </a:rPr>
              <a:t>名古屋工場</a:t>
            </a:r>
          </a:p>
        </p:txBody>
      </p:sp>
      <p:sp>
        <p:nvSpPr>
          <p:cNvPr id="81946" name="Oval 2185"/>
          <p:cNvSpPr>
            <a:spLocks noChangeArrowheads="1"/>
          </p:cNvSpPr>
          <p:nvPr/>
        </p:nvSpPr>
        <p:spPr bwMode="auto">
          <a:xfrm>
            <a:off x="6553200" y="3581400"/>
            <a:ext cx="228600" cy="228600"/>
          </a:xfrm>
          <a:prstGeom prst="ellipse">
            <a:avLst/>
          </a:prstGeom>
          <a:solidFill>
            <a:srgbClr val="36FC0E"/>
          </a:solidFill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81947" name="Rectangle 2186"/>
          <p:cNvSpPr>
            <a:spLocks noChangeArrowheads="1"/>
          </p:cNvSpPr>
          <p:nvPr/>
        </p:nvSpPr>
        <p:spPr bwMode="auto">
          <a:xfrm>
            <a:off x="1727200" y="0"/>
            <a:ext cx="7721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/>
            <a:r>
              <a:rPr lang="ja-JP" altLang="en-US" sz="4400" dirty="0">
                <a:solidFill>
                  <a:schemeClr val="tx1"/>
                </a:solidFill>
                <a:ea typeface="HG丸ｺﾞｼｯｸM-PRO" panose="020F0600000000000000" pitchFamily="50" charset="-128"/>
              </a:rPr>
              <a:t>対策の検討</a:t>
            </a:r>
          </a:p>
        </p:txBody>
      </p:sp>
    </p:spTree>
  </p:cSld>
  <p:clrMapOvr>
    <a:masterClrMapping/>
  </p:clrMapOvr>
  <p:transition>
    <p:fade thruBlk="1"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8" name="Group 3"/>
          <p:cNvGrpSpPr>
            <a:grpSpLocks/>
          </p:cNvGrpSpPr>
          <p:nvPr/>
        </p:nvGrpSpPr>
        <p:grpSpPr bwMode="auto">
          <a:xfrm>
            <a:off x="1730376" y="1885950"/>
            <a:ext cx="2752725" cy="4819650"/>
            <a:chOff x="1392" y="1002"/>
            <a:chExt cx="1734" cy="3036"/>
          </a:xfrm>
        </p:grpSpPr>
        <p:pic>
          <p:nvPicPr>
            <p:cNvPr id="106512" name="Object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2" y="2304"/>
              <a:ext cx="1734" cy="17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E2508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06513" name="Object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2" y="1002"/>
              <a:ext cx="1734" cy="13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E2508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320537" name="Group 25"/>
          <p:cNvGrpSpPr>
            <a:grpSpLocks/>
          </p:cNvGrpSpPr>
          <p:nvPr/>
        </p:nvGrpSpPr>
        <p:grpSpPr bwMode="auto">
          <a:xfrm>
            <a:off x="1730376" y="3505201"/>
            <a:ext cx="7947025" cy="771525"/>
            <a:chOff x="130" y="2208"/>
            <a:chExt cx="5006" cy="486"/>
          </a:xfrm>
        </p:grpSpPr>
        <p:sp>
          <p:nvSpPr>
            <p:cNvPr id="106509" name="Rectangle 6"/>
            <p:cNvSpPr>
              <a:spLocks noChangeArrowheads="1"/>
            </p:cNvSpPr>
            <p:nvPr/>
          </p:nvSpPr>
          <p:spPr bwMode="auto">
            <a:xfrm>
              <a:off x="130" y="2271"/>
              <a:ext cx="116" cy="330"/>
            </a:xfrm>
            <a:prstGeom prst="rect">
              <a:avLst/>
            </a:prstGeom>
            <a:noFill/>
            <a:ln w="57150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06510" name="Line 8"/>
            <p:cNvSpPr>
              <a:spLocks noChangeShapeType="1"/>
            </p:cNvSpPr>
            <p:nvPr/>
          </p:nvSpPr>
          <p:spPr bwMode="auto">
            <a:xfrm flipH="1">
              <a:off x="1872" y="2448"/>
              <a:ext cx="1824" cy="0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320521" name="Text Box 9"/>
            <p:cNvSpPr txBox="1">
              <a:spLocks noChangeArrowheads="1"/>
            </p:cNvSpPr>
            <p:nvPr/>
          </p:nvSpPr>
          <p:spPr bwMode="auto">
            <a:xfrm>
              <a:off x="2592" y="2208"/>
              <a:ext cx="2544" cy="486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eaLnBrk="1" hangingPunct="1">
                <a:spcBef>
                  <a:spcPct val="50000"/>
                </a:spcBef>
                <a:defRPr/>
              </a:pPr>
              <a:r>
                <a:rPr lang="ja-JP" altLang="en-US" sz="4400" dirty="0">
                  <a:solidFill>
                    <a:schemeClr val="tx1"/>
                  </a:solidFill>
                  <a:latin typeface="HGP創英角ﾎﾟｯﾌﾟ体" pitchFamily="50" charset="-128"/>
                  <a:ea typeface="HGP創英角ﾎﾟｯﾌﾟ体" pitchFamily="50" charset="-128"/>
                </a:rPr>
                <a:t>荒ﾄﾞﾘﾙ交換</a:t>
              </a:r>
            </a:p>
          </p:txBody>
        </p:sp>
      </p:grpSp>
      <p:grpSp>
        <p:nvGrpSpPr>
          <p:cNvPr id="320538" name="Group 26"/>
          <p:cNvGrpSpPr>
            <a:grpSpLocks/>
          </p:cNvGrpSpPr>
          <p:nvPr/>
        </p:nvGrpSpPr>
        <p:grpSpPr bwMode="auto">
          <a:xfrm>
            <a:off x="4549776" y="2362200"/>
            <a:ext cx="5889625" cy="1016000"/>
            <a:chOff x="1906" y="1488"/>
            <a:chExt cx="3710" cy="640"/>
          </a:xfrm>
        </p:grpSpPr>
        <p:sp>
          <p:nvSpPr>
            <p:cNvPr id="106507" name="AutoShape 12"/>
            <p:cNvSpPr>
              <a:spLocks/>
            </p:cNvSpPr>
            <p:nvPr/>
          </p:nvSpPr>
          <p:spPr bwMode="auto">
            <a:xfrm>
              <a:off x="1906" y="1650"/>
              <a:ext cx="327" cy="384"/>
            </a:xfrm>
            <a:prstGeom prst="rightBrace">
              <a:avLst>
                <a:gd name="adj1" fmla="val 57143"/>
                <a:gd name="adj2" fmla="val 50000"/>
              </a:avLst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06508" name="Text Box 13"/>
            <p:cNvSpPr txBox="1">
              <a:spLocks noChangeArrowheads="1"/>
            </p:cNvSpPr>
            <p:nvPr/>
          </p:nvSpPr>
          <p:spPr bwMode="auto">
            <a:xfrm>
              <a:off x="2112" y="1488"/>
              <a:ext cx="3504" cy="6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E2508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400" dirty="0">
                  <a:solidFill>
                    <a:schemeClr val="bg1"/>
                  </a:solidFill>
                  <a:ea typeface="HG丸ｺﾞｼｯｸM-PRO" panose="020F0600000000000000" pitchFamily="50" charset="-128"/>
                </a:rPr>
                <a:t>交換前（</a:t>
              </a:r>
              <a:r>
                <a:rPr lang="en-US" altLang="ja-JP" sz="2400" dirty="0">
                  <a:solidFill>
                    <a:schemeClr val="bg1"/>
                  </a:solidFill>
                  <a:ea typeface="HG丸ｺﾞｼｯｸM-PRO" panose="020F0600000000000000" pitchFamily="50" charset="-128"/>
                </a:rPr>
                <a:t>4359</a:t>
              </a:r>
              <a:r>
                <a:rPr lang="ja-JP" altLang="en-US" sz="2400" dirty="0">
                  <a:solidFill>
                    <a:schemeClr val="bg1"/>
                  </a:solidFill>
                  <a:ea typeface="HG丸ｺﾞｼｯｸM-PRO" panose="020F0600000000000000" pitchFamily="50" charset="-128"/>
                </a:rPr>
                <a:t>台）加工して  </a:t>
              </a:r>
              <a:r>
                <a:rPr lang="en-US" altLang="ja-JP" sz="2400" dirty="0">
                  <a:solidFill>
                    <a:srgbClr val="FE2508"/>
                  </a:solidFill>
                  <a:ea typeface="HG丸ｺﾞｼｯｸM-PRO" panose="020F0600000000000000" pitchFamily="50" charset="-128"/>
                </a:rPr>
                <a:t>NG</a:t>
              </a:r>
              <a:r>
                <a:rPr lang="ja-JP" altLang="en-US" sz="2400" dirty="0">
                  <a:solidFill>
                    <a:srgbClr val="FE2508"/>
                  </a:solidFill>
                  <a:ea typeface="HG丸ｺﾞｼｯｸM-PRO" panose="020F0600000000000000" pitchFamily="50" charset="-128"/>
                </a:rPr>
                <a:t>５台</a:t>
              </a:r>
            </a:p>
            <a:p>
              <a:pPr eaLnBrk="1" hangingPunct="1">
                <a:spcBef>
                  <a:spcPct val="50000"/>
                </a:spcBef>
              </a:pPr>
              <a:r>
                <a:rPr lang="ja-JP" altLang="en-US" sz="2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不良率</a:t>
              </a:r>
              <a:r>
                <a:rPr lang="en-US" altLang="ja-JP" sz="2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1147</a:t>
              </a:r>
              <a:r>
                <a:rPr lang="ja-JP" altLang="en-US" sz="2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ｐｐｍ</a:t>
              </a:r>
            </a:p>
          </p:txBody>
        </p:sp>
      </p:grpSp>
      <p:grpSp>
        <p:nvGrpSpPr>
          <p:cNvPr id="320539" name="Group 27"/>
          <p:cNvGrpSpPr>
            <a:grpSpLocks/>
          </p:cNvGrpSpPr>
          <p:nvPr/>
        </p:nvGrpSpPr>
        <p:grpSpPr bwMode="auto">
          <a:xfrm>
            <a:off x="4549776" y="4648200"/>
            <a:ext cx="5508625" cy="1371600"/>
            <a:chOff x="1906" y="2928"/>
            <a:chExt cx="3470" cy="864"/>
          </a:xfrm>
        </p:grpSpPr>
        <p:sp>
          <p:nvSpPr>
            <p:cNvPr id="106505" name="AutoShape 15"/>
            <p:cNvSpPr>
              <a:spLocks/>
            </p:cNvSpPr>
            <p:nvPr/>
          </p:nvSpPr>
          <p:spPr bwMode="auto">
            <a:xfrm>
              <a:off x="1906" y="3186"/>
              <a:ext cx="158" cy="384"/>
            </a:xfrm>
            <a:prstGeom prst="rightBrace">
              <a:avLst>
                <a:gd name="adj1" fmla="val 88608"/>
                <a:gd name="adj2" fmla="val 50000"/>
              </a:avLst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06506" name="Text Box 16"/>
            <p:cNvSpPr txBox="1">
              <a:spLocks noChangeArrowheads="1"/>
            </p:cNvSpPr>
            <p:nvPr/>
          </p:nvSpPr>
          <p:spPr bwMode="auto">
            <a:xfrm>
              <a:off x="2160" y="2928"/>
              <a:ext cx="3216" cy="8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E2508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交換後２週間（</a:t>
              </a:r>
              <a:r>
                <a:rPr lang="en-US" altLang="ja-JP" sz="2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7227</a:t>
              </a:r>
              <a:r>
                <a:rPr lang="ja-JP" altLang="en-US" sz="2400" dirty="0">
                  <a:solidFill>
                    <a:schemeClr val="tx1"/>
                  </a:solidFill>
                  <a:ea typeface="HG丸ｺﾞｼｯｸM-PRO" panose="020F0600000000000000" pitchFamily="50" charset="-128"/>
                </a:rPr>
                <a:t>台）加工して</a:t>
              </a:r>
            </a:p>
            <a:p>
              <a:pPr eaLnBrk="1" hangingPunct="1">
                <a:spcBef>
                  <a:spcPct val="50000"/>
                </a:spcBef>
              </a:pPr>
              <a:r>
                <a:rPr lang="ja-JP" altLang="en-US" sz="5400" dirty="0">
                  <a:solidFill>
                    <a:schemeClr val="tx1"/>
                  </a:solidFill>
                  <a:latin typeface="HGP創英角ﾎﾟｯﾌﾟ体" panose="040B0A00000000000000" pitchFamily="50" charset="-128"/>
                  <a:ea typeface="HGP創英角ﾎﾟｯﾌﾟ体" panose="040B0A00000000000000" pitchFamily="50" charset="-128"/>
                </a:rPr>
                <a:t>  </a:t>
              </a:r>
              <a:r>
                <a:rPr lang="ja-JP" altLang="en-US" sz="6000" dirty="0">
                  <a:solidFill>
                    <a:schemeClr val="tx1"/>
                  </a:solidFill>
                  <a:latin typeface="HGP創英角ﾎﾟｯﾌﾟ体" panose="040B0A00000000000000" pitchFamily="50" charset="-128"/>
                  <a:ea typeface="HGP創英角ﾎﾟｯﾌﾟ体" panose="040B0A00000000000000" pitchFamily="50" charset="-128"/>
                </a:rPr>
                <a:t>径大ゼロ！！</a:t>
              </a:r>
            </a:p>
          </p:txBody>
        </p:sp>
      </p:grpSp>
      <p:sp>
        <p:nvSpPr>
          <p:cNvPr id="106502" name="Rectangle 21"/>
          <p:cNvSpPr>
            <a:spLocks noGrp="1" noChangeArrowheads="1"/>
          </p:cNvSpPr>
          <p:nvPr>
            <p:ph type="ctrTitle"/>
          </p:nvPr>
        </p:nvSpPr>
        <p:spPr>
          <a:xfrm>
            <a:off x="1524000" y="0"/>
            <a:ext cx="9144000" cy="1219200"/>
          </a:xfrm>
        </p:spPr>
        <p:txBody>
          <a:bodyPr vert="horz" wrap="square" lIns="92075" tIns="46038" rIns="92075" bIns="46038" numCol="1" anchor="b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ja-JP" altLang="en-US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効果の確認</a:t>
            </a:r>
          </a:p>
        </p:txBody>
      </p:sp>
      <p:sp>
        <p:nvSpPr>
          <p:cNvPr id="106503" name="Text Box 23"/>
          <p:cNvSpPr txBox="1">
            <a:spLocks noChangeArrowheads="1"/>
          </p:cNvSpPr>
          <p:nvPr/>
        </p:nvSpPr>
        <p:spPr bwMode="auto">
          <a:xfrm>
            <a:off x="2286000" y="1143000"/>
            <a:ext cx="7162800" cy="533400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3200">
                <a:solidFill>
                  <a:schemeClr val="tx1"/>
                </a:solidFill>
                <a:latin typeface="Times New Roman" panose="02020603050405020304" pitchFamily="18" charset="0"/>
              </a:rPr>
              <a:t>’</a:t>
            </a:r>
            <a:r>
              <a:rPr lang="en-US" altLang="ja-JP" sz="3200">
                <a:solidFill>
                  <a:schemeClr val="tx1"/>
                </a:solidFill>
                <a:latin typeface="ＭＳ Ｐゴシック" panose="020B0600070205080204" pitchFamily="50" charset="-128"/>
              </a:rPr>
              <a:t>05/12/1</a:t>
            </a:r>
            <a:r>
              <a:rPr lang="ja-JP" altLang="en-US" sz="3200">
                <a:solidFill>
                  <a:schemeClr val="tx1"/>
                </a:solidFill>
                <a:latin typeface="ＭＳ Ｐゴシック" panose="020B0600070205080204" pitchFamily="50" charset="-128"/>
              </a:rPr>
              <a:t>～</a:t>
            </a:r>
            <a:r>
              <a:rPr lang="en-US" altLang="ja-JP" sz="3200">
                <a:solidFill>
                  <a:schemeClr val="tx1"/>
                </a:solidFill>
                <a:latin typeface="ＭＳ Ｐゴシック" panose="020B0600070205080204" pitchFamily="50" charset="-128"/>
              </a:rPr>
              <a:t>06/1/14</a:t>
            </a:r>
            <a:r>
              <a:rPr lang="ja-JP" altLang="en-US" sz="3200">
                <a:solidFill>
                  <a:schemeClr val="tx1"/>
                </a:solidFill>
                <a:latin typeface="ＭＳ Ｐゴシック" panose="020B0600070205080204" pitchFamily="50" charset="-128"/>
              </a:rPr>
              <a:t>の加工データー</a:t>
            </a:r>
          </a:p>
        </p:txBody>
      </p:sp>
      <p:sp>
        <p:nvSpPr>
          <p:cNvPr id="106504" name="AutoShape 28"/>
          <p:cNvSpPr>
            <a:spLocks noChangeArrowheads="1"/>
          </p:cNvSpPr>
          <p:nvPr/>
        </p:nvSpPr>
        <p:spPr bwMode="auto">
          <a:xfrm>
            <a:off x="1600200" y="76200"/>
            <a:ext cx="22098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効果の確認　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0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0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0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ext Box 164"/>
          <p:cNvSpPr txBox="1">
            <a:spLocks noChangeArrowheads="1"/>
          </p:cNvSpPr>
          <p:nvPr/>
        </p:nvSpPr>
        <p:spPr bwMode="auto">
          <a:xfrm>
            <a:off x="3048000" y="838200"/>
            <a:ext cx="6477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Arial" panose="020B0604020202020204" pitchFamily="34" charset="0"/>
              </a:rPr>
              <a:t>月別径大不良実績グラフ</a:t>
            </a:r>
          </a:p>
        </p:txBody>
      </p:sp>
      <p:sp>
        <p:nvSpPr>
          <p:cNvPr id="108547" name="Text Box 165"/>
          <p:cNvSpPr txBox="1">
            <a:spLocks noChangeArrowheads="1"/>
          </p:cNvSpPr>
          <p:nvPr/>
        </p:nvSpPr>
        <p:spPr bwMode="auto">
          <a:xfrm>
            <a:off x="8924926" y="133351"/>
            <a:ext cx="1597025" cy="703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600" dirty="0">
                <a:solidFill>
                  <a:schemeClr val="tx1"/>
                </a:solidFill>
                <a:latin typeface="Times New Roman" panose="02020603050405020304" pitchFamily="18" charset="0"/>
              </a:rPr>
              <a:t>作成日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ja-JP" sz="1600" dirty="0">
                <a:solidFill>
                  <a:schemeClr val="bg1"/>
                </a:solidFill>
                <a:latin typeface="Times New Roman" panose="02020603050405020304" pitchFamily="18" charset="0"/>
              </a:rPr>
              <a:t>`</a:t>
            </a:r>
            <a:r>
              <a:rPr lang="ja-JP" altLang="en-US" sz="1600" dirty="0">
                <a:solidFill>
                  <a:schemeClr val="tx1"/>
                </a:solidFill>
                <a:latin typeface="Times New Roman" panose="02020603050405020304" pitchFamily="18" charset="0"/>
              </a:rPr>
              <a:t>０６    ４／３</a:t>
            </a:r>
          </a:p>
        </p:txBody>
      </p:sp>
      <p:sp>
        <p:nvSpPr>
          <p:cNvPr id="108548" name="Rectangle 168"/>
          <p:cNvSpPr>
            <a:spLocks noChangeArrowheads="1"/>
          </p:cNvSpPr>
          <p:nvPr/>
        </p:nvSpPr>
        <p:spPr bwMode="auto">
          <a:xfrm>
            <a:off x="8924925" y="966788"/>
            <a:ext cx="1373774" cy="3391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r>
              <a:rPr lang="ja-JP" altLang="en-US" sz="1600" dirty="0">
                <a:solidFill>
                  <a:schemeClr val="tx1"/>
                </a:solidFill>
                <a:latin typeface="Times New Roman" panose="02020603050405020304" pitchFamily="18" charset="0"/>
              </a:rPr>
              <a:t>作成者   梅田</a:t>
            </a:r>
          </a:p>
        </p:txBody>
      </p:sp>
      <p:sp>
        <p:nvSpPr>
          <p:cNvPr id="412842" name="Rectangle 170"/>
          <p:cNvSpPr>
            <a:spLocks noChangeArrowheads="1"/>
          </p:cNvSpPr>
          <p:nvPr/>
        </p:nvSpPr>
        <p:spPr bwMode="auto">
          <a:xfrm>
            <a:off x="1500109" y="909902"/>
            <a:ext cx="2806859" cy="3391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 anchorCtr="1">
            <a:spAutoFit/>
          </a:bodyPr>
          <a:lstStyle/>
          <a:p>
            <a:pPr algn="ctr">
              <a:defRPr/>
            </a:pPr>
            <a:r>
              <a:rPr kumimoji="0" lang="ja-JP" altLang="en-US" sz="1600">
                <a:solidFill>
                  <a:schemeClr val="bg1"/>
                </a:solidFill>
                <a:latin typeface="ＭＳ Ｐゴシック" pitchFamily="50" charset="-128"/>
              </a:rPr>
              <a:t>期間 ： </a:t>
            </a:r>
            <a:r>
              <a:rPr kumimoji="0" lang="en-US" altLang="ja-JP" sz="1600">
                <a:solidFill>
                  <a:schemeClr val="bg1"/>
                </a:solidFill>
                <a:latin typeface="ＭＳ Ｐゴシック" pitchFamily="50" charset="-128"/>
              </a:rPr>
              <a:t>`</a:t>
            </a:r>
            <a:r>
              <a:rPr kumimoji="0" lang="ja-JP" altLang="en-US" sz="1600">
                <a:solidFill>
                  <a:schemeClr val="bg1"/>
                </a:solidFill>
                <a:latin typeface="ＭＳ Ｐゴシック" pitchFamily="50" charset="-128"/>
              </a:rPr>
              <a:t>０５／８ ～ </a:t>
            </a:r>
            <a:r>
              <a:rPr kumimoji="0" lang="en-US" altLang="ja-JP" sz="1600">
                <a:solidFill>
                  <a:schemeClr val="bg1"/>
                </a:solidFill>
                <a:latin typeface="ＭＳ Ｐゴシック" pitchFamily="50" charset="-128"/>
              </a:rPr>
              <a:t>`</a:t>
            </a:r>
            <a:r>
              <a:rPr kumimoji="0" lang="ja-JP" altLang="en-US" sz="1600">
                <a:solidFill>
                  <a:schemeClr val="bg1"/>
                </a:solidFill>
                <a:latin typeface="ＭＳ Ｐゴシック" pitchFamily="50" charset="-128"/>
              </a:rPr>
              <a:t>０６／３末</a:t>
            </a:r>
            <a:endParaRPr lang="ja-JP" altLang="en-US" sz="1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ea typeface="HG丸ｺﾞｼｯｸM-PRO" pitchFamily="50" charset="-128"/>
            </a:endParaRPr>
          </a:p>
        </p:txBody>
      </p:sp>
      <p:sp>
        <p:nvSpPr>
          <p:cNvPr id="108550" name="Line 81"/>
          <p:cNvSpPr>
            <a:spLocks noChangeShapeType="1"/>
          </p:cNvSpPr>
          <p:nvPr/>
        </p:nvSpPr>
        <p:spPr bwMode="auto">
          <a:xfrm>
            <a:off x="2376489" y="3425825"/>
            <a:ext cx="6778625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8551" name="Line 83"/>
          <p:cNvSpPr>
            <a:spLocks noChangeShapeType="1"/>
          </p:cNvSpPr>
          <p:nvPr/>
        </p:nvSpPr>
        <p:spPr bwMode="auto">
          <a:xfrm>
            <a:off x="2376489" y="2133600"/>
            <a:ext cx="67786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8552" name="Line 100"/>
          <p:cNvSpPr>
            <a:spLocks noChangeShapeType="1"/>
          </p:cNvSpPr>
          <p:nvPr/>
        </p:nvSpPr>
        <p:spPr bwMode="auto">
          <a:xfrm>
            <a:off x="2376488" y="6003925"/>
            <a:ext cx="7461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8553" name="Line 101"/>
          <p:cNvSpPr>
            <a:spLocks noChangeShapeType="1"/>
          </p:cNvSpPr>
          <p:nvPr/>
        </p:nvSpPr>
        <p:spPr bwMode="auto">
          <a:xfrm>
            <a:off x="2376488" y="5370514"/>
            <a:ext cx="746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8554" name="Line 102"/>
          <p:cNvSpPr>
            <a:spLocks noChangeShapeType="1"/>
          </p:cNvSpPr>
          <p:nvPr/>
        </p:nvSpPr>
        <p:spPr bwMode="auto">
          <a:xfrm>
            <a:off x="2376488" y="4714875"/>
            <a:ext cx="7461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8555" name="Line 103"/>
          <p:cNvSpPr>
            <a:spLocks noChangeShapeType="1"/>
          </p:cNvSpPr>
          <p:nvPr/>
        </p:nvSpPr>
        <p:spPr bwMode="auto">
          <a:xfrm>
            <a:off x="2376488" y="4079875"/>
            <a:ext cx="7461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8556" name="Line 104"/>
          <p:cNvSpPr>
            <a:spLocks noChangeShapeType="1"/>
          </p:cNvSpPr>
          <p:nvPr/>
        </p:nvSpPr>
        <p:spPr bwMode="auto">
          <a:xfrm>
            <a:off x="2376488" y="3425825"/>
            <a:ext cx="74612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8557" name="Line 105"/>
          <p:cNvSpPr>
            <a:spLocks noChangeShapeType="1"/>
          </p:cNvSpPr>
          <p:nvPr/>
        </p:nvSpPr>
        <p:spPr bwMode="auto">
          <a:xfrm>
            <a:off x="2376488" y="2790825"/>
            <a:ext cx="7461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8558" name="Line 106"/>
          <p:cNvSpPr>
            <a:spLocks noChangeShapeType="1"/>
          </p:cNvSpPr>
          <p:nvPr/>
        </p:nvSpPr>
        <p:spPr bwMode="auto">
          <a:xfrm>
            <a:off x="2376488" y="2133600"/>
            <a:ext cx="7461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8559" name="Line 108"/>
          <p:cNvSpPr>
            <a:spLocks noChangeShapeType="1"/>
          </p:cNvSpPr>
          <p:nvPr/>
        </p:nvSpPr>
        <p:spPr bwMode="auto">
          <a:xfrm flipV="1">
            <a:off x="2376489" y="5916613"/>
            <a:ext cx="1587" cy="873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12799" name="Rectangle 127"/>
          <p:cNvSpPr>
            <a:spLocks noChangeArrowheads="1"/>
          </p:cNvSpPr>
          <p:nvPr/>
        </p:nvSpPr>
        <p:spPr bwMode="auto">
          <a:xfrm>
            <a:off x="1893888" y="2003425"/>
            <a:ext cx="26930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altLang="ja-JP" sz="1400">
                <a:solidFill>
                  <a:srgbClr val="000000"/>
                </a:solidFill>
                <a:latin typeface="ＭＳ Ｐゴシック" pitchFamily="50" charset="-128"/>
              </a:rPr>
              <a:t>120</a:t>
            </a:r>
            <a:endParaRPr lang="en-US" altLang="ja-JP" sz="1400">
              <a:effectLst>
                <a:outerShdw blurRad="38100" dist="38100" dir="2700000" algn="tl">
                  <a:srgbClr val="000000"/>
                </a:outerShdw>
              </a:effectLst>
              <a:ea typeface="HG丸ｺﾞｼｯｸM-PRO" pitchFamily="50" charset="-128"/>
            </a:endParaRPr>
          </a:p>
        </p:txBody>
      </p:sp>
      <p:sp>
        <p:nvSpPr>
          <p:cNvPr id="412845" name="Rectangle 173"/>
          <p:cNvSpPr>
            <a:spLocks noChangeArrowheads="1"/>
          </p:cNvSpPr>
          <p:nvPr/>
        </p:nvSpPr>
        <p:spPr bwMode="auto">
          <a:xfrm>
            <a:off x="2057400" y="0"/>
            <a:ext cx="67818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/>
          <a:p>
            <a:pPr algn="ctr" eaLnBrk="1" hangingPunct="1">
              <a:defRPr/>
            </a:pPr>
            <a:r>
              <a:rPr lang="ja-JP" altLang="en-US" sz="4000" dirty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丸ｺﾞｼｯｸM-PRO" pitchFamily="50" charset="-128"/>
              </a:rPr>
              <a:t>有形効果（不良件数）</a:t>
            </a:r>
          </a:p>
        </p:txBody>
      </p:sp>
      <p:pic>
        <p:nvPicPr>
          <p:cNvPr id="108562" name="Object 17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3100" y="1371600"/>
            <a:ext cx="83058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412832" name="Group 160"/>
          <p:cNvGrpSpPr>
            <a:grpSpLocks/>
          </p:cNvGrpSpPr>
          <p:nvPr/>
        </p:nvGrpSpPr>
        <p:grpSpPr bwMode="auto">
          <a:xfrm>
            <a:off x="4495800" y="1981200"/>
            <a:ext cx="1600200" cy="2895600"/>
            <a:chOff x="1728" y="912"/>
            <a:chExt cx="864" cy="1824"/>
          </a:xfrm>
        </p:grpSpPr>
        <p:sp>
          <p:nvSpPr>
            <p:cNvPr id="108572" name="Line 150"/>
            <p:cNvSpPr>
              <a:spLocks noChangeShapeType="1"/>
            </p:cNvSpPr>
            <p:nvPr/>
          </p:nvSpPr>
          <p:spPr bwMode="auto">
            <a:xfrm>
              <a:off x="2160" y="1200"/>
              <a:ext cx="0" cy="1536"/>
            </a:xfrm>
            <a:prstGeom prst="line">
              <a:avLst/>
            </a:prstGeom>
            <a:noFill/>
            <a:ln w="76200">
              <a:solidFill>
                <a:srgbClr val="FFFF00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108573" name="AutoShape 149"/>
            <p:cNvSpPr>
              <a:spLocks noChangeArrowheads="1"/>
            </p:cNvSpPr>
            <p:nvPr/>
          </p:nvSpPr>
          <p:spPr bwMode="auto">
            <a:xfrm>
              <a:off x="1728" y="912"/>
              <a:ext cx="864" cy="288"/>
            </a:xfrm>
            <a:prstGeom prst="roundRect">
              <a:avLst>
                <a:gd name="adj" fmla="val 16667"/>
              </a:avLst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kumimoji="0" lang="ja-JP" altLang="en-US" sz="18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対策①②③</a:t>
              </a:r>
            </a:p>
          </p:txBody>
        </p:sp>
      </p:grpSp>
      <p:grpSp>
        <p:nvGrpSpPr>
          <p:cNvPr id="412834" name="Group 162"/>
          <p:cNvGrpSpPr>
            <a:grpSpLocks/>
          </p:cNvGrpSpPr>
          <p:nvPr/>
        </p:nvGrpSpPr>
        <p:grpSpPr bwMode="auto">
          <a:xfrm>
            <a:off x="6858000" y="2590800"/>
            <a:ext cx="1354138" cy="2895600"/>
            <a:chOff x="3179" y="1056"/>
            <a:chExt cx="853" cy="1824"/>
          </a:xfrm>
        </p:grpSpPr>
        <p:sp>
          <p:nvSpPr>
            <p:cNvPr id="108570" name="AutoShape 158"/>
            <p:cNvSpPr>
              <a:spLocks noChangeArrowheads="1"/>
            </p:cNvSpPr>
            <p:nvPr/>
          </p:nvSpPr>
          <p:spPr bwMode="auto">
            <a:xfrm>
              <a:off x="3429" y="1296"/>
              <a:ext cx="336" cy="1584"/>
            </a:xfrm>
            <a:prstGeom prst="downArrow">
              <a:avLst>
                <a:gd name="adj1" fmla="val 50000"/>
                <a:gd name="adj2" fmla="val 117857"/>
              </a:avLst>
            </a:prstGeom>
            <a:solidFill>
              <a:srgbClr val="FFFF00"/>
            </a:solidFill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108571" name="AutoShape 153"/>
            <p:cNvSpPr>
              <a:spLocks noChangeArrowheads="1"/>
            </p:cNvSpPr>
            <p:nvPr/>
          </p:nvSpPr>
          <p:spPr bwMode="auto">
            <a:xfrm>
              <a:off x="3179" y="1056"/>
              <a:ext cx="853" cy="283"/>
            </a:xfrm>
            <a:prstGeom prst="roundRect">
              <a:avLst>
                <a:gd name="adj" fmla="val 16667"/>
              </a:avLst>
            </a:prstGeom>
            <a:solidFill>
              <a:srgbClr val="FFFF00"/>
            </a:solidFill>
            <a:ln w="50800">
              <a:solidFill>
                <a:srgbClr val="0000FF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kumimoji="0" lang="ja-JP" altLang="en-US" sz="18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対策⑤</a:t>
              </a:r>
            </a:p>
          </p:txBody>
        </p:sp>
      </p:grpSp>
      <p:grpSp>
        <p:nvGrpSpPr>
          <p:cNvPr id="412833" name="Group 161"/>
          <p:cNvGrpSpPr>
            <a:grpSpLocks/>
          </p:cNvGrpSpPr>
          <p:nvPr/>
        </p:nvGrpSpPr>
        <p:grpSpPr bwMode="auto">
          <a:xfrm>
            <a:off x="5334000" y="3048000"/>
            <a:ext cx="990600" cy="1828800"/>
            <a:chOff x="2109" y="1680"/>
            <a:chExt cx="864" cy="960"/>
          </a:xfrm>
        </p:grpSpPr>
        <p:sp>
          <p:nvSpPr>
            <p:cNvPr id="108568" name="Line 152"/>
            <p:cNvSpPr>
              <a:spLocks noChangeShapeType="1"/>
            </p:cNvSpPr>
            <p:nvPr/>
          </p:nvSpPr>
          <p:spPr bwMode="auto">
            <a:xfrm flipH="1">
              <a:off x="2526" y="1728"/>
              <a:ext cx="0" cy="912"/>
            </a:xfrm>
            <a:prstGeom prst="line">
              <a:avLst/>
            </a:prstGeom>
            <a:noFill/>
            <a:ln w="76200">
              <a:solidFill>
                <a:srgbClr val="FFFF00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sp>
          <p:nvSpPr>
            <p:cNvPr id="108569" name="AutoShape 151"/>
            <p:cNvSpPr>
              <a:spLocks noChangeArrowheads="1"/>
            </p:cNvSpPr>
            <p:nvPr/>
          </p:nvSpPr>
          <p:spPr bwMode="auto">
            <a:xfrm>
              <a:off x="2109" y="1680"/>
              <a:ext cx="864" cy="288"/>
            </a:xfrm>
            <a:prstGeom prst="roundRect">
              <a:avLst>
                <a:gd name="adj" fmla="val 16667"/>
              </a:avLst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r>
                <a:rPr kumimoji="0" lang="ja-JP" altLang="en-US" sz="180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対策④</a:t>
              </a:r>
            </a:p>
          </p:txBody>
        </p:sp>
      </p:grpSp>
      <p:sp>
        <p:nvSpPr>
          <p:cNvPr id="412831" name="AutoShape 159"/>
          <p:cNvSpPr>
            <a:spLocks noChangeArrowheads="1"/>
          </p:cNvSpPr>
          <p:nvPr/>
        </p:nvSpPr>
        <p:spPr bwMode="auto">
          <a:xfrm>
            <a:off x="6477000" y="4114800"/>
            <a:ext cx="4191000" cy="990600"/>
          </a:xfrm>
          <a:prstGeom prst="wedgeRectCallout">
            <a:avLst>
              <a:gd name="adj1" fmla="val -11593"/>
              <a:gd name="adj2" fmla="val 124681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algn="ctr" eaLnBrk="1" hangingPunct="1">
              <a:defRPr/>
            </a:pPr>
            <a:r>
              <a:rPr kumimoji="0" lang="ja-JP" altLang="en-US" sz="4000" i="1" dirty="0">
                <a:solidFill>
                  <a:schemeClr val="tx1"/>
                </a:solidFill>
                <a:latin typeface="ＭＳ Ｐゴシック" pitchFamily="50" charset="-128"/>
              </a:rPr>
              <a:t>「ゼロ」目標達成！</a:t>
            </a:r>
          </a:p>
        </p:txBody>
      </p:sp>
      <p:sp>
        <p:nvSpPr>
          <p:cNvPr id="412829" name="AutoShape 157"/>
          <p:cNvSpPr>
            <a:spLocks noChangeArrowheads="1"/>
          </p:cNvSpPr>
          <p:nvPr/>
        </p:nvSpPr>
        <p:spPr bwMode="auto">
          <a:xfrm>
            <a:off x="2376488" y="5390516"/>
            <a:ext cx="7785100" cy="783193"/>
          </a:xfrm>
          <a:prstGeom prst="roundRect">
            <a:avLst>
              <a:gd name="adj" fmla="val 16667"/>
            </a:avLst>
          </a:prstGeom>
          <a:solidFill>
            <a:srgbClr val="CCFF99"/>
          </a:solidFill>
          <a:ln w="635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spcBef>
                <a:spcPct val="50000"/>
              </a:spcBef>
            </a:pPr>
            <a:r>
              <a:rPr lang="ja-JP" altLang="en-US" sz="4000" b="0" dirty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ゼロ継続中！！</a:t>
            </a:r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12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12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12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412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3" presetClass="entr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12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12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831" grpId="0" animBg="1" autoUpdateAnimBg="0"/>
      <p:bldP spid="412829" grpId="0" animBg="1" autoUpdateAnimBg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70" name="Group 119"/>
          <p:cNvGrpSpPr>
            <a:grpSpLocks/>
          </p:cNvGrpSpPr>
          <p:nvPr/>
        </p:nvGrpSpPr>
        <p:grpSpPr bwMode="auto">
          <a:xfrm>
            <a:off x="8382000" y="3657601"/>
            <a:ext cx="2057400" cy="2443163"/>
            <a:chOff x="4320" y="2304"/>
            <a:chExt cx="1296" cy="1539"/>
          </a:xfrm>
        </p:grpSpPr>
        <p:sp>
          <p:nvSpPr>
            <p:cNvPr id="109633" name="Freeform 3"/>
            <p:cNvSpPr>
              <a:spLocks noChangeAspect="1"/>
            </p:cNvSpPr>
            <p:nvPr/>
          </p:nvSpPr>
          <p:spPr bwMode="auto">
            <a:xfrm rot="1075798" flipH="1">
              <a:off x="4800" y="2440"/>
              <a:ext cx="48" cy="60"/>
            </a:xfrm>
            <a:custGeom>
              <a:avLst/>
              <a:gdLst>
                <a:gd name="T0" fmla="*/ 70 w 45"/>
                <a:gd name="T1" fmla="*/ 3 h 71"/>
                <a:gd name="T2" fmla="*/ 45 w 45"/>
                <a:gd name="T3" fmla="*/ 0 h 71"/>
                <a:gd name="T4" fmla="*/ 22 w 45"/>
                <a:gd name="T5" fmla="*/ 3 h 71"/>
                <a:gd name="T6" fmla="*/ 0 w 45"/>
                <a:gd name="T7" fmla="*/ 3 h 71"/>
                <a:gd name="T8" fmla="*/ 0 w 45"/>
                <a:gd name="T9" fmla="*/ 3 h 71"/>
                <a:gd name="T10" fmla="*/ 6 w 45"/>
                <a:gd name="T11" fmla="*/ 5 h 71"/>
                <a:gd name="T12" fmla="*/ 33 w 45"/>
                <a:gd name="T13" fmla="*/ 6 h 71"/>
                <a:gd name="T14" fmla="*/ 66 w 45"/>
                <a:gd name="T15" fmla="*/ 7 h 71"/>
                <a:gd name="T16" fmla="*/ 91 w 45"/>
                <a:gd name="T17" fmla="*/ 7 h 71"/>
                <a:gd name="T18" fmla="*/ 110 w 45"/>
                <a:gd name="T19" fmla="*/ 6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1">
                  <a:moveTo>
                    <a:pt x="29" y="5"/>
                  </a:moveTo>
                  <a:lnTo>
                    <a:pt x="19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4"/>
                  </a:lnTo>
                  <a:lnTo>
                    <a:pt x="6" y="50"/>
                  </a:lnTo>
                  <a:lnTo>
                    <a:pt x="14" y="63"/>
                  </a:lnTo>
                  <a:lnTo>
                    <a:pt x="27" y="71"/>
                  </a:lnTo>
                  <a:lnTo>
                    <a:pt x="37" y="71"/>
                  </a:lnTo>
                  <a:lnTo>
                    <a:pt x="45" y="6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34" name="Freeform 4"/>
            <p:cNvSpPr>
              <a:spLocks noChangeAspect="1"/>
            </p:cNvSpPr>
            <p:nvPr/>
          </p:nvSpPr>
          <p:spPr bwMode="auto">
            <a:xfrm rot="1075798" flipH="1">
              <a:off x="4660" y="2585"/>
              <a:ext cx="710" cy="491"/>
            </a:xfrm>
            <a:custGeom>
              <a:avLst/>
              <a:gdLst>
                <a:gd name="T0" fmla="*/ 5016 w 606"/>
                <a:gd name="T1" fmla="*/ 7 h 535"/>
                <a:gd name="T2" fmla="*/ 5119 w 606"/>
                <a:gd name="T3" fmla="*/ 24 h 535"/>
                <a:gd name="T4" fmla="*/ 5288 w 606"/>
                <a:gd name="T5" fmla="*/ 34 h 535"/>
                <a:gd name="T6" fmla="*/ 5521 w 606"/>
                <a:gd name="T7" fmla="*/ 47 h 535"/>
                <a:gd name="T8" fmla="*/ 5498 w 606"/>
                <a:gd name="T9" fmla="*/ 62 h 535"/>
                <a:gd name="T10" fmla="*/ 5228 w 606"/>
                <a:gd name="T11" fmla="*/ 74 h 535"/>
                <a:gd name="T12" fmla="*/ 5025 w 606"/>
                <a:gd name="T13" fmla="*/ 85 h 535"/>
                <a:gd name="T14" fmla="*/ 4969 w 606"/>
                <a:gd name="T15" fmla="*/ 102 h 535"/>
                <a:gd name="T16" fmla="*/ 4669 w 606"/>
                <a:gd name="T17" fmla="*/ 117 h 535"/>
                <a:gd name="T18" fmla="*/ 4126 w 606"/>
                <a:gd name="T19" fmla="*/ 129 h 535"/>
                <a:gd name="T20" fmla="*/ 3497 w 606"/>
                <a:gd name="T21" fmla="*/ 131 h 535"/>
                <a:gd name="T22" fmla="*/ 3561 w 606"/>
                <a:gd name="T23" fmla="*/ 146 h 535"/>
                <a:gd name="T24" fmla="*/ 3325 w 606"/>
                <a:gd name="T25" fmla="*/ 156 h 535"/>
                <a:gd name="T26" fmla="*/ 2930 w 606"/>
                <a:gd name="T27" fmla="*/ 162 h 535"/>
                <a:gd name="T28" fmla="*/ 2528 w 606"/>
                <a:gd name="T29" fmla="*/ 156 h 535"/>
                <a:gd name="T30" fmla="*/ 2280 w 606"/>
                <a:gd name="T31" fmla="*/ 146 h 535"/>
                <a:gd name="T32" fmla="*/ 2295 w 606"/>
                <a:gd name="T33" fmla="*/ 137 h 535"/>
                <a:gd name="T34" fmla="*/ 2107 w 606"/>
                <a:gd name="T35" fmla="*/ 124 h 535"/>
                <a:gd name="T36" fmla="*/ 1661 w 606"/>
                <a:gd name="T37" fmla="*/ 107 h 535"/>
                <a:gd name="T38" fmla="*/ 1197 w 606"/>
                <a:gd name="T39" fmla="*/ 97 h 535"/>
                <a:gd name="T40" fmla="*/ 677 w 606"/>
                <a:gd name="T41" fmla="*/ 90 h 535"/>
                <a:gd name="T42" fmla="*/ 265 w 606"/>
                <a:gd name="T43" fmla="*/ 79 h 535"/>
                <a:gd name="T44" fmla="*/ 55 w 606"/>
                <a:gd name="T45" fmla="*/ 61 h 535"/>
                <a:gd name="T46" fmla="*/ 0 w 606"/>
                <a:gd name="T47" fmla="*/ 46 h 535"/>
                <a:gd name="T48" fmla="*/ 209 w 606"/>
                <a:gd name="T49" fmla="*/ 34 h 535"/>
                <a:gd name="T50" fmla="*/ 634 w 606"/>
                <a:gd name="T51" fmla="*/ 29 h 535"/>
                <a:gd name="T52" fmla="*/ 1053 w 606"/>
                <a:gd name="T53" fmla="*/ 33 h 535"/>
                <a:gd name="T54" fmla="*/ 1360 w 606"/>
                <a:gd name="T55" fmla="*/ 54 h 535"/>
                <a:gd name="T56" fmla="*/ 1595 w 606"/>
                <a:gd name="T57" fmla="*/ 46 h 535"/>
                <a:gd name="T58" fmla="*/ 1643 w 606"/>
                <a:gd name="T59" fmla="*/ 28 h 535"/>
                <a:gd name="T60" fmla="*/ 1721 w 606"/>
                <a:gd name="T61" fmla="*/ 19 h 535"/>
                <a:gd name="T62" fmla="*/ 2496 w 606"/>
                <a:gd name="T63" fmla="*/ 10 h 535"/>
                <a:gd name="T64" fmla="*/ 3798 w 606"/>
                <a:gd name="T65" fmla="*/ 4 h 535"/>
                <a:gd name="T66" fmla="*/ 4850 w 606"/>
                <a:gd name="T67" fmla="*/ 2 h 5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6" h="535">
                  <a:moveTo>
                    <a:pt x="528" y="2"/>
                  </a:moveTo>
                  <a:lnTo>
                    <a:pt x="545" y="24"/>
                  </a:lnTo>
                  <a:lnTo>
                    <a:pt x="556" y="47"/>
                  </a:lnTo>
                  <a:lnTo>
                    <a:pt x="558" y="76"/>
                  </a:lnTo>
                  <a:lnTo>
                    <a:pt x="552" y="101"/>
                  </a:lnTo>
                  <a:lnTo>
                    <a:pt x="575" y="114"/>
                  </a:lnTo>
                  <a:lnTo>
                    <a:pt x="593" y="134"/>
                  </a:lnTo>
                  <a:lnTo>
                    <a:pt x="601" y="158"/>
                  </a:lnTo>
                  <a:lnTo>
                    <a:pt x="606" y="181"/>
                  </a:lnTo>
                  <a:lnTo>
                    <a:pt x="599" y="207"/>
                  </a:lnTo>
                  <a:lnTo>
                    <a:pt x="586" y="229"/>
                  </a:lnTo>
                  <a:lnTo>
                    <a:pt x="569" y="246"/>
                  </a:lnTo>
                  <a:lnTo>
                    <a:pt x="545" y="257"/>
                  </a:lnTo>
                  <a:lnTo>
                    <a:pt x="547" y="285"/>
                  </a:lnTo>
                  <a:lnTo>
                    <a:pt x="547" y="313"/>
                  </a:lnTo>
                  <a:lnTo>
                    <a:pt x="541" y="341"/>
                  </a:lnTo>
                  <a:lnTo>
                    <a:pt x="530" y="367"/>
                  </a:lnTo>
                  <a:lnTo>
                    <a:pt x="509" y="393"/>
                  </a:lnTo>
                  <a:lnTo>
                    <a:pt x="481" y="414"/>
                  </a:lnTo>
                  <a:lnTo>
                    <a:pt x="450" y="429"/>
                  </a:lnTo>
                  <a:lnTo>
                    <a:pt x="416" y="438"/>
                  </a:lnTo>
                  <a:lnTo>
                    <a:pt x="381" y="438"/>
                  </a:lnTo>
                  <a:lnTo>
                    <a:pt x="388" y="462"/>
                  </a:lnTo>
                  <a:lnTo>
                    <a:pt x="388" y="483"/>
                  </a:lnTo>
                  <a:lnTo>
                    <a:pt x="377" y="505"/>
                  </a:lnTo>
                  <a:lnTo>
                    <a:pt x="362" y="522"/>
                  </a:lnTo>
                  <a:lnTo>
                    <a:pt x="340" y="533"/>
                  </a:lnTo>
                  <a:lnTo>
                    <a:pt x="319" y="535"/>
                  </a:lnTo>
                  <a:lnTo>
                    <a:pt x="295" y="533"/>
                  </a:lnTo>
                  <a:lnTo>
                    <a:pt x="276" y="522"/>
                  </a:lnTo>
                  <a:lnTo>
                    <a:pt x="258" y="505"/>
                  </a:lnTo>
                  <a:lnTo>
                    <a:pt x="248" y="486"/>
                  </a:lnTo>
                  <a:lnTo>
                    <a:pt x="248" y="468"/>
                  </a:lnTo>
                  <a:lnTo>
                    <a:pt x="250" y="451"/>
                  </a:lnTo>
                  <a:lnTo>
                    <a:pt x="261" y="436"/>
                  </a:lnTo>
                  <a:lnTo>
                    <a:pt x="230" y="412"/>
                  </a:lnTo>
                  <a:lnTo>
                    <a:pt x="202" y="386"/>
                  </a:lnTo>
                  <a:lnTo>
                    <a:pt x="181" y="354"/>
                  </a:lnTo>
                  <a:lnTo>
                    <a:pt x="163" y="319"/>
                  </a:lnTo>
                  <a:lnTo>
                    <a:pt x="131" y="322"/>
                  </a:lnTo>
                  <a:lnTo>
                    <a:pt x="101" y="317"/>
                  </a:lnTo>
                  <a:lnTo>
                    <a:pt x="73" y="304"/>
                  </a:lnTo>
                  <a:lnTo>
                    <a:pt x="47" y="287"/>
                  </a:lnTo>
                  <a:lnTo>
                    <a:pt x="28" y="263"/>
                  </a:lnTo>
                  <a:lnTo>
                    <a:pt x="12" y="235"/>
                  </a:lnTo>
                  <a:lnTo>
                    <a:pt x="6" y="203"/>
                  </a:lnTo>
                  <a:lnTo>
                    <a:pt x="0" y="181"/>
                  </a:lnTo>
                  <a:lnTo>
                    <a:pt x="0" y="155"/>
                  </a:lnTo>
                  <a:lnTo>
                    <a:pt x="8" y="134"/>
                  </a:lnTo>
                  <a:lnTo>
                    <a:pt x="23" y="114"/>
                  </a:lnTo>
                  <a:lnTo>
                    <a:pt x="45" y="101"/>
                  </a:lnTo>
                  <a:lnTo>
                    <a:pt x="69" y="97"/>
                  </a:lnTo>
                  <a:lnTo>
                    <a:pt x="92" y="99"/>
                  </a:lnTo>
                  <a:lnTo>
                    <a:pt x="114" y="108"/>
                  </a:lnTo>
                  <a:lnTo>
                    <a:pt x="131" y="125"/>
                  </a:lnTo>
                  <a:lnTo>
                    <a:pt x="148" y="181"/>
                  </a:lnTo>
                  <a:lnTo>
                    <a:pt x="179" y="181"/>
                  </a:lnTo>
                  <a:lnTo>
                    <a:pt x="174" y="153"/>
                  </a:lnTo>
                  <a:lnTo>
                    <a:pt x="174" y="123"/>
                  </a:lnTo>
                  <a:lnTo>
                    <a:pt x="179" y="95"/>
                  </a:lnTo>
                  <a:lnTo>
                    <a:pt x="179" y="78"/>
                  </a:lnTo>
                  <a:lnTo>
                    <a:pt x="187" y="63"/>
                  </a:lnTo>
                  <a:lnTo>
                    <a:pt x="200" y="54"/>
                  </a:lnTo>
                  <a:lnTo>
                    <a:pt x="271" y="32"/>
                  </a:lnTo>
                  <a:lnTo>
                    <a:pt x="340" y="15"/>
                  </a:lnTo>
                  <a:lnTo>
                    <a:pt x="414" y="4"/>
                  </a:lnTo>
                  <a:lnTo>
                    <a:pt x="485" y="0"/>
                  </a:lnTo>
                  <a:lnTo>
                    <a:pt x="528" y="2"/>
                  </a:lnTo>
                  <a:close/>
                </a:path>
              </a:pathLst>
            </a:custGeom>
            <a:solidFill>
              <a:srgbClr val="FDEAA6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35" name="Freeform 5"/>
            <p:cNvSpPr>
              <a:spLocks noChangeAspect="1"/>
            </p:cNvSpPr>
            <p:nvPr/>
          </p:nvSpPr>
          <p:spPr bwMode="auto">
            <a:xfrm rot="1075798" flipH="1">
              <a:off x="5212" y="2847"/>
              <a:ext cx="47" cy="61"/>
            </a:xfrm>
            <a:custGeom>
              <a:avLst/>
              <a:gdLst>
                <a:gd name="T0" fmla="*/ 664 w 37"/>
                <a:gd name="T1" fmla="*/ 5 h 61"/>
                <a:gd name="T2" fmla="*/ 412 w 37"/>
                <a:gd name="T3" fmla="*/ 0 h 61"/>
                <a:gd name="T4" fmla="*/ 198 w 37"/>
                <a:gd name="T5" fmla="*/ 5 h 61"/>
                <a:gd name="T6" fmla="*/ 74 w 37"/>
                <a:gd name="T7" fmla="*/ 16 h 61"/>
                <a:gd name="T8" fmla="*/ 0 w 37"/>
                <a:gd name="T9" fmla="*/ 28 h 61"/>
                <a:gd name="T10" fmla="*/ 151 w 37"/>
                <a:gd name="T11" fmla="*/ 44 h 61"/>
                <a:gd name="T12" fmla="*/ 394 w 37"/>
                <a:gd name="T13" fmla="*/ 54 h 61"/>
                <a:gd name="T14" fmla="*/ 635 w 37"/>
                <a:gd name="T15" fmla="*/ 61 h 61"/>
                <a:gd name="T16" fmla="*/ 843 w 37"/>
                <a:gd name="T17" fmla="*/ 59 h 61"/>
                <a:gd name="T18" fmla="*/ 1057 w 37"/>
                <a:gd name="T19" fmla="*/ 52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61">
                  <a:moveTo>
                    <a:pt x="24" y="5"/>
                  </a:moveTo>
                  <a:lnTo>
                    <a:pt x="15" y="0"/>
                  </a:lnTo>
                  <a:lnTo>
                    <a:pt x="7" y="5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5" y="44"/>
                  </a:lnTo>
                  <a:lnTo>
                    <a:pt x="13" y="54"/>
                  </a:lnTo>
                  <a:lnTo>
                    <a:pt x="22" y="61"/>
                  </a:lnTo>
                  <a:lnTo>
                    <a:pt x="30" y="59"/>
                  </a:lnTo>
                  <a:lnTo>
                    <a:pt x="37" y="5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36" name="Freeform 6"/>
            <p:cNvSpPr>
              <a:spLocks noChangeAspect="1"/>
            </p:cNvSpPr>
            <p:nvPr/>
          </p:nvSpPr>
          <p:spPr bwMode="auto">
            <a:xfrm rot="1075798" flipH="1">
              <a:off x="4719" y="2607"/>
              <a:ext cx="8" cy="37"/>
            </a:xfrm>
            <a:custGeom>
              <a:avLst/>
              <a:gdLst>
                <a:gd name="T0" fmla="*/ 0 w 19"/>
                <a:gd name="T1" fmla="*/ 1 h 54"/>
                <a:gd name="T2" fmla="*/ 0 w 19"/>
                <a:gd name="T3" fmla="*/ 0 h 54"/>
                <a:gd name="T4" fmla="*/ 0 w 19"/>
                <a:gd name="T5" fmla="*/ 1 h 54"/>
                <a:gd name="T6" fmla="*/ 0 w 19"/>
                <a:gd name="T7" fmla="*/ 1 h 54"/>
                <a:gd name="T8" fmla="*/ 0 w 19"/>
                <a:gd name="T9" fmla="*/ 1 h 54"/>
                <a:gd name="T10" fmla="*/ 0 w 19"/>
                <a:gd name="T11" fmla="*/ 1 h 54"/>
                <a:gd name="T12" fmla="*/ 0 w 19"/>
                <a:gd name="T13" fmla="*/ 1 h 54"/>
                <a:gd name="T14" fmla="*/ 0 w 19"/>
                <a:gd name="T15" fmla="*/ 1 h 54"/>
                <a:gd name="T16" fmla="*/ 0 w 19"/>
                <a:gd name="T17" fmla="*/ 1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4">
                  <a:moveTo>
                    <a:pt x="0" y="4"/>
                  </a:moveTo>
                  <a:lnTo>
                    <a:pt x="6" y="0"/>
                  </a:lnTo>
                  <a:lnTo>
                    <a:pt x="12" y="4"/>
                  </a:lnTo>
                  <a:lnTo>
                    <a:pt x="17" y="15"/>
                  </a:lnTo>
                  <a:lnTo>
                    <a:pt x="19" y="28"/>
                  </a:lnTo>
                  <a:lnTo>
                    <a:pt x="17" y="41"/>
                  </a:lnTo>
                  <a:lnTo>
                    <a:pt x="12" y="51"/>
                  </a:lnTo>
                  <a:lnTo>
                    <a:pt x="6" y="54"/>
                  </a:lnTo>
                  <a:lnTo>
                    <a:pt x="0" y="5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37" name="Freeform 7"/>
            <p:cNvSpPr>
              <a:spLocks noChangeAspect="1"/>
            </p:cNvSpPr>
            <p:nvPr/>
          </p:nvSpPr>
          <p:spPr bwMode="auto">
            <a:xfrm rot="1075798" flipH="1">
              <a:off x="4757" y="2594"/>
              <a:ext cx="8" cy="81"/>
            </a:xfrm>
            <a:custGeom>
              <a:avLst/>
              <a:gdLst>
                <a:gd name="T0" fmla="*/ 0 w 2"/>
                <a:gd name="T1" fmla="*/ 0 h 86"/>
                <a:gd name="T2" fmla="*/ 0 w 2"/>
                <a:gd name="T3" fmla="*/ 13 h 86"/>
                <a:gd name="T4" fmla="*/ 0 w 2"/>
                <a:gd name="T5" fmla="*/ 25 h 86"/>
                <a:gd name="T6" fmla="*/ 536870912 w 2"/>
                <a:gd name="T7" fmla="*/ 38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6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" y="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38" name="Freeform 8"/>
            <p:cNvSpPr>
              <a:spLocks noChangeAspect="1"/>
            </p:cNvSpPr>
            <p:nvPr/>
          </p:nvSpPr>
          <p:spPr bwMode="auto">
            <a:xfrm rot="1075798" flipH="1">
              <a:off x="4738" y="2666"/>
              <a:ext cx="143" cy="81"/>
            </a:xfrm>
            <a:custGeom>
              <a:avLst/>
              <a:gdLst>
                <a:gd name="T0" fmla="*/ 0 w 121"/>
                <a:gd name="T1" fmla="*/ 0 h 91"/>
                <a:gd name="T2" fmla="*/ 79 w 121"/>
                <a:gd name="T3" fmla="*/ 4 h 91"/>
                <a:gd name="T4" fmla="*/ 420 w 121"/>
                <a:gd name="T5" fmla="*/ 4 h 91"/>
                <a:gd name="T6" fmla="*/ 761 w 121"/>
                <a:gd name="T7" fmla="*/ 4 h 91"/>
                <a:gd name="T8" fmla="*/ 1066 w 121"/>
                <a:gd name="T9" fmla="*/ 4 h 91"/>
                <a:gd name="T10" fmla="*/ 1189 w 121"/>
                <a:gd name="T11" fmla="*/ 5 h 91"/>
                <a:gd name="T12" fmla="*/ 1255 w 121"/>
                <a:gd name="T13" fmla="*/ 8 h 91"/>
                <a:gd name="T14" fmla="*/ 1255 w 121"/>
                <a:gd name="T15" fmla="*/ 10 h 91"/>
                <a:gd name="T16" fmla="*/ 1189 w 121"/>
                <a:gd name="T17" fmla="*/ 12 h 91"/>
                <a:gd name="T18" fmla="*/ 1066 w 121"/>
                <a:gd name="T19" fmla="*/ 12 h 91"/>
                <a:gd name="T20" fmla="*/ 581 w 121"/>
                <a:gd name="T21" fmla="*/ 18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91">
                  <a:moveTo>
                    <a:pt x="0" y="0"/>
                  </a:moveTo>
                  <a:lnTo>
                    <a:pt x="8" y="11"/>
                  </a:lnTo>
                  <a:lnTo>
                    <a:pt x="41" y="9"/>
                  </a:lnTo>
                  <a:lnTo>
                    <a:pt x="73" y="13"/>
                  </a:lnTo>
                  <a:lnTo>
                    <a:pt x="103" y="22"/>
                  </a:lnTo>
                  <a:lnTo>
                    <a:pt x="114" y="28"/>
                  </a:lnTo>
                  <a:lnTo>
                    <a:pt x="121" y="39"/>
                  </a:lnTo>
                  <a:lnTo>
                    <a:pt x="121" y="52"/>
                  </a:lnTo>
                  <a:lnTo>
                    <a:pt x="114" y="63"/>
                  </a:lnTo>
                  <a:lnTo>
                    <a:pt x="103" y="67"/>
                  </a:lnTo>
                  <a:lnTo>
                    <a:pt x="56" y="9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39" name="Freeform 9"/>
            <p:cNvSpPr>
              <a:spLocks noChangeAspect="1"/>
            </p:cNvSpPr>
            <p:nvPr/>
          </p:nvSpPr>
          <p:spPr bwMode="auto">
            <a:xfrm rot="1075798" flipH="1">
              <a:off x="4980" y="2657"/>
              <a:ext cx="135" cy="15"/>
            </a:xfrm>
            <a:custGeom>
              <a:avLst/>
              <a:gdLst>
                <a:gd name="T0" fmla="*/ 0 w 121"/>
                <a:gd name="T1" fmla="*/ 289 h 12"/>
                <a:gd name="T2" fmla="*/ 136 w 121"/>
                <a:gd name="T3" fmla="*/ 95 h 12"/>
                <a:gd name="T4" fmla="*/ 283 w 121"/>
                <a:gd name="T5" fmla="*/ 0 h 12"/>
                <a:gd name="T6" fmla="*/ 421 w 121"/>
                <a:gd name="T7" fmla="*/ 61 h 12"/>
                <a:gd name="T8" fmla="*/ 560 w 121"/>
                <a:gd name="T9" fmla="*/ 23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2">
                  <a:moveTo>
                    <a:pt x="0" y="12"/>
                  </a:moveTo>
                  <a:lnTo>
                    <a:pt x="30" y="4"/>
                  </a:lnTo>
                  <a:lnTo>
                    <a:pt x="61" y="0"/>
                  </a:lnTo>
                  <a:lnTo>
                    <a:pt x="91" y="2"/>
                  </a:lnTo>
                  <a:lnTo>
                    <a:pt x="121" y="1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40" name="Freeform 10"/>
            <p:cNvSpPr>
              <a:spLocks noChangeAspect="1"/>
            </p:cNvSpPr>
            <p:nvPr/>
          </p:nvSpPr>
          <p:spPr bwMode="auto">
            <a:xfrm rot="1075798" flipH="1">
              <a:off x="4984" y="2682"/>
              <a:ext cx="55" cy="67"/>
            </a:xfrm>
            <a:custGeom>
              <a:avLst/>
              <a:gdLst>
                <a:gd name="T0" fmla="*/ 135 w 51"/>
                <a:gd name="T1" fmla="*/ 20 h 71"/>
                <a:gd name="T2" fmla="*/ 146 w 51"/>
                <a:gd name="T3" fmla="*/ 13 h 71"/>
                <a:gd name="T4" fmla="*/ 142 w 51"/>
                <a:gd name="T5" fmla="*/ 8 h 71"/>
                <a:gd name="T6" fmla="*/ 124 w 51"/>
                <a:gd name="T7" fmla="*/ 5 h 71"/>
                <a:gd name="T8" fmla="*/ 93 w 51"/>
                <a:gd name="T9" fmla="*/ 0 h 71"/>
                <a:gd name="T10" fmla="*/ 61 w 51"/>
                <a:gd name="T11" fmla="*/ 5 h 71"/>
                <a:gd name="T12" fmla="*/ 28 w 51"/>
                <a:gd name="T13" fmla="*/ 8 h 71"/>
                <a:gd name="T14" fmla="*/ 4 w 51"/>
                <a:gd name="T15" fmla="*/ 13 h 71"/>
                <a:gd name="T16" fmla="*/ 0 w 51"/>
                <a:gd name="T17" fmla="*/ 20 h 71"/>
                <a:gd name="T18" fmla="*/ 2 w 51"/>
                <a:gd name="T19" fmla="*/ 25 h 71"/>
                <a:gd name="T20" fmla="*/ 24 w 51"/>
                <a:gd name="T21" fmla="*/ 30 h 71"/>
                <a:gd name="T22" fmla="*/ 55 w 51"/>
                <a:gd name="T23" fmla="*/ 32 h 71"/>
                <a:gd name="T24" fmla="*/ 86 w 51"/>
                <a:gd name="T25" fmla="*/ 30 h 71"/>
                <a:gd name="T26" fmla="*/ 108 w 51"/>
                <a:gd name="T27" fmla="*/ 25 h 71"/>
                <a:gd name="T28" fmla="*/ 135 w 51"/>
                <a:gd name="T29" fmla="*/ 20 h 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71">
                  <a:moveTo>
                    <a:pt x="47" y="43"/>
                  </a:moveTo>
                  <a:lnTo>
                    <a:pt x="51" y="28"/>
                  </a:lnTo>
                  <a:lnTo>
                    <a:pt x="49" y="15"/>
                  </a:lnTo>
                  <a:lnTo>
                    <a:pt x="43" y="5"/>
                  </a:lnTo>
                  <a:lnTo>
                    <a:pt x="32" y="0"/>
                  </a:lnTo>
                  <a:lnTo>
                    <a:pt x="21" y="5"/>
                  </a:lnTo>
                  <a:lnTo>
                    <a:pt x="10" y="15"/>
                  </a:lnTo>
                  <a:lnTo>
                    <a:pt x="4" y="28"/>
                  </a:lnTo>
                  <a:lnTo>
                    <a:pt x="0" y="43"/>
                  </a:lnTo>
                  <a:lnTo>
                    <a:pt x="2" y="58"/>
                  </a:lnTo>
                  <a:lnTo>
                    <a:pt x="8" y="67"/>
                  </a:lnTo>
                  <a:lnTo>
                    <a:pt x="19" y="71"/>
                  </a:lnTo>
                  <a:lnTo>
                    <a:pt x="30" y="67"/>
                  </a:lnTo>
                  <a:lnTo>
                    <a:pt x="38" y="58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41" name="Freeform 11"/>
            <p:cNvSpPr>
              <a:spLocks noChangeAspect="1"/>
            </p:cNvSpPr>
            <p:nvPr/>
          </p:nvSpPr>
          <p:spPr bwMode="auto">
            <a:xfrm rot="1075798" flipH="1">
              <a:off x="4980" y="2700"/>
              <a:ext cx="24" cy="37"/>
            </a:xfrm>
            <a:custGeom>
              <a:avLst/>
              <a:gdLst>
                <a:gd name="T0" fmla="*/ 2 w 30"/>
                <a:gd name="T1" fmla="*/ 6 h 41"/>
                <a:gd name="T2" fmla="*/ 2 w 30"/>
                <a:gd name="T3" fmla="*/ 5 h 41"/>
                <a:gd name="T4" fmla="*/ 2 w 30"/>
                <a:gd name="T5" fmla="*/ 4 h 41"/>
                <a:gd name="T6" fmla="*/ 2 w 30"/>
                <a:gd name="T7" fmla="*/ 0 h 41"/>
                <a:gd name="T8" fmla="*/ 2 w 30"/>
                <a:gd name="T9" fmla="*/ 0 h 41"/>
                <a:gd name="T10" fmla="*/ 2 w 30"/>
                <a:gd name="T11" fmla="*/ 5 h 41"/>
                <a:gd name="T12" fmla="*/ 2 w 30"/>
                <a:gd name="T13" fmla="*/ 5 h 41"/>
                <a:gd name="T14" fmla="*/ 0 w 30"/>
                <a:gd name="T15" fmla="*/ 6 h 41"/>
                <a:gd name="T16" fmla="*/ 2 w 30"/>
                <a:gd name="T17" fmla="*/ 9 h 41"/>
                <a:gd name="T18" fmla="*/ 2 w 30"/>
                <a:gd name="T19" fmla="*/ 10 h 41"/>
                <a:gd name="T20" fmla="*/ 2 w 30"/>
                <a:gd name="T21" fmla="*/ 10 h 41"/>
                <a:gd name="T22" fmla="*/ 2 w 30"/>
                <a:gd name="T23" fmla="*/ 9 h 41"/>
                <a:gd name="T24" fmla="*/ 2 w 30"/>
                <a:gd name="T25" fmla="*/ 6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1">
                  <a:moveTo>
                    <a:pt x="28" y="26"/>
                  </a:moveTo>
                  <a:lnTo>
                    <a:pt x="30" y="15"/>
                  </a:lnTo>
                  <a:lnTo>
                    <a:pt x="28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6" y="6"/>
                  </a:lnTo>
                  <a:lnTo>
                    <a:pt x="2" y="15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6" y="41"/>
                  </a:lnTo>
                  <a:lnTo>
                    <a:pt x="15" y="41"/>
                  </a:lnTo>
                  <a:lnTo>
                    <a:pt x="21" y="34"/>
                  </a:lnTo>
                  <a:lnTo>
                    <a:pt x="28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42" name="Freeform 12"/>
            <p:cNvSpPr>
              <a:spLocks noChangeAspect="1"/>
            </p:cNvSpPr>
            <p:nvPr/>
          </p:nvSpPr>
          <p:spPr bwMode="auto">
            <a:xfrm rot="1075798" flipH="1">
              <a:off x="4793" y="2589"/>
              <a:ext cx="55" cy="67"/>
            </a:xfrm>
            <a:custGeom>
              <a:avLst/>
              <a:gdLst>
                <a:gd name="T0" fmla="*/ 285 w 48"/>
                <a:gd name="T1" fmla="*/ 41 h 67"/>
                <a:gd name="T2" fmla="*/ 323 w 48"/>
                <a:gd name="T3" fmla="*/ 26 h 67"/>
                <a:gd name="T4" fmla="*/ 308 w 48"/>
                <a:gd name="T5" fmla="*/ 13 h 67"/>
                <a:gd name="T6" fmla="*/ 269 w 48"/>
                <a:gd name="T7" fmla="*/ 5 h 67"/>
                <a:gd name="T8" fmla="*/ 205 w 48"/>
                <a:gd name="T9" fmla="*/ 0 h 67"/>
                <a:gd name="T10" fmla="*/ 127 w 48"/>
                <a:gd name="T11" fmla="*/ 5 h 67"/>
                <a:gd name="T12" fmla="*/ 74 w 48"/>
                <a:gd name="T13" fmla="*/ 13 h 67"/>
                <a:gd name="T14" fmla="*/ 29 w 48"/>
                <a:gd name="T15" fmla="*/ 26 h 67"/>
                <a:gd name="T16" fmla="*/ 0 w 48"/>
                <a:gd name="T17" fmla="*/ 41 h 67"/>
                <a:gd name="T18" fmla="*/ 2 w 48"/>
                <a:gd name="T19" fmla="*/ 54 h 67"/>
                <a:gd name="T20" fmla="*/ 57 w 48"/>
                <a:gd name="T21" fmla="*/ 63 h 67"/>
                <a:gd name="T22" fmla="*/ 111 w 48"/>
                <a:gd name="T23" fmla="*/ 67 h 67"/>
                <a:gd name="T24" fmla="*/ 188 w 48"/>
                <a:gd name="T25" fmla="*/ 63 h 67"/>
                <a:gd name="T26" fmla="*/ 246 w 48"/>
                <a:gd name="T27" fmla="*/ 54 h 67"/>
                <a:gd name="T28" fmla="*/ 285 w 48"/>
                <a:gd name="T29" fmla="*/ 41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67">
                  <a:moveTo>
                    <a:pt x="43" y="41"/>
                  </a:moveTo>
                  <a:lnTo>
                    <a:pt x="48" y="26"/>
                  </a:lnTo>
                  <a:lnTo>
                    <a:pt x="45" y="13"/>
                  </a:lnTo>
                  <a:lnTo>
                    <a:pt x="39" y="5"/>
                  </a:lnTo>
                  <a:lnTo>
                    <a:pt x="30" y="0"/>
                  </a:lnTo>
                  <a:lnTo>
                    <a:pt x="19" y="5"/>
                  </a:lnTo>
                  <a:lnTo>
                    <a:pt x="11" y="13"/>
                  </a:lnTo>
                  <a:lnTo>
                    <a:pt x="4" y="26"/>
                  </a:lnTo>
                  <a:lnTo>
                    <a:pt x="0" y="41"/>
                  </a:lnTo>
                  <a:lnTo>
                    <a:pt x="2" y="54"/>
                  </a:lnTo>
                  <a:lnTo>
                    <a:pt x="9" y="63"/>
                  </a:lnTo>
                  <a:lnTo>
                    <a:pt x="17" y="67"/>
                  </a:lnTo>
                  <a:lnTo>
                    <a:pt x="28" y="63"/>
                  </a:lnTo>
                  <a:lnTo>
                    <a:pt x="37" y="54"/>
                  </a:lnTo>
                  <a:lnTo>
                    <a:pt x="4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43" name="Freeform 13"/>
            <p:cNvSpPr>
              <a:spLocks noChangeAspect="1"/>
            </p:cNvSpPr>
            <p:nvPr/>
          </p:nvSpPr>
          <p:spPr bwMode="auto">
            <a:xfrm rot="1075798" flipH="1">
              <a:off x="4802" y="2620"/>
              <a:ext cx="40" cy="37"/>
            </a:xfrm>
            <a:custGeom>
              <a:avLst/>
              <a:gdLst>
                <a:gd name="T0" fmla="*/ 3876 w 28"/>
                <a:gd name="T1" fmla="*/ 6 h 41"/>
                <a:gd name="T2" fmla="*/ 4110 w 28"/>
                <a:gd name="T3" fmla="*/ 5 h 41"/>
                <a:gd name="T4" fmla="*/ 3876 w 28"/>
                <a:gd name="T5" fmla="*/ 4 h 41"/>
                <a:gd name="T6" fmla="*/ 2713 w 28"/>
                <a:gd name="T7" fmla="*/ 0 h 41"/>
                <a:gd name="T8" fmla="*/ 1387 w 28"/>
                <a:gd name="T9" fmla="*/ 5 h 41"/>
                <a:gd name="T10" fmla="*/ 333 w 28"/>
                <a:gd name="T11" fmla="*/ 5 h 41"/>
                <a:gd name="T12" fmla="*/ 0 w 28"/>
                <a:gd name="T13" fmla="*/ 7 h 41"/>
                <a:gd name="T14" fmla="*/ 713 w 28"/>
                <a:gd name="T15" fmla="*/ 10 h 41"/>
                <a:gd name="T16" fmla="*/ 1666 w 28"/>
                <a:gd name="T17" fmla="*/ 10 h 41"/>
                <a:gd name="T18" fmla="*/ 2971 w 28"/>
                <a:gd name="T19" fmla="*/ 9 h 41"/>
                <a:gd name="T20" fmla="*/ 3876 w 28"/>
                <a:gd name="T21" fmla="*/ 6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26" y="25"/>
                  </a:moveTo>
                  <a:lnTo>
                    <a:pt x="28" y="13"/>
                  </a:lnTo>
                  <a:lnTo>
                    <a:pt x="26" y="4"/>
                  </a:lnTo>
                  <a:lnTo>
                    <a:pt x="18" y="0"/>
                  </a:lnTo>
                  <a:lnTo>
                    <a:pt x="9" y="6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5" y="38"/>
                  </a:lnTo>
                  <a:lnTo>
                    <a:pt x="11" y="41"/>
                  </a:lnTo>
                  <a:lnTo>
                    <a:pt x="20" y="36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44" name="Freeform 14"/>
            <p:cNvSpPr>
              <a:spLocks noChangeAspect="1"/>
            </p:cNvSpPr>
            <p:nvPr/>
          </p:nvSpPr>
          <p:spPr bwMode="auto">
            <a:xfrm rot="1075798" flipH="1">
              <a:off x="4691" y="2345"/>
              <a:ext cx="710" cy="356"/>
            </a:xfrm>
            <a:custGeom>
              <a:avLst/>
              <a:gdLst>
                <a:gd name="T0" fmla="*/ 3649 w 619"/>
                <a:gd name="T1" fmla="*/ 43 h 395"/>
                <a:gd name="T2" fmla="*/ 4093 w 619"/>
                <a:gd name="T3" fmla="*/ 49 h 395"/>
                <a:gd name="T4" fmla="*/ 4179 w 619"/>
                <a:gd name="T5" fmla="*/ 51 h 395"/>
                <a:gd name="T6" fmla="*/ 4223 w 619"/>
                <a:gd name="T7" fmla="*/ 53 h 395"/>
                <a:gd name="T8" fmla="*/ 4212 w 619"/>
                <a:gd name="T9" fmla="*/ 59 h 395"/>
                <a:gd name="T10" fmla="*/ 4143 w 619"/>
                <a:gd name="T11" fmla="*/ 63 h 395"/>
                <a:gd name="T12" fmla="*/ 4070 w 619"/>
                <a:gd name="T13" fmla="*/ 65 h 395"/>
                <a:gd name="T14" fmla="*/ 3727 w 619"/>
                <a:gd name="T15" fmla="*/ 68 h 395"/>
                <a:gd name="T16" fmla="*/ 3625 w 619"/>
                <a:gd name="T17" fmla="*/ 63 h 395"/>
                <a:gd name="T18" fmla="*/ 3483 w 619"/>
                <a:gd name="T19" fmla="*/ 59 h 395"/>
                <a:gd name="T20" fmla="*/ 3324 w 619"/>
                <a:gd name="T21" fmla="*/ 57 h 395"/>
                <a:gd name="T22" fmla="*/ 3149 w 619"/>
                <a:gd name="T23" fmla="*/ 56 h 395"/>
                <a:gd name="T24" fmla="*/ 2974 w 619"/>
                <a:gd name="T25" fmla="*/ 57 h 395"/>
                <a:gd name="T26" fmla="*/ 2339 w 619"/>
                <a:gd name="T27" fmla="*/ 63 h 395"/>
                <a:gd name="T28" fmla="*/ 1706 w 619"/>
                <a:gd name="T29" fmla="*/ 70 h 395"/>
                <a:gd name="T30" fmla="*/ 1098 w 619"/>
                <a:gd name="T31" fmla="*/ 78 h 395"/>
                <a:gd name="T32" fmla="*/ 341 w 619"/>
                <a:gd name="T33" fmla="*/ 92 h 395"/>
                <a:gd name="T34" fmla="*/ 188 w 619"/>
                <a:gd name="T35" fmla="*/ 84 h 395"/>
                <a:gd name="T36" fmla="*/ 75 w 619"/>
                <a:gd name="T37" fmla="*/ 75 h 395"/>
                <a:gd name="T38" fmla="*/ 29 w 619"/>
                <a:gd name="T39" fmla="*/ 64 h 395"/>
                <a:gd name="T40" fmla="*/ 0 w 619"/>
                <a:gd name="T41" fmla="*/ 57 h 395"/>
                <a:gd name="T42" fmla="*/ 29 w 619"/>
                <a:gd name="T43" fmla="*/ 50 h 395"/>
                <a:gd name="T44" fmla="*/ 99 w 619"/>
                <a:gd name="T45" fmla="*/ 41 h 395"/>
                <a:gd name="T46" fmla="*/ 205 w 619"/>
                <a:gd name="T47" fmla="*/ 37 h 395"/>
                <a:gd name="T48" fmla="*/ 356 w 619"/>
                <a:gd name="T49" fmla="*/ 30 h 395"/>
                <a:gd name="T50" fmla="*/ 677 w 619"/>
                <a:gd name="T51" fmla="*/ 21 h 395"/>
                <a:gd name="T52" fmla="*/ 1025 w 619"/>
                <a:gd name="T53" fmla="*/ 14 h 395"/>
                <a:gd name="T54" fmla="*/ 1409 w 619"/>
                <a:gd name="T55" fmla="*/ 9 h 395"/>
                <a:gd name="T56" fmla="*/ 1809 w 619"/>
                <a:gd name="T57" fmla="*/ 5 h 395"/>
                <a:gd name="T58" fmla="*/ 2217 w 619"/>
                <a:gd name="T59" fmla="*/ 5 h 395"/>
                <a:gd name="T60" fmla="*/ 2616 w 619"/>
                <a:gd name="T61" fmla="*/ 0 h 395"/>
                <a:gd name="T62" fmla="*/ 3036 w 619"/>
                <a:gd name="T63" fmla="*/ 5 h 395"/>
                <a:gd name="T64" fmla="*/ 3204 w 619"/>
                <a:gd name="T65" fmla="*/ 5 h 395"/>
                <a:gd name="T66" fmla="*/ 3355 w 619"/>
                <a:gd name="T67" fmla="*/ 9 h 395"/>
                <a:gd name="T68" fmla="*/ 3465 w 619"/>
                <a:gd name="T69" fmla="*/ 13 h 395"/>
                <a:gd name="T70" fmla="*/ 3533 w 619"/>
                <a:gd name="T71" fmla="*/ 19 h 395"/>
                <a:gd name="T72" fmla="*/ 3571 w 619"/>
                <a:gd name="T73" fmla="*/ 26 h 395"/>
                <a:gd name="T74" fmla="*/ 3649 w 619"/>
                <a:gd name="T75" fmla="*/ 43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9" h="395">
                  <a:moveTo>
                    <a:pt x="535" y="188"/>
                  </a:moveTo>
                  <a:lnTo>
                    <a:pt x="600" y="210"/>
                  </a:lnTo>
                  <a:lnTo>
                    <a:pt x="613" y="218"/>
                  </a:lnTo>
                  <a:lnTo>
                    <a:pt x="619" y="231"/>
                  </a:lnTo>
                  <a:lnTo>
                    <a:pt x="617" y="251"/>
                  </a:lnTo>
                  <a:lnTo>
                    <a:pt x="608" y="268"/>
                  </a:lnTo>
                  <a:lnTo>
                    <a:pt x="596" y="279"/>
                  </a:lnTo>
                  <a:lnTo>
                    <a:pt x="546" y="292"/>
                  </a:lnTo>
                  <a:lnTo>
                    <a:pt x="531" y="270"/>
                  </a:lnTo>
                  <a:lnTo>
                    <a:pt x="511" y="253"/>
                  </a:lnTo>
                  <a:lnTo>
                    <a:pt x="488" y="242"/>
                  </a:lnTo>
                  <a:lnTo>
                    <a:pt x="462" y="238"/>
                  </a:lnTo>
                  <a:lnTo>
                    <a:pt x="436" y="242"/>
                  </a:lnTo>
                  <a:lnTo>
                    <a:pt x="343" y="266"/>
                  </a:lnTo>
                  <a:lnTo>
                    <a:pt x="250" y="296"/>
                  </a:lnTo>
                  <a:lnTo>
                    <a:pt x="160" y="335"/>
                  </a:lnTo>
                  <a:lnTo>
                    <a:pt x="50" y="395"/>
                  </a:lnTo>
                  <a:lnTo>
                    <a:pt x="28" y="359"/>
                  </a:lnTo>
                  <a:lnTo>
                    <a:pt x="11" y="320"/>
                  </a:lnTo>
                  <a:lnTo>
                    <a:pt x="4" y="277"/>
                  </a:lnTo>
                  <a:lnTo>
                    <a:pt x="0" y="244"/>
                  </a:lnTo>
                  <a:lnTo>
                    <a:pt x="4" y="212"/>
                  </a:lnTo>
                  <a:lnTo>
                    <a:pt x="15" y="182"/>
                  </a:lnTo>
                  <a:lnTo>
                    <a:pt x="30" y="154"/>
                  </a:lnTo>
                  <a:lnTo>
                    <a:pt x="52" y="128"/>
                  </a:lnTo>
                  <a:lnTo>
                    <a:pt x="99" y="91"/>
                  </a:lnTo>
                  <a:lnTo>
                    <a:pt x="151" y="59"/>
                  </a:lnTo>
                  <a:lnTo>
                    <a:pt x="207" y="35"/>
                  </a:lnTo>
                  <a:lnTo>
                    <a:pt x="265" y="15"/>
                  </a:lnTo>
                  <a:lnTo>
                    <a:pt x="324" y="5"/>
                  </a:lnTo>
                  <a:lnTo>
                    <a:pt x="384" y="0"/>
                  </a:lnTo>
                  <a:lnTo>
                    <a:pt x="445" y="5"/>
                  </a:lnTo>
                  <a:lnTo>
                    <a:pt x="470" y="15"/>
                  </a:lnTo>
                  <a:lnTo>
                    <a:pt x="492" y="35"/>
                  </a:lnTo>
                  <a:lnTo>
                    <a:pt x="507" y="56"/>
                  </a:lnTo>
                  <a:lnTo>
                    <a:pt x="518" y="82"/>
                  </a:lnTo>
                  <a:lnTo>
                    <a:pt x="524" y="110"/>
                  </a:lnTo>
                  <a:lnTo>
                    <a:pt x="53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45" name="Freeform 15"/>
            <p:cNvSpPr>
              <a:spLocks noChangeAspect="1"/>
            </p:cNvSpPr>
            <p:nvPr/>
          </p:nvSpPr>
          <p:spPr bwMode="auto">
            <a:xfrm rot="1075798" flipH="1">
              <a:off x="4738" y="2433"/>
              <a:ext cx="152" cy="30"/>
            </a:xfrm>
            <a:custGeom>
              <a:avLst/>
              <a:gdLst>
                <a:gd name="T0" fmla="*/ 535 w 138"/>
                <a:gd name="T1" fmla="*/ 73 h 28"/>
                <a:gd name="T2" fmla="*/ 491 w 138"/>
                <a:gd name="T3" fmla="*/ 33 h 28"/>
                <a:gd name="T4" fmla="*/ 445 w 138"/>
                <a:gd name="T5" fmla="*/ 2 h 28"/>
                <a:gd name="T6" fmla="*/ 378 w 138"/>
                <a:gd name="T7" fmla="*/ 0 h 28"/>
                <a:gd name="T8" fmla="*/ 311 w 138"/>
                <a:gd name="T9" fmla="*/ 2 h 28"/>
                <a:gd name="T10" fmla="*/ 0 w 138"/>
                <a:gd name="T11" fmla="*/ 3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8">
                  <a:moveTo>
                    <a:pt x="138" y="28"/>
                  </a:moveTo>
                  <a:lnTo>
                    <a:pt x="127" y="13"/>
                  </a:lnTo>
                  <a:lnTo>
                    <a:pt x="114" y="2"/>
                  </a:lnTo>
                  <a:lnTo>
                    <a:pt x="97" y="0"/>
                  </a:lnTo>
                  <a:lnTo>
                    <a:pt x="80" y="2"/>
                  </a:lnTo>
                  <a:lnTo>
                    <a:pt x="0" y="1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46" name="Freeform 16"/>
            <p:cNvSpPr>
              <a:spLocks noChangeAspect="1"/>
            </p:cNvSpPr>
            <p:nvPr/>
          </p:nvSpPr>
          <p:spPr bwMode="auto">
            <a:xfrm rot="1075798" flipH="1">
              <a:off x="4791" y="2481"/>
              <a:ext cx="425" cy="134"/>
            </a:xfrm>
            <a:custGeom>
              <a:avLst/>
              <a:gdLst>
                <a:gd name="T0" fmla="*/ 3680 w 360"/>
                <a:gd name="T1" fmla="*/ 4 h 149"/>
                <a:gd name="T2" fmla="*/ 3224 w 360"/>
                <a:gd name="T3" fmla="*/ 2 h 149"/>
                <a:gd name="T4" fmla="*/ 2761 w 360"/>
                <a:gd name="T5" fmla="*/ 0 h 149"/>
                <a:gd name="T6" fmla="*/ 2278 w 360"/>
                <a:gd name="T7" fmla="*/ 4 h 149"/>
                <a:gd name="T8" fmla="*/ 1826 w 360"/>
                <a:gd name="T9" fmla="*/ 4 h 149"/>
                <a:gd name="T10" fmla="*/ 1300 w 360"/>
                <a:gd name="T11" fmla="*/ 9 h 149"/>
                <a:gd name="T12" fmla="*/ 813 w 360"/>
                <a:gd name="T13" fmla="*/ 15 h 149"/>
                <a:gd name="T14" fmla="*/ 377 w 360"/>
                <a:gd name="T15" fmla="*/ 23 h 149"/>
                <a:gd name="T16" fmla="*/ 0 w 360"/>
                <a:gd name="T17" fmla="*/ 34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0" h="149">
                  <a:moveTo>
                    <a:pt x="360" y="13"/>
                  </a:moveTo>
                  <a:lnTo>
                    <a:pt x="315" y="2"/>
                  </a:lnTo>
                  <a:lnTo>
                    <a:pt x="270" y="0"/>
                  </a:lnTo>
                  <a:lnTo>
                    <a:pt x="224" y="4"/>
                  </a:lnTo>
                  <a:lnTo>
                    <a:pt x="179" y="15"/>
                  </a:lnTo>
                  <a:lnTo>
                    <a:pt x="127" y="39"/>
                  </a:lnTo>
                  <a:lnTo>
                    <a:pt x="80" y="69"/>
                  </a:lnTo>
                  <a:lnTo>
                    <a:pt x="37" y="106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47" name="Freeform 17"/>
            <p:cNvSpPr>
              <a:spLocks noChangeAspect="1"/>
            </p:cNvSpPr>
            <p:nvPr/>
          </p:nvSpPr>
          <p:spPr bwMode="auto">
            <a:xfrm rot="1075798" flipH="1">
              <a:off x="4892" y="2304"/>
              <a:ext cx="79" cy="155"/>
            </a:xfrm>
            <a:custGeom>
              <a:avLst/>
              <a:gdLst>
                <a:gd name="T0" fmla="*/ 0 w 66"/>
                <a:gd name="T1" fmla="*/ 0 h 172"/>
                <a:gd name="T2" fmla="*/ 254 w 66"/>
                <a:gd name="T3" fmla="*/ 5 h 172"/>
                <a:gd name="T4" fmla="*/ 467 w 66"/>
                <a:gd name="T5" fmla="*/ 10 h 172"/>
                <a:gd name="T6" fmla="*/ 615 w 66"/>
                <a:gd name="T7" fmla="*/ 15 h 172"/>
                <a:gd name="T8" fmla="*/ 698 w 66"/>
                <a:gd name="T9" fmla="*/ 22 h 172"/>
                <a:gd name="T10" fmla="*/ 821 w 66"/>
                <a:gd name="T11" fmla="*/ 41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72">
                  <a:moveTo>
                    <a:pt x="0" y="0"/>
                  </a:moveTo>
                  <a:lnTo>
                    <a:pt x="21" y="17"/>
                  </a:lnTo>
                  <a:lnTo>
                    <a:pt x="38" y="41"/>
                  </a:lnTo>
                  <a:lnTo>
                    <a:pt x="49" y="67"/>
                  </a:lnTo>
                  <a:lnTo>
                    <a:pt x="56" y="97"/>
                  </a:lnTo>
                  <a:lnTo>
                    <a:pt x="66" y="1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48" name="Freeform 18"/>
            <p:cNvSpPr>
              <a:spLocks noChangeAspect="1"/>
            </p:cNvSpPr>
            <p:nvPr/>
          </p:nvSpPr>
          <p:spPr bwMode="auto">
            <a:xfrm rot="1075798" flipH="1">
              <a:off x="5068" y="2443"/>
              <a:ext cx="193" cy="134"/>
            </a:xfrm>
            <a:custGeom>
              <a:avLst/>
              <a:gdLst>
                <a:gd name="T0" fmla="*/ 0 w 175"/>
                <a:gd name="T1" fmla="*/ 0 h 142"/>
                <a:gd name="T2" fmla="*/ 119 w 175"/>
                <a:gd name="T3" fmla="*/ 2 h 142"/>
                <a:gd name="T4" fmla="*/ 232 w 175"/>
                <a:gd name="T5" fmla="*/ 8 h 142"/>
                <a:gd name="T6" fmla="*/ 343 w 175"/>
                <a:gd name="T7" fmla="*/ 12 h 142"/>
                <a:gd name="T8" fmla="*/ 422 w 175"/>
                <a:gd name="T9" fmla="*/ 21 h 142"/>
                <a:gd name="T10" fmla="*/ 493 w 175"/>
                <a:gd name="T11" fmla="*/ 32 h 142"/>
                <a:gd name="T12" fmla="*/ 688 w 175"/>
                <a:gd name="T13" fmla="*/ 63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42">
                  <a:moveTo>
                    <a:pt x="0" y="0"/>
                  </a:moveTo>
                  <a:lnTo>
                    <a:pt x="30" y="2"/>
                  </a:lnTo>
                  <a:lnTo>
                    <a:pt x="58" y="11"/>
                  </a:lnTo>
                  <a:lnTo>
                    <a:pt x="86" y="26"/>
                  </a:lnTo>
                  <a:lnTo>
                    <a:pt x="108" y="45"/>
                  </a:lnTo>
                  <a:lnTo>
                    <a:pt x="125" y="71"/>
                  </a:lnTo>
                  <a:lnTo>
                    <a:pt x="175" y="14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49" name="Freeform 19"/>
            <p:cNvSpPr>
              <a:spLocks noChangeAspect="1"/>
            </p:cNvSpPr>
            <p:nvPr/>
          </p:nvSpPr>
          <p:spPr bwMode="auto">
            <a:xfrm rot="1075798" flipH="1">
              <a:off x="4965" y="2356"/>
              <a:ext cx="287" cy="61"/>
            </a:xfrm>
            <a:custGeom>
              <a:avLst/>
              <a:gdLst>
                <a:gd name="T0" fmla="*/ 1480 w 253"/>
                <a:gd name="T1" fmla="*/ 2 h 74"/>
                <a:gd name="T2" fmla="*/ 1239 w 253"/>
                <a:gd name="T3" fmla="*/ 0 h 74"/>
                <a:gd name="T4" fmla="*/ 1002 w 253"/>
                <a:gd name="T5" fmla="*/ 0 h 74"/>
                <a:gd name="T6" fmla="*/ 757 w 253"/>
                <a:gd name="T7" fmla="*/ 2 h 74"/>
                <a:gd name="T8" fmla="*/ 518 w 253"/>
                <a:gd name="T9" fmla="*/ 2 h 74"/>
                <a:gd name="T10" fmla="*/ 305 w 253"/>
                <a:gd name="T11" fmla="*/ 2 h 74"/>
                <a:gd name="T12" fmla="*/ 0 w 253"/>
                <a:gd name="T13" fmla="*/ 5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74">
                  <a:moveTo>
                    <a:pt x="253" y="7"/>
                  </a:moveTo>
                  <a:lnTo>
                    <a:pt x="212" y="0"/>
                  </a:lnTo>
                  <a:lnTo>
                    <a:pt x="171" y="0"/>
                  </a:lnTo>
                  <a:lnTo>
                    <a:pt x="130" y="9"/>
                  </a:lnTo>
                  <a:lnTo>
                    <a:pt x="89" y="22"/>
                  </a:lnTo>
                  <a:lnTo>
                    <a:pt x="52" y="41"/>
                  </a:lnTo>
                  <a:lnTo>
                    <a:pt x="0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50" name="Freeform 20"/>
            <p:cNvSpPr>
              <a:spLocks noChangeAspect="1"/>
            </p:cNvSpPr>
            <p:nvPr/>
          </p:nvSpPr>
          <p:spPr bwMode="auto">
            <a:xfrm rot="1075798" flipH="1">
              <a:off x="5077" y="2558"/>
              <a:ext cx="264" cy="148"/>
            </a:xfrm>
            <a:custGeom>
              <a:avLst/>
              <a:gdLst>
                <a:gd name="T0" fmla="*/ 2113 w 225"/>
                <a:gd name="T1" fmla="*/ 0 h 157"/>
                <a:gd name="T2" fmla="*/ 1446 w 225"/>
                <a:gd name="T3" fmla="*/ 24 h 157"/>
                <a:gd name="T4" fmla="*/ 772 w 225"/>
                <a:gd name="T5" fmla="*/ 50 h 157"/>
                <a:gd name="T6" fmla="*/ 0 w 225"/>
                <a:gd name="T7" fmla="*/ 69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157">
                  <a:moveTo>
                    <a:pt x="225" y="0"/>
                  </a:moveTo>
                  <a:lnTo>
                    <a:pt x="154" y="56"/>
                  </a:lnTo>
                  <a:lnTo>
                    <a:pt x="82" y="114"/>
                  </a:lnTo>
                  <a:lnTo>
                    <a:pt x="0" y="15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09651" name="Group 21"/>
            <p:cNvGrpSpPr>
              <a:grpSpLocks/>
            </p:cNvGrpSpPr>
            <p:nvPr/>
          </p:nvGrpSpPr>
          <p:grpSpPr bwMode="auto">
            <a:xfrm rot="1574019" flipH="1">
              <a:off x="4743" y="2605"/>
              <a:ext cx="383" cy="29"/>
              <a:chOff x="3076" y="2476"/>
              <a:chExt cx="246" cy="23"/>
            </a:xfrm>
          </p:grpSpPr>
          <p:sp>
            <p:nvSpPr>
              <p:cNvPr id="109682" name="Freeform 22"/>
              <p:cNvSpPr>
                <a:spLocks noChangeAspect="1"/>
              </p:cNvSpPr>
              <p:nvPr/>
            </p:nvSpPr>
            <p:spPr bwMode="auto">
              <a:xfrm rot="498222">
                <a:off x="3076" y="2476"/>
                <a:ext cx="88" cy="9"/>
              </a:xfrm>
              <a:custGeom>
                <a:avLst/>
                <a:gdLst>
                  <a:gd name="T0" fmla="*/ 0 w 121"/>
                  <a:gd name="T1" fmla="*/ 2 h 12"/>
                  <a:gd name="T2" fmla="*/ 1 w 121"/>
                  <a:gd name="T3" fmla="*/ 2 h 12"/>
                  <a:gd name="T4" fmla="*/ 1 w 121"/>
                  <a:gd name="T5" fmla="*/ 0 h 12"/>
                  <a:gd name="T6" fmla="*/ 1 w 121"/>
                  <a:gd name="T7" fmla="*/ 2 h 12"/>
                  <a:gd name="T8" fmla="*/ 1 w 121"/>
                  <a:gd name="T9" fmla="*/ 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">
                    <a:moveTo>
                      <a:pt x="0" y="12"/>
                    </a:moveTo>
                    <a:lnTo>
                      <a:pt x="30" y="4"/>
                    </a:lnTo>
                    <a:lnTo>
                      <a:pt x="61" y="0"/>
                    </a:lnTo>
                    <a:lnTo>
                      <a:pt x="91" y="2"/>
                    </a:lnTo>
                    <a:lnTo>
                      <a:pt x="121" y="10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83" name="Freeform 23"/>
              <p:cNvSpPr>
                <a:spLocks noChangeAspect="1"/>
              </p:cNvSpPr>
              <p:nvPr/>
            </p:nvSpPr>
            <p:spPr bwMode="auto">
              <a:xfrm rot="498222">
                <a:off x="3236" y="2487"/>
                <a:ext cx="86" cy="12"/>
              </a:xfrm>
              <a:custGeom>
                <a:avLst/>
                <a:gdLst>
                  <a:gd name="T0" fmla="*/ 1 w 119"/>
                  <a:gd name="T1" fmla="*/ 2 h 16"/>
                  <a:gd name="T2" fmla="*/ 1 w 119"/>
                  <a:gd name="T3" fmla="*/ 0 h 16"/>
                  <a:gd name="T4" fmla="*/ 1 w 119"/>
                  <a:gd name="T5" fmla="*/ 0 h 16"/>
                  <a:gd name="T6" fmla="*/ 1 w 119"/>
                  <a:gd name="T7" fmla="*/ 2 h 16"/>
                  <a:gd name="T8" fmla="*/ 0 w 119"/>
                  <a:gd name="T9" fmla="*/ 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">
                    <a:moveTo>
                      <a:pt x="119" y="7"/>
                    </a:moveTo>
                    <a:lnTo>
                      <a:pt x="89" y="0"/>
                    </a:lnTo>
                    <a:lnTo>
                      <a:pt x="59" y="0"/>
                    </a:lnTo>
                    <a:lnTo>
                      <a:pt x="28" y="5"/>
                    </a:lnTo>
                    <a:lnTo>
                      <a:pt x="0" y="16"/>
                    </a:lnTo>
                  </a:path>
                </a:pathLst>
              </a:custGeom>
              <a:noFill/>
              <a:ln w="555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109652" name="Freeform 24"/>
            <p:cNvSpPr>
              <a:spLocks noChangeAspect="1"/>
            </p:cNvSpPr>
            <p:nvPr/>
          </p:nvSpPr>
          <p:spPr bwMode="auto">
            <a:xfrm rot="1574019">
              <a:off x="4665" y="2554"/>
              <a:ext cx="639" cy="172"/>
            </a:xfrm>
            <a:custGeom>
              <a:avLst/>
              <a:gdLst>
                <a:gd name="T0" fmla="*/ 28346 w 428"/>
                <a:gd name="T1" fmla="*/ 0 h 152"/>
                <a:gd name="T2" fmla="*/ 15369 w 428"/>
                <a:gd name="T3" fmla="*/ 78 h 152"/>
                <a:gd name="T4" fmla="*/ 5163 w 428"/>
                <a:gd name="T5" fmla="*/ 269 h 152"/>
                <a:gd name="T6" fmla="*/ 0 w 428"/>
                <a:gd name="T7" fmla="*/ 538 h 152"/>
                <a:gd name="T8" fmla="*/ 13380 w 428"/>
                <a:gd name="T9" fmla="*/ 304 h 152"/>
                <a:gd name="T10" fmla="*/ 17720 w 428"/>
                <a:gd name="T11" fmla="*/ 414 h 152"/>
                <a:gd name="T12" fmla="*/ 18173 w 428"/>
                <a:gd name="T13" fmla="*/ 475 h 152"/>
                <a:gd name="T14" fmla="*/ 25651 w 428"/>
                <a:gd name="T15" fmla="*/ 300 h 152"/>
                <a:gd name="T16" fmla="*/ 37156 w 428"/>
                <a:gd name="T17" fmla="*/ 257 h 152"/>
                <a:gd name="T18" fmla="*/ 26690 w 428"/>
                <a:gd name="T19" fmla="*/ 648 h 152"/>
                <a:gd name="T20" fmla="*/ 33852 w 428"/>
                <a:gd name="T21" fmla="*/ 414 h 152"/>
                <a:gd name="T22" fmla="*/ 43872 w 428"/>
                <a:gd name="T23" fmla="*/ 260 h 152"/>
                <a:gd name="T24" fmla="*/ 45621 w 428"/>
                <a:gd name="T25" fmla="*/ 294 h 152"/>
                <a:gd name="T26" fmla="*/ 40508 w 428"/>
                <a:gd name="T27" fmla="*/ 498 h 152"/>
                <a:gd name="T28" fmla="*/ 43455 w 428"/>
                <a:gd name="T29" fmla="*/ 498 h 152"/>
                <a:gd name="T30" fmla="*/ 54334 w 428"/>
                <a:gd name="T31" fmla="*/ 328 h 152"/>
                <a:gd name="T32" fmla="*/ 67201 w 428"/>
                <a:gd name="T33" fmla="*/ 240 h 152"/>
                <a:gd name="T34" fmla="*/ 58683 w 428"/>
                <a:gd name="T35" fmla="*/ 506 h 152"/>
                <a:gd name="T36" fmla="*/ 67662 w 428"/>
                <a:gd name="T37" fmla="*/ 308 h 152"/>
                <a:gd name="T38" fmla="*/ 80363 w 428"/>
                <a:gd name="T39" fmla="*/ 265 h 152"/>
                <a:gd name="T40" fmla="*/ 74667 w 428"/>
                <a:gd name="T41" fmla="*/ 353 h 152"/>
                <a:gd name="T42" fmla="*/ 71982 w 428"/>
                <a:gd name="T43" fmla="*/ 507 h 152"/>
                <a:gd name="T44" fmla="*/ 76874 w 428"/>
                <a:gd name="T45" fmla="*/ 349 h 152"/>
                <a:gd name="T46" fmla="*/ 85029 w 428"/>
                <a:gd name="T47" fmla="*/ 308 h 152"/>
                <a:gd name="T48" fmla="*/ 93608 w 428"/>
                <a:gd name="T49" fmla="*/ 399 h 152"/>
                <a:gd name="T50" fmla="*/ 97004 w 428"/>
                <a:gd name="T51" fmla="*/ 700 h 152"/>
                <a:gd name="T52" fmla="*/ 108170 w 428"/>
                <a:gd name="T53" fmla="*/ 792 h 152"/>
                <a:gd name="T54" fmla="*/ 112503 w 428"/>
                <a:gd name="T55" fmla="*/ 452 h 152"/>
                <a:gd name="T56" fmla="*/ 112657 w 428"/>
                <a:gd name="T57" fmla="*/ 440 h 152"/>
                <a:gd name="T58" fmla="*/ 101019 w 428"/>
                <a:gd name="T59" fmla="*/ 300 h 152"/>
                <a:gd name="T60" fmla="*/ 68854 w 428"/>
                <a:gd name="T61" fmla="*/ 100 h 152"/>
                <a:gd name="T62" fmla="*/ 35357 w 428"/>
                <a:gd name="T63" fmla="*/ 1 h 1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8" h="152">
                  <a:moveTo>
                    <a:pt x="129" y="1"/>
                  </a:moveTo>
                  <a:lnTo>
                    <a:pt x="104" y="0"/>
                  </a:lnTo>
                  <a:lnTo>
                    <a:pt x="79" y="4"/>
                  </a:lnTo>
                  <a:lnTo>
                    <a:pt x="56" y="14"/>
                  </a:lnTo>
                  <a:lnTo>
                    <a:pt x="37" y="29"/>
                  </a:lnTo>
                  <a:lnTo>
                    <a:pt x="19" y="48"/>
                  </a:lnTo>
                  <a:lnTo>
                    <a:pt x="8" y="69"/>
                  </a:lnTo>
                  <a:lnTo>
                    <a:pt x="0" y="95"/>
                  </a:lnTo>
                  <a:lnTo>
                    <a:pt x="22" y="73"/>
                  </a:lnTo>
                  <a:lnTo>
                    <a:pt x="49" y="54"/>
                  </a:lnTo>
                  <a:lnTo>
                    <a:pt x="78" y="44"/>
                  </a:lnTo>
                  <a:lnTo>
                    <a:pt x="65" y="73"/>
                  </a:lnTo>
                  <a:lnTo>
                    <a:pt x="59" y="106"/>
                  </a:lnTo>
                  <a:lnTo>
                    <a:pt x="66" y="84"/>
                  </a:lnTo>
                  <a:lnTo>
                    <a:pt x="78" y="67"/>
                  </a:lnTo>
                  <a:lnTo>
                    <a:pt x="94" y="53"/>
                  </a:lnTo>
                  <a:lnTo>
                    <a:pt x="113" y="44"/>
                  </a:lnTo>
                  <a:lnTo>
                    <a:pt x="136" y="45"/>
                  </a:lnTo>
                  <a:lnTo>
                    <a:pt x="114" y="79"/>
                  </a:lnTo>
                  <a:lnTo>
                    <a:pt x="98" y="114"/>
                  </a:lnTo>
                  <a:lnTo>
                    <a:pt x="109" y="94"/>
                  </a:lnTo>
                  <a:lnTo>
                    <a:pt x="124" y="73"/>
                  </a:lnTo>
                  <a:lnTo>
                    <a:pt x="141" y="59"/>
                  </a:lnTo>
                  <a:lnTo>
                    <a:pt x="161" y="46"/>
                  </a:lnTo>
                  <a:lnTo>
                    <a:pt x="182" y="38"/>
                  </a:lnTo>
                  <a:lnTo>
                    <a:pt x="167" y="52"/>
                  </a:lnTo>
                  <a:lnTo>
                    <a:pt x="155" y="68"/>
                  </a:lnTo>
                  <a:lnTo>
                    <a:pt x="148" y="88"/>
                  </a:lnTo>
                  <a:lnTo>
                    <a:pt x="145" y="108"/>
                  </a:lnTo>
                  <a:lnTo>
                    <a:pt x="159" y="88"/>
                  </a:lnTo>
                  <a:lnTo>
                    <a:pt x="177" y="71"/>
                  </a:lnTo>
                  <a:lnTo>
                    <a:pt x="199" y="57"/>
                  </a:lnTo>
                  <a:lnTo>
                    <a:pt x="221" y="47"/>
                  </a:lnTo>
                  <a:lnTo>
                    <a:pt x="246" y="43"/>
                  </a:lnTo>
                  <a:lnTo>
                    <a:pt x="228" y="63"/>
                  </a:lnTo>
                  <a:lnTo>
                    <a:pt x="214" y="89"/>
                  </a:lnTo>
                  <a:lnTo>
                    <a:pt x="229" y="69"/>
                  </a:lnTo>
                  <a:lnTo>
                    <a:pt x="248" y="55"/>
                  </a:lnTo>
                  <a:lnTo>
                    <a:pt x="271" y="49"/>
                  </a:lnTo>
                  <a:lnTo>
                    <a:pt x="294" y="47"/>
                  </a:lnTo>
                  <a:lnTo>
                    <a:pt x="280" y="52"/>
                  </a:lnTo>
                  <a:lnTo>
                    <a:pt x="273" y="63"/>
                  </a:lnTo>
                  <a:lnTo>
                    <a:pt x="266" y="76"/>
                  </a:lnTo>
                  <a:lnTo>
                    <a:pt x="263" y="90"/>
                  </a:lnTo>
                  <a:lnTo>
                    <a:pt x="268" y="75"/>
                  </a:lnTo>
                  <a:lnTo>
                    <a:pt x="281" y="62"/>
                  </a:lnTo>
                  <a:lnTo>
                    <a:pt x="295" y="56"/>
                  </a:lnTo>
                  <a:lnTo>
                    <a:pt x="311" y="55"/>
                  </a:lnTo>
                  <a:lnTo>
                    <a:pt x="328" y="60"/>
                  </a:lnTo>
                  <a:lnTo>
                    <a:pt x="342" y="71"/>
                  </a:lnTo>
                  <a:lnTo>
                    <a:pt x="349" y="97"/>
                  </a:lnTo>
                  <a:lnTo>
                    <a:pt x="355" y="124"/>
                  </a:lnTo>
                  <a:lnTo>
                    <a:pt x="358" y="152"/>
                  </a:lnTo>
                  <a:lnTo>
                    <a:pt x="396" y="140"/>
                  </a:lnTo>
                  <a:lnTo>
                    <a:pt x="396" y="110"/>
                  </a:lnTo>
                  <a:lnTo>
                    <a:pt x="411" y="80"/>
                  </a:lnTo>
                  <a:lnTo>
                    <a:pt x="400" y="84"/>
                  </a:lnTo>
                  <a:lnTo>
                    <a:pt x="412" y="78"/>
                  </a:lnTo>
                  <a:lnTo>
                    <a:pt x="428" y="76"/>
                  </a:lnTo>
                  <a:lnTo>
                    <a:pt x="370" y="53"/>
                  </a:lnTo>
                  <a:lnTo>
                    <a:pt x="312" y="34"/>
                  </a:lnTo>
                  <a:lnTo>
                    <a:pt x="252" y="18"/>
                  </a:lnTo>
                  <a:lnTo>
                    <a:pt x="192" y="7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8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53" name="Freeform 26"/>
            <p:cNvSpPr>
              <a:spLocks/>
            </p:cNvSpPr>
            <p:nvPr/>
          </p:nvSpPr>
          <p:spPr bwMode="auto">
            <a:xfrm rot="1574019">
              <a:off x="4720" y="2482"/>
              <a:ext cx="511" cy="97"/>
            </a:xfrm>
            <a:custGeom>
              <a:avLst/>
              <a:gdLst>
                <a:gd name="T0" fmla="*/ 84355 w 345"/>
                <a:gd name="T1" fmla="*/ 630 h 84"/>
                <a:gd name="T2" fmla="*/ 70438 w 345"/>
                <a:gd name="T3" fmla="*/ 249 h 84"/>
                <a:gd name="T4" fmla="*/ 53825 w 345"/>
                <a:gd name="T5" fmla="*/ 77 h 84"/>
                <a:gd name="T6" fmla="*/ 36434 w 345"/>
                <a:gd name="T7" fmla="*/ 0 h 84"/>
                <a:gd name="T8" fmla="*/ 20316 w 345"/>
                <a:gd name="T9" fmla="*/ 1 h 84"/>
                <a:gd name="T10" fmla="*/ 9063 w 345"/>
                <a:gd name="T11" fmla="*/ 43 h 84"/>
                <a:gd name="T12" fmla="*/ 0 w 345"/>
                <a:gd name="T13" fmla="*/ 249 h 84"/>
                <a:gd name="T14" fmla="*/ 17186 w 345"/>
                <a:gd name="T15" fmla="*/ 322 h 84"/>
                <a:gd name="T16" fmla="*/ 45694 w 345"/>
                <a:gd name="T17" fmla="*/ 371 h 84"/>
                <a:gd name="T18" fmla="*/ 84355 w 345"/>
                <a:gd name="T19" fmla="*/ 630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5" h="84">
                  <a:moveTo>
                    <a:pt x="345" y="84"/>
                  </a:moveTo>
                  <a:lnTo>
                    <a:pt x="288" y="33"/>
                  </a:lnTo>
                  <a:lnTo>
                    <a:pt x="220" y="10"/>
                  </a:lnTo>
                  <a:lnTo>
                    <a:pt x="149" y="0"/>
                  </a:lnTo>
                  <a:lnTo>
                    <a:pt x="83" y="1"/>
                  </a:lnTo>
                  <a:lnTo>
                    <a:pt x="37" y="6"/>
                  </a:lnTo>
                  <a:lnTo>
                    <a:pt x="0" y="33"/>
                  </a:lnTo>
                  <a:lnTo>
                    <a:pt x="70" y="43"/>
                  </a:lnTo>
                  <a:lnTo>
                    <a:pt x="187" y="49"/>
                  </a:lnTo>
                  <a:lnTo>
                    <a:pt x="345" y="84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54" name="Freeform 27"/>
            <p:cNvSpPr>
              <a:spLocks/>
            </p:cNvSpPr>
            <p:nvPr/>
          </p:nvSpPr>
          <p:spPr bwMode="auto">
            <a:xfrm rot="1574019">
              <a:off x="4729" y="2432"/>
              <a:ext cx="152" cy="67"/>
            </a:xfrm>
            <a:custGeom>
              <a:avLst/>
              <a:gdLst>
                <a:gd name="T0" fmla="*/ 12933 w 108"/>
                <a:gd name="T1" fmla="*/ 110 h 57"/>
                <a:gd name="T2" fmla="*/ 8565 w 108"/>
                <a:gd name="T3" fmla="*/ 316 h 57"/>
                <a:gd name="T4" fmla="*/ 4639 w 108"/>
                <a:gd name="T5" fmla="*/ 545 h 57"/>
                <a:gd name="T6" fmla="*/ 2115 w 108"/>
                <a:gd name="T7" fmla="*/ 435 h 57"/>
                <a:gd name="T8" fmla="*/ 3243 w 108"/>
                <a:gd name="T9" fmla="*/ 0 h 57"/>
                <a:gd name="T10" fmla="*/ 0 w 108"/>
                <a:gd name="T11" fmla="*/ 94 h 57"/>
                <a:gd name="T12" fmla="*/ 6816 w 108"/>
                <a:gd name="T13" fmla="*/ 34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57">
                  <a:moveTo>
                    <a:pt x="108" y="12"/>
                  </a:moveTo>
                  <a:lnTo>
                    <a:pt x="72" y="33"/>
                  </a:lnTo>
                  <a:lnTo>
                    <a:pt x="39" y="57"/>
                  </a:lnTo>
                  <a:lnTo>
                    <a:pt x="18" y="45"/>
                  </a:lnTo>
                  <a:lnTo>
                    <a:pt x="27" y="0"/>
                  </a:lnTo>
                  <a:lnTo>
                    <a:pt x="0" y="10"/>
                  </a:lnTo>
                  <a:lnTo>
                    <a:pt x="57" y="3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55" name="Freeform 28"/>
            <p:cNvSpPr>
              <a:spLocks/>
            </p:cNvSpPr>
            <p:nvPr/>
          </p:nvSpPr>
          <p:spPr bwMode="auto">
            <a:xfrm rot="1574019" flipH="1">
              <a:off x="4762" y="2675"/>
              <a:ext cx="255" cy="330"/>
            </a:xfrm>
            <a:custGeom>
              <a:avLst/>
              <a:gdLst>
                <a:gd name="T0" fmla="*/ 0 w 159"/>
                <a:gd name="T1" fmla="*/ 1018 h 107"/>
                <a:gd name="T2" fmla="*/ 77695 w 159"/>
                <a:gd name="T3" fmla="*/ 956 h 107"/>
                <a:gd name="T4" fmla="*/ 118427 w 159"/>
                <a:gd name="T5" fmla="*/ 1165 h 107"/>
                <a:gd name="T6" fmla="*/ 81622 w 159"/>
                <a:gd name="T7" fmla="*/ 2220 h 107"/>
                <a:gd name="T8" fmla="*/ 38252 w 159"/>
                <a:gd name="T9" fmla="*/ 2164 h 107"/>
                <a:gd name="T10" fmla="*/ 0 w 159"/>
                <a:gd name="T11" fmla="*/ 1018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107">
                  <a:moveTo>
                    <a:pt x="0" y="48"/>
                  </a:moveTo>
                  <a:cubicBezTo>
                    <a:pt x="3" y="0"/>
                    <a:pt x="57" y="71"/>
                    <a:pt x="104" y="46"/>
                  </a:cubicBezTo>
                  <a:cubicBezTo>
                    <a:pt x="151" y="56"/>
                    <a:pt x="143" y="16"/>
                    <a:pt x="159" y="55"/>
                  </a:cubicBezTo>
                  <a:cubicBezTo>
                    <a:pt x="146" y="87"/>
                    <a:pt x="138" y="81"/>
                    <a:pt x="110" y="105"/>
                  </a:cubicBezTo>
                  <a:cubicBezTo>
                    <a:pt x="100" y="102"/>
                    <a:pt x="60" y="107"/>
                    <a:pt x="51" y="103"/>
                  </a:cubicBezTo>
                  <a:cubicBezTo>
                    <a:pt x="40" y="99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ja-JP" altLang="en-US"/>
            </a:p>
          </p:txBody>
        </p:sp>
        <p:grpSp>
          <p:nvGrpSpPr>
            <p:cNvPr id="109656" name="Group 29"/>
            <p:cNvGrpSpPr>
              <a:grpSpLocks/>
            </p:cNvGrpSpPr>
            <p:nvPr/>
          </p:nvGrpSpPr>
          <p:grpSpPr bwMode="auto">
            <a:xfrm>
              <a:off x="4320" y="2544"/>
              <a:ext cx="1296" cy="1299"/>
              <a:chOff x="1932" y="1525"/>
              <a:chExt cx="162" cy="175"/>
            </a:xfrm>
          </p:grpSpPr>
          <p:sp>
            <p:nvSpPr>
              <p:cNvPr id="109657" name="Freeform 30"/>
              <p:cNvSpPr>
                <a:spLocks noChangeAspect="1"/>
              </p:cNvSpPr>
              <p:nvPr/>
            </p:nvSpPr>
            <p:spPr bwMode="auto">
              <a:xfrm rot="349371">
                <a:off x="2062" y="1554"/>
                <a:ext cx="3" cy="3"/>
              </a:xfrm>
              <a:custGeom>
                <a:avLst/>
                <a:gdLst>
                  <a:gd name="T0" fmla="*/ 0 w 24"/>
                  <a:gd name="T1" fmla="*/ 0 h 21"/>
                  <a:gd name="T2" fmla="*/ 0 w 24"/>
                  <a:gd name="T3" fmla="*/ 0 h 21"/>
                  <a:gd name="T4" fmla="*/ 0 w 24"/>
                  <a:gd name="T5" fmla="*/ 0 h 21"/>
                  <a:gd name="T6" fmla="*/ 0 w 24"/>
                  <a:gd name="T7" fmla="*/ 0 h 21"/>
                  <a:gd name="T8" fmla="*/ 0 w 24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0" y="8"/>
                    </a:moveTo>
                    <a:lnTo>
                      <a:pt x="11" y="18"/>
                    </a:lnTo>
                    <a:lnTo>
                      <a:pt x="19" y="21"/>
                    </a:lnTo>
                    <a:lnTo>
                      <a:pt x="24" y="13"/>
                    </a:lnTo>
                    <a:lnTo>
                      <a:pt x="24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58" name="Freeform 31"/>
              <p:cNvSpPr>
                <a:spLocks noChangeAspect="1"/>
              </p:cNvSpPr>
              <p:nvPr/>
            </p:nvSpPr>
            <p:spPr bwMode="auto">
              <a:xfrm>
                <a:off x="2054" y="1525"/>
                <a:ext cx="23" cy="41"/>
              </a:xfrm>
              <a:custGeom>
                <a:avLst/>
                <a:gdLst>
                  <a:gd name="T0" fmla="*/ 13608 w 14"/>
                  <a:gd name="T1" fmla="*/ 43405 h 24"/>
                  <a:gd name="T2" fmla="*/ 14628 w 14"/>
                  <a:gd name="T3" fmla="*/ 38309 h 24"/>
                  <a:gd name="T4" fmla="*/ 13608 w 14"/>
                  <a:gd name="T5" fmla="*/ 32850 h 24"/>
                  <a:gd name="T6" fmla="*/ 12717 w 14"/>
                  <a:gd name="T7" fmla="*/ 28662 h 24"/>
                  <a:gd name="T8" fmla="*/ 13608 w 14"/>
                  <a:gd name="T9" fmla="*/ 23578 h 24"/>
                  <a:gd name="T10" fmla="*/ 14628 w 14"/>
                  <a:gd name="T11" fmla="*/ 19962 h 24"/>
                  <a:gd name="T12" fmla="*/ 13608 w 14"/>
                  <a:gd name="T13" fmla="*/ 15894 h 24"/>
                  <a:gd name="T14" fmla="*/ 12717 w 14"/>
                  <a:gd name="T15" fmla="*/ 10535 h 24"/>
                  <a:gd name="T16" fmla="*/ 10186 w 14"/>
                  <a:gd name="T17" fmla="*/ 7684 h 24"/>
                  <a:gd name="T18" fmla="*/ 9601 w 14"/>
                  <a:gd name="T19" fmla="*/ 3188 h 24"/>
                  <a:gd name="T20" fmla="*/ 9601 w 14"/>
                  <a:gd name="T21" fmla="*/ 3188 h 24"/>
                  <a:gd name="T22" fmla="*/ 7741 w 14"/>
                  <a:gd name="T23" fmla="*/ 0 h 24"/>
                  <a:gd name="T24" fmla="*/ 6200 w 14"/>
                  <a:gd name="T25" fmla="*/ 5446 h 24"/>
                  <a:gd name="T26" fmla="*/ 6200 w 14"/>
                  <a:gd name="T27" fmla="*/ 9304 h 24"/>
                  <a:gd name="T28" fmla="*/ 6200 w 14"/>
                  <a:gd name="T29" fmla="*/ 14873 h 24"/>
                  <a:gd name="T30" fmla="*/ 5042 w 14"/>
                  <a:gd name="T31" fmla="*/ 15894 h 24"/>
                  <a:gd name="T32" fmla="*/ 3069 w 14"/>
                  <a:gd name="T33" fmla="*/ 19962 h 24"/>
                  <a:gd name="T34" fmla="*/ 0 w 14"/>
                  <a:gd name="T35" fmla="*/ 22425 h 24"/>
                  <a:gd name="T36" fmla="*/ 1868 w 14"/>
                  <a:gd name="T37" fmla="*/ 22425 h 24"/>
                  <a:gd name="T38" fmla="*/ 3069 w 14"/>
                  <a:gd name="T39" fmla="*/ 25408 h 24"/>
                  <a:gd name="T40" fmla="*/ 4712 w 14"/>
                  <a:gd name="T41" fmla="*/ 27152 h 24"/>
                  <a:gd name="T42" fmla="*/ 5042 w 14"/>
                  <a:gd name="T43" fmla="*/ 28662 h 24"/>
                  <a:gd name="T44" fmla="*/ 5042 w 14"/>
                  <a:gd name="T45" fmla="*/ 32850 h 24"/>
                  <a:gd name="T46" fmla="*/ 4712 w 14"/>
                  <a:gd name="T47" fmla="*/ 35841 h 24"/>
                  <a:gd name="T48" fmla="*/ 4712 w 14"/>
                  <a:gd name="T49" fmla="*/ 40279 h 24"/>
                  <a:gd name="T50" fmla="*/ 3069 w 14"/>
                  <a:gd name="T51" fmla="*/ 41290 h 24"/>
                  <a:gd name="T52" fmla="*/ 3069 w 14"/>
                  <a:gd name="T53" fmla="*/ 43405 h 24"/>
                  <a:gd name="T54" fmla="*/ 5042 w 14"/>
                  <a:gd name="T55" fmla="*/ 41290 h 24"/>
                  <a:gd name="T56" fmla="*/ 8283 w 14"/>
                  <a:gd name="T57" fmla="*/ 41290 h 24"/>
                  <a:gd name="T58" fmla="*/ 10186 w 14"/>
                  <a:gd name="T59" fmla="*/ 41290 h 24"/>
                  <a:gd name="T60" fmla="*/ 13608 w 14"/>
                  <a:gd name="T61" fmla="*/ 43405 h 2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4" h="24">
                    <a:moveTo>
                      <a:pt x="13" y="24"/>
                    </a:moveTo>
                    <a:lnTo>
                      <a:pt x="14" y="21"/>
                    </a:lnTo>
                    <a:lnTo>
                      <a:pt x="13" y="18"/>
                    </a:lnTo>
                    <a:lnTo>
                      <a:pt x="12" y="16"/>
                    </a:lnTo>
                    <a:lnTo>
                      <a:pt x="13" y="13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59" name="Freeform 32"/>
              <p:cNvSpPr>
                <a:spLocks noChangeAspect="1"/>
              </p:cNvSpPr>
              <p:nvPr/>
            </p:nvSpPr>
            <p:spPr bwMode="auto">
              <a:xfrm rot="349371">
                <a:off x="2062" y="1535"/>
                <a:ext cx="8" cy="4"/>
              </a:xfrm>
              <a:custGeom>
                <a:avLst/>
                <a:gdLst>
                  <a:gd name="T0" fmla="*/ 0 w 52"/>
                  <a:gd name="T1" fmla="*/ 0 h 27"/>
                  <a:gd name="T2" fmla="*/ 0 w 52"/>
                  <a:gd name="T3" fmla="*/ 0 h 27"/>
                  <a:gd name="T4" fmla="*/ 0 w 52"/>
                  <a:gd name="T5" fmla="*/ 0 h 27"/>
                  <a:gd name="T6" fmla="*/ 0 w 52"/>
                  <a:gd name="T7" fmla="*/ 0 h 27"/>
                  <a:gd name="T8" fmla="*/ 0 w 5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0" y="27"/>
                    </a:moveTo>
                    <a:lnTo>
                      <a:pt x="10" y="11"/>
                    </a:lnTo>
                    <a:lnTo>
                      <a:pt x="21" y="3"/>
                    </a:lnTo>
                    <a:lnTo>
                      <a:pt x="34" y="0"/>
                    </a:lnTo>
                    <a:lnTo>
                      <a:pt x="52" y="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60" name="Freeform 33"/>
              <p:cNvSpPr>
                <a:spLocks noChangeAspect="1"/>
              </p:cNvSpPr>
              <p:nvPr/>
            </p:nvSpPr>
            <p:spPr bwMode="auto">
              <a:xfrm rot="349371">
                <a:off x="2054" y="1545"/>
                <a:ext cx="3" cy="3"/>
              </a:xfrm>
              <a:custGeom>
                <a:avLst/>
                <a:gdLst>
                  <a:gd name="T0" fmla="*/ 0 w 24"/>
                  <a:gd name="T1" fmla="*/ 0 h 35"/>
                  <a:gd name="T2" fmla="*/ 0 w 24"/>
                  <a:gd name="T3" fmla="*/ 0 h 35"/>
                  <a:gd name="T4" fmla="*/ 0 w 24"/>
                  <a:gd name="T5" fmla="*/ 0 h 35"/>
                  <a:gd name="T6" fmla="*/ 0 w 24"/>
                  <a:gd name="T7" fmla="*/ 0 h 35"/>
                  <a:gd name="T8" fmla="*/ 0 w 24"/>
                  <a:gd name="T9" fmla="*/ 0 h 35"/>
                  <a:gd name="T10" fmla="*/ 0 w 24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5">
                    <a:moveTo>
                      <a:pt x="19" y="0"/>
                    </a:moveTo>
                    <a:lnTo>
                      <a:pt x="16" y="13"/>
                    </a:lnTo>
                    <a:lnTo>
                      <a:pt x="19" y="27"/>
                    </a:lnTo>
                    <a:lnTo>
                      <a:pt x="24" y="35"/>
                    </a:lnTo>
                    <a:lnTo>
                      <a:pt x="16" y="27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61" name="Freeform 34"/>
              <p:cNvSpPr>
                <a:spLocks noChangeAspect="1"/>
              </p:cNvSpPr>
              <p:nvPr/>
            </p:nvSpPr>
            <p:spPr bwMode="auto">
              <a:xfrm rot="349371">
                <a:off x="1932" y="1559"/>
                <a:ext cx="162" cy="141"/>
              </a:xfrm>
              <a:custGeom>
                <a:avLst/>
                <a:gdLst>
                  <a:gd name="T0" fmla="*/ 0 w 1256"/>
                  <a:gd name="T1" fmla="*/ 0 h 1291"/>
                  <a:gd name="T2" fmla="*/ 0 w 1256"/>
                  <a:gd name="T3" fmla="*/ 0 h 1291"/>
                  <a:gd name="T4" fmla="*/ 0 w 1256"/>
                  <a:gd name="T5" fmla="*/ 0 h 1291"/>
                  <a:gd name="T6" fmla="*/ 0 w 1256"/>
                  <a:gd name="T7" fmla="*/ 0 h 1291"/>
                  <a:gd name="T8" fmla="*/ 0 w 1256"/>
                  <a:gd name="T9" fmla="*/ 0 h 1291"/>
                  <a:gd name="T10" fmla="*/ 0 w 1256"/>
                  <a:gd name="T11" fmla="*/ 0 h 1291"/>
                  <a:gd name="T12" fmla="*/ 0 w 1256"/>
                  <a:gd name="T13" fmla="*/ 0 h 1291"/>
                  <a:gd name="T14" fmla="*/ 0 w 1256"/>
                  <a:gd name="T15" fmla="*/ 0 h 1291"/>
                  <a:gd name="T16" fmla="*/ 0 w 1256"/>
                  <a:gd name="T17" fmla="*/ 0 h 1291"/>
                  <a:gd name="T18" fmla="*/ 0 w 1256"/>
                  <a:gd name="T19" fmla="*/ 0 h 1291"/>
                  <a:gd name="T20" fmla="*/ 0 w 1256"/>
                  <a:gd name="T21" fmla="*/ 0 h 1291"/>
                  <a:gd name="T22" fmla="*/ 0 w 1256"/>
                  <a:gd name="T23" fmla="*/ 0 h 1291"/>
                  <a:gd name="T24" fmla="*/ 0 w 1256"/>
                  <a:gd name="T25" fmla="*/ 0 h 1291"/>
                  <a:gd name="T26" fmla="*/ 0 w 1256"/>
                  <a:gd name="T27" fmla="*/ 0 h 1291"/>
                  <a:gd name="T28" fmla="*/ 0 w 1256"/>
                  <a:gd name="T29" fmla="*/ 0 h 1291"/>
                  <a:gd name="T30" fmla="*/ 0 w 1256"/>
                  <a:gd name="T31" fmla="*/ 0 h 1291"/>
                  <a:gd name="T32" fmla="*/ 0 w 1256"/>
                  <a:gd name="T33" fmla="*/ 0 h 1291"/>
                  <a:gd name="T34" fmla="*/ 0 w 1256"/>
                  <a:gd name="T35" fmla="*/ 0 h 1291"/>
                  <a:gd name="T36" fmla="*/ 0 w 1256"/>
                  <a:gd name="T37" fmla="*/ 0 h 1291"/>
                  <a:gd name="T38" fmla="*/ 0 w 1256"/>
                  <a:gd name="T39" fmla="*/ 0 h 1291"/>
                  <a:gd name="T40" fmla="*/ 0 w 1256"/>
                  <a:gd name="T41" fmla="*/ 0 h 1291"/>
                  <a:gd name="T42" fmla="*/ 0 w 1256"/>
                  <a:gd name="T43" fmla="*/ 0 h 1291"/>
                  <a:gd name="T44" fmla="*/ 0 w 1256"/>
                  <a:gd name="T45" fmla="*/ 0 h 1291"/>
                  <a:gd name="T46" fmla="*/ 0 w 1256"/>
                  <a:gd name="T47" fmla="*/ 0 h 1291"/>
                  <a:gd name="T48" fmla="*/ 0 w 1256"/>
                  <a:gd name="T49" fmla="*/ 0 h 1291"/>
                  <a:gd name="T50" fmla="*/ 0 w 1256"/>
                  <a:gd name="T51" fmla="*/ 0 h 1291"/>
                  <a:gd name="T52" fmla="*/ 0 w 1256"/>
                  <a:gd name="T53" fmla="*/ 0 h 1291"/>
                  <a:gd name="T54" fmla="*/ 0 w 1256"/>
                  <a:gd name="T55" fmla="*/ 0 h 1291"/>
                  <a:gd name="T56" fmla="*/ 0 w 1256"/>
                  <a:gd name="T57" fmla="*/ 0 h 1291"/>
                  <a:gd name="T58" fmla="*/ 0 w 1256"/>
                  <a:gd name="T59" fmla="*/ 0 h 1291"/>
                  <a:gd name="T60" fmla="*/ 0 w 1256"/>
                  <a:gd name="T61" fmla="*/ 0 h 1291"/>
                  <a:gd name="T62" fmla="*/ 0 w 1256"/>
                  <a:gd name="T63" fmla="*/ 0 h 1291"/>
                  <a:gd name="T64" fmla="*/ 0 w 1256"/>
                  <a:gd name="T65" fmla="*/ 0 h 1291"/>
                  <a:gd name="T66" fmla="*/ 0 w 1256"/>
                  <a:gd name="T67" fmla="*/ 0 h 1291"/>
                  <a:gd name="T68" fmla="*/ 0 w 1256"/>
                  <a:gd name="T69" fmla="*/ 0 h 1291"/>
                  <a:gd name="T70" fmla="*/ 0 w 1256"/>
                  <a:gd name="T71" fmla="*/ 0 h 12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56" h="1291">
                    <a:moveTo>
                      <a:pt x="463" y="318"/>
                    </a:moveTo>
                    <a:lnTo>
                      <a:pt x="465" y="259"/>
                    </a:lnTo>
                    <a:lnTo>
                      <a:pt x="489" y="251"/>
                    </a:lnTo>
                    <a:lnTo>
                      <a:pt x="516" y="249"/>
                    </a:lnTo>
                    <a:lnTo>
                      <a:pt x="516" y="288"/>
                    </a:lnTo>
                    <a:lnTo>
                      <a:pt x="537" y="299"/>
                    </a:lnTo>
                    <a:lnTo>
                      <a:pt x="561" y="302"/>
                    </a:lnTo>
                    <a:lnTo>
                      <a:pt x="582" y="296"/>
                    </a:lnTo>
                    <a:lnTo>
                      <a:pt x="603" y="283"/>
                    </a:lnTo>
                    <a:lnTo>
                      <a:pt x="619" y="265"/>
                    </a:lnTo>
                    <a:lnTo>
                      <a:pt x="619" y="257"/>
                    </a:lnTo>
                    <a:lnTo>
                      <a:pt x="624" y="249"/>
                    </a:lnTo>
                    <a:lnTo>
                      <a:pt x="640" y="249"/>
                    </a:lnTo>
                    <a:lnTo>
                      <a:pt x="650" y="254"/>
                    </a:lnTo>
                    <a:lnTo>
                      <a:pt x="658" y="265"/>
                    </a:lnTo>
                    <a:lnTo>
                      <a:pt x="658" y="333"/>
                    </a:lnTo>
                    <a:lnTo>
                      <a:pt x="703" y="355"/>
                    </a:lnTo>
                    <a:lnTo>
                      <a:pt x="754" y="371"/>
                    </a:lnTo>
                    <a:lnTo>
                      <a:pt x="801" y="376"/>
                    </a:lnTo>
                    <a:lnTo>
                      <a:pt x="852" y="373"/>
                    </a:lnTo>
                    <a:lnTo>
                      <a:pt x="902" y="363"/>
                    </a:lnTo>
                    <a:lnTo>
                      <a:pt x="947" y="344"/>
                    </a:lnTo>
                    <a:lnTo>
                      <a:pt x="989" y="318"/>
                    </a:lnTo>
                    <a:lnTo>
                      <a:pt x="899" y="45"/>
                    </a:lnTo>
                    <a:lnTo>
                      <a:pt x="928" y="21"/>
                    </a:lnTo>
                    <a:lnTo>
                      <a:pt x="963" y="5"/>
                    </a:lnTo>
                    <a:lnTo>
                      <a:pt x="1000" y="0"/>
                    </a:lnTo>
                    <a:lnTo>
                      <a:pt x="1037" y="3"/>
                    </a:lnTo>
                    <a:lnTo>
                      <a:pt x="1071" y="13"/>
                    </a:lnTo>
                    <a:lnTo>
                      <a:pt x="1103" y="34"/>
                    </a:lnTo>
                    <a:lnTo>
                      <a:pt x="1249" y="368"/>
                    </a:lnTo>
                    <a:lnTo>
                      <a:pt x="1256" y="405"/>
                    </a:lnTo>
                    <a:lnTo>
                      <a:pt x="1254" y="445"/>
                    </a:lnTo>
                    <a:lnTo>
                      <a:pt x="1243" y="479"/>
                    </a:lnTo>
                    <a:lnTo>
                      <a:pt x="1222" y="511"/>
                    </a:lnTo>
                    <a:lnTo>
                      <a:pt x="1145" y="558"/>
                    </a:lnTo>
                    <a:lnTo>
                      <a:pt x="1066" y="598"/>
                    </a:lnTo>
                    <a:lnTo>
                      <a:pt x="984" y="635"/>
                    </a:lnTo>
                    <a:lnTo>
                      <a:pt x="928" y="659"/>
                    </a:lnTo>
                    <a:lnTo>
                      <a:pt x="878" y="688"/>
                    </a:lnTo>
                    <a:lnTo>
                      <a:pt x="830" y="722"/>
                    </a:lnTo>
                    <a:lnTo>
                      <a:pt x="785" y="762"/>
                    </a:lnTo>
                    <a:lnTo>
                      <a:pt x="767" y="924"/>
                    </a:lnTo>
                    <a:lnTo>
                      <a:pt x="756" y="1085"/>
                    </a:lnTo>
                    <a:lnTo>
                      <a:pt x="754" y="1249"/>
                    </a:lnTo>
                    <a:lnTo>
                      <a:pt x="666" y="1273"/>
                    </a:lnTo>
                    <a:lnTo>
                      <a:pt x="579" y="1286"/>
                    </a:lnTo>
                    <a:lnTo>
                      <a:pt x="489" y="1291"/>
                    </a:lnTo>
                    <a:lnTo>
                      <a:pt x="399" y="1286"/>
                    </a:lnTo>
                    <a:lnTo>
                      <a:pt x="309" y="1276"/>
                    </a:lnTo>
                    <a:lnTo>
                      <a:pt x="222" y="1252"/>
                    </a:lnTo>
                    <a:lnTo>
                      <a:pt x="137" y="1223"/>
                    </a:lnTo>
                    <a:lnTo>
                      <a:pt x="140" y="887"/>
                    </a:lnTo>
                    <a:lnTo>
                      <a:pt x="113" y="916"/>
                    </a:lnTo>
                    <a:lnTo>
                      <a:pt x="71" y="868"/>
                    </a:lnTo>
                    <a:lnTo>
                      <a:pt x="37" y="818"/>
                    </a:lnTo>
                    <a:lnTo>
                      <a:pt x="10" y="762"/>
                    </a:lnTo>
                    <a:lnTo>
                      <a:pt x="2" y="722"/>
                    </a:lnTo>
                    <a:lnTo>
                      <a:pt x="0" y="683"/>
                    </a:lnTo>
                    <a:lnTo>
                      <a:pt x="5" y="646"/>
                    </a:lnTo>
                    <a:lnTo>
                      <a:pt x="18" y="606"/>
                    </a:lnTo>
                    <a:lnTo>
                      <a:pt x="47" y="558"/>
                    </a:lnTo>
                    <a:lnTo>
                      <a:pt x="84" y="513"/>
                    </a:lnTo>
                    <a:lnTo>
                      <a:pt x="129" y="476"/>
                    </a:lnTo>
                    <a:lnTo>
                      <a:pt x="185" y="431"/>
                    </a:lnTo>
                    <a:lnTo>
                      <a:pt x="246" y="394"/>
                    </a:lnTo>
                    <a:lnTo>
                      <a:pt x="312" y="363"/>
                    </a:lnTo>
                    <a:lnTo>
                      <a:pt x="314" y="344"/>
                    </a:lnTo>
                    <a:lnTo>
                      <a:pt x="322" y="328"/>
                    </a:lnTo>
                    <a:lnTo>
                      <a:pt x="336" y="318"/>
                    </a:lnTo>
                    <a:lnTo>
                      <a:pt x="378" y="310"/>
                    </a:lnTo>
                    <a:lnTo>
                      <a:pt x="420" y="310"/>
                    </a:lnTo>
                    <a:lnTo>
                      <a:pt x="463" y="3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62" name="Freeform 35"/>
              <p:cNvSpPr>
                <a:spLocks noChangeAspect="1"/>
              </p:cNvSpPr>
              <p:nvPr/>
            </p:nvSpPr>
            <p:spPr bwMode="auto">
              <a:xfrm rot="349371">
                <a:off x="1952" y="1600"/>
                <a:ext cx="24" cy="52"/>
              </a:xfrm>
              <a:custGeom>
                <a:avLst/>
                <a:gdLst>
                  <a:gd name="T0" fmla="*/ 0 w 199"/>
                  <a:gd name="T1" fmla="*/ 0 h 487"/>
                  <a:gd name="T2" fmla="*/ 0 w 199"/>
                  <a:gd name="T3" fmla="*/ 0 h 487"/>
                  <a:gd name="T4" fmla="*/ 0 w 199"/>
                  <a:gd name="T5" fmla="*/ 0 h 487"/>
                  <a:gd name="T6" fmla="*/ 0 w 199"/>
                  <a:gd name="T7" fmla="*/ 0 h 487"/>
                  <a:gd name="T8" fmla="*/ 0 w 199"/>
                  <a:gd name="T9" fmla="*/ 0 h 487"/>
                  <a:gd name="T10" fmla="*/ 0 w 199"/>
                  <a:gd name="T11" fmla="*/ 0 h 487"/>
                  <a:gd name="T12" fmla="*/ 0 w 199"/>
                  <a:gd name="T13" fmla="*/ 0 h 487"/>
                  <a:gd name="T14" fmla="*/ 0 w 199"/>
                  <a:gd name="T15" fmla="*/ 0 h 487"/>
                  <a:gd name="T16" fmla="*/ 0 w 199"/>
                  <a:gd name="T17" fmla="*/ 0 h 4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487">
                    <a:moveTo>
                      <a:pt x="199" y="0"/>
                    </a:moveTo>
                    <a:lnTo>
                      <a:pt x="143" y="48"/>
                    </a:lnTo>
                    <a:lnTo>
                      <a:pt x="95" y="101"/>
                    </a:lnTo>
                    <a:lnTo>
                      <a:pt x="58" y="156"/>
                    </a:lnTo>
                    <a:lnTo>
                      <a:pt x="29" y="215"/>
                    </a:lnTo>
                    <a:lnTo>
                      <a:pt x="11" y="278"/>
                    </a:lnTo>
                    <a:lnTo>
                      <a:pt x="0" y="344"/>
                    </a:lnTo>
                    <a:lnTo>
                      <a:pt x="0" y="416"/>
                    </a:lnTo>
                    <a:lnTo>
                      <a:pt x="11" y="48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63" name="Freeform 36"/>
              <p:cNvSpPr>
                <a:spLocks noChangeAspect="1"/>
              </p:cNvSpPr>
              <p:nvPr/>
            </p:nvSpPr>
            <p:spPr bwMode="auto">
              <a:xfrm rot="349371">
                <a:off x="1943" y="1624"/>
                <a:ext cx="12" cy="8"/>
              </a:xfrm>
              <a:custGeom>
                <a:avLst/>
                <a:gdLst>
                  <a:gd name="T0" fmla="*/ 0 w 87"/>
                  <a:gd name="T1" fmla="*/ 0 h 72"/>
                  <a:gd name="T2" fmla="*/ 0 w 87"/>
                  <a:gd name="T3" fmla="*/ 0 h 72"/>
                  <a:gd name="T4" fmla="*/ 0 w 87"/>
                  <a:gd name="T5" fmla="*/ 0 h 72"/>
                  <a:gd name="T6" fmla="*/ 0 w 87"/>
                  <a:gd name="T7" fmla="*/ 0 h 72"/>
                  <a:gd name="T8" fmla="*/ 0 w 87"/>
                  <a:gd name="T9" fmla="*/ 0 h 72"/>
                  <a:gd name="T10" fmla="*/ 0 w 87"/>
                  <a:gd name="T11" fmla="*/ 0 h 72"/>
                  <a:gd name="T12" fmla="*/ 0 w 87"/>
                  <a:gd name="T13" fmla="*/ 0 h 72"/>
                  <a:gd name="T14" fmla="*/ 0 w 87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72">
                    <a:moveTo>
                      <a:pt x="0" y="0"/>
                    </a:moveTo>
                    <a:lnTo>
                      <a:pt x="0" y="30"/>
                    </a:lnTo>
                    <a:lnTo>
                      <a:pt x="2" y="51"/>
                    </a:lnTo>
                    <a:lnTo>
                      <a:pt x="13" y="67"/>
                    </a:lnTo>
                    <a:lnTo>
                      <a:pt x="26" y="72"/>
                    </a:lnTo>
                    <a:lnTo>
                      <a:pt x="45" y="72"/>
                    </a:lnTo>
                    <a:lnTo>
                      <a:pt x="66" y="61"/>
                    </a:lnTo>
                    <a:lnTo>
                      <a:pt x="87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64" name="Freeform 37"/>
              <p:cNvSpPr>
                <a:spLocks noChangeAspect="1"/>
              </p:cNvSpPr>
              <p:nvPr/>
            </p:nvSpPr>
            <p:spPr bwMode="auto">
              <a:xfrm rot="349371">
                <a:off x="1944" y="1631"/>
                <a:ext cx="9" cy="3"/>
              </a:xfrm>
              <a:custGeom>
                <a:avLst/>
                <a:gdLst>
                  <a:gd name="T0" fmla="*/ 0 w 59"/>
                  <a:gd name="T1" fmla="*/ 0 h 29"/>
                  <a:gd name="T2" fmla="*/ 0 w 59"/>
                  <a:gd name="T3" fmla="*/ 0 h 29"/>
                  <a:gd name="T4" fmla="*/ 0 w 59"/>
                  <a:gd name="T5" fmla="*/ 0 h 29"/>
                  <a:gd name="T6" fmla="*/ 0 w 59"/>
                  <a:gd name="T7" fmla="*/ 0 h 29"/>
                  <a:gd name="T8" fmla="*/ 0 w 59"/>
                  <a:gd name="T9" fmla="*/ 0 h 29"/>
                  <a:gd name="T10" fmla="*/ 0 w 59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29">
                    <a:moveTo>
                      <a:pt x="0" y="0"/>
                    </a:moveTo>
                    <a:lnTo>
                      <a:pt x="8" y="19"/>
                    </a:lnTo>
                    <a:lnTo>
                      <a:pt x="22" y="29"/>
                    </a:lnTo>
                    <a:lnTo>
                      <a:pt x="35" y="29"/>
                    </a:lnTo>
                    <a:lnTo>
                      <a:pt x="48" y="19"/>
                    </a:lnTo>
                    <a:lnTo>
                      <a:pt x="5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65" name="Freeform 38"/>
              <p:cNvSpPr>
                <a:spLocks noChangeAspect="1"/>
              </p:cNvSpPr>
              <p:nvPr/>
            </p:nvSpPr>
            <p:spPr bwMode="auto">
              <a:xfrm rot="349371">
                <a:off x="1946" y="1634"/>
                <a:ext cx="7" cy="0"/>
              </a:xfrm>
              <a:custGeom>
                <a:avLst/>
                <a:gdLst>
                  <a:gd name="T0" fmla="*/ 0 w 43"/>
                  <a:gd name="T1" fmla="*/ 0 h 8"/>
                  <a:gd name="T2" fmla="*/ 0 w 43"/>
                  <a:gd name="T3" fmla="*/ 0 h 8"/>
                  <a:gd name="T4" fmla="*/ 0 w 43"/>
                  <a:gd name="T5" fmla="*/ 0 h 8"/>
                  <a:gd name="T6" fmla="*/ 0 w 4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8">
                    <a:moveTo>
                      <a:pt x="0" y="0"/>
                    </a:moveTo>
                    <a:lnTo>
                      <a:pt x="13" y="8"/>
                    </a:lnTo>
                    <a:lnTo>
                      <a:pt x="29" y="8"/>
                    </a:lnTo>
                    <a:lnTo>
                      <a:pt x="4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66" name="Freeform 39"/>
              <p:cNvSpPr>
                <a:spLocks noChangeAspect="1"/>
              </p:cNvSpPr>
              <p:nvPr/>
            </p:nvSpPr>
            <p:spPr bwMode="auto">
              <a:xfrm rot="349371">
                <a:off x="2062" y="1604"/>
                <a:ext cx="8" cy="8"/>
              </a:xfrm>
              <a:custGeom>
                <a:avLst/>
                <a:gdLst>
                  <a:gd name="T0" fmla="*/ 0 w 42"/>
                  <a:gd name="T1" fmla="*/ 0 h 76"/>
                  <a:gd name="T2" fmla="*/ 0 w 42"/>
                  <a:gd name="T3" fmla="*/ 0 h 76"/>
                  <a:gd name="T4" fmla="*/ 0 w 42"/>
                  <a:gd name="T5" fmla="*/ 0 h 76"/>
                  <a:gd name="T6" fmla="*/ 0 w 42"/>
                  <a:gd name="T7" fmla="*/ 0 h 76"/>
                  <a:gd name="T8" fmla="*/ 0 w 42"/>
                  <a:gd name="T9" fmla="*/ 0 h 76"/>
                  <a:gd name="T10" fmla="*/ 0 w 4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76">
                    <a:moveTo>
                      <a:pt x="8" y="0"/>
                    </a:moveTo>
                    <a:lnTo>
                      <a:pt x="3" y="21"/>
                    </a:lnTo>
                    <a:lnTo>
                      <a:pt x="0" y="39"/>
                    </a:lnTo>
                    <a:lnTo>
                      <a:pt x="8" y="55"/>
                    </a:lnTo>
                    <a:lnTo>
                      <a:pt x="21" y="68"/>
                    </a:lnTo>
                    <a:lnTo>
                      <a:pt x="42" y="7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67" name="Freeform 40"/>
              <p:cNvSpPr>
                <a:spLocks noChangeAspect="1"/>
              </p:cNvSpPr>
              <p:nvPr/>
            </p:nvSpPr>
            <p:spPr bwMode="auto">
              <a:xfrm rot="349371">
                <a:off x="2059" y="1605"/>
                <a:ext cx="6" cy="7"/>
              </a:xfrm>
              <a:custGeom>
                <a:avLst/>
                <a:gdLst>
                  <a:gd name="T0" fmla="*/ 0 w 55"/>
                  <a:gd name="T1" fmla="*/ 0 h 63"/>
                  <a:gd name="T2" fmla="*/ 0 w 55"/>
                  <a:gd name="T3" fmla="*/ 0 h 63"/>
                  <a:gd name="T4" fmla="*/ 0 w 55"/>
                  <a:gd name="T5" fmla="*/ 0 h 63"/>
                  <a:gd name="T6" fmla="*/ 0 w 55"/>
                  <a:gd name="T7" fmla="*/ 0 h 63"/>
                  <a:gd name="T8" fmla="*/ 0 w 55"/>
                  <a:gd name="T9" fmla="*/ 0 h 63"/>
                  <a:gd name="T10" fmla="*/ 0 w 55"/>
                  <a:gd name="T11" fmla="*/ 0 h 63"/>
                  <a:gd name="T12" fmla="*/ 0 w 55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13" y="0"/>
                    </a:moveTo>
                    <a:lnTo>
                      <a:pt x="2" y="21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16" y="61"/>
                    </a:lnTo>
                    <a:lnTo>
                      <a:pt x="32" y="63"/>
                    </a:lnTo>
                    <a:lnTo>
                      <a:pt x="55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68" name="Freeform 41"/>
              <p:cNvSpPr>
                <a:spLocks noChangeAspect="1"/>
              </p:cNvSpPr>
              <p:nvPr/>
            </p:nvSpPr>
            <p:spPr bwMode="auto">
              <a:xfrm rot="349371">
                <a:off x="2059" y="1608"/>
                <a:ext cx="1" cy="4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w 21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43">
                    <a:moveTo>
                      <a:pt x="2" y="0"/>
                    </a:moveTo>
                    <a:lnTo>
                      <a:pt x="0" y="16"/>
                    </a:lnTo>
                    <a:lnTo>
                      <a:pt x="5" y="32"/>
                    </a:lnTo>
                    <a:lnTo>
                      <a:pt x="21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69" name="Freeform 42"/>
              <p:cNvSpPr>
                <a:spLocks noChangeAspect="1"/>
              </p:cNvSpPr>
              <p:nvPr/>
            </p:nvSpPr>
            <p:spPr bwMode="auto">
              <a:xfrm rot="349371">
                <a:off x="2021" y="1642"/>
                <a:ext cx="12" cy="11"/>
              </a:xfrm>
              <a:custGeom>
                <a:avLst/>
                <a:gdLst>
                  <a:gd name="T0" fmla="*/ 0 w 95"/>
                  <a:gd name="T1" fmla="*/ 0 h 95"/>
                  <a:gd name="T2" fmla="*/ 0 w 95"/>
                  <a:gd name="T3" fmla="*/ 0 h 95"/>
                  <a:gd name="T4" fmla="*/ 0 w 95"/>
                  <a:gd name="T5" fmla="*/ 0 h 95"/>
                  <a:gd name="T6" fmla="*/ 0 w 95"/>
                  <a:gd name="T7" fmla="*/ 0 h 95"/>
                  <a:gd name="T8" fmla="*/ 0 w 95"/>
                  <a:gd name="T9" fmla="*/ 0 h 95"/>
                  <a:gd name="T10" fmla="*/ 0 w 95"/>
                  <a:gd name="T11" fmla="*/ 0 h 95"/>
                  <a:gd name="T12" fmla="*/ 0 w 95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95">
                    <a:moveTo>
                      <a:pt x="95" y="0"/>
                    </a:moveTo>
                    <a:lnTo>
                      <a:pt x="63" y="0"/>
                    </a:lnTo>
                    <a:lnTo>
                      <a:pt x="37" y="5"/>
                    </a:lnTo>
                    <a:lnTo>
                      <a:pt x="18" y="18"/>
                    </a:lnTo>
                    <a:lnTo>
                      <a:pt x="5" y="39"/>
                    </a:lnTo>
                    <a:lnTo>
                      <a:pt x="0" y="63"/>
                    </a:lnTo>
                    <a:lnTo>
                      <a:pt x="0" y="9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70" name="Freeform 43"/>
              <p:cNvSpPr>
                <a:spLocks noChangeAspect="1"/>
              </p:cNvSpPr>
              <p:nvPr/>
            </p:nvSpPr>
            <p:spPr bwMode="auto">
              <a:xfrm rot="349371">
                <a:off x="1985" y="1689"/>
                <a:ext cx="37" cy="9"/>
              </a:xfrm>
              <a:custGeom>
                <a:avLst/>
                <a:gdLst>
                  <a:gd name="T0" fmla="*/ 0 w 283"/>
                  <a:gd name="T1" fmla="*/ 0 h 72"/>
                  <a:gd name="T2" fmla="*/ 0 w 283"/>
                  <a:gd name="T3" fmla="*/ 0 h 72"/>
                  <a:gd name="T4" fmla="*/ 0 w 283"/>
                  <a:gd name="T5" fmla="*/ 0 h 72"/>
                  <a:gd name="T6" fmla="*/ 0 w 283"/>
                  <a:gd name="T7" fmla="*/ 0 h 72"/>
                  <a:gd name="T8" fmla="*/ 0 w 283"/>
                  <a:gd name="T9" fmla="*/ 0 h 72"/>
                  <a:gd name="T10" fmla="*/ 0 w 283"/>
                  <a:gd name="T11" fmla="*/ 0 h 72"/>
                  <a:gd name="T12" fmla="*/ 0 w 283"/>
                  <a:gd name="T13" fmla="*/ 0 h 72"/>
                  <a:gd name="T14" fmla="*/ 0 w 283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3" h="72">
                    <a:moveTo>
                      <a:pt x="283" y="0"/>
                    </a:moveTo>
                    <a:lnTo>
                      <a:pt x="246" y="29"/>
                    </a:lnTo>
                    <a:lnTo>
                      <a:pt x="209" y="50"/>
                    </a:lnTo>
                    <a:lnTo>
                      <a:pt x="169" y="64"/>
                    </a:lnTo>
                    <a:lnTo>
                      <a:pt x="127" y="72"/>
                    </a:lnTo>
                    <a:lnTo>
                      <a:pt x="84" y="69"/>
                    </a:lnTo>
                    <a:lnTo>
                      <a:pt x="42" y="61"/>
                    </a:lnTo>
                    <a:lnTo>
                      <a:pt x="0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71" name="Freeform 44"/>
              <p:cNvSpPr>
                <a:spLocks noChangeAspect="1"/>
              </p:cNvSpPr>
              <p:nvPr/>
            </p:nvSpPr>
            <p:spPr bwMode="auto">
              <a:xfrm rot="349371">
                <a:off x="2022" y="1648"/>
                <a:ext cx="6" cy="7"/>
              </a:xfrm>
              <a:custGeom>
                <a:avLst/>
                <a:gdLst>
                  <a:gd name="T0" fmla="*/ 0 w 48"/>
                  <a:gd name="T1" fmla="*/ 0 h 61"/>
                  <a:gd name="T2" fmla="*/ 0 w 48"/>
                  <a:gd name="T3" fmla="*/ 0 h 61"/>
                  <a:gd name="T4" fmla="*/ 0 w 48"/>
                  <a:gd name="T5" fmla="*/ 0 h 61"/>
                  <a:gd name="T6" fmla="*/ 0 w 48"/>
                  <a:gd name="T7" fmla="*/ 0 h 61"/>
                  <a:gd name="T8" fmla="*/ 0 w 48"/>
                  <a:gd name="T9" fmla="*/ 0 h 61"/>
                  <a:gd name="T10" fmla="*/ 0 w 48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61">
                    <a:moveTo>
                      <a:pt x="48" y="0"/>
                    </a:moveTo>
                    <a:lnTo>
                      <a:pt x="26" y="3"/>
                    </a:lnTo>
                    <a:lnTo>
                      <a:pt x="11" y="11"/>
                    </a:lnTo>
                    <a:lnTo>
                      <a:pt x="3" y="24"/>
                    </a:lnTo>
                    <a:lnTo>
                      <a:pt x="0" y="40"/>
                    </a:lnTo>
                    <a:lnTo>
                      <a:pt x="5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72" name="Freeform 45"/>
              <p:cNvSpPr>
                <a:spLocks noChangeAspect="1"/>
              </p:cNvSpPr>
              <p:nvPr/>
            </p:nvSpPr>
            <p:spPr bwMode="auto">
              <a:xfrm rot="349371">
                <a:off x="2001" y="1592"/>
                <a:ext cx="1" cy="13"/>
              </a:xfrm>
              <a:custGeom>
                <a:avLst/>
                <a:gdLst>
                  <a:gd name="T0" fmla="*/ 0 w 15"/>
                  <a:gd name="T1" fmla="*/ 0 h 103"/>
                  <a:gd name="T2" fmla="*/ 0 w 15"/>
                  <a:gd name="T3" fmla="*/ 0 h 103"/>
                  <a:gd name="T4" fmla="*/ 0 w 15"/>
                  <a:gd name="T5" fmla="*/ 0 h 103"/>
                  <a:gd name="T6" fmla="*/ 0 w 15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3">
                    <a:moveTo>
                      <a:pt x="15" y="0"/>
                    </a:moveTo>
                    <a:lnTo>
                      <a:pt x="2" y="34"/>
                    </a:lnTo>
                    <a:lnTo>
                      <a:pt x="0" y="69"/>
                    </a:lnTo>
                    <a:lnTo>
                      <a:pt x="7" y="10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73" name="Freeform 46"/>
              <p:cNvSpPr>
                <a:spLocks noChangeAspect="1"/>
              </p:cNvSpPr>
              <p:nvPr/>
            </p:nvSpPr>
            <p:spPr bwMode="auto">
              <a:xfrm rot="349371">
                <a:off x="2010" y="1598"/>
                <a:ext cx="9" cy="6"/>
              </a:xfrm>
              <a:custGeom>
                <a:avLst/>
                <a:gdLst>
                  <a:gd name="T0" fmla="*/ 0 w 84"/>
                  <a:gd name="T1" fmla="*/ 0 h 45"/>
                  <a:gd name="T2" fmla="*/ 0 w 84"/>
                  <a:gd name="T3" fmla="*/ 0 h 45"/>
                  <a:gd name="T4" fmla="*/ 0 w 84"/>
                  <a:gd name="T5" fmla="*/ 0 h 45"/>
                  <a:gd name="T6" fmla="*/ 0 w 84"/>
                  <a:gd name="T7" fmla="*/ 0 h 45"/>
                  <a:gd name="T8" fmla="*/ 0 w 8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45">
                    <a:moveTo>
                      <a:pt x="0" y="45"/>
                    </a:moveTo>
                    <a:lnTo>
                      <a:pt x="26" y="43"/>
                    </a:lnTo>
                    <a:lnTo>
                      <a:pt x="47" y="35"/>
                    </a:lnTo>
                    <a:lnTo>
                      <a:pt x="69" y="22"/>
                    </a:lnTo>
                    <a:lnTo>
                      <a:pt x="84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74" name="Freeform 47"/>
              <p:cNvSpPr>
                <a:spLocks noChangeAspect="1"/>
              </p:cNvSpPr>
              <p:nvPr/>
            </p:nvSpPr>
            <p:spPr bwMode="auto">
              <a:xfrm rot="349371">
                <a:off x="1995" y="1595"/>
                <a:ext cx="4" cy="7"/>
              </a:xfrm>
              <a:custGeom>
                <a:avLst/>
                <a:gdLst>
                  <a:gd name="T0" fmla="*/ 0 w 26"/>
                  <a:gd name="T1" fmla="*/ 0 h 45"/>
                  <a:gd name="T2" fmla="*/ 0 w 26"/>
                  <a:gd name="T3" fmla="*/ 0 h 45"/>
                  <a:gd name="T4" fmla="*/ 0 w 26"/>
                  <a:gd name="T5" fmla="*/ 0 h 45"/>
                  <a:gd name="T6" fmla="*/ 0 w 26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5">
                    <a:moveTo>
                      <a:pt x="0" y="0"/>
                    </a:moveTo>
                    <a:lnTo>
                      <a:pt x="5" y="19"/>
                    </a:lnTo>
                    <a:lnTo>
                      <a:pt x="13" y="32"/>
                    </a:lnTo>
                    <a:lnTo>
                      <a:pt x="26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75" name="Freeform 48"/>
              <p:cNvSpPr>
                <a:spLocks noChangeAspect="1"/>
              </p:cNvSpPr>
              <p:nvPr/>
            </p:nvSpPr>
            <p:spPr bwMode="auto">
              <a:xfrm rot="349371">
                <a:off x="1976" y="1605"/>
                <a:ext cx="22" cy="91"/>
              </a:xfrm>
              <a:custGeom>
                <a:avLst/>
                <a:gdLst>
                  <a:gd name="T0" fmla="*/ 0 w 161"/>
                  <a:gd name="T1" fmla="*/ 0 h 852"/>
                  <a:gd name="T2" fmla="*/ 0 w 161"/>
                  <a:gd name="T3" fmla="*/ 0 h 852"/>
                  <a:gd name="T4" fmla="*/ 0 w 161"/>
                  <a:gd name="T5" fmla="*/ 0 h 852"/>
                  <a:gd name="T6" fmla="*/ 0 w 161"/>
                  <a:gd name="T7" fmla="*/ 0 h 852"/>
                  <a:gd name="T8" fmla="*/ 0 w 161"/>
                  <a:gd name="T9" fmla="*/ 0 h 852"/>
                  <a:gd name="T10" fmla="*/ 0 w 161"/>
                  <a:gd name="T11" fmla="*/ 0 h 852"/>
                  <a:gd name="T12" fmla="*/ 0 w 161"/>
                  <a:gd name="T13" fmla="*/ 0 h 852"/>
                  <a:gd name="T14" fmla="*/ 0 w 161"/>
                  <a:gd name="T15" fmla="*/ 0 h 852"/>
                  <a:gd name="T16" fmla="*/ 0 w 161"/>
                  <a:gd name="T17" fmla="*/ 0 h 852"/>
                  <a:gd name="T18" fmla="*/ 0 w 161"/>
                  <a:gd name="T19" fmla="*/ 0 h 8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1" h="852">
                    <a:moveTo>
                      <a:pt x="161" y="0"/>
                    </a:moveTo>
                    <a:lnTo>
                      <a:pt x="111" y="87"/>
                    </a:lnTo>
                    <a:lnTo>
                      <a:pt x="72" y="180"/>
                    </a:lnTo>
                    <a:lnTo>
                      <a:pt x="40" y="272"/>
                    </a:lnTo>
                    <a:lnTo>
                      <a:pt x="16" y="365"/>
                    </a:lnTo>
                    <a:lnTo>
                      <a:pt x="3" y="460"/>
                    </a:lnTo>
                    <a:lnTo>
                      <a:pt x="0" y="558"/>
                    </a:lnTo>
                    <a:lnTo>
                      <a:pt x="3" y="656"/>
                    </a:lnTo>
                    <a:lnTo>
                      <a:pt x="19" y="754"/>
                    </a:lnTo>
                    <a:lnTo>
                      <a:pt x="40" y="85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76" name="Freeform 49"/>
              <p:cNvSpPr>
                <a:spLocks noChangeAspect="1"/>
              </p:cNvSpPr>
              <p:nvPr/>
            </p:nvSpPr>
            <p:spPr bwMode="auto">
              <a:xfrm rot="349371">
                <a:off x="1934" y="1649"/>
                <a:ext cx="12" cy="29"/>
              </a:xfrm>
              <a:custGeom>
                <a:avLst/>
                <a:gdLst>
                  <a:gd name="T0" fmla="*/ 0 w 101"/>
                  <a:gd name="T1" fmla="*/ 0 h 262"/>
                  <a:gd name="T2" fmla="*/ 0 w 101"/>
                  <a:gd name="T3" fmla="*/ 0 h 262"/>
                  <a:gd name="T4" fmla="*/ 0 w 101"/>
                  <a:gd name="T5" fmla="*/ 0 h 262"/>
                  <a:gd name="T6" fmla="*/ 0 w 101"/>
                  <a:gd name="T7" fmla="*/ 0 h 262"/>
                  <a:gd name="T8" fmla="*/ 0 w 101"/>
                  <a:gd name="T9" fmla="*/ 0 h 262"/>
                  <a:gd name="T10" fmla="*/ 0 w 101"/>
                  <a:gd name="T11" fmla="*/ 0 h 262"/>
                  <a:gd name="T12" fmla="*/ 0 w 101"/>
                  <a:gd name="T13" fmla="*/ 0 h 262"/>
                  <a:gd name="T14" fmla="*/ 0 w 101"/>
                  <a:gd name="T15" fmla="*/ 0 h 262"/>
                  <a:gd name="T16" fmla="*/ 0 w 101"/>
                  <a:gd name="T17" fmla="*/ 0 h 262"/>
                  <a:gd name="T18" fmla="*/ 0 w 101"/>
                  <a:gd name="T19" fmla="*/ 0 h 262"/>
                  <a:gd name="T20" fmla="*/ 0 w 101"/>
                  <a:gd name="T21" fmla="*/ 0 h 262"/>
                  <a:gd name="T22" fmla="*/ 0 w 101"/>
                  <a:gd name="T23" fmla="*/ 0 h 262"/>
                  <a:gd name="T24" fmla="*/ 0 w 101"/>
                  <a:gd name="T25" fmla="*/ 0 h 262"/>
                  <a:gd name="T26" fmla="*/ 0 w 101"/>
                  <a:gd name="T27" fmla="*/ 0 h 262"/>
                  <a:gd name="T28" fmla="*/ 0 w 101"/>
                  <a:gd name="T29" fmla="*/ 0 h 262"/>
                  <a:gd name="T30" fmla="*/ 0 w 101"/>
                  <a:gd name="T31" fmla="*/ 0 h 262"/>
                  <a:gd name="T32" fmla="*/ 0 w 101"/>
                  <a:gd name="T33" fmla="*/ 0 h 262"/>
                  <a:gd name="T34" fmla="*/ 0 w 101"/>
                  <a:gd name="T35" fmla="*/ 0 h 262"/>
                  <a:gd name="T36" fmla="*/ 0 w 101"/>
                  <a:gd name="T37" fmla="*/ 0 h 2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1" h="262">
                    <a:moveTo>
                      <a:pt x="74" y="24"/>
                    </a:moveTo>
                    <a:lnTo>
                      <a:pt x="80" y="58"/>
                    </a:lnTo>
                    <a:lnTo>
                      <a:pt x="80" y="69"/>
                    </a:lnTo>
                    <a:lnTo>
                      <a:pt x="72" y="77"/>
                    </a:lnTo>
                    <a:lnTo>
                      <a:pt x="61" y="79"/>
                    </a:lnTo>
                    <a:lnTo>
                      <a:pt x="50" y="74"/>
                    </a:lnTo>
                    <a:lnTo>
                      <a:pt x="35" y="71"/>
                    </a:lnTo>
                    <a:lnTo>
                      <a:pt x="21" y="77"/>
                    </a:lnTo>
                    <a:lnTo>
                      <a:pt x="11" y="87"/>
                    </a:lnTo>
                    <a:lnTo>
                      <a:pt x="6" y="100"/>
                    </a:lnTo>
                    <a:lnTo>
                      <a:pt x="0" y="127"/>
                    </a:lnTo>
                    <a:lnTo>
                      <a:pt x="0" y="151"/>
                    </a:lnTo>
                    <a:lnTo>
                      <a:pt x="6" y="177"/>
                    </a:lnTo>
                    <a:lnTo>
                      <a:pt x="19" y="204"/>
                    </a:lnTo>
                    <a:lnTo>
                      <a:pt x="37" y="227"/>
                    </a:lnTo>
                    <a:lnTo>
                      <a:pt x="64" y="249"/>
                    </a:lnTo>
                    <a:lnTo>
                      <a:pt x="90" y="262"/>
                    </a:lnTo>
                    <a:lnTo>
                      <a:pt x="101" y="0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77" name="Freeform 50"/>
              <p:cNvSpPr>
                <a:spLocks noChangeAspect="1"/>
              </p:cNvSpPr>
              <p:nvPr/>
            </p:nvSpPr>
            <p:spPr bwMode="auto">
              <a:xfrm rot="349371">
                <a:off x="1938" y="1658"/>
                <a:ext cx="6" cy="10"/>
              </a:xfrm>
              <a:custGeom>
                <a:avLst/>
                <a:gdLst>
                  <a:gd name="T0" fmla="*/ 0 w 58"/>
                  <a:gd name="T1" fmla="*/ 0 h 93"/>
                  <a:gd name="T2" fmla="*/ 0 w 58"/>
                  <a:gd name="T3" fmla="*/ 0 h 93"/>
                  <a:gd name="T4" fmla="*/ 0 w 58"/>
                  <a:gd name="T5" fmla="*/ 0 h 93"/>
                  <a:gd name="T6" fmla="*/ 0 w 58"/>
                  <a:gd name="T7" fmla="*/ 0 h 93"/>
                  <a:gd name="T8" fmla="*/ 0 w 58"/>
                  <a:gd name="T9" fmla="*/ 0 h 93"/>
                  <a:gd name="T10" fmla="*/ 0 w 58"/>
                  <a:gd name="T11" fmla="*/ 0 h 93"/>
                  <a:gd name="T12" fmla="*/ 0 w 58"/>
                  <a:gd name="T13" fmla="*/ 0 h 93"/>
                  <a:gd name="T14" fmla="*/ 0 w 58"/>
                  <a:gd name="T15" fmla="*/ 0 h 93"/>
                  <a:gd name="T16" fmla="*/ 0 w 58"/>
                  <a:gd name="T17" fmla="*/ 0 h 93"/>
                  <a:gd name="T18" fmla="*/ 0 w 58"/>
                  <a:gd name="T19" fmla="*/ 0 h 93"/>
                  <a:gd name="T20" fmla="*/ 0 w 58"/>
                  <a:gd name="T21" fmla="*/ 0 h 93"/>
                  <a:gd name="T22" fmla="*/ 0 w 58"/>
                  <a:gd name="T23" fmla="*/ 0 h 93"/>
                  <a:gd name="T24" fmla="*/ 0 w 58"/>
                  <a:gd name="T25" fmla="*/ 0 h 93"/>
                  <a:gd name="T26" fmla="*/ 0 w 58"/>
                  <a:gd name="T27" fmla="*/ 0 h 93"/>
                  <a:gd name="T28" fmla="*/ 0 w 58"/>
                  <a:gd name="T29" fmla="*/ 0 h 93"/>
                  <a:gd name="T30" fmla="*/ 0 w 58"/>
                  <a:gd name="T31" fmla="*/ 0 h 9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93">
                    <a:moveTo>
                      <a:pt x="18" y="0"/>
                    </a:moveTo>
                    <a:lnTo>
                      <a:pt x="26" y="18"/>
                    </a:lnTo>
                    <a:lnTo>
                      <a:pt x="24" y="40"/>
                    </a:lnTo>
                    <a:lnTo>
                      <a:pt x="16" y="61"/>
                    </a:lnTo>
                    <a:lnTo>
                      <a:pt x="0" y="74"/>
                    </a:lnTo>
                    <a:lnTo>
                      <a:pt x="16" y="71"/>
                    </a:lnTo>
                    <a:lnTo>
                      <a:pt x="24" y="61"/>
                    </a:lnTo>
                    <a:lnTo>
                      <a:pt x="24" y="93"/>
                    </a:lnTo>
                    <a:lnTo>
                      <a:pt x="32" y="61"/>
                    </a:lnTo>
                    <a:lnTo>
                      <a:pt x="37" y="45"/>
                    </a:lnTo>
                    <a:lnTo>
                      <a:pt x="53" y="34"/>
                    </a:lnTo>
                    <a:lnTo>
                      <a:pt x="48" y="21"/>
                    </a:lnTo>
                    <a:lnTo>
                      <a:pt x="50" y="11"/>
                    </a:lnTo>
                    <a:lnTo>
                      <a:pt x="58" y="0"/>
                    </a:lnTo>
                    <a:lnTo>
                      <a:pt x="37" y="24"/>
                    </a:lnTo>
                    <a:lnTo>
                      <a:pt x="24" y="5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78" name="Freeform 51"/>
              <p:cNvSpPr>
                <a:spLocks/>
              </p:cNvSpPr>
              <p:nvPr/>
            </p:nvSpPr>
            <p:spPr bwMode="auto">
              <a:xfrm>
                <a:off x="1964" y="1632"/>
                <a:ext cx="11" cy="23"/>
              </a:xfrm>
              <a:custGeom>
                <a:avLst/>
                <a:gdLst>
                  <a:gd name="T0" fmla="*/ 1161 w 7"/>
                  <a:gd name="T1" fmla="*/ 0 h 13"/>
                  <a:gd name="T2" fmla="*/ 0 w 7"/>
                  <a:gd name="T3" fmla="*/ 19467 h 13"/>
                  <a:gd name="T4" fmla="*/ 0 w 7"/>
                  <a:gd name="T5" fmla="*/ 34442 h 13"/>
                  <a:gd name="T6" fmla="*/ 2866 w 7"/>
                  <a:gd name="T7" fmla="*/ 38674 h 13"/>
                  <a:gd name="T8" fmla="*/ 2866 w 7"/>
                  <a:gd name="T9" fmla="*/ 23435 h 13"/>
                  <a:gd name="T10" fmla="*/ 3852 w 7"/>
                  <a:gd name="T11" fmla="*/ 3515 h 13"/>
                  <a:gd name="T12" fmla="*/ 1161 w 7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5" y="13"/>
                    </a:lnTo>
                    <a:lnTo>
                      <a:pt x="5" y="8"/>
                    </a:lnTo>
                    <a:lnTo>
                      <a:pt x="7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79" name="Freeform 52"/>
              <p:cNvSpPr>
                <a:spLocks/>
              </p:cNvSpPr>
              <p:nvPr/>
            </p:nvSpPr>
            <p:spPr bwMode="auto">
              <a:xfrm>
                <a:off x="1932" y="1586"/>
                <a:ext cx="73" cy="66"/>
              </a:xfrm>
              <a:custGeom>
                <a:avLst/>
                <a:gdLst>
                  <a:gd name="T0" fmla="*/ 39147 w 45"/>
                  <a:gd name="T1" fmla="*/ 9007 h 38"/>
                  <a:gd name="T2" fmla="*/ 37900 w 45"/>
                  <a:gd name="T3" fmla="*/ 15644 h 38"/>
                  <a:gd name="T4" fmla="*/ 38289 w 45"/>
                  <a:gd name="T5" fmla="*/ 24736 h 38"/>
                  <a:gd name="T6" fmla="*/ 33838 w 45"/>
                  <a:gd name="T7" fmla="*/ 18301 h 38"/>
                  <a:gd name="T8" fmla="*/ 33838 w 45"/>
                  <a:gd name="T9" fmla="*/ 12933 h 38"/>
                  <a:gd name="T10" fmla="*/ 29268 w 45"/>
                  <a:gd name="T11" fmla="*/ 12250 h 38"/>
                  <a:gd name="T12" fmla="*/ 26222 w 45"/>
                  <a:gd name="T13" fmla="*/ 12250 h 38"/>
                  <a:gd name="T14" fmla="*/ 25221 w 45"/>
                  <a:gd name="T15" fmla="*/ 15644 h 38"/>
                  <a:gd name="T16" fmla="*/ 19244 w 45"/>
                  <a:gd name="T17" fmla="*/ 21276 h 38"/>
                  <a:gd name="T18" fmla="*/ 9584 w 45"/>
                  <a:gd name="T19" fmla="*/ 31786 h 38"/>
                  <a:gd name="T20" fmla="*/ 4266 w 45"/>
                  <a:gd name="T21" fmla="*/ 42963 h 38"/>
                  <a:gd name="T22" fmla="*/ 2630 w 45"/>
                  <a:gd name="T23" fmla="*/ 55207 h 38"/>
                  <a:gd name="T24" fmla="*/ 5271 w 45"/>
                  <a:gd name="T25" fmla="*/ 74620 h 38"/>
                  <a:gd name="T26" fmla="*/ 8551 w 45"/>
                  <a:gd name="T27" fmla="*/ 83721 h 38"/>
                  <a:gd name="T28" fmla="*/ 5908 w 45"/>
                  <a:gd name="T29" fmla="*/ 86698 h 38"/>
                  <a:gd name="T30" fmla="*/ 2630 w 45"/>
                  <a:gd name="T31" fmla="*/ 72947 h 38"/>
                  <a:gd name="T32" fmla="*/ 0 w 45"/>
                  <a:gd name="T33" fmla="*/ 58365 h 38"/>
                  <a:gd name="T34" fmla="*/ 999 w 45"/>
                  <a:gd name="T35" fmla="*/ 42963 h 38"/>
                  <a:gd name="T36" fmla="*/ 4266 w 45"/>
                  <a:gd name="T37" fmla="*/ 33604 h 38"/>
                  <a:gd name="T38" fmla="*/ 11226 w 45"/>
                  <a:gd name="T39" fmla="*/ 22463 h 38"/>
                  <a:gd name="T40" fmla="*/ 18211 w 45"/>
                  <a:gd name="T41" fmla="*/ 15644 h 38"/>
                  <a:gd name="T42" fmla="*/ 23603 w 45"/>
                  <a:gd name="T43" fmla="*/ 12250 h 38"/>
                  <a:gd name="T44" fmla="*/ 23603 w 45"/>
                  <a:gd name="T45" fmla="*/ 7053 h 38"/>
                  <a:gd name="T46" fmla="*/ 29268 w 45"/>
                  <a:gd name="T47" fmla="*/ 4061 h 38"/>
                  <a:gd name="T48" fmla="*/ 33838 w 45"/>
                  <a:gd name="T49" fmla="*/ 7053 h 38"/>
                  <a:gd name="T50" fmla="*/ 33838 w 45"/>
                  <a:gd name="T51" fmla="*/ 0 h 38"/>
                  <a:gd name="T52" fmla="*/ 36505 w 45"/>
                  <a:gd name="T53" fmla="*/ 0 h 38"/>
                  <a:gd name="T54" fmla="*/ 36505 w 45"/>
                  <a:gd name="T55" fmla="*/ 4061 h 38"/>
                  <a:gd name="T56" fmla="*/ 39147 w 45"/>
                  <a:gd name="T57" fmla="*/ 9007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5" h="38">
                    <a:moveTo>
                      <a:pt x="45" y="4"/>
                    </a:moveTo>
                    <a:lnTo>
                      <a:pt x="43" y="7"/>
                    </a:lnTo>
                    <a:lnTo>
                      <a:pt x="44" y="11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3" y="5"/>
                    </a:lnTo>
                    <a:lnTo>
                      <a:pt x="30" y="5"/>
                    </a:lnTo>
                    <a:lnTo>
                      <a:pt x="29" y="7"/>
                    </a:lnTo>
                    <a:lnTo>
                      <a:pt x="22" y="9"/>
                    </a:lnTo>
                    <a:lnTo>
                      <a:pt x="11" y="14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6" y="33"/>
                    </a:lnTo>
                    <a:lnTo>
                      <a:pt x="10" y="37"/>
                    </a:lnTo>
                    <a:lnTo>
                      <a:pt x="7" y="38"/>
                    </a:lnTo>
                    <a:lnTo>
                      <a:pt x="3" y="32"/>
                    </a:lnTo>
                    <a:lnTo>
                      <a:pt x="0" y="26"/>
                    </a:lnTo>
                    <a:lnTo>
                      <a:pt x="1" y="19"/>
                    </a:lnTo>
                    <a:lnTo>
                      <a:pt x="5" y="15"/>
                    </a:lnTo>
                    <a:lnTo>
                      <a:pt x="13" y="10"/>
                    </a:lnTo>
                    <a:lnTo>
                      <a:pt x="21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80" name="Freeform 53"/>
              <p:cNvSpPr>
                <a:spLocks/>
              </p:cNvSpPr>
              <p:nvPr/>
            </p:nvSpPr>
            <p:spPr bwMode="auto">
              <a:xfrm>
                <a:off x="2002" y="1566"/>
                <a:ext cx="66" cy="44"/>
              </a:xfrm>
              <a:custGeom>
                <a:avLst/>
                <a:gdLst>
                  <a:gd name="T0" fmla="*/ 1625 w 39"/>
                  <a:gd name="T1" fmla="*/ 60775 h 25"/>
                  <a:gd name="T2" fmla="*/ 7876 w 39"/>
                  <a:gd name="T3" fmla="*/ 57330 h 25"/>
                  <a:gd name="T4" fmla="*/ 13329 w 39"/>
                  <a:gd name="T5" fmla="*/ 57330 h 25"/>
                  <a:gd name="T6" fmla="*/ 32035 w 39"/>
                  <a:gd name="T7" fmla="*/ 68212 h 25"/>
                  <a:gd name="T8" fmla="*/ 43929 w 39"/>
                  <a:gd name="T9" fmla="*/ 68212 h 25"/>
                  <a:gd name="T10" fmla="*/ 58979 w 39"/>
                  <a:gd name="T11" fmla="*/ 61589 h 25"/>
                  <a:gd name="T12" fmla="*/ 62018 w 39"/>
                  <a:gd name="T13" fmla="*/ 54778 h 25"/>
                  <a:gd name="T14" fmla="*/ 62018 w 39"/>
                  <a:gd name="T15" fmla="*/ 46879 h 25"/>
                  <a:gd name="T16" fmla="*/ 54213 w 39"/>
                  <a:gd name="T17" fmla="*/ 0 h 25"/>
                  <a:gd name="T18" fmla="*/ 47540 w 39"/>
                  <a:gd name="T19" fmla="*/ 3395 h 25"/>
                  <a:gd name="T20" fmla="*/ 55102 w 39"/>
                  <a:gd name="T21" fmla="*/ 49632 h 25"/>
                  <a:gd name="T22" fmla="*/ 42947 w 39"/>
                  <a:gd name="T23" fmla="*/ 57330 h 25"/>
                  <a:gd name="T24" fmla="*/ 28092 w 39"/>
                  <a:gd name="T25" fmla="*/ 57330 h 25"/>
                  <a:gd name="T26" fmla="*/ 17570 w 39"/>
                  <a:gd name="T27" fmla="*/ 49632 h 25"/>
                  <a:gd name="T28" fmla="*/ 17570 w 39"/>
                  <a:gd name="T29" fmla="*/ 34994 h 25"/>
                  <a:gd name="T30" fmla="*/ 13329 w 39"/>
                  <a:gd name="T31" fmla="*/ 29179 h 25"/>
                  <a:gd name="T32" fmla="*/ 11186 w 39"/>
                  <a:gd name="T33" fmla="*/ 34994 h 25"/>
                  <a:gd name="T34" fmla="*/ 6610 w 39"/>
                  <a:gd name="T35" fmla="*/ 38757 h 25"/>
                  <a:gd name="T36" fmla="*/ 2750 w 39"/>
                  <a:gd name="T37" fmla="*/ 38757 h 25"/>
                  <a:gd name="T38" fmla="*/ 0 w 39"/>
                  <a:gd name="T39" fmla="*/ 46879 h 25"/>
                  <a:gd name="T40" fmla="*/ 1625 w 39"/>
                  <a:gd name="T41" fmla="*/ 60775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" h="25">
                    <a:moveTo>
                      <a:pt x="1" y="22"/>
                    </a:moveTo>
                    <a:lnTo>
                      <a:pt x="5" y="21"/>
                    </a:lnTo>
                    <a:lnTo>
                      <a:pt x="8" y="21"/>
                    </a:lnTo>
                    <a:lnTo>
                      <a:pt x="20" y="25"/>
                    </a:lnTo>
                    <a:lnTo>
                      <a:pt x="28" y="25"/>
                    </a:lnTo>
                    <a:lnTo>
                      <a:pt x="37" y="23"/>
                    </a:lnTo>
                    <a:lnTo>
                      <a:pt x="39" y="20"/>
                    </a:lnTo>
                    <a:lnTo>
                      <a:pt x="39" y="17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35" y="18"/>
                    </a:lnTo>
                    <a:lnTo>
                      <a:pt x="27" y="21"/>
                    </a:lnTo>
                    <a:lnTo>
                      <a:pt x="18" y="21"/>
                    </a:lnTo>
                    <a:lnTo>
                      <a:pt x="11" y="18"/>
                    </a:lnTo>
                    <a:lnTo>
                      <a:pt x="11" y="13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681" name="Freeform 54"/>
              <p:cNvSpPr>
                <a:spLocks/>
              </p:cNvSpPr>
              <p:nvPr/>
            </p:nvSpPr>
            <p:spPr bwMode="auto">
              <a:xfrm flipH="1">
                <a:off x="1958" y="1606"/>
                <a:ext cx="20" cy="44"/>
              </a:xfrm>
              <a:custGeom>
                <a:avLst/>
                <a:gdLst>
                  <a:gd name="T0" fmla="*/ 0 w 54"/>
                  <a:gd name="T1" fmla="*/ 0 h 33"/>
                  <a:gd name="T2" fmla="*/ 0 w 54"/>
                  <a:gd name="T3" fmla="*/ 0 h 33"/>
                  <a:gd name="T4" fmla="*/ 0 w 54"/>
                  <a:gd name="T5" fmla="*/ 0 h 33"/>
                  <a:gd name="T6" fmla="*/ 0 w 54"/>
                  <a:gd name="T7" fmla="*/ 0 h 33"/>
                  <a:gd name="T8" fmla="*/ 0 w 54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7" y="33"/>
                    </a:moveTo>
                    <a:lnTo>
                      <a:pt x="54" y="18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7" y="33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ja-JP" altLang="en-US"/>
              </a:p>
            </p:txBody>
          </p:sp>
        </p:grpSp>
      </p:grpSp>
      <p:grpSp>
        <p:nvGrpSpPr>
          <p:cNvPr id="109571" name="Group 118"/>
          <p:cNvGrpSpPr>
            <a:grpSpLocks/>
          </p:cNvGrpSpPr>
          <p:nvPr/>
        </p:nvGrpSpPr>
        <p:grpSpPr bwMode="auto">
          <a:xfrm>
            <a:off x="1981201" y="3505200"/>
            <a:ext cx="2320925" cy="2590800"/>
            <a:chOff x="288" y="2208"/>
            <a:chExt cx="1462" cy="1632"/>
          </a:xfrm>
        </p:grpSpPr>
        <p:sp>
          <p:nvSpPr>
            <p:cNvPr id="109581" name="Freeform 56"/>
            <p:cNvSpPr>
              <a:spLocks noChangeAspect="1"/>
            </p:cNvSpPr>
            <p:nvPr/>
          </p:nvSpPr>
          <p:spPr bwMode="auto">
            <a:xfrm rot="-601485">
              <a:off x="1416" y="2596"/>
              <a:ext cx="334" cy="402"/>
            </a:xfrm>
            <a:custGeom>
              <a:avLst/>
              <a:gdLst>
                <a:gd name="T0" fmla="*/ 659 w 298"/>
                <a:gd name="T1" fmla="*/ 228 h 420"/>
                <a:gd name="T2" fmla="*/ 493 w 298"/>
                <a:gd name="T3" fmla="*/ 223 h 420"/>
                <a:gd name="T4" fmla="*/ 354 w 298"/>
                <a:gd name="T5" fmla="*/ 214 h 420"/>
                <a:gd name="T6" fmla="*/ 214 w 298"/>
                <a:gd name="T7" fmla="*/ 203 h 420"/>
                <a:gd name="T8" fmla="*/ 129 w 298"/>
                <a:gd name="T9" fmla="*/ 188 h 420"/>
                <a:gd name="T10" fmla="*/ 152 w 298"/>
                <a:gd name="T11" fmla="*/ 178 h 420"/>
                <a:gd name="T12" fmla="*/ 68 w 298"/>
                <a:gd name="T13" fmla="*/ 163 h 420"/>
                <a:gd name="T14" fmla="*/ 0 w 298"/>
                <a:gd name="T15" fmla="*/ 145 h 420"/>
                <a:gd name="T16" fmla="*/ 0 w 298"/>
                <a:gd name="T17" fmla="*/ 128 h 420"/>
                <a:gd name="T18" fmla="*/ 38 w 298"/>
                <a:gd name="T19" fmla="*/ 109 h 420"/>
                <a:gd name="T20" fmla="*/ 38 w 298"/>
                <a:gd name="T21" fmla="*/ 96 h 420"/>
                <a:gd name="T22" fmla="*/ 86 w 298"/>
                <a:gd name="T23" fmla="*/ 85 h 420"/>
                <a:gd name="T24" fmla="*/ 167 w 298"/>
                <a:gd name="T25" fmla="*/ 75 h 420"/>
                <a:gd name="T26" fmla="*/ 282 w 298"/>
                <a:gd name="T27" fmla="*/ 72 h 420"/>
                <a:gd name="T28" fmla="*/ 396 w 298"/>
                <a:gd name="T29" fmla="*/ 70 h 420"/>
                <a:gd name="T30" fmla="*/ 444 w 298"/>
                <a:gd name="T31" fmla="*/ 49 h 420"/>
                <a:gd name="T32" fmla="*/ 548 w 298"/>
                <a:gd name="T33" fmla="*/ 30 h 420"/>
                <a:gd name="T34" fmla="*/ 659 w 298"/>
                <a:gd name="T35" fmla="*/ 11 h 420"/>
                <a:gd name="T36" fmla="*/ 706 w 298"/>
                <a:gd name="T37" fmla="*/ 7 h 420"/>
                <a:gd name="T38" fmla="*/ 786 w 298"/>
                <a:gd name="T39" fmla="*/ 0 h 420"/>
                <a:gd name="T40" fmla="*/ 864 w 298"/>
                <a:gd name="T41" fmla="*/ 2 h 420"/>
                <a:gd name="T42" fmla="*/ 939 w 298"/>
                <a:gd name="T43" fmla="*/ 10 h 420"/>
                <a:gd name="T44" fmla="*/ 978 w 298"/>
                <a:gd name="T45" fmla="*/ 11 h 420"/>
                <a:gd name="T46" fmla="*/ 978 w 298"/>
                <a:gd name="T47" fmla="*/ 24 h 420"/>
                <a:gd name="T48" fmla="*/ 924 w 298"/>
                <a:gd name="T49" fmla="*/ 31 h 420"/>
                <a:gd name="T50" fmla="*/ 749 w 298"/>
                <a:gd name="T51" fmla="*/ 70 h 420"/>
                <a:gd name="T52" fmla="*/ 786 w 298"/>
                <a:gd name="T53" fmla="*/ 63 h 420"/>
                <a:gd name="T54" fmla="*/ 864 w 298"/>
                <a:gd name="T55" fmla="*/ 60 h 420"/>
                <a:gd name="T56" fmla="*/ 924 w 298"/>
                <a:gd name="T57" fmla="*/ 60 h 420"/>
                <a:gd name="T58" fmla="*/ 987 w 298"/>
                <a:gd name="T59" fmla="*/ 64 h 420"/>
                <a:gd name="T60" fmla="*/ 1028 w 298"/>
                <a:gd name="T61" fmla="*/ 72 h 420"/>
                <a:gd name="T62" fmla="*/ 1013 w 298"/>
                <a:gd name="T63" fmla="*/ 79 h 420"/>
                <a:gd name="T64" fmla="*/ 1070 w 298"/>
                <a:gd name="T65" fmla="*/ 75 h 420"/>
                <a:gd name="T66" fmla="*/ 1152 w 298"/>
                <a:gd name="T67" fmla="*/ 74 h 420"/>
                <a:gd name="T68" fmla="*/ 1215 w 298"/>
                <a:gd name="T69" fmla="*/ 78 h 420"/>
                <a:gd name="T70" fmla="*/ 1254 w 298"/>
                <a:gd name="T71" fmla="*/ 85 h 420"/>
                <a:gd name="T72" fmla="*/ 1240 w 298"/>
                <a:gd name="T73" fmla="*/ 94 h 420"/>
                <a:gd name="T74" fmla="*/ 1199 w 298"/>
                <a:gd name="T75" fmla="*/ 99 h 420"/>
                <a:gd name="T76" fmla="*/ 1275 w 298"/>
                <a:gd name="T77" fmla="*/ 96 h 420"/>
                <a:gd name="T78" fmla="*/ 1356 w 298"/>
                <a:gd name="T79" fmla="*/ 96 h 420"/>
                <a:gd name="T80" fmla="*/ 1429 w 298"/>
                <a:gd name="T81" fmla="*/ 101 h 420"/>
                <a:gd name="T82" fmla="*/ 1473 w 298"/>
                <a:gd name="T83" fmla="*/ 109 h 420"/>
                <a:gd name="T84" fmla="*/ 1473 w 298"/>
                <a:gd name="T85" fmla="*/ 119 h 420"/>
                <a:gd name="T86" fmla="*/ 1458 w 298"/>
                <a:gd name="T87" fmla="*/ 136 h 420"/>
                <a:gd name="T88" fmla="*/ 1405 w 298"/>
                <a:gd name="T89" fmla="*/ 152 h 420"/>
                <a:gd name="T90" fmla="*/ 1324 w 298"/>
                <a:gd name="T91" fmla="*/ 166 h 420"/>
                <a:gd name="T92" fmla="*/ 1228 w 298"/>
                <a:gd name="T93" fmla="*/ 178 h 420"/>
                <a:gd name="T94" fmla="*/ 1114 w 298"/>
                <a:gd name="T95" fmla="*/ 188 h 420"/>
                <a:gd name="T96" fmla="*/ 978 w 298"/>
                <a:gd name="T97" fmla="*/ 197 h 420"/>
                <a:gd name="T98" fmla="*/ 824 w 298"/>
                <a:gd name="T99" fmla="*/ 205 h 420"/>
                <a:gd name="T100" fmla="*/ 659 w 298"/>
                <a:gd name="T101" fmla="*/ 206 h 420"/>
                <a:gd name="T102" fmla="*/ 644 w 298"/>
                <a:gd name="T103" fmla="*/ 218 h 420"/>
                <a:gd name="T104" fmla="*/ 659 w 298"/>
                <a:gd name="T105" fmla="*/ 228 h 4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8" h="420">
                  <a:moveTo>
                    <a:pt x="134" y="420"/>
                  </a:moveTo>
                  <a:lnTo>
                    <a:pt x="100" y="410"/>
                  </a:lnTo>
                  <a:lnTo>
                    <a:pt x="72" y="395"/>
                  </a:lnTo>
                  <a:lnTo>
                    <a:pt x="44" y="374"/>
                  </a:lnTo>
                  <a:lnTo>
                    <a:pt x="26" y="346"/>
                  </a:lnTo>
                  <a:lnTo>
                    <a:pt x="31" y="328"/>
                  </a:lnTo>
                  <a:lnTo>
                    <a:pt x="13" y="300"/>
                  </a:lnTo>
                  <a:lnTo>
                    <a:pt x="0" y="269"/>
                  </a:lnTo>
                  <a:lnTo>
                    <a:pt x="0" y="236"/>
                  </a:lnTo>
                  <a:lnTo>
                    <a:pt x="8" y="202"/>
                  </a:lnTo>
                  <a:lnTo>
                    <a:pt x="8" y="177"/>
                  </a:lnTo>
                  <a:lnTo>
                    <a:pt x="18" y="156"/>
                  </a:lnTo>
                  <a:lnTo>
                    <a:pt x="34" y="138"/>
                  </a:lnTo>
                  <a:lnTo>
                    <a:pt x="57" y="131"/>
                  </a:lnTo>
                  <a:lnTo>
                    <a:pt x="80" y="128"/>
                  </a:lnTo>
                  <a:lnTo>
                    <a:pt x="90" y="89"/>
                  </a:lnTo>
                  <a:lnTo>
                    <a:pt x="111" y="54"/>
                  </a:lnTo>
                  <a:lnTo>
                    <a:pt x="134" y="20"/>
                  </a:lnTo>
                  <a:lnTo>
                    <a:pt x="144" y="7"/>
                  </a:lnTo>
                  <a:lnTo>
                    <a:pt x="159" y="0"/>
                  </a:lnTo>
                  <a:lnTo>
                    <a:pt x="175" y="2"/>
                  </a:lnTo>
                  <a:lnTo>
                    <a:pt x="190" y="10"/>
                  </a:lnTo>
                  <a:lnTo>
                    <a:pt x="198" y="25"/>
                  </a:lnTo>
                  <a:lnTo>
                    <a:pt x="198" y="41"/>
                  </a:lnTo>
                  <a:lnTo>
                    <a:pt x="187" y="56"/>
                  </a:lnTo>
                  <a:lnTo>
                    <a:pt x="152" y="128"/>
                  </a:lnTo>
                  <a:lnTo>
                    <a:pt x="159" y="115"/>
                  </a:lnTo>
                  <a:lnTo>
                    <a:pt x="175" y="110"/>
                  </a:lnTo>
                  <a:lnTo>
                    <a:pt x="187" y="110"/>
                  </a:lnTo>
                  <a:lnTo>
                    <a:pt x="200" y="118"/>
                  </a:lnTo>
                  <a:lnTo>
                    <a:pt x="208" y="133"/>
                  </a:lnTo>
                  <a:lnTo>
                    <a:pt x="205" y="146"/>
                  </a:lnTo>
                  <a:lnTo>
                    <a:pt x="218" y="138"/>
                  </a:lnTo>
                  <a:lnTo>
                    <a:pt x="233" y="136"/>
                  </a:lnTo>
                  <a:lnTo>
                    <a:pt x="246" y="143"/>
                  </a:lnTo>
                  <a:lnTo>
                    <a:pt x="254" y="156"/>
                  </a:lnTo>
                  <a:lnTo>
                    <a:pt x="251" y="172"/>
                  </a:lnTo>
                  <a:lnTo>
                    <a:pt x="244" y="184"/>
                  </a:lnTo>
                  <a:lnTo>
                    <a:pt x="259" y="177"/>
                  </a:lnTo>
                  <a:lnTo>
                    <a:pt x="274" y="177"/>
                  </a:lnTo>
                  <a:lnTo>
                    <a:pt x="290" y="187"/>
                  </a:lnTo>
                  <a:lnTo>
                    <a:pt x="298" y="202"/>
                  </a:lnTo>
                  <a:lnTo>
                    <a:pt x="298" y="220"/>
                  </a:lnTo>
                  <a:lnTo>
                    <a:pt x="295" y="251"/>
                  </a:lnTo>
                  <a:lnTo>
                    <a:pt x="285" y="279"/>
                  </a:lnTo>
                  <a:lnTo>
                    <a:pt x="269" y="305"/>
                  </a:lnTo>
                  <a:lnTo>
                    <a:pt x="249" y="328"/>
                  </a:lnTo>
                  <a:lnTo>
                    <a:pt x="226" y="346"/>
                  </a:lnTo>
                  <a:lnTo>
                    <a:pt x="198" y="366"/>
                  </a:lnTo>
                  <a:lnTo>
                    <a:pt x="167" y="377"/>
                  </a:lnTo>
                  <a:lnTo>
                    <a:pt x="134" y="382"/>
                  </a:lnTo>
                  <a:lnTo>
                    <a:pt x="131" y="402"/>
                  </a:lnTo>
                  <a:lnTo>
                    <a:pt x="134" y="420"/>
                  </a:lnTo>
                  <a:close/>
                </a:path>
              </a:pathLst>
            </a:custGeom>
            <a:solidFill>
              <a:srgbClr val="FCDE7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82" name="Freeform 57"/>
            <p:cNvSpPr>
              <a:spLocks noChangeAspect="1"/>
            </p:cNvSpPr>
            <p:nvPr/>
          </p:nvSpPr>
          <p:spPr bwMode="auto">
            <a:xfrm rot="-601485">
              <a:off x="1500" y="2751"/>
              <a:ext cx="72" cy="92"/>
            </a:xfrm>
            <a:custGeom>
              <a:avLst/>
              <a:gdLst>
                <a:gd name="T0" fmla="*/ 0 w 72"/>
                <a:gd name="T1" fmla="*/ 0 h 92"/>
                <a:gd name="T2" fmla="*/ 25 w 72"/>
                <a:gd name="T3" fmla="*/ 8 h 92"/>
                <a:gd name="T4" fmla="*/ 49 w 72"/>
                <a:gd name="T5" fmla="*/ 26 h 92"/>
                <a:gd name="T6" fmla="*/ 64 w 72"/>
                <a:gd name="T7" fmla="*/ 46 h 92"/>
                <a:gd name="T8" fmla="*/ 72 w 72"/>
                <a:gd name="T9" fmla="*/ 74 h 92"/>
                <a:gd name="T10" fmla="*/ 56 w 72"/>
                <a:gd name="T11" fmla="*/ 87 h 92"/>
                <a:gd name="T12" fmla="*/ 36 w 72"/>
                <a:gd name="T13" fmla="*/ 92 h 92"/>
                <a:gd name="T14" fmla="*/ 15 w 72"/>
                <a:gd name="T15" fmla="*/ 87 h 92"/>
                <a:gd name="T16" fmla="*/ 0 w 72"/>
                <a:gd name="T17" fmla="*/ 74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92">
                  <a:moveTo>
                    <a:pt x="0" y="0"/>
                  </a:moveTo>
                  <a:lnTo>
                    <a:pt x="25" y="8"/>
                  </a:lnTo>
                  <a:lnTo>
                    <a:pt x="49" y="26"/>
                  </a:lnTo>
                  <a:lnTo>
                    <a:pt x="64" y="46"/>
                  </a:lnTo>
                  <a:lnTo>
                    <a:pt x="72" y="74"/>
                  </a:lnTo>
                  <a:lnTo>
                    <a:pt x="56" y="87"/>
                  </a:lnTo>
                  <a:lnTo>
                    <a:pt x="36" y="92"/>
                  </a:lnTo>
                  <a:lnTo>
                    <a:pt x="15" y="87"/>
                  </a:lnTo>
                  <a:lnTo>
                    <a:pt x="0" y="7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83" name="Freeform 58"/>
            <p:cNvSpPr>
              <a:spLocks noChangeAspect="1"/>
            </p:cNvSpPr>
            <p:nvPr/>
          </p:nvSpPr>
          <p:spPr bwMode="auto">
            <a:xfrm rot="-601485">
              <a:off x="1572" y="2739"/>
              <a:ext cx="24" cy="65"/>
            </a:xfrm>
            <a:custGeom>
              <a:avLst/>
              <a:gdLst>
                <a:gd name="T0" fmla="*/ 1012 w 18"/>
                <a:gd name="T1" fmla="*/ 0 h 56"/>
                <a:gd name="T2" fmla="*/ 368 w 18"/>
                <a:gd name="T3" fmla="*/ 120 h 56"/>
                <a:gd name="T4" fmla="*/ 0 w 18"/>
                <a:gd name="T5" fmla="*/ 293 h 56"/>
                <a:gd name="T6" fmla="*/ 0 w 18"/>
                <a:gd name="T7" fmla="*/ 44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6">
                  <a:moveTo>
                    <a:pt x="18" y="0"/>
                  </a:moveTo>
                  <a:lnTo>
                    <a:pt x="7" y="15"/>
                  </a:lnTo>
                  <a:lnTo>
                    <a:pt x="0" y="36"/>
                  </a:lnTo>
                  <a:lnTo>
                    <a:pt x="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84" name="Freeform 59"/>
            <p:cNvSpPr>
              <a:spLocks noChangeAspect="1"/>
            </p:cNvSpPr>
            <p:nvPr/>
          </p:nvSpPr>
          <p:spPr bwMode="auto">
            <a:xfrm rot="-601485">
              <a:off x="1608" y="2751"/>
              <a:ext cx="47" cy="105"/>
            </a:xfrm>
            <a:custGeom>
              <a:avLst/>
              <a:gdLst>
                <a:gd name="T0" fmla="*/ 150 w 43"/>
                <a:gd name="T1" fmla="*/ 0 h 100"/>
                <a:gd name="T2" fmla="*/ 80 w 43"/>
                <a:gd name="T3" fmla="*/ 34 h 100"/>
                <a:gd name="T4" fmla="*/ 5 w 43"/>
                <a:gd name="T5" fmla="*/ 87 h 100"/>
                <a:gd name="T6" fmla="*/ 0 w 43"/>
                <a:gd name="T7" fmla="*/ 137 h 100"/>
                <a:gd name="T8" fmla="*/ 0 w 43"/>
                <a:gd name="T9" fmla="*/ 198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00">
                  <a:moveTo>
                    <a:pt x="43" y="0"/>
                  </a:moveTo>
                  <a:lnTo>
                    <a:pt x="23" y="18"/>
                  </a:lnTo>
                  <a:lnTo>
                    <a:pt x="5" y="44"/>
                  </a:lnTo>
                  <a:lnTo>
                    <a:pt x="0" y="69"/>
                  </a:lnTo>
                  <a:lnTo>
                    <a:pt x="0" y="10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85" name="Freeform 60"/>
            <p:cNvSpPr>
              <a:spLocks noChangeAspect="1"/>
            </p:cNvSpPr>
            <p:nvPr/>
          </p:nvSpPr>
          <p:spPr bwMode="auto">
            <a:xfrm rot="-601485">
              <a:off x="1655" y="2777"/>
              <a:ext cx="70" cy="104"/>
            </a:xfrm>
            <a:custGeom>
              <a:avLst/>
              <a:gdLst>
                <a:gd name="T0" fmla="*/ 163 w 64"/>
                <a:gd name="T1" fmla="*/ 0 h 103"/>
                <a:gd name="T2" fmla="*/ 80 w 64"/>
                <a:gd name="T3" fmla="*/ 16 h 103"/>
                <a:gd name="T4" fmla="*/ 5 w 64"/>
                <a:gd name="T5" fmla="*/ 41 h 103"/>
                <a:gd name="T6" fmla="*/ 0 w 64"/>
                <a:gd name="T7" fmla="*/ 84 h 103"/>
                <a:gd name="T8" fmla="*/ 2 w 64"/>
                <a:gd name="T9" fmla="*/ 112 h 103"/>
                <a:gd name="T10" fmla="*/ 63 w 64"/>
                <a:gd name="T11" fmla="*/ 117 h 103"/>
                <a:gd name="T12" fmla="*/ 115 w 64"/>
                <a:gd name="T13" fmla="*/ 114 h 103"/>
                <a:gd name="T14" fmla="*/ 163 w 64"/>
                <a:gd name="T15" fmla="*/ 104 h 103"/>
                <a:gd name="T16" fmla="*/ 224 w 64"/>
                <a:gd name="T17" fmla="*/ 86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03">
                  <a:moveTo>
                    <a:pt x="46" y="0"/>
                  </a:moveTo>
                  <a:lnTo>
                    <a:pt x="23" y="16"/>
                  </a:lnTo>
                  <a:lnTo>
                    <a:pt x="5" y="41"/>
                  </a:lnTo>
                  <a:lnTo>
                    <a:pt x="0" y="70"/>
                  </a:lnTo>
                  <a:lnTo>
                    <a:pt x="2" y="98"/>
                  </a:lnTo>
                  <a:lnTo>
                    <a:pt x="18" y="103"/>
                  </a:lnTo>
                  <a:lnTo>
                    <a:pt x="33" y="100"/>
                  </a:lnTo>
                  <a:lnTo>
                    <a:pt x="46" y="90"/>
                  </a:lnTo>
                  <a:lnTo>
                    <a:pt x="64" y="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86" name="Freeform 61"/>
            <p:cNvSpPr>
              <a:spLocks noChangeAspect="1"/>
            </p:cNvSpPr>
            <p:nvPr/>
          </p:nvSpPr>
          <p:spPr bwMode="auto">
            <a:xfrm rot="-601485">
              <a:off x="1572" y="2830"/>
              <a:ext cx="72" cy="38"/>
            </a:xfrm>
            <a:custGeom>
              <a:avLst/>
              <a:gdLst>
                <a:gd name="T0" fmla="*/ 85 w 71"/>
                <a:gd name="T1" fmla="*/ 76 h 36"/>
                <a:gd name="T2" fmla="*/ 67 w 71"/>
                <a:gd name="T3" fmla="*/ 61 h 36"/>
                <a:gd name="T4" fmla="*/ 50 w 71"/>
                <a:gd name="T5" fmla="*/ 37 h 36"/>
                <a:gd name="T6" fmla="*/ 20 w 71"/>
                <a:gd name="T7" fmla="*/ 37 h 36"/>
                <a:gd name="T8" fmla="*/ 7 w 71"/>
                <a:gd name="T9" fmla="*/ 27 h 36"/>
                <a:gd name="T10" fmla="*/ 0 w 71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6">
                  <a:moveTo>
                    <a:pt x="71" y="36"/>
                  </a:moveTo>
                  <a:lnTo>
                    <a:pt x="53" y="28"/>
                  </a:lnTo>
                  <a:lnTo>
                    <a:pt x="36" y="18"/>
                  </a:lnTo>
                  <a:lnTo>
                    <a:pt x="20" y="18"/>
                  </a:lnTo>
                  <a:lnTo>
                    <a:pt x="7" y="13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87" name="Freeform 62"/>
            <p:cNvSpPr>
              <a:spLocks noChangeAspect="1"/>
            </p:cNvSpPr>
            <p:nvPr/>
          </p:nvSpPr>
          <p:spPr bwMode="auto">
            <a:xfrm rot="-601485">
              <a:off x="1547" y="2830"/>
              <a:ext cx="108" cy="77"/>
            </a:xfrm>
            <a:custGeom>
              <a:avLst/>
              <a:gdLst>
                <a:gd name="T0" fmla="*/ 0 w 89"/>
                <a:gd name="T1" fmla="*/ 0 h 82"/>
                <a:gd name="T2" fmla="*/ 288 w 89"/>
                <a:gd name="T3" fmla="*/ 8 h 82"/>
                <a:gd name="T4" fmla="*/ 542 w 89"/>
                <a:gd name="T5" fmla="*/ 15 h 82"/>
                <a:gd name="T6" fmla="*/ 619 w 89"/>
                <a:gd name="T7" fmla="*/ 24 h 82"/>
                <a:gd name="T8" fmla="*/ 542 w 89"/>
                <a:gd name="T9" fmla="*/ 35 h 82"/>
                <a:gd name="T10" fmla="*/ 758 w 89"/>
                <a:gd name="T11" fmla="*/ 28 h 82"/>
                <a:gd name="T12" fmla="*/ 1036 w 89"/>
                <a:gd name="T13" fmla="*/ 23 h 82"/>
                <a:gd name="T14" fmla="*/ 1337 w 89"/>
                <a:gd name="T15" fmla="*/ 2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82">
                  <a:moveTo>
                    <a:pt x="0" y="0"/>
                  </a:moveTo>
                  <a:lnTo>
                    <a:pt x="20" y="13"/>
                  </a:lnTo>
                  <a:lnTo>
                    <a:pt x="36" y="34"/>
                  </a:lnTo>
                  <a:lnTo>
                    <a:pt x="41" y="59"/>
                  </a:lnTo>
                  <a:lnTo>
                    <a:pt x="36" y="82"/>
                  </a:lnTo>
                  <a:lnTo>
                    <a:pt x="51" y="67"/>
                  </a:lnTo>
                  <a:lnTo>
                    <a:pt x="69" y="57"/>
                  </a:lnTo>
                  <a:lnTo>
                    <a:pt x="89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88" name="Freeform 63"/>
            <p:cNvSpPr>
              <a:spLocks noChangeAspect="1"/>
            </p:cNvSpPr>
            <p:nvPr/>
          </p:nvSpPr>
          <p:spPr bwMode="auto">
            <a:xfrm rot="-601485">
              <a:off x="313" y="2986"/>
              <a:ext cx="1354" cy="828"/>
            </a:xfrm>
            <a:custGeom>
              <a:avLst/>
              <a:gdLst>
                <a:gd name="T0" fmla="*/ 1437 w 1235"/>
                <a:gd name="T1" fmla="*/ 14 h 872"/>
                <a:gd name="T2" fmla="*/ 1606 w 1235"/>
                <a:gd name="T3" fmla="*/ 38 h 872"/>
                <a:gd name="T4" fmla="*/ 1710 w 1235"/>
                <a:gd name="T5" fmla="*/ 71 h 872"/>
                <a:gd name="T6" fmla="*/ 1791 w 1235"/>
                <a:gd name="T7" fmla="*/ 43 h 872"/>
                <a:gd name="T8" fmla="*/ 1914 w 1235"/>
                <a:gd name="T9" fmla="*/ 26 h 872"/>
                <a:gd name="T10" fmla="*/ 2037 w 1235"/>
                <a:gd name="T11" fmla="*/ 29 h 872"/>
                <a:gd name="T12" fmla="*/ 2403 w 1235"/>
                <a:gd name="T13" fmla="*/ 46 h 872"/>
                <a:gd name="T14" fmla="*/ 2704 w 1235"/>
                <a:gd name="T15" fmla="*/ 81 h 872"/>
                <a:gd name="T16" fmla="*/ 2908 w 1235"/>
                <a:gd name="T17" fmla="*/ 118 h 872"/>
                <a:gd name="T18" fmla="*/ 3297 w 1235"/>
                <a:gd name="T19" fmla="*/ 168 h 872"/>
                <a:gd name="T20" fmla="*/ 3695 w 1235"/>
                <a:gd name="T21" fmla="*/ 101 h 872"/>
                <a:gd name="T22" fmla="*/ 4017 w 1235"/>
                <a:gd name="T23" fmla="*/ 26 h 872"/>
                <a:gd name="T24" fmla="*/ 4089 w 1235"/>
                <a:gd name="T25" fmla="*/ 26 h 872"/>
                <a:gd name="T26" fmla="*/ 4253 w 1235"/>
                <a:gd name="T27" fmla="*/ 50 h 872"/>
                <a:gd name="T28" fmla="*/ 4476 w 1235"/>
                <a:gd name="T29" fmla="*/ 63 h 872"/>
                <a:gd name="T30" fmla="*/ 4197 w 1235"/>
                <a:gd name="T31" fmla="*/ 153 h 872"/>
                <a:gd name="T32" fmla="*/ 3818 w 1235"/>
                <a:gd name="T33" fmla="*/ 238 h 872"/>
                <a:gd name="T34" fmla="*/ 3656 w 1235"/>
                <a:gd name="T35" fmla="*/ 264 h 872"/>
                <a:gd name="T36" fmla="*/ 3463 w 1235"/>
                <a:gd name="T37" fmla="*/ 280 h 872"/>
                <a:gd name="T38" fmla="*/ 3251 w 1235"/>
                <a:gd name="T39" fmla="*/ 280 h 872"/>
                <a:gd name="T40" fmla="*/ 2859 w 1235"/>
                <a:gd name="T41" fmla="*/ 253 h 872"/>
                <a:gd name="T42" fmla="*/ 2529 w 1235"/>
                <a:gd name="T43" fmla="*/ 198 h 872"/>
                <a:gd name="T44" fmla="*/ 2368 w 1235"/>
                <a:gd name="T45" fmla="*/ 140 h 872"/>
                <a:gd name="T46" fmla="*/ 2570 w 1235"/>
                <a:gd name="T47" fmla="*/ 229 h 872"/>
                <a:gd name="T48" fmla="*/ 2273 w 1235"/>
                <a:gd name="T49" fmla="*/ 411 h 872"/>
                <a:gd name="T50" fmla="*/ 1062 w 1235"/>
                <a:gd name="T51" fmla="*/ 421 h 872"/>
                <a:gd name="T52" fmla="*/ 776 w 1235"/>
                <a:gd name="T53" fmla="*/ 416 h 872"/>
                <a:gd name="T54" fmla="*/ 527 w 1235"/>
                <a:gd name="T55" fmla="*/ 397 h 872"/>
                <a:gd name="T56" fmla="*/ 373 w 1235"/>
                <a:gd name="T57" fmla="*/ 331 h 872"/>
                <a:gd name="T58" fmla="*/ 103 w 1235"/>
                <a:gd name="T59" fmla="*/ 300 h 872"/>
                <a:gd name="T60" fmla="*/ 5 w 1235"/>
                <a:gd name="T61" fmla="*/ 239 h 872"/>
                <a:gd name="T62" fmla="*/ 149 w 1235"/>
                <a:gd name="T63" fmla="*/ 154 h 872"/>
                <a:gd name="T64" fmla="*/ 265 w 1235"/>
                <a:gd name="T65" fmla="*/ 71 h 872"/>
                <a:gd name="T66" fmla="*/ 776 w 1235"/>
                <a:gd name="T67" fmla="*/ 36 h 872"/>
                <a:gd name="T68" fmla="*/ 1319 w 1235"/>
                <a:gd name="T69" fmla="*/ 18 h 87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235" h="872">
                  <a:moveTo>
                    <a:pt x="382" y="0"/>
                  </a:moveTo>
                  <a:lnTo>
                    <a:pt x="397" y="28"/>
                  </a:lnTo>
                  <a:lnTo>
                    <a:pt x="417" y="57"/>
                  </a:lnTo>
                  <a:lnTo>
                    <a:pt x="443" y="77"/>
                  </a:lnTo>
                  <a:lnTo>
                    <a:pt x="471" y="90"/>
                  </a:lnTo>
                  <a:lnTo>
                    <a:pt x="471" y="146"/>
                  </a:lnTo>
                  <a:lnTo>
                    <a:pt x="471" y="90"/>
                  </a:lnTo>
                  <a:lnTo>
                    <a:pt x="494" y="87"/>
                  </a:lnTo>
                  <a:lnTo>
                    <a:pt x="515" y="74"/>
                  </a:lnTo>
                  <a:lnTo>
                    <a:pt x="528" y="54"/>
                  </a:lnTo>
                  <a:lnTo>
                    <a:pt x="563" y="18"/>
                  </a:lnTo>
                  <a:lnTo>
                    <a:pt x="563" y="62"/>
                  </a:lnTo>
                  <a:lnTo>
                    <a:pt x="615" y="74"/>
                  </a:lnTo>
                  <a:lnTo>
                    <a:pt x="663" y="95"/>
                  </a:lnTo>
                  <a:lnTo>
                    <a:pt x="707" y="126"/>
                  </a:lnTo>
                  <a:lnTo>
                    <a:pt x="745" y="164"/>
                  </a:lnTo>
                  <a:lnTo>
                    <a:pt x="745" y="200"/>
                  </a:lnTo>
                  <a:lnTo>
                    <a:pt x="802" y="244"/>
                  </a:lnTo>
                  <a:lnTo>
                    <a:pt x="858" y="292"/>
                  </a:lnTo>
                  <a:lnTo>
                    <a:pt x="909" y="346"/>
                  </a:lnTo>
                  <a:lnTo>
                    <a:pt x="966" y="280"/>
                  </a:lnTo>
                  <a:lnTo>
                    <a:pt x="1019" y="208"/>
                  </a:lnTo>
                  <a:lnTo>
                    <a:pt x="1068" y="133"/>
                  </a:lnTo>
                  <a:lnTo>
                    <a:pt x="1109" y="54"/>
                  </a:lnTo>
                  <a:lnTo>
                    <a:pt x="1117" y="51"/>
                  </a:lnTo>
                  <a:lnTo>
                    <a:pt x="1127" y="54"/>
                  </a:lnTo>
                  <a:lnTo>
                    <a:pt x="1145" y="82"/>
                  </a:lnTo>
                  <a:lnTo>
                    <a:pt x="1173" y="103"/>
                  </a:lnTo>
                  <a:lnTo>
                    <a:pt x="1201" y="118"/>
                  </a:lnTo>
                  <a:lnTo>
                    <a:pt x="1235" y="128"/>
                  </a:lnTo>
                  <a:lnTo>
                    <a:pt x="1201" y="223"/>
                  </a:lnTo>
                  <a:lnTo>
                    <a:pt x="1158" y="316"/>
                  </a:lnTo>
                  <a:lnTo>
                    <a:pt x="1109" y="405"/>
                  </a:lnTo>
                  <a:lnTo>
                    <a:pt x="1053" y="490"/>
                  </a:lnTo>
                  <a:lnTo>
                    <a:pt x="1035" y="521"/>
                  </a:lnTo>
                  <a:lnTo>
                    <a:pt x="1009" y="544"/>
                  </a:lnTo>
                  <a:lnTo>
                    <a:pt x="981" y="564"/>
                  </a:lnTo>
                  <a:lnTo>
                    <a:pt x="955" y="577"/>
                  </a:lnTo>
                  <a:lnTo>
                    <a:pt x="927" y="582"/>
                  </a:lnTo>
                  <a:lnTo>
                    <a:pt x="896" y="577"/>
                  </a:lnTo>
                  <a:lnTo>
                    <a:pt x="871" y="564"/>
                  </a:lnTo>
                  <a:lnTo>
                    <a:pt x="789" y="521"/>
                  </a:lnTo>
                  <a:lnTo>
                    <a:pt x="709" y="472"/>
                  </a:lnTo>
                  <a:lnTo>
                    <a:pt x="697" y="410"/>
                  </a:lnTo>
                  <a:lnTo>
                    <a:pt x="679" y="349"/>
                  </a:lnTo>
                  <a:lnTo>
                    <a:pt x="653" y="290"/>
                  </a:lnTo>
                  <a:lnTo>
                    <a:pt x="684" y="380"/>
                  </a:lnTo>
                  <a:lnTo>
                    <a:pt x="709" y="472"/>
                  </a:lnTo>
                  <a:lnTo>
                    <a:pt x="709" y="818"/>
                  </a:lnTo>
                  <a:lnTo>
                    <a:pt x="627" y="849"/>
                  </a:lnTo>
                  <a:lnTo>
                    <a:pt x="546" y="872"/>
                  </a:lnTo>
                  <a:lnTo>
                    <a:pt x="292" y="872"/>
                  </a:lnTo>
                  <a:lnTo>
                    <a:pt x="251" y="869"/>
                  </a:lnTo>
                  <a:lnTo>
                    <a:pt x="213" y="859"/>
                  </a:lnTo>
                  <a:lnTo>
                    <a:pt x="177" y="841"/>
                  </a:lnTo>
                  <a:lnTo>
                    <a:pt x="146" y="818"/>
                  </a:lnTo>
                  <a:lnTo>
                    <a:pt x="146" y="708"/>
                  </a:lnTo>
                  <a:lnTo>
                    <a:pt x="102" y="687"/>
                  </a:lnTo>
                  <a:lnTo>
                    <a:pt x="64" y="657"/>
                  </a:lnTo>
                  <a:lnTo>
                    <a:pt x="28" y="621"/>
                  </a:lnTo>
                  <a:lnTo>
                    <a:pt x="0" y="582"/>
                  </a:lnTo>
                  <a:lnTo>
                    <a:pt x="5" y="492"/>
                  </a:lnTo>
                  <a:lnTo>
                    <a:pt x="18" y="405"/>
                  </a:lnTo>
                  <a:lnTo>
                    <a:pt x="41" y="318"/>
                  </a:lnTo>
                  <a:lnTo>
                    <a:pt x="74" y="236"/>
                  </a:lnTo>
                  <a:lnTo>
                    <a:pt x="74" y="146"/>
                  </a:lnTo>
                  <a:lnTo>
                    <a:pt x="141" y="105"/>
                  </a:lnTo>
                  <a:lnTo>
                    <a:pt x="213" y="74"/>
                  </a:lnTo>
                  <a:lnTo>
                    <a:pt x="287" y="51"/>
                  </a:lnTo>
                  <a:lnTo>
                    <a:pt x="364" y="36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89" name="Freeform 64"/>
            <p:cNvSpPr>
              <a:spLocks noChangeAspect="1"/>
            </p:cNvSpPr>
            <p:nvPr/>
          </p:nvSpPr>
          <p:spPr bwMode="auto">
            <a:xfrm rot="-601485">
              <a:off x="455" y="3335"/>
              <a:ext cx="23" cy="64"/>
            </a:xfrm>
            <a:custGeom>
              <a:avLst/>
              <a:gdLst>
                <a:gd name="T0" fmla="*/ 0 w 20"/>
                <a:gd name="T1" fmla="*/ 0 h 72"/>
                <a:gd name="T2" fmla="*/ 93 w 20"/>
                <a:gd name="T3" fmla="*/ 4 h 72"/>
                <a:gd name="T4" fmla="*/ 130 w 20"/>
                <a:gd name="T5" fmla="*/ 4 h 72"/>
                <a:gd name="T6" fmla="*/ 130 w 20"/>
                <a:gd name="T7" fmla="*/ 7 h 72"/>
                <a:gd name="T8" fmla="*/ 141 w 20"/>
                <a:gd name="T9" fmla="*/ 11 h 72"/>
                <a:gd name="T10" fmla="*/ 130 w 20"/>
                <a:gd name="T11" fmla="*/ 14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72">
                  <a:moveTo>
                    <a:pt x="0" y="0"/>
                  </a:moveTo>
                  <a:lnTo>
                    <a:pt x="13" y="10"/>
                  </a:lnTo>
                  <a:lnTo>
                    <a:pt x="18" y="23"/>
                  </a:lnTo>
                  <a:lnTo>
                    <a:pt x="18" y="36"/>
                  </a:lnTo>
                  <a:lnTo>
                    <a:pt x="20" y="54"/>
                  </a:lnTo>
                  <a:lnTo>
                    <a:pt x="18" y="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90" name="Freeform 65"/>
            <p:cNvSpPr>
              <a:spLocks noChangeAspect="1"/>
            </p:cNvSpPr>
            <p:nvPr/>
          </p:nvSpPr>
          <p:spPr bwMode="auto">
            <a:xfrm rot="-601485">
              <a:off x="502" y="3373"/>
              <a:ext cx="70" cy="376"/>
            </a:xfrm>
            <a:custGeom>
              <a:avLst/>
              <a:gdLst>
                <a:gd name="T0" fmla="*/ 18 w 72"/>
                <a:gd name="T1" fmla="*/ 0 h 400"/>
                <a:gd name="T2" fmla="*/ 18 w 72"/>
                <a:gd name="T3" fmla="*/ 40 h 400"/>
                <a:gd name="T4" fmla="*/ 18 w 72"/>
                <a:gd name="T5" fmla="*/ 81 h 400"/>
                <a:gd name="T6" fmla="*/ 18 w 72"/>
                <a:gd name="T7" fmla="*/ 120 h 400"/>
                <a:gd name="T8" fmla="*/ 0 w 72"/>
                <a:gd name="T9" fmla="*/ 159 h 400"/>
                <a:gd name="T10" fmla="*/ 18 w 72"/>
                <a:gd name="T11" fmla="*/ 165 h 400"/>
                <a:gd name="T12" fmla="*/ 32 w 72"/>
                <a:gd name="T13" fmla="*/ 167 h 400"/>
                <a:gd name="T14" fmla="*/ 49 w 72"/>
                <a:gd name="T15" fmla="*/ 167 h 4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400">
                  <a:moveTo>
                    <a:pt x="18" y="0"/>
                  </a:moveTo>
                  <a:lnTo>
                    <a:pt x="26" y="95"/>
                  </a:lnTo>
                  <a:lnTo>
                    <a:pt x="26" y="190"/>
                  </a:lnTo>
                  <a:lnTo>
                    <a:pt x="18" y="285"/>
                  </a:lnTo>
                  <a:lnTo>
                    <a:pt x="0" y="380"/>
                  </a:lnTo>
                  <a:lnTo>
                    <a:pt x="20" y="393"/>
                  </a:lnTo>
                  <a:lnTo>
                    <a:pt x="46" y="400"/>
                  </a:lnTo>
                  <a:lnTo>
                    <a:pt x="72" y="39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91" name="Freeform 66"/>
            <p:cNvSpPr>
              <a:spLocks noChangeAspect="1"/>
            </p:cNvSpPr>
            <p:nvPr/>
          </p:nvSpPr>
          <p:spPr bwMode="auto">
            <a:xfrm rot="-601485">
              <a:off x="430" y="3555"/>
              <a:ext cx="61" cy="12"/>
            </a:xfrm>
            <a:custGeom>
              <a:avLst/>
              <a:gdLst>
                <a:gd name="T0" fmla="*/ 48 w 62"/>
                <a:gd name="T1" fmla="*/ 0 h 11"/>
                <a:gd name="T2" fmla="*/ 32 w 62"/>
                <a:gd name="T3" fmla="*/ 27 h 11"/>
                <a:gd name="T4" fmla="*/ 31 w 62"/>
                <a:gd name="T5" fmla="*/ 35 h 11"/>
                <a:gd name="T6" fmla="*/ 13 w 62"/>
                <a:gd name="T7" fmla="*/ 27 h 11"/>
                <a:gd name="T8" fmla="*/ 0 w 6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1">
                  <a:moveTo>
                    <a:pt x="62" y="0"/>
                  </a:moveTo>
                  <a:lnTo>
                    <a:pt x="46" y="8"/>
                  </a:lnTo>
                  <a:lnTo>
                    <a:pt x="31" y="11"/>
                  </a:lnTo>
                  <a:lnTo>
                    <a:pt x="13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92" name="Freeform 67"/>
            <p:cNvSpPr>
              <a:spLocks noChangeAspect="1"/>
            </p:cNvSpPr>
            <p:nvPr/>
          </p:nvSpPr>
          <p:spPr bwMode="auto">
            <a:xfrm rot="-601485">
              <a:off x="419" y="3593"/>
              <a:ext cx="95" cy="40"/>
            </a:xfrm>
            <a:custGeom>
              <a:avLst/>
              <a:gdLst>
                <a:gd name="T0" fmla="*/ 1180416 w 46"/>
                <a:gd name="T1" fmla="*/ 1292311 h 18"/>
                <a:gd name="T2" fmla="*/ 722341 w 46"/>
                <a:gd name="T3" fmla="*/ 1292311 h 18"/>
                <a:gd name="T4" fmla="*/ 259751 w 46"/>
                <a:gd name="T5" fmla="*/ 927758 h 18"/>
                <a:gd name="T6" fmla="*/ 0 w 46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8">
                  <a:moveTo>
                    <a:pt x="46" y="18"/>
                  </a:moveTo>
                  <a:lnTo>
                    <a:pt x="28" y="18"/>
                  </a:lnTo>
                  <a:lnTo>
                    <a:pt x="10" y="13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93" name="Freeform 68"/>
            <p:cNvSpPr>
              <a:spLocks noChangeAspect="1"/>
            </p:cNvSpPr>
            <p:nvPr/>
          </p:nvSpPr>
          <p:spPr bwMode="auto">
            <a:xfrm rot="-601485">
              <a:off x="847" y="3154"/>
              <a:ext cx="23" cy="660"/>
            </a:xfrm>
            <a:custGeom>
              <a:avLst/>
              <a:gdLst>
                <a:gd name="T0" fmla="*/ 0 w 21"/>
                <a:gd name="T1" fmla="*/ 0 h 690"/>
                <a:gd name="T2" fmla="*/ 59 w 21"/>
                <a:gd name="T3" fmla="*/ 124 h 690"/>
                <a:gd name="T4" fmla="*/ 73 w 21"/>
                <a:gd name="T5" fmla="*/ 247 h 690"/>
                <a:gd name="T6" fmla="*/ 73 w 21"/>
                <a:gd name="T7" fmla="*/ 371 h 6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690">
                  <a:moveTo>
                    <a:pt x="0" y="0"/>
                  </a:moveTo>
                  <a:lnTo>
                    <a:pt x="16" y="231"/>
                  </a:lnTo>
                  <a:lnTo>
                    <a:pt x="21" y="459"/>
                  </a:lnTo>
                  <a:lnTo>
                    <a:pt x="21" y="69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94" name="Freeform 69"/>
            <p:cNvSpPr>
              <a:spLocks noChangeAspect="1"/>
            </p:cNvSpPr>
            <p:nvPr/>
          </p:nvSpPr>
          <p:spPr bwMode="auto">
            <a:xfrm rot="-601485">
              <a:off x="1321" y="3297"/>
              <a:ext cx="36" cy="51"/>
            </a:xfrm>
            <a:custGeom>
              <a:avLst/>
              <a:gdLst>
                <a:gd name="T0" fmla="*/ 0 w 31"/>
                <a:gd name="T1" fmla="*/ 0 h 54"/>
                <a:gd name="T2" fmla="*/ 136 w 31"/>
                <a:gd name="T3" fmla="*/ 8 h 54"/>
                <a:gd name="T4" fmla="*/ 213 w 31"/>
                <a:gd name="T5" fmla="*/ 9 h 54"/>
                <a:gd name="T6" fmla="*/ 252 w 31"/>
                <a:gd name="T7" fmla="*/ 17 h 54"/>
                <a:gd name="T8" fmla="*/ 226 w 31"/>
                <a:gd name="T9" fmla="*/ 2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0" y="0"/>
                  </a:moveTo>
                  <a:lnTo>
                    <a:pt x="16" y="8"/>
                  </a:lnTo>
                  <a:lnTo>
                    <a:pt x="26" y="21"/>
                  </a:lnTo>
                  <a:lnTo>
                    <a:pt x="31" y="36"/>
                  </a:lnTo>
                  <a:lnTo>
                    <a:pt x="28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95" name="Line 70"/>
            <p:cNvSpPr>
              <a:spLocks noChangeAspect="1" noChangeShapeType="1"/>
            </p:cNvSpPr>
            <p:nvPr/>
          </p:nvSpPr>
          <p:spPr bwMode="auto">
            <a:xfrm rot="-601485">
              <a:off x="1299" y="3322"/>
              <a:ext cx="0" cy="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96" name="Freeform 71"/>
            <p:cNvSpPr>
              <a:spLocks noChangeAspect="1"/>
            </p:cNvSpPr>
            <p:nvPr/>
          </p:nvSpPr>
          <p:spPr bwMode="auto">
            <a:xfrm rot="-601485">
              <a:off x="1321" y="3309"/>
              <a:ext cx="0" cy="39"/>
            </a:xfrm>
            <a:custGeom>
              <a:avLst/>
              <a:gdLst>
                <a:gd name="T0" fmla="*/ 0 h 36"/>
                <a:gd name="T1" fmla="*/ 58 h 36"/>
                <a:gd name="T2" fmla="*/ 110 h 3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18"/>
                  </a:lnTo>
                  <a:lnTo>
                    <a:pt x="0" y="3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97" name="Freeform 72"/>
            <p:cNvSpPr>
              <a:spLocks noChangeAspect="1"/>
            </p:cNvSpPr>
            <p:nvPr/>
          </p:nvSpPr>
          <p:spPr bwMode="auto">
            <a:xfrm rot="-601485">
              <a:off x="800" y="3075"/>
              <a:ext cx="82" cy="66"/>
            </a:xfrm>
            <a:custGeom>
              <a:avLst/>
              <a:gdLst>
                <a:gd name="T0" fmla="*/ 536 w 71"/>
                <a:gd name="T1" fmla="*/ 0 h 72"/>
                <a:gd name="T2" fmla="*/ 462 w 71"/>
                <a:gd name="T3" fmla="*/ 8 h 72"/>
                <a:gd name="T4" fmla="*/ 325 w 71"/>
                <a:gd name="T5" fmla="*/ 15 h 72"/>
                <a:gd name="T6" fmla="*/ 181 w 71"/>
                <a:gd name="T7" fmla="*/ 18 h 72"/>
                <a:gd name="T8" fmla="*/ 0 w 71"/>
                <a:gd name="T9" fmla="*/ 2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2">
                  <a:moveTo>
                    <a:pt x="71" y="0"/>
                  </a:moveTo>
                  <a:lnTo>
                    <a:pt x="61" y="26"/>
                  </a:lnTo>
                  <a:lnTo>
                    <a:pt x="43" y="46"/>
                  </a:lnTo>
                  <a:lnTo>
                    <a:pt x="23" y="61"/>
                  </a:lnTo>
                  <a:lnTo>
                    <a:pt x="0" y="7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98" name="Freeform 73"/>
            <p:cNvSpPr>
              <a:spLocks noChangeAspect="1"/>
            </p:cNvSpPr>
            <p:nvPr/>
          </p:nvSpPr>
          <p:spPr bwMode="auto">
            <a:xfrm rot="-601485">
              <a:off x="538" y="3789"/>
              <a:ext cx="332" cy="51"/>
            </a:xfrm>
            <a:custGeom>
              <a:avLst/>
              <a:gdLst>
                <a:gd name="T0" fmla="*/ 0 w 307"/>
                <a:gd name="T1" fmla="*/ 0 h 56"/>
                <a:gd name="T2" fmla="*/ 222 w 307"/>
                <a:gd name="T3" fmla="*/ 8 h 56"/>
                <a:gd name="T4" fmla="*/ 450 w 307"/>
                <a:gd name="T5" fmla="*/ 13 h 56"/>
                <a:gd name="T6" fmla="*/ 689 w 307"/>
                <a:gd name="T7" fmla="*/ 15 h 56"/>
                <a:gd name="T8" fmla="*/ 919 w 307"/>
                <a:gd name="T9" fmla="*/ 1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56">
                  <a:moveTo>
                    <a:pt x="0" y="0"/>
                  </a:moveTo>
                  <a:lnTo>
                    <a:pt x="74" y="28"/>
                  </a:lnTo>
                  <a:lnTo>
                    <a:pt x="151" y="46"/>
                  </a:lnTo>
                  <a:lnTo>
                    <a:pt x="230" y="56"/>
                  </a:lnTo>
                  <a:lnTo>
                    <a:pt x="307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599" name="Freeform 74"/>
            <p:cNvSpPr>
              <a:spLocks noChangeAspect="1"/>
            </p:cNvSpPr>
            <p:nvPr/>
          </p:nvSpPr>
          <p:spPr bwMode="auto">
            <a:xfrm rot="-601485">
              <a:off x="1001" y="3736"/>
              <a:ext cx="178" cy="53"/>
            </a:xfrm>
            <a:custGeom>
              <a:avLst/>
              <a:gdLst>
                <a:gd name="T0" fmla="*/ 0 w 163"/>
                <a:gd name="T1" fmla="*/ 26 h 56"/>
                <a:gd name="T2" fmla="*/ 147 w 163"/>
                <a:gd name="T3" fmla="*/ 24 h 56"/>
                <a:gd name="T4" fmla="*/ 287 w 163"/>
                <a:gd name="T5" fmla="*/ 19 h 56"/>
                <a:gd name="T6" fmla="*/ 429 w 163"/>
                <a:gd name="T7" fmla="*/ 9 h 56"/>
                <a:gd name="T8" fmla="*/ 557 w 163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56">
                  <a:moveTo>
                    <a:pt x="0" y="56"/>
                  </a:moveTo>
                  <a:lnTo>
                    <a:pt x="43" y="51"/>
                  </a:lnTo>
                  <a:lnTo>
                    <a:pt x="84" y="38"/>
                  </a:lnTo>
                  <a:lnTo>
                    <a:pt x="125" y="23"/>
                  </a:lnTo>
                  <a:lnTo>
                    <a:pt x="163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00" name="Freeform 75"/>
            <p:cNvSpPr>
              <a:spLocks noChangeAspect="1"/>
            </p:cNvSpPr>
            <p:nvPr/>
          </p:nvSpPr>
          <p:spPr bwMode="auto">
            <a:xfrm rot="-601485">
              <a:off x="442" y="3529"/>
              <a:ext cx="36" cy="13"/>
            </a:xfrm>
            <a:custGeom>
              <a:avLst/>
              <a:gdLst>
                <a:gd name="T0" fmla="*/ 0 w 36"/>
                <a:gd name="T1" fmla="*/ 0 h 5"/>
                <a:gd name="T2" fmla="*/ 10 w 36"/>
                <a:gd name="T3" fmla="*/ 3230313 h 5"/>
                <a:gd name="T4" fmla="*/ 23 w 36"/>
                <a:gd name="T5" fmla="*/ 3230313 h 5"/>
                <a:gd name="T6" fmla="*/ 36 w 3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lnTo>
                    <a:pt x="10" y="5"/>
                  </a:lnTo>
                  <a:lnTo>
                    <a:pt x="23" y="5"/>
                  </a:lnTo>
                  <a:lnTo>
                    <a:pt x="3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01" name="Freeform 76"/>
            <p:cNvSpPr>
              <a:spLocks noChangeAspect="1"/>
            </p:cNvSpPr>
            <p:nvPr/>
          </p:nvSpPr>
          <p:spPr bwMode="auto">
            <a:xfrm rot="-601485">
              <a:off x="288" y="2208"/>
              <a:ext cx="808" cy="415"/>
            </a:xfrm>
            <a:custGeom>
              <a:avLst/>
              <a:gdLst>
                <a:gd name="T0" fmla="*/ 2492 w 733"/>
                <a:gd name="T1" fmla="*/ 152 h 433"/>
                <a:gd name="T2" fmla="*/ 2788 w 733"/>
                <a:gd name="T3" fmla="*/ 173 h 433"/>
                <a:gd name="T4" fmla="*/ 2835 w 733"/>
                <a:gd name="T5" fmla="*/ 180 h 433"/>
                <a:gd name="T6" fmla="*/ 2867 w 733"/>
                <a:gd name="T7" fmla="*/ 188 h 433"/>
                <a:gd name="T8" fmla="*/ 2835 w 733"/>
                <a:gd name="T9" fmla="*/ 201 h 433"/>
                <a:gd name="T10" fmla="*/ 2788 w 733"/>
                <a:gd name="T11" fmla="*/ 211 h 433"/>
                <a:gd name="T12" fmla="*/ 2715 w 733"/>
                <a:gd name="T13" fmla="*/ 219 h 433"/>
                <a:gd name="T14" fmla="*/ 2444 w 733"/>
                <a:gd name="T15" fmla="*/ 219 h 433"/>
                <a:gd name="T16" fmla="*/ 2456 w 733"/>
                <a:gd name="T17" fmla="*/ 205 h 433"/>
                <a:gd name="T18" fmla="*/ 2423 w 733"/>
                <a:gd name="T19" fmla="*/ 193 h 433"/>
                <a:gd name="T20" fmla="*/ 2371 w 733"/>
                <a:gd name="T21" fmla="*/ 182 h 433"/>
                <a:gd name="T22" fmla="*/ 2305 w 733"/>
                <a:gd name="T23" fmla="*/ 175 h 433"/>
                <a:gd name="T24" fmla="*/ 1895 w 733"/>
                <a:gd name="T25" fmla="*/ 179 h 433"/>
                <a:gd name="T26" fmla="*/ 1493 w 733"/>
                <a:gd name="T27" fmla="*/ 188 h 433"/>
                <a:gd name="T28" fmla="*/ 1097 w 733"/>
                <a:gd name="T29" fmla="*/ 201 h 433"/>
                <a:gd name="T30" fmla="*/ 702 w 733"/>
                <a:gd name="T31" fmla="*/ 219 h 433"/>
                <a:gd name="T32" fmla="*/ 239 w 733"/>
                <a:gd name="T33" fmla="*/ 239 h 433"/>
                <a:gd name="T34" fmla="*/ 120 w 733"/>
                <a:gd name="T35" fmla="*/ 216 h 433"/>
                <a:gd name="T36" fmla="*/ 41 w 733"/>
                <a:gd name="T37" fmla="*/ 189 h 433"/>
                <a:gd name="T38" fmla="*/ 0 w 733"/>
                <a:gd name="T39" fmla="*/ 161 h 433"/>
                <a:gd name="T40" fmla="*/ 3 w 733"/>
                <a:gd name="T41" fmla="*/ 140 h 433"/>
                <a:gd name="T42" fmla="*/ 50 w 733"/>
                <a:gd name="T43" fmla="*/ 121 h 433"/>
                <a:gd name="T44" fmla="*/ 120 w 733"/>
                <a:gd name="T45" fmla="*/ 100 h 433"/>
                <a:gd name="T46" fmla="*/ 212 w 733"/>
                <a:gd name="T47" fmla="*/ 83 h 433"/>
                <a:gd name="T48" fmla="*/ 317 w 733"/>
                <a:gd name="T49" fmla="*/ 70 h 433"/>
                <a:gd name="T50" fmla="*/ 492 w 733"/>
                <a:gd name="T51" fmla="*/ 49 h 433"/>
                <a:gd name="T52" fmla="*/ 687 w 733"/>
                <a:gd name="T53" fmla="*/ 31 h 433"/>
                <a:gd name="T54" fmla="*/ 881 w 733"/>
                <a:gd name="T55" fmla="*/ 17 h 433"/>
                <a:gd name="T56" fmla="*/ 1105 w 733"/>
                <a:gd name="T57" fmla="*/ 12 h 433"/>
                <a:gd name="T58" fmla="*/ 1319 w 733"/>
                <a:gd name="T59" fmla="*/ 3 h 433"/>
                <a:gd name="T60" fmla="*/ 1554 w 733"/>
                <a:gd name="T61" fmla="*/ 0 h 433"/>
                <a:gd name="T62" fmla="*/ 1785 w 733"/>
                <a:gd name="T63" fmla="*/ 8 h 433"/>
                <a:gd name="T64" fmla="*/ 1994 w 733"/>
                <a:gd name="T65" fmla="*/ 12 h 433"/>
                <a:gd name="T66" fmla="*/ 2208 w 733"/>
                <a:gd name="T67" fmla="*/ 26 h 433"/>
                <a:gd name="T68" fmla="*/ 2319 w 733"/>
                <a:gd name="T69" fmla="*/ 35 h 433"/>
                <a:gd name="T70" fmla="*/ 2401 w 733"/>
                <a:gd name="T71" fmla="*/ 49 h 433"/>
                <a:gd name="T72" fmla="*/ 2467 w 733"/>
                <a:gd name="T73" fmla="*/ 66 h 433"/>
                <a:gd name="T74" fmla="*/ 2492 w 733"/>
                <a:gd name="T75" fmla="*/ 82 h 433"/>
                <a:gd name="T76" fmla="*/ 2492 w 733"/>
                <a:gd name="T77" fmla="*/ 100 h 433"/>
                <a:gd name="T78" fmla="*/ 2492 w 733"/>
                <a:gd name="T79" fmla="*/ 152 h 4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3" h="433">
                  <a:moveTo>
                    <a:pt x="638" y="274"/>
                  </a:moveTo>
                  <a:lnTo>
                    <a:pt x="712" y="313"/>
                  </a:lnTo>
                  <a:lnTo>
                    <a:pt x="725" y="326"/>
                  </a:lnTo>
                  <a:lnTo>
                    <a:pt x="733" y="341"/>
                  </a:lnTo>
                  <a:lnTo>
                    <a:pt x="725" y="364"/>
                  </a:lnTo>
                  <a:lnTo>
                    <a:pt x="712" y="382"/>
                  </a:lnTo>
                  <a:lnTo>
                    <a:pt x="695" y="395"/>
                  </a:lnTo>
                  <a:lnTo>
                    <a:pt x="625" y="395"/>
                  </a:lnTo>
                  <a:lnTo>
                    <a:pt x="628" y="372"/>
                  </a:lnTo>
                  <a:lnTo>
                    <a:pt x="620" y="349"/>
                  </a:lnTo>
                  <a:lnTo>
                    <a:pt x="607" y="331"/>
                  </a:lnTo>
                  <a:lnTo>
                    <a:pt x="590" y="318"/>
                  </a:lnTo>
                  <a:lnTo>
                    <a:pt x="484" y="323"/>
                  </a:lnTo>
                  <a:lnTo>
                    <a:pt x="382" y="338"/>
                  </a:lnTo>
                  <a:lnTo>
                    <a:pt x="280" y="364"/>
                  </a:lnTo>
                  <a:lnTo>
                    <a:pt x="180" y="395"/>
                  </a:lnTo>
                  <a:lnTo>
                    <a:pt x="62" y="433"/>
                  </a:lnTo>
                  <a:lnTo>
                    <a:pt x="31" y="392"/>
                  </a:lnTo>
                  <a:lnTo>
                    <a:pt x="11" y="344"/>
                  </a:lnTo>
                  <a:lnTo>
                    <a:pt x="0" y="292"/>
                  </a:lnTo>
                  <a:lnTo>
                    <a:pt x="3" y="254"/>
                  </a:lnTo>
                  <a:lnTo>
                    <a:pt x="13" y="218"/>
                  </a:lnTo>
                  <a:lnTo>
                    <a:pt x="31" y="182"/>
                  </a:lnTo>
                  <a:lnTo>
                    <a:pt x="54" y="151"/>
                  </a:lnTo>
                  <a:lnTo>
                    <a:pt x="82" y="126"/>
                  </a:lnTo>
                  <a:lnTo>
                    <a:pt x="126" y="87"/>
                  </a:lnTo>
                  <a:lnTo>
                    <a:pt x="175" y="54"/>
                  </a:lnTo>
                  <a:lnTo>
                    <a:pt x="226" y="31"/>
                  </a:lnTo>
                  <a:lnTo>
                    <a:pt x="282" y="13"/>
                  </a:lnTo>
                  <a:lnTo>
                    <a:pt x="338" y="3"/>
                  </a:lnTo>
                  <a:lnTo>
                    <a:pt x="397" y="0"/>
                  </a:lnTo>
                  <a:lnTo>
                    <a:pt x="456" y="8"/>
                  </a:lnTo>
                  <a:lnTo>
                    <a:pt x="510" y="23"/>
                  </a:lnTo>
                  <a:lnTo>
                    <a:pt x="564" y="44"/>
                  </a:lnTo>
                  <a:lnTo>
                    <a:pt x="592" y="64"/>
                  </a:lnTo>
                  <a:lnTo>
                    <a:pt x="615" y="87"/>
                  </a:lnTo>
                  <a:lnTo>
                    <a:pt x="631" y="118"/>
                  </a:lnTo>
                  <a:lnTo>
                    <a:pt x="638" y="149"/>
                  </a:lnTo>
                  <a:lnTo>
                    <a:pt x="638" y="182"/>
                  </a:lnTo>
                  <a:lnTo>
                    <a:pt x="638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02" name="Freeform 77"/>
            <p:cNvSpPr>
              <a:spLocks noChangeAspect="1"/>
            </p:cNvSpPr>
            <p:nvPr/>
          </p:nvSpPr>
          <p:spPr bwMode="auto">
            <a:xfrm rot="-601485">
              <a:off x="929" y="2455"/>
              <a:ext cx="180" cy="51"/>
            </a:xfrm>
            <a:custGeom>
              <a:avLst/>
              <a:gdLst>
                <a:gd name="T0" fmla="*/ 1489 w 153"/>
                <a:gd name="T1" fmla="*/ 25 h 54"/>
                <a:gd name="T2" fmla="*/ 1442 w 153"/>
                <a:gd name="T3" fmla="*/ 17 h 54"/>
                <a:gd name="T4" fmla="*/ 1316 w 153"/>
                <a:gd name="T5" fmla="*/ 9 h 54"/>
                <a:gd name="T6" fmla="*/ 1161 w 153"/>
                <a:gd name="T7" fmla="*/ 5 h 54"/>
                <a:gd name="T8" fmla="*/ 956 w 153"/>
                <a:gd name="T9" fmla="*/ 0 h 54"/>
                <a:gd name="T10" fmla="*/ 767 w 153"/>
                <a:gd name="T11" fmla="*/ 0 h 54"/>
                <a:gd name="T12" fmla="*/ 0 w 153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54">
                  <a:moveTo>
                    <a:pt x="153" y="54"/>
                  </a:moveTo>
                  <a:lnTo>
                    <a:pt x="148" y="36"/>
                  </a:lnTo>
                  <a:lnTo>
                    <a:pt x="135" y="18"/>
                  </a:lnTo>
                  <a:lnTo>
                    <a:pt x="120" y="5"/>
                  </a:lnTo>
                  <a:lnTo>
                    <a:pt x="99" y="0"/>
                  </a:lnTo>
                  <a:lnTo>
                    <a:pt x="79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03" name="Freeform 78"/>
            <p:cNvSpPr>
              <a:spLocks noChangeAspect="1"/>
            </p:cNvSpPr>
            <p:nvPr/>
          </p:nvSpPr>
          <p:spPr bwMode="auto">
            <a:xfrm rot="-601485">
              <a:off x="514" y="2428"/>
              <a:ext cx="487" cy="129"/>
            </a:xfrm>
            <a:custGeom>
              <a:avLst/>
              <a:gdLst>
                <a:gd name="T0" fmla="*/ 1528 w 446"/>
                <a:gd name="T1" fmla="*/ 30 h 130"/>
                <a:gd name="T2" fmla="*/ 1365 w 446"/>
                <a:gd name="T3" fmla="*/ 12 h 130"/>
                <a:gd name="T4" fmla="*/ 1180 w 446"/>
                <a:gd name="T5" fmla="*/ 2 h 130"/>
                <a:gd name="T6" fmla="*/ 994 w 446"/>
                <a:gd name="T7" fmla="*/ 0 h 130"/>
                <a:gd name="T8" fmla="*/ 809 w 446"/>
                <a:gd name="T9" fmla="*/ 5 h 130"/>
                <a:gd name="T10" fmla="*/ 592 w 446"/>
                <a:gd name="T11" fmla="*/ 25 h 130"/>
                <a:gd name="T12" fmla="*/ 377 w 446"/>
                <a:gd name="T13" fmla="*/ 51 h 130"/>
                <a:gd name="T14" fmla="*/ 183 w 446"/>
                <a:gd name="T15" fmla="*/ 73 h 130"/>
                <a:gd name="T16" fmla="*/ 0 w 446"/>
                <a:gd name="T17" fmla="*/ 116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6" h="130">
                  <a:moveTo>
                    <a:pt x="446" y="30"/>
                  </a:moveTo>
                  <a:lnTo>
                    <a:pt x="398" y="12"/>
                  </a:lnTo>
                  <a:lnTo>
                    <a:pt x="344" y="2"/>
                  </a:lnTo>
                  <a:lnTo>
                    <a:pt x="290" y="0"/>
                  </a:lnTo>
                  <a:lnTo>
                    <a:pt x="236" y="5"/>
                  </a:lnTo>
                  <a:lnTo>
                    <a:pt x="172" y="25"/>
                  </a:lnTo>
                  <a:lnTo>
                    <a:pt x="111" y="51"/>
                  </a:lnTo>
                  <a:lnTo>
                    <a:pt x="54" y="87"/>
                  </a:lnTo>
                  <a:lnTo>
                    <a:pt x="0" y="1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04" name="Freeform 79"/>
            <p:cNvSpPr>
              <a:spLocks noChangeAspect="1"/>
            </p:cNvSpPr>
            <p:nvPr/>
          </p:nvSpPr>
          <p:spPr bwMode="auto">
            <a:xfrm rot="-601485">
              <a:off x="859" y="2208"/>
              <a:ext cx="47" cy="207"/>
            </a:xfrm>
            <a:custGeom>
              <a:avLst/>
              <a:gdLst>
                <a:gd name="T0" fmla="*/ 0 w 48"/>
                <a:gd name="T1" fmla="*/ 0 h 223"/>
                <a:gd name="T2" fmla="*/ 23 w 48"/>
                <a:gd name="T3" fmla="*/ 10 h 223"/>
                <a:gd name="T4" fmla="*/ 24 w 48"/>
                <a:gd name="T5" fmla="*/ 20 h 223"/>
                <a:gd name="T6" fmla="*/ 32 w 48"/>
                <a:gd name="T7" fmla="*/ 33 h 223"/>
                <a:gd name="T8" fmla="*/ 34 w 48"/>
                <a:gd name="T9" fmla="*/ 46 h 223"/>
                <a:gd name="T10" fmla="*/ 34 w 48"/>
                <a:gd name="T11" fmla="*/ 78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23">
                  <a:moveTo>
                    <a:pt x="0" y="0"/>
                  </a:moveTo>
                  <a:lnTo>
                    <a:pt x="23" y="29"/>
                  </a:lnTo>
                  <a:lnTo>
                    <a:pt x="38" y="59"/>
                  </a:lnTo>
                  <a:lnTo>
                    <a:pt x="46" y="95"/>
                  </a:lnTo>
                  <a:lnTo>
                    <a:pt x="48" y="131"/>
                  </a:lnTo>
                  <a:lnTo>
                    <a:pt x="48" y="22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05" name="Freeform 80"/>
            <p:cNvSpPr>
              <a:spLocks noChangeAspect="1"/>
            </p:cNvSpPr>
            <p:nvPr/>
          </p:nvSpPr>
          <p:spPr bwMode="auto">
            <a:xfrm rot="-601485">
              <a:off x="430" y="2299"/>
              <a:ext cx="239" cy="194"/>
            </a:xfrm>
            <a:custGeom>
              <a:avLst/>
              <a:gdLst>
                <a:gd name="T0" fmla="*/ 0 w 210"/>
                <a:gd name="T1" fmla="*/ 0 h 197"/>
                <a:gd name="T2" fmla="*/ 247 w 210"/>
                <a:gd name="T3" fmla="*/ 5 h 197"/>
                <a:gd name="T4" fmla="*/ 484 w 210"/>
                <a:gd name="T5" fmla="*/ 20 h 197"/>
                <a:gd name="T6" fmla="*/ 704 w 210"/>
                <a:gd name="T7" fmla="*/ 32 h 197"/>
                <a:gd name="T8" fmla="*/ 879 w 210"/>
                <a:gd name="T9" fmla="*/ 55 h 197"/>
                <a:gd name="T10" fmla="*/ 1021 w 210"/>
                <a:gd name="T11" fmla="*/ 87 h 197"/>
                <a:gd name="T12" fmla="*/ 1288 w 210"/>
                <a:gd name="T13" fmla="*/ 15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197">
                  <a:moveTo>
                    <a:pt x="0" y="0"/>
                  </a:moveTo>
                  <a:lnTo>
                    <a:pt x="41" y="5"/>
                  </a:lnTo>
                  <a:lnTo>
                    <a:pt x="79" y="20"/>
                  </a:lnTo>
                  <a:lnTo>
                    <a:pt x="115" y="41"/>
                  </a:lnTo>
                  <a:lnTo>
                    <a:pt x="143" y="69"/>
                  </a:lnTo>
                  <a:lnTo>
                    <a:pt x="166" y="105"/>
                  </a:lnTo>
                  <a:lnTo>
                    <a:pt x="210" y="197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06" name="Freeform 81"/>
            <p:cNvSpPr>
              <a:spLocks noChangeAspect="1"/>
            </p:cNvSpPr>
            <p:nvPr/>
          </p:nvSpPr>
          <p:spPr bwMode="auto">
            <a:xfrm rot="-601485">
              <a:off x="550" y="2259"/>
              <a:ext cx="332" cy="53"/>
            </a:xfrm>
            <a:custGeom>
              <a:avLst/>
              <a:gdLst>
                <a:gd name="T0" fmla="*/ 919 w 307"/>
                <a:gd name="T1" fmla="*/ 9 h 56"/>
                <a:gd name="T2" fmla="*/ 780 w 307"/>
                <a:gd name="T3" fmla="*/ 5 h 56"/>
                <a:gd name="T4" fmla="*/ 636 w 307"/>
                <a:gd name="T5" fmla="*/ 0 h 56"/>
                <a:gd name="T6" fmla="*/ 483 w 307"/>
                <a:gd name="T7" fmla="*/ 0 h 56"/>
                <a:gd name="T8" fmla="*/ 340 w 307"/>
                <a:gd name="T9" fmla="*/ 9 h 56"/>
                <a:gd name="T10" fmla="*/ 198 w 307"/>
                <a:gd name="T11" fmla="*/ 14 h 56"/>
                <a:gd name="T12" fmla="*/ 0 w 307"/>
                <a:gd name="T13" fmla="*/ 2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7" h="56">
                  <a:moveTo>
                    <a:pt x="307" y="20"/>
                  </a:moveTo>
                  <a:lnTo>
                    <a:pt x="261" y="5"/>
                  </a:lnTo>
                  <a:lnTo>
                    <a:pt x="212" y="0"/>
                  </a:lnTo>
                  <a:lnTo>
                    <a:pt x="161" y="0"/>
                  </a:lnTo>
                  <a:lnTo>
                    <a:pt x="112" y="10"/>
                  </a:lnTo>
                  <a:lnTo>
                    <a:pt x="66" y="28"/>
                  </a:lnTo>
                  <a:lnTo>
                    <a:pt x="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07" name="Freeform 82"/>
            <p:cNvSpPr>
              <a:spLocks noChangeAspect="1"/>
            </p:cNvSpPr>
            <p:nvPr/>
          </p:nvSpPr>
          <p:spPr bwMode="auto">
            <a:xfrm rot="-601485">
              <a:off x="335" y="2440"/>
              <a:ext cx="309" cy="143"/>
            </a:xfrm>
            <a:custGeom>
              <a:avLst/>
              <a:gdLst>
                <a:gd name="T0" fmla="*/ 737 w 289"/>
                <a:gd name="T1" fmla="*/ 0 h 148"/>
                <a:gd name="T2" fmla="*/ 506 w 289"/>
                <a:gd name="T3" fmla="*/ 35 h 148"/>
                <a:gd name="T4" fmla="*/ 266 w 289"/>
                <a:gd name="T5" fmla="*/ 70 h 148"/>
                <a:gd name="T6" fmla="*/ 0 w 289"/>
                <a:gd name="T7" fmla="*/ 92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9" h="148">
                  <a:moveTo>
                    <a:pt x="289" y="0"/>
                  </a:moveTo>
                  <a:lnTo>
                    <a:pt x="197" y="54"/>
                  </a:lnTo>
                  <a:lnTo>
                    <a:pt x="105" y="113"/>
                  </a:lnTo>
                  <a:lnTo>
                    <a:pt x="0" y="14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08" name="Freeform 83"/>
            <p:cNvSpPr>
              <a:spLocks noChangeAspect="1"/>
            </p:cNvSpPr>
            <p:nvPr/>
          </p:nvSpPr>
          <p:spPr bwMode="auto">
            <a:xfrm rot="-601485">
              <a:off x="335" y="2519"/>
              <a:ext cx="785" cy="582"/>
            </a:xfrm>
            <a:custGeom>
              <a:avLst/>
              <a:gdLst>
                <a:gd name="T0" fmla="*/ 2305 w 717"/>
                <a:gd name="T1" fmla="*/ 10 h 621"/>
                <a:gd name="T2" fmla="*/ 2360 w 717"/>
                <a:gd name="T3" fmla="*/ 35 h 621"/>
                <a:gd name="T4" fmla="*/ 2423 w 717"/>
                <a:gd name="T5" fmla="*/ 55 h 621"/>
                <a:gd name="T6" fmla="*/ 2542 w 717"/>
                <a:gd name="T7" fmla="*/ 75 h 621"/>
                <a:gd name="T8" fmla="*/ 2531 w 717"/>
                <a:gd name="T9" fmla="*/ 98 h 621"/>
                <a:gd name="T10" fmla="*/ 2399 w 717"/>
                <a:gd name="T11" fmla="*/ 119 h 621"/>
                <a:gd name="T12" fmla="*/ 2314 w 717"/>
                <a:gd name="T13" fmla="*/ 137 h 621"/>
                <a:gd name="T14" fmla="*/ 2277 w 717"/>
                <a:gd name="T15" fmla="*/ 163 h 621"/>
                <a:gd name="T16" fmla="*/ 2139 w 717"/>
                <a:gd name="T17" fmla="*/ 188 h 621"/>
                <a:gd name="T18" fmla="*/ 1895 w 717"/>
                <a:gd name="T19" fmla="*/ 205 h 621"/>
                <a:gd name="T20" fmla="*/ 1609 w 717"/>
                <a:gd name="T21" fmla="*/ 210 h 621"/>
                <a:gd name="T22" fmla="*/ 1487 w 717"/>
                <a:gd name="T23" fmla="*/ 242 h 621"/>
                <a:gd name="T24" fmla="*/ 1311 w 717"/>
                <a:gd name="T25" fmla="*/ 251 h 621"/>
                <a:gd name="T26" fmla="*/ 1116 w 717"/>
                <a:gd name="T27" fmla="*/ 245 h 621"/>
                <a:gd name="T28" fmla="*/ 995 w 717"/>
                <a:gd name="T29" fmla="*/ 229 h 621"/>
                <a:gd name="T30" fmla="*/ 1050 w 717"/>
                <a:gd name="T31" fmla="*/ 202 h 621"/>
                <a:gd name="T32" fmla="*/ 830 w 717"/>
                <a:gd name="T33" fmla="*/ 181 h 621"/>
                <a:gd name="T34" fmla="*/ 692 w 717"/>
                <a:gd name="T35" fmla="*/ 154 h 621"/>
                <a:gd name="T36" fmla="*/ 426 w 717"/>
                <a:gd name="T37" fmla="*/ 153 h 621"/>
                <a:gd name="T38" fmla="*/ 198 w 717"/>
                <a:gd name="T39" fmla="*/ 137 h 621"/>
                <a:gd name="T40" fmla="*/ 54 w 717"/>
                <a:gd name="T41" fmla="*/ 112 h 621"/>
                <a:gd name="T42" fmla="*/ 0 w 717"/>
                <a:gd name="T43" fmla="*/ 86 h 621"/>
                <a:gd name="T44" fmla="*/ 34 w 717"/>
                <a:gd name="T45" fmla="*/ 63 h 621"/>
                <a:gd name="T46" fmla="*/ 194 w 717"/>
                <a:gd name="T47" fmla="*/ 49 h 621"/>
                <a:gd name="T48" fmla="*/ 389 w 717"/>
                <a:gd name="T49" fmla="*/ 46 h 621"/>
                <a:gd name="T50" fmla="*/ 552 w 717"/>
                <a:gd name="T51" fmla="*/ 60 h 621"/>
                <a:gd name="T52" fmla="*/ 758 w 717"/>
                <a:gd name="T53" fmla="*/ 86 h 621"/>
                <a:gd name="T54" fmla="*/ 724 w 717"/>
                <a:gd name="T55" fmla="*/ 59 h 621"/>
                <a:gd name="T56" fmla="*/ 758 w 717"/>
                <a:gd name="T57" fmla="*/ 36 h 621"/>
                <a:gd name="T58" fmla="*/ 850 w 717"/>
                <a:gd name="T59" fmla="*/ 25 h 621"/>
                <a:gd name="T60" fmla="*/ 1438 w 717"/>
                <a:gd name="T61" fmla="*/ 7 h 621"/>
                <a:gd name="T62" fmla="*/ 2051 w 717"/>
                <a:gd name="T63" fmla="*/ 0 h 6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7" h="621">
                  <a:moveTo>
                    <a:pt x="628" y="0"/>
                  </a:moveTo>
                  <a:lnTo>
                    <a:pt x="648" y="26"/>
                  </a:lnTo>
                  <a:lnTo>
                    <a:pt x="661" y="56"/>
                  </a:lnTo>
                  <a:lnTo>
                    <a:pt x="664" y="87"/>
                  </a:lnTo>
                  <a:lnTo>
                    <a:pt x="656" y="120"/>
                  </a:lnTo>
                  <a:lnTo>
                    <a:pt x="681" y="136"/>
                  </a:lnTo>
                  <a:lnTo>
                    <a:pt x="702" y="156"/>
                  </a:lnTo>
                  <a:lnTo>
                    <a:pt x="715" y="185"/>
                  </a:lnTo>
                  <a:lnTo>
                    <a:pt x="717" y="215"/>
                  </a:lnTo>
                  <a:lnTo>
                    <a:pt x="712" y="246"/>
                  </a:lnTo>
                  <a:lnTo>
                    <a:pt x="697" y="272"/>
                  </a:lnTo>
                  <a:lnTo>
                    <a:pt x="674" y="292"/>
                  </a:lnTo>
                  <a:lnTo>
                    <a:pt x="648" y="305"/>
                  </a:lnTo>
                  <a:lnTo>
                    <a:pt x="651" y="338"/>
                  </a:lnTo>
                  <a:lnTo>
                    <a:pt x="648" y="372"/>
                  </a:lnTo>
                  <a:lnTo>
                    <a:pt x="640" y="403"/>
                  </a:lnTo>
                  <a:lnTo>
                    <a:pt x="628" y="433"/>
                  </a:lnTo>
                  <a:lnTo>
                    <a:pt x="602" y="467"/>
                  </a:lnTo>
                  <a:lnTo>
                    <a:pt x="571" y="492"/>
                  </a:lnTo>
                  <a:lnTo>
                    <a:pt x="533" y="510"/>
                  </a:lnTo>
                  <a:lnTo>
                    <a:pt x="494" y="518"/>
                  </a:lnTo>
                  <a:lnTo>
                    <a:pt x="453" y="521"/>
                  </a:lnTo>
                  <a:lnTo>
                    <a:pt x="441" y="562"/>
                  </a:lnTo>
                  <a:lnTo>
                    <a:pt x="418" y="598"/>
                  </a:lnTo>
                  <a:lnTo>
                    <a:pt x="395" y="613"/>
                  </a:lnTo>
                  <a:lnTo>
                    <a:pt x="369" y="621"/>
                  </a:lnTo>
                  <a:lnTo>
                    <a:pt x="341" y="621"/>
                  </a:lnTo>
                  <a:lnTo>
                    <a:pt x="313" y="610"/>
                  </a:lnTo>
                  <a:lnTo>
                    <a:pt x="292" y="592"/>
                  </a:lnTo>
                  <a:lnTo>
                    <a:pt x="279" y="567"/>
                  </a:lnTo>
                  <a:lnTo>
                    <a:pt x="274" y="539"/>
                  </a:lnTo>
                  <a:lnTo>
                    <a:pt x="295" y="503"/>
                  </a:lnTo>
                  <a:lnTo>
                    <a:pt x="261" y="480"/>
                  </a:lnTo>
                  <a:lnTo>
                    <a:pt x="233" y="449"/>
                  </a:lnTo>
                  <a:lnTo>
                    <a:pt x="210" y="415"/>
                  </a:lnTo>
                  <a:lnTo>
                    <a:pt x="195" y="380"/>
                  </a:lnTo>
                  <a:lnTo>
                    <a:pt x="156" y="382"/>
                  </a:lnTo>
                  <a:lnTo>
                    <a:pt x="120" y="377"/>
                  </a:lnTo>
                  <a:lnTo>
                    <a:pt x="85" y="362"/>
                  </a:lnTo>
                  <a:lnTo>
                    <a:pt x="56" y="338"/>
                  </a:lnTo>
                  <a:lnTo>
                    <a:pt x="31" y="310"/>
                  </a:lnTo>
                  <a:lnTo>
                    <a:pt x="15" y="277"/>
                  </a:lnTo>
                  <a:lnTo>
                    <a:pt x="8" y="241"/>
                  </a:lnTo>
                  <a:lnTo>
                    <a:pt x="0" y="213"/>
                  </a:lnTo>
                  <a:lnTo>
                    <a:pt x="0" y="185"/>
                  </a:lnTo>
                  <a:lnTo>
                    <a:pt x="10" y="156"/>
                  </a:lnTo>
                  <a:lnTo>
                    <a:pt x="28" y="136"/>
                  </a:lnTo>
                  <a:lnTo>
                    <a:pt x="54" y="120"/>
                  </a:lnTo>
                  <a:lnTo>
                    <a:pt x="82" y="113"/>
                  </a:lnTo>
                  <a:lnTo>
                    <a:pt x="110" y="115"/>
                  </a:lnTo>
                  <a:lnTo>
                    <a:pt x="136" y="128"/>
                  </a:lnTo>
                  <a:lnTo>
                    <a:pt x="156" y="149"/>
                  </a:lnTo>
                  <a:lnTo>
                    <a:pt x="174" y="215"/>
                  </a:lnTo>
                  <a:lnTo>
                    <a:pt x="213" y="215"/>
                  </a:lnTo>
                  <a:lnTo>
                    <a:pt x="205" y="179"/>
                  </a:lnTo>
                  <a:lnTo>
                    <a:pt x="205" y="146"/>
                  </a:lnTo>
                  <a:lnTo>
                    <a:pt x="213" y="110"/>
                  </a:lnTo>
                  <a:lnTo>
                    <a:pt x="213" y="90"/>
                  </a:lnTo>
                  <a:lnTo>
                    <a:pt x="223" y="74"/>
                  </a:lnTo>
                  <a:lnTo>
                    <a:pt x="238" y="62"/>
                  </a:lnTo>
                  <a:lnTo>
                    <a:pt x="320" y="36"/>
                  </a:lnTo>
                  <a:lnTo>
                    <a:pt x="405" y="18"/>
                  </a:lnTo>
                  <a:lnTo>
                    <a:pt x="489" y="5"/>
                  </a:lnTo>
                  <a:lnTo>
                    <a:pt x="576" y="0"/>
                  </a:lnTo>
                  <a:lnTo>
                    <a:pt x="628" y="0"/>
                  </a:lnTo>
                  <a:close/>
                </a:path>
              </a:pathLst>
            </a:custGeom>
            <a:solidFill>
              <a:srgbClr val="FCDD6C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09" name="Freeform 84"/>
            <p:cNvSpPr>
              <a:spLocks noChangeAspect="1"/>
            </p:cNvSpPr>
            <p:nvPr/>
          </p:nvSpPr>
          <p:spPr bwMode="auto">
            <a:xfrm rot="-601485">
              <a:off x="442" y="2764"/>
              <a:ext cx="49" cy="66"/>
            </a:xfrm>
            <a:custGeom>
              <a:avLst/>
              <a:gdLst>
                <a:gd name="T0" fmla="*/ 125 w 44"/>
                <a:gd name="T1" fmla="*/ 5 h 69"/>
                <a:gd name="T2" fmla="*/ 78 w 44"/>
                <a:gd name="T3" fmla="*/ 0 h 69"/>
                <a:gd name="T4" fmla="*/ 33 w 44"/>
                <a:gd name="T5" fmla="*/ 5 h 69"/>
                <a:gd name="T6" fmla="*/ 0 w 44"/>
                <a:gd name="T7" fmla="*/ 11 h 69"/>
                <a:gd name="T8" fmla="*/ 0 w 44"/>
                <a:gd name="T9" fmla="*/ 19 h 69"/>
                <a:gd name="T10" fmla="*/ 24 w 44"/>
                <a:gd name="T11" fmla="*/ 27 h 69"/>
                <a:gd name="T12" fmla="*/ 57 w 44"/>
                <a:gd name="T13" fmla="*/ 33 h 69"/>
                <a:gd name="T14" fmla="*/ 119 w 44"/>
                <a:gd name="T15" fmla="*/ 37 h 69"/>
                <a:gd name="T16" fmla="*/ 165 w 44"/>
                <a:gd name="T17" fmla="*/ 37 h 69"/>
                <a:gd name="T18" fmla="*/ 203 w 44"/>
                <a:gd name="T19" fmla="*/ 32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69">
                  <a:moveTo>
                    <a:pt x="28" y="5"/>
                  </a:moveTo>
                  <a:lnTo>
                    <a:pt x="18" y="0"/>
                  </a:lnTo>
                  <a:lnTo>
                    <a:pt x="8" y="5"/>
                  </a:lnTo>
                  <a:lnTo>
                    <a:pt x="0" y="15"/>
                  </a:lnTo>
                  <a:lnTo>
                    <a:pt x="0" y="33"/>
                  </a:lnTo>
                  <a:lnTo>
                    <a:pt x="5" y="49"/>
                  </a:lnTo>
                  <a:lnTo>
                    <a:pt x="13" y="62"/>
                  </a:lnTo>
                  <a:lnTo>
                    <a:pt x="26" y="69"/>
                  </a:lnTo>
                  <a:lnTo>
                    <a:pt x="36" y="69"/>
                  </a:lnTo>
                  <a:lnTo>
                    <a:pt x="44" y="5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10" name="Freeform 85"/>
            <p:cNvSpPr>
              <a:spLocks noChangeAspect="1"/>
            </p:cNvSpPr>
            <p:nvPr/>
          </p:nvSpPr>
          <p:spPr bwMode="auto">
            <a:xfrm rot="-601485">
              <a:off x="1037" y="2623"/>
              <a:ext cx="23" cy="64"/>
            </a:xfrm>
            <a:custGeom>
              <a:avLst/>
              <a:gdLst>
                <a:gd name="T0" fmla="*/ 0 w 26"/>
                <a:gd name="T1" fmla="*/ 2 h 64"/>
                <a:gd name="T2" fmla="*/ 4 w 26"/>
                <a:gd name="T3" fmla="*/ 0 h 64"/>
                <a:gd name="T4" fmla="*/ 4 w 26"/>
                <a:gd name="T5" fmla="*/ 5 h 64"/>
                <a:gd name="T6" fmla="*/ 4 w 26"/>
                <a:gd name="T7" fmla="*/ 15 h 64"/>
                <a:gd name="T8" fmla="*/ 4 w 26"/>
                <a:gd name="T9" fmla="*/ 33 h 64"/>
                <a:gd name="T10" fmla="*/ 4 w 26"/>
                <a:gd name="T11" fmla="*/ 49 h 64"/>
                <a:gd name="T12" fmla="*/ 4 w 26"/>
                <a:gd name="T13" fmla="*/ 59 h 64"/>
                <a:gd name="T14" fmla="*/ 4 w 26"/>
                <a:gd name="T15" fmla="*/ 64 h 64"/>
                <a:gd name="T16" fmla="*/ 0 w 26"/>
                <a:gd name="T17" fmla="*/ 61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4">
                  <a:moveTo>
                    <a:pt x="0" y="2"/>
                  </a:moveTo>
                  <a:lnTo>
                    <a:pt x="8" y="0"/>
                  </a:lnTo>
                  <a:lnTo>
                    <a:pt x="18" y="5"/>
                  </a:lnTo>
                  <a:lnTo>
                    <a:pt x="23" y="15"/>
                  </a:lnTo>
                  <a:lnTo>
                    <a:pt x="26" y="33"/>
                  </a:lnTo>
                  <a:lnTo>
                    <a:pt x="23" y="49"/>
                  </a:lnTo>
                  <a:lnTo>
                    <a:pt x="18" y="59"/>
                  </a:lnTo>
                  <a:lnTo>
                    <a:pt x="8" y="64"/>
                  </a:lnTo>
                  <a:lnTo>
                    <a:pt x="0" y="6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11" name="Freeform 86"/>
            <p:cNvSpPr>
              <a:spLocks noChangeAspect="1"/>
            </p:cNvSpPr>
            <p:nvPr/>
          </p:nvSpPr>
          <p:spPr bwMode="auto">
            <a:xfrm>
              <a:off x="1009" y="2583"/>
              <a:ext cx="13" cy="99"/>
            </a:xfrm>
            <a:custGeom>
              <a:avLst/>
              <a:gdLst>
                <a:gd name="T0" fmla="*/ 22111 w 7"/>
                <a:gd name="T1" fmla="*/ 0 h 54"/>
                <a:gd name="T2" fmla="*/ 0 w 7"/>
                <a:gd name="T3" fmla="*/ 139849 h 54"/>
                <a:gd name="T4" fmla="*/ 18139 w 7"/>
                <a:gd name="T5" fmla="*/ 238427 h 54"/>
                <a:gd name="T6" fmla="*/ 41063 w 7"/>
                <a:gd name="T7" fmla="*/ 26253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4">
                  <a:moveTo>
                    <a:pt x="4" y="0"/>
                  </a:moveTo>
                  <a:lnTo>
                    <a:pt x="0" y="29"/>
                  </a:lnTo>
                  <a:lnTo>
                    <a:pt x="3" y="49"/>
                  </a:lnTo>
                  <a:lnTo>
                    <a:pt x="7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12" name="Freeform 87"/>
            <p:cNvSpPr>
              <a:spLocks noChangeAspect="1"/>
            </p:cNvSpPr>
            <p:nvPr/>
          </p:nvSpPr>
          <p:spPr bwMode="auto">
            <a:xfrm rot="-601485">
              <a:off x="718" y="2621"/>
              <a:ext cx="59" cy="77"/>
            </a:xfrm>
            <a:custGeom>
              <a:avLst/>
              <a:gdLst>
                <a:gd name="T0" fmla="*/ 56 w 59"/>
                <a:gd name="T1" fmla="*/ 13 h 85"/>
                <a:gd name="T2" fmla="*/ 59 w 59"/>
                <a:gd name="T3" fmla="*/ 9 h 85"/>
                <a:gd name="T4" fmla="*/ 59 w 59"/>
                <a:gd name="T5" fmla="*/ 5 h 85"/>
                <a:gd name="T6" fmla="*/ 51 w 59"/>
                <a:gd name="T7" fmla="*/ 5 h 85"/>
                <a:gd name="T8" fmla="*/ 38 w 59"/>
                <a:gd name="T9" fmla="*/ 0 h 85"/>
                <a:gd name="T10" fmla="*/ 25 w 59"/>
                <a:gd name="T11" fmla="*/ 5 h 85"/>
                <a:gd name="T12" fmla="*/ 12 w 59"/>
                <a:gd name="T13" fmla="*/ 5 h 85"/>
                <a:gd name="T14" fmla="*/ 5 w 59"/>
                <a:gd name="T15" fmla="*/ 9 h 85"/>
                <a:gd name="T16" fmla="*/ 0 w 59"/>
                <a:gd name="T17" fmla="*/ 13 h 85"/>
                <a:gd name="T18" fmla="*/ 2 w 59"/>
                <a:gd name="T19" fmla="*/ 18 h 85"/>
                <a:gd name="T20" fmla="*/ 10 w 59"/>
                <a:gd name="T21" fmla="*/ 20 h 85"/>
                <a:gd name="T22" fmla="*/ 20 w 59"/>
                <a:gd name="T23" fmla="*/ 22 h 85"/>
                <a:gd name="T24" fmla="*/ 35 w 59"/>
                <a:gd name="T25" fmla="*/ 20 h 85"/>
                <a:gd name="T26" fmla="*/ 46 w 59"/>
                <a:gd name="T27" fmla="*/ 18 h 85"/>
                <a:gd name="T28" fmla="*/ 56 w 59"/>
                <a:gd name="T29" fmla="*/ 13 h 8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85">
                  <a:moveTo>
                    <a:pt x="56" y="52"/>
                  </a:moveTo>
                  <a:lnTo>
                    <a:pt x="59" y="34"/>
                  </a:lnTo>
                  <a:lnTo>
                    <a:pt x="59" y="16"/>
                  </a:lnTo>
                  <a:lnTo>
                    <a:pt x="51" y="5"/>
                  </a:lnTo>
                  <a:lnTo>
                    <a:pt x="38" y="0"/>
                  </a:lnTo>
                  <a:lnTo>
                    <a:pt x="25" y="5"/>
                  </a:lnTo>
                  <a:lnTo>
                    <a:pt x="12" y="16"/>
                  </a:lnTo>
                  <a:lnTo>
                    <a:pt x="5" y="34"/>
                  </a:lnTo>
                  <a:lnTo>
                    <a:pt x="0" y="52"/>
                  </a:lnTo>
                  <a:lnTo>
                    <a:pt x="2" y="70"/>
                  </a:lnTo>
                  <a:lnTo>
                    <a:pt x="10" y="80"/>
                  </a:lnTo>
                  <a:lnTo>
                    <a:pt x="20" y="85"/>
                  </a:lnTo>
                  <a:lnTo>
                    <a:pt x="35" y="80"/>
                  </a:lnTo>
                  <a:lnTo>
                    <a:pt x="46" y="70"/>
                  </a:lnTo>
                  <a:lnTo>
                    <a:pt x="56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13" name="Freeform 88"/>
            <p:cNvSpPr>
              <a:spLocks noChangeAspect="1"/>
            </p:cNvSpPr>
            <p:nvPr/>
          </p:nvSpPr>
          <p:spPr bwMode="auto">
            <a:xfrm rot="-601485">
              <a:off x="739" y="2623"/>
              <a:ext cx="36" cy="52"/>
            </a:xfrm>
            <a:custGeom>
              <a:avLst/>
              <a:gdLst>
                <a:gd name="T0" fmla="*/ 33 w 36"/>
                <a:gd name="T1" fmla="*/ 71 h 49"/>
                <a:gd name="T2" fmla="*/ 36 w 36"/>
                <a:gd name="T3" fmla="*/ 33 h 49"/>
                <a:gd name="T4" fmla="*/ 33 w 36"/>
                <a:gd name="T5" fmla="*/ 5 h 49"/>
                <a:gd name="T6" fmla="*/ 25 w 36"/>
                <a:gd name="T7" fmla="*/ 0 h 49"/>
                <a:gd name="T8" fmla="*/ 18 w 36"/>
                <a:gd name="T9" fmla="*/ 0 h 49"/>
                <a:gd name="T10" fmla="*/ 7 w 36"/>
                <a:gd name="T11" fmla="*/ 8 h 49"/>
                <a:gd name="T12" fmla="*/ 2 w 36"/>
                <a:gd name="T13" fmla="*/ 39 h 49"/>
                <a:gd name="T14" fmla="*/ 0 w 36"/>
                <a:gd name="T15" fmla="*/ 71 h 49"/>
                <a:gd name="T16" fmla="*/ 2 w 36"/>
                <a:gd name="T17" fmla="*/ 102 h 49"/>
                <a:gd name="T18" fmla="*/ 7 w 36"/>
                <a:gd name="T19" fmla="*/ 112 h 49"/>
                <a:gd name="T20" fmla="*/ 18 w 36"/>
                <a:gd name="T21" fmla="*/ 112 h 49"/>
                <a:gd name="T22" fmla="*/ 25 w 36"/>
                <a:gd name="T23" fmla="*/ 96 h 49"/>
                <a:gd name="T24" fmla="*/ 33 w 36"/>
                <a:gd name="T25" fmla="*/ 71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49">
                  <a:moveTo>
                    <a:pt x="33" y="31"/>
                  </a:moveTo>
                  <a:lnTo>
                    <a:pt x="36" y="15"/>
                  </a:lnTo>
                  <a:lnTo>
                    <a:pt x="33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7" y="8"/>
                  </a:lnTo>
                  <a:lnTo>
                    <a:pt x="2" y="18"/>
                  </a:lnTo>
                  <a:lnTo>
                    <a:pt x="0" y="31"/>
                  </a:lnTo>
                  <a:lnTo>
                    <a:pt x="2" y="44"/>
                  </a:lnTo>
                  <a:lnTo>
                    <a:pt x="7" y="49"/>
                  </a:lnTo>
                  <a:lnTo>
                    <a:pt x="18" y="49"/>
                  </a:lnTo>
                  <a:lnTo>
                    <a:pt x="25" y="41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14" name="Freeform 89"/>
            <p:cNvSpPr>
              <a:spLocks noChangeAspect="1"/>
            </p:cNvSpPr>
            <p:nvPr/>
          </p:nvSpPr>
          <p:spPr bwMode="auto">
            <a:xfrm rot="-601485">
              <a:off x="906" y="2583"/>
              <a:ext cx="48" cy="66"/>
            </a:xfrm>
            <a:custGeom>
              <a:avLst/>
              <a:gdLst>
                <a:gd name="T0" fmla="*/ 3 w 47"/>
                <a:gd name="T1" fmla="*/ 41 h 66"/>
                <a:gd name="T2" fmla="*/ 0 w 47"/>
                <a:gd name="T3" fmla="*/ 23 h 66"/>
                <a:gd name="T4" fmla="*/ 3 w 47"/>
                <a:gd name="T5" fmla="*/ 10 h 66"/>
                <a:gd name="T6" fmla="*/ 13 w 47"/>
                <a:gd name="T7" fmla="*/ 0 h 66"/>
                <a:gd name="T8" fmla="*/ 38 w 47"/>
                <a:gd name="T9" fmla="*/ 2 h 66"/>
                <a:gd name="T10" fmla="*/ 50 w 47"/>
                <a:gd name="T11" fmla="*/ 10 h 66"/>
                <a:gd name="T12" fmla="*/ 58 w 47"/>
                <a:gd name="T13" fmla="*/ 25 h 66"/>
                <a:gd name="T14" fmla="*/ 61 w 47"/>
                <a:gd name="T15" fmla="*/ 43 h 66"/>
                <a:gd name="T16" fmla="*/ 58 w 47"/>
                <a:gd name="T17" fmla="*/ 56 h 66"/>
                <a:gd name="T18" fmla="*/ 50 w 47"/>
                <a:gd name="T19" fmla="*/ 66 h 66"/>
                <a:gd name="T20" fmla="*/ 38 w 47"/>
                <a:gd name="T21" fmla="*/ 64 h 66"/>
                <a:gd name="T22" fmla="*/ 13 w 47"/>
                <a:gd name="T23" fmla="*/ 56 h 66"/>
                <a:gd name="T24" fmla="*/ 3 w 47"/>
                <a:gd name="T25" fmla="*/ 41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66">
                  <a:moveTo>
                    <a:pt x="3" y="41"/>
                  </a:moveTo>
                  <a:lnTo>
                    <a:pt x="0" y="23"/>
                  </a:lnTo>
                  <a:lnTo>
                    <a:pt x="3" y="10"/>
                  </a:lnTo>
                  <a:lnTo>
                    <a:pt x="13" y="0"/>
                  </a:lnTo>
                  <a:lnTo>
                    <a:pt x="24" y="2"/>
                  </a:lnTo>
                  <a:lnTo>
                    <a:pt x="36" y="10"/>
                  </a:lnTo>
                  <a:lnTo>
                    <a:pt x="44" y="25"/>
                  </a:lnTo>
                  <a:lnTo>
                    <a:pt x="47" y="43"/>
                  </a:lnTo>
                  <a:lnTo>
                    <a:pt x="44" y="56"/>
                  </a:lnTo>
                  <a:lnTo>
                    <a:pt x="36" y="66"/>
                  </a:lnTo>
                  <a:lnTo>
                    <a:pt x="24" y="64"/>
                  </a:lnTo>
                  <a:lnTo>
                    <a:pt x="13" y="56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15" name="Freeform 90"/>
            <p:cNvSpPr>
              <a:spLocks noChangeAspect="1"/>
            </p:cNvSpPr>
            <p:nvPr/>
          </p:nvSpPr>
          <p:spPr bwMode="auto">
            <a:xfrm rot="-601485">
              <a:off x="906" y="2583"/>
              <a:ext cx="36" cy="40"/>
            </a:xfrm>
            <a:custGeom>
              <a:avLst/>
              <a:gdLst>
                <a:gd name="T0" fmla="*/ 0 w 28"/>
                <a:gd name="T1" fmla="*/ 20 h 41"/>
                <a:gd name="T2" fmla="*/ 0 w 28"/>
                <a:gd name="T3" fmla="*/ 13 h 41"/>
                <a:gd name="T4" fmla="*/ 98 w 28"/>
                <a:gd name="T5" fmla="*/ 2 h 41"/>
                <a:gd name="T6" fmla="*/ 343 w 28"/>
                <a:gd name="T7" fmla="*/ 0 h 41"/>
                <a:gd name="T8" fmla="*/ 714 w 28"/>
                <a:gd name="T9" fmla="*/ 5 h 41"/>
                <a:gd name="T10" fmla="*/ 852 w 28"/>
                <a:gd name="T11" fmla="*/ 15 h 41"/>
                <a:gd name="T12" fmla="*/ 937 w 28"/>
                <a:gd name="T13" fmla="*/ 20 h 41"/>
                <a:gd name="T14" fmla="*/ 787 w 28"/>
                <a:gd name="T15" fmla="*/ 24 h 41"/>
                <a:gd name="T16" fmla="*/ 491 w 28"/>
                <a:gd name="T17" fmla="*/ 27 h 41"/>
                <a:gd name="T18" fmla="*/ 267 w 28"/>
                <a:gd name="T19" fmla="*/ 22 h 41"/>
                <a:gd name="T20" fmla="*/ 0 w 28"/>
                <a:gd name="T21" fmla="*/ 2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41">
                  <a:moveTo>
                    <a:pt x="0" y="23"/>
                  </a:moveTo>
                  <a:lnTo>
                    <a:pt x="0" y="13"/>
                  </a:lnTo>
                  <a:lnTo>
                    <a:pt x="3" y="2"/>
                  </a:lnTo>
                  <a:lnTo>
                    <a:pt x="10" y="0"/>
                  </a:lnTo>
                  <a:lnTo>
                    <a:pt x="21" y="5"/>
                  </a:lnTo>
                  <a:lnTo>
                    <a:pt x="26" y="15"/>
                  </a:lnTo>
                  <a:lnTo>
                    <a:pt x="28" y="28"/>
                  </a:lnTo>
                  <a:lnTo>
                    <a:pt x="23" y="38"/>
                  </a:lnTo>
                  <a:lnTo>
                    <a:pt x="15" y="41"/>
                  </a:lnTo>
                  <a:lnTo>
                    <a:pt x="8" y="3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16" name="Freeform 91"/>
            <p:cNvSpPr>
              <a:spLocks noChangeAspect="1"/>
            </p:cNvSpPr>
            <p:nvPr/>
          </p:nvSpPr>
          <p:spPr bwMode="auto">
            <a:xfrm>
              <a:off x="864" y="2627"/>
              <a:ext cx="184" cy="150"/>
            </a:xfrm>
            <a:custGeom>
              <a:avLst/>
              <a:gdLst>
                <a:gd name="T0" fmla="*/ 0 w 97"/>
                <a:gd name="T1" fmla="*/ 0 h 82"/>
                <a:gd name="T2" fmla="*/ 201683 w 97"/>
                <a:gd name="T3" fmla="*/ 102823 h 82"/>
                <a:gd name="T4" fmla="*/ 408387 w 97"/>
                <a:gd name="T5" fmla="*/ 151822 h 82"/>
                <a:gd name="T6" fmla="*/ 469318 w 97"/>
                <a:gd name="T7" fmla="*/ 154374 h 82"/>
                <a:gd name="T8" fmla="*/ 633973 w 97"/>
                <a:gd name="T9" fmla="*/ 159009 h 82"/>
                <a:gd name="T10" fmla="*/ 704096 w 97"/>
                <a:gd name="T11" fmla="*/ 169513 h 82"/>
                <a:gd name="T12" fmla="*/ 740295 w 97"/>
                <a:gd name="T13" fmla="*/ 203497 h 82"/>
                <a:gd name="T14" fmla="*/ 757699 w 97"/>
                <a:gd name="T15" fmla="*/ 233171 h 82"/>
                <a:gd name="T16" fmla="*/ 733591 w 97"/>
                <a:gd name="T17" fmla="*/ 267155 h 82"/>
                <a:gd name="T18" fmla="*/ 679948 w 97"/>
                <a:gd name="T19" fmla="*/ 294501 h 82"/>
                <a:gd name="T20" fmla="*/ 453059 w 97"/>
                <a:gd name="T21" fmla="*/ 384421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82">
                  <a:moveTo>
                    <a:pt x="0" y="0"/>
                  </a:moveTo>
                  <a:lnTo>
                    <a:pt x="26" y="22"/>
                  </a:lnTo>
                  <a:lnTo>
                    <a:pt x="52" y="32"/>
                  </a:lnTo>
                  <a:lnTo>
                    <a:pt x="60" y="33"/>
                  </a:lnTo>
                  <a:lnTo>
                    <a:pt x="81" y="34"/>
                  </a:lnTo>
                  <a:lnTo>
                    <a:pt x="90" y="36"/>
                  </a:lnTo>
                  <a:lnTo>
                    <a:pt x="95" y="43"/>
                  </a:lnTo>
                  <a:lnTo>
                    <a:pt x="97" y="50"/>
                  </a:lnTo>
                  <a:lnTo>
                    <a:pt x="94" y="57"/>
                  </a:lnTo>
                  <a:lnTo>
                    <a:pt x="87" y="63"/>
                  </a:lnTo>
                  <a:lnTo>
                    <a:pt x="58" y="8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17" name="Freeform 92"/>
            <p:cNvSpPr>
              <a:spLocks noChangeAspect="1"/>
            </p:cNvSpPr>
            <p:nvPr/>
          </p:nvSpPr>
          <p:spPr bwMode="auto">
            <a:xfrm rot="-601485">
              <a:off x="751" y="2830"/>
              <a:ext cx="250" cy="90"/>
            </a:xfrm>
            <a:custGeom>
              <a:avLst/>
              <a:gdLst>
                <a:gd name="T0" fmla="*/ 1107 w 223"/>
                <a:gd name="T1" fmla="*/ 9 h 100"/>
                <a:gd name="T2" fmla="*/ 874 w 223"/>
                <a:gd name="T3" fmla="*/ 5 h 100"/>
                <a:gd name="T4" fmla="*/ 629 w 223"/>
                <a:gd name="T5" fmla="*/ 5 h 100"/>
                <a:gd name="T6" fmla="*/ 317 w 223"/>
                <a:gd name="T7" fmla="*/ 5 h 100"/>
                <a:gd name="T8" fmla="*/ 0 w 223"/>
                <a:gd name="T9" fmla="*/ 0 h 100"/>
                <a:gd name="T10" fmla="*/ 38 w 223"/>
                <a:gd name="T11" fmla="*/ 8 h 100"/>
                <a:gd name="T12" fmla="*/ 129 w 223"/>
                <a:gd name="T13" fmla="*/ 14 h 100"/>
                <a:gd name="T14" fmla="*/ 252 w 223"/>
                <a:gd name="T15" fmla="*/ 19 h 100"/>
                <a:gd name="T16" fmla="*/ 407 w 223"/>
                <a:gd name="T17" fmla="*/ 22 h 100"/>
                <a:gd name="T18" fmla="*/ 558 w 223"/>
                <a:gd name="T19" fmla="*/ 23 h 100"/>
                <a:gd name="T20" fmla="*/ 721 w 223"/>
                <a:gd name="T21" fmla="*/ 22 h 100"/>
                <a:gd name="T22" fmla="*/ 874 w 223"/>
                <a:gd name="T23" fmla="*/ 20 h 100"/>
                <a:gd name="T24" fmla="*/ 997 w 223"/>
                <a:gd name="T25" fmla="*/ 15 h 100"/>
                <a:gd name="T26" fmla="*/ 1107 w 223"/>
                <a:gd name="T27" fmla="*/ 9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3" h="100">
                  <a:moveTo>
                    <a:pt x="223" y="36"/>
                  </a:moveTo>
                  <a:lnTo>
                    <a:pt x="177" y="23"/>
                  </a:lnTo>
                  <a:lnTo>
                    <a:pt x="128" y="13"/>
                  </a:lnTo>
                  <a:lnTo>
                    <a:pt x="64" y="5"/>
                  </a:lnTo>
                  <a:lnTo>
                    <a:pt x="0" y="0"/>
                  </a:lnTo>
                  <a:lnTo>
                    <a:pt x="8" y="31"/>
                  </a:lnTo>
                  <a:lnTo>
                    <a:pt x="26" y="59"/>
                  </a:lnTo>
                  <a:lnTo>
                    <a:pt x="51" y="82"/>
                  </a:lnTo>
                  <a:lnTo>
                    <a:pt x="82" y="95"/>
                  </a:lnTo>
                  <a:lnTo>
                    <a:pt x="113" y="100"/>
                  </a:lnTo>
                  <a:lnTo>
                    <a:pt x="146" y="97"/>
                  </a:lnTo>
                  <a:lnTo>
                    <a:pt x="177" y="84"/>
                  </a:lnTo>
                  <a:lnTo>
                    <a:pt x="202" y="64"/>
                  </a:lnTo>
                  <a:lnTo>
                    <a:pt x="223" y="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18" name="Freeform 93"/>
            <p:cNvSpPr>
              <a:spLocks noChangeAspect="1"/>
            </p:cNvSpPr>
            <p:nvPr/>
          </p:nvSpPr>
          <p:spPr bwMode="auto">
            <a:xfrm rot="-601485">
              <a:off x="394" y="2596"/>
              <a:ext cx="203" cy="155"/>
            </a:xfrm>
            <a:custGeom>
              <a:avLst/>
              <a:gdLst>
                <a:gd name="T0" fmla="*/ 1044 w 179"/>
                <a:gd name="T1" fmla="*/ 0 h 167"/>
                <a:gd name="T2" fmla="*/ 913 w 179"/>
                <a:gd name="T3" fmla="*/ 6 h 167"/>
                <a:gd name="T4" fmla="*/ 809 w 179"/>
                <a:gd name="T5" fmla="*/ 7 h 167"/>
                <a:gd name="T6" fmla="*/ 755 w 179"/>
                <a:gd name="T7" fmla="*/ 16 h 167"/>
                <a:gd name="T8" fmla="*/ 716 w 179"/>
                <a:gd name="T9" fmla="*/ 29 h 167"/>
                <a:gd name="T10" fmla="*/ 716 w 179"/>
                <a:gd name="T11" fmla="*/ 42 h 167"/>
                <a:gd name="T12" fmla="*/ 755 w 179"/>
                <a:gd name="T13" fmla="*/ 57 h 167"/>
                <a:gd name="T14" fmla="*/ 489 w 179"/>
                <a:gd name="T15" fmla="*/ 58 h 167"/>
                <a:gd name="T16" fmla="*/ 466 w 179"/>
                <a:gd name="T17" fmla="*/ 49 h 167"/>
                <a:gd name="T18" fmla="*/ 395 w 179"/>
                <a:gd name="T19" fmla="*/ 39 h 167"/>
                <a:gd name="T20" fmla="*/ 271 w 179"/>
                <a:gd name="T21" fmla="*/ 31 h 167"/>
                <a:gd name="T22" fmla="*/ 162 w 179"/>
                <a:gd name="T23" fmla="*/ 24 h 167"/>
                <a:gd name="T24" fmla="*/ 0 w 179"/>
                <a:gd name="T25" fmla="*/ 19 h 167"/>
                <a:gd name="T26" fmla="*/ 1044 w 179"/>
                <a:gd name="T27" fmla="*/ 0 h 1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9" h="167">
                  <a:moveTo>
                    <a:pt x="179" y="0"/>
                  </a:moveTo>
                  <a:lnTo>
                    <a:pt x="156" y="8"/>
                  </a:lnTo>
                  <a:lnTo>
                    <a:pt x="138" y="23"/>
                  </a:lnTo>
                  <a:lnTo>
                    <a:pt x="130" y="43"/>
                  </a:lnTo>
                  <a:lnTo>
                    <a:pt x="123" y="82"/>
                  </a:lnTo>
                  <a:lnTo>
                    <a:pt x="123" y="120"/>
                  </a:lnTo>
                  <a:lnTo>
                    <a:pt x="130" y="159"/>
                  </a:lnTo>
                  <a:lnTo>
                    <a:pt x="84" y="167"/>
                  </a:lnTo>
                  <a:lnTo>
                    <a:pt x="79" y="138"/>
                  </a:lnTo>
                  <a:lnTo>
                    <a:pt x="69" y="110"/>
                  </a:lnTo>
                  <a:lnTo>
                    <a:pt x="48" y="87"/>
                  </a:lnTo>
                  <a:lnTo>
                    <a:pt x="28" y="69"/>
                  </a:lnTo>
                  <a:lnTo>
                    <a:pt x="0" y="5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19" name="Freeform 94"/>
            <p:cNvSpPr>
              <a:spLocks noChangeAspect="1"/>
            </p:cNvSpPr>
            <p:nvPr/>
          </p:nvSpPr>
          <p:spPr bwMode="auto">
            <a:xfrm rot="-601485">
              <a:off x="823" y="2881"/>
              <a:ext cx="155" cy="39"/>
            </a:xfrm>
            <a:custGeom>
              <a:avLst/>
              <a:gdLst>
                <a:gd name="T0" fmla="*/ 0 w 141"/>
                <a:gd name="T1" fmla="*/ 21 h 39"/>
                <a:gd name="T2" fmla="*/ 125 w 141"/>
                <a:gd name="T3" fmla="*/ 8 h 39"/>
                <a:gd name="T4" fmla="*/ 259 w 141"/>
                <a:gd name="T5" fmla="*/ 0 h 39"/>
                <a:gd name="T6" fmla="*/ 392 w 141"/>
                <a:gd name="T7" fmla="*/ 0 h 39"/>
                <a:gd name="T8" fmla="*/ 531 w 141"/>
                <a:gd name="T9" fmla="*/ 11 h 39"/>
                <a:gd name="T10" fmla="*/ 439 w 141"/>
                <a:gd name="T11" fmla="*/ 26 h 39"/>
                <a:gd name="T12" fmla="*/ 333 w 141"/>
                <a:gd name="T13" fmla="*/ 36 h 39"/>
                <a:gd name="T14" fmla="*/ 215 w 141"/>
                <a:gd name="T15" fmla="*/ 39 h 39"/>
                <a:gd name="T16" fmla="*/ 99 w 141"/>
                <a:gd name="T17" fmla="*/ 34 h 39"/>
                <a:gd name="T18" fmla="*/ 0 w 141"/>
                <a:gd name="T19" fmla="*/ 21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39">
                  <a:moveTo>
                    <a:pt x="0" y="21"/>
                  </a:moveTo>
                  <a:lnTo>
                    <a:pt x="34" y="8"/>
                  </a:lnTo>
                  <a:lnTo>
                    <a:pt x="69" y="0"/>
                  </a:lnTo>
                  <a:lnTo>
                    <a:pt x="105" y="0"/>
                  </a:lnTo>
                  <a:lnTo>
                    <a:pt x="141" y="11"/>
                  </a:lnTo>
                  <a:lnTo>
                    <a:pt x="116" y="26"/>
                  </a:lnTo>
                  <a:lnTo>
                    <a:pt x="87" y="36"/>
                  </a:lnTo>
                  <a:lnTo>
                    <a:pt x="57" y="39"/>
                  </a:lnTo>
                  <a:lnTo>
                    <a:pt x="26" y="3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20" name="Freeform 96"/>
            <p:cNvSpPr>
              <a:spLocks/>
            </p:cNvSpPr>
            <p:nvPr/>
          </p:nvSpPr>
          <p:spPr bwMode="auto">
            <a:xfrm>
              <a:off x="552" y="2415"/>
              <a:ext cx="559" cy="168"/>
            </a:xfrm>
            <a:custGeom>
              <a:avLst/>
              <a:gdLst>
                <a:gd name="T0" fmla="*/ 0 w 295"/>
                <a:gd name="T1" fmla="*/ 422230 h 92"/>
                <a:gd name="T2" fmla="*/ 190782 w 295"/>
                <a:gd name="T3" fmla="*/ 389251 h 92"/>
                <a:gd name="T4" fmla="*/ 368883 w 295"/>
                <a:gd name="T5" fmla="*/ 367345 h 92"/>
                <a:gd name="T6" fmla="*/ 553374 w 295"/>
                <a:gd name="T7" fmla="*/ 310977 h 92"/>
                <a:gd name="T8" fmla="*/ 766978 w 295"/>
                <a:gd name="T9" fmla="*/ 261485 h 92"/>
                <a:gd name="T10" fmla="*/ 1238606 w 295"/>
                <a:gd name="T11" fmla="*/ 155172 h 92"/>
                <a:gd name="T12" fmla="*/ 1624100 w 295"/>
                <a:gd name="T13" fmla="*/ 100265 h 92"/>
                <a:gd name="T14" fmla="*/ 1856344 w 295"/>
                <a:gd name="T15" fmla="*/ 82808 h 92"/>
                <a:gd name="T16" fmla="*/ 2028855 w 295"/>
                <a:gd name="T17" fmla="*/ 64815 h 92"/>
                <a:gd name="T18" fmla="*/ 2269928 w 295"/>
                <a:gd name="T19" fmla="*/ 161218 h 92"/>
                <a:gd name="T20" fmla="*/ 2169039 w 295"/>
                <a:gd name="T21" fmla="*/ 33036 h 92"/>
                <a:gd name="T22" fmla="*/ 1786960 w 295"/>
                <a:gd name="T23" fmla="*/ 0 h 92"/>
                <a:gd name="T24" fmla="*/ 1501974 w 295"/>
                <a:gd name="T25" fmla="*/ 0 h 92"/>
                <a:gd name="T26" fmla="*/ 1108410 w 295"/>
                <a:gd name="T27" fmla="*/ 0 h 92"/>
                <a:gd name="T28" fmla="*/ 869711 w 295"/>
                <a:gd name="T29" fmla="*/ 33036 h 92"/>
                <a:gd name="T30" fmla="*/ 629716 w 295"/>
                <a:gd name="T31" fmla="*/ 94852 h 92"/>
                <a:gd name="T32" fmla="*/ 430930 w 295"/>
                <a:gd name="T33" fmla="*/ 193266 h 92"/>
                <a:gd name="T34" fmla="*/ 0 w 295"/>
                <a:gd name="T35" fmla="*/ 422230 h 9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5" h="92">
                  <a:moveTo>
                    <a:pt x="0" y="92"/>
                  </a:moveTo>
                  <a:lnTo>
                    <a:pt x="25" y="85"/>
                  </a:lnTo>
                  <a:lnTo>
                    <a:pt x="48" y="80"/>
                  </a:lnTo>
                  <a:lnTo>
                    <a:pt x="72" y="68"/>
                  </a:lnTo>
                  <a:lnTo>
                    <a:pt x="100" y="57"/>
                  </a:lnTo>
                  <a:lnTo>
                    <a:pt x="161" y="34"/>
                  </a:lnTo>
                  <a:lnTo>
                    <a:pt x="211" y="22"/>
                  </a:lnTo>
                  <a:lnTo>
                    <a:pt x="241" y="18"/>
                  </a:lnTo>
                  <a:lnTo>
                    <a:pt x="264" y="14"/>
                  </a:lnTo>
                  <a:lnTo>
                    <a:pt x="295" y="35"/>
                  </a:lnTo>
                  <a:lnTo>
                    <a:pt x="282" y="7"/>
                  </a:lnTo>
                  <a:lnTo>
                    <a:pt x="232" y="0"/>
                  </a:lnTo>
                  <a:lnTo>
                    <a:pt x="195" y="0"/>
                  </a:lnTo>
                  <a:lnTo>
                    <a:pt x="144" y="0"/>
                  </a:lnTo>
                  <a:lnTo>
                    <a:pt x="113" y="7"/>
                  </a:lnTo>
                  <a:lnTo>
                    <a:pt x="82" y="21"/>
                  </a:lnTo>
                  <a:lnTo>
                    <a:pt x="56" y="4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21" name="Freeform 97"/>
            <p:cNvSpPr>
              <a:spLocks/>
            </p:cNvSpPr>
            <p:nvPr/>
          </p:nvSpPr>
          <p:spPr bwMode="auto">
            <a:xfrm>
              <a:off x="872" y="2934"/>
              <a:ext cx="639" cy="388"/>
            </a:xfrm>
            <a:custGeom>
              <a:avLst/>
              <a:gdLst>
                <a:gd name="T0" fmla="*/ 0 w 337"/>
                <a:gd name="T1" fmla="*/ 463107 h 212"/>
                <a:gd name="T2" fmla="*/ 388819 w 337"/>
                <a:gd name="T3" fmla="*/ 463107 h 212"/>
                <a:gd name="T4" fmla="*/ 684902 w 337"/>
                <a:gd name="T5" fmla="*/ 535398 h 212"/>
                <a:gd name="T6" fmla="*/ 684902 w 337"/>
                <a:gd name="T7" fmla="*/ 666844 h 212"/>
                <a:gd name="T8" fmla="*/ 978736 w 337"/>
                <a:gd name="T9" fmla="*/ 734535 h 212"/>
                <a:gd name="T10" fmla="*/ 1458147 w 337"/>
                <a:gd name="T11" fmla="*/ 905230 h 212"/>
                <a:gd name="T12" fmla="*/ 1756507 w 337"/>
                <a:gd name="T13" fmla="*/ 1002156 h 212"/>
                <a:gd name="T14" fmla="*/ 1993305 w 337"/>
                <a:gd name="T15" fmla="*/ 837465 h 212"/>
                <a:gd name="T16" fmla="*/ 2436723 w 337"/>
                <a:gd name="T17" fmla="*/ 330232 h 212"/>
                <a:gd name="T18" fmla="*/ 2617376 w 337"/>
                <a:gd name="T19" fmla="*/ 98589 h 212"/>
                <a:gd name="T20" fmla="*/ 2453629 w 337"/>
                <a:gd name="T21" fmla="*/ 0 h 212"/>
                <a:gd name="T22" fmla="*/ 2243760 w 337"/>
                <a:gd name="T23" fmla="*/ 263968 h 212"/>
                <a:gd name="T24" fmla="*/ 1756507 w 337"/>
                <a:gd name="T25" fmla="*/ 799500 h 212"/>
                <a:gd name="T26" fmla="*/ 1516353 w 337"/>
                <a:gd name="T27" fmla="*/ 734535 h 212"/>
                <a:gd name="T28" fmla="*/ 1310655 w 337"/>
                <a:gd name="T29" fmla="*/ 700818 h 212"/>
                <a:gd name="T30" fmla="*/ 877095 w 337"/>
                <a:gd name="T31" fmla="*/ 535398 h 212"/>
                <a:gd name="T32" fmla="*/ 877095 w 337"/>
                <a:gd name="T33" fmla="*/ 432144 h 212"/>
                <a:gd name="T34" fmla="*/ 684902 w 337"/>
                <a:gd name="T35" fmla="*/ 398180 h 212"/>
                <a:gd name="T36" fmla="*/ 388819 w 337"/>
                <a:gd name="T37" fmla="*/ 330232 h 212"/>
                <a:gd name="T38" fmla="*/ 45644 w 337"/>
                <a:gd name="T39" fmla="*/ 330232 h 212"/>
                <a:gd name="T40" fmla="*/ 0 w 337"/>
                <a:gd name="T41" fmla="*/ 463107 h 2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7" h="212">
                  <a:moveTo>
                    <a:pt x="0" y="98"/>
                  </a:moveTo>
                  <a:lnTo>
                    <a:pt x="50" y="98"/>
                  </a:lnTo>
                  <a:lnTo>
                    <a:pt x="88" y="113"/>
                  </a:lnTo>
                  <a:lnTo>
                    <a:pt x="88" y="141"/>
                  </a:lnTo>
                  <a:lnTo>
                    <a:pt x="126" y="155"/>
                  </a:lnTo>
                  <a:lnTo>
                    <a:pt x="188" y="191"/>
                  </a:lnTo>
                  <a:lnTo>
                    <a:pt x="226" y="212"/>
                  </a:lnTo>
                  <a:lnTo>
                    <a:pt x="257" y="177"/>
                  </a:lnTo>
                  <a:lnTo>
                    <a:pt x="314" y="70"/>
                  </a:lnTo>
                  <a:lnTo>
                    <a:pt x="337" y="21"/>
                  </a:lnTo>
                  <a:lnTo>
                    <a:pt x="316" y="0"/>
                  </a:lnTo>
                  <a:lnTo>
                    <a:pt x="289" y="56"/>
                  </a:lnTo>
                  <a:lnTo>
                    <a:pt x="226" y="169"/>
                  </a:lnTo>
                  <a:lnTo>
                    <a:pt x="195" y="155"/>
                  </a:lnTo>
                  <a:lnTo>
                    <a:pt x="169" y="148"/>
                  </a:lnTo>
                  <a:lnTo>
                    <a:pt x="113" y="113"/>
                  </a:lnTo>
                  <a:lnTo>
                    <a:pt x="113" y="91"/>
                  </a:lnTo>
                  <a:lnTo>
                    <a:pt x="88" y="84"/>
                  </a:lnTo>
                  <a:lnTo>
                    <a:pt x="50" y="70"/>
                  </a:lnTo>
                  <a:lnTo>
                    <a:pt x="6" y="7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22" name="Freeform 98"/>
            <p:cNvSpPr>
              <a:spLocks/>
            </p:cNvSpPr>
            <p:nvPr/>
          </p:nvSpPr>
          <p:spPr bwMode="auto">
            <a:xfrm>
              <a:off x="324" y="3050"/>
              <a:ext cx="463" cy="699"/>
            </a:xfrm>
            <a:custGeom>
              <a:avLst/>
              <a:gdLst>
                <a:gd name="T0" fmla="*/ 1869611 w 244"/>
                <a:gd name="T1" fmla="*/ 164918 h 382"/>
                <a:gd name="T2" fmla="*/ 1915621 w 244"/>
                <a:gd name="T3" fmla="*/ 301774 h 382"/>
                <a:gd name="T4" fmla="*/ 1571084 w 244"/>
                <a:gd name="T5" fmla="*/ 335833 h 382"/>
                <a:gd name="T6" fmla="*/ 1475479 w 244"/>
                <a:gd name="T7" fmla="*/ 268255 h 382"/>
                <a:gd name="T8" fmla="*/ 1224553 w 244"/>
                <a:gd name="T9" fmla="*/ 301774 h 382"/>
                <a:gd name="T10" fmla="*/ 635989 w 244"/>
                <a:gd name="T11" fmla="*/ 432597 h 382"/>
                <a:gd name="T12" fmla="*/ 341933 w 244"/>
                <a:gd name="T13" fmla="*/ 567672 h 382"/>
                <a:gd name="T14" fmla="*/ 392937 w 244"/>
                <a:gd name="T15" fmla="*/ 665426 h 382"/>
                <a:gd name="T16" fmla="*/ 341933 w 244"/>
                <a:gd name="T17" fmla="*/ 869402 h 382"/>
                <a:gd name="T18" fmla="*/ 244553 w 244"/>
                <a:gd name="T19" fmla="*/ 1098918 h 382"/>
                <a:gd name="T20" fmla="*/ 244553 w 244"/>
                <a:gd name="T21" fmla="*/ 1302305 h 382"/>
                <a:gd name="T22" fmla="*/ 244553 w 244"/>
                <a:gd name="T23" fmla="*/ 1500733 h 382"/>
                <a:gd name="T24" fmla="*/ 884121 w 244"/>
                <a:gd name="T25" fmla="*/ 1671243 h 382"/>
                <a:gd name="T26" fmla="*/ 830187 w 244"/>
                <a:gd name="T27" fmla="*/ 1802022 h 382"/>
                <a:gd name="T28" fmla="*/ 392937 w 244"/>
                <a:gd name="T29" fmla="*/ 1705015 h 382"/>
                <a:gd name="T30" fmla="*/ 102410 w 244"/>
                <a:gd name="T31" fmla="*/ 1568607 h 382"/>
                <a:gd name="T32" fmla="*/ 0 w 244"/>
                <a:gd name="T33" fmla="*/ 1369910 h 382"/>
                <a:gd name="T34" fmla="*/ 102410 w 244"/>
                <a:gd name="T35" fmla="*/ 966212 h 382"/>
                <a:gd name="T36" fmla="*/ 194327 w 244"/>
                <a:gd name="T37" fmla="*/ 704508 h 382"/>
                <a:gd name="T38" fmla="*/ 148264 w 244"/>
                <a:gd name="T39" fmla="*/ 466692 h 382"/>
                <a:gd name="T40" fmla="*/ 478659 w 244"/>
                <a:gd name="T41" fmla="*/ 295765 h 382"/>
                <a:gd name="T42" fmla="*/ 760125 w 244"/>
                <a:gd name="T43" fmla="*/ 204020 h 382"/>
                <a:gd name="T44" fmla="*/ 1128671 w 244"/>
                <a:gd name="T45" fmla="*/ 130869 h 382"/>
                <a:gd name="T46" fmla="*/ 1418010 w 244"/>
                <a:gd name="T47" fmla="*/ 0 h 382"/>
                <a:gd name="T48" fmla="*/ 1520484 w 244"/>
                <a:gd name="T49" fmla="*/ 98435 h 382"/>
                <a:gd name="T50" fmla="*/ 1869611 w 244"/>
                <a:gd name="T51" fmla="*/ 164918 h 38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4" h="382">
                  <a:moveTo>
                    <a:pt x="238" y="35"/>
                  </a:moveTo>
                  <a:lnTo>
                    <a:pt x="244" y="64"/>
                  </a:lnTo>
                  <a:lnTo>
                    <a:pt x="200" y="71"/>
                  </a:lnTo>
                  <a:lnTo>
                    <a:pt x="188" y="57"/>
                  </a:lnTo>
                  <a:lnTo>
                    <a:pt x="156" y="64"/>
                  </a:lnTo>
                  <a:lnTo>
                    <a:pt x="81" y="92"/>
                  </a:lnTo>
                  <a:lnTo>
                    <a:pt x="44" y="120"/>
                  </a:lnTo>
                  <a:lnTo>
                    <a:pt x="50" y="141"/>
                  </a:lnTo>
                  <a:lnTo>
                    <a:pt x="44" y="184"/>
                  </a:lnTo>
                  <a:lnTo>
                    <a:pt x="31" y="233"/>
                  </a:lnTo>
                  <a:lnTo>
                    <a:pt x="31" y="276"/>
                  </a:lnTo>
                  <a:lnTo>
                    <a:pt x="31" y="318"/>
                  </a:lnTo>
                  <a:lnTo>
                    <a:pt x="113" y="354"/>
                  </a:lnTo>
                  <a:lnTo>
                    <a:pt x="106" y="382"/>
                  </a:lnTo>
                  <a:lnTo>
                    <a:pt x="50" y="361"/>
                  </a:lnTo>
                  <a:lnTo>
                    <a:pt x="13" y="332"/>
                  </a:lnTo>
                  <a:lnTo>
                    <a:pt x="0" y="290"/>
                  </a:lnTo>
                  <a:lnTo>
                    <a:pt x="13" y="205"/>
                  </a:lnTo>
                  <a:lnTo>
                    <a:pt x="25" y="149"/>
                  </a:lnTo>
                  <a:lnTo>
                    <a:pt x="19" y="99"/>
                  </a:lnTo>
                  <a:lnTo>
                    <a:pt x="61" y="63"/>
                  </a:lnTo>
                  <a:lnTo>
                    <a:pt x="97" y="43"/>
                  </a:lnTo>
                  <a:lnTo>
                    <a:pt x="144" y="28"/>
                  </a:lnTo>
                  <a:lnTo>
                    <a:pt x="181" y="0"/>
                  </a:lnTo>
                  <a:lnTo>
                    <a:pt x="194" y="21"/>
                  </a:lnTo>
                  <a:lnTo>
                    <a:pt x="238" y="35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23" name="Freeform 99"/>
            <p:cNvSpPr>
              <a:spLocks noChangeAspect="1"/>
            </p:cNvSpPr>
            <p:nvPr/>
          </p:nvSpPr>
          <p:spPr bwMode="auto">
            <a:xfrm rot="-601485">
              <a:off x="633" y="3101"/>
              <a:ext cx="106" cy="91"/>
            </a:xfrm>
            <a:custGeom>
              <a:avLst/>
              <a:gdLst>
                <a:gd name="T0" fmla="*/ 0 w 89"/>
                <a:gd name="T1" fmla="*/ 0 h 90"/>
                <a:gd name="T2" fmla="*/ 176 w 89"/>
                <a:gd name="T3" fmla="*/ 28 h 90"/>
                <a:gd name="T4" fmla="*/ 423 w 89"/>
                <a:gd name="T5" fmla="*/ 68 h 90"/>
                <a:gd name="T6" fmla="*/ 715 w 89"/>
                <a:gd name="T7" fmla="*/ 88 h 90"/>
                <a:gd name="T8" fmla="*/ 1031 w 89"/>
                <a:gd name="T9" fmla="*/ 104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90">
                  <a:moveTo>
                    <a:pt x="0" y="0"/>
                  </a:moveTo>
                  <a:lnTo>
                    <a:pt x="15" y="28"/>
                  </a:lnTo>
                  <a:lnTo>
                    <a:pt x="36" y="54"/>
                  </a:lnTo>
                  <a:lnTo>
                    <a:pt x="61" y="74"/>
                  </a:lnTo>
                  <a:lnTo>
                    <a:pt x="89" y="9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24" name="Freeform 100"/>
            <p:cNvSpPr>
              <a:spLocks/>
            </p:cNvSpPr>
            <p:nvPr/>
          </p:nvSpPr>
          <p:spPr bwMode="auto">
            <a:xfrm flipH="1">
              <a:off x="787" y="3024"/>
              <a:ext cx="95" cy="130"/>
            </a:xfrm>
            <a:custGeom>
              <a:avLst/>
              <a:gdLst>
                <a:gd name="T0" fmla="*/ 2147483646 w 8"/>
                <a:gd name="T1" fmla="*/ 0 h 10"/>
                <a:gd name="T2" fmla="*/ 0 w 8"/>
                <a:gd name="T3" fmla="*/ 2147483646 h 10"/>
                <a:gd name="T4" fmla="*/ 2147483646 w 8"/>
                <a:gd name="T5" fmla="*/ 2147483646 h 10"/>
                <a:gd name="T6" fmla="*/ 2147483646 w 8"/>
                <a:gd name="T7" fmla="*/ 2147483646 h 10"/>
                <a:gd name="T8" fmla="*/ 2147483646 w 8"/>
                <a:gd name="T9" fmla="*/ 2147483646 h 10"/>
                <a:gd name="T10" fmla="*/ 2147483646 w 8"/>
                <a:gd name="T11" fmla="*/ 214748364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lnTo>
                    <a:pt x="0" y="3"/>
                  </a:lnTo>
                  <a:lnTo>
                    <a:pt x="3" y="7"/>
                  </a:lnTo>
                  <a:lnTo>
                    <a:pt x="7" y="10"/>
                  </a:lnTo>
                  <a:lnTo>
                    <a:pt x="8" y="6"/>
                  </a:lnTo>
                  <a:lnTo>
                    <a:pt x="4" y="3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25" name="Freeform 101"/>
            <p:cNvSpPr>
              <a:spLocks/>
            </p:cNvSpPr>
            <p:nvPr/>
          </p:nvSpPr>
          <p:spPr bwMode="auto">
            <a:xfrm>
              <a:off x="861" y="3289"/>
              <a:ext cx="167" cy="73"/>
            </a:xfrm>
            <a:custGeom>
              <a:avLst/>
              <a:gdLst>
                <a:gd name="T0" fmla="*/ 628987 w 88"/>
                <a:gd name="T1" fmla="*/ 0 h 40"/>
                <a:gd name="T2" fmla="*/ 691682 w 88"/>
                <a:gd name="T3" fmla="*/ 117685 h 40"/>
                <a:gd name="T4" fmla="*/ 517394 w 88"/>
                <a:gd name="T5" fmla="*/ 127093 h 40"/>
                <a:gd name="T6" fmla="*/ 78192 w 88"/>
                <a:gd name="T7" fmla="*/ 181513 h 40"/>
                <a:gd name="T8" fmla="*/ 0 w 88"/>
                <a:gd name="T9" fmla="*/ 64485 h 40"/>
                <a:gd name="T10" fmla="*/ 322845 w 88"/>
                <a:gd name="T11" fmla="*/ 54498 h 40"/>
                <a:gd name="T12" fmla="*/ 376602 w 88"/>
                <a:gd name="T13" fmla="*/ 27778 h 40"/>
                <a:gd name="T14" fmla="*/ 517394 w 88"/>
                <a:gd name="T15" fmla="*/ 21765 h 40"/>
                <a:gd name="T16" fmla="*/ 628987 w 88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8" h="40">
                  <a:moveTo>
                    <a:pt x="80" y="0"/>
                  </a:moveTo>
                  <a:lnTo>
                    <a:pt x="88" y="26"/>
                  </a:lnTo>
                  <a:lnTo>
                    <a:pt x="66" y="28"/>
                  </a:lnTo>
                  <a:lnTo>
                    <a:pt x="10" y="40"/>
                  </a:lnTo>
                  <a:lnTo>
                    <a:pt x="0" y="14"/>
                  </a:lnTo>
                  <a:lnTo>
                    <a:pt x="41" y="12"/>
                  </a:lnTo>
                  <a:lnTo>
                    <a:pt x="48" y="6"/>
                  </a:lnTo>
                  <a:lnTo>
                    <a:pt x="66" y="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26" name="Freeform 102"/>
            <p:cNvSpPr>
              <a:spLocks/>
            </p:cNvSpPr>
            <p:nvPr/>
          </p:nvSpPr>
          <p:spPr bwMode="auto">
            <a:xfrm flipH="1">
              <a:off x="870" y="3353"/>
              <a:ext cx="106" cy="181"/>
            </a:xfrm>
            <a:custGeom>
              <a:avLst/>
              <a:gdLst>
                <a:gd name="T0" fmla="*/ 2147483646 w 9"/>
                <a:gd name="T1" fmla="*/ 0 h 14"/>
                <a:gd name="T2" fmla="*/ 2147483646 w 9"/>
                <a:gd name="T3" fmla="*/ 2147483646 h 14"/>
                <a:gd name="T4" fmla="*/ 0 w 9"/>
                <a:gd name="T5" fmla="*/ 2147483646 h 14"/>
                <a:gd name="T6" fmla="*/ 2147483646 w 9"/>
                <a:gd name="T7" fmla="*/ 2147483646 h 14"/>
                <a:gd name="T8" fmla="*/ 2147483646 w 9"/>
                <a:gd name="T9" fmla="*/ 2147483646 h 14"/>
                <a:gd name="T10" fmla="*/ 2147483646 w 9"/>
                <a:gd name="T11" fmla="*/ 2147483646 h 14"/>
                <a:gd name="T12" fmla="*/ 2147483646 w 9"/>
                <a:gd name="T13" fmla="*/ 2147483646 h 14"/>
                <a:gd name="T14" fmla="*/ 2147483646 w 9"/>
                <a:gd name="T15" fmla="*/ 2147483646 h 14"/>
                <a:gd name="T16" fmla="*/ 2147483646 w 9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lnTo>
                    <a:pt x="1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7" y="5"/>
                  </a:lnTo>
                  <a:lnTo>
                    <a:pt x="9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27" name="Freeform 103"/>
            <p:cNvSpPr>
              <a:spLocks/>
            </p:cNvSpPr>
            <p:nvPr/>
          </p:nvSpPr>
          <p:spPr bwMode="auto">
            <a:xfrm>
              <a:off x="982" y="2455"/>
              <a:ext cx="127" cy="77"/>
            </a:xfrm>
            <a:custGeom>
              <a:avLst/>
              <a:gdLst>
                <a:gd name="T0" fmla="*/ 259975 w 67"/>
                <a:gd name="T1" fmla="*/ 5663 h 42"/>
                <a:gd name="T2" fmla="*/ 53395 w 67"/>
                <a:gd name="T3" fmla="*/ 0 h 42"/>
                <a:gd name="T4" fmla="*/ 0 w 67"/>
                <a:gd name="T5" fmla="*/ 34896 h 42"/>
                <a:gd name="T6" fmla="*/ 182622 w 67"/>
                <a:gd name="T7" fmla="*/ 203821 h 42"/>
                <a:gd name="T8" fmla="*/ 415510 w 67"/>
                <a:gd name="T9" fmla="*/ 168956 h 42"/>
                <a:gd name="T10" fmla="*/ 518668 w 67"/>
                <a:gd name="T11" fmla="*/ 103842 h 42"/>
                <a:gd name="T12" fmla="*/ 415510 w 67"/>
                <a:gd name="T13" fmla="*/ 19034 h 42"/>
                <a:gd name="T14" fmla="*/ 259975 w 67"/>
                <a:gd name="T15" fmla="*/ 566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2">
                  <a:moveTo>
                    <a:pt x="34" y="1"/>
                  </a:moveTo>
                  <a:lnTo>
                    <a:pt x="7" y="0"/>
                  </a:lnTo>
                  <a:lnTo>
                    <a:pt x="0" y="7"/>
                  </a:lnTo>
                  <a:lnTo>
                    <a:pt x="24" y="42"/>
                  </a:lnTo>
                  <a:lnTo>
                    <a:pt x="54" y="35"/>
                  </a:lnTo>
                  <a:lnTo>
                    <a:pt x="67" y="21"/>
                  </a:lnTo>
                  <a:lnTo>
                    <a:pt x="54" y="4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9628" name="Freeform 104"/>
            <p:cNvSpPr>
              <a:spLocks/>
            </p:cNvSpPr>
            <p:nvPr/>
          </p:nvSpPr>
          <p:spPr bwMode="auto">
            <a:xfrm>
              <a:off x="671" y="2627"/>
              <a:ext cx="85" cy="91"/>
            </a:xfrm>
            <a:custGeom>
              <a:avLst/>
              <a:gdLst>
                <a:gd name="T0" fmla="*/ 213888 w 45"/>
                <a:gd name="T1" fmla="*/ 0 h 50"/>
                <a:gd name="T2" fmla="*/ 88434 w 45"/>
                <a:gd name="T3" fmla="*/ 21114 h 50"/>
                <a:gd name="T4" fmla="*/ 23345 w 45"/>
                <a:gd name="T5" fmla="*/ 64625 h 50"/>
                <a:gd name="T6" fmla="*/ 16209 w 45"/>
                <a:gd name="T7" fmla="*/ 106013 h 50"/>
                <a:gd name="T8" fmla="*/ 0 w 45"/>
                <a:gd name="T9" fmla="*/ 140025 h 50"/>
                <a:gd name="T10" fmla="*/ 23345 w 45"/>
                <a:gd name="T11" fmla="*/ 196575 h 50"/>
                <a:gd name="T12" fmla="*/ 132543 w 45"/>
                <a:gd name="T13" fmla="*/ 219345 h 50"/>
                <a:gd name="T14" fmla="*/ 213888 w 45"/>
                <a:gd name="T15" fmla="*/ 209016 h 50"/>
                <a:gd name="T16" fmla="*/ 331832 w 45"/>
                <a:gd name="T17" fmla="*/ 170711 h 50"/>
                <a:gd name="T18" fmla="*/ 175676 w 45"/>
                <a:gd name="T19" fmla="*/ 140025 h 50"/>
                <a:gd name="T20" fmla="*/ 213888 w 45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50">
                  <a:moveTo>
                    <a:pt x="29" y="0"/>
                  </a:moveTo>
                  <a:lnTo>
                    <a:pt x="12" y="5"/>
                  </a:lnTo>
                  <a:lnTo>
                    <a:pt x="3" y="15"/>
                  </a:lnTo>
                  <a:lnTo>
                    <a:pt x="2" y="24"/>
                  </a:lnTo>
                  <a:lnTo>
                    <a:pt x="0" y="32"/>
                  </a:lnTo>
                  <a:lnTo>
                    <a:pt x="3" y="45"/>
                  </a:lnTo>
                  <a:lnTo>
                    <a:pt x="18" y="50"/>
                  </a:lnTo>
                  <a:lnTo>
                    <a:pt x="29" y="48"/>
                  </a:lnTo>
                  <a:lnTo>
                    <a:pt x="45" y="39"/>
                  </a:lnTo>
                  <a:lnTo>
                    <a:pt x="24" y="3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109629" name="Freeform 105"/>
            <p:cNvSpPr>
              <a:spLocks/>
            </p:cNvSpPr>
            <p:nvPr/>
          </p:nvSpPr>
          <p:spPr bwMode="auto">
            <a:xfrm>
              <a:off x="927" y="2578"/>
              <a:ext cx="57" cy="65"/>
            </a:xfrm>
            <a:custGeom>
              <a:avLst/>
              <a:gdLst>
                <a:gd name="T0" fmla="*/ 0 w 30"/>
                <a:gd name="T1" fmla="*/ 0 h 36"/>
                <a:gd name="T2" fmla="*/ 98131 w 30"/>
                <a:gd name="T3" fmla="*/ 8551 h 36"/>
                <a:gd name="T4" fmla="*/ 168154 w 30"/>
                <a:gd name="T5" fmla="*/ 10631 h 36"/>
                <a:gd name="T6" fmla="*/ 214727 w 30"/>
                <a:gd name="T7" fmla="*/ 34658 h 36"/>
                <a:gd name="T8" fmla="*/ 239142 w 30"/>
                <a:gd name="T9" fmla="*/ 71821 h 36"/>
                <a:gd name="T10" fmla="*/ 239142 w 30"/>
                <a:gd name="T11" fmla="*/ 126281 h 36"/>
                <a:gd name="T12" fmla="*/ 186449 w 30"/>
                <a:gd name="T13" fmla="*/ 126281 h 36"/>
                <a:gd name="T14" fmla="*/ 134870 w 30"/>
                <a:gd name="T15" fmla="*/ 140331 h 36"/>
                <a:gd name="T16" fmla="*/ 134870 w 30"/>
                <a:gd name="T17" fmla="*/ 93813 h 36"/>
                <a:gd name="T18" fmla="*/ 0 w 3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36">
                  <a:moveTo>
                    <a:pt x="0" y="0"/>
                  </a:moveTo>
                  <a:lnTo>
                    <a:pt x="12" y="2"/>
                  </a:lnTo>
                  <a:lnTo>
                    <a:pt x="21" y="3"/>
                  </a:lnTo>
                  <a:lnTo>
                    <a:pt x="27" y="9"/>
                  </a:lnTo>
                  <a:lnTo>
                    <a:pt x="30" y="18"/>
                  </a:lnTo>
                  <a:lnTo>
                    <a:pt x="30" y="32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17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109630" name="Freeform 106"/>
            <p:cNvSpPr>
              <a:spLocks/>
            </p:cNvSpPr>
            <p:nvPr/>
          </p:nvSpPr>
          <p:spPr bwMode="auto">
            <a:xfrm>
              <a:off x="967" y="3330"/>
              <a:ext cx="95" cy="186"/>
            </a:xfrm>
            <a:custGeom>
              <a:avLst/>
              <a:gdLst>
                <a:gd name="T0" fmla="*/ 239142 w 50"/>
                <a:gd name="T1" fmla="*/ 0 h 102"/>
                <a:gd name="T2" fmla="*/ 383274 w 50"/>
                <a:gd name="T3" fmla="*/ 392358 h 102"/>
                <a:gd name="T4" fmla="*/ 401155 w 50"/>
                <a:gd name="T5" fmla="*/ 300518 h 102"/>
                <a:gd name="T6" fmla="*/ 285663 w 50"/>
                <a:gd name="T7" fmla="*/ 446400 h 102"/>
                <a:gd name="T8" fmla="*/ 0 w 50"/>
                <a:gd name="T9" fmla="*/ 458123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02">
                  <a:moveTo>
                    <a:pt x="30" y="0"/>
                  </a:moveTo>
                  <a:lnTo>
                    <a:pt x="48" y="87"/>
                  </a:lnTo>
                  <a:lnTo>
                    <a:pt x="50" y="67"/>
                  </a:lnTo>
                  <a:lnTo>
                    <a:pt x="36" y="99"/>
                  </a:lnTo>
                  <a:lnTo>
                    <a:pt x="0" y="102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109631" name="Freeform 107"/>
            <p:cNvSpPr>
              <a:spLocks/>
            </p:cNvSpPr>
            <p:nvPr/>
          </p:nvSpPr>
          <p:spPr bwMode="auto">
            <a:xfrm>
              <a:off x="631" y="2539"/>
              <a:ext cx="158" cy="84"/>
            </a:xfrm>
            <a:custGeom>
              <a:avLst/>
              <a:gdLst>
                <a:gd name="T0" fmla="*/ 681856 w 83"/>
                <a:gd name="T1" fmla="*/ 72930 h 46"/>
                <a:gd name="T2" fmla="*/ 606663 w 83"/>
                <a:gd name="T3" fmla="*/ 5425 h 46"/>
                <a:gd name="T4" fmla="*/ 509177 w 83"/>
                <a:gd name="T5" fmla="*/ 0 h 46"/>
                <a:gd name="T6" fmla="*/ 371212 w 83"/>
                <a:gd name="T7" fmla="*/ 0 h 46"/>
                <a:gd name="T8" fmla="*/ 237967 w 83"/>
                <a:gd name="T9" fmla="*/ 33036 h 46"/>
                <a:gd name="T10" fmla="*/ 147458 w 83"/>
                <a:gd name="T11" fmla="*/ 72930 h 46"/>
                <a:gd name="T12" fmla="*/ 72562 w 83"/>
                <a:gd name="T13" fmla="*/ 151215 h 46"/>
                <a:gd name="T14" fmla="*/ 0 w 83"/>
                <a:gd name="T15" fmla="*/ 209690 h 46"/>
                <a:gd name="T16" fmla="*/ 147458 w 83"/>
                <a:gd name="T17" fmla="*/ 151215 h 46"/>
                <a:gd name="T18" fmla="*/ 318690 w 83"/>
                <a:gd name="T19" fmla="*/ 94852 h 46"/>
                <a:gd name="T20" fmla="*/ 663733 w 83"/>
                <a:gd name="T21" fmla="*/ 72930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6">
                  <a:moveTo>
                    <a:pt x="83" y="16"/>
                  </a:moveTo>
                  <a:lnTo>
                    <a:pt x="74" y="1"/>
                  </a:lnTo>
                  <a:lnTo>
                    <a:pt x="62" y="0"/>
                  </a:lnTo>
                  <a:lnTo>
                    <a:pt x="45" y="0"/>
                  </a:lnTo>
                  <a:lnTo>
                    <a:pt x="29" y="7"/>
                  </a:lnTo>
                  <a:lnTo>
                    <a:pt x="18" y="16"/>
                  </a:lnTo>
                  <a:lnTo>
                    <a:pt x="9" y="33"/>
                  </a:lnTo>
                  <a:lnTo>
                    <a:pt x="0" y="46"/>
                  </a:lnTo>
                  <a:lnTo>
                    <a:pt x="18" y="33"/>
                  </a:lnTo>
                  <a:lnTo>
                    <a:pt x="39" y="21"/>
                  </a:lnTo>
                  <a:lnTo>
                    <a:pt x="81" y="16"/>
                  </a:lnTo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109632" name="Freeform 108"/>
            <p:cNvSpPr>
              <a:spLocks/>
            </p:cNvSpPr>
            <p:nvPr/>
          </p:nvSpPr>
          <p:spPr bwMode="auto">
            <a:xfrm>
              <a:off x="882" y="2490"/>
              <a:ext cx="110" cy="55"/>
            </a:xfrm>
            <a:custGeom>
              <a:avLst/>
              <a:gdLst>
                <a:gd name="T0" fmla="*/ 24088 w 58"/>
                <a:gd name="T1" fmla="*/ 145499 h 30"/>
                <a:gd name="T2" fmla="*/ 0 w 58"/>
                <a:gd name="T3" fmla="*/ 73773 h 30"/>
                <a:gd name="T4" fmla="*/ 86642 w 58"/>
                <a:gd name="T5" fmla="*/ 15956 h 30"/>
                <a:gd name="T6" fmla="*/ 210265 w 58"/>
                <a:gd name="T7" fmla="*/ 0 h 30"/>
                <a:gd name="T8" fmla="*/ 303431 w 58"/>
                <a:gd name="T9" fmla="*/ 0 h 30"/>
                <a:gd name="T10" fmla="*/ 366708 w 58"/>
                <a:gd name="T11" fmla="*/ 29253 h 30"/>
                <a:gd name="T12" fmla="*/ 407561 w 58"/>
                <a:gd name="T13" fmla="*/ 73773 h 30"/>
                <a:gd name="T14" fmla="*/ 452149 w 58"/>
                <a:gd name="T15" fmla="*/ 135251 h 30"/>
                <a:gd name="T16" fmla="*/ 398778 w 58"/>
                <a:gd name="T17" fmla="*/ 103842 h 30"/>
                <a:gd name="T18" fmla="*/ 270517 w 58"/>
                <a:gd name="T19" fmla="*/ 87940 h 30"/>
                <a:gd name="T20" fmla="*/ 179431 w 58"/>
                <a:gd name="T21" fmla="*/ 87940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" h="30">
                  <a:moveTo>
                    <a:pt x="3" y="30"/>
                  </a:moveTo>
                  <a:lnTo>
                    <a:pt x="0" y="15"/>
                  </a:lnTo>
                  <a:lnTo>
                    <a:pt x="11" y="3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6"/>
                  </a:lnTo>
                  <a:lnTo>
                    <a:pt x="52" y="15"/>
                  </a:lnTo>
                  <a:lnTo>
                    <a:pt x="58" y="28"/>
                  </a:lnTo>
                  <a:lnTo>
                    <a:pt x="51" y="21"/>
                  </a:lnTo>
                  <a:lnTo>
                    <a:pt x="35" y="18"/>
                  </a:lnTo>
                  <a:lnTo>
                    <a:pt x="23" y="18"/>
                  </a:lnTo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109572" name="Rectangle 109"/>
          <p:cNvSpPr>
            <a:spLocks noGrp="1" noChangeArrowheads="1"/>
          </p:cNvSpPr>
          <p:nvPr>
            <p:ph type="ctrTitle"/>
          </p:nvPr>
        </p:nvSpPr>
        <p:spPr>
          <a:xfrm>
            <a:off x="3276600" y="304800"/>
            <a:ext cx="6324600" cy="762000"/>
          </a:xfrm>
        </p:spPr>
        <p:txBody>
          <a:bodyPr vert="horz" wrap="square" lIns="92075" tIns="46038" rIns="92075" bIns="46038" numCol="1" anchor="b" anchorCtr="0" compatLnSpc="1">
            <a:prstTxWarp prst="textNoShape">
              <a:avLst/>
            </a:prstTxWarp>
            <a:normAutofit fontScale="90000"/>
          </a:bodyPr>
          <a:lstStyle/>
          <a:p>
            <a:pPr eaLnBrk="1" hangingPunct="1"/>
            <a:r>
              <a:rPr lang="ja-JP" altLang="en-US" dirty="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有形効果（効果金額）</a:t>
            </a:r>
          </a:p>
        </p:txBody>
      </p:sp>
      <p:sp>
        <p:nvSpPr>
          <p:cNvPr id="109573" name="Text Box 111"/>
          <p:cNvSpPr txBox="1">
            <a:spLocks noChangeArrowheads="1"/>
          </p:cNvSpPr>
          <p:nvPr/>
        </p:nvSpPr>
        <p:spPr bwMode="auto">
          <a:xfrm>
            <a:off x="3276600" y="1752601"/>
            <a:ext cx="6324600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4800" i="1" dirty="0">
                <a:solidFill>
                  <a:srgbClr val="66FFFF"/>
                </a:solidFill>
                <a:latin typeface="Arial" panose="020B0604020202020204" pitchFamily="34" charset="0"/>
              </a:rPr>
              <a:t> </a:t>
            </a:r>
            <a:r>
              <a:rPr lang="en-US" altLang="ja-JP" sz="4800" i="1" dirty="0">
                <a:solidFill>
                  <a:schemeClr val="tx1"/>
                </a:solidFill>
                <a:latin typeface="Arial" panose="020B0604020202020204" pitchFamily="34" charset="0"/>
              </a:rPr>
              <a:t>30</a:t>
            </a:r>
            <a:r>
              <a:rPr lang="ja-JP" altLang="en-US" sz="4800" i="1" dirty="0">
                <a:solidFill>
                  <a:schemeClr val="tx1"/>
                </a:solidFill>
                <a:latin typeface="Arial" panose="020B0604020202020204" pitchFamily="34" charset="0"/>
              </a:rPr>
              <a:t>万円／年</a:t>
            </a:r>
          </a:p>
        </p:txBody>
      </p:sp>
      <p:sp>
        <p:nvSpPr>
          <p:cNvPr id="109574" name="Text Box 112"/>
          <p:cNvSpPr txBox="1">
            <a:spLocks noChangeArrowheads="1"/>
          </p:cNvSpPr>
          <p:nvPr/>
        </p:nvSpPr>
        <p:spPr bwMode="auto">
          <a:xfrm>
            <a:off x="1752600" y="1295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defPPr>
              <a:defRPr lang="ja-JP"/>
            </a:defPPr>
            <a:lvl1pPr algn="ctr" eaLnBrk="1" hangingPunct="1">
              <a:spcBef>
                <a:spcPct val="5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ja-JP" altLang="en-US" dirty="0"/>
              <a:t>加工不良減による損失金額減</a:t>
            </a:r>
          </a:p>
        </p:txBody>
      </p:sp>
      <p:sp>
        <p:nvSpPr>
          <p:cNvPr id="109575" name="Text Box 113"/>
          <p:cNvSpPr txBox="1">
            <a:spLocks noChangeArrowheads="1"/>
          </p:cNvSpPr>
          <p:nvPr/>
        </p:nvSpPr>
        <p:spPr bwMode="auto">
          <a:xfrm>
            <a:off x="2362200" y="3048001"/>
            <a:ext cx="7696200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4800" i="1" dirty="0">
                <a:solidFill>
                  <a:srgbClr val="66FFFF"/>
                </a:solidFill>
                <a:latin typeface="Arial" panose="020B0604020202020204" pitchFamily="34" charset="0"/>
              </a:rPr>
              <a:t> </a:t>
            </a:r>
            <a:r>
              <a:rPr lang="en-US" altLang="ja-JP" sz="4800" i="1" dirty="0">
                <a:solidFill>
                  <a:schemeClr val="tx1"/>
                </a:solidFill>
                <a:latin typeface="Arial" panose="020B0604020202020204" pitchFamily="34" charset="0"/>
              </a:rPr>
              <a:t>300</a:t>
            </a:r>
            <a:r>
              <a:rPr lang="ja-JP" altLang="en-US" sz="4800" i="1" dirty="0">
                <a:solidFill>
                  <a:schemeClr val="tx1"/>
                </a:solidFill>
                <a:latin typeface="Arial" panose="020B0604020202020204" pitchFamily="34" charset="0"/>
              </a:rPr>
              <a:t>万円／年</a:t>
            </a:r>
          </a:p>
        </p:txBody>
      </p:sp>
      <p:sp>
        <p:nvSpPr>
          <p:cNvPr id="246898" name="Text Box 114"/>
          <p:cNvSpPr txBox="1">
            <a:spLocks noChangeArrowheads="1"/>
          </p:cNvSpPr>
          <p:nvPr/>
        </p:nvSpPr>
        <p:spPr bwMode="auto">
          <a:xfrm>
            <a:off x="1858964" y="5418138"/>
            <a:ext cx="7450137" cy="711200"/>
          </a:xfrm>
          <a:prstGeom prst="rect">
            <a:avLst/>
          </a:prstGeom>
          <a:solidFill>
            <a:srgbClr val="0000FF"/>
          </a:solidFill>
          <a:ln w="31750">
            <a:solidFill>
              <a:srgbClr val="00FF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i="1">
                <a:solidFill>
                  <a:schemeClr val="bg1"/>
                </a:solidFill>
                <a:latin typeface="HGS創英角ﾎﾟｯﾌﾟ体" panose="040B0A00000000000000" pitchFamily="50" charset="-128"/>
                <a:ea typeface="HGS創英角ﾎﾟｯﾌﾟ体" panose="040B0A00000000000000" pitchFamily="50" charset="-128"/>
              </a:rPr>
              <a:t>合計・</a:t>
            </a:r>
            <a:r>
              <a:rPr lang="en-US" altLang="ja-JP" sz="3600" i="1">
                <a:solidFill>
                  <a:schemeClr val="bg1"/>
                </a:solidFill>
                <a:latin typeface="HGS創英角ﾎﾟｯﾌﾟ体" panose="040B0A00000000000000" pitchFamily="50" charset="-128"/>
                <a:ea typeface="HGS創英角ﾎﾟｯﾌﾟ体" panose="040B0A00000000000000" pitchFamily="50" charset="-128"/>
              </a:rPr>
              <a:t>3</a:t>
            </a:r>
            <a:r>
              <a:rPr lang="ja-JP" altLang="en-US" sz="3600" i="1">
                <a:solidFill>
                  <a:schemeClr val="bg1"/>
                </a:solidFill>
                <a:latin typeface="HGS創英角ﾎﾟｯﾌﾟ体" panose="040B0A00000000000000" pitchFamily="50" charset="-128"/>
                <a:ea typeface="HGS創英角ﾎﾟｯﾌﾟ体" panose="040B0A00000000000000" pitchFamily="50" charset="-128"/>
              </a:rPr>
              <a:t>２０万円／年</a:t>
            </a:r>
          </a:p>
        </p:txBody>
      </p:sp>
      <p:sp>
        <p:nvSpPr>
          <p:cNvPr id="109577" name="Text Box 115"/>
          <p:cNvSpPr txBox="1">
            <a:spLocks noChangeArrowheads="1"/>
          </p:cNvSpPr>
          <p:nvPr/>
        </p:nvSpPr>
        <p:spPr bwMode="auto">
          <a:xfrm>
            <a:off x="2057400" y="2590800"/>
            <a:ext cx="4038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dirty="0">
                <a:solidFill>
                  <a:schemeClr val="tx1"/>
                </a:solidFill>
                <a:latin typeface="Arial" panose="020B0604020202020204" pitchFamily="34" charset="0"/>
              </a:rPr>
              <a:t>全数検査廃止による工数減</a:t>
            </a:r>
          </a:p>
        </p:txBody>
      </p:sp>
      <p:sp>
        <p:nvSpPr>
          <p:cNvPr id="109578" name="Text Box 120"/>
          <p:cNvSpPr txBox="1">
            <a:spLocks noChangeArrowheads="1"/>
          </p:cNvSpPr>
          <p:nvPr/>
        </p:nvSpPr>
        <p:spPr bwMode="auto">
          <a:xfrm>
            <a:off x="2514600" y="3886200"/>
            <a:ext cx="4038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defPPr>
              <a:defRPr lang="ja-JP"/>
            </a:defPPr>
            <a:lvl1pPr algn="ctr" eaLnBrk="1" hangingPunct="1">
              <a:spcBef>
                <a:spcPct val="5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ja-JP" altLang="en-US" dirty="0"/>
              <a:t>工具費のアップ　　</a:t>
            </a:r>
          </a:p>
        </p:txBody>
      </p:sp>
      <p:sp>
        <p:nvSpPr>
          <p:cNvPr id="109579" name="Text Box 121"/>
          <p:cNvSpPr txBox="1">
            <a:spLocks noChangeArrowheads="1"/>
          </p:cNvSpPr>
          <p:nvPr/>
        </p:nvSpPr>
        <p:spPr bwMode="auto">
          <a:xfrm>
            <a:off x="3124200" y="4267201"/>
            <a:ext cx="6324600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4800" i="1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ja-JP" altLang="en-US" sz="4800" i="1" dirty="0">
                <a:solidFill>
                  <a:schemeClr val="tx1"/>
                </a:solidFill>
                <a:latin typeface="Arial" panose="020B0604020202020204" pitchFamily="34" charset="0"/>
              </a:rPr>
              <a:t>１</a:t>
            </a:r>
            <a:r>
              <a:rPr lang="en-US" altLang="ja-JP" sz="4800" i="1" dirty="0">
                <a:solidFill>
                  <a:schemeClr val="tx1"/>
                </a:solidFill>
                <a:latin typeface="Arial" panose="020B0604020202020204" pitchFamily="34" charset="0"/>
              </a:rPr>
              <a:t>0</a:t>
            </a:r>
            <a:r>
              <a:rPr lang="ja-JP" altLang="en-US" sz="4800" i="1" dirty="0">
                <a:solidFill>
                  <a:schemeClr val="tx1"/>
                </a:solidFill>
                <a:latin typeface="Arial" panose="020B0604020202020204" pitchFamily="34" charset="0"/>
              </a:rPr>
              <a:t>万円／年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68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68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898" grpId="0" animBg="1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oup 109"/>
          <p:cNvGrpSpPr>
            <a:grpSpLocks/>
          </p:cNvGrpSpPr>
          <p:nvPr/>
        </p:nvGrpSpPr>
        <p:grpSpPr bwMode="auto">
          <a:xfrm>
            <a:off x="1905000" y="5308601"/>
            <a:ext cx="3817938" cy="1311275"/>
            <a:chOff x="1488" y="432"/>
            <a:chExt cx="3696" cy="1344"/>
          </a:xfrm>
        </p:grpSpPr>
        <p:grpSp>
          <p:nvGrpSpPr>
            <p:cNvPr id="28715" name="Group 110"/>
            <p:cNvGrpSpPr>
              <a:grpSpLocks/>
            </p:cNvGrpSpPr>
            <p:nvPr/>
          </p:nvGrpSpPr>
          <p:grpSpPr bwMode="auto">
            <a:xfrm>
              <a:off x="1488" y="713"/>
              <a:ext cx="682" cy="1063"/>
              <a:chOff x="1488" y="713"/>
              <a:chExt cx="682" cy="1063"/>
            </a:xfrm>
          </p:grpSpPr>
          <p:sp>
            <p:nvSpPr>
              <p:cNvPr id="29022" name="Freeform 111"/>
              <p:cNvSpPr>
                <a:spLocks noChangeAspect="1"/>
              </p:cNvSpPr>
              <p:nvPr/>
            </p:nvSpPr>
            <p:spPr bwMode="auto">
              <a:xfrm rot="-767878">
                <a:off x="1913" y="1214"/>
                <a:ext cx="9" cy="44"/>
              </a:xfrm>
              <a:custGeom>
                <a:avLst/>
                <a:gdLst>
                  <a:gd name="T0" fmla="*/ 0 w 21"/>
                  <a:gd name="T1" fmla="*/ 0 h 74"/>
                  <a:gd name="T2" fmla="*/ 0 w 21"/>
                  <a:gd name="T3" fmla="*/ 1 h 74"/>
                  <a:gd name="T4" fmla="*/ 0 w 21"/>
                  <a:gd name="T5" fmla="*/ 1 h 74"/>
                  <a:gd name="T6" fmla="*/ 0 w 21"/>
                  <a:gd name="T7" fmla="*/ 1 h 74"/>
                  <a:gd name="T8" fmla="*/ 0 w 21"/>
                  <a:gd name="T9" fmla="*/ 1 h 74"/>
                  <a:gd name="T10" fmla="*/ 0 w 21"/>
                  <a:gd name="T11" fmla="*/ 1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74">
                    <a:moveTo>
                      <a:pt x="0" y="0"/>
                    </a:moveTo>
                    <a:lnTo>
                      <a:pt x="13" y="11"/>
                    </a:lnTo>
                    <a:lnTo>
                      <a:pt x="18" y="24"/>
                    </a:lnTo>
                    <a:lnTo>
                      <a:pt x="18" y="37"/>
                    </a:lnTo>
                    <a:lnTo>
                      <a:pt x="21" y="56"/>
                    </a:lnTo>
                    <a:lnTo>
                      <a:pt x="18" y="7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23" name="Freeform 112"/>
              <p:cNvSpPr>
                <a:spLocks noChangeAspect="1"/>
              </p:cNvSpPr>
              <p:nvPr/>
            </p:nvSpPr>
            <p:spPr bwMode="auto">
              <a:xfrm rot="-767878">
                <a:off x="1949" y="1240"/>
                <a:ext cx="53" cy="246"/>
              </a:xfrm>
              <a:custGeom>
                <a:avLst/>
                <a:gdLst>
                  <a:gd name="T0" fmla="*/ 1 w 74"/>
                  <a:gd name="T1" fmla="*/ 0 h 412"/>
                  <a:gd name="T2" fmla="*/ 1 w 74"/>
                  <a:gd name="T3" fmla="*/ 1 h 412"/>
                  <a:gd name="T4" fmla="*/ 1 w 74"/>
                  <a:gd name="T5" fmla="*/ 1 h 412"/>
                  <a:gd name="T6" fmla="*/ 1 w 74"/>
                  <a:gd name="T7" fmla="*/ 1 h 412"/>
                  <a:gd name="T8" fmla="*/ 0 w 74"/>
                  <a:gd name="T9" fmla="*/ 1 h 412"/>
                  <a:gd name="T10" fmla="*/ 1 w 74"/>
                  <a:gd name="T11" fmla="*/ 1 h 412"/>
                  <a:gd name="T12" fmla="*/ 1 w 74"/>
                  <a:gd name="T13" fmla="*/ 1 h 412"/>
                  <a:gd name="T14" fmla="*/ 1 w 74"/>
                  <a:gd name="T15" fmla="*/ 1 h 4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412">
                    <a:moveTo>
                      <a:pt x="18" y="0"/>
                    </a:moveTo>
                    <a:lnTo>
                      <a:pt x="26" y="97"/>
                    </a:lnTo>
                    <a:lnTo>
                      <a:pt x="26" y="195"/>
                    </a:lnTo>
                    <a:lnTo>
                      <a:pt x="18" y="293"/>
                    </a:lnTo>
                    <a:lnTo>
                      <a:pt x="0" y="390"/>
                    </a:lnTo>
                    <a:lnTo>
                      <a:pt x="21" y="404"/>
                    </a:lnTo>
                    <a:lnTo>
                      <a:pt x="47" y="412"/>
                    </a:lnTo>
                    <a:lnTo>
                      <a:pt x="74" y="40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24" name="Freeform 113"/>
              <p:cNvSpPr>
                <a:spLocks noChangeAspect="1"/>
              </p:cNvSpPr>
              <p:nvPr/>
            </p:nvSpPr>
            <p:spPr bwMode="auto">
              <a:xfrm rot="-767878">
                <a:off x="1913" y="1372"/>
                <a:ext cx="44" cy="9"/>
              </a:xfrm>
              <a:custGeom>
                <a:avLst/>
                <a:gdLst>
                  <a:gd name="T0" fmla="*/ 1 w 63"/>
                  <a:gd name="T1" fmla="*/ 0 h 10"/>
                  <a:gd name="T2" fmla="*/ 1 w 63"/>
                  <a:gd name="T3" fmla="*/ 5 h 10"/>
                  <a:gd name="T4" fmla="*/ 1 w 63"/>
                  <a:gd name="T5" fmla="*/ 5 h 10"/>
                  <a:gd name="T6" fmla="*/ 1 w 63"/>
                  <a:gd name="T7" fmla="*/ 5 h 10"/>
                  <a:gd name="T8" fmla="*/ 0 w 6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10">
                    <a:moveTo>
                      <a:pt x="63" y="0"/>
                    </a:moveTo>
                    <a:lnTo>
                      <a:pt x="47" y="7"/>
                    </a:lnTo>
                    <a:lnTo>
                      <a:pt x="32" y="10"/>
                    </a:lnTo>
                    <a:lnTo>
                      <a:pt x="13" y="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25" name="Freeform 114"/>
              <p:cNvSpPr>
                <a:spLocks noChangeAspect="1"/>
              </p:cNvSpPr>
              <p:nvPr/>
            </p:nvSpPr>
            <p:spPr bwMode="auto">
              <a:xfrm rot="-767878">
                <a:off x="1922" y="1381"/>
                <a:ext cx="35" cy="17"/>
              </a:xfrm>
              <a:custGeom>
                <a:avLst/>
                <a:gdLst>
                  <a:gd name="T0" fmla="*/ 1 w 47"/>
                  <a:gd name="T1" fmla="*/ 4 h 19"/>
                  <a:gd name="T2" fmla="*/ 1 w 47"/>
                  <a:gd name="T3" fmla="*/ 4 h 19"/>
                  <a:gd name="T4" fmla="*/ 1 w 47"/>
                  <a:gd name="T5" fmla="*/ 4 h 19"/>
                  <a:gd name="T6" fmla="*/ 0 w 4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9">
                    <a:moveTo>
                      <a:pt x="47" y="19"/>
                    </a:moveTo>
                    <a:lnTo>
                      <a:pt x="29" y="19"/>
                    </a:lnTo>
                    <a:lnTo>
                      <a:pt x="10" y="1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26" name="Freeform 115"/>
              <p:cNvSpPr>
                <a:spLocks noChangeAspect="1"/>
              </p:cNvSpPr>
              <p:nvPr/>
            </p:nvSpPr>
            <p:spPr bwMode="auto">
              <a:xfrm rot="-767878">
                <a:off x="1931" y="1363"/>
                <a:ext cx="26" cy="0"/>
              </a:xfrm>
              <a:custGeom>
                <a:avLst/>
                <a:gdLst>
                  <a:gd name="T0" fmla="*/ 0 w 37"/>
                  <a:gd name="T1" fmla="*/ 0 h 6"/>
                  <a:gd name="T2" fmla="*/ 1 w 37"/>
                  <a:gd name="T3" fmla="*/ 0 h 6"/>
                  <a:gd name="T4" fmla="*/ 1 w 37"/>
                  <a:gd name="T5" fmla="*/ 0 h 6"/>
                  <a:gd name="T6" fmla="*/ 1 w 3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6">
                    <a:moveTo>
                      <a:pt x="0" y="0"/>
                    </a:moveTo>
                    <a:lnTo>
                      <a:pt x="11" y="6"/>
                    </a:lnTo>
                    <a:lnTo>
                      <a:pt x="24" y="6"/>
                    </a:lnTo>
                    <a:lnTo>
                      <a:pt x="3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27" name="Freeform 116"/>
              <p:cNvSpPr>
                <a:spLocks noChangeAspect="1"/>
              </p:cNvSpPr>
              <p:nvPr/>
            </p:nvSpPr>
            <p:spPr bwMode="auto">
              <a:xfrm rot="-767878">
                <a:off x="1887" y="836"/>
                <a:ext cx="35" cy="44"/>
              </a:xfrm>
              <a:custGeom>
                <a:avLst/>
                <a:gdLst>
                  <a:gd name="T0" fmla="*/ 2 w 45"/>
                  <a:gd name="T1" fmla="*/ 1 h 71"/>
                  <a:gd name="T2" fmla="*/ 2 w 45"/>
                  <a:gd name="T3" fmla="*/ 0 h 71"/>
                  <a:gd name="T4" fmla="*/ 2 w 45"/>
                  <a:gd name="T5" fmla="*/ 1 h 71"/>
                  <a:gd name="T6" fmla="*/ 0 w 45"/>
                  <a:gd name="T7" fmla="*/ 1 h 71"/>
                  <a:gd name="T8" fmla="*/ 0 w 45"/>
                  <a:gd name="T9" fmla="*/ 1 h 71"/>
                  <a:gd name="T10" fmla="*/ 2 w 45"/>
                  <a:gd name="T11" fmla="*/ 1 h 71"/>
                  <a:gd name="T12" fmla="*/ 2 w 45"/>
                  <a:gd name="T13" fmla="*/ 1 h 71"/>
                  <a:gd name="T14" fmla="*/ 2 w 45"/>
                  <a:gd name="T15" fmla="*/ 1 h 71"/>
                  <a:gd name="T16" fmla="*/ 2 w 45"/>
                  <a:gd name="T17" fmla="*/ 1 h 71"/>
                  <a:gd name="T18" fmla="*/ 2 w 45"/>
                  <a:gd name="T19" fmla="*/ 1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71">
                    <a:moveTo>
                      <a:pt x="29" y="5"/>
                    </a:moveTo>
                    <a:lnTo>
                      <a:pt x="19" y="0"/>
                    </a:lnTo>
                    <a:lnTo>
                      <a:pt x="8" y="5"/>
                    </a:lnTo>
                    <a:lnTo>
                      <a:pt x="0" y="15"/>
                    </a:lnTo>
                    <a:lnTo>
                      <a:pt x="0" y="34"/>
                    </a:lnTo>
                    <a:lnTo>
                      <a:pt x="6" y="50"/>
                    </a:lnTo>
                    <a:lnTo>
                      <a:pt x="14" y="63"/>
                    </a:lnTo>
                    <a:lnTo>
                      <a:pt x="27" y="71"/>
                    </a:lnTo>
                    <a:lnTo>
                      <a:pt x="37" y="71"/>
                    </a:lnTo>
                    <a:lnTo>
                      <a:pt x="45" y="6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28" name="Freeform 117"/>
              <p:cNvSpPr>
                <a:spLocks noChangeAspect="1"/>
              </p:cNvSpPr>
              <p:nvPr/>
            </p:nvSpPr>
            <p:spPr bwMode="auto">
              <a:xfrm rot="-767878">
                <a:off x="1532" y="915"/>
                <a:ext cx="470" cy="325"/>
              </a:xfrm>
              <a:custGeom>
                <a:avLst/>
                <a:gdLst>
                  <a:gd name="T0" fmla="*/ 16 w 606"/>
                  <a:gd name="T1" fmla="*/ 1 h 535"/>
                  <a:gd name="T2" fmla="*/ 16 w 606"/>
                  <a:gd name="T3" fmla="*/ 1 h 535"/>
                  <a:gd name="T4" fmla="*/ 16 w 606"/>
                  <a:gd name="T5" fmla="*/ 1 h 535"/>
                  <a:gd name="T6" fmla="*/ 17 w 606"/>
                  <a:gd name="T7" fmla="*/ 1 h 535"/>
                  <a:gd name="T8" fmla="*/ 17 w 606"/>
                  <a:gd name="T9" fmla="*/ 1 h 535"/>
                  <a:gd name="T10" fmla="*/ 16 w 606"/>
                  <a:gd name="T11" fmla="*/ 1 h 535"/>
                  <a:gd name="T12" fmla="*/ 16 w 606"/>
                  <a:gd name="T13" fmla="*/ 1 h 535"/>
                  <a:gd name="T14" fmla="*/ 16 w 606"/>
                  <a:gd name="T15" fmla="*/ 1 h 535"/>
                  <a:gd name="T16" fmla="*/ 15 w 606"/>
                  <a:gd name="T17" fmla="*/ 1 h 535"/>
                  <a:gd name="T18" fmla="*/ 13 w 606"/>
                  <a:gd name="T19" fmla="*/ 1 h 535"/>
                  <a:gd name="T20" fmla="*/ 11 w 606"/>
                  <a:gd name="T21" fmla="*/ 1 h 535"/>
                  <a:gd name="T22" fmla="*/ 12 w 606"/>
                  <a:gd name="T23" fmla="*/ 1 h 535"/>
                  <a:gd name="T24" fmla="*/ 10 w 606"/>
                  <a:gd name="T25" fmla="*/ 1 h 535"/>
                  <a:gd name="T26" fmla="*/ 9 w 606"/>
                  <a:gd name="T27" fmla="*/ 1 h 535"/>
                  <a:gd name="T28" fmla="*/ 8 w 606"/>
                  <a:gd name="T29" fmla="*/ 1 h 535"/>
                  <a:gd name="T30" fmla="*/ 7 w 606"/>
                  <a:gd name="T31" fmla="*/ 1 h 535"/>
                  <a:gd name="T32" fmla="*/ 7 w 606"/>
                  <a:gd name="T33" fmla="*/ 1 h 535"/>
                  <a:gd name="T34" fmla="*/ 7 w 606"/>
                  <a:gd name="T35" fmla="*/ 1 h 535"/>
                  <a:gd name="T36" fmla="*/ 5 w 606"/>
                  <a:gd name="T37" fmla="*/ 1 h 535"/>
                  <a:gd name="T38" fmla="*/ 4 w 606"/>
                  <a:gd name="T39" fmla="*/ 1 h 535"/>
                  <a:gd name="T40" fmla="*/ 2 w 606"/>
                  <a:gd name="T41" fmla="*/ 1 h 535"/>
                  <a:gd name="T42" fmla="*/ 2 w 606"/>
                  <a:gd name="T43" fmla="*/ 1 h 535"/>
                  <a:gd name="T44" fmla="*/ 2 w 606"/>
                  <a:gd name="T45" fmla="*/ 1 h 535"/>
                  <a:gd name="T46" fmla="*/ 0 w 606"/>
                  <a:gd name="T47" fmla="*/ 1 h 535"/>
                  <a:gd name="T48" fmla="*/ 2 w 606"/>
                  <a:gd name="T49" fmla="*/ 1 h 535"/>
                  <a:gd name="T50" fmla="*/ 2 w 606"/>
                  <a:gd name="T51" fmla="*/ 1 h 535"/>
                  <a:gd name="T52" fmla="*/ 3 w 606"/>
                  <a:gd name="T53" fmla="*/ 1 h 535"/>
                  <a:gd name="T54" fmla="*/ 4 w 606"/>
                  <a:gd name="T55" fmla="*/ 1 h 535"/>
                  <a:gd name="T56" fmla="*/ 5 w 606"/>
                  <a:gd name="T57" fmla="*/ 1 h 535"/>
                  <a:gd name="T58" fmla="*/ 5 w 606"/>
                  <a:gd name="T59" fmla="*/ 1 h 535"/>
                  <a:gd name="T60" fmla="*/ 5 w 606"/>
                  <a:gd name="T61" fmla="*/ 1 h 535"/>
                  <a:gd name="T62" fmla="*/ 8 w 606"/>
                  <a:gd name="T63" fmla="*/ 1 h 535"/>
                  <a:gd name="T64" fmla="*/ 12 w 606"/>
                  <a:gd name="T65" fmla="*/ 1 h 535"/>
                  <a:gd name="T66" fmla="*/ 16 w 606"/>
                  <a:gd name="T67" fmla="*/ 1 h 5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06" h="535">
                    <a:moveTo>
                      <a:pt x="528" y="2"/>
                    </a:moveTo>
                    <a:lnTo>
                      <a:pt x="545" y="24"/>
                    </a:lnTo>
                    <a:lnTo>
                      <a:pt x="556" y="47"/>
                    </a:lnTo>
                    <a:lnTo>
                      <a:pt x="558" y="76"/>
                    </a:lnTo>
                    <a:lnTo>
                      <a:pt x="552" y="101"/>
                    </a:lnTo>
                    <a:lnTo>
                      <a:pt x="575" y="114"/>
                    </a:lnTo>
                    <a:lnTo>
                      <a:pt x="593" y="134"/>
                    </a:lnTo>
                    <a:lnTo>
                      <a:pt x="601" y="158"/>
                    </a:lnTo>
                    <a:lnTo>
                      <a:pt x="606" y="181"/>
                    </a:lnTo>
                    <a:lnTo>
                      <a:pt x="599" y="207"/>
                    </a:lnTo>
                    <a:lnTo>
                      <a:pt x="586" y="229"/>
                    </a:lnTo>
                    <a:lnTo>
                      <a:pt x="569" y="246"/>
                    </a:lnTo>
                    <a:lnTo>
                      <a:pt x="545" y="257"/>
                    </a:lnTo>
                    <a:lnTo>
                      <a:pt x="547" y="285"/>
                    </a:lnTo>
                    <a:lnTo>
                      <a:pt x="547" y="313"/>
                    </a:lnTo>
                    <a:lnTo>
                      <a:pt x="541" y="341"/>
                    </a:lnTo>
                    <a:lnTo>
                      <a:pt x="530" y="367"/>
                    </a:lnTo>
                    <a:lnTo>
                      <a:pt x="509" y="393"/>
                    </a:lnTo>
                    <a:lnTo>
                      <a:pt x="481" y="414"/>
                    </a:lnTo>
                    <a:lnTo>
                      <a:pt x="450" y="429"/>
                    </a:lnTo>
                    <a:lnTo>
                      <a:pt x="416" y="438"/>
                    </a:lnTo>
                    <a:lnTo>
                      <a:pt x="381" y="438"/>
                    </a:lnTo>
                    <a:lnTo>
                      <a:pt x="388" y="462"/>
                    </a:lnTo>
                    <a:lnTo>
                      <a:pt x="388" y="483"/>
                    </a:lnTo>
                    <a:lnTo>
                      <a:pt x="377" y="505"/>
                    </a:lnTo>
                    <a:lnTo>
                      <a:pt x="362" y="522"/>
                    </a:lnTo>
                    <a:lnTo>
                      <a:pt x="340" y="533"/>
                    </a:lnTo>
                    <a:lnTo>
                      <a:pt x="319" y="535"/>
                    </a:lnTo>
                    <a:lnTo>
                      <a:pt x="295" y="533"/>
                    </a:lnTo>
                    <a:lnTo>
                      <a:pt x="276" y="522"/>
                    </a:lnTo>
                    <a:lnTo>
                      <a:pt x="258" y="505"/>
                    </a:lnTo>
                    <a:lnTo>
                      <a:pt x="248" y="486"/>
                    </a:lnTo>
                    <a:lnTo>
                      <a:pt x="248" y="468"/>
                    </a:lnTo>
                    <a:lnTo>
                      <a:pt x="250" y="451"/>
                    </a:lnTo>
                    <a:lnTo>
                      <a:pt x="261" y="436"/>
                    </a:lnTo>
                    <a:lnTo>
                      <a:pt x="230" y="412"/>
                    </a:lnTo>
                    <a:lnTo>
                      <a:pt x="202" y="386"/>
                    </a:lnTo>
                    <a:lnTo>
                      <a:pt x="181" y="354"/>
                    </a:lnTo>
                    <a:lnTo>
                      <a:pt x="163" y="319"/>
                    </a:lnTo>
                    <a:lnTo>
                      <a:pt x="131" y="322"/>
                    </a:lnTo>
                    <a:lnTo>
                      <a:pt x="101" y="317"/>
                    </a:lnTo>
                    <a:lnTo>
                      <a:pt x="73" y="304"/>
                    </a:lnTo>
                    <a:lnTo>
                      <a:pt x="47" y="287"/>
                    </a:lnTo>
                    <a:lnTo>
                      <a:pt x="28" y="263"/>
                    </a:lnTo>
                    <a:lnTo>
                      <a:pt x="12" y="235"/>
                    </a:lnTo>
                    <a:lnTo>
                      <a:pt x="6" y="203"/>
                    </a:lnTo>
                    <a:lnTo>
                      <a:pt x="0" y="181"/>
                    </a:lnTo>
                    <a:lnTo>
                      <a:pt x="0" y="155"/>
                    </a:lnTo>
                    <a:lnTo>
                      <a:pt x="8" y="134"/>
                    </a:lnTo>
                    <a:lnTo>
                      <a:pt x="23" y="114"/>
                    </a:lnTo>
                    <a:lnTo>
                      <a:pt x="45" y="101"/>
                    </a:lnTo>
                    <a:lnTo>
                      <a:pt x="69" y="97"/>
                    </a:lnTo>
                    <a:lnTo>
                      <a:pt x="92" y="99"/>
                    </a:lnTo>
                    <a:lnTo>
                      <a:pt x="114" y="108"/>
                    </a:lnTo>
                    <a:lnTo>
                      <a:pt x="131" y="125"/>
                    </a:lnTo>
                    <a:lnTo>
                      <a:pt x="148" y="181"/>
                    </a:lnTo>
                    <a:lnTo>
                      <a:pt x="179" y="181"/>
                    </a:lnTo>
                    <a:lnTo>
                      <a:pt x="174" y="153"/>
                    </a:lnTo>
                    <a:lnTo>
                      <a:pt x="174" y="123"/>
                    </a:lnTo>
                    <a:lnTo>
                      <a:pt x="179" y="95"/>
                    </a:lnTo>
                    <a:lnTo>
                      <a:pt x="179" y="78"/>
                    </a:lnTo>
                    <a:lnTo>
                      <a:pt x="187" y="63"/>
                    </a:lnTo>
                    <a:lnTo>
                      <a:pt x="200" y="54"/>
                    </a:lnTo>
                    <a:lnTo>
                      <a:pt x="271" y="32"/>
                    </a:lnTo>
                    <a:lnTo>
                      <a:pt x="340" y="15"/>
                    </a:lnTo>
                    <a:lnTo>
                      <a:pt x="414" y="4"/>
                    </a:lnTo>
                    <a:lnTo>
                      <a:pt x="485" y="0"/>
                    </a:lnTo>
                    <a:lnTo>
                      <a:pt x="528" y="2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29" name="Freeform 118"/>
              <p:cNvSpPr>
                <a:spLocks noChangeAspect="1"/>
              </p:cNvSpPr>
              <p:nvPr/>
            </p:nvSpPr>
            <p:spPr bwMode="auto">
              <a:xfrm rot="-767878">
                <a:off x="1594" y="1064"/>
                <a:ext cx="36" cy="44"/>
              </a:xfrm>
              <a:custGeom>
                <a:avLst/>
                <a:gdLst>
                  <a:gd name="T0" fmla="*/ 18 w 37"/>
                  <a:gd name="T1" fmla="*/ 1 h 61"/>
                  <a:gd name="T2" fmla="*/ 15 w 37"/>
                  <a:gd name="T3" fmla="*/ 0 h 61"/>
                  <a:gd name="T4" fmla="*/ 7 w 37"/>
                  <a:gd name="T5" fmla="*/ 1 h 61"/>
                  <a:gd name="T6" fmla="*/ 2 w 37"/>
                  <a:gd name="T7" fmla="*/ 1 h 61"/>
                  <a:gd name="T8" fmla="*/ 0 w 37"/>
                  <a:gd name="T9" fmla="*/ 1 h 61"/>
                  <a:gd name="T10" fmla="*/ 5 w 37"/>
                  <a:gd name="T11" fmla="*/ 1 h 61"/>
                  <a:gd name="T12" fmla="*/ 13 w 37"/>
                  <a:gd name="T13" fmla="*/ 1 h 61"/>
                  <a:gd name="T14" fmla="*/ 18 w 37"/>
                  <a:gd name="T15" fmla="*/ 1 h 61"/>
                  <a:gd name="T16" fmla="*/ 18 w 37"/>
                  <a:gd name="T17" fmla="*/ 1 h 61"/>
                  <a:gd name="T18" fmla="*/ 23 w 37"/>
                  <a:gd name="T19" fmla="*/ 1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61">
                    <a:moveTo>
                      <a:pt x="24" y="5"/>
                    </a:moveTo>
                    <a:lnTo>
                      <a:pt x="15" y="0"/>
                    </a:lnTo>
                    <a:lnTo>
                      <a:pt x="7" y="5"/>
                    </a:lnTo>
                    <a:lnTo>
                      <a:pt x="2" y="16"/>
                    </a:lnTo>
                    <a:lnTo>
                      <a:pt x="0" y="28"/>
                    </a:lnTo>
                    <a:lnTo>
                      <a:pt x="5" y="44"/>
                    </a:lnTo>
                    <a:lnTo>
                      <a:pt x="13" y="54"/>
                    </a:lnTo>
                    <a:lnTo>
                      <a:pt x="22" y="61"/>
                    </a:lnTo>
                    <a:lnTo>
                      <a:pt x="30" y="59"/>
                    </a:lnTo>
                    <a:lnTo>
                      <a:pt x="37" y="5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30" name="Freeform 119"/>
              <p:cNvSpPr>
                <a:spLocks noChangeAspect="1"/>
              </p:cNvSpPr>
              <p:nvPr/>
            </p:nvSpPr>
            <p:spPr bwMode="auto">
              <a:xfrm rot="-767878">
                <a:off x="1957" y="959"/>
                <a:ext cx="9" cy="26"/>
              </a:xfrm>
              <a:custGeom>
                <a:avLst/>
                <a:gdLst>
                  <a:gd name="T0" fmla="*/ 0 w 19"/>
                  <a:gd name="T1" fmla="*/ 0 h 54"/>
                  <a:gd name="T2" fmla="*/ 0 w 19"/>
                  <a:gd name="T3" fmla="*/ 0 h 54"/>
                  <a:gd name="T4" fmla="*/ 0 w 19"/>
                  <a:gd name="T5" fmla="*/ 0 h 54"/>
                  <a:gd name="T6" fmla="*/ 0 w 19"/>
                  <a:gd name="T7" fmla="*/ 0 h 54"/>
                  <a:gd name="T8" fmla="*/ 0 w 19"/>
                  <a:gd name="T9" fmla="*/ 0 h 54"/>
                  <a:gd name="T10" fmla="*/ 0 w 19"/>
                  <a:gd name="T11" fmla="*/ 0 h 54"/>
                  <a:gd name="T12" fmla="*/ 0 w 19"/>
                  <a:gd name="T13" fmla="*/ 0 h 54"/>
                  <a:gd name="T14" fmla="*/ 0 w 19"/>
                  <a:gd name="T15" fmla="*/ 0 h 54"/>
                  <a:gd name="T16" fmla="*/ 0 w 19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54">
                    <a:moveTo>
                      <a:pt x="0" y="4"/>
                    </a:moveTo>
                    <a:lnTo>
                      <a:pt x="6" y="0"/>
                    </a:lnTo>
                    <a:lnTo>
                      <a:pt x="12" y="4"/>
                    </a:lnTo>
                    <a:lnTo>
                      <a:pt x="17" y="15"/>
                    </a:lnTo>
                    <a:lnTo>
                      <a:pt x="19" y="28"/>
                    </a:lnTo>
                    <a:lnTo>
                      <a:pt x="17" y="41"/>
                    </a:lnTo>
                    <a:lnTo>
                      <a:pt x="12" y="51"/>
                    </a:lnTo>
                    <a:lnTo>
                      <a:pt x="6" y="54"/>
                    </a:lnTo>
                    <a:lnTo>
                      <a:pt x="0" y="5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31" name="Freeform 120"/>
              <p:cNvSpPr>
                <a:spLocks noChangeAspect="1"/>
              </p:cNvSpPr>
              <p:nvPr/>
            </p:nvSpPr>
            <p:spPr bwMode="auto">
              <a:xfrm rot="-767878">
                <a:off x="1940" y="950"/>
                <a:ext cx="0" cy="53"/>
              </a:xfrm>
              <a:custGeom>
                <a:avLst/>
                <a:gdLst>
                  <a:gd name="T0" fmla="*/ 0 w 2"/>
                  <a:gd name="T1" fmla="*/ 0 h 86"/>
                  <a:gd name="T2" fmla="*/ 0 w 2"/>
                  <a:gd name="T3" fmla="*/ 1 h 86"/>
                  <a:gd name="T4" fmla="*/ 0 w 2"/>
                  <a:gd name="T5" fmla="*/ 1 h 86"/>
                  <a:gd name="T6" fmla="*/ 1 w 2"/>
                  <a:gd name="T7" fmla="*/ 1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86">
                    <a:moveTo>
                      <a:pt x="0" y="0"/>
                    </a:moveTo>
                    <a:lnTo>
                      <a:pt x="0" y="30"/>
                    </a:lnTo>
                    <a:lnTo>
                      <a:pt x="0" y="58"/>
                    </a:lnTo>
                    <a:lnTo>
                      <a:pt x="2" y="8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32" name="Freeform 121"/>
              <p:cNvSpPr>
                <a:spLocks noChangeAspect="1"/>
              </p:cNvSpPr>
              <p:nvPr/>
            </p:nvSpPr>
            <p:spPr bwMode="auto">
              <a:xfrm rot="-767878">
                <a:off x="1869" y="994"/>
                <a:ext cx="97" cy="53"/>
              </a:xfrm>
              <a:custGeom>
                <a:avLst/>
                <a:gdLst>
                  <a:gd name="T0" fmla="*/ 0 w 121"/>
                  <a:gd name="T1" fmla="*/ 0 h 91"/>
                  <a:gd name="T2" fmla="*/ 2 w 121"/>
                  <a:gd name="T3" fmla="*/ 1 h 91"/>
                  <a:gd name="T4" fmla="*/ 2 w 121"/>
                  <a:gd name="T5" fmla="*/ 1 h 91"/>
                  <a:gd name="T6" fmla="*/ 3 w 121"/>
                  <a:gd name="T7" fmla="*/ 1 h 91"/>
                  <a:gd name="T8" fmla="*/ 5 w 121"/>
                  <a:gd name="T9" fmla="*/ 1 h 91"/>
                  <a:gd name="T10" fmla="*/ 5 w 121"/>
                  <a:gd name="T11" fmla="*/ 1 h 91"/>
                  <a:gd name="T12" fmla="*/ 6 w 121"/>
                  <a:gd name="T13" fmla="*/ 1 h 91"/>
                  <a:gd name="T14" fmla="*/ 6 w 121"/>
                  <a:gd name="T15" fmla="*/ 1 h 91"/>
                  <a:gd name="T16" fmla="*/ 5 w 121"/>
                  <a:gd name="T17" fmla="*/ 1 h 91"/>
                  <a:gd name="T18" fmla="*/ 5 w 121"/>
                  <a:gd name="T19" fmla="*/ 1 h 91"/>
                  <a:gd name="T20" fmla="*/ 2 w 121"/>
                  <a:gd name="T21" fmla="*/ 1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1" h="91">
                    <a:moveTo>
                      <a:pt x="0" y="0"/>
                    </a:moveTo>
                    <a:lnTo>
                      <a:pt x="8" y="11"/>
                    </a:lnTo>
                    <a:lnTo>
                      <a:pt x="41" y="9"/>
                    </a:lnTo>
                    <a:lnTo>
                      <a:pt x="73" y="13"/>
                    </a:lnTo>
                    <a:lnTo>
                      <a:pt x="103" y="22"/>
                    </a:lnTo>
                    <a:lnTo>
                      <a:pt x="114" y="28"/>
                    </a:lnTo>
                    <a:lnTo>
                      <a:pt x="121" y="39"/>
                    </a:lnTo>
                    <a:lnTo>
                      <a:pt x="121" y="52"/>
                    </a:lnTo>
                    <a:lnTo>
                      <a:pt x="114" y="63"/>
                    </a:lnTo>
                    <a:lnTo>
                      <a:pt x="103" y="67"/>
                    </a:lnTo>
                    <a:lnTo>
                      <a:pt x="56" y="9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33" name="Freeform 122"/>
              <p:cNvSpPr>
                <a:spLocks noChangeAspect="1"/>
              </p:cNvSpPr>
              <p:nvPr/>
            </p:nvSpPr>
            <p:spPr bwMode="auto">
              <a:xfrm rot="-767878">
                <a:off x="1701" y="968"/>
                <a:ext cx="88" cy="9"/>
              </a:xfrm>
              <a:custGeom>
                <a:avLst/>
                <a:gdLst>
                  <a:gd name="T0" fmla="*/ 0 w 121"/>
                  <a:gd name="T1" fmla="*/ 2 h 12"/>
                  <a:gd name="T2" fmla="*/ 1 w 121"/>
                  <a:gd name="T3" fmla="*/ 2 h 12"/>
                  <a:gd name="T4" fmla="*/ 1 w 121"/>
                  <a:gd name="T5" fmla="*/ 0 h 12"/>
                  <a:gd name="T6" fmla="*/ 1 w 121"/>
                  <a:gd name="T7" fmla="*/ 2 h 12"/>
                  <a:gd name="T8" fmla="*/ 1 w 121"/>
                  <a:gd name="T9" fmla="*/ 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">
                    <a:moveTo>
                      <a:pt x="0" y="12"/>
                    </a:moveTo>
                    <a:lnTo>
                      <a:pt x="30" y="4"/>
                    </a:lnTo>
                    <a:lnTo>
                      <a:pt x="61" y="0"/>
                    </a:lnTo>
                    <a:lnTo>
                      <a:pt x="91" y="2"/>
                    </a:lnTo>
                    <a:lnTo>
                      <a:pt x="121" y="1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34" name="Freeform 123"/>
              <p:cNvSpPr>
                <a:spLocks noChangeAspect="1"/>
              </p:cNvSpPr>
              <p:nvPr/>
            </p:nvSpPr>
            <p:spPr bwMode="auto">
              <a:xfrm rot="20832122" flipV="1">
                <a:off x="1825" y="1091"/>
                <a:ext cx="124" cy="26"/>
              </a:xfrm>
              <a:custGeom>
                <a:avLst/>
                <a:gdLst>
                  <a:gd name="T0" fmla="*/ 4 w 164"/>
                  <a:gd name="T1" fmla="*/ 1 h 39"/>
                  <a:gd name="T2" fmla="*/ 3 w 164"/>
                  <a:gd name="T3" fmla="*/ 1 h 39"/>
                  <a:gd name="T4" fmla="*/ 3 w 164"/>
                  <a:gd name="T5" fmla="*/ 1 h 39"/>
                  <a:gd name="T6" fmla="*/ 2 w 164"/>
                  <a:gd name="T7" fmla="*/ 0 h 39"/>
                  <a:gd name="T8" fmla="*/ 2 w 164"/>
                  <a:gd name="T9" fmla="*/ 0 h 39"/>
                  <a:gd name="T10" fmla="*/ 2 w 164"/>
                  <a:gd name="T11" fmla="*/ 1 h 39"/>
                  <a:gd name="T12" fmla="*/ 2 w 164"/>
                  <a:gd name="T13" fmla="*/ 1 h 39"/>
                  <a:gd name="T14" fmla="*/ 0 w 164"/>
                  <a:gd name="T15" fmla="*/ 1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4" h="39">
                    <a:moveTo>
                      <a:pt x="164" y="39"/>
                    </a:moveTo>
                    <a:lnTo>
                      <a:pt x="145" y="19"/>
                    </a:lnTo>
                    <a:lnTo>
                      <a:pt x="121" y="8"/>
                    </a:lnTo>
                    <a:lnTo>
                      <a:pt x="95" y="0"/>
                    </a:lnTo>
                    <a:lnTo>
                      <a:pt x="69" y="0"/>
                    </a:lnTo>
                    <a:lnTo>
                      <a:pt x="43" y="8"/>
                    </a:lnTo>
                    <a:lnTo>
                      <a:pt x="20" y="19"/>
                    </a:lnTo>
                    <a:lnTo>
                      <a:pt x="0" y="3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35" name="Freeform 124"/>
              <p:cNvSpPr>
                <a:spLocks noChangeAspect="1"/>
              </p:cNvSpPr>
              <p:nvPr/>
            </p:nvSpPr>
            <p:spPr bwMode="auto">
              <a:xfrm rot="-767878">
                <a:off x="1754" y="977"/>
                <a:ext cx="35" cy="43"/>
              </a:xfrm>
              <a:custGeom>
                <a:avLst/>
                <a:gdLst>
                  <a:gd name="T0" fmla="*/ 1 w 51"/>
                  <a:gd name="T1" fmla="*/ 1 h 71"/>
                  <a:gd name="T2" fmla="*/ 1 w 51"/>
                  <a:gd name="T3" fmla="*/ 1 h 71"/>
                  <a:gd name="T4" fmla="*/ 1 w 51"/>
                  <a:gd name="T5" fmla="*/ 1 h 71"/>
                  <a:gd name="T6" fmla="*/ 1 w 51"/>
                  <a:gd name="T7" fmla="*/ 1 h 71"/>
                  <a:gd name="T8" fmla="*/ 1 w 51"/>
                  <a:gd name="T9" fmla="*/ 0 h 71"/>
                  <a:gd name="T10" fmla="*/ 1 w 51"/>
                  <a:gd name="T11" fmla="*/ 1 h 71"/>
                  <a:gd name="T12" fmla="*/ 1 w 51"/>
                  <a:gd name="T13" fmla="*/ 1 h 71"/>
                  <a:gd name="T14" fmla="*/ 1 w 51"/>
                  <a:gd name="T15" fmla="*/ 1 h 71"/>
                  <a:gd name="T16" fmla="*/ 0 w 51"/>
                  <a:gd name="T17" fmla="*/ 1 h 71"/>
                  <a:gd name="T18" fmla="*/ 1 w 51"/>
                  <a:gd name="T19" fmla="*/ 1 h 71"/>
                  <a:gd name="T20" fmla="*/ 1 w 51"/>
                  <a:gd name="T21" fmla="*/ 1 h 71"/>
                  <a:gd name="T22" fmla="*/ 1 w 51"/>
                  <a:gd name="T23" fmla="*/ 1 h 71"/>
                  <a:gd name="T24" fmla="*/ 1 w 51"/>
                  <a:gd name="T25" fmla="*/ 1 h 71"/>
                  <a:gd name="T26" fmla="*/ 1 w 51"/>
                  <a:gd name="T27" fmla="*/ 1 h 71"/>
                  <a:gd name="T28" fmla="*/ 1 w 51"/>
                  <a:gd name="T29" fmla="*/ 1 h 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71">
                    <a:moveTo>
                      <a:pt x="47" y="43"/>
                    </a:moveTo>
                    <a:lnTo>
                      <a:pt x="51" y="28"/>
                    </a:lnTo>
                    <a:lnTo>
                      <a:pt x="49" y="15"/>
                    </a:lnTo>
                    <a:lnTo>
                      <a:pt x="43" y="5"/>
                    </a:lnTo>
                    <a:lnTo>
                      <a:pt x="32" y="0"/>
                    </a:lnTo>
                    <a:lnTo>
                      <a:pt x="21" y="5"/>
                    </a:lnTo>
                    <a:lnTo>
                      <a:pt x="10" y="15"/>
                    </a:lnTo>
                    <a:lnTo>
                      <a:pt x="4" y="28"/>
                    </a:lnTo>
                    <a:lnTo>
                      <a:pt x="0" y="43"/>
                    </a:lnTo>
                    <a:lnTo>
                      <a:pt x="2" y="58"/>
                    </a:lnTo>
                    <a:lnTo>
                      <a:pt x="8" y="67"/>
                    </a:lnTo>
                    <a:lnTo>
                      <a:pt x="19" y="71"/>
                    </a:lnTo>
                    <a:lnTo>
                      <a:pt x="30" y="67"/>
                    </a:lnTo>
                    <a:lnTo>
                      <a:pt x="38" y="58"/>
                    </a:lnTo>
                    <a:lnTo>
                      <a:pt x="47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36" name="Freeform 125"/>
              <p:cNvSpPr>
                <a:spLocks noChangeAspect="1"/>
              </p:cNvSpPr>
              <p:nvPr/>
            </p:nvSpPr>
            <p:spPr bwMode="auto">
              <a:xfrm rot="-767878">
                <a:off x="1771" y="985"/>
                <a:ext cx="18" cy="27"/>
              </a:xfrm>
              <a:custGeom>
                <a:avLst/>
                <a:gdLst>
                  <a:gd name="T0" fmla="*/ 1 w 30"/>
                  <a:gd name="T1" fmla="*/ 1 h 41"/>
                  <a:gd name="T2" fmla="*/ 1 w 30"/>
                  <a:gd name="T3" fmla="*/ 1 h 41"/>
                  <a:gd name="T4" fmla="*/ 1 w 30"/>
                  <a:gd name="T5" fmla="*/ 1 h 41"/>
                  <a:gd name="T6" fmla="*/ 1 w 30"/>
                  <a:gd name="T7" fmla="*/ 0 h 41"/>
                  <a:gd name="T8" fmla="*/ 1 w 30"/>
                  <a:gd name="T9" fmla="*/ 0 h 41"/>
                  <a:gd name="T10" fmla="*/ 1 w 30"/>
                  <a:gd name="T11" fmla="*/ 1 h 41"/>
                  <a:gd name="T12" fmla="*/ 1 w 30"/>
                  <a:gd name="T13" fmla="*/ 1 h 41"/>
                  <a:gd name="T14" fmla="*/ 0 w 30"/>
                  <a:gd name="T15" fmla="*/ 1 h 41"/>
                  <a:gd name="T16" fmla="*/ 1 w 30"/>
                  <a:gd name="T17" fmla="*/ 1 h 41"/>
                  <a:gd name="T18" fmla="*/ 1 w 30"/>
                  <a:gd name="T19" fmla="*/ 1 h 41"/>
                  <a:gd name="T20" fmla="*/ 1 w 30"/>
                  <a:gd name="T21" fmla="*/ 1 h 41"/>
                  <a:gd name="T22" fmla="*/ 1 w 30"/>
                  <a:gd name="T23" fmla="*/ 1 h 41"/>
                  <a:gd name="T24" fmla="*/ 1 w 30"/>
                  <a:gd name="T25" fmla="*/ 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41">
                    <a:moveTo>
                      <a:pt x="28" y="26"/>
                    </a:moveTo>
                    <a:lnTo>
                      <a:pt x="30" y="15"/>
                    </a:lnTo>
                    <a:lnTo>
                      <a:pt x="28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6" y="6"/>
                    </a:lnTo>
                    <a:lnTo>
                      <a:pt x="2" y="15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6" y="41"/>
                    </a:lnTo>
                    <a:lnTo>
                      <a:pt x="15" y="41"/>
                    </a:lnTo>
                    <a:lnTo>
                      <a:pt x="21" y="34"/>
                    </a:lnTo>
                    <a:lnTo>
                      <a:pt x="28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37" name="Freeform 126"/>
              <p:cNvSpPr>
                <a:spLocks noChangeAspect="1"/>
              </p:cNvSpPr>
              <p:nvPr/>
            </p:nvSpPr>
            <p:spPr bwMode="auto">
              <a:xfrm rot="-767878">
                <a:off x="1878" y="941"/>
                <a:ext cx="35" cy="44"/>
              </a:xfrm>
              <a:custGeom>
                <a:avLst/>
                <a:gdLst>
                  <a:gd name="T0" fmla="*/ 1 w 48"/>
                  <a:gd name="T1" fmla="*/ 1 h 67"/>
                  <a:gd name="T2" fmla="*/ 1 w 48"/>
                  <a:gd name="T3" fmla="*/ 1 h 67"/>
                  <a:gd name="T4" fmla="*/ 1 w 48"/>
                  <a:gd name="T5" fmla="*/ 1 h 67"/>
                  <a:gd name="T6" fmla="*/ 1 w 48"/>
                  <a:gd name="T7" fmla="*/ 1 h 67"/>
                  <a:gd name="T8" fmla="*/ 1 w 48"/>
                  <a:gd name="T9" fmla="*/ 0 h 67"/>
                  <a:gd name="T10" fmla="*/ 1 w 48"/>
                  <a:gd name="T11" fmla="*/ 1 h 67"/>
                  <a:gd name="T12" fmla="*/ 1 w 48"/>
                  <a:gd name="T13" fmla="*/ 1 h 67"/>
                  <a:gd name="T14" fmla="*/ 1 w 48"/>
                  <a:gd name="T15" fmla="*/ 1 h 67"/>
                  <a:gd name="T16" fmla="*/ 0 w 48"/>
                  <a:gd name="T17" fmla="*/ 1 h 67"/>
                  <a:gd name="T18" fmla="*/ 1 w 48"/>
                  <a:gd name="T19" fmla="*/ 1 h 67"/>
                  <a:gd name="T20" fmla="*/ 1 w 48"/>
                  <a:gd name="T21" fmla="*/ 1 h 67"/>
                  <a:gd name="T22" fmla="*/ 1 w 48"/>
                  <a:gd name="T23" fmla="*/ 1 h 67"/>
                  <a:gd name="T24" fmla="*/ 1 w 48"/>
                  <a:gd name="T25" fmla="*/ 1 h 67"/>
                  <a:gd name="T26" fmla="*/ 1 w 48"/>
                  <a:gd name="T27" fmla="*/ 1 h 67"/>
                  <a:gd name="T28" fmla="*/ 1 w 48"/>
                  <a:gd name="T29" fmla="*/ 1 h 6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67">
                    <a:moveTo>
                      <a:pt x="43" y="41"/>
                    </a:moveTo>
                    <a:lnTo>
                      <a:pt x="48" y="26"/>
                    </a:lnTo>
                    <a:lnTo>
                      <a:pt x="45" y="13"/>
                    </a:lnTo>
                    <a:lnTo>
                      <a:pt x="39" y="5"/>
                    </a:lnTo>
                    <a:lnTo>
                      <a:pt x="30" y="0"/>
                    </a:lnTo>
                    <a:lnTo>
                      <a:pt x="19" y="5"/>
                    </a:lnTo>
                    <a:lnTo>
                      <a:pt x="11" y="13"/>
                    </a:lnTo>
                    <a:lnTo>
                      <a:pt x="4" y="26"/>
                    </a:lnTo>
                    <a:lnTo>
                      <a:pt x="0" y="41"/>
                    </a:lnTo>
                    <a:lnTo>
                      <a:pt x="2" y="54"/>
                    </a:lnTo>
                    <a:lnTo>
                      <a:pt x="9" y="63"/>
                    </a:lnTo>
                    <a:lnTo>
                      <a:pt x="17" y="67"/>
                    </a:lnTo>
                    <a:lnTo>
                      <a:pt x="28" y="63"/>
                    </a:lnTo>
                    <a:lnTo>
                      <a:pt x="37" y="54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38" name="Freeform 127"/>
              <p:cNvSpPr>
                <a:spLocks noChangeAspect="1"/>
              </p:cNvSpPr>
              <p:nvPr/>
            </p:nvSpPr>
            <p:spPr bwMode="auto">
              <a:xfrm rot="-767878">
                <a:off x="1887" y="950"/>
                <a:ext cx="26" cy="27"/>
              </a:xfrm>
              <a:custGeom>
                <a:avLst/>
                <a:gdLst>
                  <a:gd name="T0" fmla="*/ 9 w 28"/>
                  <a:gd name="T1" fmla="*/ 1 h 41"/>
                  <a:gd name="T2" fmla="*/ 10 w 28"/>
                  <a:gd name="T3" fmla="*/ 1 h 41"/>
                  <a:gd name="T4" fmla="*/ 9 w 28"/>
                  <a:gd name="T5" fmla="*/ 1 h 41"/>
                  <a:gd name="T6" fmla="*/ 7 w 28"/>
                  <a:gd name="T7" fmla="*/ 0 h 41"/>
                  <a:gd name="T8" fmla="*/ 7 w 28"/>
                  <a:gd name="T9" fmla="*/ 1 h 41"/>
                  <a:gd name="T10" fmla="*/ 2 w 28"/>
                  <a:gd name="T11" fmla="*/ 1 h 41"/>
                  <a:gd name="T12" fmla="*/ 0 w 28"/>
                  <a:gd name="T13" fmla="*/ 1 h 41"/>
                  <a:gd name="T14" fmla="*/ 5 w 28"/>
                  <a:gd name="T15" fmla="*/ 1 h 41"/>
                  <a:gd name="T16" fmla="*/ 7 w 28"/>
                  <a:gd name="T17" fmla="*/ 1 h 41"/>
                  <a:gd name="T18" fmla="*/ 7 w 28"/>
                  <a:gd name="T19" fmla="*/ 1 h 41"/>
                  <a:gd name="T20" fmla="*/ 9 w 28"/>
                  <a:gd name="T21" fmla="*/ 1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41">
                    <a:moveTo>
                      <a:pt x="26" y="25"/>
                    </a:moveTo>
                    <a:lnTo>
                      <a:pt x="28" y="13"/>
                    </a:lnTo>
                    <a:lnTo>
                      <a:pt x="26" y="4"/>
                    </a:lnTo>
                    <a:lnTo>
                      <a:pt x="18" y="0"/>
                    </a:lnTo>
                    <a:lnTo>
                      <a:pt x="9" y="6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5" y="38"/>
                    </a:lnTo>
                    <a:lnTo>
                      <a:pt x="11" y="41"/>
                    </a:lnTo>
                    <a:lnTo>
                      <a:pt x="20" y="36"/>
                    </a:lnTo>
                    <a:lnTo>
                      <a:pt x="26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39" name="Freeform 128"/>
              <p:cNvSpPr>
                <a:spLocks noChangeAspect="1"/>
              </p:cNvSpPr>
              <p:nvPr/>
            </p:nvSpPr>
            <p:spPr bwMode="auto">
              <a:xfrm rot="-767878">
                <a:off x="1488" y="739"/>
                <a:ext cx="478" cy="238"/>
              </a:xfrm>
              <a:custGeom>
                <a:avLst/>
                <a:gdLst>
                  <a:gd name="T0" fmla="*/ 15 w 619"/>
                  <a:gd name="T1" fmla="*/ 1 h 395"/>
                  <a:gd name="T2" fmla="*/ 17 w 619"/>
                  <a:gd name="T3" fmla="*/ 1 h 395"/>
                  <a:gd name="T4" fmla="*/ 17 w 619"/>
                  <a:gd name="T5" fmla="*/ 1 h 395"/>
                  <a:gd name="T6" fmla="*/ 17 w 619"/>
                  <a:gd name="T7" fmla="*/ 1 h 395"/>
                  <a:gd name="T8" fmla="*/ 17 w 619"/>
                  <a:gd name="T9" fmla="*/ 1 h 395"/>
                  <a:gd name="T10" fmla="*/ 17 w 619"/>
                  <a:gd name="T11" fmla="*/ 1 h 395"/>
                  <a:gd name="T12" fmla="*/ 17 w 619"/>
                  <a:gd name="T13" fmla="*/ 1 h 395"/>
                  <a:gd name="T14" fmla="*/ 15 w 619"/>
                  <a:gd name="T15" fmla="*/ 1 h 395"/>
                  <a:gd name="T16" fmla="*/ 15 w 619"/>
                  <a:gd name="T17" fmla="*/ 1 h 395"/>
                  <a:gd name="T18" fmla="*/ 14 w 619"/>
                  <a:gd name="T19" fmla="*/ 1 h 395"/>
                  <a:gd name="T20" fmla="*/ 13 w 619"/>
                  <a:gd name="T21" fmla="*/ 1 h 395"/>
                  <a:gd name="T22" fmla="*/ 13 w 619"/>
                  <a:gd name="T23" fmla="*/ 1 h 395"/>
                  <a:gd name="T24" fmla="*/ 12 w 619"/>
                  <a:gd name="T25" fmla="*/ 1 h 395"/>
                  <a:gd name="T26" fmla="*/ 9 w 619"/>
                  <a:gd name="T27" fmla="*/ 1 h 395"/>
                  <a:gd name="T28" fmla="*/ 7 w 619"/>
                  <a:gd name="T29" fmla="*/ 1 h 395"/>
                  <a:gd name="T30" fmla="*/ 4 w 619"/>
                  <a:gd name="T31" fmla="*/ 1 h 395"/>
                  <a:gd name="T32" fmla="*/ 2 w 619"/>
                  <a:gd name="T33" fmla="*/ 1 h 395"/>
                  <a:gd name="T34" fmla="*/ 2 w 619"/>
                  <a:gd name="T35" fmla="*/ 1 h 395"/>
                  <a:gd name="T36" fmla="*/ 2 w 619"/>
                  <a:gd name="T37" fmla="*/ 1 h 395"/>
                  <a:gd name="T38" fmla="*/ 2 w 619"/>
                  <a:gd name="T39" fmla="*/ 1 h 395"/>
                  <a:gd name="T40" fmla="*/ 0 w 619"/>
                  <a:gd name="T41" fmla="*/ 1 h 395"/>
                  <a:gd name="T42" fmla="*/ 2 w 619"/>
                  <a:gd name="T43" fmla="*/ 1 h 395"/>
                  <a:gd name="T44" fmla="*/ 2 w 619"/>
                  <a:gd name="T45" fmla="*/ 1 h 395"/>
                  <a:gd name="T46" fmla="*/ 2 w 619"/>
                  <a:gd name="T47" fmla="*/ 1 h 395"/>
                  <a:gd name="T48" fmla="*/ 2 w 619"/>
                  <a:gd name="T49" fmla="*/ 1 h 395"/>
                  <a:gd name="T50" fmla="*/ 3 w 619"/>
                  <a:gd name="T51" fmla="*/ 1 h 395"/>
                  <a:gd name="T52" fmla="*/ 4 w 619"/>
                  <a:gd name="T53" fmla="*/ 1 h 395"/>
                  <a:gd name="T54" fmla="*/ 5 w 619"/>
                  <a:gd name="T55" fmla="*/ 1 h 395"/>
                  <a:gd name="T56" fmla="*/ 7 w 619"/>
                  <a:gd name="T57" fmla="*/ 1 h 395"/>
                  <a:gd name="T58" fmla="*/ 9 w 619"/>
                  <a:gd name="T59" fmla="*/ 1 h 395"/>
                  <a:gd name="T60" fmla="*/ 10 w 619"/>
                  <a:gd name="T61" fmla="*/ 0 h 395"/>
                  <a:gd name="T62" fmla="*/ 12 w 619"/>
                  <a:gd name="T63" fmla="*/ 1 h 395"/>
                  <a:gd name="T64" fmla="*/ 13 w 619"/>
                  <a:gd name="T65" fmla="*/ 1 h 395"/>
                  <a:gd name="T66" fmla="*/ 13 w 619"/>
                  <a:gd name="T67" fmla="*/ 1 h 395"/>
                  <a:gd name="T68" fmla="*/ 13 w 619"/>
                  <a:gd name="T69" fmla="*/ 1 h 395"/>
                  <a:gd name="T70" fmla="*/ 14 w 619"/>
                  <a:gd name="T71" fmla="*/ 1 h 395"/>
                  <a:gd name="T72" fmla="*/ 14 w 619"/>
                  <a:gd name="T73" fmla="*/ 1 h 395"/>
                  <a:gd name="T74" fmla="*/ 15 w 619"/>
                  <a:gd name="T75" fmla="*/ 1 h 39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19" h="395">
                    <a:moveTo>
                      <a:pt x="535" y="188"/>
                    </a:moveTo>
                    <a:lnTo>
                      <a:pt x="600" y="210"/>
                    </a:lnTo>
                    <a:lnTo>
                      <a:pt x="613" y="218"/>
                    </a:lnTo>
                    <a:lnTo>
                      <a:pt x="619" y="231"/>
                    </a:lnTo>
                    <a:lnTo>
                      <a:pt x="617" y="251"/>
                    </a:lnTo>
                    <a:lnTo>
                      <a:pt x="608" y="268"/>
                    </a:lnTo>
                    <a:lnTo>
                      <a:pt x="596" y="279"/>
                    </a:lnTo>
                    <a:lnTo>
                      <a:pt x="546" y="292"/>
                    </a:lnTo>
                    <a:lnTo>
                      <a:pt x="531" y="270"/>
                    </a:lnTo>
                    <a:lnTo>
                      <a:pt x="511" y="253"/>
                    </a:lnTo>
                    <a:lnTo>
                      <a:pt x="488" y="242"/>
                    </a:lnTo>
                    <a:lnTo>
                      <a:pt x="462" y="238"/>
                    </a:lnTo>
                    <a:lnTo>
                      <a:pt x="436" y="242"/>
                    </a:lnTo>
                    <a:lnTo>
                      <a:pt x="343" y="266"/>
                    </a:lnTo>
                    <a:lnTo>
                      <a:pt x="250" y="296"/>
                    </a:lnTo>
                    <a:lnTo>
                      <a:pt x="160" y="335"/>
                    </a:lnTo>
                    <a:lnTo>
                      <a:pt x="50" y="395"/>
                    </a:lnTo>
                    <a:lnTo>
                      <a:pt x="28" y="359"/>
                    </a:lnTo>
                    <a:lnTo>
                      <a:pt x="11" y="320"/>
                    </a:lnTo>
                    <a:lnTo>
                      <a:pt x="4" y="277"/>
                    </a:lnTo>
                    <a:lnTo>
                      <a:pt x="0" y="244"/>
                    </a:lnTo>
                    <a:lnTo>
                      <a:pt x="4" y="212"/>
                    </a:lnTo>
                    <a:lnTo>
                      <a:pt x="15" y="182"/>
                    </a:lnTo>
                    <a:lnTo>
                      <a:pt x="30" y="154"/>
                    </a:lnTo>
                    <a:lnTo>
                      <a:pt x="52" y="128"/>
                    </a:lnTo>
                    <a:lnTo>
                      <a:pt x="99" y="91"/>
                    </a:lnTo>
                    <a:lnTo>
                      <a:pt x="151" y="59"/>
                    </a:lnTo>
                    <a:lnTo>
                      <a:pt x="207" y="35"/>
                    </a:lnTo>
                    <a:lnTo>
                      <a:pt x="265" y="15"/>
                    </a:lnTo>
                    <a:lnTo>
                      <a:pt x="324" y="5"/>
                    </a:lnTo>
                    <a:lnTo>
                      <a:pt x="384" y="0"/>
                    </a:lnTo>
                    <a:lnTo>
                      <a:pt x="445" y="5"/>
                    </a:lnTo>
                    <a:lnTo>
                      <a:pt x="470" y="15"/>
                    </a:lnTo>
                    <a:lnTo>
                      <a:pt x="492" y="35"/>
                    </a:lnTo>
                    <a:lnTo>
                      <a:pt x="507" y="56"/>
                    </a:lnTo>
                    <a:lnTo>
                      <a:pt x="518" y="82"/>
                    </a:lnTo>
                    <a:lnTo>
                      <a:pt x="524" y="110"/>
                    </a:lnTo>
                    <a:lnTo>
                      <a:pt x="535" y="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40" name="Freeform 129"/>
              <p:cNvSpPr>
                <a:spLocks noChangeAspect="1"/>
              </p:cNvSpPr>
              <p:nvPr/>
            </p:nvSpPr>
            <p:spPr bwMode="auto">
              <a:xfrm rot="-767878">
                <a:off x="1860" y="836"/>
                <a:ext cx="106" cy="18"/>
              </a:xfrm>
              <a:custGeom>
                <a:avLst/>
                <a:gdLst>
                  <a:gd name="T0" fmla="*/ 4 w 138"/>
                  <a:gd name="T1" fmla="*/ 1 h 28"/>
                  <a:gd name="T2" fmla="*/ 3 w 138"/>
                  <a:gd name="T3" fmla="*/ 1 h 28"/>
                  <a:gd name="T4" fmla="*/ 3 w 138"/>
                  <a:gd name="T5" fmla="*/ 1 h 28"/>
                  <a:gd name="T6" fmla="*/ 2 w 138"/>
                  <a:gd name="T7" fmla="*/ 0 h 28"/>
                  <a:gd name="T8" fmla="*/ 2 w 138"/>
                  <a:gd name="T9" fmla="*/ 1 h 28"/>
                  <a:gd name="T10" fmla="*/ 0 w 138"/>
                  <a:gd name="T11" fmla="*/ 1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8" h="28">
                    <a:moveTo>
                      <a:pt x="138" y="28"/>
                    </a:moveTo>
                    <a:lnTo>
                      <a:pt x="127" y="13"/>
                    </a:lnTo>
                    <a:lnTo>
                      <a:pt x="114" y="2"/>
                    </a:lnTo>
                    <a:lnTo>
                      <a:pt x="97" y="0"/>
                    </a:lnTo>
                    <a:lnTo>
                      <a:pt x="80" y="2"/>
                    </a:lnTo>
                    <a:lnTo>
                      <a:pt x="0" y="1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41" name="Freeform 130"/>
              <p:cNvSpPr>
                <a:spLocks noChangeAspect="1"/>
              </p:cNvSpPr>
              <p:nvPr/>
            </p:nvSpPr>
            <p:spPr bwMode="auto">
              <a:xfrm rot="-767878">
                <a:off x="1630" y="836"/>
                <a:ext cx="283" cy="88"/>
              </a:xfrm>
              <a:custGeom>
                <a:avLst/>
                <a:gdLst>
                  <a:gd name="T0" fmla="*/ 13 w 360"/>
                  <a:gd name="T1" fmla="*/ 1 h 149"/>
                  <a:gd name="T2" fmla="*/ 10 w 360"/>
                  <a:gd name="T3" fmla="*/ 1 h 149"/>
                  <a:gd name="T4" fmla="*/ 9 w 360"/>
                  <a:gd name="T5" fmla="*/ 0 h 149"/>
                  <a:gd name="T6" fmla="*/ 8 w 360"/>
                  <a:gd name="T7" fmla="*/ 1 h 149"/>
                  <a:gd name="T8" fmla="*/ 6 w 360"/>
                  <a:gd name="T9" fmla="*/ 1 h 149"/>
                  <a:gd name="T10" fmla="*/ 5 w 360"/>
                  <a:gd name="T11" fmla="*/ 1 h 149"/>
                  <a:gd name="T12" fmla="*/ 3 w 360"/>
                  <a:gd name="T13" fmla="*/ 1 h 149"/>
                  <a:gd name="T14" fmla="*/ 2 w 360"/>
                  <a:gd name="T15" fmla="*/ 1 h 149"/>
                  <a:gd name="T16" fmla="*/ 0 w 360"/>
                  <a:gd name="T17" fmla="*/ 1 h 1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0" h="149">
                    <a:moveTo>
                      <a:pt x="360" y="13"/>
                    </a:moveTo>
                    <a:lnTo>
                      <a:pt x="315" y="2"/>
                    </a:lnTo>
                    <a:lnTo>
                      <a:pt x="270" y="0"/>
                    </a:lnTo>
                    <a:lnTo>
                      <a:pt x="224" y="4"/>
                    </a:lnTo>
                    <a:lnTo>
                      <a:pt x="179" y="15"/>
                    </a:lnTo>
                    <a:lnTo>
                      <a:pt x="127" y="39"/>
                    </a:lnTo>
                    <a:lnTo>
                      <a:pt x="80" y="69"/>
                    </a:lnTo>
                    <a:lnTo>
                      <a:pt x="37" y="106"/>
                    </a:lnTo>
                    <a:lnTo>
                      <a:pt x="0" y="14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42" name="Freeform 131"/>
              <p:cNvSpPr>
                <a:spLocks noChangeAspect="1"/>
              </p:cNvSpPr>
              <p:nvPr/>
            </p:nvSpPr>
            <p:spPr bwMode="auto">
              <a:xfrm rot="-767878">
                <a:off x="1798" y="713"/>
                <a:ext cx="53" cy="105"/>
              </a:xfrm>
              <a:custGeom>
                <a:avLst/>
                <a:gdLst>
                  <a:gd name="T0" fmla="*/ 0 w 66"/>
                  <a:gd name="T1" fmla="*/ 0 h 172"/>
                  <a:gd name="T2" fmla="*/ 2 w 66"/>
                  <a:gd name="T3" fmla="*/ 1 h 172"/>
                  <a:gd name="T4" fmla="*/ 2 w 66"/>
                  <a:gd name="T5" fmla="*/ 1 h 172"/>
                  <a:gd name="T6" fmla="*/ 2 w 66"/>
                  <a:gd name="T7" fmla="*/ 1 h 172"/>
                  <a:gd name="T8" fmla="*/ 2 w 66"/>
                  <a:gd name="T9" fmla="*/ 1 h 172"/>
                  <a:gd name="T10" fmla="*/ 3 w 66"/>
                  <a:gd name="T11" fmla="*/ 1 h 1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172">
                    <a:moveTo>
                      <a:pt x="0" y="0"/>
                    </a:moveTo>
                    <a:lnTo>
                      <a:pt x="21" y="17"/>
                    </a:lnTo>
                    <a:lnTo>
                      <a:pt x="38" y="41"/>
                    </a:lnTo>
                    <a:lnTo>
                      <a:pt x="49" y="67"/>
                    </a:lnTo>
                    <a:lnTo>
                      <a:pt x="56" y="97"/>
                    </a:lnTo>
                    <a:lnTo>
                      <a:pt x="66" y="17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43" name="Freeform 132"/>
              <p:cNvSpPr>
                <a:spLocks noChangeAspect="1"/>
              </p:cNvSpPr>
              <p:nvPr/>
            </p:nvSpPr>
            <p:spPr bwMode="auto">
              <a:xfrm rot="-767878">
                <a:off x="1585" y="801"/>
                <a:ext cx="133" cy="88"/>
              </a:xfrm>
              <a:custGeom>
                <a:avLst/>
                <a:gdLst>
                  <a:gd name="T0" fmla="*/ 0 w 175"/>
                  <a:gd name="T1" fmla="*/ 0 h 142"/>
                  <a:gd name="T2" fmla="*/ 2 w 175"/>
                  <a:gd name="T3" fmla="*/ 1 h 142"/>
                  <a:gd name="T4" fmla="*/ 2 w 175"/>
                  <a:gd name="T5" fmla="*/ 1 h 142"/>
                  <a:gd name="T6" fmla="*/ 2 w 175"/>
                  <a:gd name="T7" fmla="*/ 1 h 142"/>
                  <a:gd name="T8" fmla="*/ 2 w 175"/>
                  <a:gd name="T9" fmla="*/ 1 h 142"/>
                  <a:gd name="T10" fmla="*/ 3 w 175"/>
                  <a:gd name="T11" fmla="*/ 1 h 142"/>
                  <a:gd name="T12" fmla="*/ 4 w 175"/>
                  <a:gd name="T13" fmla="*/ 1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142">
                    <a:moveTo>
                      <a:pt x="0" y="0"/>
                    </a:moveTo>
                    <a:lnTo>
                      <a:pt x="30" y="2"/>
                    </a:lnTo>
                    <a:lnTo>
                      <a:pt x="58" y="11"/>
                    </a:lnTo>
                    <a:lnTo>
                      <a:pt x="86" y="26"/>
                    </a:lnTo>
                    <a:lnTo>
                      <a:pt x="108" y="45"/>
                    </a:lnTo>
                    <a:lnTo>
                      <a:pt x="125" y="71"/>
                    </a:lnTo>
                    <a:lnTo>
                      <a:pt x="175" y="14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44" name="Freeform 133"/>
              <p:cNvSpPr>
                <a:spLocks noChangeAspect="1"/>
              </p:cNvSpPr>
              <p:nvPr/>
            </p:nvSpPr>
            <p:spPr bwMode="auto">
              <a:xfrm rot="-767878">
                <a:off x="1621" y="757"/>
                <a:ext cx="195" cy="44"/>
              </a:xfrm>
              <a:custGeom>
                <a:avLst/>
                <a:gdLst>
                  <a:gd name="T0" fmla="*/ 7 w 253"/>
                  <a:gd name="T1" fmla="*/ 1 h 74"/>
                  <a:gd name="T2" fmla="*/ 5 w 253"/>
                  <a:gd name="T3" fmla="*/ 0 h 74"/>
                  <a:gd name="T4" fmla="*/ 5 w 253"/>
                  <a:gd name="T5" fmla="*/ 0 h 74"/>
                  <a:gd name="T6" fmla="*/ 3 w 253"/>
                  <a:gd name="T7" fmla="*/ 1 h 74"/>
                  <a:gd name="T8" fmla="*/ 2 w 253"/>
                  <a:gd name="T9" fmla="*/ 1 h 74"/>
                  <a:gd name="T10" fmla="*/ 2 w 253"/>
                  <a:gd name="T11" fmla="*/ 1 h 74"/>
                  <a:gd name="T12" fmla="*/ 0 w 253"/>
                  <a:gd name="T13" fmla="*/ 1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3" h="74">
                    <a:moveTo>
                      <a:pt x="253" y="7"/>
                    </a:moveTo>
                    <a:lnTo>
                      <a:pt x="212" y="0"/>
                    </a:lnTo>
                    <a:lnTo>
                      <a:pt x="171" y="0"/>
                    </a:lnTo>
                    <a:lnTo>
                      <a:pt x="130" y="9"/>
                    </a:lnTo>
                    <a:lnTo>
                      <a:pt x="89" y="22"/>
                    </a:lnTo>
                    <a:lnTo>
                      <a:pt x="52" y="41"/>
                    </a:lnTo>
                    <a:lnTo>
                      <a:pt x="0" y="7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45" name="Freeform 134"/>
              <p:cNvSpPr>
                <a:spLocks noChangeAspect="1"/>
              </p:cNvSpPr>
              <p:nvPr/>
            </p:nvSpPr>
            <p:spPr bwMode="auto">
              <a:xfrm rot="-767878">
                <a:off x="1532" y="871"/>
                <a:ext cx="177" cy="97"/>
              </a:xfrm>
              <a:custGeom>
                <a:avLst/>
                <a:gdLst>
                  <a:gd name="T0" fmla="*/ 8 w 225"/>
                  <a:gd name="T1" fmla="*/ 0 h 157"/>
                  <a:gd name="T2" fmla="*/ 5 w 225"/>
                  <a:gd name="T3" fmla="*/ 1 h 157"/>
                  <a:gd name="T4" fmla="*/ 3 w 225"/>
                  <a:gd name="T5" fmla="*/ 1 h 157"/>
                  <a:gd name="T6" fmla="*/ 0 w 225"/>
                  <a:gd name="T7" fmla="*/ 1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5" h="157">
                    <a:moveTo>
                      <a:pt x="225" y="0"/>
                    </a:moveTo>
                    <a:lnTo>
                      <a:pt x="154" y="56"/>
                    </a:lnTo>
                    <a:lnTo>
                      <a:pt x="82" y="114"/>
                    </a:lnTo>
                    <a:lnTo>
                      <a:pt x="0" y="15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46" name="Line 135"/>
              <p:cNvSpPr>
                <a:spLocks noChangeAspect="1" noChangeShapeType="1"/>
              </p:cNvSpPr>
              <p:nvPr/>
            </p:nvSpPr>
            <p:spPr bwMode="auto">
              <a:xfrm rot="-767878">
                <a:off x="1940" y="1618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47" name="Freeform 136"/>
              <p:cNvSpPr>
                <a:spLocks noChangeAspect="1"/>
              </p:cNvSpPr>
              <p:nvPr/>
            </p:nvSpPr>
            <p:spPr bwMode="auto">
              <a:xfrm rot="-767878">
                <a:off x="1577" y="1170"/>
                <a:ext cx="593" cy="606"/>
              </a:xfrm>
              <a:custGeom>
                <a:avLst/>
                <a:gdLst>
                  <a:gd name="T0" fmla="*/ 7 w 764"/>
                  <a:gd name="T1" fmla="*/ 1 h 993"/>
                  <a:gd name="T2" fmla="*/ 7 w 764"/>
                  <a:gd name="T3" fmla="*/ 1 h 993"/>
                  <a:gd name="T4" fmla="*/ 8 w 764"/>
                  <a:gd name="T5" fmla="*/ 1 h 993"/>
                  <a:gd name="T6" fmla="*/ 9 w 764"/>
                  <a:gd name="T7" fmla="*/ 0 h 993"/>
                  <a:gd name="T8" fmla="*/ 12 w 764"/>
                  <a:gd name="T9" fmla="*/ 1 h 993"/>
                  <a:gd name="T10" fmla="*/ 13 w 764"/>
                  <a:gd name="T11" fmla="*/ 1 h 993"/>
                  <a:gd name="T12" fmla="*/ 14 w 764"/>
                  <a:gd name="T13" fmla="*/ 1 h 993"/>
                  <a:gd name="T14" fmla="*/ 15 w 764"/>
                  <a:gd name="T15" fmla="*/ 1 h 993"/>
                  <a:gd name="T16" fmla="*/ 15 w 764"/>
                  <a:gd name="T17" fmla="*/ 1 h 993"/>
                  <a:gd name="T18" fmla="*/ 16 w 764"/>
                  <a:gd name="T19" fmla="*/ 1 h 993"/>
                  <a:gd name="T20" fmla="*/ 16 w 764"/>
                  <a:gd name="T21" fmla="*/ 1 h 993"/>
                  <a:gd name="T22" fmla="*/ 16 w 764"/>
                  <a:gd name="T23" fmla="*/ 1 h 993"/>
                  <a:gd name="T24" fmla="*/ 16 w 764"/>
                  <a:gd name="T25" fmla="*/ 1 h 993"/>
                  <a:gd name="T26" fmla="*/ 18 w 764"/>
                  <a:gd name="T27" fmla="*/ 1 h 993"/>
                  <a:gd name="T28" fmla="*/ 19 w 764"/>
                  <a:gd name="T29" fmla="*/ 1 h 993"/>
                  <a:gd name="T30" fmla="*/ 20 w 764"/>
                  <a:gd name="T31" fmla="*/ 1 h 993"/>
                  <a:gd name="T32" fmla="*/ 22 w 764"/>
                  <a:gd name="T33" fmla="*/ 1 h 993"/>
                  <a:gd name="T34" fmla="*/ 22 w 764"/>
                  <a:gd name="T35" fmla="*/ 1 h 993"/>
                  <a:gd name="T36" fmla="*/ 22 w 764"/>
                  <a:gd name="T37" fmla="*/ 1 h 993"/>
                  <a:gd name="T38" fmla="*/ 22 w 764"/>
                  <a:gd name="T39" fmla="*/ 1 h 993"/>
                  <a:gd name="T40" fmla="*/ 22 w 764"/>
                  <a:gd name="T41" fmla="*/ 1 h 993"/>
                  <a:gd name="T42" fmla="*/ 20 w 764"/>
                  <a:gd name="T43" fmla="*/ 1 h 993"/>
                  <a:gd name="T44" fmla="*/ 20 w 764"/>
                  <a:gd name="T45" fmla="*/ 1 h 993"/>
                  <a:gd name="T46" fmla="*/ 19 w 764"/>
                  <a:gd name="T47" fmla="*/ 1 h 993"/>
                  <a:gd name="T48" fmla="*/ 19 w 764"/>
                  <a:gd name="T49" fmla="*/ 1 h 993"/>
                  <a:gd name="T50" fmla="*/ 18 w 764"/>
                  <a:gd name="T51" fmla="*/ 1 h 993"/>
                  <a:gd name="T52" fmla="*/ 16 w 764"/>
                  <a:gd name="T53" fmla="*/ 1 h 993"/>
                  <a:gd name="T54" fmla="*/ 16 w 764"/>
                  <a:gd name="T55" fmla="*/ 1 h 993"/>
                  <a:gd name="T56" fmla="*/ 15 w 764"/>
                  <a:gd name="T57" fmla="*/ 1 h 993"/>
                  <a:gd name="T58" fmla="*/ 15 w 764"/>
                  <a:gd name="T59" fmla="*/ 1 h 993"/>
                  <a:gd name="T60" fmla="*/ 16 w 764"/>
                  <a:gd name="T61" fmla="*/ 1 h 993"/>
                  <a:gd name="T62" fmla="*/ 16 w 764"/>
                  <a:gd name="T63" fmla="*/ 1 h 993"/>
                  <a:gd name="T64" fmla="*/ 17 w 764"/>
                  <a:gd name="T65" fmla="*/ 1 h 993"/>
                  <a:gd name="T66" fmla="*/ 17 w 764"/>
                  <a:gd name="T67" fmla="*/ 1 h 993"/>
                  <a:gd name="T68" fmla="*/ 17 w 764"/>
                  <a:gd name="T69" fmla="*/ 1 h 993"/>
                  <a:gd name="T70" fmla="*/ 16 w 764"/>
                  <a:gd name="T71" fmla="*/ 1 h 993"/>
                  <a:gd name="T72" fmla="*/ 14 w 764"/>
                  <a:gd name="T73" fmla="*/ 1 h 993"/>
                  <a:gd name="T74" fmla="*/ 12 w 764"/>
                  <a:gd name="T75" fmla="*/ 1 h 993"/>
                  <a:gd name="T76" fmla="*/ 11 w 764"/>
                  <a:gd name="T77" fmla="*/ 1 h 993"/>
                  <a:gd name="T78" fmla="*/ 9 w 764"/>
                  <a:gd name="T79" fmla="*/ 1 h 993"/>
                  <a:gd name="T80" fmla="*/ 7 w 764"/>
                  <a:gd name="T81" fmla="*/ 1 h 993"/>
                  <a:gd name="T82" fmla="*/ 5 w 764"/>
                  <a:gd name="T83" fmla="*/ 1 h 993"/>
                  <a:gd name="T84" fmla="*/ 4 w 764"/>
                  <a:gd name="T85" fmla="*/ 1 h 993"/>
                  <a:gd name="T86" fmla="*/ 2 w 764"/>
                  <a:gd name="T87" fmla="*/ 1 h 993"/>
                  <a:gd name="T88" fmla="*/ 2 w 764"/>
                  <a:gd name="T89" fmla="*/ 1 h 993"/>
                  <a:gd name="T90" fmla="*/ 2 w 764"/>
                  <a:gd name="T91" fmla="*/ 1 h 993"/>
                  <a:gd name="T92" fmla="*/ 2 w 764"/>
                  <a:gd name="T93" fmla="*/ 1 h 993"/>
                  <a:gd name="T94" fmla="*/ 0 w 764"/>
                  <a:gd name="T95" fmla="*/ 1 h 993"/>
                  <a:gd name="T96" fmla="*/ 2 w 764"/>
                  <a:gd name="T97" fmla="*/ 1 h 993"/>
                  <a:gd name="T98" fmla="*/ 2 w 764"/>
                  <a:gd name="T99" fmla="*/ 1 h 993"/>
                  <a:gd name="T100" fmla="*/ 2 w 764"/>
                  <a:gd name="T101" fmla="*/ 1 h 993"/>
                  <a:gd name="T102" fmla="*/ 2 w 764"/>
                  <a:gd name="T103" fmla="*/ 1 h 993"/>
                  <a:gd name="T104" fmla="*/ 2 w 764"/>
                  <a:gd name="T105" fmla="*/ 1 h 993"/>
                  <a:gd name="T106" fmla="*/ 2 w 764"/>
                  <a:gd name="T107" fmla="*/ 1 h 993"/>
                  <a:gd name="T108" fmla="*/ 2 w 764"/>
                  <a:gd name="T109" fmla="*/ 1 h 993"/>
                  <a:gd name="T110" fmla="*/ 4 w 764"/>
                  <a:gd name="T111" fmla="*/ 1 h 993"/>
                  <a:gd name="T112" fmla="*/ 5 w 764"/>
                  <a:gd name="T113" fmla="*/ 1 h 993"/>
                  <a:gd name="T114" fmla="*/ 7 w 764"/>
                  <a:gd name="T115" fmla="*/ 1 h 99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64" h="993">
                    <a:moveTo>
                      <a:pt x="248" y="63"/>
                    </a:moveTo>
                    <a:lnTo>
                      <a:pt x="257" y="39"/>
                    </a:lnTo>
                    <a:lnTo>
                      <a:pt x="270" y="17"/>
                    </a:lnTo>
                    <a:lnTo>
                      <a:pt x="287" y="0"/>
                    </a:lnTo>
                    <a:lnTo>
                      <a:pt x="427" y="87"/>
                    </a:lnTo>
                    <a:lnTo>
                      <a:pt x="460" y="48"/>
                    </a:lnTo>
                    <a:lnTo>
                      <a:pt x="481" y="78"/>
                    </a:lnTo>
                    <a:lnTo>
                      <a:pt x="503" y="76"/>
                    </a:lnTo>
                    <a:lnTo>
                      <a:pt x="524" y="80"/>
                    </a:lnTo>
                    <a:lnTo>
                      <a:pt x="544" y="89"/>
                    </a:lnTo>
                    <a:lnTo>
                      <a:pt x="559" y="102"/>
                    </a:lnTo>
                    <a:lnTo>
                      <a:pt x="563" y="132"/>
                    </a:lnTo>
                    <a:lnTo>
                      <a:pt x="559" y="164"/>
                    </a:lnTo>
                    <a:lnTo>
                      <a:pt x="617" y="233"/>
                    </a:lnTo>
                    <a:lnTo>
                      <a:pt x="669" y="309"/>
                    </a:lnTo>
                    <a:lnTo>
                      <a:pt x="714" y="387"/>
                    </a:lnTo>
                    <a:lnTo>
                      <a:pt x="753" y="466"/>
                    </a:lnTo>
                    <a:lnTo>
                      <a:pt x="764" y="494"/>
                    </a:lnTo>
                    <a:lnTo>
                      <a:pt x="764" y="525"/>
                    </a:lnTo>
                    <a:lnTo>
                      <a:pt x="759" y="553"/>
                    </a:lnTo>
                    <a:lnTo>
                      <a:pt x="746" y="579"/>
                    </a:lnTo>
                    <a:lnTo>
                      <a:pt x="727" y="602"/>
                    </a:lnTo>
                    <a:lnTo>
                      <a:pt x="703" y="620"/>
                    </a:lnTo>
                    <a:lnTo>
                      <a:pt x="675" y="630"/>
                    </a:lnTo>
                    <a:lnTo>
                      <a:pt x="641" y="637"/>
                    </a:lnTo>
                    <a:lnTo>
                      <a:pt x="606" y="639"/>
                    </a:lnTo>
                    <a:lnTo>
                      <a:pt x="572" y="637"/>
                    </a:lnTo>
                    <a:lnTo>
                      <a:pt x="537" y="630"/>
                    </a:lnTo>
                    <a:lnTo>
                      <a:pt x="516" y="628"/>
                    </a:lnTo>
                    <a:lnTo>
                      <a:pt x="498" y="622"/>
                    </a:lnTo>
                    <a:lnTo>
                      <a:pt x="559" y="645"/>
                    </a:lnTo>
                    <a:lnTo>
                      <a:pt x="572" y="699"/>
                    </a:lnTo>
                    <a:lnTo>
                      <a:pt x="578" y="753"/>
                    </a:lnTo>
                    <a:lnTo>
                      <a:pt x="580" y="807"/>
                    </a:lnTo>
                    <a:lnTo>
                      <a:pt x="576" y="863"/>
                    </a:lnTo>
                    <a:lnTo>
                      <a:pt x="531" y="900"/>
                    </a:lnTo>
                    <a:lnTo>
                      <a:pt x="483" y="932"/>
                    </a:lnTo>
                    <a:lnTo>
                      <a:pt x="432" y="958"/>
                    </a:lnTo>
                    <a:lnTo>
                      <a:pt x="375" y="976"/>
                    </a:lnTo>
                    <a:lnTo>
                      <a:pt x="319" y="989"/>
                    </a:lnTo>
                    <a:lnTo>
                      <a:pt x="263" y="993"/>
                    </a:lnTo>
                    <a:lnTo>
                      <a:pt x="205" y="991"/>
                    </a:lnTo>
                    <a:lnTo>
                      <a:pt x="147" y="980"/>
                    </a:lnTo>
                    <a:lnTo>
                      <a:pt x="93" y="965"/>
                    </a:lnTo>
                    <a:lnTo>
                      <a:pt x="39" y="941"/>
                    </a:lnTo>
                    <a:lnTo>
                      <a:pt x="17" y="807"/>
                    </a:lnTo>
                    <a:lnTo>
                      <a:pt x="4" y="674"/>
                    </a:lnTo>
                    <a:lnTo>
                      <a:pt x="0" y="540"/>
                    </a:lnTo>
                    <a:lnTo>
                      <a:pt x="4" y="406"/>
                    </a:lnTo>
                    <a:lnTo>
                      <a:pt x="17" y="272"/>
                    </a:lnTo>
                    <a:lnTo>
                      <a:pt x="13" y="248"/>
                    </a:lnTo>
                    <a:lnTo>
                      <a:pt x="15" y="223"/>
                    </a:lnTo>
                    <a:lnTo>
                      <a:pt x="24" y="199"/>
                    </a:lnTo>
                    <a:lnTo>
                      <a:pt x="39" y="179"/>
                    </a:lnTo>
                    <a:lnTo>
                      <a:pt x="86" y="141"/>
                    </a:lnTo>
                    <a:lnTo>
                      <a:pt x="136" y="108"/>
                    </a:lnTo>
                    <a:lnTo>
                      <a:pt x="192" y="82"/>
                    </a:lnTo>
                    <a:lnTo>
                      <a:pt x="248" y="6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48" name="Freeform 137"/>
              <p:cNvSpPr>
                <a:spLocks noChangeAspect="1"/>
              </p:cNvSpPr>
              <p:nvPr/>
            </p:nvSpPr>
            <p:spPr bwMode="auto">
              <a:xfrm rot="-767878">
                <a:off x="1727" y="1372"/>
                <a:ext cx="151" cy="167"/>
              </a:xfrm>
              <a:custGeom>
                <a:avLst/>
                <a:gdLst>
                  <a:gd name="T0" fmla="*/ 5 w 194"/>
                  <a:gd name="T1" fmla="*/ 1 h 272"/>
                  <a:gd name="T2" fmla="*/ 5 w 194"/>
                  <a:gd name="T3" fmla="*/ 1 h 272"/>
                  <a:gd name="T4" fmla="*/ 5 w 194"/>
                  <a:gd name="T5" fmla="*/ 1 h 272"/>
                  <a:gd name="T6" fmla="*/ 4 w 194"/>
                  <a:gd name="T7" fmla="*/ 1 h 272"/>
                  <a:gd name="T8" fmla="*/ 4 w 194"/>
                  <a:gd name="T9" fmla="*/ 1 h 272"/>
                  <a:gd name="T10" fmla="*/ 4 w 194"/>
                  <a:gd name="T11" fmla="*/ 1 h 272"/>
                  <a:gd name="T12" fmla="*/ 3 w 194"/>
                  <a:gd name="T13" fmla="*/ 1 h 272"/>
                  <a:gd name="T14" fmla="*/ 3 w 194"/>
                  <a:gd name="T15" fmla="*/ 1 h 272"/>
                  <a:gd name="T16" fmla="*/ 2 w 194"/>
                  <a:gd name="T17" fmla="*/ 0 h 272"/>
                  <a:gd name="T18" fmla="*/ 2 w 194"/>
                  <a:gd name="T19" fmla="*/ 1 h 272"/>
                  <a:gd name="T20" fmla="*/ 2 w 194"/>
                  <a:gd name="T21" fmla="*/ 1 h 272"/>
                  <a:gd name="T22" fmla="*/ 2 w 194"/>
                  <a:gd name="T23" fmla="*/ 1 h 272"/>
                  <a:gd name="T24" fmla="*/ 2 w 194"/>
                  <a:gd name="T25" fmla="*/ 1 h 272"/>
                  <a:gd name="T26" fmla="*/ 0 w 194"/>
                  <a:gd name="T27" fmla="*/ 1 h 272"/>
                  <a:gd name="T28" fmla="*/ 2 w 194"/>
                  <a:gd name="T29" fmla="*/ 1 h 272"/>
                  <a:gd name="T30" fmla="*/ 2 w 194"/>
                  <a:gd name="T31" fmla="*/ 1 h 272"/>
                  <a:gd name="T32" fmla="*/ 2 w 194"/>
                  <a:gd name="T33" fmla="*/ 1 h 272"/>
                  <a:gd name="T34" fmla="*/ 0 w 194"/>
                  <a:gd name="T35" fmla="*/ 1 h 272"/>
                  <a:gd name="T36" fmla="*/ 0 w 194"/>
                  <a:gd name="T37" fmla="*/ 1 h 272"/>
                  <a:gd name="T38" fmla="*/ 2 w 194"/>
                  <a:gd name="T39" fmla="*/ 1 h 272"/>
                  <a:gd name="T40" fmla="*/ 2 w 194"/>
                  <a:gd name="T41" fmla="*/ 1 h 272"/>
                  <a:gd name="T42" fmla="*/ 2 w 194"/>
                  <a:gd name="T43" fmla="*/ 1 h 272"/>
                  <a:gd name="T44" fmla="*/ 2 w 194"/>
                  <a:gd name="T45" fmla="*/ 1 h 272"/>
                  <a:gd name="T46" fmla="*/ 2 w 194"/>
                  <a:gd name="T47" fmla="*/ 1 h 272"/>
                  <a:gd name="T48" fmla="*/ 2 w 194"/>
                  <a:gd name="T49" fmla="*/ 1 h 272"/>
                  <a:gd name="T50" fmla="*/ 2 w 194"/>
                  <a:gd name="T51" fmla="*/ 1 h 272"/>
                  <a:gd name="T52" fmla="*/ 2 w 194"/>
                  <a:gd name="T53" fmla="*/ 1 h 272"/>
                  <a:gd name="T54" fmla="*/ 2 w 194"/>
                  <a:gd name="T55" fmla="*/ 1 h 272"/>
                  <a:gd name="T56" fmla="*/ 2 w 194"/>
                  <a:gd name="T57" fmla="*/ 1 h 272"/>
                  <a:gd name="T58" fmla="*/ 2 w 194"/>
                  <a:gd name="T59" fmla="*/ 1 h 272"/>
                  <a:gd name="T60" fmla="*/ 2 w 194"/>
                  <a:gd name="T61" fmla="*/ 1 h 272"/>
                  <a:gd name="T62" fmla="*/ 2 w 194"/>
                  <a:gd name="T63" fmla="*/ 1 h 272"/>
                  <a:gd name="T64" fmla="*/ 2 w 194"/>
                  <a:gd name="T65" fmla="*/ 1 h 272"/>
                  <a:gd name="T66" fmla="*/ 3 w 194"/>
                  <a:gd name="T67" fmla="*/ 1 h 272"/>
                  <a:gd name="T68" fmla="*/ 3 w 194"/>
                  <a:gd name="T69" fmla="*/ 1 h 272"/>
                  <a:gd name="T70" fmla="*/ 4 w 194"/>
                  <a:gd name="T71" fmla="*/ 1 h 272"/>
                  <a:gd name="T72" fmla="*/ 5 w 194"/>
                  <a:gd name="T73" fmla="*/ 1 h 272"/>
                  <a:gd name="T74" fmla="*/ 5 w 194"/>
                  <a:gd name="T75" fmla="*/ 1 h 272"/>
                  <a:gd name="T76" fmla="*/ 5 w 194"/>
                  <a:gd name="T77" fmla="*/ 1 h 2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4" h="272">
                    <a:moveTo>
                      <a:pt x="194" y="155"/>
                    </a:moveTo>
                    <a:lnTo>
                      <a:pt x="190" y="121"/>
                    </a:lnTo>
                    <a:lnTo>
                      <a:pt x="179" y="88"/>
                    </a:lnTo>
                    <a:lnTo>
                      <a:pt x="158" y="60"/>
                    </a:lnTo>
                    <a:lnTo>
                      <a:pt x="132" y="39"/>
                    </a:lnTo>
                    <a:lnTo>
                      <a:pt x="132" y="24"/>
                    </a:lnTo>
                    <a:lnTo>
                      <a:pt x="123" y="9"/>
                    </a:lnTo>
                    <a:lnTo>
                      <a:pt x="110" y="2"/>
                    </a:lnTo>
                    <a:lnTo>
                      <a:pt x="93" y="0"/>
                    </a:lnTo>
                    <a:lnTo>
                      <a:pt x="78" y="15"/>
                    </a:lnTo>
                    <a:lnTo>
                      <a:pt x="33" y="24"/>
                    </a:lnTo>
                    <a:lnTo>
                      <a:pt x="15" y="30"/>
                    </a:lnTo>
                    <a:lnTo>
                      <a:pt x="5" y="45"/>
                    </a:lnTo>
                    <a:lnTo>
                      <a:pt x="0" y="62"/>
                    </a:lnTo>
                    <a:lnTo>
                      <a:pt x="5" y="80"/>
                    </a:lnTo>
                    <a:lnTo>
                      <a:pt x="15" y="93"/>
                    </a:lnTo>
                    <a:lnTo>
                      <a:pt x="7" y="103"/>
                    </a:lnTo>
                    <a:lnTo>
                      <a:pt x="0" y="116"/>
                    </a:lnTo>
                    <a:lnTo>
                      <a:pt x="0" y="129"/>
                    </a:lnTo>
                    <a:lnTo>
                      <a:pt x="7" y="142"/>
                    </a:lnTo>
                    <a:lnTo>
                      <a:pt x="18" y="151"/>
                    </a:lnTo>
                    <a:lnTo>
                      <a:pt x="33" y="155"/>
                    </a:lnTo>
                    <a:lnTo>
                      <a:pt x="26" y="170"/>
                    </a:lnTo>
                    <a:lnTo>
                      <a:pt x="28" y="188"/>
                    </a:lnTo>
                    <a:lnTo>
                      <a:pt x="39" y="203"/>
                    </a:lnTo>
                    <a:lnTo>
                      <a:pt x="54" y="209"/>
                    </a:lnTo>
                    <a:lnTo>
                      <a:pt x="71" y="209"/>
                    </a:lnTo>
                    <a:lnTo>
                      <a:pt x="61" y="220"/>
                    </a:lnTo>
                    <a:lnTo>
                      <a:pt x="54" y="235"/>
                    </a:lnTo>
                    <a:lnTo>
                      <a:pt x="56" y="250"/>
                    </a:lnTo>
                    <a:lnTo>
                      <a:pt x="65" y="261"/>
                    </a:lnTo>
                    <a:lnTo>
                      <a:pt x="78" y="270"/>
                    </a:lnTo>
                    <a:lnTo>
                      <a:pt x="93" y="272"/>
                    </a:lnTo>
                    <a:lnTo>
                      <a:pt x="106" y="267"/>
                    </a:lnTo>
                    <a:lnTo>
                      <a:pt x="117" y="257"/>
                    </a:lnTo>
                    <a:lnTo>
                      <a:pt x="145" y="237"/>
                    </a:lnTo>
                    <a:lnTo>
                      <a:pt x="169" y="216"/>
                    </a:lnTo>
                    <a:lnTo>
                      <a:pt x="186" y="185"/>
                    </a:lnTo>
                    <a:lnTo>
                      <a:pt x="194" y="155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49" name="Freeform 138"/>
              <p:cNvSpPr>
                <a:spLocks noChangeAspect="1"/>
              </p:cNvSpPr>
              <p:nvPr/>
            </p:nvSpPr>
            <p:spPr bwMode="auto">
              <a:xfrm rot="-767878">
                <a:off x="1771" y="1381"/>
                <a:ext cx="45" cy="8"/>
              </a:xfrm>
              <a:custGeom>
                <a:avLst/>
                <a:gdLst>
                  <a:gd name="T0" fmla="*/ 0 w 54"/>
                  <a:gd name="T1" fmla="*/ 0 h 15"/>
                  <a:gd name="T2" fmla="*/ 3 w 54"/>
                  <a:gd name="T3" fmla="*/ 1 h 15"/>
                  <a:gd name="T4" fmla="*/ 3 w 54"/>
                  <a:gd name="T5" fmla="*/ 1 h 15"/>
                  <a:gd name="T6" fmla="*/ 5 w 54"/>
                  <a:gd name="T7" fmla="*/ 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15">
                    <a:moveTo>
                      <a:pt x="0" y="0"/>
                    </a:moveTo>
                    <a:lnTo>
                      <a:pt x="19" y="2"/>
                    </a:lnTo>
                    <a:lnTo>
                      <a:pt x="39" y="6"/>
                    </a:lnTo>
                    <a:lnTo>
                      <a:pt x="54" y="1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50" name="Freeform 139"/>
              <p:cNvSpPr>
                <a:spLocks noChangeAspect="1"/>
              </p:cNvSpPr>
              <p:nvPr/>
            </p:nvSpPr>
            <p:spPr bwMode="auto">
              <a:xfrm rot="-767878">
                <a:off x="1727" y="1416"/>
                <a:ext cx="80" cy="9"/>
              </a:xfrm>
              <a:custGeom>
                <a:avLst/>
                <a:gdLst>
                  <a:gd name="T0" fmla="*/ 0 w 95"/>
                  <a:gd name="T1" fmla="*/ 1 h 18"/>
                  <a:gd name="T2" fmla="*/ 3 w 95"/>
                  <a:gd name="T3" fmla="*/ 1 h 18"/>
                  <a:gd name="T4" fmla="*/ 6 w 95"/>
                  <a:gd name="T5" fmla="*/ 0 h 18"/>
                  <a:gd name="T6" fmla="*/ 8 w 95"/>
                  <a:gd name="T7" fmla="*/ 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18">
                    <a:moveTo>
                      <a:pt x="0" y="18"/>
                    </a:moveTo>
                    <a:lnTo>
                      <a:pt x="31" y="7"/>
                    </a:lnTo>
                    <a:lnTo>
                      <a:pt x="63" y="0"/>
                    </a:lnTo>
                    <a:lnTo>
                      <a:pt x="95" y="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51" name="Freeform 140"/>
              <p:cNvSpPr>
                <a:spLocks noChangeAspect="1"/>
              </p:cNvSpPr>
              <p:nvPr/>
            </p:nvSpPr>
            <p:spPr bwMode="auto">
              <a:xfrm rot="-767878">
                <a:off x="1754" y="1451"/>
                <a:ext cx="79" cy="9"/>
              </a:xfrm>
              <a:custGeom>
                <a:avLst/>
                <a:gdLst>
                  <a:gd name="T0" fmla="*/ 0 w 99"/>
                  <a:gd name="T1" fmla="*/ 0 h 23"/>
                  <a:gd name="T2" fmla="*/ 2 w 99"/>
                  <a:gd name="T3" fmla="*/ 0 h 23"/>
                  <a:gd name="T4" fmla="*/ 2 w 99"/>
                  <a:gd name="T5" fmla="*/ 0 h 23"/>
                  <a:gd name="T6" fmla="*/ 3 w 99"/>
                  <a:gd name="T7" fmla="*/ 0 h 23"/>
                  <a:gd name="T8" fmla="*/ 5 w 99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23">
                    <a:moveTo>
                      <a:pt x="0" y="23"/>
                    </a:moveTo>
                    <a:lnTo>
                      <a:pt x="21" y="10"/>
                    </a:lnTo>
                    <a:lnTo>
                      <a:pt x="47" y="2"/>
                    </a:lnTo>
                    <a:lnTo>
                      <a:pt x="73" y="0"/>
                    </a:lnTo>
                    <a:lnTo>
                      <a:pt x="9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52" name="Freeform 141"/>
              <p:cNvSpPr>
                <a:spLocks noChangeAspect="1"/>
              </p:cNvSpPr>
              <p:nvPr/>
            </p:nvSpPr>
            <p:spPr bwMode="auto">
              <a:xfrm rot="-767878">
                <a:off x="1780" y="1477"/>
                <a:ext cx="53" cy="18"/>
              </a:xfrm>
              <a:custGeom>
                <a:avLst/>
                <a:gdLst>
                  <a:gd name="T0" fmla="*/ 0 w 61"/>
                  <a:gd name="T1" fmla="*/ 1 h 30"/>
                  <a:gd name="T2" fmla="*/ 3 w 61"/>
                  <a:gd name="T3" fmla="*/ 1 h 30"/>
                  <a:gd name="T4" fmla="*/ 9 w 61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30">
                    <a:moveTo>
                      <a:pt x="0" y="30"/>
                    </a:moveTo>
                    <a:lnTo>
                      <a:pt x="28" y="13"/>
                    </a:lnTo>
                    <a:lnTo>
                      <a:pt x="6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53" name="Freeform 142"/>
              <p:cNvSpPr>
                <a:spLocks noChangeAspect="1"/>
              </p:cNvSpPr>
              <p:nvPr/>
            </p:nvSpPr>
            <p:spPr bwMode="auto">
              <a:xfrm rot="-767878">
                <a:off x="1913" y="1337"/>
                <a:ext cx="142" cy="88"/>
              </a:xfrm>
              <a:custGeom>
                <a:avLst/>
                <a:gdLst>
                  <a:gd name="T0" fmla="*/ 0 w 176"/>
                  <a:gd name="T1" fmla="*/ 1 h 133"/>
                  <a:gd name="T2" fmla="*/ 0 w 176"/>
                  <a:gd name="T3" fmla="*/ 1 h 133"/>
                  <a:gd name="T4" fmla="*/ 2 w 176"/>
                  <a:gd name="T5" fmla="*/ 1 h 133"/>
                  <a:gd name="T6" fmla="*/ 2 w 176"/>
                  <a:gd name="T7" fmla="*/ 0 h 133"/>
                  <a:gd name="T8" fmla="*/ 2 w 176"/>
                  <a:gd name="T9" fmla="*/ 1 h 133"/>
                  <a:gd name="T10" fmla="*/ 4 w 176"/>
                  <a:gd name="T11" fmla="*/ 1 h 133"/>
                  <a:gd name="T12" fmla="*/ 6 w 176"/>
                  <a:gd name="T13" fmla="*/ 1 h 133"/>
                  <a:gd name="T14" fmla="*/ 7 w 176"/>
                  <a:gd name="T15" fmla="*/ 1 h 133"/>
                  <a:gd name="T16" fmla="*/ 8 w 176"/>
                  <a:gd name="T17" fmla="*/ 1 h 133"/>
                  <a:gd name="T18" fmla="*/ 9 w 176"/>
                  <a:gd name="T19" fmla="*/ 1 h 133"/>
                  <a:gd name="T20" fmla="*/ 8 w 176"/>
                  <a:gd name="T21" fmla="*/ 1 h 133"/>
                  <a:gd name="T22" fmla="*/ 7 w 176"/>
                  <a:gd name="T23" fmla="*/ 1 h 133"/>
                  <a:gd name="T24" fmla="*/ 6 w 176"/>
                  <a:gd name="T25" fmla="*/ 1 h 133"/>
                  <a:gd name="T26" fmla="*/ 5 w 176"/>
                  <a:gd name="T27" fmla="*/ 1 h 133"/>
                  <a:gd name="T28" fmla="*/ 4 w 176"/>
                  <a:gd name="T29" fmla="*/ 1 h 133"/>
                  <a:gd name="T30" fmla="*/ 2 w 176"/>
                  <a:gd name="T31" fmla="*/ 1 h 133"/>
                  <a:gd name="T32" fmla="*/ 2 w 176"/>
                  <a:gd name="T33" fmla="*/ 1 h 133"/>
                  <a:gd name="T34" fmla="*/ 0 w 176"/>
                  <a:gd name="T35" fmla="*/ 1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6" h="133">
                    <a:moveTo>
                      <a:pt x="0" y="54"/>
                    </a:moveTo>
                    <a:lnTo>
                      <a:pt x="0" y="32"/>
                    </a:lnTo>
                    <a:lnTo>
                      <a:pt x="8" y="13"/>
                    </a:lnTo>
                    <a:lnTo>
                      <a:pt x="21" y="0"/>
                    </a:lnTo>
                    <a:lnTo>
                      <a:pt x="56" y="2"/>
                    </a:lnTo>
                    <a:lnTo>
                      <a:pt x="88" y="10"/>
                    </a:lnTo>
                    <a:lnTo>
                      <a:pt x="118" y="28"/>
                    </a:lnTo>
                    <a:lnTo>
                      <a:pt x="144" y="49"/>
                    </a:lnTo>
                    <a:lnTo>
                      <a:pt x="164" y="77"/>
                    </a:lnTo>
                    <a:lnTo>
                      <a:pt x="176" y="108"/>
                    </a:lnTo>
                    <a:lnTo>
                      <a:pt x="161" y="120"/>
                    </a:lnTo>
                    <a:lnTo>
                      <a:pt x="142" y="131"/>
                    </a:lnTo>
                    <a:lnTo>
                      <a:pt x="120" y="133"/>
                    </a:lnTo>
                    <a:lnTo>
                      <a:pt x="99" y="131"/>
                    </a:lnTo>
                    <a:lnTo>
                      <a:pt x="79" y="105"/>
                    </a:lnTo>
                    <a:lnTo>
                      <a:pt x="56" y="84"/>
                    </a:lnTo>
                    <a:lnTo>
                      <a:pt x="30" y="6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54" name="Freeform 143"/>
              <p:cNvSpPr>
                <a:spLocks noChangeAspect="1"/>
              </p:cNvSpPr>
              <p:nvPr/>
            </p:nvSpPr>
            <p:spPr bwMode="auto">
              <a:xfrm rot="-767878">
                <a:off x="1922" y="1346"/>
                <a:ext cx="18" cy="17"/>
              </a:xfrm>
              <a:custGeom>
                <a:avLst/>
                <a:gdLst>
                  <a:gd name="T0" fmla="*/ 2 w 24"/>
                  <a:gd name="T1" fmla="*/ 0 h 30"/>
                  <a:gd name="T2" fmla="*/ 2 w 24"/>
                  <a:gd name="T3" fmla="*/ 1 h 30"/>
                  <a:gd name="T4" fmla="*/ 2 w 24"/>
                  <a:gd name="T5" fmla="*/ 1 h 30"/>
                  <a:gd name="T6" fmla="*/ 0 w 24"/>
                  <a:gd name="T7" fmla="*/ 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0">
                    <a:moveTo>
                      <a:pt x="24" y="0"/>
                    </a:moveTo>
                    <a:lnTo>
                      <a:pt x="13" y="6"/>
                    </a:lnTo>
                    <a:lnTo>
                      <a:pt x="7" y="17"/>
                    </a:lnTo>
                    <a:lnTo>
                      <a:pt x="0" y="3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55" name="Freeform 144"/>
              <p:cNvSpPr>
                <a:spLocks noChangeAspect="1"/>
              </p:cNvSpPr>
              <p:nvPr/>
            </p:nvSpPr>
            <p:spPr bwMode="auto">
              <a:xfrm rot="-767878">
                <a:off x="1621" y="1407"/>
                <a:ext cx="425" cy="246"/>
              </a:xfrm>
              <a:custGeom>
                <a:avLst/>
                <a:gdLst>
                  <a:gd name="T0" fmla="*/ 0 w 544"/>
                  <a:gd name="T1" fmla="*/ 1 h 403"/>
                  <a:gd name="T2" fmla="*/ 2 w 544"/>
                  <a:gd name="T3" fmla="*/ 1 h 403"/>
                  <a:gd name="T4" fmla="*/ 2 w 544"/>
                  <a:gd name="T5" fmla="*/ 1 h 403"/>
                  <a:gd name="T6" fmla="*/ 2 w 544"/>
                  <a:gd name="T7" fmla="*/ 1 h 403"/>
                  <a:gd name="T8" fmla="*/ 3 w 544"/>
                  <a:gd name="T9" fmla="*/ 1 h 403"/>
                  <a:gd name="T10" fmla="*/ 4 w 544"/>
                  <a:gd name="T11" fmla="*/ 1 h 403"/>
                  <a:gd name="T12" fmla="*/ 5 w 544"/>
                  <a:gd name="T13" fmla="*/ 1 h 403"/>
                  <a:gd name="T14" fmla="*/ 7 w 544"/>
                  <a:gd name="T15" fmla="*/ 1 h 403"/>
                  <a:gd name="T16" fmla="*/ 8 w 544"/>
                  <a:gd name="T17" fmla="*/ 1 h 403"/>
                  <a:gd name="T18" fmla="*/ 10 w 544"/>
                  <a:gd name="T19" fmla="*/ 1 h 403"/>
                  <a:gd name="T20" fmla="*/ 10 w 544"/>
                  <a:gd name="T21" fmla="*/ 1 h 403"/>
                  <a:gd name="T22" fmla="*/ 11 w 544"/>
                  <a:gd name="T23" fmla="*/ 1 h 403"/>
                  <a:gd name="T24" fmla="*/ 13 w 544"/>
                  <a:gd name="T25" fmla="*/ 1 h 403"/>
                  <a:gd name="T26" fmla="*/ 14 w 544"/>
                  <a:gd name="T27" fmla="*/ 1 h 403"/>
                  <a:gd name="T28" fmla="*/ 16 w 544"/>
                  <a:gd name="T29" fmla="*/ 1 h 403"/>
                  <a:gd name="T30" fmla="*/ 17 w 544"/>
                  <a:gd name="T31" fmla="*/ 1 h 403"/>
                  <a:gd name="T32" fmla="*/ 16 w 544"/>
                  <a:gd name="T33" fmla="*/ 1 h 403"/>
                  <a:gd name="T34" fmla="*/ 16 w 544"/>
                  <a:gd name="T35" fmla="*/ 1 h 403"/>
                  <a:gd name="T36" fmla="*/ 13 w 544"/>
                  <a:gd name="T37" fmla="*/ 0 h 403"/>
                  <a:gd name="T38" fmla="*/ 11 w 544"/>
                  <a:gd name="T39" fmla="*/ 1 h 40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44" h="403">
                    <a:moveTo>
                      <a:pt x="0" y="62"/>
                    </a:moveTo>
                    <a:lnTo>
                      <a:pt x="24" y="77"/>
                    </a:lnTo>
                    <a:lnTo>
                      <a:pt x="39" y="133"/>
                    </a:lnTo>
                    <a:lnTo>
                      <a:pt x="61" y="187"/>
                    </a:lnTo>
                    <a:lnTo>
                      <a:pt x="91" y="239"/>
                    </a:lnTo>
                    <a:lnTo>
                      <a:pt x="123" y="287"/>
                    </a:lnTo>
                    <a:lnTo>
                      <a:pt x="164" y="332"/>
                    </a:lnTo>
                    <a:lnTo>
                      <a:pt x="208" y="371"/>
                    </a:lnTo>
                    <a:lnTo>
                      <a:pt x="255" y="403"/>
                    </a:lnTo>
                    <a:lnTo>
                      <a:pt x="292" y="401"/>
                    </a:lnTo>
                    <a:lnTo>
                      <a:pt x="328" y="390"/>
                    </a:lnTo>
                    <a:lnTo>
                      <a:pt x="361" y="373"/>
                    </a:lnTo>
                    <a:lnTo>
                      <a:pt x="389" y="349"/>
                    </a:lnTo>
                    <a:lnTo>
                      <a:pt x="443" y="265"/>
                    </a:lnTo>
                    <a:lnTo>
                      <a:pt x="494" y="181"/>
                    </a:lnTo>
                    <a:lnTo>
                      <a:pt x="544" y="92"/>
                    </a:lnTo>
                    <a:lnTo>
                      <a:pt x="510" y="56"/>
                    </a:lnTo>
                    <a:lnTo>
                      <a:pt x="471" y="25"/>
                    </a:lnTo>
                    <a:lnTo>
                      <a:pt x="428" y="0"/>
                    </a:lnTo>
                    <a:lnTo>
                      <a:pt x="356" y="9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56" name="Freeform 145"/>
              <p:cNvSpPr>
                <a:spLocks noChangeAspect="1"/>
              </p:cNvSpPr>
              <p:nvPr/>
            </p:nvSpPr>
            <p:spPr bwMode="auto">
              <a:xfrm rot="-767878">
                <a:off x="1895" y="1425"/>
                <a:ext cx="45" cy="17"/>
              </a:xfrm>
              <a:custGeom>
                <a:avLst/>
                <a:gdLst>
                  <a:gd name="T0" fmla="*/ 0 w 54"/>
                  <a:gd name="T1" fmla="*/ 0 h 38"/>
                  <a:gd name="T2" fmla="*/ 3 w 54"/>
                  <a:gd name="T3" fmla="*/ 0 h 38"/>
                  <a:gd name="T4" fmla="*/ 3 w 54"/>
                  <a:gd name="T5" fmla="*/ 0 h 38"/>
                  <a:gd name="T6" fmla="*/ 4 w 54"/>
                  <a:gd name="T7" fmla="*/ 0 h 38"/>
                  <a:gd name="T8" fmla="*/ 5 w 5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8">
                    <a:moveTo>
                      <a:pt x="0" y="0"/>
                    </a:moveTo>
                    <a:lnTo>
                      <a:pt x="17" y="4"/>
                    </a:lnTo>
                    <a:lnTo>
                      <a:pt x="33" y="12"/>
                    </a:lnTo>
                    <a:lnTo>
                      <a:pt x="46" y="23"/>
                    </a:lnTo>
                    <a:lnTo>
                      <a:pt x="54" y="3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57" name="Line 146"/>
              <p:cNvSpPr>
                <a:spLocks noChangeAspect="1" noChangeShapeType="1"/>
              </p:cNvSpPr>
              <p:nvPr/>
            </p:nvSpPr>
            <p:spPr bwMode="auto">
              <a:xfrm rot="-767878">
                <a:off x="1940" y="1310"/>
                <a:ext cx="17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58" name="Freeform 147"/>
              <p:cNvSpPr>
                <a:spLocks noChangeAspect="1"/>
              </p:cNvSpPr>
              <p:nvPr/>
            </p:nvSpPr>
            <p:spPr bwMode="auto">
              <a:xfrm rot="-767878">
                <a:off x="1833" y="1530"/>
                <a:ext cx="18" cy="35"/>
              </a:xfrm>
              <a:custGeom>
                <a:avLst/>
                <a:gdLst>
                  <a:gd name="T0" fmla="*/ 0 w 17"/>
                  <a:gd name="T1" fmla="*/ 0 h 62"/>
                  <a:gd name="T2" fmla="*/ 25 w 17"/>
                  <a:gd name="T3" fmla="*/ 1 h 62"/>
                  <a:gd name="T4" fmla="*/ 36 w 17"/>
                  <a:gd name="T5" fmla="*/ 1 h 62"/>
                  <a:gd name="T6" fmla="*/ 36 w 17"/>
                  <a:gd name="T7" fmla="*/ 1 h 62"/>
                  <a:gd name="T8" fmla="*/ 32 w 17"/>
                  <a:gd name="T9" fmla="*/ 1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62">
                    <a:moveTo>
                      <a:pt x="0" y="0"/>
                    </a:moveTo>
                    <a:lnTo>
                      <a:pt x="11" y="13"/>
                    </a:lnTo>
                    <a:lnTo>
                      <a:pt x="17" y="28"/>
                    </a:lnTo>
                    <a:lnTo>
                      <a:pt x="17" y="45"/>
                    </a:lnTo>
                    <a:lnTo>
                      <a:pt x="15" y="6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59" name="Freeform 148"/>
              <p:cNvSpPr>
                <a:spLocks noChangeAspect="1"/>
              </p:cNvSpPr>
              <p:nvPr/>
            </p:nvSpPr>
            <p:spPr bwMode="auto">
              <a:xfrm rot="-767878">
                <a:off x="1851" y="1504"/>
                <a:ext cx="27" cy="52"/>
              </a:xfrm>
              <a:custGeom>
                <a:avLst/>
                <a:gdLst>
                  <a:gd name="T0" fmla="*/ 0 w 39"/>
                  <a:gd name="T1" fmla="*/ 0 h 77"/>
                  <a:gd name="T2" fmla="*/ 1 w 39"/>
                  <a:gd name="T3" fmla="*/ 1 h 77"/>
                  <a:gd name="T4" fmla="*/ 1 w 39"/>
                  <a:gd name="T5" fmla="*/ 1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77">
                    <a:moveTo>
                      <a:pt x="0" y="0"/>
                    </a:moveTo>
                    <a:lnTo>
                      <a:pt x="24" y="36"/>
                    </a:lnTo>
                    <a:lnTo>
                      <a:pt x="39" y="7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60" name="Freeform 149"/>
              <p:cNvSpPr>
                <a:spLocks noChangeAspect="1"/>
              </p:cNvSpPr>
              <p:nvPr/>
            </p:nvSpPr>
            <p:spPr bwMode="auto">
              <a:xfrm rot="-767878">
                <a:off x="1816" y="1530"/>
                <a:ext cx="9" cy="18"/>
              </a:xfrm>
              <a:custGeom>
                <a:avLst/>
                <a:gdLst>
                  <a:gd name="T0" fmla="*/ 0 w 6"/>
                  <a:gd name="T1" fmla="*/ 0 h 39"/>
                  <a:gd name="T2" fmla="*/ 1850 w 6"/>
                  <a:gd name="T3" fmla="*/ 0 h 39"/>
                  <a:gd name="T4" fmla="*/ 1850 w 6"/>
                  <a:gd name="T5" fmla="*/ 0 h 39"/>
                  <a:gd name="T6" fmla="*/ 0 w 6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9">
                    <a:moveTo>
                      <a:pt x="0" y="0"/>
                    </a:moveTo>
                    <a:lnTo>
                      <a:pt x="6" y="13"/>
                    </a:lnTo>
                    <a:lnTo>
                      <a:pt x="6" y="26"/>
                    </a:lnTo>
                    <a:lnTo>
                      <a:pt x="0" y="3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61" name="Freeform 150"/>
              <p:cNvSpPr>
                <a:spLocks noChangeAspect="1"/>
              </p:cNvSpPr>
              <p:nvPr/>
            </p:nvSpPr>
            <p:spPr bwMode="auto">
              <a:xfrm rot="-767878">
                <a:off x="1851" y="1214"/>
                <a:ext cx="44" cy="44"/>
              </a:xfrm>
              <a:custGeom>
                <a:avLst/>
                <a:gdLst>
                  <a:gd name="T0" fmla="*/ 3 w 54"/>
                  <a:gd name="T1" fmla="*/ 0 h 78"/>
                  <a:gd name="T2" fmla="*/ 2 w 54"/>
                  <a:gd name="T3" fmla="*/ 1 h 78"/>
                  <a:gd name="T4" fmla="*/ 0 w 54"/>
                  <a:gd name="T5" fmla="*/ 1 h 78"/>
                  <a:gd name="T6" fmla="*/ 0 w 54"/>
                  <a:gd name="T7" fmla="*/ 1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lnTo>
                      <a:pt x="30" y="41"/>
                    </a:lnTo>
                    <a:lnTo>
                      <a:pt x="0" y="78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62" name="Freeform 151"/>
              <p:cNvSpPr>
                <a:spLocks noChangeAspect="1"/>
              </p:cNvSpPr>
              <p:nvPr/>
            </p:nvSpPr>
            <p:spPr bwMode="auto">
              <a:xfrm rot="-767878">
                <a:off x="1727" y="1231"/>
                <a:ext cx="36" cy="27"/>
              </a:xfrm>
              <a:custGeom>
                <a:avLst/>
                <a:gdLst>
                  <a:gd name="T0" fmla="*/ 0 w 46"/>
                  <a:gd name="T1" fmla="*/ 0 h 39"/>
                  <a:gd name="T2" fmla="*/ 2 w 46"/>
                  <a:gd name="T3" fmla="*/ 1 h 39"/>
                  <a:gd name="T4" fmla="*/ 2 w 46"/>
                  <a:gd name="T5" fmla="*/ 1 h 39"/>
                  <a:gd name="T6" fmla="*/ 2 w 46"/>
                  <a:gd name="T7" fmla="*/ 1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9">
                    <a:moveTo>
                      <a:pt x="0" y="0"/>
                    </a:moveTo>
                    <a:lnTo>
                      <a:pt x="11" y="17"/>
                    </a:lnTo>
                    <a:lnTo>
                      <a:pt x="28" y="30"/>
                    </a:lnTo>
                    <a:lnTo>
                      <a:pt x="46" y="3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63" name="Line 152"/>
              <p:cNvSpPr>
                <a:spLocks noChangeAspect="1" noChangeShapeType="1"/>
              </p:cNvSpPr>
              <p:nvPr/>
            </p:nvSpPr>
            <p:spPr bwMode="auto">
              <a:xfrm rot="-767878">
                <a:off x="1878" y="1258"/>
                <a:ext cx="9" cy="14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64" name="Freeform 153"/>
              <p:cNvSpPr>
                <a:spLocks noChangeAspect="1"/>
              </p:cNvSpPr>
              <p:nvPr/>
            </p:nvSpPr>
            <p:spPr bwMode="auto">
              <a:xfrm rot="-767878">
                <a:off x="1612" y="1486"/>
                <a:ext cx="18" cy="35"/>
              </a:xfrm>
              <a:custGeom>
                <a:avLst/>
                <a:gdLst>
                  <a:gd name="T0" fmla="*/ 0 w 20"/>
                  <a:gd name="T1" fmla="*/ 0 h 64"/>
                  <a:gd name="T2" fmla="*/ 5 w 20"/>
                  <a:gd name="T3" fmla="*/ 1 h 64"/>
                  <a:gd name="T4" fmla="*/ 5 w 20"/>
                  <a:gd name="T5" fmla="*/ 1 h 64"/>
                  <a:gd name="T6" fmla="*/ 5 w 20"/>
                  <a:gd name="T7" fmla="*/ 1 h 64"/>
                  <a:gd name="T8" fmla="*/ 5 w 20"/>
                  <a:gd name="T9" fmla="*/ 1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4">
                    <a:moveTo>
                      <a:pt x="0" y="0"/>
                    </a:moveTo>
                    <a:lnTo>
                      <a:pt x="10" y="13"/>
                    </a:lnTo>
                    <a:lnTo>
                      <a:pt x="17" y="30"/>
                    </a:lnTo>
                    <a:lnTo>
                      <a:pt x="20" y="45"/>
                    </a:lnTo>
                    <a:lnTo>
                      <a:pt x="17" y="6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65" name="Freeform 154"/>
              <p:cNvSpPr>
                <a:spLocks noChangeAspect="1"/>
              </p:cNvSpPr>
              <p:nvPr/>
            </p:nvSpPr>
            <p:spPr bwMode="auto">
              <a:xfrm rot="-767878">
                <a:off x="1771" y="1565"/>
                <a:ext cx="27" cy="35"/>
              </a:xfrm>
              <a:custGeom>
                <a:avLst/>
                <a:gdLst>
                  <a:gd name="T0" fmla="*/ 0 w 42"/>
                  <a:gd name="T1" fmla="*/ 0 h 45"/>
                  <a:gd name="T2" fmla="*/ 1 w 42"/>
                  <a:gd name="T3" fmla="*/ 0 h 45"/>
                  <a:gd name="T4" fmla="*/ 1 w 42"/>
                  <a:gd name="T5" fmla="*/ 2 h 45"/>
                  <a:gd name="T6" fmla="*/ 1 w 42"/>
                  <a:gd name="T7" fmla="*/ 2 h 45"/>
                  <a:gd name="T8" fmla="*/ 1 w 42"/>
                  <a:gd name="T9" fmla="*/ 2 h 45"/>
                  <a:gd name="T10" fmla="*/ 1 w 42"/>
                  <a:gd name="T11" fmla="*/ 2 h 45"/>
                  <a:gd name="T12" fmla="*/ 1 w 42"/>
                  <a:gd name="T13" fmla="*/ 2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0" y="0"/>
                    </a:moveTo>
                    <a:lnTo>
                      <a:pt x="13" y="0"/>
                    </a:lnTo>
                    <a:lnTo>
                      <a:pt x="25" y="3"/>
                    </a:lnTo>
                    <a:lnTo>
                      <a:pt x="35" y="10"/>
                    </a:lnTo>
                    <a:lnTo>
                      <a:pt x="41" y="20"/>
                    </a:lnTo>
                    <a:lnTo>
                      <a:pt x="42" y="32"/>
                    </a:lnTo>
                    <a:lnTo>
                      <a:pt x="41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29066" name="Group 155"/>
              <p:cNvGrpSpPr>
                <a:grpSpLocks noChangeAspect="1"/>
              </p:cNvGrpSpPr>
              <p:nvPr/>
            </p:nvGrpSpPr>
            <p:grpSpPr bwMode="auto">
              <a:xfrm rot="-767878">
                <a:off x="1701" y="941"/>
                <a:ext cx="256" cy="18"/>
                <a:chOff x="3172" y="1618"/>
                <a:chExt cx="339" cy="28"/>
              </a:xfrm>
            </p:grpSpPr>
            <p:sp>
              <p:nvSpPr>
                <p:cNvPr id="29075" name="Freeform 156"/>
                <p:cNvSpPr>
                  <a:spLocks noChangeAspect="1"/>
                </p:cNvSpPr>
                <p:nvPr/>
              </p:nvSpPr>
              <p:spPr bwMode="auto">
                <a:xfrm>
                  <a:off x="3172" y="1634"/>
                  <a:ext cx="121" cy="12"/>
                </a:xfrm>
                <a:custGeom>
                  <a:avLst/>
                  <a:gdLst>
                    <a:gd name="T0" fmla="*/ 0 w 121"/>
                    <a:gd name="T1" fmla="*/ 12 h 12"/>
                    <a:gd name="T2" fmla="*/ 30 w 121"/>
                    <a:gd name="T3" fmla="*/ 4 h 12"/>
                    <a:gd name="T4" fmla="*/ 61 w 121"/>
                    <a:gd name="T5" fmla="*/ 0 h 12"/>
                    <a:gd name="T6" fmla="*/ 91 w 121"/>
                    <a:gd name="T7" fmla="*/ 2 h 12"/>
                    <a:gd name="T8" fmla="*/ 121 w 121"/>
                    <a:gd name="T9" fmla="*/ 1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1" h="12">
                      <a:moveTo>
                        <a:pt x="0" y="12"/>
                      </a:moveTo>
                      <a:lnTo>
                        <a:pt x="30" y="4"/>
                      </a:lnTo>
                      <a:lnTo>
                        <a:pt x="61" y="0"/>
                      </a:lnTo>
                      <a:lnTo>
                        <a:pt x="91" y="2"/>
                      </a:lnTo>
                      <a:lnTo>
                        <a:pt x="121" y="10"/>
                      </a:lnTo>
                    </a:path>
                  </a:pathLst>
                </a:custGeom>
                <a:noFill/>
                <a:ln w="555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76" name="Freeform 157"/>
                <p:cNvSpPr>
                  <a:spLocks noChangeAspect="1"/>
                </p:cNvSpPr>
                <p:nvPr/>
              </p:nvSpPr>
              <p:spPr bwMode="auto">
                <a:xfrm>
                  <a:off x="3392" y="1618"/>
                  <a:ext cx="119" cy="16"/>
                </a:xfrm>
                <a:custGeom>
                  <a:avLst/>
                  <a:gdLst>
                    <a:gd name="T0" fmla="*/ 119 w 119"/>
                    <a:gd name="T1" fmla="*/ 7 h 16"/>
                    <a:gd name="T2" fmla="*/ 89 w 119"/>
                    <a:gd name="T3" fmla="*/ 0 h 16"/>
                    <a:gd name="T4" fmla="*/ 59 w 119"/>
                    <a:gd name="T5" fmla="*/ 0 h 16"/>
                    <a:gd name="T6" fmla="*/ 28 w 119"/>
                    <a:gd name="T7" fmla="*/ 5 h 16"/>
                    <a:gd name="T8" fmla="*/ 0 w 119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9" h="16">
                      <a:moveTo>
                        <a:pt x="119" y="7"/>
                      </a:moveTo>
                      <a:lnTo>
                        <a:pt x="89" y="0"/>
                      </a:lnTo>
                      <a:lnTo>
                        <a:pt x="59" y="0"/>
                      </a:lnTo>
                      <a:lnTo>
                        <a:pt x="28" y="5"/>
                      </a:lnTo>
                      <a:lnTo>
                        <a:pt x="0" y="16"/>
                      </a:lnTo>
                    </a:path>
                  </a:pathLst>
                </a:custGeom>
                <a:noFill/>
                <a:ln w="555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9067" name="Freeform 158"/>
              <p:cNvSpPr>
                <a:spLocks noChangeAspect="1"/>
              </p:cNvSpPr>
              <p:nvPr/>
            </p:nvSpPr>
            <p:spPr bwMode="auto">
              <a:xfrm rot="-767878">
                <a:off x="1568" y="880"/>
                <a:ext cx="425" cy="140"/>
              </a:xfrm>
              <a:custGeom>
                <a:avLst/>
                <a:gdLst>
                  <a:gd name="T0" fmla="*/ 11 w 550"/>
                  <a:gd name="T1" fmla="*/ 0 h 231"/>
                  <a:gd name="T2" fmla="*/ 13 w 550"/>
                  <a:gd name="T3" fmla="*/ 1 h 231"/>
                  <a:gd name="T4" fmla="*/ 14 w 550"/>
                  <a:gd name="T5" fmla="*/ 1 h 231"/>
                  <a:gd name="T6" fmla="*/ 15 w 550"/>
                  <a:gd name="T7" fmla="*/ 1 h 231"/>
                  <a:gd name="T8" fmla="*/ 13 w 550"/>
                  <a:gd name="T9" fmla="*/ 1 h 231"/>
                  <a:gd name="T10" fmla="*/ 13 w 550"/>
                  <a:gd name="T11" fmla="*/ 1 h 231"/>
                  <a:gd name="T12" fmla="*/ 13 w 550"/>
                  <a:gd name="T13" fmla="*/ 1 h 231"/>
                  <a:gd name="T14" fmla="*/ 12 w 550"/>
                  <a:gd name="T15" fmla="*/ 1 h 231"/>
                  <a:gd name="T16" fmla="*/ 10 w 550"/>
                  <a:gd name="T17" fmla="*/ 1 h 231"/>
                  <a:gd name="T18" fmla="*/ 12 w 550"/>
                  <a:gd name="T19" fmla="*/ 1 h 231"/>
                  <a:gd name="T20" fmla="*/ 10 w 550"/>
                  <a:gd name="T21" fmla="*/ 1 h 231"/>
                  <a:gd name="T22" fmla="*/ 9 w 550"/>
                  <a:gd name="T23" fmla="*/ 1 h 231"/>
                  <a:gd name="T24" fmla="*/ 9 w 550"/>
                  <a:gd name="T25" fmla="*/ 1 h 231"/>
                  <a:gd name="T26" fmla="*/ 10 w 550"/>
                  <a:gd name="T27" fmla="*/ 1 h 231"/>
                  <a:gd name="T28" fmla="*/ 9 w 550"/>
                  <a:gd name="T29" fmla="*/ 1 h 231"/>
                  <a:gd name="T30" fmla="*/ 8 w 550"/>
                  <a:gd name="T31" fmla="*/ 1 h 231"/>
                  <a:gd name="T32" fmla="*/ 6 w 550"/>
                  <a:gd name="T33" fmla="*/ 1 h 231"/>
                  <a:gd name="T34" fmla="*/ 8 w 550"/>
                  <a:gd name="T35" fmla="*/ 1 h 231"/>
                  <a:gd name="T36" fmla="*/ 6 w 550"/>
                  <a:gd name="T37" fmla="*/ 1 h 231"/>
                  <a:gd name="T38" fmla="*/ 5 w 550"/>
                  <a:gd name="T39" fmla="*/ 1 h 231"/>
                  <a:gd name="T40" fmla="*/ 5 w 550"/>
                  <a:gd name="T41" fmla="*/ 1 h 231"/>
                  <a:gd name="T42" fmla="*/ 6 w 550"/>
                  <a:gd name="T43" fmla="*/ 1 h 231"/>
                  <a:gd name="T44" fmla="*/ 5 w 550"/>
                  <a:gd name="T45" fmla="*/ 1 h 231"/>
                  <a:gd name="T46" fmla="*/ 4 w 550"/>
                  <a:gd name="T47" fmla="*/ 1 h 231"/>
                  <a:gd name="T48" fmla="*/ 3 w 550"/>
                  <a:gd name="T49" fmla="*/ 1 h 231"/>
                  <a:gd name="T50" fmla="*/ 3 w 550"/>
                  <a:gd name="T51" fmla="*/ 1 h 231"/>
                  <a:gd name="T52" fmla="*/ 2 w 550"/>
                  <a:gd name="T53" fmla="*/ 1 h 231"/>
                  <a:gd name="T54" fmla="*/ 2 w 550"/>
                  <a:gd name="T55" fmla="*/ 1 h 231"/>
                  <a:gd name="T56" fmla="*/ 2 w 550"/>
                  <a:gd name="T57" fmla="*/ 1 h 231"/>
                  <a:gd name="T58" fmla="*/ 2 w 550"/>
                  <a:gd name="T59" fmla="*/ 1 h 231"/>
                  <a:gd name="T60" fmla="*/ 6 w 550"/>
                  <a:gd name="T61" fmla="*/ 1 h 231"/>
                  <a:gd name="T62" fmla="*/ 10 w 550"/>
                  <a:gd name="T63" fmla="*/ 1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50" h="231">
                    <a:moveTo>
                      <a:pt x="367" y="5"/>
                    </a:moveTo>
                    <a:lnTo>
                      <a:pt x="399" y="0"/>
                    </a:lnTo>
                    <a:lnTo>
                      <a:pt x="432" y="0"/>
                    </a:lnTo>
                    <a:lnTo>
                      <a:pt x="462" y="9"/>
                    </a:lnTo>
                    <a:lnTo>
                      <a:pt x="490" y="24"/>
                    </a:lnTo>
                    <a:lnTo>
                      <a:pt x="516" y="43"/>
                    </a:lnTo>
                    <a:lnTo>
                      <a:pt x="535" y="67"/>
                    </a:lnTo>
                    <a:lnTo>
                      <a:pt x="550" y="97"/>
                    </a:lnTo>
                    <a:lnTo>
                      <a:pt x="518" y="74"/>
                    </a:lnTo>
                    <a:lnTo>
                      <a:pt x="479" y="56"/>
                    </a:lnTo>
                    <a:lnTo>
                      <a:pt x="440" y="48"/>
                    </a:lnTo>
                    <a:lnTo>
                      <a:pt x="462" y="82"/>
                    </a:lnTo>
                    <a:lnTo>
                      <a:pt x="477" y="121"/>
                    </a:lnTo>
                    <a:lnTo>
                      <a:pt x="464" y="95"/>
                    </a:lnTo>
                    <a:lnTo>
                      <a:pt x="445" y="76"/>
                    </a:lnTo>
                    <a:lnTo>
                      <a:pt x="421" y="63"/>
                    </a:lnTo>
                    <a:lnTo>
                      <a:pt x="395" y="56"/>
                    </a:lnTo>
                    <a:lnTo>
                      <a:pt x="367" y="61"/>
                    </a:lnTo>
                    <a:lnTo>
                      <a:pt x="401" y="97"/>
                    </a:lnTo>
                    <a:lnTo>
                      <a:pt x="427" y="138"/>
                    </a:lnTo>
                    <a:lnTo>
                      <a:pt x="410" y="115"/>
                    </a:lnTo>
                    <a:lnTo>
                      <a:pt x="388" y="93"/>
                    </a:lnTo>
                    <a:lnTo>
                      <a:pt x="363" y="78"/>
                    </a:lnTo>
                    <a:lnTo>
                      <a:pt x="335" y="65"/>
                    </a:lnTo>
                    <a:lnTo>
                      <a:pt x="306" y="61"/>
                    </a:lnTo>
                    <a:lnTo>
                      <a:pt x="328" y="74"/>
                    </a:lnTo>
                    <a:lnTo>
                      <a:pt x="347" y="91"/>
                    </a:lnTo>
                    <a:lnTo>
                      <a:pt x="360" y="115"/>
                    </a:lnTo>
                    <a:lnTo>
                      <a:pt x="367" y="138"/>
                    </a:lnTo>
                    <a:lnTo>
                      <a:pt x="345" y="117"/>
                    </a:lnTo>
                    <a:lnTo>
                      <a:pt x="319" y="99"/>
                    </a:lnTo>
                    <a:lnTo>
                      <a:pt x="289" y="87"/>
                    </a:lnTo>
                    <a:lnTo>
                      <a:pt x="259" y="78"/>
                    </a:lnTo>
                    <a:lnTo>
                      <a:pt x="227" y="78"/>
                    </a:lnTo>
                    <a:lnTo>
                      <a:pt x="253" y="99"/>
                    </a:lnTo>
                    <a:lnTo>
                      <a:pt x="276" y="128"/>
                    </a:lnTo>
                    <a:lnTo>
                      <a:pt x="253" y="106"/>
                    </a:lnTo>
                    <a:lnTo>
                      <a:pt x="225" y="93"/>
                    </a:lnTo>
                    <a:lnTo>
                      <a:pt x="196" y="89"/>
                    </a:lnTo>
                    <a:lnTo>
                      <a:pt x="166" y="91"/>
                    </a:lnTo>
                    <a:lnTo>
                      <a:pt x="184" y="95"/>
                    </a:lnTo>
                    <a:lnTo>
                      <a:pt x="196" y="106"/>
                    </a:lnTo>
                    <a:lnTo>
                      <a:pt x="207" y="121"/>
                    </a:lnTo>
                    <a:lnTo>
                      <a:pt x="214" y="138"/>
                    </a:lnTo>
                    <a:lnTo>
                      <a:pt x="203" y="121"/>
                    </a:lnTo>
                    <a:lnTo>
                      <a:pt x="186" y="108"/>
                    </a:lnTo>
                    <a:lnTo>
                      <a:pt x="166" y="102"/>
                    </a:lnTo>
                    <a:lnTo>
                      <a:pt x="145" y="104"/>
                    </a:lnTo>
                    <a:lnTo>
                      <a:pt x="125" y="112"/>
                    </a:lnTo>
                    <a:lnTo>
                      <a:pt x="110" y="128"/>
                    </a:lnTo>
                    <a:lnTo>
                      <a:pt x="104" y="162"/>
                    </a:lnTo>
                    <a:lnTo>
                      <a:pt x="102" y="197"/>
                    </a:lnTo>
                    <a:lnTo>
                      <a:pt x="104" y="231"/>
                    </a:lnTo>
                    <a:lnTo>
                      <a:pt x="74" y="231"/>
                    </a:lnTo>
                    <a:lnTo>
                      <a:pt x="61" y="181"/>
                    </a:lnTo>
                    <a:lnTo>
                      <a:pt x="52" y="166"/>
                    </a:lnTo>
                    <a:lnTo>
                      <a:pt x="37" y="156"/>
                    </a:lnTo>
                    <a:lnTo>
                      <a:pt x="20" y="149"/>
                    </a:lnTo>
                    <a:lnTo>
                      <a:pt x="0" y="151"/>
                    </a:lnTo>
                    <a:lnTo>
                      <a:pt x="69" y="112"/>
                    </a:lnTo>
                    <a:lnTo>
                      <a:pt x="140" y="78"/>
                    </a:lnTo>
                    <a:lnTo>
                      <a:pt x="214" y="48"/>
                    </a:lnTo>
                    <a:lnTo>
                      <a:pt x="289" y="24"/>
                    </a:lnTo>
                    <a:lnTo>
                      <a:pt x="367" y="5"/>
                    </a:lnTo>
                    <a:close/>
                  </a:path>
                </a:pathLst>
              </a:custGeom>
              <a:solidFill>
                <a:srgbClr val="8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68" name="Freeform 159"/>
              <p:cNvSpPr>
                <a:spLocks/>
              </p:cNvSpPr>
              <p:nvPr/>
            </p:nvSpPr>
            <p:spPr bwMode="auto">
              <a:xfrm>
                <a:off x="1656" y="810"/>
                <a:ext cx="293" cy="140"/>
              </a:xfrm>
              <a:custGeom>
                <a:avLst/>
                <a:gdLst>
                  <a:gd name="T0" fmla="*/ 0 w 33"/>
                  <a:gd name="T1" fmla="*/ 2147483646 h 16"/>
                  <a:gd name="T2" fmla="*/ 2147483646 w 33"/>
                  <a:gd name="T3" fmla="*/ 2147483646 h 16"/>
                  <a:gd name="T4" fmla="*/ 2147483646 w 33"/>
                  <a:gd name="T5" fmla="*/ 2147483646 h 16"/>
                  <a:gd name="T6" fmla="*/ 2147483646 w 33"/>
                  <a:gd name="T7" fmla="*/ 2147483646 h 16"/>
                  <a:gd name="T8" fmla="*/ 2147483646 w 33"/>
                  <a:gd name="T9" fmla="*/ 2147483646 h 16"/>
                  <a:gd name="T10" fmla="*/ 2147483646 w 33"/>
                  <a:gd name="T11" fmla="*/ 0 h 16"/>
                  <a:gd name="T12" fmla="*/ 2147483646 w 33"/>
                  <a:gd name="T13" fmla="*/ 2147483646 h 16"/>
                  <a:gd name="T14" fmla="*/ 2147483646 w 33"/>
                  <a:gd name="T15" fmla="*/ 2147483646 h 16"/>
                  <a:gd name="T16" fmla="*/ 2147483646 w 33"/>
                  <a:gd name="T17" fmla="*/ 2147483646 h 16"/>
                  <a:gd name="T18" fmla="*/ 0 w 33"/>
                  <a:gd name="T19" fmla="*/ 2147483646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lnTo>
                      <a:pt x="5" y="10"/>
                    </a:lnTo>
                    <a:lnTo>
                      <a:pt x="9" y="6"/>
                    </a:lnTo>
                    <a:lnTo>
                      <a:pt x="16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26" y="4"/>
                    </a:lnTo>
                    <a:lnTo>
                      <a:pt x="14" y="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69" name="Freeform 160"/>
              <p:cNvSpPr>
                <a:spLocks/>
              </p:cNvSpPr>
              <p:nvPr/>
            </p:nvSpPr>
            <p:spPr bwMode="auto">
              <a:xfrm>
                <a:off x="1904" y="827"/>
                <a:ext cx="62" cy="27"/>
              </a:xfrm>
              <a:custGeom>
                <a:avLst/>
                <a:gdLst>
                  <a:gd name="T0" fmla="*/ 0 w 7"/>
                  <a:gd name="T1" fmla="*/ 2147483646 h 3"/>
                  <a:gd name="T2" fmla="*/ 2147483646 w 7"/>
                  <a:gd name="T3" fmla="*/ 2147483646 h 3"/>
                  <a:gd name="T4" fmla="*/ 2147483646 w 7"/>
                  <a:gd name="T5" fmla="*/ 2147483646 h 3"/>
                  <a:gd name="T6" fmla="*/ 2147483646 w 7"/>
                  <a:gd name="T7" fmla="*/ 0 h 3"/>
                  <a:gd name="T8" fmla="*/ 2147483646 w 7"/>
                  <a:gd name="T9" fmla="*/ 0 h 3"/>
                  <a:gd name="T10" fmla="*/ 2147483646 w 7"/>
                  <a:gd name="T11" fmla="*/ 2147483646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5" y="3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" y="2"/>
                    </a:lnTo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70" name="Freeform 161"/>
              <p:cNvSpPr>
                <a:spLocks/>
              </p:cNvSpPr>
              <p:nvPr/>
            </p:nvSpPr>
            <p:spPr bwMode="auto">
              <a:xfrm>
                <a:off x="1559" y="1196"/>
                <a:ext cx="460" cy="466"/>
              </a:xfrm>
              <a:custGeom>
                <a:avLst/>
                <a:gdLst>
                  <a:gd name="T0" fmla="*/ 2147483646 w 52"/>
                  <a:gd name="T1" fmla="*/ 2147483646 h 53"/>
                  <a:gd name="T2" fmla="*/ 2147483646 w 52"/>
                  <a:gd name="T3" fmla="*/ 2147483646 h 53"/>
                  <a:gd name="T4" fmla="*/ 2147483646 w 52"/>
                  <a:gd name="T5" fmla="*/ 2147483646 h 53"/>
                  <a:gd name="T6" fmla="*/ 2147483646 w 52"/>
                  <a:gd name="T7" fmla="*/ 2147483646 h 53"/>
                  <a:gd name="T8" fmla="*/ 2147483646 w 52"/>
                  <a:gd name="T9" fmla="*/ 2147483646 h 53"/>
                  <a:gd name="T10" fmla="*/ 2147483646 w 52"/>
                  <a:gd name="T11" fmla="*/ 2147483646 h 53"/>
                  <a:gd name="T12" fmla="*/ 2147483646 w 52"/>
                  <a:gd name="T13" fmla="*/ 2147483646 h 53"/>
                  <a:gd name="T14" fmla="*/ 2147483646 w 52"/>
                  <a:gd name="T15" fmla="*/ 2147483646 h 53"/>
                  <a:gd name="T16" fmla="*/ 2147483646 w 52"/>
                  <a:gd name="T17" fmla="*/ 2147483646 h 53"/>
                  <a:gd name="T18" fmla="*/ 2147483646 w 52"/>
                  <a:gd name="T19" fmla="*/ 2147483646 h 53"/>
                  <a:gd name="T20" fmla="*/ 2147483646 w 52"/>
                  <a:gd name="T21" fmla="*/ 2147483646 h 53"/>
                  <a:gd name="T22" fmla="*/ 2147483646 w 52"/>
                  <a:gd name="T23" fmla="*/ 2147483646 h 53"/>
                  <a:gd name="T24" fmla="*/ 2147483646 w 52"/>
                  <a:gd name="T25" fmla="*/ 2147483646 h 53"/>
                  <a:gd name="T26" fmla="*/ 2147483646 w 52"/>
                  <a:gd name="T27" fmla="*/ 2147483646 h 53"/>
                  <a:gd name="T28" fmla="*/ 2147483646 w 52"/>
                  <a:gd name="T29" fmla="*/ 2147483646 h 53"/>
                  <a:gd name="T30" fmla="*/ 2147483646 w 52"/>
                  <a:gd name="T31" fmla="*/ 2147483646 h 53"/>
                  <a:gd name="T32" fmla="*/ 2147483646 w 52"/>
                  <a:gd name="T33" fmla="*/ 2147483646 h 53"/>
                  <a:gd name="T34" fmla="*/ 2147483646 w 52"/>
                  <a:gd name="T35" fmla="*/ 2147483646 h 53"/>
                  <a:gd name="T36" fmla="*/ 2147483646 w 52"/>
                  <a:gd name="T37" fmla="*/ 2147483646 h 53"/>
                  <a:gd name="T38" fmla="*/ 2147483646 w 52"/>
                  <a:gd name="T39" fmla="*/ 2147483646 h 53"/>
                  <a:gd name="T40" fmla="*/ 2147483646 w 52"/>
                  <a:gd name="T41" fmla="*/ 2147483646 h 53"/>
                  <a:gd name="T42" fmla="*/ 2147483646 w 52"/>
                  <a:gd name="T43" fmla="*/ 2147483646 h 53"/>
                  <a:gd name="T44" fmla="*/ 2147483646 w 52"/>
                  <a:gd name="T45" fmla="*/ 2147483646 h 53"/>
                  <a:gd name="T46" fmla="*/ 0 w 52"/>
                  <a:gd name="T47" fmla="*/ 2147483646 h 53"/>
                  <a:gd name="T48" fmla="*/ 2147483646 w 52"/>
                  <a:gd name="T49" fmla="*/ 2147483646 h 53"/>
                  <a:gd name="T50" fmla="*/ 2147483646 w 52"/>
                  <a:gd name="T51" fmla="*/ 2147483646 h 53"/>
                  <a:gd name="T52" fmla="*/ 2147483646 w 52"/>
                  <a:gd name="T53" fmla="*/ 2147483646 h 53"/>
                  <a:gd name="T54" fmla="*/ 2147483646 w 52"/>
                  <a:gd name="T55" fmla="*/ 0 h 53"/>
                  <a:gd name="T56" fmla="*/ 2147483646 w 52"/>
                  <a:gd name="T57" fmla="*/ 2147483646 h 53"/>
                  <a:gd name="T58" fmla="*/ 2147483646 w 52"/>
                  <a:gd name="T59" fmla="*/ 2147483646 h 5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2" h="53">
                    <a:moveTo>
                      <a:pt x="35" y="9"/>
                    </a:moveTo>
                    <a:lnTo>
                      <a:pt x="23" y="6"/>
                    </a:lnTo>
                    <a:lnTo>
                      <a:pt x="17" y="8"/>
                    </a:lnTo>
                    <a:lnTo>
                      <a:pt x="9" y="15"/>
                    </a:lnTo>
                    <a:lnTo>
                      <a:pt x="6" y="21"/>
                    </a:lnTo>
                    <a:lnTo>
                      <a:pt x="13" y="33"/>
                    </a:lnTo>
                    <a:lnTo>
                      <a:pt x="21" y="42"/>
                    </a:lnTo>
                    <a:lnTo>
                      <a:pt x="29" y="46"/>
                    </a:lnTo>
                    <a:lnTo>
                      <a:pt x="35" y="47"/>
                    </a:lnTo>
                    <a:lnTo>
                      <a:pt x="40" y="43"/>
                    </a:lnTo>
                    <a:lnTo>
                      <a:pt x="46" y="31"/>
                    </a:lnTo>
                    <a:lnTo>
                      <a:pt x="48" y="24"/>
                    </a:lnTo>
                    <a:lnTo>
                      <a:pt x="52" y="26"/>
                    </a:lnTo>
                    <a:lnTo>
                      <a:pt x="47" y="37"/>
                    </a:lnTo>
                    <a:lnTo>
                      <a:pt x="43" y="46"/>
                    </a:lnTo>
                    <a:lnTo>
                      <a:pt x="36" y="51"/>
                    </a:lnTo>
                    <a:lnTo>
                      <a:pt x="32" y="53"/>
                    </a:lnTo>
                    <a:lnTo>
                      <a:pt x="23" y="49"/>
                    </a:lnTo>
                    <a:lnTo>
                      <a:pt x="15" y="44"/>
                    </a:lnTo>
                    <a:lnTo>
                      <a:pt x="8" y="38"/>
                    </a:lnTo>
                    <a:lnTo>
                      <a:pt x="9" y="36"/>
                    </a:lnTo>
                    <a:lnTo>
                      <a:pt x="7" y="33"/>
                    </a:lnTo>
                    <a:lnTo>
                      <a:pt x="1" y="24"/>
                    </a:lnTo>
                    <a:lnTo>
                      <a:pt x="0" y="17"/>
                    </a:lnTo>
                    <a:lnTo>
                      <a:pt x="4" y="13"/>
                    </a:lnTo>
                    <a:lnTo>
                      <a:pt x="15" y="6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32" y="3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71" name="Freeform 162"/>
              <p:cNvSpPr>
                <a:spLocks noChangeAspect="1"/>
              </p:cNvSpPr>
              <p:nvPr/>
            </p:nvSpPr>
            <p:spPr bwMode="auto">
              <a:xfrm rot="-767878">
                <a:off x="1745" y="1583"/>
                <a:ext cx="18" cy="17"/>
              </a:xfrm>
              <a:custGeom>
                <a:avLst/>
                <a:gdLst>
                  <a:gd name="T0" fmla="*/ 0 w 17"/>
                  <a:gd name="T1" fmla="*/ 0 h 22"/>
                  <a:gd name="T2" fmla="*/ 25 w 17"/>
                  <a:gd name="T3" fmla="*/ 2 h 22"/>
                  <a:gd name="T4" fmla="*/ 36 w 17"/>
                  <a:gd name="T5" fmla="*/ 2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0"/>
                    </a:moveTo>
                    <a:lnTo>
                      <a:pt x="11" y="8"/>
                    </a:lnTo>
                    <a:lnTo>
                      <a:pt x="17" y="2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72" name="Freeform 163"/>
              <p:cNvSpPr>
                <a:spLocks noChangeAspect="1"/>
              </p:cNvSpPr>
              <p:nvPr/>
            </p:nvSpPr>
            <p:spPr bwMode="auto">
              <a:xfrm rot="-767878">
                <a:off x="1754" y="1574"/>
                <a:ext cx="26" cy="18"/>
              </a:xfrm>
              <a:custGeom>
                <a:avLst/>
                <a:gdLst>
                  <a:gd name="T0" fmla="*/ 0 w 33"/>
                  <a:gd name="T1" fmla="*/ 0 h 27"/>
                  <a:gd name="T2" fmla="*/ 2 w 33"/>
                  <a:gd name="T3" fmla="*/ 0 h 27"/>
                  <a:gd name="T4" fmla="*/ 2 w 33"/>
                  <a:gd name="T5" fmla="*/ 1 h 27"/>
                  <a:gd name="T6" fmla="*/ 2 w 33"/>
                  <a:gd name="T7" fmla="*/ 1 h 27"/>
                  <a:gd name="T8" fmla="*/ 2 w 33"/>
                  <a:gd name="T9" fmla="*/ 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7">
                    <a:moveTo>
                      <a:pt x="0" y="0"/>
                    </a:moveTo>
                    <a:lnTo>
                      <a:pt x="13" y="0"/>
                    </a:lnTo>
                    <a:lnTo>
                      <a:pt x="23" y="5"/>
                    </a:lnTo>
                    <a:lnTo>
                      <a:pt x="32" y="13"/>
                    </a:lnTo>
                    <a:lnTo>
                      <a:pt x="33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73" name="Freeform 164"/>
              <p:cNvSpPr>
                <a:spLocks/>
              </p:cNvSpPr>
              <p:nvPr/>
            </p:nvSpPr>
            <p:spPr bwMode="auto">
              <a:xfrm>
                <a:off x="1860" y="1196"/>
                <a:ext cx="44" cy="70"/>
              </a:xfrm>
              <a:custGeom>
                <a:avLst/>
                <a:gdLst>
                  <a:gd name="T0" fmla="*/ 0 w 5"/>
                  <a:gd name="T1" fmla="*/ 2147483646 h 8"/>
                  <a:gd name="T2" fmla="*/ 2147483646 w 5"/>
                  <a:gd name="T3" fmla="*/ 0 h 8"/>
                  <a:gd name="T4" fmla="*/ 2147483646 w 5"/>
                  <a:gd name="T5" fmla="*/ 2147483646 h 8"/>
                  <a:gd name="T6" fmla="*/ 2147483646 w 5"/>
                  <a:gd name="T7" fmla="*/ 2147483646 h 8"/>
                  <a:gd name="T8" fmla="*/ 0 w 5"/>
                  <a:gd name="T9" fmla="*/ 214748364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4"/>
                    </a:moveTo>
                    <a:lnTo>
                      <a:pt x="1" y="0"/>
                    </a:lnTo>
                    <a:lnTo>
                      <a:pt x="5" y="2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74" name="Freeform 165"/>
              <p:cNvSpPr>
                <a:spLocks/>
              </p:cNvSpPr>
              <p:nvPr/>
            </p:nvSpPr>
            <p:spPr bwMode="auto">
              <a:xfrm>
                <a:off x="1904" y="1205"/>
                <a:ext cx="257" cy="325"/>
              </a:xfrm>
              <a:custGeom>
                <a:avLst/>
                <a:gdLst>
                  <a:gd name="T0" fmla="*/ 0 w 29"/>
                  <a:gd name="T1" fmla="*/ 2147483646 h 37"/>
                  <a:gd name="T2" fmla="*/ 2147483646 w 29"/>
                  <a:gd name="T3" fmla="*/ 2147483646 h 37"/>
                  <a:gd name="T4" fmla="*/ 2147483646 w 29"/>
                  <a:gd name="T5" fmla="*/ 2147483646 h 37"/>
                  <a:gd name="T6" fmla="*/ 2147483646 w 29"/>
                  <a:gd name="T7" fmla="*/ 2147483646 h 37"/>
                  <a:gd name="T8" fmla="*/ 2147483646 w 29"/>
                  <a:gd name="T9" fmla="*/ 2147483646 h 37"/>
                  <a:gd name="T10" fmla="*/ 2147483646 w 29"/>
                  <a:gd name="T11" fmla="*/ 2147483646 h 37"/>
                  <a:gd name="T12" fmla="*/ 2147483646 w 29"/>
                  <a:gd name="T13" fmla="*/ 2147483646 h 37"/>
                  <a:gd name="T14" fmla="*/ 2147483646 w 29"/>
                  <a:gd name="T15" fmla="*/ 2147483646 h 37"/>
                  <a:gd name="T16" fmla="*/ 2147483646 w 29"/>
                  <a:gd name="T17" fmla="*/ 2147483646 h 37"/>
                  <a:gd name="T18" fmla="*/ 2147483646 w 29"/>
                  <a:gd name="T19" fmla="*/ 2147483646 h 37"/>
                  <a:gd name="T20" fmla="*/ 2147483646 w 29"/>
                  <a:gd name="T21" fmla="*/ 2147483646 h 37"/>
                  <a:gd name="T22" fmla="*/ 2147483646 w 29"/>
                  <a:gd name="T23" fmla="*/ 2147483646 h 37"/>
                  <a:gd name="T24" fmla="*/ 2147483646 w 29"/>
                  <a:gd name="T25" fmla="*/ 2147483646 h 37"/>
                  <a:gd name="T26" fmla="*/ 2147483646 w 29"/>
                  <a:gd name="T27" fmla="*/ 2147483646 h 37"/>
                  <a:gd name="T28" fmla="*/ 2147483646 w 29"/>
                  <a:gd name="T29" fmla="*/ 2147483646 h 37"/>
                  <a:gd name="T30" fmla="*/ 2147483646 w 29"/>
                  <a:gd name="T31" fmla="*/ 2147483646 h 37"/>
                  <a:gd name="T32" fmla="*/ 2147483646 w 29"/>
                  <a:gd name="T33" fmla="*/ 2147483646 h 37"/>
                  <a:gd name="T34" fmla="*/ 2147483646 w 29"/>
                  <a:gd name="T35" fmla="*/ 2147483646 h 37"/>
                  <a:gd name="T36" fmla="*/ 2147483646 w 29"/>
                  <a:gd name="T37" fmla="*/ 2147483646 h 37"/>
                  <a:gd name="T38" fmla="*/ 2147483646 w 29"/>
                  <a:gd name="T39" fmla="*/ 0 h 37"/>
                  <a:gd name="T40" fmla="*/ 2147483646 w 29"/>
                  <a:gd name="T41" fmla="*/ 0 h 37"/>
                  <a:gd name="T42" fmla="*/ 0 w 29"/>
                  <a:gd name="T43" fmla="*/ 2147483646 h 3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9" h="37">
                    <a:moveTo>
                      <a:pt x="0" y="3"/>
                    </a:moveTo>
                    <a:lnTo>
                      <a:pt x="3" y="3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26" y="27"/>
                    </a:lnTo>
                    <a:lnTo>
                      <a:pt x="25" y="30"/>
                    </a:lnTo>
                    <a:lnTo>
                      <a:pt x="18" y="32"/>
                    </a:lnTo>
                    <a:lnTo>
                      <a:pt x="10" y="33"/>
                    </a:lnTo>
                    <a:lnTo>
                      <a:pt x="9" y="37"/>
                    </a:lnTo>
                    <a:lnTo>
                      <a:pt x="16" y="36"/>
                    </a:lnTo>
                    <a:lnTo>
                      <a:pt x="23" y="34"/>
                    </a:lnTo>
                    <a:lnTo>
                      <a:pt x="29" y="30"/>
                    </a:lnTo>
                    <a:lnTo>
                      <a:pt x="29" y="24"/>
                    </a:lnTo>
                    <a:lnTo>
                      <a:pt x="27" y="20"/>
                    </a:lnTo>
                    <a:lnTo>
                      <a:pt x="19" y="13"/>
                    </a:lnTo>
                    <a:lnTo>
                      <a:pt x="10" y="7"/>
                    </a:lnTo>
                    <a:lnTo>
                      <a:pt x="6" y="4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28716" name="Freeform 166"/>
            <p:cNvSpPr>
              <a:spLocks noChangeAspect="1"/>
            </p:cNvSpPr>
            <p:nvPr/>
          </p:nvSpPr>
          <p:spPr bwMode="auto">
            <a:xfrm rot="-767878">
              <a:off x="2491" y="1061"/>
              <a:ext cx="10" cy="34"/>
            </a:xfrm>
            <a:custGeom>
              <a:avLst/>
              <a:gdLst>
                <a:gd name="T0" fmla="*/ 0 w 11"/>
                <a:gd name="T1" fmla="*/ 0 h 54"/>
                <a:gd name="T2" fmla="*/ 5 w 11"/>
                <a:gd name="T3" fmla="*/ 1 h 54"/>
                <a:gd name="T4" fmla="*/ 5 w 11"/>
                <a:gd name="T5" fmla="*/ 1 h 54"/>
                <a:gd name="T6" fmla="*/ 5 w 11"/>
                <a:gd name="T7" fmla="*/ 1 h 54"/>
                <a:gd name="T8" fmla="*/ 0 w 11"/>
                <a:gd name="T9" fmla="*/ 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4">
                  <a:moveTo>
                    <a:pt x="0" y="0"/>
                  </a:moveTo>
                  <a:lnTo>
                    <a:pt x="9" y="11"/>
                  </a:lnTo>
                  <a:lnTo>
                    <a:pt x="11" y="26"/>
                  </a:lnTo>
                  <a:lnTo>
                    <a:pt x="9" y="41"/>
                  </a:lnTo>
                  <a:lnTo>
                    <a:pt x="0" y="5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8717" name="Group 167"/>
            <p:cNvGrpSpPr>
              <a:grpSpLocks/>
            </p:cNvGrpSpPr>
            <p:nvPr/>
          </p:nvGrpSpPr>
          <p:grpSpPr bwMode="auto">
            <a:xfrm>
              <a:off x="2617" y="449"/>
              <a:ext cx="743" cy="978"/>
              <a:chOff x="2617" y="449"/>
              <a:chExt cx="743" cy="978"/>
            </a:xfrm>
          </p:grpSpPr>
          <p:sp>
            <p:nvSpPr>
              <p:cNvPr id="28912" name="Freeform 168"/>
              <p:cNvSpPr>
                <a:spLocks noChangeAspect="1"/>
              </p:cNvSpPr>
              <p:nvPr/>
            </p:nvSpPr>
            <p:spPr bwMode="auto">
              <a:xfrm rot="21133056" flipH="1">
                <a:off x="2839" y="619"/>
                <a:ext cx="144" cy="247"/>
              </a:xfrm>
              <a:custGeom>
                <a:avLst/>
                <a:gdLst>
                  <a:gd name="T0" fmla="*/ 8 w 180"/>
                  <a:gd name="T1" fmla="*/ 0 h 442"/>
                  <a:gd name="T2" fmla="*/ 6 w 180"/>
                  <a:gd name="T3" fmla="*/ 1 h 442"/>
                  <a:gd name="T4" fmla="*/ 4 w 180"/>
                  <a:gd name="T5" fmla="*/ 1 h 442"/>
                  <a:gd name="T6" fmla="*/ 2 w 180"/>
                  <a:gd name="T7" fmla="*/ 1 h 442"/>
                  <a:gd name="T8" fmla="*/ 2 w 180"/>
                  <a:gd name="T9" fmla="*/ 1 h 442"/>
                  <a:gd name="T10" fmla="*/ 2 w 180"/>
                  <a:gd name="T11" fmla="*/ 1 h 442"/>
                  <a:gd name="T12" fmla="*/ 0 w 180"/>
                  <a:gd name="T13" fmla="*/ 1 h 442"/>
                  <a:gd name="T14" fmla="*/ 0 w 180"/>
                  <a:gd name="T15" fmla="*/ 1 h 442"/>
                  <a:gd name="T16" fmla="*/ 2 w 180"/>
                  <a:gd name="T17" fmla="*/ 1 h 4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0" h="442">
                    <a:moveTo>
                      <a:pt x="180" y="0"/>
                    </a:moveTo>
                    <a:lnTo>
                      <a:pt x="129" y="43"/>
                    </a:lnTo>
                    <a:lnTo>
                      <a:pt x="86" y="91"/>
                    </a:lnTo>
                    <a:lnTo>
                      <a:pt x="52" y="142"/>
                    </a:lnTo>
                    <a:lnTo>
                      <a:pt x="26" y="195"/>
                    </a:lnTo>
                    <a:lnTo>
                      <a:pt x="9" y="252"/>
                    </a:lnTo>
                    <a:lnTo>
                      <a:pt x="0" y="312"/>
                    </a:lnTo>
                    <a:lnTo>
                      <a:pt x="0" y="377"/>
                    </a:lnTo>
                    <a:lnTo>
                      <a:pt x="9" y="44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13" name="Freeform 169"/>
              <p:cNvSpPr>
                <a:spLocks noChangeAspect="1"/>
              </p:cNvSpPr>
              <p:nvPr/>
            </p:nvSpPr>
            <p:spPr bwMode="auto">
              <a:xfrm rot="21133056" flipH="1">
                <a:off x="2964" y="730"/>
                <a:ext cx="58" cy="34"/>
              </a:xfrm>
              <a:custGeom>
                <a:avLst/>
                <a:gdLst>
                  <a:gd name="T0" fmla="*/ 0 w 79"/>
                  <a:gd name="T1" fmla="*/ 0 h 65"/>
                  <a:gd name="T2" fmla="*/ 0 w 79"/>
                  <a:gd name="T3" fmla="*/ 1 h 65"/>
                  <a:gd name="T4" fmla="*/ 1 w 79"/>
                  <a:gd name="T5" fmla="*/ 1 h 65"/>
                  <a:gd name="T6" fmla="*/ 1 w 79"/>
                  <a:gd name="T7" fmla="*/ 1 h 65"/>
                  <a:gd name="T8" fmla="*/ 1 w 79"/>
                  <a:gd name="T9" fmla="*/ 1 h 65"/>
                  <a:gd name="T10" fmla="*/ 1 w 79"/>
                  <a:gd name="T11" fmla="*/ 1 h 65"/>
                  <a:gd name="T12" fmla="*/ 1 w 79"/>
                  <a:gd name="T13" fmla="*/ 1 h 65"/>
                  <a:gd name="T14" fmla="*/ 1 w 79"/>
                  <a:gd name="T15" fmla="*/ 1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65">
                    <a:moveTo>
                      <a:pt x="0" y="0"/>
                    </a:moveTo>
                    <a:lnTo>
                      <a:pt x="0" y="26"/>
                    </a:lnTo>
                    <a:lnTo>
                      <a:pt x="3" y="46"/>
                    </a:lnTo>
                    <a:lnTo>
                      <a:pt x="12" y="60"/>
                    </a:lnTo>
                    <a:lnTo>
                      <a:pt x="24" y="65"/>
                    </a:lnTo>
                    <a:lnTo>
                      <a:pt x="41" y="65"/>
                    </a:lnTo>
                    <a:lnTo>
                      <a:pt x="60" y="55"/>
                    </a:lnTo>
                    <a:lnTo>
                      <a:pt x="79" y="4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14" name="Freeform 170"/>
              <p:cNvSpPr>
                <a:spLocks noChangeAspect="1"/>
              </p:cNvSpPr>
              <p:nvPr/>
            </p:nvSpPr>
            <p:spPr bwMode="auto">
              <a:xfrm rot="21133056" flipH="1">
                <a:off x="2974" y="764"/>
                <a:ext cx="48" cy="8"/>
              </a:xfrm>
              <a:custGeom>
                <a:avLst/>
                <a:gdLst>
                  <a:gd name="T0" fmla="*/ 0 w 53"/>
                  <a:gd name="T1" fmla="*/ 0 h 27"/>
                  <a:gd name="T2" fmla="*/ 5 w 53"/>
                  <a:gd name="T3" fmla="*/ 0 h 27"/>
                  <a:gd name="T4" fmla="*/ 5 w 53"/>
                  <a:gd name="T5" fmla="*/ 0 h 27"/>
                  <a:gd name="T6" fmla="*/ 8 w 53"/>
                  <a:gd name="T7" fmla="*/ 0 h 27"/>
                  <a:gd name="T8" fmla="*/ 11 w 53"/>
                  <a:gd name="T9" fmla="*/ 0 h 27"/>
                  <a:gd name="T10" fmla="*/ 13 w 53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27">
                    <a:moveTo>
                      <a:pt x="0" y="0"/>
                    </a:moveTo>
                    <a:lnTo>
                      <a:pt x="7" y="17"/>
                    </a:lnTo>
                    <a:lnTo>
                      <a:pt x="19" y="27"/>
                    </a:lnTo>
                    <a:lnTo>
                      <a:pt x="31" y="27"/>
                    </a:lnTo>
                    <a:lnTo>
                      <a:pt x="43" y="17"/>
                    </a:lnTo>
                    <a:lnTo>
                      <a:pt x="5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15" name="Freeform 171"/>
              <p:cNvSpPr>
                <a:spLocks noChangeAspect="1"/>
              </p:cNvSpPr>
              <p:nvPr/>
            </p:nvSpPr>
            <p:spPr bwMode="auto">
              <a:xfrm rot="21133056" flipH="1">
                <a:off x="2974" y="772"/>
                <a:ext cx="29" cy="9"/>
              </a:xfrm>
              <a:custGeom>
                <a:avLst/>
                <a:gdLst>
                  <a:gd name="T0" fmla="*/ 0 w 39"/>
                  <a:gd name="T1" fmla="*/ 0 h 7"/>
                  <a:gd name="T2" fmla="*/ 1 w 39"/>
                  <a:gd name="T3" fmla="*/ 231 h 7"/>
                  <a:gd name="T4" fmla="*/ 1 w 39"/>
                  <a:gd name="T5" fmla="*/ 231 h 7"/>
                  <a:gd name="T6" fmla="*/ 1 w 39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">
                    <a:moveTo>
                      <a:pt x="0" y="0"/>
                    </a:moveTo>
                    <a:lnTo>
                      <a:pt x="12" y="7"/>
                    </a:lnTo>
                    <a:lnTo>
                      <a:pt x="27" y="7"/>
                    </a:lnTo>
                    <a:lnTo>
                      <a:pt x="3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16" name="Freeform 172"/>
              <p:cNvSpPr>
                <a:spLocks noChangeAspect="1"/>
              </p:cNvSpPr>
              <p:nvPr/>
            </p:nvSpPr>
            <p:spPr bwMode="auto">
              <a:xfrm rot="21133056" flipH="1">
                <a:off x="2684" y="594"/>
                <a:ext cx="10" cy="51"/>
              </a:xfrm>
              <a:custGeom>
                <a:avLst/>
                <a:gdLst>
                  <a:gd name="T0" fmla="*/ 1 w 14"/>
                  <a:gd name="T1" fmla="*/ 0 h 94"/>
                  <a:gd name="T2" fmla="*/ 1 w 14"/>
                  <a:gd name="T3" fmla="*/ 1 h 94"/>
                  <a:gd name="T4" fmla="*/ 0 w 14"/>
                  <a:gd name="T5" fmla="*/ 1 h 94"/>
                  <a:gd name="T6" fmla="*/ 1 w 14"/>
                  <a:gd name="T7" fmla="*/ 1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94">
                    <a:moveTo>
                      <a:pt x="14" y="0"/>
                    </a:moveTo>
                    <a:lnTo>
                      <a:pt x="2" y="32"/>
                    </a:lnTo>
                    <a:lnTo>
                      <a:pt x="0" y="63"/>
                    </a:lnTo>
                    <a:lnTo>
                      <a:pt x="7" y="9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17" name="Freeform 173"/>
              <p:cNvSpPr>
                <a:spLocks noChangeAspect="1"/>
              </p:cNvSpPr>
              <p:nvPr/>
            </p:nvSpPr>
            <p:spPr bwMode="auto">
              <a:xfrm rot="21133056" flipH="1">
                <a:off x="2713" y="611"/>
                <a:ext cx="19" cy="25"/>
              </a:xfrm>
              <a:custGeom>
                <a:avLst/>
                <a:gdLst>
                  <a:gd name="T0" fmla="*/ 0 w 24"/>
                  <a:gd name="T1" fmla="*/ 0 h 41"/>
                  <a:gd name="T2" fmla="*/ 2 w 24"/>
                  <a:gd name="T3" fmla="*/ 1 h 41"/>
                  <a:gd name="T4" fmla="*/ 2 w 24"/>
                  <a:gd name="T5" fmla="*/ 1 h 41"/>
                  <a:gd name="T6" fmla="*/ 2 w 24"/>
                  <a:gd name="T7" fmla="*/ 1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1">
                    <a:moveTo>
                      <a:pt x="0" y="0"/>
                    </a:moveTo>
                    <a:lnTo>
                      <a:pt x="5" y="17"/>
                    </a:lnTo>
                    <a:lnTo>
                      <a:pt x="12" y="29"/>
                    </a:lnTo>
                    <a:lnTo>
                      <a:pt x="24" y="4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18" name="Freeform 174"/>
              <p:cNvSpPr>
                <a:spLocks noChangeAspect="1"/>
              </p:cNvSpPr>
              <p:nvPr/>
            </p:nvSpPr>
            <p:spPr bwMode="auto">
              <a:xfrm rot="21133056" flipH="1">
                <a:off x="3012" y="857"/>
                <a:ext cx="68" cy="136"/>
              </a:xfrm>
              <a:custGeom>
                <a:avLst/>
                <a:gdLst>
                  <a:gd name="T0" fmla="*/ 1 w 91"/>
                  <a:gd name="T1" fmla="*/ 1 h 237"/>
                  <a:gd name="T2" fmla="*/ 1 w 91"/>
                  <a:gd name="T3" fmla="*/ 1 h 237"/>
                  <a:gd name="T4" fmla="*/ 1 w 91"/>
                  <a:gd name="T5" fmla="*/ 1 h 237"/>
                  <a:gd name="T6" fmla="*/ 1 w 91"/>
                  <a:gd name="T7" fmla="*/ 1 h 237"/>
                  <a:gd name="T8" fmla="*/ 1 w 91"/>
                  <a:gd name="T9" fmla="*/ 1 h 237"/>
                  <a:gd name="T10" fmla="*/ 1 w 91"/>
                  <a:gd name="T11" fmla="*/ 1 h 237"/>
                  <a:gd name="T12" fmla="*/ 1 w 91"/>
                  <a:gd name="T13" fmla="*/ 1 h 237"/>
                  <a:gd name="T14" fmla="*/ 1 w 91"/>
                  <a:gd name="T15" fmla="*/ 1 h 237"/>
                  <a:gd name="T16" fmla="*/ 1 w 91"/>
                  <a:gd name="T17" fmla="*/ 1 h 237"/>
                  <a:gd name="T18" fmla="*/ 1 w 91"/>
                  <a:gd name="T19" fmla="*/ 1 h 237"/>
                  <a:gd name="T20" fmla="*/ 0 w 91"/>
                  <a:gd name="T21" fmla="*/ 1 h 237"/>
                  <a:gd name="T22" fmla="*/ 0 w 91"/>
                  <a:gd name="T23" fmla="*/ 1 h 237"/>
                  <a:gd name="T24" fmla="*/ 1 w 91"/>
                  <a:gd name="T25" fmla="*/ 1 h 237"/>
                  <a:gd name="T26" fmla="*/ 1 w 91"/>
                  <a:gd name="T27" fmla="*/ 1 h 237"/>
                  <a:gd name="T28" fmla="*/ 1 w 91"/>
                  <a:gd name="T29" fmla="*/ 1 h 237"/>
                  <a:gd name="T30" fmla="*/ 1 w 91"/>
                  <a:gd name="T31" fmla="*/ 1 h 237"/>
                  <a:gd name="T32" fmla="*/ 1 w 91"/>
                  <a:gd name="T33" fmla="*/ 1 h 237"/>
                  <a:gd name="T34" fmla="*/ 1 w 91"/>
                  <a:gd name="T35" fmla="*/ 0 h 237"/>
                  <a:gd name="T36" fmla="*/ 1 w 91"/>
                  <a:gd name="T37" fmla="*/ 1 h 2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1" h="237">
                    <a:moveTo>
                      <a:pt x="67" y="21"/>
                    </a:moveTo>
                    <a:lnTo>
                      <a:pt x="72" y="53"/>
                    </a:lnTo>
                    <a:lnTo>
                      <a:pt x="72" y="62"/>
                    </a:lnTo>
                    <a:lnTo>
                      <a:pt x="65" y="69"/>
                    </a:lnTo>
                    <a:lnTo>
                      <a:pt x="55" y="72"/>
                    </a:lnTo>
                    <a:lnTo>
                      <a:pt x="45" y="67"/>
                    </a:lnTo>
                    <a:lnTo>
                      <a:pt x="31" y="65"/>
                    </a:lnTo>
                    <a:lnTo>
                      <a:pt x="19" y="69"/>
                    </a:lnTo>
                    <a:lnTo>
                      <a:pt x="9" y="79"/>
                    </a:lnTo>
                    <a:lnTo>
                      <a:pt x="5" y="91"/>
                    </a:lnTo>
                    <a:lnTo>
                      <a:pt x="0" y="115"/>
                    </a:lnTo>
                    <a:lnTo>
                      <a:pt x="0" y="137"/>
                    </a:lnTo>
                    <a:lnTo>
                      <a:pt x="5" y="161"/>
                    </a:lnTo>
                    <a:lnTo>
                      <a:pt x="17" y="185"/>
                    </a:lnTo>
                    <a:lnTo>
                      <a:pt x="33" y="206"/>
                    </a:lnTo>
                    <a:lnTo>
                      <a:pt x="57" y="225"/>
                    </a:lnTo>
                    <a:lnTo>
                      <a:pt x="81" y="237"/>
                    </a:lnTo>
                    <a:lnTo>
                      <a:pt x="91" y="0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19" name="Freeform 175"/>
              <p:cNvSpPr>
                <a:spLocks noChangeAspect="1"/>
              </p:cNvSpPr>
              <p:nvPr/>
            </p:nvSpPr>
            <p:spPr bwMode="auto">
              <a:xfrm rot="21133056" flipH="1">
                <a:off x="3022" y="900"/>
                <a:ext cx="39" cy="42"/>
              </a:xfrm>
              <a:custGeom>
                <a:avLst/>
                <a:gdLst>
                  <a:gd name="T0" fmla="*/ 2 w 52"/>
                  <a:gd name="T1" fmla="*/ 0 h 84"/>
                  <a:gd name="T2" fmla="*/ 2 w 52"/>
                  <a:gd name="T3" fmla="*/ 1 h 84"/>
                  <a:gd name="T4" fmla="*/ 2 w 52"/>
                  <a:gd name="T5" fmla="*/ 1 h 84"/>
                  <a:gd name="T6" fmla="*/ 2 w 52"/>
                  <a:gd name="T7" fmla="*/ 1 h 84"/>
                  <a:gd name="T8" fmla="*/ 0 w 52"/>
                  <a:gd name="T9" fmla="*/ 1 h 84"/>
                  <a:gd name="T10" fmla="*/ 2 w 52"/>
                  <a:gd name="T11" fmla="*/ 1 h 84"/>
                  <a:gd name="T12" fmla="*/ 2 w 52"/>
                  <a:gd name="T13" fmla="*/ 1 h 84"/>
                  <a:gd name="T14" fmla="*/ 2 w 52"/>
                  <a:gd name="T15" fmla="*/ 1 h 84"/>
                  <a:gd name="T16" fmla="*/ 2 w 52"/>
                  <a:gd name="T17" fmla="*/ 1 h 84"/>
                  <a:gd name="T18" fmla="*/ 2 w 52"/>
                  <a:gd name="T19" fmla="*/ 1 h 84"/>
                  <a:gd name="T20" fmla="*/ 2 w 52"/>
                  <a:gd name="T21" fmla="*/ 1 h 84"/>
                  <a:gd name="T22" fmla="*/ 2 w 52"/>
                  <a:gd name="T23" fmla="*/ 1 h 84"/>
                  <a:gd name="T24" fmla="*/ 2 w 52"/>
                  <a:gd name="T25" fmla="*/ 1 h 84"/>
                  <a:gd name="T26" fmla="*/ 2 w 52"/>
                  <a:gd name="T27" fmla="*/ 0 h 84"/>
                  <a:gd name="T28" fmla="*/ 2 w 52"/>
                  <a:gd name="T29" fmla="*/ 1 h 84"/>
                  <a:gd name="T30" fmla="*/ 2 w 52"/>
                  <a:gd name="T31" fmla="*/ 1 h 8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2" h="84">
                    <a:moveTo>
                      <a:pt x="16" y="0"/>
                    </a:moveTo>
                    <a:lnTo>
                      <a:pt x="24" y="17"/>
                    </a:lnTo>
                    <a:lnTo>
                      <a:pt x="21" y="36"/>
                    </a:lnTo>
                    <a:lnTo>
                      <a:pt x="14" y="55"/>
                    </a:lnTo>
                    <a:lnTo>
                      <a:pt x="0" y="67"/>
                    </a:lnTo>
                    <a:lnTo>
                      <a:pt x="14" y="65"/>
                    </a:lnTo>
                    <a:lnTo>
                      <a:pt x="21" y="55"/>
                    </a:lnTo>
                    <a:lnTo>
                      <a:pt x="21" y="84"/>
                    </a:lnTo>
                    <a:lnTo>
                      <a:pt x="28" y="55"/>
                    </a:lnTo>
                    <a:lnTo>
                      <a:pt x="33" y="41"/>
                    </a:lnTo>
                    <a:lnTo>
                      <a:pt x="48" y="31"/>
                    </a:lnTo>
                    <a:lnTo>
                      <a:pt x="43" y="19"/>
                    </a:lnTo>
                    <a:lnTo>
                      <a:pt x="45" y="10"/>
                    </a:lnTo>
                    <a:lnTo>
                      <a:pt x="52" y="0"/>
                    </a:lnTo>
                    <a:lnTo>
                      <a:pt x="33" y="22"/>
                    </a:lnTo>
                    <a:lnTo>
                      <a:pt x="21" y="4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20" name="Freeform 176"/>
              <p:cNvSpPr>
                <a:spLocks noChangeAspect="1"/>
              </p:cNvSpPr>
              <p:nvPr/>
            </p:nvSpPr>
            <p:spPr bwMode="auto">
              <a:xfrm rot="21133056" flipH="1">
                <a:off x="2645" y="713"/>
                <a:ext cx="29" cy="25"/>
              </a:xfrm>
              <a:custGeom>
                <a:avLst/>
                <a:gdLst>
                  <a:gd name="T0" fmla="*/ 7 w 31"/>
                  <a:gd name="T1" fmla="*/ 0 h 45"/>
                  <a:gd name="T2" fmla="*/ 0 w 31"/>
                  <a:gd name="T3" fmla="*/ 1 h 45"/>
                  <a:gd name="T4" fmla="*/ 7 w 31"/>
                  <a:gd name="T5" fmla="*/ 1 h 45"/>
                  <a:gd name="T6" fmla="*/ 13 w 31"/>
                  <a:gd name="T7" fmla="*/ 1 h 45"/>
                  <a:gd name="T8" fmla="*/ 7 w 31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45">
                    <a:moveTo>
                      <a:pt x="19" y="0"/>
                    </a:moveTo>
                    <a:lnTo>
                      <a:pt x="0" y="19"/>
                    </a:lnTo>
                    <a:lnTo>
                      <a:pt x="12" y="45"/>
                    </a:lnTo>
                    <a:lnTo>
                      <a:pt x="31" y="2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21" name="Freeform 177"/>
              <p:cNvSpPr>
                <a:spLocks noChangeAspect="1"/>
              </p:cNvSpPr>
              <p:nvPr/>
            </p:nvSpPr>
            <p:spPr bwMode="auto">
              <a:xfrm rot="21133056" flipH="1">
                <a:off x="2636" y="738"/>
                <a:ext cx="29" cy="17"/>
              </a:xfrm>
              <a:custGeom>
                <a:avLst/>
                <a:gdLst>
                  <a:gd name="T0" fmla="*/ 0 w 34"/>
                  <a:gd name="T1" fmla="*/ 0 h 29"/>
                  <a:gd name="T2" fmla="*/ 3 w 34"/>
                  <a:gd name="T3" fmla="*/ 1 h 29"/>
                  <a:gd name="T4" fmla="*/ 3 w 34"/>
                  <a:gd name="T5" fmla="*/ 1 h 29"/>
                  <a:gd name="T6" fmla="*/ 3 w 34"/>
                  <a:gd name="T7" fmla="*/ 1 h 29"/>
                  <a:gd name="T8" fmla="*/ 0 w 34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9">
                    <a:moveTo>
                      <a:pt x="0" y="0"/>
                    </a:moveTo>
                    <a:lnTo>
                      <a:pt x="8" y="26"/>
                    </a:lnTo>
                    <a:lnTo>
                      <a:pt x="34" y="29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22" name="Freeform 178"/>
              <p:cNvSpPr>
                <a:spLocks noChangeAspect="1"/>
              </p:cNvSpPr>
              <p:nvPr/>
            </p:nvSpPr>
            <p:spPr bwMode="auto">
              <a:xfrm rot="21133056" flipH="1">
                <a:off x="2655" y="738"/>
                <a:ext cx="29" cy="17"/>
              </a:xfrm>
              <a:custGeom>
                <a:avLst/>
                <a:gdLst>
                  <a:gd name="T0" fmla="*/ 2 w 36"/>
                  <a:gd name="T1" fmla="*/ 0 h 26"/>
                  <a:gd name="T2" fmla="*/ 2 w 36"/>
                  <a:gd name="T3" fmla="*/ 0 h 26"/>
                  <a:gd name="T4" fmla="*/ 0 w 36"/>
                  <a:gd name="T5" fmla="*/ 1 h 26"/>
                  <a:gd name="T6" fmla="*/ 2 w 36"/>
                  <a:gd name="T7" fmla="*/ 1 h 26"/>
                  <a:gd name="T8" fmla="*/ 2 w 3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7" y="0"/>
                    </a:lnTo>
                    <a:lnTo>
                      <a:pt x="0" y="26"/>
                    </a:lnTo>
                    <a:lnTo>
                      <a:pt x="27" y="2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23" name="Freeform 179"/>
              <p:cNvSpPr>
                <a:spLocks noChangeAspect="1"/>
              </p:cNvSpPr>
              <p:nvPr/>
            </p:nvSpPr>
            <p:spPr bwMode="auto">
              <a:xfrm rot="-466944">
                <a:off x="3051" y="594"/>
                <a:ext cx="19" cy="8"/>
              </a:xfrm>
              <a:custGeom>
                <a:avLst/>
                <a:gdLst>
                  <a:gd name="T0" fmla="*/ 19 w 19"/>
                  <a:gd name="T1" fmla="*/ 1 h 15"/>
                  <a:gd name="T2" fmla="*/ 13 w 19"/>
                  <a:gd name="T3" fmla="*/ 1 h 15"/>
                  <a:gd name="T4" fmla="*/ 6 w 19"/>
                  <a:gd name="T5" fmla="*/ 1 h 15"/>
                  <a:gd name="T6" fmla="*/ 0 w 19"/>
                  <a:gd name="T7" fmla="*/ 1 h 15"/>
                  <a:gd name="T8" fmla="*/ 0 w 19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9" y="4"/>
                    </a:moveTo>
                    <a:lnTo>
                      <a:pt x="13" y="13"/>
                    </a:lnTo>
                    <a:lnTo>
                      <a:pt x="6" y="15"/>
                    </a:lnTo>
                    <a:lnTo>
                      <a:pt x="0" y="1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24" name="Freeform 180"/>
              <p:cNvSpPr>
                <a:spLocks noChangeAspect="1"/>
              </p:cNvSpPr>
              <p:nvPr/>
            </p:nvSpPr>
            <p:spPr bwMode="auto">
              <a:xfrm rot="-466944">
                <a:off x="3302" y="1036"/>
                <a:ext cx="10" cy="25"/>
              </a:xfrm>
              <a:custGeom>
                <a:avLst/>
                <a:gdLst>
                  <a:gd name="T0" fmla="*/ 0 w 6"/>
                  <a:gd name="T1" fmla="*/ 0 h 39"/>
                  <a:gd name="T2" fmla="*/ 7755 w 6"/>
                  <a:gd name="T3" fmla="*/ 1 h 39"/>
                  <a:gd name="T4" fmla="*/ 7755 w 6"/>
                  <a:gd name="T5" fmla="*/ 1 h 39"/>
                  <a:gd name="T6" fmla="*/ 0 w 6"/>
                  <a:gd name="T7" fmla="*/ 1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9">
                    <a:moveTo>
                      <a:pt x="0" y="0"/>
                    </a:moveTo>
                    <a:lnTo>
                      <a:pt x="6" y="13"/>
                    </a:lnTo>
                    <a:lnTo>
                      <a:pt x="6" y="26"/>
                    </a:lnTo>
                    <a:lnTo>
                      <a:pt x="0" y="3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25" name="Freeform 181"/>
              <p:cNvSpPr>
                <a:spLocks noChangeAspect="1"/>
              </p:cNvSpPr>
              <p:nvPr/>
            </p:nvSpPr>
            <p:spPr bwMode="auto">
              <a:xfrm rot="-466944">
                <a:off x="2617" y="449"/>
                <a:ext cx="531" cy="221"/>
              </a:xfrm>
              <a:custGeom>
                <a:avLst/>
                <a:gdLst>
                  <a:gd name="T0" fmla="*/ 29 w 658"/>
                  <a:gd name="T1" fmla="*/ 1 h 388"/>
                  <a:gd name="T2" fmla="*/ 32 w 658"/>
                  <a:gd name="T3" fmla="*/ 1 h 388"/>
                  <a:gd name="T4" fmla="*/ 32 w 658"/>
                  <a:gd name="T5" fmla="*/ 1 h 388"/>
                  <a:gd name="T6" fmla="*/ 32 w 658"/>
                  <a:gd name="T7" fmla="*/ 1 h 388"/>
                  <a:gd name="T8" fmla="*/ 32 w 658"/>
                  <a:gd name="T9" fmla="*/ 1 h 388"/>
                  <a:gd name="T10" fmla="*/ 32 w 658"/>
                  <a:gd name="T11" fmla="*/ 1 h 388"/>
                  <a:gd name="T12" fmla="*/ 31 w 658"/>
                  <a:gd name="T13" fmla="*/ 1 h 388"/>
                  <a:gd name="T14" fmla="*/ 28 w 658"/>
                  <a:gd name="T15" fmla="*/ 1 h 388"/>
                  <a:gd name="T16" fmla="*/ 28 w 658"/>
                  <a:gd name="T17" fmla="*/ 1 h 388"/>
                  <a:gd name="T18" fmla="*/ 28 w 658"/>
                  <a:gd name="T19" fmla="*/ 1 h 388"/>
                  <a:gd name="T20" fmla="*/ 27 w 658"/>
                  <a:gd name="T21" fmla="*/ 1 h 388"/>
                  <a:gd name="T22" fmla="*/ 27 w 658"/>
                  <a:gd name="T23" fmla="*/ 1 h 388"/>
                  <a:gd name="T24" fmla="*/ 26 w 658"/>
                  <a:gd name="T25" fmla="*/ 1 h 388"/>
                  <a:gd name="T26" fmla="*/ 23 w 658"/>
                  <a:gd name="T27" fmla="*/ 1 h 388"/>
                  <a:gd name="T28" fmla="*/ 19 w 658"/>
                  <a:gd name="T29" fmla="*/ 1 h 388"/>
                  <a:gd name="T30" fmla="*/ 15 w 658"/>
                  <a:gd name="T31" fmla="*/ 1 h 388"/>
                  <a:gd name="T32" fmla="*/ 12 w 658"/>
                  <a:gd name="T33" fmla="*/ 1 h 388"/>
                  <a:gd name="T34" fmla="*/ 8 w 658"/>
                  <a:gd name="T35" fmla="*/ 1 h 388"/>
                  <a:gd name="T36" fmla="*/ 2 w 658"/>
                  <a:gd name="T37" fmla="*/ 1 h 388"/>
                  <a:gd name="T38" fmla="*/ 2 w 658"/>
                  <a:gd name="T39" fmla="*/ 1 h 388"/>
                  <a:gd name="T40" fmla="*/ 2 w 658"/>
                  <a:gd name="T41" fmla="*/ 1 h 388"/>
                  <a:gd name="T42" fmla="*/ 2 w 658"/>
                  <a:gd name="T43" fmla="*/ 1 h 388"/>
                  <a:gd name="T44" fmla="*/ 0 w 658"/>
                  <a:gd name="T45" fmla="*/ 1 h 388"/>
                  <a:gd name="T46" fmla="*/ 2 w 658"/>
                  <a:gd name="T47" fmla="*/ 1 h 388"/>
                  <a:gd name="T48" fmla="*/ 2 w 658"/>
                  <a:gd name="T49" fmla="*/ 1 h 388"/>
                  <a:gd name="T50" fmla="*/ 2 w 658"/>
                  <a:gd name="T51" fmla="*/ 1 h 388"/>
                  <a:gd name="T52" fmla="*/ 2 w 658"/>
                  <a:gd name="T53" fmla="*/ 1 h 388"/>
                  <a:gd name="T54" fmla="*/ 4 w 658"/>
                  <a:gd name="T55" fmla="*/ 1 h 388"/>
                  <a:gd name="T56" fmla="*/ 5 w 658"/>
                  <a:gd name="T57" fmla="*/ 1 h 388"/>
                  <a:gd name="T58" fmla="*/ 7 w 658"/>
                  <a:gd name="T59" fmla="*/ 1 h 388"/>
                  <a:gd name="T60" fmla="*/ 10 w 658"/>
                  <a:gd name="T61" fmla="*/ 1 h 388"/>
                  <a:gd name="T62" fmla="*/ 12 w 658"/>
                  <a:gd name="T63" fmla="*/ 1 h 388"/>
                  <a:gd name="T64" fmla="*/ 14 w 658"/>
                  <a:gd name="T65" fmla="*/ 1 h 388"/>
                  <a:gd name="T66" fmla="*/ 16 w 658"/>
                  <a:gd name="T67" fmla="*/ 0 h 388"/>
                  <a:gd name="T68" fmla="*/ 19 w 658"/>
                  <a:gd name="T69" fmla="*/ 1 h 388"/>
                  <a:gd name="T70" fmla="*/ 21 w 658"/>
                  <a:gd name="T71" fmla="*/ 1 h 388"/>
                  <a:gd name="T72" fmla="*/ 23 w 658"/>
                  <a:gd name="T73" fmla="*/ 1 h 388"/>
                  <a:gd name="T74" fmla="*/ 25 w 658"/>
                  <a:gd name="T75" fmla="*/ 1 h 388"/>
                  <a:gd name="T76" fmla="*/ 26 w 658"/>
                  <a:gd name="T77" fmla="*/ 1 h 388"/>
                  <a:gd name="T78" fmla="*/ 27 w 658"/>
                  <a:gd name="T79" fmla="*/ 1 h 388"/>
                  <a:gd name="T80" fmla="*/ 27 w 658"/>
                  <a:gd name="T81" fmla="*/ 1 h 388"/>
                  <a:gd name="T82" fmla="*/ 28 w 658"/>
                  <a:gd name="T83" fmla="*/ 1 h 388"/>
                  <a:gd name="T84" fmla="*/ 29 w 658"/>
                  <a:gd name="T85" fmla="*/ 1 h 388"/>
                  <a:gd name="T86" fmla="*/ 29 w 658"/>
                  <a:gd name="T87" fmla="*/ 1 h 388"/>
                  <a:gd name="T88" fmla="*/ 29 w 658"/>
                  <a:gd name="T89" fmla="*/ 1 h 38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58" h="388">
                    <a:moveTo>
                      <a:pt x="575" y="246"/>
                    </a:moveTo>
                    <a:lnTo>
                      <a:pt x="641" y="279"/>
                    </a:lnTo>
                    <a:lnTo>
                      <a:pt x="652" y="291"/>
                    </a:lnTo>
                    <a:lnTo>
                      <a:pt x="658" y="307"/>
                    </a:lnTo>
                    <a:lnTo>
                      <a:pt x="652" y="325"/>
                    </a:lnTo>
                    <a:lnTo>
                      <a:pt x="641" y="342"/>
                    </a:lnTo>
                    <a:lnTo>
                      <a:pt x="624" y="352"/>
                    </a:lnTo>
                    <a:lnTo>
                      <a:pt x="561" y="352"/>
                    </a:lnTo>
                    <a:lnTo>
                      <a:pt x="563" y="337"/>
                    </a:lnTo>
                    <a:lnTo>
                      <a:pt x="561" y="320"/>
                    </a:lnTo>
                    <a:lnTo>
                      <a:pt x="554" y="305"/>
                    </a:lnTo>
                    <a:lnTo>
                      <a:pt x="542" y="293"/>
                    </a:lnTo>
                    <a:lnTo>
                      <a:pt x="529" y="285"/>
                    </a:lnTo>
                    <a:lnTo>
                      <a:pt x="454" y="288"/>
                    </a:lnTo>
                    <a:lnTo>
                      <a:pt x="380" y="296"/>
                    </a:lnTo>
                    <a:lnTo>
                      <a:pt x="305" y="312"/>
                    </a:lnTo>
                    <a:lnTo>
                      <a:pt x="234" y="330"/>
                    </a:lnTo>
                    <a:lnTo>
                      <a:pt x="163" y="354"/>
                    </a:lnTo>
                    <a:lnTo>
                      <a:pt x="56" y="388"/>
                    </a:lnTo>
                    <a:lnTo>
                      <a:pt x="36" y="361"/>
                    </a:lnTo>
                    <a:lnTo>
                      <a:pt x="19" y="330"/>
                    </a:lnTo>
                    <a:lnTo>
                      <a:pt x="7" y="296"/>
                    </a:lnTo>
                    <a:lnTo>
                      <a:pt x="0" y="263"/>
                    </a:lnTo>
                    <a:lnTo>
                      <a:pt x="3" y="229"/>
                    </a:lnTo>
                    <a:lnTo>
                      <a:pt x="12" y="195"/>
                    </a:lnTo>
                    <a:lnTo>
                      <a:pt x="27" y="164"/>
                    </a:lnTo>
                    <a:lnTo>
                      <a:pt x="48" y="135"/>
                    </a:lnTo>
                    <a:lnTo>
                      <a:pt x="75" y="113"/>
                    </a:lnTo>
                    <a:lnTo>
                      <a:pt x="109" y="81"/>
                    </a:lnTo>
                    <a:lnTo>
                      <a:pt x="148" y="54"/>
                    </a:lnTo>
                    <a:lnTo>
                      <a:pt x="190" y="32"/>
                    </a:lnTo>
                    <a:lnTo>
                      <a:pt x="232" y="17"/>
                    </a:lnTo>
                    <a:lnTo>
                      <a:pt x="278" y="5"/>
                    </a:lnTo>
                    <a:lnTo>
                      <a:pt x="325" y="0"/>
                    </a:lnTo>
                    <a:lnTo>
                      <a:pt x="373" y="2"/>
                    </a:lnTo>
                    <a:lnTo>
                      <a:pt x="419" y="8"/>
                    </a:lnTo>
                    <a:lnTo>
                      <a:pt x="464" y="22"/>
                    </a:lnTo>
                    <a:lnTo>
                      <a:pt x="507" y="39"/>
                    </a:lnTo>
                    <a:lnTo>
                      <a:pt x="529" y="52"/>
                    </a:lnTo>
                    <a:lnTo>
                      <a:pt x="546" y="71"/>
                    </a:lnTo>
                    <a:lnTo>
                      <a:pt x="559" y="91"/>
                    </a:lnTo>
                    <a:lnTo>
                      <a:pt x="569" y="113"/>
                    </a:lnTo>
                    <a:lnTo>
                      <a:pt x="575" y="139"/>
                    </a:lnTo>
                    <a:lnTo>
                      <a:pt x="575" y="163"/>
                    </a:lnTo>
                    <a:lnTo>
                      <a:pt x="575" y="24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26" name="Freeform 182"/>
              <p:cNvSpPr>
                <a:spLocks noChangeAspect="1"/>
              </p:cNvSpPr>
              <p:nvPr/>
            </p:nvSpPr>
            <p:spPr bwMode="auto">
              <a:xfrm rot="-466944">
                <a:off x="3041" y="577"/>
                <a:ext cx="107" cy="34"/>
              </a:xfrm>
              <a:custGeom>
                <a:avLst/>
                <a:gdLst>
                  <a:gd name="T0" fmla="*/ 4 w 137"/>
                  <a:gd name="T1" fmla="*/ 1 h 51"/>
                  <a:gd name="T2" fmla="*/ 4 w 137"/>
                  <a:gd name="T3" fmla="*/ 1 h 51"/>
                  <a:gd name="T4" fmla="*/ 3 w 137"/>
                  <a:gd name="T5" fmla="*/ 1 h 51"/>
                  <a:gd name="T6" fmla="*/ 3 w 137"/>
                  <a:gd name="T7" fmla="*/ 1 h 51"/>
                  <a:gd name="T8" fmla="*/ 2 w 137"/>
                  <a:gd name="T9" fmla="*/ 0 h 51"/>
                  <a:gd name="T10" fmla="*/ 2 w 137"/>
                  <a:gd name="T11" fmla="*/ 0 h 51"/>
                  <a:gd name="T12" fmla="*/ 0 w 137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51">
                    <a:moveTo>
                      <a:pt x="137" y="51"/>
                    </a:moveTo>
                    <a:lnTo>
                      <a:pt x="132" y="33"/>
                    </a:lnTo>
                    <a:lnTo>
                      <a:pt x="122" y="17"/>
                    </a:lnTo>
                    <a:lnTo>
                      <a:pt x="106" y="6"/>
                    </a:lnTo>
                    <a:lnTo>
                      <a:pt x="89" y="0"/>
                    </a:lnTo>
                    <a:lnTo>
                      <a:pt x="71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27" name="Freeform 183"/>
              <p:cNvSpPr>
                <a:spLocks noChangeAspect="1"/>
              </p:cNvSpPr>
              <p:nvPr/>
            </p:nvSpPr>
            <p:spPr bwMode="auto">
              <a:xfrm rot="-466944">
                <a:off x="2771" y="560"/>
                <a:ext cx="319" cy="68"/>
              </a:xfrm>
              <a:custGeom>
                <a:avLst/>
                <a:gdLst>
                  <a:gd name="T0" fmla="*/ 17 w 400"/>
                  <a:gd name="T1" fmla="*/ 1 h 117"/>
                  <a:gd name="T2" fmla="*/ 15 w 400"/>
                  <a:gd name="T3" fmla="*/ 1 h 117"/>
                  <a:gd name="T4" fmla="*/ 14 w 400"/>
                  <a:gd name="T5" fmla="*/ 1 h 117"/>
                  <a:gd name="T6" fmla="*/ 12 w 400"/>
                  <a:gd name="T7" fmla="*/ 0 h 117"/>
                  <a:gd name="T8" fmla="*/ 11 w 400"/>
                  <a:gd name="T9" fmla="*/ 0 h 117"/>
                  <a:gd name="T10" fmla="*/ 9 w 400"/>
                  <a:gd name="T11" fmla="*/ 1 h 117"/>
                  <a:gd name="T12" fmla="*/ 7 w 400"/>
                  <a:gd name="T13" fmla="*/ 1 h 117"/>
                  <a:gd name="T14" fmla="*/ 5 w 400"/>
                  <a:gd name="T15" fmla="*/ 1 h 117"/>
                  <a:gd name="T16" fmla="*/ 3 w 400"/>
                  <a:gd name="T17" fmla="*/ 1 h 117"/>
                  <a:gd name="T18" fmla="*/ 2 w 400"/>
                  <a:gd name="T19" fmla="*/ 1 h 117"/>
                  <a:gd name="T20" fmla="*/ 0 w 400"/>
                  <a:gd name="T21" fmla="*/ 1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0" h="117">
                    <a:moveTo>
                      <a:pt x="400" y="28"/>
                    </a:moveTo>
                    <a:lnTo>
                      <a:pt x="362" y="14"/>
                    </a:lnTo>
                    <a:lnTo>
                      <a:pt x="325" y="4"/>
                    </a:lnTo>
                    <a:lnTo>
                      <a:pt x="286" y="0"/>
                    </a:lnTo>
                    <a:lnTo>
                      <a:pt x="247" y="0"/>
                    </a:lnTo>
                    <a:lnTo>
                      <a:pt x="210" y="6"/>
                    </a:lnTo>
                    <a:lnTo>
                      <a:pt x="162" y="17"/>
                    </a:lnTo>
                    <a:lnTo>
                      <a:pt x="118" y="36"/>
                    </a:lnTo>
                    <a:lnTo>
                      <a:pt x="76" y="60"/>
                    </a:lnTo>
                    <a:lnTo>
                      <a:pt x="35" y="87"/>
                    </a:lnTo>
                    <a:lnTo>
                      <a:pt x="0" y="11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28" name="Freeform 184"/>
              <p:cNvSpPr>
                <a:spLocks noChangeAspect="1"/>
              </p:cNvSpPr>
              <p:nvPr/>
            </p:nvSpPr>
            <p:spPr bwMode="auto">
              <a:xfrm rot="-466944">
                <a:off x="3003" y="449"/>
                <a:ext cx="29" cy="111"/>
              </a:xfrm>
              <a:custGeom>
                <a:avLst/>
                <a:gdLst>
                  <a:gd name="T0" fmla="*/ 0 w 43"/>
                  <a:gd name="T1" fmla="*/ 0 h 200"/>
                  <a:gd name="T2" fmla="*/ 1 w 43"/>
                  <a:gd name="T3" fmla="*/ 1 h 200"/>
                  <a:gd name="T4" fmla="*/ 1 w 43"/>
                  <a:gd name="T5" fmla="*/ 1 h 200"/>
                  <a:gd name="T6" fmla="*/ 1 w 43"/>
                  <a:gd name="T7" fmla="*/ 1 h 200"/>
                  <a:gd name="T8" fmla="*/ 1 w 43"/>
                  <a:gd name="T9" fmla="*/ 1 h 200"/>
                  <a:gd name="T10" fmla="*/ 1 w 43"/>
                  <a:gd name="T11" fmla="*/ 1 h 200"/>
                  <a:gd name="T12" fmla="*/ 1 w 43"/>
                  <a:gd name="T13" fmla="*/ 1 h 2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00">
                    <a:moveTo>
                      <a:pt x="0" y="0"/>
                    </a:moveTo>
                    <a:lnTo>
                      <a:pt x="16" y="19"/>
                    </a:lnTo>
                    <a:lnTo>
                      <a:pt x="29" y="41"/>
                    </a:lnTo>
                    <a:lnTo>
                      <a:pt x="38" y="65"/>
                    </a:lnTo>
                    <a:lnTo>
                      <a:pt x="43" y="90"/>
                    </a:lnTo>
                    <a:lnTo>
                      <a:pt x="43" y="116"/>
                    </a:lnTo>
                    <a:lnTo>
                      <a:pt x="43" y="20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29" name="Freeform 185"/>
              <p:cNvSpPr>
                <a:spLocks noChangeAspect="1"/>
              </p:cNvSpPr>
              <p:nvPr/>
            </p:nvSpPr>
            <p:spPr bwMode="auto">
              <a:xfrm rot="-466944">
                <a:off x="2723" y="500"/>
                <a:ext cx="145" cy="94"/>
              </a:xfrm>
              <a:custGeom>
                <a:avLst/>
                <a:gdLst>
                  <a:gd name="T0" fmla="*/ 0 w 190"/>
                  <a:gd name="T1" fmla="*/ 0 h 177"/>
                  <a:gd name="T2" fmla="*/ 2 w 190"/>
                  <a:gd name="T3" fmla="*/ 1 h 177"/>
                  <a:gd name="T4" fmla="*/ 2 w 190"/>
                  <a:gd name="T5" fmla="*/ 1 h 177"/>
                  <a:gd name="T6" fmla="*/ 2 w 190"/>
                  <a:gd name="T7" fmla="*/ 1 h 177"/>
                  <a:gd name="T8" fmla="*/ 3 w 190"/>
                  <a:gd name="T9" fmla="*/ 1 h 177"/>
                  <a:gd name="T10" fmla="*/ 3 w 190"/>
                  <a:gd name="T11" fmla="*/ 1 h 177"/>
                  <a:gd name="T12" fmla="*/ 4 w 190"/>
                  <a:gd name="T13" fmla="*/ 1 h 177"/>
                  <a:gd name="T14" fmla="*/ 5 w 190"/>
                  <a:gd name="T15" fmla="*/ 1 h 1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0" h="177">
                    <a:moveTo>
                      <a:pt x="0" y="0"/>
                    </a:moveTo>
                    <a:lnTo>
                      <a:pt x="30" y="4"/>
                    </a:lnTo>
                    <a:lnTo>
                      <a:pt x="61" y="12"/>
                    </a:lnTo>
                    <a:lnTo>
                      <a:pt x="88" y="26"/>
                    </a:lnTo>
                    <a:lnTo>
                      <a:pt x="113" y="44"/>
                    </a:lnTo>
                    <a:lnTo>
                      <a:pt x="134" y="68"/>
                    </a:lnTo>
                    <a:lnTo>
                      <a:pt x="151" y="94"/>
                    </a:lnTo>
                    <a:lnTo>
                      <a:pt x="190" y="17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30" name="Freeform 186"/>
              <p:cNvSpPr>
                <a:spLocks noChangeAspect="1"/>
              </p:cNvSpPr>
              <p:nvPr/>
            </p:nvSpPr>
            <p:spPr bwMode="auto">
              <a:xfrm rot="-466944">
                <a:off x="2790" y="475"/>
                <a:ext cx="222" cy="25"/>
              </a:xfrm>
              <a:custGeom>
                <a:avLst/>
                <a:gdLst>
                  <a:gd name="T0" fmla="*/ 13 w 276"/>
                  <a:gd name="T1" fmla="*/ 0 h 53"/>
                  <a:gd name="T2" fmla="*/ 11 w 276"/>
                  <a:gd name="T3" fmla="*/ 0 h 53"/>
                  <a:gd name="T4" fmla="*/ 10 w 276"/>
                  <a:gd name="T5" fmla="*/ 0 h 53"/>
                  <a:gd name="T6" fmla="*/ 8 w 276"/>
                  <a:gd name="T7" fmla="*/ 0 h 53"/>
                  <a:gd name="T8" fmla="*/ 6 w 276"/>
                  <a:gd name="T9" fmla="*/ 0 h 53"/>
                  <a:gd name="T10" fmla="*/ 4 w 276"/>
                  <a:gd name="T11" fmla="*/ 0 h 53"/>
                  <a:gd name="T12" fmla="*/ 2 w 276"/>
                  <a:gd name="T13" fmla="*/ 0 h 53"/>
                  <a:gd name="T14" fmla="*/ 0 w 276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6" h="53">
                    <a:moveTo>
                      <a:pt x="276" y="19"/>
                    </a:moveTo>
                    <a:lnTo>
                      <a:pt x="240" y="9"/>
                    </a:lnTo>
                    <a:lnTo>
                      <a:pt x="205" y="2"/>
                    </a:lnTo>
                    <a:lnTo>
                      <a:pt x="167" y="0"/>
                    </a:lnTo>
                    <a:lnTo>
                      <a:pt x="130" y="3"/>
                    </a:lnTo>
                    <a:lnTo>
                      <a:pt x="94" y="12"/>
                    </a:lnTo>
                    <a:lnTo>
                      <a:pt x="61" y="26"/>
                    </a:lnTo>
                    <a:lnTo>
                      <a:pt x="0" y="5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31" name="Freeform 187"/>
              <p:cNvSpPr>
                <a:spLocks noChangeAspect="1"/>
              </p:cNvSpPr>
              <p:nvPr/>
            </p:nvSpPr>
            <p:spPr bwMode="auto">
              <a:xfrm rot="-466944">
                <a:off x="2645" y="568"/>
                <a:ext cx="213" cy="77"/>
              </a:xfrm>
              <a:custGeom>
                <a:avLst/>
                <a:gdLst>
                  <a:gd name="T0" fmla="*/ 16 w 261"/>
                  <a:gd name="T1" fmla="*/ 0 h 134"/>
                  <a:gd name="T2" fmla="*/ 11 w 261"/>
                  <a:gd name="T3" fmla="*/ 1 h 134"/>
                  <a:gd name="T4" fmla="*/ 6 w 261"/>
                  <a:gd name="T5" fmla="*/ 1 h 134"/>
                  <a:gd name="T6" fmla="*/ 0 w 261"/>
                  <a:gd name="T7" fmla="*/ 1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1" h="134">
                    <a:moveTo>
                      <a:pt x="261" y="0"/>
                    </a:moveTo>
                    <a:lnTo>
                      <a:pt x="176" y="49"/>
                    </a:lnTo>
                    <a:lnTo>
                      <a:pt x="93" y="100"/>
                    </a:lnTo>
                    <a:lnTo>
                      <a:pt x="0" y="13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32" name="Freeform 188"/>
              <p:cNvSpPr>
                <a:spLocks noChangeAspect="1"/>
              </p:cNvSpPr>
              <p:nvPr/>
            </p:nvSpPr>
            <p:spPr bwMode="auto">
              <a:xfrm rot="-466944">
                <a:off x="2645" y="568"/>
                <a:ext cx="232" cy="102"/>
              </a:xfrm>
              <a:custGeom>
                <a:avLst/>
                <a:gdLst>
                  <a:gd name="T0" fmla="*/ 0 w 288"/>
                  <a:gd name="T1" fmla="*/ 1 h 193"/>
                  <a:gd name="T2" fmla="*/ 5 w 288"/>
                  <a:gd name="T3" fmla="*/ 1 h 193"/>
                  <a:gd name="T4" fmla="*/ 8 w 288"/>
                  <a:gd name="T5" fmla="*/ 1 h 193"/>
                  <a:gd name="T6" fmla="*/ 10 w 288"/>
                  <a:gd name="T7" fmla="*/ 1 h 193"/>
                  <a:gd name="T8" fmla="*/ 13 w 288"/>
                  <a:gd name="T9" fmla="*/ 0 h 193"/>
                  <a:gd name="T10" fmla="*/ 15 w 288"/>
                  <a:gd name="T11" fmla="*/ 1 h 193"/>
                  <a:gd name="T12" fmla="*/ 12 w 288"/>
                  <a:gd name="T13" fmla="*/ 1 h 193"/>
                  <a:gd name="T14" fmla="*/ 10 w 288"/>
                  <a:gd name="T15" fmla="*/ 1 h 193"/>
                  <a:gd name="T16" fmla="*/ 9 w 288"/>
                  <a:gd name="T17" fmla="*/ 1 h 193"/>
                  <a:gd name="T18" fmla="*/ 8 w 288"/>
                  <a:gd name="T19" fmla="*/ 1 h 193"/>
                  <a:gd name="T20" fmla="*/ 4 w 288"/>
                  <a:gd name="T21" fmla="*/ 1 h 193"/>
                  <a:gd name="T22" fmla="*/ 2 w 288"/>
                  <a:gd name="T23" fmla="*/ 1 h 193"/>
                  <a:gd name="T24" fmla="*/ 0 w 288"/>
                  <a:gd name="T25" fmla="*/ 1 h 19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8" h="193">
                    <a:moveTo>
                      <a:pt x="0" y="135"/>
                    </a:moveTo>
                    <a:lnTo>
                      <a:pt x="105" y="96"/>
                    </a:lnTo>
                    <a:lnTo>
                      <a:pt x="156" y="61"/>
                    </a:lnTo>
                    <a:lnTo>
                      <a:pt x="209" y="30"/>
                    </a:lnTo>
                    <a:lnTo>
                      <a:pt x="265" y="0"/>
                    </a:lnTo>
                    <a:lnTo>
                      <a:pt x="288" y="57"/>
                    </a:lnTo>
                    <a:lnTo>
                      <a:pt x="251" y="74"/>
                    </a:lnTo>
                    <a:lnTo>
                      <a:pt x="216" y="93"/>
                    </a:lnTo>
                    <a:lnTo>
                      <a:pt x="183" y="117"/>
                    </a:lnTo>
                    <a:lnTo>
                      <a:pt x="153" y="144"/>
                    </a:lnTo>
                    <a:lnTo>
                      <a:pt x="94" y="167"/>
                    </a:lnTo>
                    <a:lnTo>
                      <a:pt x="34" y="193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33" name="Freeform 189"/>
              <p:cNvSpPr>
                <a:spLocks noChangeAspect="1"/>
              </p:cNvSpPr>
              <p:nvPr/>
            </p:nvSpPr>
            <p:spPr bwMode="auto">
              <a:xfrm rot="-466944">
                <a:off x="3032" y="526"/>
                <a:ext cx="48" cy="34"/>
              </a:xfrm>
              <a:custGeom>
                <a:avLst/>
                <a:gdLst>
                  <a:gd name="T0" fmla="*/ 0 w 49"/>
                  <a:gd name="T1" fmla="*/ 0 h 71"/>
                  <a:gd name="T2" fmla="*/ 35 w 49"/>
                  <a:gd name="T3" fmla="*/ 0 h 71"/>
                  <a:gd name="T4" fmla="*/ 35 w 49"/>
                  <a:gd name="T5" fmla="*/ 0 h 71"/>
                  <a:gd name="T6" fmla="*/ 0 w 49"/>
                  <a:gd name="T7" fmla="*/ 0 h 71"/>
                  <a:gd name="T8" fmla="*/ 0 w 49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71">
                    <a:moveTo>
                      <a:pt x="0" y="0"/>
                    </a:moveTo>
                    <a:lnTo>
                      <a:pt x="49" y="14"/>
                    </a:lnTo>
                    <a:lnTo>
                      <a:pt x="49" y="71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34" name="Freeform 190"/>
              <p:cNvSpPr>
                <a:spLocks noChangeAspect="1"/>
              </p:cNvSpPr>
              <p:nvPr/>
            </p:nvSpPr>
            <p:spPr bwMode="auto">
              <a:xfrm rot="-466944">
                <a:off x="2636" y="611"/>
                <a:ext cx="512" cy="314"/>
              </a:xfrm>
              <a:custGeom>
                <a:avLst/>
                <a:gdLst>
                  <a:gd name="T0" fmla="*/ 23 w 645"/>
                  <a:gd name="T1" fmla="*/ 1 h 562"/>
                  <a:gd name="T2" fmla="*/ 24 w 645"/>
                  <a:gd name="T3" fmla="*/ 1 h 562"/>
                  <a:gd name="T4" fmla="*/ 23 w 645"/>
                  <a:gd name="T5" fmla="*/ 1 h 562"/>
                  <a:gd name="T6" fmla="*/ 25 w 645"/>
                  <a:gd name="T7" fmla="*/ 1 h 562"/>
                  <a:gd name="T8" fmla="*/ 25 w 645"/>
                  <a:gd name="T9" fmla="*/ 1 h 562"/>
                  <a:gd name="T10" fmla="*/ 25 w 645"/>
                  <a:gd name="T11" fmla="*/ 1 h 562"/>
                  <a:gd name="T12" fmla="*/ 24 w 645"/>
                  <a:gd name="T13" fmla="*/ 1 h 562"/>
                  <a:gd name="T14" fmla="*/ 23 w 645"/>
                  <a:gd name="T15" fmla="*/ 1 h 562"/>
                  <a:gd name="T16" fmla="*/ 22 w 645"/>
                  <a:gd name="T17" fmla="*/ 1 h 562"/>
                  <a:gd name="T18" fmla="*/ 22 w 645"/>
                  <a:gd name="T19" fmla="*/ 1 h 562"/>
                  <a:gd name="T20" fmla="*/ 20 w 645"/>
                  <a:gd name="T21" fmla="*/ 1 h 562"/>
                  <a:gd name="T22" fmla="*/ 18 w 645"/>
                  <a:gd name="T23" fmla="*/ 1 h 562"/>
                  <a:gd name="T24" fmla="*/ 17 w 645"/>
                  <a:gd name="T25" fmla="*/ 1 h 562"/>
                  <a:gd name="T26" fmla="*/ 16 w 645"/>
                  <a:gd name="T27" fmla="*/ 1 h 562"/>
                  <a:gd name="T28" fmla="*/ 13 w 645"/>
                  <a:gd name="T29" fmla="*/ 1 h 562"/>
                  <a:gd name="T30" fmla="*/ 12 w 645"/>
                  <a:gd name="T31" fmla="*/ 1 h 562"/>
                  <a:gd name="T32" fmla="*/ 10 w 645"/>
                  <a:gd name="T33" fmla="*/ 1 h 562"/>
                  <a:gd name="T34" fmla="*/ 8 w 645"/>
                  <a:gd name="T35" fmla="*/ 1 h 562"/>
                  <a:gd name="T36" fmla="*/ 6 w 645"/>
                  <a:gd name="T37" fmla="*/ 1 h 562"/>
                  <a:gd name="T38" fmla="*/ 5 w 645"/>
                  <a:gd name="T39" fmla="*/ 1 h 562"/>
                  <a:gd name="T40" fmla="*/ 2 w 645"/>
                  <a:gd name="T41" fmla="*/ 1 h 562"/>
                  <a:gd name="T42" fmla="*/ 2 w 645"/>
                  <a:gd name="T43" fmla="*/ 1 h 562"/>
                  <a:gd name="T44" fmla="*/ 2 w 645"/>
                  <a:gd name="T45" fmla="*/ 1 h 562"/>
                  <a:gd name="T46" fmla="*/ 0 w 645"/>
                  <a:gd name="T47" fmla="*/ 1 h 562"/>
                  <a:gd name="T48" fmla="*/ 2 w 645"/>
                  <a:gd name="T49" fmla="*/ 1 h 562"/>
                  <a:gd name="T50" fmla="*/ 2 w 645"/>
                  <a:gd name="T51" fmla="*/ 1 h 562"/>
                  <a:gd name="T52" fmla="*/ 3 w 645"/>
                  <a:gd name="T53" fmla="*/ 1 h 562"/>
                  <a:gd name="T54" fmla="*/ 5 w 645"/>
                  <a:gd name="T55" fmla="*/ 1 h 562"/>
                  <a:gd name="T56" fmla="*/ 6 w 645"/>
                  <a:gd name="T57" fmla="*/ 1 h 562"/>
                  <a:gd name="T58" fmla="*/ 7 w 645"/>
                  <a:gd name="T59" fmla="*/ 1 h 562"/>
                  <a:gd name="T60" fmla="*/ 8 w 645"/>
                  <a:gd name="T61" fmla="*/ 1 h 562"/>
                  <a:gd name="T62" fmla="*/ 8 w 645"/>
                  <a:gd name="T63" fmla="*/ 1 h 562"/>
                  <a:gd name="T64" fmla="*/ 8 w 645"/>
                  <a:gd name="T65" fmla="*/ 1 h 562"/>
                  <a:gd name="T66" fmla="*/ 13 w 645"/>
                  <a:gd name="T67" fmla="*/ 1 h 562"/>
                  <a:gd name="T68" fmla="*/ 21 w 645"/>
                  <a:gd name="T69" fmla="*/ 0 h 56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45" h="562">
                    <a:moveTo>
                      <a:pt x="564" y="1"/>
                    </a:moveTo>
                    <a:lnTo>
                      <a:pt x="579" y="18"/>
                    </a:lnTo>
                    <a:lnTo>
                      <a:pt x="589" y="39"/>
                    </a:lnTo>
                    <a:lnTo>
                      <a:pt x="594" y="61"/>
                    </a:lnTo>
                    <a:lnTo>
                      <a:pt x="594" y="84"/>
                    </a:lnTo>
                    <a:lnTo>
                      <a:pt x="589" y="106"/>
                    </a:lnTo>
                    <a:lnTo>
                      <a:pt x="610" y="118"/>
                    </a:lnTo>
                    <a:lnTo>
                      <a:pt x="628" y="135"/>
                    </a:lnTo>
                    <a:lnTo>
                      <a:pt x="640" y="157"/>
                    </a:lnTo>
                    <a:lnTo>
                      <a:pt x="645" y="181"/>
                    </a:lnTo>
                    <a:lnTo>
                      <a:pt x="643" y="205"/>
                    </a:lnTo>
                    <a:lnTo>
                      <a:pt x="637" y="228"/>
                    </a:lnTo>
                    <a:lnTo>
                      <a:pt x="621" y="247"/>
                    </a:lnTo>
                    <a:lnTo>
                      <a:pt x="603" y="262"/>
                    </a:lnTo>
                    <a:lnTo>
                      <a:pt x="581" y="272"/>
                    </a:lnTo>
                    <a:lnTo>
                      <a:pt x="584" y="303"/>
                    </a:lnTo>
                    <a:lnTo>
                      <a:pt x="582" y="332"/>
                    </a:lnTo>
                    <a:lnTo>
                      <a:pt x="576" y="361"/>
                    </a:lnTo>
                    <a:lnTo>
                      <a:pt x="564" y="389"/>
                    </a:lnTo>
                    <a:lnTo>
                      <a:pt x="552" y="413"/>
                    </a:lnTo>
                    <a:lnTo>
                      <a:pt x="533" y="433"/>
                    </a:lnTo>
                    <a:lnTo>
                      <a:pt x="511" y="449"/>
                    </a:lnTo>
                    <a:lnTo>
                      <a:pt x="488" y="459"/>
                    </a:lnTo>
                    <a:lnTo>
                      <a:pt x="460" y="466"/>
                    </a:lnTo>
                    <a:lnTo>
                      <a:pt x="471" y="532"/>
                    </a:lnTo>
                    <a:lnTo>
                      <a:pt x="449" y="549"/>
                    </a:lnTo>
                    <a:lnTo>
                      <a:pt x="422" y="559"/>
                    </a:lnTo>
                    <a:lnTo>
                      <a:pt x="394" y="562"/>
                    </a:lnTo>
                    <a:lnTo>
                      <a:pt x="367" y="559"/>
                    </a:lnTo>
                    <a:lnTo>
                      <a:pt x="340" y="550"/>
                    </a:lnTo>
                    <a:lnTo>
                      <a:pt x="316" y="535"/>
                    </a:lnTo>
                    <a:lnTo>
                      <a:pt x="298" y="515"/>
                    </a:lnTo>
                    <a:lnTo>
                      <a:pt x="301" y="459"/>
                    </a:lnTo>
                    <a:lnTo>
                      <a:pt x="271" y="442"/>
                    </a:lnTo>
                    <a:lnTo>
                      <a:pt x="242" y="422"/>
                    </a:lnTo>
                    <a:lnTo>
                      <a:pt x="215" y="396"/>
                    </a:lnTo>
                    <a:lnTo>
                      <a:pt x="193" y="369"/>
                    </a:lnTo>
                    <a:lnTo>
                      <a:pt x="174" y="338"/>
                    </a:lnTo>
                    <a:lnTo>
                      <a:pt x="145" y="342"/>
                    </a:lnTo>
                    <a:lnTo>
                      <a:pt x="117" y="338"/>
                    </a:lnTo>
                    <a:lnTo>
                      <a:pt x="89" y="330"/>
                    </a:lnTo>
                    <a:lnTo>
                      <a:pt x="64" y="315"/>
                    </a:lnTo>
                    <a:lnTo>
                      <a:pt x="42" y="294"/>
                    </a:lnTo>
                    <a:lnTo>
                      <a:pt x="25" y="271"/>
                    </a:lnTo>
                    <a:lnTo>
                      <a:pt x="13" y="244"/>
                    </a:lnTo>
                    <a:lnTo>
                      <a:pt x="8" y="216"/>
                    </a:lnTo>
                    <a:lnTo>
                      <a:pt x="1" y="196"/>
                    </a:lnTo>
                    <a:lnTo>
                      <a:pt x="0" y="174"/>
                    </a:lnTo>
                    <a:lnTo>
                      <a:pt x="5" y="154"/>
                    </a:lnTo>
                    <a:lnTo>
                      <a:pt x="13" y="135"/>
                    </a:lnTo>
                    <a:lnTo>
                      <a:pt x="28" y="120"/>
                    </a:lnTo>
                    <a:lnTo>
                      <a:pt x="45" y="108"/>
                    </a:lnTo>
                    <a:lnTo>
                      <a:pt x="66" y="101"/>
                    </a:lnTo>
                    <a:lnTo>
                      <a:pt x="88" y="101"/>
                    </a:lnTo>
                    <a:lnTo>
                      <a:pt x="108" y="106"/>
                    </a:lnTo>
                    <a:lnTo>
                      <a:pt x="127" y="116"/>
                    </a:lnTo>
                    <a:lnTo>
                      <a:pt x="142" y="132"/>
                    </a:lnTo>
                    <a:lnTo>
                      <a:pt x="159" y="193"/>
                    </a:lnTo>
                    <a:lnTo>
                      <a:pt x="191" y="193"/>
                    </a:lnTo>
                    <a:lnTo>
                      <a:pt x="186" y="161"/>
                    </a:lnTo>
                    <a:lnTo>
                      <a:pt x="186" y="130"/>
                    </a:lnTo>
                    <a:lnTo>
                      <a:pt x="191" y="100"/>
                    </a:lnTo>
                    <a:lnTo>
                      <a:pt x="191" y="86"/>
                    </a:lnTo>
                    <a:lnTo>
                      <a:pt x="194" y="72"/>
                    </a:lnTo>
                    <a:lnTo>
                      <a:pt x="203" y="62"/>
                    </a:lnTo>
                    <a:lnTo>
                      <a:pt x="215" y="55"/>
                    </a:lnTo>
                    <a:lnTo>
                      <a:pt x="289" y="33"/>
                    </a:lnTo>
                    <a:lnTo>
                      <a:pt x="364" y="15"/>
                    </a:lnTo>
                    <a:lnTo>
                      <a:pt x="440" y="5"/>
                    </a:lnTo>
                    <a:lnTo>
                      <a:pt x="518" y="0"/>
                    </a:lnTo>
                    <a:lnTo>
                      <a:pt x="564" y="1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35" name="Freeform 191"/>
              <p:cNvSpPr>
                <a:spLocks noChangeAspect="1"/>
              </p:cNvSpPr>
              <p:nvPr/>
            </p:nvSpPr>
            <p:spPr bwMode="auto">
              <a:xfrm rot="-466944">
                <a:off x="2665" y="738"/>
                <a:ext cx="77" cy="60"/>
              </a:xfrm>
              <a:custGeom>
                <a:avLst/>
                <a:gdLst>
                  <a:gd name="T0" fmla="*/ 2 w 102"/>
                  <a:gd name="T1" fmla="*/ 1 h 104"/>
                  <a:gd name="T2" fmla="*/ 2 w 102"/>
                  <a:gd name="T3" fmla="*/ 1 h 104"/>
                  <a:gd name="T4" fmla="*/ 2 w 102"/>
                  <a:gd name="T5" fmla="*/ 0 h 104"/>
                  <a:gd name="T6" fmla="*/ 2 w 102"/>
                  <a:gd name="T7" fmla="*/ 0 h 104"/>
                  <a:gd name="T8" fmla="*/ 2 w 102"/>
                  <a:gd name="T9" fmla="*/ 1 h 104"/>
                  <a:gd name="T10" fmla="*/ 2 w 102"/>
                  <a:gd name="T11" fmla="*/ 1 h 104"/>
                  <a:gd name="T12" fmla="*/ 2 w 102"/>
                  <a:gd name="T13" fmla="*/ 1 h 104"/>
                  <a:gd name="T14" fmla="*/ 0 w 102"/>
                  <a:gd name="T15" fmla="*/ 1 h 104"/>
                  <a:gd name="T16" fmla="*/ 2 w 102"/>
                  <a:gd name="T17" fmla="*/ 1 h 104"/>
                  <a:gd name="T18" fmla="*/ 2 w 102"/>
                  <a:gd name="T19" fmla="*/ 1 h 104"/>
                  <a:gd name="T20" fmla="*/ 2 w 102"/>
                  <a:gd name="T21" fmla="*/ 1 h 104"/>
                  <a:gd name="T22" fmla="*/ 2 w 102"/>
                  <a:gd name="T23" fmla="*/ 1 h 104"/>
                  <a:gd name="T24" fmla="*/ 2 w 102"/>
                  <a:gd name="T25" fmla="*/ 1 h 104"/>
                  <a:gd name="T26" fmla="*/ 2 w 102"/>
                  <a:gd name="T27" fmla="*/ 1 h 104"/>
                  <a:gd name="T28" fmla="*/ 2 w 102"/>
                  <a:gd name="T29" fmla="*/ 1 h 104"/>
                  <a:gd name="T30" fmla="*/ 2 w 102"/>
                  <a:gd name="T31" fmla="*/ 1 h 10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2" h="104">
                    <a:moveTo>
                      <a:pt x="88" y="16"/>
                    </a:moveTo>
                    <a:lnTo>
                      <a:pt x="73" y="4"/>
                    </a:lnTo>
                    <a:lnTo>
                      <a:pt x="56" y="0"/>
                    </a:lnTo>
                    <a:lnTo>
                      <a:pt x="37" y="0"/>
                    </a:lnTo>
                    <a:lnTo>
                      <a:pt x="22" y="9"/>
                    </a:lnTo>
                    <a:lnTo>
                      <a:pt x="8" y="21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3" y="73"/>
                    </a:lnTo>
                    <a:lnTo>
                      <a:pt x="13" y="88"/>
                    </a:lnTo>
                    <a:lnTo>
                      <a:pt x="29" y="99"/>
                    </a:lnTo>
                    <a:lnTo>
                      <a:pt x="47" y="104"/>
                    </a:lnTo>
                    <a:lnTo>
                      <a:pt x="64" y="102"/>
                    </a:lnTo>
                    <a:lnTo>
                      <a:pt x="81" y="93"/>
                    </a:lnTo>
                    <a:lnTo>
                      <a:pt x="93" y="80"/>
                    </a:lnTo>
                    <a:lnTo>
                      <a:pt x="102" y="6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36" name="Freeform 192"/>
              <p:cNvSpPr>
                <a:spLocks noChangeAspect="1"/>
              </p:cNvSpPr>
              <p:nvPr/>
            </p:nvSpPr>
            <p:spPr bwMode="auto">
              <a:xfrm rot="-466944">
                <a:off x="3099" y="670"/>
                <a:ext cx="20" cy="34"/>
              </a:xfrm>
              <a:custGeom>
                <a:avLst/>
                <a:gdLst>
                  <a:gd name="T0" fmla="*/ 0 w 24"/>
                  <a:gd name="T1" fmla="*/ 1 h 57"/>
                  <a:gd name="T2" fmla="*/ 3 w 24"/>
                  <a:gd name="T3" fmla="*/ 0 h 57"/>
                  <a:gd name="T4" fmla="*/ 3 w 24"/>
                  <a:gd name="T5" fmla="*/ 1 h 57"/>
                  <a:gd name="T6" fmla="*/ 3 w 24"/>
                  <a:gd name="T7" fmla="*/ 1 h 57"/>
                  <a:gd name="T8" fmla="*/ 3 w 24"/>
                  <a:gd name="T9" fmla="*/ 1 h 57"/>
                  <a:gd name="T10" fmla="*/ 3 w 24"/>
                  <a:gd name="T11" fmla="*/ 1 h 57"/>
                  <a:gd name="T12" fmla="*/ 3 w 24"/>
                  <a:gd name="T13" fmla="*/ 1 h 57"/>
                  <a:gd name="T14" fmla="*/ 3 w 24"/>
                  <a:gd name="T15" fmla="*/ 1 h 57"/>
                  <a:gd name="T16" fmla="*/ 3 w 24"/>
                  <a:gd name="T17" fmla="*/ 1 h 57"/>
                  <a:gd name="T18" fmla="*/ 0 w 24"/>
                  <a:gd name="T19" fmla="*/ 1 h 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57">
                    <a:moveTo>
                      <a:pt x="0" y="3"/>
                    </a:moveTo>
                    <a:lnTo>
                      <a:pt x="7" y="0"/>
                    </a:lnTo>
                    <a:lnTo>
                      <a:pt x="16" y="3"/>
                    </a:lnTo>
                    <a:lnTo>
                      <a:pt x="21" y="10"/>
                    </a:lnTo>
                    <a:lnTo>
                      <a:pt x="24" y="22"/>
                    </a:lnTo>
                    <a:lnTo>
                      <a:pt x="24" y="35"/>
                    </a:lnTo>
                    <a:lnTo>
                      <a:pt x="21" y="47"/>
                    </a:lnTo>
                    <a:lnTo>
                      <a:pt x="16" y="54"/>
                    </a:lnTo>
                    <a:lnTo>
                      <a:pt x="7" y="57"/>
                    </a:lnTo>
                    <a:lnTo>
                      <a:pt x="0" y="5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37" name="Freeform 193"/>
              <p:cNvSpPr>
                <a:spLocks noChangeAspect="1"/>
              </p:cNvSpPr>
              <p:nvPr/>
            </p:nvSpPr>
            <p:spPr bwMode="auto">
              <a:xfrm rot="-466944">
                <a:off x="3080" y="653"/>
                <a:ext cx="0" cy="51"/>
              </a:xfrm>
              <a:custGeom>
                <a:avLst/>
                <a:gdLst>
                  <a:gd name="T0" fmla="*/ 0 w 2"/>
                  <a:gd name="T1" fmla="*/ 0 h 93"/>
                  <a:gd name="T2" fmla="*/ 0 w 2"/>
                  <a:gd name="T3" fmla="*/ 1 h 93"/>
                  <a:gd name="T4" fmla="*/ 0 w 2"/>
                  <a:gd name="T5" fmla="*/ 1 h 93"/>
                  <a:gd name="T6" fmla="*/ 1 w 2"/>
                  <a:gd name="T7" fmla="*/ 1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93">
                    <a:moveTo>
                      <a:pt x="0" y="0"/>
                    </a:moveTo>
                    <a:lnTo>
                      <a:pt x="0" y="31"/>
                    </a:lnTo>
                    <a:lnTo>
                      <a:pt x="0" y="63"/>
                    </a:lnTo>
                    <a:lnTo>
                      <a:pt x="2" y="9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38" name="Freeform 194"/>
              <p:cNvSpPr>
                <a:spLocks noChangeAspect="1"/>
              </p:cNvSpPr>
              <p:nvPr/>
            </p:nvSpPr>
            <p:spPr bwMode="auto">
              <a:xfrm rot="-466944">
                <a:off x="2868" y="662"/>
                <a:ext cx="77" cy="76"/>
              </a:xfrm>
              <a:custGeom>
                <a:avLst/>
                <a:gdLst>
                  <a:gd name="T0" fmla="*/ 5 w 95"/>
                  <a:gd name="T1" fmla="*/ 1 h 136"/>
                  <a:gd name="T2" fmla="*/ 5 w 95"/>
                  <a:gd name="T3" fmla="*/ 1 h 136"/>
                  <a:gd name="T4" fmla="*/ 5 w 95"/>
                  <a:gd name="T5" fmla="*/ 1 h 136"/>
                  <a:gd name="T6" fmla="*/ 5 w 95"/>
                  <a:gd name="T7" fmla="*/ 1 h 136"/>
                  <a:gd name="T8" fmla="*/ 4 w 95"/>
                  <a:gd name="T9" fmla="*/ 1 h 136"/>
                  <a:gd name="T10" fmla="*/ 4 w 95"/>
                  <a:gd name="T11" fmla="*/ 1 h 136"/>
                  <a:gd name="T12" fmla="*/ 3 w 95"/>
                  <a:gd name="T13" fmla="*/ 0 h 136"/>
                  <a:gd name="T14" fmla="*/ 2 w 95"/>
                  <a:gd name="T15" fmla="*/ 1 h 136"/>
                  <a:gd name="T16" fmla="*/ 2 w 95"/>
                  <a:gd name="T17" fmla="*/ 1 h 136"/>
                  <a:gd name="T18" fmla="*/ 2 w 95"/>
                  <a:gd name="T19" fmla="*/ 1 h 136"/>
                  <a:gd name="T20" fmla="*/ 2 w 95"/>
                  <a:gd name="T21" fmla="*/ 1 h 136"/>
                  <a:gd name="T22" fmla="*/ 2 w 95"/>
                  <a:gd name="T23" fmla="*/ 1 h 136"/>
                  <a:gd name="T24" fmla="*/ 0 w 95"/>
                  <a:gd name="T25" fmla="*/ 1 h 136"/>
                  <a:gd name="T26" fmla="*/ 0 w 95"/>
                  <a:gd name="T27" fmla="*/ 1 h 136"/>
                  <a:gd name="T28" fmla="*/ 2 w 95"/>
                  <a:gd name="T29" fmla="*/ 1 h 136"/>
                  <a:gd name="T30" fmla="*/ 2 w 95"/>
                  <a:gd name="T31" fmla="*/ 1 h 136"/>
                  <a:gd name="T32" fmla="*/ 2 w 95"/>
                  <a:gd name="T33" fmla="*/ 1 h 136"/>
                  <a:gd name="T34" fmla="*/ 2 w 95"/>
                  <a:gd name="T35" fmla="*/ 1 h 136"/>
                  <a:gd name="T36" fmla="*/ 2 w 95"/>
                  <a:gd name="T37" fmla="*/ 1 h 136"/>
                  <a:gd name="T38" fmla="*/ 2 w 95"/>
                  <a:gd name="T39" fmla="*/ 1 h 136"/>
                  <a:gd name="T40" fmla="*/ 3 w 95"/>
                  <a:gd name="T41" fmla="*/ 1 h 136"/>
                  <a:gd name="T42" fmla="*/ 4 w 95"/>
                  <a:gd name="T43" fmla="*/ 1 h 136"/>
                  <a:gd name="T44" fmla="*/ 5 w 95"/>
                  <a:gd name="T45" fmla="*/ 1 h 1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5" h="136">
                    <a:moveTo>
                      <a:pt x="88" y="83"/>
                    </a:moveTo>
                    <a:lnTo>
                      <a:pt x="93" y="65"/>
                    </a:lnTo>
                    <a:lnTo>
                      <a:pt x="95" y="46"/>
                    </a:lnTo>
                    <a:lnTo>
                      <a:pt x="93" y="29"/>
                    </a:lnTo>
                    <a:lnTo>
                      <a:pt x="86" y="15"/>
                    </a:lnTo>
                    <a:lnTo>
                      <a:pt x="76" y="5"/>
                    </a:lnTo>
                    <a:lnTo>
                      <a:pt x="64" y="0"/>
                    </a:lnTo>
                    <a:lnTo>
                      <a:pt x="52" y="2"/>
                    </a:lnTo>
                    <a:lnTo>
                      <a:pt x="39" y="9"/>
                    </a:lnTo>
                    <a:lnTo>
                      <a:pt x="25" y="20"/>
                    </a:lnTo>
                    <a:lnTo>
                      <a:pt x="13" y="36"/>
                    </a:lnTo>
                    <a:lnTo>
                      <a:pt x="5" y="53"/>
                    </a:lnTo>
                    <a:lnTo>
                      <a:pt x="0" y="73"/>
                    </a:lnTo>
                    <a:lnTo>
                      <a:pt x="0" y="92"/>
                    </a:lnTo>
                    <a:lnTo>
                      <a:pt x="2" y="109"/>
                    </a:lnTo>
                    <a:lnTo>
                      <a:pt x="8" y="122"/>
                    </a:lnTo>
                    <a:lnTo>
                      <a:pt x="17" y="131"/>
                    </a:lnTo>
                    <a:lnTo>
                      <a:pt x="29" y="136"/>
                    </a:lnTo>
                    <a:lnTo>
                      <a:pt x="42" y="134"/>
                    </a:lnTo>
                    <a:lnTo>
                      <a:pt x="56" y="127"/>
                    </a:lnTo>
                    <a:lnTo>
                      <a:pt x="69" y="117"/>
                    </a:lnTo>
                    <a:lnTo>
                      <a:pt x="80" y="102"/>
                    </a:lnTo>
                    <a:lnTo>
                      <a:pt x="88" y="8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39" name="Freeform 195"/>
              <p:cNvSpPr>
                <a:spLocks noChangeAspect="1"/>
              </p:cNvSpPr>
              <p:nvPr/>
            </p:nvSpPr>
            <p:spPr bwMode="auto">
              <a:xfrm rot="-466944">
                <a:off x="2887" y="662"/>
                <a:ext cx="39" cy="42"/>
              </a:xfrm>
              <a:custGeom>
                <a:avLst/>
                <a:gdLst>
                  <a:gd name="T0" fmla="*/ 1 w 53"/>
                  <a:gd name="T1" fmla="*/ 1 h 72"/>
                  <a:gd name="T2" fmla="*/ 1 w 53"/>
                  <a:gd name="T3" fmla="*/ 1 h 72"/>
                  <a:gd name="T4" fmla="*/ 1 w 53"/>
                  <a:gd name="T5" fmla="*/ 1 h 72"/>
                  <a:gd name="T6" fmla="*/ 1 w 53"/>
                  <a:gd name="T7" fmla="*/ 1 h 72"/>
                  <a:gd name="T8" fmla="*/ 1 w 53"/>
                  <a:gd name="T9" fmla="*/ 0 h 72"/>
                  <a:gd name="T10" fmla="*/ 1 w 53"/>
                  <a:gd name="T11" fmla="*/ 0 h 72"/>
                  <a:gd name="T12" fmla="*/ 1 w 53"/>
                  <a:gd name="T13" fmla="*/ 1 h 72"/>
                  <a:gd name="T14" fmla="*/ 1 w 53"/>
                  <a:gd name="T15" fmla="*/ 1 h 72"/>
                  <a:gd name="T16" fmla="*/ 1 w 53"/>
                  <a:gd name="T17" fmla="*/ 1 h 72"/>
                  <a:gd name="T18" fmla="*/ 0 w 53"/>
                  <a:gd name="T19" fmla="*/ 1 h 72"/>
                  <a:gd name="T20" fmla="*/ 0 w 53"/>
                  <a:gd name="T21" fmla="*/ 1 h 72"/>
                  <a:gd name="T22" fmla="*/ 1 w 53"/>
                  <a:gd name="T23" fmla="*/ 1 h 72"/>
                  <a:gd name="T24" fmla="*/ 1 w 53"/>
                  <a:gd name="T25" fmla="*/ 1 h 72"/>
                  <a:gd name="T26" fmla="*/ 1 w 53"/>
                  <a:gd name="T27" fmla="*/ 1 h 72"/>
                  <a:gd name="T28" fmla="*/ 1 w 53"/>
                  <a:gd name="T29" fmla="*/ 1 h 72"/>
                  <a:gd name="T30" fmla="*/ 1 w 53"/>
                  <a:gd name="T31" fmla="*/ 1 h 72"/>
                  <a:gd name="T32" fmla="*/ 1 w 53"/>
                  <a:gd name="T33" fmla="*/ 1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72">
                    <a:moveTo>
                      <a:pt x="49" y="45"/>
                    </a:moveTo>
                    <a:lnTo>
                      <a:pt x="53" y="30"/>
                    </a:lnTo>
                    <a:lnTo>
                      <a:pt x="51" y="17"/>
                    </a:lnTo>
                    <a:lnTo>
                      <a:pt x="48" y="6"/>
                    </a:lnTo>
                    <a:lnTo>
                      <a:pt x="39" y="0"/>
                    </a:lnTo>
                    <a:lnTo>
                      <a:pt x="29" y="0"/>
                    </a:lnTo>
                    <a:lnTo>
                      <a:pt x="19" y="5"/>
                    </a:lnTo>
                    <a:lnTo>
                      <a:pt x="10" y="15"/>
                    </a:lnTo>
                    <a:lnTo>
                      <a:pt x="4" y="28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5" y="67"/>
                    </a:lnTo>
                    <a:lnTo>
                      <a:pt x="12" y="72"/>
                    </a:lnTo>
                    <a:lnTo>
                      <a:pt x="22" y="72"/>
                    </a:lnTo>
                    <a:lnTo>
                      <a:pt x="32" y="67"/>
                    </a:lnTo>
                    <a:lnTo>
                      <a:pt x="43" y="57"/>
                    </a:lnTo>
                    <a:lnTo>
                      <a:pt x="49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40" name="Freeform 196"/>
              <p:cNvSpPr>
                <a:spLocks noChangeAspect="1"/>
              </p:cNvSpPr>
              <p:nvPr/>
            </p:nvSpPr>
            <p:spPr bwMode="auto">
              <a:xfrm rot="-466944">
                <a:off x="2897" y="662"/>
                <a:ext cx="29" cy="25"/>
              </a:xfrm>
              <a:custGeom>
                <a:avLst/>
                <a:gdLst>
                  <a:gd name="T0" fmla="*/ 8 w 32"/>
                  <a:gd name="T1" fmla="*/ 1 h 44"/>
                  <a:gd name="T2" fmla="*/ 9 w 32"/>
                  <a:gd name="T3" fmla="*/ 1 h 44"/>
                  <a:gd name="T4" fmla="*/ 8 w 32"/>
                  <a:gd name="T5" fmla="*/ 1 h 44"/>
                  <a:gd name="T6" fmla="*/ 6 w 32"/>
                  <a:gd name="T7" fmla="*/ 0 h 44"/>
                  <a:gd name="T8" fmla="*/ 5 w 32"/>
                  <a:gd name="T9" fmla="*/ 0 h 44"/>
                  <a:gd name="T10" fmla="*/ 5 w 32"/>
                  <a:gd name="T11" fmla="*/ 1 h 44"/>
                  <a:gd name="T12" fmla="*/ 2 w 32"/>
                  <a:gd name="T13" fmla="*/ 1 h 44"/>
                  <a:gd name="T14" fmla="*/ 0 w 32"/>
                  <a:gd name="T15" fmla="*/ 1 h 44"/>
                  <a:gd name="T16" fmla="*/ 2 w 32"/>
                  <a:gd name="T17" fmla="*/ 1 h 44"/>
                  <a:gd name="T18" fmla="*/ 5 w 32"/>
                  <a:gd name="T19" fmla="*/ 1 h 44"/>
                  <a:gd name="T20" fmla="*/ 5 w 32"/>
                  <a:gd name="T21" fmla="*/ 1 h 44"/>
                  <a:gd name="T22" fmla="*/ 6 w 32"/>
                  <a:gd name="T23" fmla="*/ 1 h 44"/>
                  <a:gd name="T24" fmla="*/ 8 w 32"/>
                  <a:gd name="T25" fmla="*/ 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" h="44">
                    <a:moveTo>
                      <a:pt x="30" y="27"/>
                    </a:moveTo>
                    <a:lnTo>
                      <a:pt x="32" y="15"/>
                    </a:lnTo>
                    <a:lnTo>
                      <a:pt x="30" y="5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8" y="6"/>
                    </a:lnTo>
                    <a:lnTo>
                      <a:pt x="2" y="17"/>
                    </a:lnTo>
                    <a:lnTo>
                      <a:pt x="0" y="29"/>
                    </a:lnTo>
                    <a:lnTo>
                      <a:pt x="2" y="39"/>
                    </a:lnTo>
                    <a:lnTo>
                      <a:pt x="8" y="44"/>
                    </a:lnTo>
                    <a:lnTo>
                      <a:pt x="15" y="44"/>
                    </a:lnTo>
                    <a:lnTo>
                      <a:pt x="24" y="3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41" name="Freeform 197"/>
              <p:cNvSpPr>
                <a:spLocks noChangeAspect="1"/>
              </p:cNvSpPr>
              <p:nvPr/>
            </p:nvSpPr>
            <p:spPr bwMode="auto">
              <a:xfrm rot="-466944">
                <a:off x="3012" y="645"/>
                <a:ext cx="58" cy="59"/>
              </a:xfrm>
              <a:custGeom>
                <a:avLst/>
                <a:gdLst>
                  <a:gd name="T0" fmla="*/ 2 w 74"/>
                  <a:gd name="T1" fmla="*/ 1 h 107"/>
                  <a:gd name="T2" fmla="*/ 0 w 74"/>
                  <a:gd name="T3" fmla="*/ 1 h 107"/>
                  <a:gd name="T4" fmla="*/ 0 w 74"/>
                  <a:gd name="T5" fmla="*/ 1 h 107"/>
                  <a:gd name="T6" fmla="*/ 2 w 74"/>
                  <a:gd name="T7" fmla="*/ 1 h 107"/>
                  <a:gd name="T8" fmla="*/ 2 w 74"/>
                  <a:gd name="T9" fmla="*/ 1 h 107"/>
                  <a:gd name="T10" fmla="*/ 2 w 74"/>
                  <a:gd name="T11" fmla="*/ 0 h 107"/>
                  <a:gd name="T12" fmla="*/ 2 w 74"/>
                  <a:gd name="T13" fmla="*/ 1 h 107"/>
                  <a:gd name="T14" fmla="*/ 2 w 74"/>
                  <a:gd name="T15" fmla="*/ 1 h 107"/>
                  <a:gd name="T16" fmla="*/ 2 w 74"/>
                  <a:gd name="T17" fmla="*/ 1 h 107"/>
                  <a:gd name="T18" fmla="*/ 2 w 74"/>
                  <a:gd name="T19" fmla="*/ 1 h 107"/>
                  <a:gd name="T20" fmla="*/ 2 w 74"/>
                  <a:gd name="T21" fmla="*/ 1 h 107"/>
                  <a:gd name="T22" fmla="*/ 2 w 74"/>
                  <a:gd name="T23" fmla="*/ 1 h 107"/>
                  <a:gd name="T24" fmla="*/ 2 w 74"/>
                  <a:gd name="T25" fmla="*/ 1 h 107"/>
                  <a:gd name="T26" fmla="*/ 2 w 74"/>
                  <a:gd name="T27" fmla="*/ 1 h 107"/>
                  <a:gd name="T28" fmla="*/ 2 w 74"/>
                  <a:gd name="T29" fmla="*/ 1 h 107"/>
                  <a:gd name="T30" fmla="*/ 2 w 74"/>
                  <a:gd name="T31" fmla="*/ 1 h 107"/>
                  <a:gd name="T32" fmla="*/ 2 w 74"/>
                  <a:gd name="T33" fmla="*/ 1 h 107"/>
                  <a:gd name="T34" fmla="*/ 2 w 74"/>
                  <a:gd name="T35" fmla="*/ 1 h 107"/>
                  <a:gd name="T36" fmla="*/ 2 w 74"/>
                  <a:gd name="T37" fmla="*/ 1 h 10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4" h="107">
                    <a:moveTo>
                      <a:pt x="5" y="64"/>
                    </a:moveTo>
                    <a:lnTo>
                      <a:pt x="0" y="46"/>
                    </a:lnTo>
                    <a:lnTo>
                      <a:pt x="0" y="29"/>
                    </a:lnTo>
                    <a:lnTo>
                      <a:pt x="5" y="14"/>
                    </a:lnTo>
                    <a:lnTo>
                      <a:pt x="13" y="3"/>
                    </a:lnTo>
                    <a:lnTo>
                      <a:pt x="25" y="0"/>
                    </a:lnTo>
                    <a:lnTo>
                      <a:pt x="37" y="2"/>
                    </a:lnTo>
                    <a:lnTo>
                      <a:pt x="51" y="10"/>
                    </a:lnTo>
                    <a:lnTo>
                      <a:pt x="62" y="24"/>
                    </a:lnTo>
                    <a:lnTo>
                      <a:pt x="71" y="41"/>
                    </a:lnTo>
                    <a:lnTo>
                      <a:pt x="74" y="59"/>
                    </a:lnTo>
                    <a:lnTo>
                      <a:pt x="74" y="78"/>
                    </a:lnTo>
                    <a:lnTo>
                      <a:pt x="71" y="92"/>
                    </a:lnTo>
                    <a:lnTo>
                      <a:pt x="62" y="102"/>
                    </a:lnTo>
                    <a:lnTo>
                      <a:pt x="51" y="107"/>
                    </a:lnTo>
                    <a:lnTo>
                      <a:pt x="37" y="103"/>
                    </a:lnTo>
                    <a:lnTo>
                      <a:pt x="25" y="95"/>
                    </a:lnTo>
                    <a:lnTo>
                      <a:pt x="13" y="81"/>
                    </a:lnTo>
                    <a:lnTo>
                      <a:pt x="5" y="6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42" name="Freeform 198"/>
              <p:cNvSpPr>
                <a:spLocks noChangeAspect="1"/>
              </p:cNvSpPr>
              <p:nvPr/>
            </p:nvSpPr>
            <p:spPr bwMode="auto">
              <a:xfrm rot="-466944">
                <a:off x="3012" y="645"/>
                <a:ext cx="39" cy="34"/>
              </a:xfrm>
              <a:custGeom>
                <a:avLst/>
                <a:gdLst>
                  <a:gd name="T0" fmla="*/ 2 w 41"/>
                  <a:gd name="T1" fmla="*/ 1 h 59"/>
                  <a:gd name="T2" fmla="*/ 0 w 41"/>
                  <a:gd name="T3" fmla="*/ 1 h 59"/>
                  <a:gd name="T4" fmla="*/ 0 w 41"/>
                  <a:gd name="T5" fmla="*/ 1 h 59"/>
                  <a:gd name="T6" fmla="*/ 7 w 41"/>
                  <a:gd name="T7" fmla="*/ 1 h 59"/>
                  <a:gd name="T8" fmla="*/ 10 w 41"/>
                  <a:gd name="T9" fmla="*/ 0 h 59"/>
                  <a:gd name="T10" fmla="*/ 10 w 41"/>
                  <a:gd name="T11" fmla="*/ 1 h 59"/>
                  <a:gd name="T12" fmla="*/ 17 w 41"/>
                  <a:gd name="T13" fmla="*/ 1 h 59"/>
                  <a:gd name="T14" fmla="*/ 20 w 41"/>
                  <a:gd name="T15" fmla="*/ 1 h 59"/>
                  <a:gd name="T16" fmla="*/ 21 w 41"/>
                  <a:gd name="T17" fmla="*/ 1 h 59"/>
                  <a:gd name="T18" fmla="*/ 21 w 41"/>
                  <a:gd name="T19" fmla="*/ 1 h 59"/>
                  <a:gd name="T20" fmla="*/ 18 w 41"/>
                  <a:gd name="T21" fmla="*/ 1 h 59"/>
                  <a:gd name="T22" fmla="*/ 13 w 41"/>
                  <a:gd name="T23" fmla="*/ 1 h 59"/>
                  <a:gd name="T24" fmla="*/ 10 w 41"/>
                  <a:gd name="T25" fmla="*/ 1 h 59"/>
                  <a:gd name="T26" fmla="*/ 8 w 41"/>
                  <a:gd name="T27" fmla="*/ 1 h 59"/>
                  <a:gd name="T28" fmla="*/ 2 w 41"/>
                  <a:gd name="T29" fmla="*/ 1 h 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1" h="59">
                    <a:moveTo>
                      <a:pt x="2" y="37"/>
                    </a:moveTo>
                    <a:lnTo>
                      <a:pt x="0" y="24"/>
                    </a:lnTo>
                    <a:lnTo>
                      <a:pt x="0" y="12"/>
                    </a:lnTo>
                    <a:lnTo>
                      <a:pt x="7" y="4"/>
                    </a:lnTo>
                    <a:lnTo>
                      <a:pt x="13" y="0"/>
                    </a:lnTo>
                    <a:lnTo>
                      <a:pt x="24" y="4"/>
                    </a:lnTo>
                    <a:lnTo>
                      <a:pt x="32" y="12"/>
                    </a:lnTo>
                    <a:lnTo>
                      <a:pt x="39" y="24"/>
                    </a:lnTo>
                    <a:lnTo>
                      <a:pt x="41" y="37"/>
                    </a:lnTo>
                    <a:lnTo>
                      <a:pt x="41" y="49"/>
                    </a:lnTo>
                    <a:lnTo>
                      <a:pt x="34" y="56"/>
                    </a:lnTo>
                    <a:lnTo>
                      <a:pt x="27" y="59"/>
                    </a:lnTo>
                    <a:lnTo>
                      <a:pt x="17" y="56"/>
                    </a:lnTo>
                    <a:lnTo>
                      <a:pt x="8" y="49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43" name="Freeform 199"/>
              <p:cNvSpPr>
                <a:spLocks noChangeAspect="1"/>
              </p:cNvSpPr>
              <p:nvPr/>
            </p:nvSpPr>
            <p:spPr bwMode="auto">
              <a:xfrm rot="-466944">
                <a:off x="3012" y="645"/>
                <a:ext cx="29" cy="25"/>
              </a:xfrm>
              <a:custGeom>
                <a:avLst/>
                <a:gdLst>
                  <a:gd name="T0" fmla="*/ 2 w 27"/>
                  <a:gd name="T1" fmla="*/ 1 h 36"/>
                  <a:gd name="T2" fmla="*/ 0 w 27"/>
                  <a:gd name="T3" fmla="*/ 1 h 36"/>
                  <a:gd name="T4" fmla="*/ 2 w 27"/>
                  <a:gd name="T5" fmla="*/ 1 h 36"/>
                  <a:gd name="T6" fmla="*/ 21 w 27"/>
                  <a:gd name="T7" fmla="*/ 0 h 36"/>
                  <a:gd name="T8" fmla="*/ 33 w 27"/>
                  <a:gd name="T9" fmla="*/ 0 h 36"/>
                  <a:gd name="T10" fmla="*/ 54 w 27"/>
                  <a:gd name="T11" fmla="*/ 1 h 36"/>
                  <a:gd name="T12" fmla="*/ 67 w 27"/>
                  <a:gd name="T13" fmla="*/ 1 h 36"/>
                  <a:gd name="T14" fmla="*/ 72 w 27"/>
                  <a:gd name="T15" fmla="*/ 1 h 36"/>
                  <a:gd name="T16" fmla="*/ 67 w 27"/>
                  <a:gd name="T17" fmla="*/ 1 h 36"/>
                  <a:gd name="T18" fmla="*/ 54 w 27"/>
                  <a:gd name="T19" fmla="*/ 1 h 36"/>
                  <a:gd name="T20" fmla="*/ 33 w 27"/>
                  <a:gd name="T21" fmla="*/ 1 h 36"/>
                  <a:gd name="T22" fmla="*/ 21 w 27"/>
                  <a:gd name="T23" fmla="*/ 1 h 36"/>
                  <a:gd name="T24" fmla="*/ 2 w 27"/>
                  <a:gd name="T25" fmla="*/ 1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" h="36">
                    <a:moveTo>
                      <a:pt x="2" y="22"/>
                    </a:moveTo>
                    <a:lnTo>
                      <a:pt x="0" y="12"/>
                    </a:lnTo>
                    <a:lnTo>
                      <a:pt x="2" y="4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5"/>
                    </a:lnTo>
                    <a:lnTo>
                      <a:pt x="25" y="14"/>
                    </a:lnTo>
                    <a:lnTo>
                      <a:pt x="27" y="22"/>
                    </a:lnTo>
                    <a:lnTo>
                      <a:pt x="25" y="31"/>
                    </a:lnTo>
                    <a:lnTo>
                      <a:pt x="20" y="36"/>
                    </a:lnTo>
                    <a:lnTo>
                      <a:pt x="13" y="36"/>
                    </a:lnTo>
                    <a:lnTo>
                      <a:pt x="7" y="31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44" name="Freeform 200"/>
              <p:cNvSpPr>
                <a:spLocks noChangeAspect="1"/>
              </p:cNvSpPr>
              <p:nvPr/>
            </p:nvSpPr>
            <p:spPr bwMode="auto">
              <a:xfrm rot="-466944">
                <a:off x="2684" y="653"/>
                <a:ext cx="126" cy="85"/>
              </a:xfrm>
              <a:custGeom>
                <a:avLst/>
                <a:gdLst>
                  <a:gd name="T0" fmla="*/ 5 w 161"/>
                  <a:gd name="T1" fmla="*/ 0 h 151"/>
                  <a:gd name="T2" fmla="*/ 5 w 161"/>
                  <a:gd name="T3" fmla="*/ 1 h 151"/>
                  <a:gd name="T4" fmla="*/ 4 w 161"/>
                  <a:gd name="T5" fmla="*/ 1 h 151"/>
                  <a:gd name="T6" fmla="*/ 4 w 161"/>
                  <a:gd name="T7" fmla="*/ 1 h 151"/>
                  <a:gd name="T8" fmla="*/ 4 w 161"/>
                  <a:gd name="T9" fmla="*/ 1 h 151"/>
                  <a:gd name="T10" fmla="*/ 4 w 161"/>
                  <a:gd name="T11" fmla="*/ 1 h 151"/>
                  <a:gd name="T12" fmla="*/ 4 w 161"/>
                  <a:gd name="T13" fmla="*/ 1 h 151"/>
                  <a:gd name="T14" fmla="*/ 4 w 161"/>
                  <a:gd name="T15" fmla="*/ 1 h 151"/>
                  <a:gd name="T16" fmla="*/ 2 w 161"/>
                  <a:gd name="T17" fmla="*/ 1 h 151"/>
                  <a:gd name="T18" fmla="*/ 2 w 161"/>
                  <a:gd name="T19" fmla="*/ 1 h 151"/>
                  <a:gd name="T20" fmla="*/ 2 w 161"/>
                  <a:gd name="T21" fmla="*/ 1 h 151"/>
                  <a:gd name="T22" fmla="*/ 2 w 161"/>
                  <a:gd name="T23" fmla="*/ 1 h 151"/>
                  <a:gd name="T24" fmla="*/ 2 w 161"/>
                  <a:gd name="T25" fmla="*/ 1 h 151"/>
                  <a:gd name="T26" fmla="*/ 0 w 161"/>
                  <a:gd name="T27" fmla="*/ 1 h 151"/>
                  <a:gd name="T28" fmla="*/ 5 w 161"/>
                  <a:gd name="T29" fmla="*/ 0 h 1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1" h="151">
                    <a:moveTo>
                      <a:pt x="161" y="0"/>
                    </a:moveTo>
                    <a:lnTo>
                      <a:pt x="146" y="5"/>
                    </a:lnTo>
                    <a:lnTo>
                      <a:pt x="132" y="14"/>
                    </a:lnTo>
                    <a:lnTo>
                      <a:pt x="122" y="25"/>
                    </a:lnTo>
                    <a:lnTo>
                      <a:pt x="117" y="41"/>
                    </a:lnTo>
                    <a:lnTo>
                      <a:pt x="112" y="75"/>
                    </a:lnTo>
                    <a:lnTo>
                      <a:pt x="112" y="110"/>
                    </a:lnTo>
                    <a:lnTo>
                      <a:pt x="117" y="144"/>
                    </a:lnTo>
                    <a:lnTo>
                      <a:pt x="76" y="151"/>
                    </a:lnTo>
                    <a:lnTo>
                      <a:pt x="71" y="125"/>
                    </a:lnTo>
                    <a:lnTo>
                      <a:pt x="61" y="100"/>
                    </a:lnTo>
                    <a:lnTo>
                      <a:pt x="46" y="80"/>
                    </a:lnTo>
                    <a:lnTo>
                      <a:pt x="24" y="63"/>
                    </a:lnTo>
                    <a:lnTo>
                      <a:pt x="0" y="51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45" name="Freeform 201"/>
              <p:cNvSpPr>
                <a:spLocks noChangeAspect="1"/>
              </p:cNvSpPr>
              <p:nvPr/>
            </p:nvSpPr>
            <p:spPr bwMode="auto">
              <a:xfrm rot="-466944">
                <a:off x="2964" y="687"/>
                <a:ext cx="68" cy="60"/>
              </a:xfrm>
              <a:custGeom>
                <a:avLst/>
                <a:gdLst>
                  <a:gd name="T0" fmla="*/ 8 w 76"/>
                  <a:gd name="T1" fmla="*/ 0 h 108"/>
                  <a:gd name="T2" fmla="*/ 11 w 76"/>
                  <a:gd name="T3" fmla="*/ 1 h 108"/>
                  <a:gd name="T4" fmla="*/ 16 w 76"/>
                  <a:gd name="T5" fmla="*/ 1 h 108"/>
                  <a:gd name="T6" fmla="*/ 14 w 76"/>
                  <a:gd name="T7" fmla="*/ 1 h 108"/>
                  <a:gd name="T8" fmla="*/ 12 w 76"/>
                  <a:gd name="T9" fmla="*/ 1 h 108"/>
                  <a:gd name="T10" fmla="*/ 10 w 76"/>
                  <a:gd name="T11" fmla="*/ 1 h 108"/>
                  <a:gd name="T12" fmla="*/ 6 w 76"/>
                  <a:gd name="T13" fmla="*/ 1 h 108"/>
                  <a:gd name="T14" fmla="*/ 4 w 76"/>
                  <a:gd name="T15" fmla="*/ 1 h 108"/>
                  <a:gd name="T16" fmla="*/ 0 w 76"/>
                  <a:gd name="T17" fmla="*/ 1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108">
                    <a:moveTo>
                      <a:pt x="37" y="0"/>
                    </a:moveTo>
                    <a:lnTo>
                      <a:pt x="49" y="32"/>
                    </a:lnTo>
                    <a:lnTo>
                      <a:pt x="76" y="73"/>
                    </a:lnTo>
                    <a:lnTo>
                      <a:pt x="69" y="86"/>
                    </a:lnTo>
                    <a:lnTo>
                      <a:pt x="59" y="98"/>
                    </a:lnTo>
                    <a:lnTo>
                      <a:pt x="44" y="105"/>
                    </a:lnTo>
                    <a:lnTo>
                      <a:pt x="29" y="108"/>
                    </a:lnTo>
                    <a:lnTo>
                      <a:pt x="14" y="105"/>
                    </a:lnTo>
                    <a:lnTo>
                      <a:pt x="0" y="9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46" name="Freeform 202"/>
              <p:cNvSpPr>
                <a:spLocks noChangeAspect="1"/>
              </p:cNvSpPr>
              <p:nvPr/>
            </p:nvSpPr>
            <p:spPr bwMode="auto">
              <a:xfrm rot="-466944">
                <a:off x="2839" y="772"/>
                <a:ext cx="58" cy="34"/>
              </a:xfrm>
              <a:custGeom>
                <a:avLst/>
                <a:gdLst>
                  <a:gd name="T0" fmla="*/ 24 w 62"/>
                  <a:gd name="T1" fmla="*/ 0 h 64"/>
                  <a:gd name="T2" fmla="*/ 17 w 62"/>
                  <a:gd name="T3" fmla="*/ 1 h 64"/>
                  <a:gd name="T4" fmla="*/ 10 w 62"/>
                  <a:gd name="T5" fmla="*/ 1 h 64"/>
                  <a:gd name="T6" fmla="*/ 7 w 62"/>
                  <a:gd name="T7" fmla="*/ 1 h 64"/>
                  <a:gd name="T8" fmla="*/ 5 w 62"/>
                  <a:gd name="T9" fmla="*/ 1 h 64"/>
                  <a:gd name="T10" fmla="*/ 0 w 62"/>
                  <a:gd name="T11" fmla="*/ 1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64">
                    <a:moveTo>
                      <a:pt x="62" y="0"/>
                    </a:moveTo>
                    <a:lnTo>
                      <a:pt x="42" y="3"/>
                    </a:lnTo>
                    <a:lnTo>
                      <a:pt x="25" y="13"/>
                    </a:lnTo>
                    <a:lnTo>
                      <a:pt x="13" y="27"/>
                    </a:lnTo>
                    <a:lnTo>
                      <a:pt x="5" y="44"/>
                    </a:lnTo>
                    <a:lnTo>
                      <a:pt x="0" y="6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47" name="Freeform 203"/>
              <p:cNvSpPr>
                <a:spLocks noChangeAspect="1"/>
              </p:cNvSpPr>
              <p:nvPr/>
            </p:nvSpPr>
            <p:spPr bwMode="auto">
              <a:xfrm rot="-466944">
                <a:off x="3041" y="747"/>
                <a:ext cx="49" cy="51"/>
              </a:xfrm>
              <a:custGeom>
                <a:avLst/>
                <a:gdLst>
                  <a:gd name="T0" fmla="*/ 0 w 50"/>
                  <a:gd name="T1" fmla="*/ 0 h 97"/>
                  <a:gd name="T2" fmla="*/ 19 w 50"/>
                  <a:gd name="T3" fmla="*/ 1 h 97"/>
                  <a:gd name="T4" fmla="*/ 25 w 50"/>
                  <a:gd name="T5" fmla="*/ 1 h 97"/>
                  <a:gd name="T6" fmla="*/ 30 w 50"/>
                  <a:gd name="T7" fmla="*/ 1 h 97"/>
                  <a:gd name="T8" fmla="*/ 36 w 50"/>
                  <a:gd name="T9" fmla="*/ 1 h 97"/>
                  <a:gd name="T10" fmla="*/ 32 w 50"/>
                  <a:gd name="T11" fmla="*/ 1 h 97"/>
                  <a:gd name="T12" fmla="*/ 25 w 50"/>
                  <a:gd name="T13" fmla="*/ 1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97">
                    <a:moveTo>
                      <a:pt x="0" y="0"/>
                    </a:moveTo>
                    <a:lnTo>
                      <a:pt x="19" y="7"/>
                    </a:lnTo>
                    <a:lnTo>
                      <a:pt x="34" y="21"/>
                    </a:lnTo>
                    <a:lnTo>
                      <a:pt x="44" y="38"/>
                    </a:lnTo>
                    <a:lnTo>
                      <a:pt x="50" y="58"/>
                    </a:lnTo>
                    <a:lnTo>
                      <a:pt x="46" y="78"/>
                    </a:lnTo>
                    <a:lnTo>
                      <a:pt x="38" y="9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48" name="Freeform 204"/>
              <p:cNvSpPr>
                <a:spLocks noChangeAspect="1"/>
              </p:cNvSpPr>
              <p:nvPr/>
            </p:nvSpPr>
            <p:spPr bwMode="auto">
              <a:xfrm rot="-466944">
                <a:off x="2945" y="611"/>
                <a:ext cx="19" cy="25"/>
              </a:xfrm>
              <a:custGeom>
                <a:avLst/>
                <a:gdLst>
                  <a:gd name="T0" fmla="*/ 0 w 17"/>
                  <a:gd name="T1" fmla="*/ 0 h 34"/>
                  <a:gd name="T2" fmla="*/ 36 w 17"/>
                  <a:gd name="T3" fmla="*/ 1 h 34"/>
                  <a:gd name="T4" fmla="*/ 70 w 17"/>
                  <a:gd name="T5" fmla="*/ 1 h 34"/>
                  <a:gd name="T6" fmla="*/ 78 w 17"/>
                  <a:gd name="T7" fmla="*/ 1 h 34"/>
                  <a:gd name="T8" fmla="*/ 68 w 17"/>
                  <a:gd name="T9" fmla="*/ 1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4">
                    <a:moveTo>
                      <a:pt x="0" y="0"/>
                    </a:moveTo>
                    <a:lnTo>
                      <a:pt x="8" y="5"/>
                    </a:lnTo>
                    <a:lnTo>
                      <a:pt x="15" y="14"/>
                    </a:lnTo>
                    <a:lnTo>
                      <a:pt x="17" y="24"/>
                    </a:lnTo>
                    <a:lnTo>
                      <a:pt x="14" y="3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49" name="Freeform 205"/>
              <p:cNvSpPr>
                <a:spLocks noChangeAspect="1"/>
              </p:cNvSpPr>
              <p:nvPr/>
            </p:nvSpPr>
            <p:spPr bwMode="auto">
              <a:xfrm rot="-466944">
                <a:off x="2983" y="602"/>
                <a:ext cx="10" cy="17"/>
              </a:xfrm>
              <a:custGeom>
                <a:avLst/>
                <a:gdLst>
                  <a:gd name="T0" fmla="*/ 3 w 12"/>
                  <a:gd name="T1" fmla="*/ 0 h 32"/>
                  <a:gd name="T2" fmla="*/ 3 w 12"/>
                  <a:gd name="T3" fmla="*/ 1 h 32"/>
                  <a:gd name="T4" fmla="*/ 0 w 12"/>
                  <a:gd name="T5" fmla="*/ 1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2">
                    <a:moveTo>
                      <a:pt x="12" y="0"/>
                    </a:moveTo>
                    <a:lnTo>
                      <a:pt x="5" y="15"/>
                    </a:lnTo>
                    <a:lnTo>
                      <a:pt x="0" y="3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50" name="Freeform 206"/>
              <p:cNvSpPr>
                <a:spLocks noChangeAspect="1"/>
              </p:cNvSpPr>
              <p:nvPr/>
            </p:nvSpPr>
            <p:spPr bwMode="auto">
              <a:xfrm rot="-466944">
                <a:off x="2974" y="602"/>
                <a:ext cx="9" cy="17"/>
              </a:xfrm>
              <a:custGeom>
                <a:avLst/>
                <a:gdLst>
                  <a:gd name="T0" fmla="*/ 1 w 13"/>
                  <a:gd name="T1" fmla="*/ 0 h 36"/>
                  <a:gd name="T2" fmla="*/ 1 w 13"/>
                  <a:gd name="T3" fmla="*/ 0 h 36"/>
                  <a:gd name="T4" fmla="*/ 0 w 13"/>
                  <a:gd name="T5" fmla="*/ 0 h 36"/>
                  <a:gd name="T6" fmla="*/ 0 w 13"/>
                  <a:gd name="T7" fmla="*/ 0 h 36"/>
                  <a:gd name="T8" fmla="*/ 1 w 13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6">
                    <a:moveTo>
                      <a:pt x="13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26"/>
                    </a:lnTo>
                    <a:lnTo>
                      <a:pt x="1" y="3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51" name="Freeform 207"/>
              <p:cNvSpPr>
                <a:spLocks noChangeAspect="1"/>
              </p:cNvSpPr>
              <p:nvPr/>
            </p:nvSpPr>
            <p:spPr bwMode="auto">
              <a:xfrm rot="-466944">
                <a:off x="2954" y="611"/>
                <a:ext cx="20" cy="17"/>
              </a:xfrm>
              <a:custGeom>
                <a:avLst/>
                <a:gdLst>
                  <a:gd name="T0" fmla="*/ 0 w 13"/>
                  <a:gd name="T1" fmla="*/ 0 h 24"/>
                  <a:gd name="T2" fmla="*/ 3205 w 13"/>
                  <a:gd name="T3" fmla="*/ 1 h 24"/>
                  <a:gd name="T4" fmla="*/ 5491 w 13"/>
                  <a:gd name="T5" fmla="*/ 1 h 24"/>
                  <a:gd name="T6" fmla="*/ 4580 w 13"/>
                  <a:gd name="T7" fmla="*/ 1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0"/>
                    </a:moveTo>
                    <a:lnTo>
                      <a:pt x="8" y="5"/>
                    </a:lnTo>
                    <a:lnTo>
                      <a:pt x="13" y="15"/>
                    </a:lnTo>
                    <a:lnTo>
                      <a:pt x="11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52" name="Freeform 208"/>
              <p:cNvSpPr>
                <a:spLocks noChangeAspect="1"/>
              </p:cNvSpPr>
              <p:nvPr/>
            </p:nvSpPr>
            <p:spPr bwMode="auto">
              <a:xfrm rot="-466944">
                <a:off x="2810" y="789"/>
                <a:ext cx="19" cy="17"/>
              </a:xfrm>
              <a:custGeom>
                <a:avLst/>
                <a:gdLst>
                  <a:gd name="T0" fmla="*/ 2 w 25"/>
                  <a:gd name="T1" fmla="*/ 0 h 36"/>
                  <a:gd name="T2" fmla="*/ 2 w 25"/>
                  <a:gd name="T3" fmla="*/ 0 h 36"/>
                  <a:gd name="T4" fmla="*/ 2 w 25"/>
                  <a:gd name="T5" fmla="*/ 0 h 36"/>
                  <a:gd name="T6" fmla="*/ 0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lnTo>
                      <a:pt x="13" y="10"/>
                    </a:lnTo>
                    <a:lnTo>
                      <a:pt x="5" y="22"/>
                    </a:lnTo>
                    <a:lnTo>
                      <a:pt x="0" y="3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53" name="Freeform 209"/>
              <p:cNvSpPr>
                <a:spLocks noChangeAspect="1"/>
              </p:cNvSpPr>
              <p:nvPr/>
            </p:nvSpPr>
            <p:spPr bwMode="auto">
              <a:xfrm rot="-466944">
                <a:off x="3041" y="594"/>
                <a:ext cx="29" cy="25"/>
              </a:xfrm>
              <a:custGeom>
                <a:avLst/>
                <a:gdLst>
                  <a:gd name="T0" fmla="*/ 2 w 36"/>
                  <a:gd name="T1" fmla="*/ 0 h 36"/>
                  <a:gd name="T2" fmla="*/ 2 w 36"/>
                  <a:gd name="T3" fmla="*/ 1 h 36"/>
                  <a:gd name="T4" fmla="*/ 2 w 36"/>
                  <a:gd name="T5" fmla="*/ 1 h 36"/>
                  <a:gd name="T6" fmla="*/ 2 w 36"/>
                  <a:gd name="T7" fmla="*/ 1 h 36"/>
                  <a:gd name="T8" fmla="*/ 2 w 36"/>
                  <a:gd name="T9" fmla="*/ 1 h 36"/>
                  <a:gd name="T10" fmla="*/ 0 w 36"/>
                  <a:gd name="T11" fmla="*/ 1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6">
                    <a:moveTo>
                      <a:pt x="36" y="0"/>
                    </a:moveTo>
                    <a:lnTo>
                      <a:pt x="25" y="2"/>
                    </a:lnTo>
                    <a:lnTo>
                      <a:pt x="17" y="9"/>
                    </a:lnTo>
                    <a:lnTo>
                      <a:pt x="8" y="17"/>
                    </a:lnTo>
                    <a:lnTo>
                      <a:pt x="2" y="26"/>
                    </a:lnTo>
                    <a:lnTo>
                      <a:pt x="0" y="3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54" name="Freeform 210"/>
              <p:cNvSpPr>
                <a:spLocks noChangeAspect="1"/>
              </p:cNvSpPr>
              <p:nvPr/>
            </p:nvSpPr>
            <p:spPr bwMode="auto">
              <a:xfrm rot="-466944">
                <a:off x="2829" y="645"/>
                <a:ext cx="97" cy="8"/>
              </a:xfrm>
              <a:custGeom>
                <a:avLst/>
                <a:gdLst>
                  <a:gd name="T0" fmla="*/ 0 w 111"/>
                  <a:gd name="T1" fmla="*/ 0 h 19"/>
                  <a:gd name="T2" fmla="*/ 3 w 111"/>
                  <a:gd name="T3" fmla="*/ 0 h 19"/>
                  <a:gd name="T4" fmla="*/ 7 w 111"/>
                  <a:gd name="T5" fmla="*/ 0 h 19"/>
                  <a:gd name="T6" fmla="*/ 10 w 111"/>
                  <a:gd name="T7" fmla="*/ 0 h 19"/>
                  <a:gd name="T8" fmla="*/ 13 w 111"/>
                  <a:gd name="T9" fmla="*/ 0 h 19"/>
                  <a:gd name="T10" fmla="*/ 17 w 111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9">
                    <a:moveTo>
                      <a:pt x="0" y="19"/>
                    </a:moveTo>
                    <a:lnTo>
                      <a:pt x="21" y="7"/>
                    </a:lnTo>
                    <a:lnTo>
                      <a:pt x="44" y="0"/>
                    </a:lnTo>
                    <a:lnTo>
                      <a:pt x="66" y="0"/>
                    </a:lnTo>
                    <a:lnTo>
                      <a:pt x="89" y="7"/>
                    </a:lnTo>
                    <a:lnTo>
                      <a:pt x="111" y="1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55" name="Freeform 211"/>
              <p:cNvSpPr>
                <a:spLocks noChangeAspect="1"/>
              </p:cNvSpPr>
              <p:nvPr/>
            </p:nvSpPr>
            <p:spPr bwMode="auto">
              <a:xfrm rot="-466944">
                <a:off x="3012" y="611"/>
                <a:ext cx="97" cy="8"/>
              </a:xfrm>
              <a:custGeom>
                <a:avLst/>
                <a:gdLst>
                  <a:gd name="T0" fmla="*/ 17 w 111"/>
                  <a:gd name="T1" fmla="*/ 0 h 17"/>
                  <a:gd name="T2" fmla="*/ 13 w 111"/>
                  <a:gd name="T3" fmla="*/ 0 h 17"/>
                  <a:gd name="T4" fmla="*/ 10 w 111"/>
                  <a:gd name="T5" fmla="*/ 0 h 17"/>
                  <a:gd name="T6" fmla="*/ 7 w 111"/>
                  <a:gd name="T7" fmla="*/ 0 h 17"/>
                  <a:gd name="T8" fmla="*/ 3 w 111"/>
                  <a:gd name="T9" fmla="*/ 0 h 17"/>
                  <a:gd name="T10" fmla="*/ 0 w 111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7">
                    <a:moveTo>
                      <a:pt x="111" y="17"/>
                    </a:moveTo>
                    <a:lnTo>
                      <a:pt x="89" y="5"/>
                    </a:lnTo>
                    <a:lnTo>
                      <a:pt x="67" y="0"/>
                    </a:lnTo>
                    <a:lnTo>
                      <a:pt x="44" y="0"/>
                    </a:lnTo>
                    <a:lnTo>
                      <a:pt x="22" y="5"/>
                    </a:lnTo>
                    <a:lnTo>
                      <a:pt x="0" y="1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56" name="Freeform 212"/>
              <p:cNvSpPr>
                <a:spLocks noChangeAspect="1"/>
              </p:cNvSpPr>
              <p:nvPr/>
            </p:nvSpPr>
            <p:spPr bwMode="auto">
              <a:xfrm rot="-466944">
                <a:off x="2761" y="653"/>
                <a:ext cx="20" cy="68"/>
              </a:xfrm>
              <a:custGeom>
                <a:avLst/>
                <a:gdLst>
                  <a:gd name="T0" fmla="*/ 37 w 19"/>
                  <a:gd name="T1" fmla="*/ 0 h 115"/>
                  <a:gd name="T2" fmla="*/ 9 w 19"/>
                  <a:gd name="T3" fmla="*/ 1 h 115"/>
                  <a:gd name="T4" fmla="*/ 2 w 19"/>
                  <a:gd name="T5" fmla="*/ 1 h 115"/>
                  <a:gd name="T6" fmla="*/ 0 w 19"/>
                  <a:gd name="T7" fmla="*/ 1 h 115"/>
                  <a:gd name="T8" fmla="*/ 5 w 19"/>
                  <a:gd name="T9" fmla="*/ 1 h 115"/>
                  <a:gd name="T10" fmla="*/ 31 w 19"/>
                  <a:gd name="T11" fmla="*/ 1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15">
                    <a:moveTo>
                      <a:pt x="19" y="0"/>
                    </a:moveTo>
                    <a:lnTo>
                      <a:pt x="9" y="22"/>
                    </a:lnTo>
                    <a:lnTo>
                      <a:pt x="2" y="45"/>
                    </a:lnTo>
                    <a:lnTo>
                      <a:pt x="0" y="69"/>
                    </a:lnTo>
                    <a:lnTo>
                      <a:pt x="5" y="93"/>
                    </a:lnTo>
                    <a:lnTo>
                      <a:pt x="16" y="11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57" name="Freeform 213"/>
              <p:cNvSpPr>
                <a:spLocks noChangeAspect="1"/>
              </p:cNvSpPr>
              <p:nvPr/>
            </p:nvSpPr>
            <p:spPr bwMode="auto">
              <a:xfrm rot="-466944">
                <a:off x="2742" y="670"/>
                <a:ext cx="19" cy="68"/>
              </a:xfrm>
              <a:custGeom>
                <a:avLst/>
                <a:gdLst>
                  <a:gd name="T0" fmla="*/ 37 w 18"/>
                  <a:gd name="T1" fmla="*/ 0 h 119"/>
                  <a:gd name="T2" fmla="*/ 6 w 18"/>
                  <a:gd name="T3" fmla="*/ 1 h 119"/>
                  <a:gd name="T4" fmla="*/ 0 w 18"/>
                  <a:gd name="T5" fmla="*/ 1 h 119"/>
                  <a:gd name="T6" fmla="*/ 0 w 18"/>
                  <a:gd name="T7" fmla="*/ 1 h 119"/>
                  <a:gd name="T8" fmla="*/ 3 w 18"/>
                  <a:gd name="T9" fmla="*/ 1 h 119"/>
                  <a:gd name="T10" fmla="*/ 27 w 18"/>
                  <a:gd name="T11" fmla="*/ 1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19">
                    <a:moveTo>
                      <a:pt x="18" y="0"/>
                    </a:moveTo>
                    <a:lnTo>
                      <a:pt x="6" y="22"/>
                    </a:lnTo>
                    <a:lnTo>
                      <a:pt x="0" y="46"/>
                    </a:lnTo>
                    <a:lnTo>
                      <a:pt x="0" y="71"/>
                    </a:lnTo>
                    <a:lnTo>
                      <a:pt x="3" y="97"/>
                    </a:lnTo>
                    <a:lnTo>
                      <a:pt x="13" y="11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58" name="Freeform 214"/>
              <p:cNvSpPr>
                <a:spLocks noChangeAspect="1"/>
              </p:cNvSpPr>
              <p:nvPr/>
            </p:nvSpPr>
            <p:spPr bwMode="auto">
              <a:xfrm rot="-466944">
                <a:off x="2752" y="653"/>
                <a:ext cx="9" cy="77"/>
              </a:xfrm>
              <a:custGeom>
                <a:avLst/>
                <a:gdLst>
                  <a:gd name="T0" fmla="*/ 0 w 20"/>
                  <a:gd name="T1" fmla="*/ 0 h 125"/>
                  <a:gd name="T2" fmla="*/ 0 w 20"/>
                  <a:gd name="T3" fmla="*/ 1 h 125"/>
                  <a:gd name="T4" fmla="*/ 0 w 20"/>
                  <a:gd name="T5" fmla="*/ 1 h 125"/>
                  <a:gd name="T6" fmla="*/ 0 w 20"/>
                  <a:gd name="T7" fmla="*/ 1 h 125"/>
                  <a:gd name="T8" fmla="*/ 0 w 20"/>
                  <a:gd name="T9" fmla="*/ 1 h 125"/>
                  <a:gd name="T10" fmla="*/ 0 w 20"/>
                  <a:gd name="T11" fmla="*/ 1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25">
                    <a:moveTo>
                      <a:pt x="20" y="0"/>
                    </a:moveTo>
                    <a:lnTo>
                      <a:pt x="8" y="23"/>
                    </a:lnTo>
                    <a:lnTo>
                      <a:pt x="1" y="49"/>
                    </a:lnTo>
                    <a:lnTo>
                      <a:pt x="0" y="74"/>
                    </a:lnTo>
                    <a:lnTo>
                      <a:pt x="5" y="101"/>
                    </a:lnTo>
                    <a:lnTo>
                      <a:pt x="13" y="12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59" name="Freeform 215"/>
              <p:cNvSpPr>
                <a:spLocks noChangeAspect="1"/>
              </p:cNvSpPr>
              <p:nvPr/>
            </p:nvSpPr>
            <p:spPr bwMode="auto">
              <a:xfrm rot="-466944">
                <a:off x="2723" y="670"/>
                <a:ext cx="9" cy="34"/>
              </a:xfrm>
              <a:custGeom>
                <a:avLst/>
                <a:gdLst>
                  <a:gd name="T0" fmla="*/ 1 w 14"/>
                  <a:gd name="T1" fmla="*/ 0 h 49"/>
                  <a:gd name="T2" fmla="*/ 1 w 14"/>
                  <a:gd name="T3" fmla="*/ 1 h 49"/>
                  <a:gd name="T4" fmla="*/ 0 w 14"/>
                  <a:gd name="T5" fmla="*/ 1 h 49"/>
                  <a:gd name="T6" fmla="*/ 1 w 14"/>
                  <a:gd name="T7" fmla="*/ 1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49">
                    <a:moveTo>
                      <a:pt x="14" y="0"/>
                    </a:moveTo>
                    <a:lnTo>
                      <a:pt x="5" y="15"/>
                    </a:lnTo>
                    <a:lnTo>
                      <a:pt x="0" y="32"/>
                    </a:lnTo>
                    <a:lnTo>
                      <a:pt x="2" y="4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60" name="Freeform 216"/>
              <p:cNvSpPr>
                <a:spLocks noChangeAspect="1"/>
              </p:cNvSpPr>
              <p:nvPr/>
            </p:nvSpPr>
            <p:spPr bwMode="auto">
              <a:xfrm rot="-466944">
                <a:off x="2713" y="679"/>
                <a:ext cx="0" cy="17"/>
              </a:xfrm>
              <a:custGeom>
                <a:avLst/>
                <a:gdLst>
                  <a:gd name="T0" fmla="*/ 0 w 7"/>
                  <a:gd name="T1" fmla="*/ 0 h 32"/>
                  <a:gd name="T2" fmla="*/ 0 w 7"/>
                  <a:gd name="T3" fmla="*/ 1 h 32"/>
                  <a:gd name="T4" fmla="*/ 0 w 7"/>
                  <a:gd name="T5" fmla="*/ 1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2">
                    <a:moveTo>
                      <a:pt x="7" y="0"/>
                    </a:moveTo>
                    <a:lnTo>
                      <a:pt x="0" y="15"/>
                    </a:lnTo>
                    <a:lnTo>
                      <a:pt x="2" y="3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61" name="Freeform 217"/>
              <p:cNvSpPr>
                <a:spLocks noChangeAspect="1"/>
              </p:cNvSpPr>
              <p:nvPr/>
            </p:nvSpPr>
            <p:spPr bwMode="auto">
              <a:xfrm rot="-466944">
                <a:off x="2906" y="628"/>
                <a:ext cx="29" cy="17"/>
              </a:xfrm>
              <a:custGeom>
                <a:avLst/>
                <a:gdLst>
                  <a:gd name="T0" fmla="*/ 0 w 35"/>
                  <a:gd name="T1" fmla="*/ 0 h 36"/>
                  <a:gd name="T2" fmla="*/ 2 w 35"/>
                  <a:gd name="T3" fmla="*/ 0 h 36"/>
                  <a:gd name="T4" fmla="*/ 2 w 35"/>
                  <a:gd name="T5" fmla="*/ 0 h 36"/>
                  <a:gd name="T6" fmla="*/ 2 w 35"/>
                  <a:gd name="T7" fmla="*/ 0 h 36"/>
                  <a:gd name="T8" fmla="*/ 2 w 35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0" y="0"/>
                    </a:moveTo>
                    <a:lnTo>
                      <a:pt x="11" y="3"/>
                    </a:lnTo>
                    <a:lnTo>
                      <a:pt x="23" y="12"/>
                    </a:lnTo>
                    <a:lnTo>
                      <a:pt x="30" y="24"/>
                    </a:lnTo>
                    <a:lnTo>
                      <a:pt x="35" y="3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62" name="Freeform 218"/>
              <p:cNvSpPr>
                <a:spLocks noChangeAspect="1"/>
              </p:cNvSpPr>
              <p:nvPr/>
            </p:nvSpPr>
            <p:spPr bwMode="auto">
              <a:xfrm rot="-466944">
                <a:off x="2897" y="628"/>
                <a:ext cx="29" cy="17"/>
              </a:xfrm>
              <a:custGeom>
                <a:avLst/>
                <a:gdLst>
                  <a:gd name="T0" fmla="*/ 0 w 37"/>
                  <a:gd name="T1" fmla="*/ 0 h 36"/>
                  <a:gd name="T2" fmla="*/ 2 w 37"/>
                  <a:gd name="T3" fmla="*/ 0 h 36"/>
                  <a:gd name="T4" fmla="*/ 2 w 37"/>
                  <a:gd name="T5" fmla="*/ 0 h 36"/>
                  <a:gd name="T6" fmla="*/ 2 w 37"/>
                  <a:gd name="T7" fmla="*/ 0 h 36"/>
                  <a:gd name="T8" fmla="*/ 2 w 37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0" y="0"/>
                    </a:moveTo>
                    <a:lnTo>
                      <a:pt x="14" y="3"/>
                    </a:lnTo>
                    <a:lnTo>
                      <a:pt x="25" y="12"/>
                    </a:lnTo>
                    <a:lnTo>
                      <a:pt x="32" y="24"/>
                    </a:lnTo>
                    <a:lnTo>
                      <a:pt x="37" y="3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63" name="Freeform 219"/>
              <p:cNvSpPr>
                <a:spLocks noChangeAspect="1"/>
              </p:cNvSpPr>
              <p:nvPr/>
            </p:nvSpPr>
            <p:spPr bwMode="auto">
              <a:xfrm rot="-466944">
                <a:off x="2877" y="636"/>
                <a:ext cx="39" cy="17"/>
              </a:xfrm>
              <a:custGeom>
                <a:avLst/>
                <a:gdLst>
                  <a:gd name="T0" fmla="*/ 0 w 49"/>
                  <a:gd name="T1" fmla="*/ 0 h 36"/>
                  <a:gd name="T2" fmla="*/ 2 w 49"/>
                  <a:gd name="T3" fmla="*/ 0 h 36"/>
                  <a:gd name="T4" fmla="*/ 2 w 49"/>
                  <a:gd name="T5" fmla="*/ 0 h 36"/>
                  <a:gd name="T6" fmla="*/ 2 w 49"/>
                  <a:gd name="T7" fmla="*/ 0 h 36"/>
                  <a:gd name="T8" fmla="*/ 2 w 4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6">
                    <a:moveTo>
                      <a:pt x="0" y="0"/>
                    </a:moveTo>
                    <a:lnTo>
                      <a:pt x="15" y="3"/>
                    </a:lnTo>
                    <a:lnTo>
                      <a:pt x="29" y="12"/>
                    </a:lnTo>
                    <a:lnTo>
                      <a:pt x="41" y="24"/>
                    </a:lnTo>
                    <a:lnTo>
                      <a:pt x="49" y="3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64" name="Freeform 220"/>
              <p:cNvSpPr>
                <a:spLocks noChangeAspect="1"/>
              </p:cNvSpPr>
              <p:nvPr/>
            </p:nvSpPr>
            <p:spPr bwMode="auto">
              <a:xfrm rot="-466944">
                <a:off x="2848" y="645"/>
                <a:ext cx="29" cy="0"/>
              </a:xfrm>
              <a:custGeom>
                <a:avLst/>
                <a:gdLst>
                  <a:gd name="T0" fmla="*/ 0 w 35"/>
                  <a:gd name="T1" fmla="*/ 0 h 16"/>
                  <a:gd name="T2" fmla="*/ 2 w 35"/>
                  <a:gd name="T3" fmla="*/ 0 h 16"/>
                  <a:gd name="T4" fmla="*/ 2 w 35"/>
                  <a:gd name="T5" fmla="*/ 0 h 16"/>
                  <a:gd name="T6" fmla="*/ 2 w 35"/>
                  <a:gd name="T7" fmla="*/ 0 h 16"/>
                  <a:gd name="T8" fmla="*/ 2 w 3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6">
                    <a:moveTo>
                      <a:pt x="0" y="4"/>
                    </a:moveTo>
                    <a:lnTo>
                      <a:pt x="10" y="0"/>
                    </a:lnTo>
                    <a:lnTo>
                      <a:pt x="20" y="2"/>
                    </a:lnTo>
                    <a:lnTo>
                      <a:pt x="30" y="7"/>
                    </a:lnTo>
                    <a:lnTo>
                      <a:pt x="35" y="1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65" name="Freeform 221"/>
              <p:cNvSpPr>
                <a:spLocks noChangeAspect="1"/>
              </p:cNvSpPr>
              <p:nvPr/>
            </p:nvSpPr>
            <p:spPr bwMode="auto">
              <a:xfrm rot="-466944">
                <a:off x="2829" y="645"/>
                <a:ext cx="29" cy="0"/>
              </a:xfrm>
              <a:custGeom>
                <a:avLst/>
                <a:gdLst>
                  <a:gd name="T0" fmla="*/ 0 w 36"/>
                  <a:gd name="T1" fmla="*/ 0 h 16"/>
                  <a:gd name="T2" fmla="*/ 2 w 36"/>
                  <a:gd name="T3" fmla="*/ 0 h 16"/>
                  <a:gd name="T4" fmla="*/ 2 w 36"/>
                  <a:gd name="T5" fmla="*/ 0 h 16"/>
                  <a:gd name="T6" fmla="*/ 2 w 36"/>
                  <a:gd name="T7" fmla="*/ 0 h 16"/>
                  <a:gd name="T8" fmla="*/ 2 w 36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6">
                    <a:moveTo>
                      <a:pt x="0" y="4"/>
                    </a:moveTo>
                    <a:lnTo>
                      <a:pt x="10" y="0"/>
                    </a:lnTo>
                    <a:lnTo>
                      <a:pt x="20" y="2"/>
                    </a:lnTo>
                    <a:lnTo>
                      <a:pt x="29" y="7"/>
                    </a:lnTo>
                    <a:lnTo>
                      <a:pt x="36" y="1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66" name="Freeform 222"/>
              <p:cNvSpPr>
                <a:spLocks noChangeAspect="1"/>
              </p:cNvSpPr>
              <p:nvPr/>
            </p:nvSpPr>
            <p:spPr bwMode="auto">
              <a:xfrm rot="-466944">
                <a:off x="2993" y="611"/>
                <a:ext cx="29" cy="17"/>
              </a:xfrm>
              <a:custGeom>
                <a:avLst/>
                <a:gdLst>
                  <a:gd name="T0" fmla="*/ 2 w 37"/>
                  <a:gd name="T1" fmla="*/ 0 h 24"/>
                  <a:gd name="T2" fmla="*/ 2 w 37"/>
                  <a:gd name="T3" fmla="*/ 0 h 24"/>
                  <a:gd name="T4" fmla="*/ 2 w 37"/>
                  <a:gd name="T5" fmla="*/ 1 h 24"/>
                  <a:gd name="T6" fmla="*/ 2 w 37"/>
                  <a:gd name="T7" fmla="*/ 1 h 24"/>
                  <a:gd name="T8" fmla="*/ 0 w 37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4">
                    <a:moveTo>
                      <a:pt x="37" y="0"/>
                    </a:moveTo>
                    <a:lnTo>
                      <a:pt x="25" y="0"/>
                    </a:lnTo>
                    <a:lnTo>
                      <a:pt x="14" y="5"/>
                    </a:lnTo>
                    <a:lnTo>
                      <a:pt x="5" y="14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67" name="Freeform 223"/>
              <p:cNvSpPr>
                <a:spLocks noChangeAspect="1"/>
              </p:cNvSpPr>
              <p:nvPr/>
            </p:nvSpPr>
            <p:spPr bwMode="auto">
              <a:xfrm rot="-466944">
                <a:off x="2829" y="645"/>
                <a:ext cx="19" cy="8"/>
              </a:xfrm>
              <a:custGeom>
                <a:avLst/>
                <a:gdLst>
                  <a:gd name="T0" fmla="*/ 0 w 24"/>
                  <a:gd name="T1" fmla="*/ 1 h 14"/>
                  <a:gd name="T2" fmla="*/ 2 w 24"/>
                  <a:gd name="T3" fmla="*/ 0 h 14"/>
                  <a:gd name="T4" fmla="*/ 2 w 24"/>
                  <a:gd name="T5" fmla="*/ 0 h 14"/>
                  <a:gd name="T6" fmla="*/ 2 w 24"/>
                  <a:gd name="T7" fmla="*/ 1 h 14"/>
                  <a:gd name="T8" fmla="*/ 2 w 24"/>
                  <a:gd name="T9" fmla="*/ 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0" y="2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4" y="1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68" name="Freeform 224"/>
              <p:cNvSpPr>
                <a:spLocks noChangeAspect="1"/>
              </p:cNvSpPr>
              <p:nvPr/>
            </p:nvSpPr>
            <p:spPr bwMode="auto">
              <a:xfrm rot="-466944">
                <a:off x="3061" y="602"/>
                <a:ext cx="19" cy="17"/>
              </a:xfrm>
              <a:custGeom>
                <a:avLst/>
                <a:gdLst>
                  <a:gd name="T0" fmla="*/ 2 w 23"/>
                  <a:gd name="T1" fmla="*/ 0 h 24"/>
                  <a:gd name="T2" fmla="*/ 2 w 23"/>
                  <a:gd name="T3" fmla="*/ 1 h 24"/>
                  <a:gd name="T4" fmla="*/ 2 w 23"/>
                  <a:gd name="T5" fmla="*/ 1 h 24"/>
                  <a:gd name="T6" fmla="*/ 1 w 23"/>
                  <a:gd name="T7" fmla="*/ 1 h 24"/>
                  <a:gd name="T8" fmla="*/ 0 w 23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23" y="0"/>
                    </a:moveTo>
                    <a:lnTo>
                      <a:pt x="13" y="2"/>
                    </a:lnTo>
                    <a:lnTo>
                      <a:pt x="6" y="7"/>
                    </a:lnTo>
                    <a:lnTo>
                      <a:pt x="1" y="14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69" name="Freeform 225"/>
              <p:cNvSpPr>
                <a:spLocks noChangeAspect="1"/>
              </p:cNvSpPr>
              <p:nvPr/>
            </p:nvSpPr>
            <p:spPr bwMode="auto">
              <a:xfrm rot="-466944">
                <a:off x="3051" y="602"/>
                <a:ext cx="19" cy="17"/>
              </a:xfrm>
              <a:custGeom>
                <a:avLst/>
                <a:gdLst>
                  <a:gd name="T0" fmla="*/ 2 w 24"/>
                  <a:gd name="T1" fmla="*/ 0 h 24"/>
                  <a:gd name="T2" fmla="*/ 2 w 24"/>
                  <a:gd name="T3" fmla="*/ 1 h 24"/>
                  <a:gd name="T4" fmla="*/ 2 w 24"/>
                  <a:gd name="T5" fmla="*/ 1 h 24"/>
                  <a:gd name="T6" fmla="*/ 2 w 24"/>
                  <a:gd name="T7" fmla="*/ 1 h 24"/>
                  <a:gd name="T8" fmla="*/ 0 w 24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0"/>
                    </a:moveTo>
                    <a:lnTo>
                      <a:pt x="13" y="2"/>
                    </a:lnTo>
                    <a:lnTo>
                      <a:pt x="7" y="7"/>
                    </a:lnTo>
                    <a:lnTo>
                      <a:pt x="2" y="14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70" name="Freeform 226"/>
              <p:cNvSpPr>
                <a:spLocks noChangeAspect="1"/>
              </p:cNvSpPr>
              <p:nvPr/>
            </p:nvSpPr>
            <p:spPr bwMode="auto">
              <a:xfrm rot="-466944">
                <a:off x="3022" y="594"/>
                <a:ext cx="39" cy="25"/>
              </a:xfrm>
              <a:custGeom>
                <a:avLst/>
                <a:gdLst>
                  <a:gd name="T0" fmla="*/ 2 w 48"/>
                  <a:gd name="T1" fmla="*/ 0 h 36"/>
                  <a:gd name="T2" fmla="*/ 2 w 48"/>
                  <a:gd name="T3" fmla="*/ 1 h 36"/>
                  <a:gd name="T4" fmla="*/ 2 w 48"/>
                  <a:gd name="T5" fmla="*/ 1 h 36"/>
                  <a:gd name="T6" fmla="*/ 2 w 48"/>
                  <a:gd name="T7" fmla="*/ 1 h 36"/>
                  <a:gd name="T8" fmla="*/ 0 w 48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32" y="4"/>
                    </a:lnTo>
                    <a:lnTo>
                      <a:pt x="19" y="12"/>
                    </a:lnTo>
                    <a:lnTo>
                      <a:pt x="7" y="22"/>
                    </a:lnTo>
                    <a:lnTo>
                      <a:pt x="0" y="3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71" name="Freeform 227"/>
              <p:cNvSpPr>
                <a:spLocks noChangeAspect="1"/>
              </p:cNvSpPr>
              <p:nvPr/>
            </p:nvSpPr>
            <p:spPr bwMode="auto">
              <a:xfrm rot="-466944">
                <a:off x="2858" y="636"/>
                <a:ext cx="39" cy="9"/>
              </a:xfrm>
              <a:custGeom>
                <a:avLst/>
                <a:gdLst>
                  <a:gd name="T0" fmla="*/ 0 w 47"/>
                  <a:gd name="T1" fmla="*/ 0 h 24"/>
                  <a:gd name="T2" fmla="*/ 2 w 47"/>
                  <a:gd name="T3" fmla="*/ 0 h 24"/>
                  <a:gd name="T4" fmla="*/ 2 w 47"/>
                  <a:gd name="T5" fmla="*/ 0 h 24"/>
                  <a:gd name="T6" fmla="*/ 2 w 47"/>
                  <a:gd name="T7" fmla="*/ 0 h 24"/>
                  <a:gd name="T8" fmla="*/ 3 w 4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4">
                    <a:moveTo>
                      <a:pt x="0" y="0"/>
                    </a:moveTo>
                    <a:lnTo>
                      <a:pt x="13" y="0"/>
                    </a:lnTo>
                    <a:lnTo>
                      <a:pt x="28" y="5"/>
                    </a:lnTo>
                    <a:lnTo>
                      <a:pt x="40" y="14"/>
                    </a:lnTo>
                    <a:lnTo>
                      <a:pt x="47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72" name="Freeform 228"/>
              <p:cNvSpPr>
                <a:spLocks noChangeAspect="1"/>
              </p:cNvSpPr>
              <p:nvPr/>
            </p:nvSpPr>
            <p:spPr bwMode="auto">
              <a:xfrm rot="-466944">
                <a:off x="3012" y="602"/>
                <a:ext cx="29" cy="26"/>
              </a:xfrm>
              <a:custGeom>
                <a:avLst/>
                <a:gdLst>
                  <a:gd name="T0" fmla="*/ 2 w 36"/>
                  <a:gd name="T1" fmla="*/ 0 h 48"/>
                  <a:gd name="T2" fmla="*/ 2 w 36"/>
                  <a:gd name="T3" fmla="*/ 1 h 48"/>
                  <a:gd name="T4" fmla="*/ 2 w 36"/>
                  <a:gd name="T5" fmla="*/ 1 h 48"/>
                  <a:gd name="T6" fmla="*/ 2 w 36"/>
                  <a:gd name="T7" fmla="*/ 1 h 48"/>
                  <a:gd name="T8" fmla="*/ 0 w 36"/>
                  <a:gd name="T9" fmla="*/ 1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8">
                    <a:moveTo>
                      <a:pt x="36" y="0"/>
                    </a:moveTo>
                    <a:lnTo>
                      <a:pt x="22" y="7"/>
                    </a:lnTo>
                    <a:lnTo>
                      <a:pt x="11" y="19"/>
                    </a:lnTo>
                    <a:lnTo>
                      <a:pt x="4" y="34"/>
                    </a:lnTo>
                    <a:lnTo>
                      <a:pt x="0" y="4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73" name="Freeform 229"/>
              <p:cNvSpPr>
                <a:spLocks noChangeAspect="1"/>
              </p:cNvSpPr>
              <p:nvPr/>
            </p:nvSpPr>
            <p:spPr bwMode="auto">
              <a:xfrm rot="-466944">
                <a:off x="3003" y="611"/>
                <a:ext cx="19" cy="17"/>
              </a:xfrm>
              <a:custGeom>
                <a:avLst/>
                <a:gdLst>
                  <a:gd name="T0" fmla="*/ 2 w 23"/>
                  <a:gd name="T1" fmla="*/ 0 h 36"/>
                  <a:gd name="T2" fmla="*/ 2 w 23"/>
                  <a:gd name="T3" fmla="*/ 0 h 36"/>
                  <a:gd name="T4" fmla="*/ 2 w 23"/>
                  <a:gd name="T5" fmla="*/ 0 h 36"/>
                  <a:gd name="T6" fmla="*/ 0 w 23"/>
                  <a:gd name="T7" fmla="*/ 0 h 36"/>
                  <a:gd name="T8" fmla="*/ 0 w 23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6">
                    <a:moveTo>
                      <a:pt x="23" y="0"/>
                    </a:moveTo>
                    <a:lnTo>
                      <a:pt x="11" y="5"/>
                    </a:lnTo>
                    <a:lnTo>
                      <a:pt x="3" y="14"/>
                    </a:lnTo>
                    <a:lnTo>
                      <a:pt x="0" y="24"/>
                    </a:lnTo>
                    <a:lnTo>
                      <a:pt x="0" y="3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74" name="Freeform 230"/>
              <p:cNvSpPr>
                <a:spLocks noChangeAspect="1"/>
              </p:cNvSpPr>
              <p:nvPr/>
            </p:nvSpPr>
            <p:spPr bwMode="auto">
              <a:xfrm rot="-466944">
                <a:off x="2877" y="781"/>
                <a:ext cx="49" cy="68"/>
              </a:xfrm>
              <a:custGeom>
                <a:avLst/>
                <a:gdLst>
                  <a:gd name="T0" fmla="*/ 2 w 61"/>
                  <a:gd name="T1" fmla="*/ 0 h 121"/>
                  <a:gd name="T2" fmla="*/ 2 w 61"/>
                  <a:gd name="T3" fmla="*/ 1 h 121"/>
                  <a:gd name="T4" fmla="*/ 2 w 61"/>
                  <a:gd name="T5" fmla="*/ 1 h 121"/>
                  <a:gd name="T6" fmla="*/ 2 w 61"/>
                  <a:gd name="T7" fmla="*/ 1 h 121"/>
                  <a:gd name="T8" fmla="*/ 2 w 61"/>
                  <a:gd name="T9" fmla="*/ 1 h 121"/>
                  <a:gd name="T10" fmla="*/ 0 w 61"/>
                  <a:gd name="T11" fmla="*/ 1 h 121"/>
                  <a:gd name="T12" fmla="*/ 2 w 61"/>
                  <a:gd name="T13" fmla="*/ 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21">
                    <a:moveTo>
                      <a:pt x="61" y="0"/>
                    </a:moveTo>
                    <a:lnTo>
                      <a:pt x="39" y="14"/>
                    </a:lnTo>
                    <a:lnTo>
                      <a:pt x="20" y="31"/>
                    </a:lnTo>
                    <a:lnTo>
                      <a:pt x="8" y="49"/>
                    </a:lnTo>
                    <a:lnTo>
                      <a:pt x="2" y="71"/>
                    </a:lnTo>
                    <a:lnTo>
                      <a:pt x="0" y="95"/>
                    </a:lnTo>
                    <a:lnTo>
                      <a:pt x="3" y="12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75" name="Freeform 231"/>
              <p:cNvSpPr>
                <a:spLocks noChangeAspect="1"/>
              </p:cNvSpPr>
              <p:nvPr/>
            </p:nvSpPr>
            <p:spPr bwMode="auto">
              <a:xfrm rot="-466944">
                <a:off x="3061" y="730"/>
                <a:ext cx="19" cy="17"/>
              </a:xfrm>
              <a:custGeom>
                <a:avLst/>
                <a:gdLst>
                  <a:gd name="T0" fmla="*/ 0 w 24"/>
                  <a:gd name="T1" fmla="*/ 0 h 24"/>
                  <a:gd name="T2" fmla="*/ 2 w 24"/>
                  <a:gd name="T3" fmla="*/ 1 h 24"/>
                  <a:gd name="T4" fmla="*/ 2 w 24"/>
                  <a:gd name="T5" fmla="*/ 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4">
                    <a:moveTo>
                      <a:pt x="0" y="0"/>
                    </a:moveTo>
                    <a:lnTo>
                      <a:pt x="14" y="10"/>
                    </a:lnTo>
                    <a:lnTo>
                      <a:pt x="24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76" name="Freeform 232"/>
              <p:cNvSpPr>
                <a:spLocks noChangeAspect="1"/>
              </p:cNvSpPr>
              <p:nvPr/>
            </p:nvSpPr>
            <p:spPr bwMode="auto">
              <a:xfrm rot="-466944">
                <a:off x="2713" y="849"/>
                <a:ext cx="647" cy="578"/>
              </a:xfrm>
              <a:custGeom>
                <a:avLst/>
                <a:gdLst>
                  <a:gd name="T0" fmla="*/ 17 w 818"/>
                  <a:gd name="T1" fmla="*/ 1 h 1030"/>
                  <a:gd name="T2" fmla="*/ 13 w 818"/>
                  <a:gd name="T3" fmla="*/ 1 h 1030"/>
                  <a:gd name="T4" fmla="*/ 10 w 818"/>
                  <a:gd name="T5" fmla="*/ 1 h 1030"/>
                  <a:gd name="T6" fmla="*/ 10 w 818"/>
                  <a:gd name="T7" fmla="*/ 0 h 1030"/>
                  <a:gd name="T8" fmla="*/ 11 w 818"/>
                  <a:gd name="T9" fmla="*/ 1 h 1030"/>
                  <a:gd name="T10" fmla="*/ 10 w 818"/>
                  <a:gd name="T11" fmla="*/ 1 h 1030"/>
                  <a:gd name="T12" fmla="*/ 10 w 818"/>
                  <a:gd name="T13" fmla="*/ 1 h 1030"/>
                  <a:gd name="T14" fmla="*/ 13 w 818"/>
                  <a:gd name="T15" fmla="*/ 1 h 1030"/>
                  <a:gd name="T16" fmla="*/ 13 w 818"/>
                  <a:gd name="T17" fmla="*/ 1 h 1030"/>
                  <a:gd name="T18" fmla="*/ 10 w 818"/>
                  <a:gd name="T19" fmla="*/ 1 h 1030"/>
                  <a:gd name="T20" fmla="*/ 7 w 818"/>
                  <a:gd name="T21" fmla="*/ 1 h 1030"/>
                  <a:gd name="T22" fmla="*/ 4 w 818"/>
                  <a:gd name="T23" fmla="*/ 1 h 1030"/>
                  <a:gd name="T24" fmla="*/ 2 w 818"/>
                  <a:gd name="T25" fmla="*/ 1 h 1030"/>
                  <a:gd name="T26" fmla="*/ 2 w 818"/>
                  <a:gd name="T27" fmla="*/ 1 h 1030"/>
                  <a:gd name="T28" fmla="*/ 0 w 818"/>
                  <a:gd name="T29" fmla="*/ 1 h 1030"/>
                  <a:gd name="T30" fmla="*/ 2 w 818"/>
                  <a:gd name="T31" fmla="*/ 1 h 1030"/>
                  <a:gd name="T32" fmla="*/ 2 w 818"/>
                  <a:gd name="T33" fmla="*/ 1 h 1030"/>
                  <a:gd name="T34" fmla="*/ 2 w 818"/>
                  <a:gd name="T35" fmla="*/ 1 h 1030"/>
                  <a:gd name="T36" fmla="*/ 2 w 818"/>
                  <a:gd name="T37" fmla="*/ 1 h 1030"/>
                  <a:gd name="T38" fmla="*/ 3 w 818"/>
                  <a:gd name="T39" fmla="*/ 1 h 1030"/>
                  <a:gd name="T40" fmla="*/ 7 w 818"/>
                  <a:gd name="T41" fmla="*/ 1 h 1030"/>
                  <a:gd name="T42" fmla="*/ 13 w 818"/>
                  <a:gd name="T43" fmla="*/ 1 h 1030"/>
                  <a:gd name="T44" fmla="*/ 17 w 818"/>
                  <a:gd name="T45" fmla="*/ 1 h 1030"/>
                  <a:gd name="T46" fmla="*/ 22 w 818"/>
                  <a:gd name="T47" fmla="*/ 1 h 1030"/>
                  <a:gd name="T48" fmla="*/ 25 w 818"/>
                  <a:gd name="T49" fmla="*/ 1 h 1030"/>
                  <a:gd name="T50" fmla="*/ 24 w 818"/>
                  <a:gd name="T51" fmla="*/ 1 h 1030"/>
                  <a:gd name="T52" fmla="*/ 22 w 818"/>
                  <a:gd name="T53" fmla="*/ 1 h 1030"/>
                  <a:gd name="T54" fmla="*/ 22 w 818"/>
                  <a:gd name="T55" fmla="*/ 1 h 1030"/>
                  <a:gd name="T56" fmla="*/ 25 w 818"/>
                  <a:gd name="T57" fmla="*/ 1 h 1030"/>
                  <a:gd name="T58" fmla="*/ 28 w 818"/>
                  <a:gd name="T59" fmla="*/ 1 h 1030"/>
                  <a:gd name="T60" fmla="*/ 29 w 818"/>
                  <a:gd name="T61" fmla="*/ 1 h 1030"/>
                  <a:gd name="T62" fmla="*/ 30 w 818"/>
                  <a:gd name="T63" fmla="*/ 1 h 1030"/>
                  <a:gd name="T64" fmla="*/ 31 w 818"/>
                  <a:gd name="T65" fmla="*/ 1 h 1030"/>
                  <a:gd name="T66" fmla="*/ 31 w 818"/>
                  <a:gd name="T67" fmla="*/ 1 h 1030"/>
                  <a:gd name="T68" fmla="*/ 29 w 818"/>
                  <a:gd name="T69" fmla="*/ 1 h 1030"/>
                  <a:gd name="T70" fmla="*/ 27 w 818"/>
                  <a:gd name="T71" fmla="*/ 1 h 1030"/>
                  <a:gd name="T72" fmla="*/ 24 w 818"/>
                  <a:gd name="T73" fmla="*/ 1 h 1030"/>
                  <a:gd name="T74" fmla="*/ 20 w 818"/>
                  <a:gd name="T75" fmla="*/ 1 h 1030"/>
                  <a:gd name="T76" fmla="*/ 18 w 818"/>
                  <a:gd name="T77" fmla="*/ 1 h 1030"/>
                  <a:gd name="T78" fmla="*/ 17 w 818"/>
                  <a:gd name="T79" fmla="*/ 1 h 10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8" h="1030">
                    <a:moveTo>
                      <a:pt x="457" y="71"/>
                    </a:moveTo>
                    <a:lnTo>
                      <a:pt x="444" y="71"/>
                    </a:lnTo>
                    <a:lnTo>
                      <a:pt x="423" y="95"/>
                    </a:lnTo>
                    <a:lnTo>
                      <a:pt x="369" y="70"/>
                    </a:lnTo>
                    <a:lnTo>
                      <a:pt x="316" y="42"/>
                    </a:lnTo>
                    <a:lnTo>
                      <a:pt x="267" y="12"/>
                    </a:lnTo>
                    <a:lnTo>
                      <a:pt x="276" y="3"/>
                    </a:lnTo>
                    <a:lnTo>
                      <a:pt x="288" y="0"/>
                    </a:lnTo>
                    <a:lnTo>
                      <a:pt x="300" y="0"/>
                    </a:lnTo>
                    <a:lnTo>
                      <a:pt x="310" y="2"/>
                    </a:lnTo>
                    <a:lnTo>
                      <a:pt x="274" y="10"/>
                    </a:lnTo>
                    <a:lnTo>
                      <a:pt x="266" y="19"/>
                    </a:lnTo>
                    <a:lnTo>
                      <a:pt x="244" y="71"/>
                    </a:lnTo>
                    <a:lnTo>
                      <a:pt x="283" y="107"/>
                    </a:lnTo>
                    <a:lnTo>
                      <a:pt x="323" y="139"/>
                    </a:lnTo>
                    <a:lnTo>
                      <a:pt x="369" y="166"/>
                    </a:lnTo>
                    <a:lnTo>
                      <a:pt x="415" y="190"/>
                    </a:lnTo>
                    <a:lnTo>
                      <a:pt x="369" y="166"/>
                    </a:lnTo>
                    <a:lnTo>
                      <a:pt x="325" y="139"/>
                    </a:lnTo>
                    <a:lnTo>
                      <a:pt x="283" y="109"/>
                    </a:lnTo>
                    <a:lnTo>
                      <a:pt x="244" y="75"/>
                    </a:lnTo>
                    <a:lnTo>
                      <a:pt x="194" y="92"/>
                    </a:lnTo>
                    <a:lnTo>
                      <a:pt x="149" y="115"/>
                    </a:lnTo>
                    <a:lnTo>
                      <a:pt x="106" y="144"/>
                    </a:lnTo>
                    <a:lnTo>
                      <a:pt x="67" y="176"/>
                    </a:lnTo>
                    <a:lnTo>
                      <a:pt x="34" y="215"/>
                    </a:lnTo>
                    <a:lnTo>
                      <a:pt x="18" y="231"/>
                    </a:lnTo>
                    <a:lnTo>
                      <a:pt x="8" y="248"/>
                    </a:lnTo>
                    <a:lnTo>
                      <a:pt x="1" y="268"/>
                    </a:lnTo>
                    <a:lnTo>
                      <a:pt x="0" y="290"/>
                    </a:lnTo>
                    <a:lnTo>
                      <a:pt x="3" y="310"/>
                    </a:lnTo>
                    <a:lnTo>
                      <a:pt x="10" y="327"/>
                    </a:lnTo>
                    <a:lnTo>
                      <a:pt x="11" y="346"/>
                    </a:lnTo>
                    <a:lnTo>
                      <a:pt x="10" y="364"/>
                    </a:lnTo>
                    <a:lnTo>
                      <a:pt x="5" y="434"/>
                    </a:lnTo>
                    <a:lnTo>
                      <a:pt x="5" y="503"/>
                    </a:lnTo>
                    <a:lnTo>
                      <a:pt x="10" y="573"/>
                    </a:lnTo>
                    <a:lnTo>
                      <a:pt x="22" y="642"/>
                    </a:lnTo>
                    <a:lnTo>
                      <a:pt x="47" y="771"/>
                    </a:lnTo>
                    <a:lnTo>
                      <a:pt x="79" y="898"/>
                    </a:lnTo>
                    <a:lnTo>
                      <a:pt x="117" y="1024"/>
                    </a:lnTo>
                    <a:lnTo>
                      <a:pt x="188" y="1030"/>
                    </a:lnTo>
                    <a:lnTo>
                      <a:pt x="259" y="1030"/>
                    </a:lnTo>
                    <a:lnTo>
                      <a:pt x="330" y="1024"/>
                    </a:lnTo>
                    <a:lnTo>
                      <a:pt x="401" y="1010"/>
                    </a:lnTo>
                    <a:lnTo>
                      <a:pt x="471" y="991"/>
                    </a:lnTo>
                    <a:lnTo>
                      <a:pt x="537" y="964"/>
                    </a:lnTo>
                    <a:lnTo>
                      <a:pt x="601" y="932"/>
                    </a:lnTo>
                    <a:lnTo>
                      <a:pt x="662" y="893"/>
                    </a:lnTo>
                    <a:lnTo>
                      <a:pt x="657" y="834"/>
                    </a:lnTo>
                    <a:lnTo>
                      <a:pt x="647" y="775"/>
                    </a:lnTo>
                    <a:lnTo>
                      <a:pt x="635" y="715"/>
                    </a:lnTo>
                    <a:lnTo>
                      <a:pt x="618" y="658"/>
                    </a:lnTo>
                    <a:lnTo>
                      <a:pt x="577" y="654"/>
                    </a:lnTo>
                    <a:lnTo>
                      <a:pt x="538" y="644"/>
                    </a:lnTo>
                    <a:lnTo>
                      <a:pt x="577" y="654"/>
                    </a:lnTo>
                    <a:lnTo>
                      <a:pt x="618" y="658"/>
                    </a:lnTo>
                    <a:lnTo>
                      <a:pt x="659" y="658"/>
                    </a:lnTo>
                    <a:lnTo>
                      <a:pt x="699" y="653"/>
                    </a:lnTo>
                    <a:lnTo>
                      <a:pt x="727" y="647"/>
                    </a:lnTo>
                    <a:lnTo>
                      <a:pt x="752" y="639"/>
                    </a:lnTo>
                    <a:lnTo>
                      <a:pt x="774" y="622"/>
                    </a:lnTo>
                    <a:lnTo>
                      <a:pt x="793" y="602"/>
                    </a:lnTo>
                    <a:lnTo>
                      <a:pt x="804" y="576"/>
                    </a:lnTo>
                    <a:lnTo>
                      <a:pt x="813" y="554"/>
                    </a:lnTo>
                    <a:lnTo>
                      <a:pt x="818" y="532"/>
                    </a:lnTo>
                    <a:lnTo>
                      <a:pt x="816" y="508"/>
                    </a:lnTo>
                    <a:lnTo>
                      <a:pt x="811" y="486"/>
                    </a:lnTo>
                    <a:lnTo>
                      <a:pt x="801" y="464"/>
                    </a:lnTo>
                    <a:lnTo>
                      <a:pt x="776" y="409"/>
                    </a:lnTo>
                    <a:lnTo>
                      <a:pt x="747" y="354"/>
                    </a:lnTo>
                    <a:lnTo>
                      <a:pt x="713" y="303"/>
                    </a:lnTo>
                    <a:lnTo>
                      <a:pt x="676" y="256"/>
                    </a:lnTo>
                    <a:lnTo>
                      <a:pt x="633" y="210"/>
                    </a:lnTo>
                    <a:lnTo>
                      <a:pt x="588" y="170"/>
                    </a:lnTo>
                    <a:lnTo>
                      <a:pt x="540" y="132"/>
                    </a:lnTo>
                    <a:lnTo>
                      <a:pt x="483" y="119"/>
                    </a:lnTo>
                    <a:lnTo>
                      <a:pt x="484" y="95"/>
                    </a:lnTo>
                    <a:lnTo>
                      <a:pt x="483" y="71"/>
                    </a:lnTo>
                    <a:lnTo>
                      <a:pt x="457" y="7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77" name="Freeform 233"/>
              <p:cNvSpPr>
                <a:spLocks noChangeAspect="1"/>
              </p:cNvSpPr>
              <p:nvPr/>
            </p:nvSpPr>
            <p:spPr bwMode="auto">
              <a:xfrm rot="-466944">
                <a:off x="3012" y="900"/>
                <a:ext cx="39" cy="51"/>
              </a:xfrm>
              <a:custGeom>
                <a:avLst/>
                <a:gdLst>
                  <a:gd name="T0" fmla="*/ 6 w 45"/>
                  <a:gd name="T1" fmla="*/ 0 h 91"/>
                  <a:gd name="T2" fmla="*/ 3 w 45"/>
                  <a:gd name="T3" fmla="*/ 1 h 91"/>
                  <a:gd name="T4" fmla="*/ 0 w 45"/>
                  <a:gd name="T5" fmla="*/ 1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91">
                    <a:moveTo>
                      <a:pt x="45" y="0"/>
                    </a:moveTo>
                    <a:lnTo>
                      <a:pt x="20" y="91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78" name="Freeform 234"/>
              <p:cNvSpPr>
                <a:spLocks noChangeAspect="1"/>
              </p:cNvSpPr>
              <p:nvPr/>
            </p:nvSpPr>
            <p:spPr bwMode="auto">
              <a:xfrm rot="-466944">
                <a:off x="3099" y="985"/>
                <a:ext cx="20" cy="34"/>
              </a:xfrm>
              <a:custGeom>
                <a:avLst/>
                <a:gdLst>
                  <a:gd name="T0" fmla="*/ 0 w 20"/>
                  <a:gd name="T1" fmla="*/ 0 h 64"/>
                  <a:gd name="T2" fmla="*/ 10 w 20"/>
                  <a:gd name="T3" fmla="*/ 1 h 64"/>
                  <a:gd name="T4" fmla="*/ 17 w 20"/>
                  <a:gd name="T5" fmla="*/ 1 h 64"/>
                  <a:gd name="T6" fmla="*/ 20 w 20"/>
                  <a:gd name="T7" fmla="*/ 1 h 64"/>
                  <a:gd name="T8" fmla="*/ 17 w 20"/>
                  <a:gd name="T9" fmla="*/ 1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4">
                    <a:moveTo>
                      <a:pt x="0" y="0"/>
                    </a:moveTo>
                    <a:lnTo>
                      <a:pt x="10" y="13"/>
                    </a:lnTo>
                    <a:lnTo>
                      <a:pt x="17" y="30"/>
                    </a:lnTo>
                    <a:lnTo>
                      <a:pt x="20" y="45"/>
                    </a:lnTo>
                    <a:lnTo>
                      <a:pt x="17" y="6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79" name="Freeform 235"/>
              <p:cNvSpPr>
                <a:spLocks noChangeAspect="1"/>
              </p:cNvSpPr>
              <p:nvPr/>
            </p:nvSpPr>
            <p:spPr bwMode="auto">
              <a:xfrm rot="-466944">
                <a:off x="2752" y="1078"/>
                <a:ext cx="454" cy="238"/>
              </a:xfrm>
              <a:custGeom>
                <a:avLst/>
                <a:gdLst>
                  <a:gd name="T0" fmla="*/ 15 w 573"/>
                  <a:gd name="T1" fmla="*/ 1 h 427"/>
                  <a:gd name="T2" fmla="*/ 16 w 573"/>
                  <a:gd name="T3" fmla="*/ 1 h 427"/>
                  <a:gd name="T4" fmla="*/ 17 w 573"/>
                  <a:gd name="T5" fmla="*/ 1 h 427"/>
                  <a:gd name="T6" fmla="*/ 17 w 573"/>
                  <a:gd name="T7" fmla="*/ 0 h 427"/>
                  <a:gd name="T8" fmla="*/ 18 w 573"/>
                  <a:gd name="T9" fmla="*/ 1 h 427"/>
                  <a:gd name="T10" fmla="*/ 20 w 573"/>
                  <a:gd name="T11" fmla="*/ 1 h 427"/>
                  <a:gd name="T12" fmla="*/ 20 w 573"/>
                  <a:gd name="T13" fmla="*/ 1 h 427"/>
                  <a:gd name="T14" fmla="*/ 21 w 573"/>
                  <a:gd name="T15" fmla="*/ 1 h 427"/>
                  <a:gd name="T16" fmla="*/ 22 w 573"/>
                  <a:gd name="T17" fmla="*/ 1 h 427"/>
                  <a:gd name="T18" fmla="*/ 20 w 573"/>
                  <a:gd name="T19" fmla="*/ 1 h 427"/>
                  <a:gd name="T20" fmla="*/ 18 w 573"/>
                  <a:gd name="T21" fmla="*/ 1 h 427"/>
                  <a:gd name="T22" fmla="*/ 17 w 573"/>
                  <a:gd name="T23" fmla="*/ 1 h 427"/>
                  <a:gd name="T24" fmla="*/ 16 w 573"/>
                  <a:gd name="T25" fmla="*/ 1 h 427"/>
                  <a:gd name="T26" fmla="*/ 14 w 573"/>
                  <a:gd name="T27" fmla="*/ 1 h 427"/>
                  <a:gd name="T28" fmla="*/ 13 w 573"/>
                  <a:gd name="T29" fmla="*/ 1 h 427"/>
                  <a:gd name="T30" fmla="*/ 12 w 573"/>
                  <a:gd name="T31" fmla="*/ 1 h 427"/>
                  <a:gd name="T32" fmla="*/ 10 w 573"/>
                  <a:gd name="T33" fmla="*/ 1 h 427"/>
                  <a:gd name="T34" fmla="*/ 9 w 573"/>
                  <a:gd name="T35" fmla="*/ 1 h 427"/>
                  <a:gd name="T36" fmla="*/ 7 w 573"/>
                  <a:gd name="T37" fmla="*/ 1 h 427"/>
                  <a:gd name="T38" fmla="*/ 6 w 573"/>
                  <a:gd name="T39" fmla="*/ 1 h 427"/>
                  <a:gd name="T40" fmla="*/ 5 w 573"/>
                  <a:gd name="T41" fmla="*/ 1 h 427"/>
                  <a:gd name="T42" fmla="*/ 3 w 573"/>
                  <a:gd name="T43" fmla="*/ 1 h 427"/>
                  <a:gd name="T44" fmla="*/ 2 w 573"/>
                  <a:gd name="T45" fmla="*/ 1 h 427"/>
                  <a:gd name="T46" fmla="*/ 2 w 573"/>
                  <a:gd name="T47" fmla="*/ 1 h 427"/>
                  <a:gd name="T48" fmla="*/ 0 w 573"/>
                  <a:gd name="T49" fmla="*/ 1 h 427"/>
                  <a:gd name="T50" fmla="*/ 2 w 573"/>
                  <a:gd name="T51" fmla="*/ 1 h 427"/>
                  <a:gd name="T52" fmla="*/ 2 w 573"/>
                  <a:gd name="T53" fmla="*/ 1 h 427"/>
                  <a:gd name="T54" fmla="*/ 2 w 573"/>
                  <a:gd name="T55" fmla="*/ 1 h 427"/>
                  <a:gd name="T56" fmla="*/ 0 w 573"/>
                  <a:gd name="T57" fmla="*/ 1 h 427"/>
                  <a:gd name="T58" fmla="*/ 2 w 573"/>
                  <a:gd name="T59" fmla="*/ 1 h 42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73" h="427">
                    <a:moveTo>
                      <a:pt x="390" y="80"/>
                    </a:moveTo>
                    <a:lnTo>
                      <a:pt x="415" y="58"/>
                    </a:lnTo>
                    <a:lnTo>
                      <a:pt x="436" y="30"/>
                    </a:lnTo>
                    <a:lnTo>
                      <a:pt x="449" y="0"/>
                    </a:lnTo>
                    <a:lnTo>
                      <a:pt x="480" y="3"/>
                    </a:lnTo>
                    <a:lnTo>
                      <a:pt x="509" y="14"/>
                    </a:lnTo>
                    <a:lnTo>
                      <a:pt x="536" y="30"/>
                    </a:lnTo>
                    <a:lnTo>
                      <a:pt x="558" y="51"/>
                    </a:lnTo>
                    <a:lnTo>
                      <a:pt x="573" y="78"/>
                    </a:lnTo>
                    <a:lnTo>
                      <a:pt x="531" y="181"/>
                    </a:lnTo>
                    <a:lnTo>
                      <a:pt x="483" y="285"/>
                    </a:lnTo>
                    <a:lnTo>
                      <a:pt x="429" y="385"/>
                    </a:lnTo>
                    <a:lnTo>
                      <a:pt x="403" y="403"/>
                    </a:lnTo>
                    <a:lnTo>
                      <a:pt x="373" y="419"/>
                    </a:lnTo>
                    <a:lnTo>
                      <a:pt x="341" y="425"/>
                    </a:lnTo>
                    <a:lnTo>
                      <a:pt x="307" y="427"/>
                    </a:lnTo>
                    <a:lnTo>
                      <a:pt x="275" y="422"/>
                    </a:lnTo>
                    <a:lnTo>
                      <a:pt x="231" y="395"/>
                    </a:lnTo>
                    <a:lnTo>
                      <a:pt x="190" y="363"/>
                    </a:lnTo>
                    <a:lnTo>
                      <a:pt x="153" y="325"/>
                    </a:lnTo>
                    <a:lnTo>
                      <a:pt x="122" y="285"/>
                    </a:lnTo>
                    <a:lnTo>
                      <a:pt x="83" y="227"/>
                    </a:lnTo>
                    <a:lnTo>
                      <a:pt x="49" y="166"/>
                    </a:lnTo>
                    <a:lnTo>
                      <a:pt x="22" y="102"/>
                    </a:lnTo>
                    <a:lnTo>
                      <a:pt x="0" y="97"/>
                    </a:lnTo>
                    <a:lnTo>
                      <a:pt x="2" y="107"/>
                    </a:lnTo>
                    <a:lnTo>
                      <a:pt x="9" y="113"/>
                    </a:lnTo>
                    <a:lnTo>
                      <a:pt x="17" y="119"/>
                    </a:lnTo>
                    <a:lnTo>
                      <a:pt x="0" y="130"/>
                    </a:lnTo>
                    <a:lnTo>
                      <a:pt x="31" y="17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80" name="Freeform 236"/>
              <p:cNvSpPr>
                <a:spLocks noChangeAspect="1"/>
              </p:cNvSpPr>
              <p:nvPr/>
            </p:nvSpPr>
            <p:spPr bwMode="auto">
              <a:xfrm rot="-466944">
                <a:off x="3012" y="1180"/>
                <a:ext cx="29" cy="43"/>
              </a:xfrm>
              <a:custGeom>
                <a:avLst/>
                <a:gdLst>
                  <a:gd name="T0" fmla="*/ 0 w 32"/>
                  <a:gd name="T1" fmla="*/ 0 h 70"/>
                  <a:gd name="T2" fmla="*/ 5 w 32"/>
                  <a:gd name="T3" fmla="*/ 1 h 70"/>
                  <a:gd name="T4" fmla="*/ 6 w 32"/>
                  <a:gd name="T5" fmla="*/ 1 h 70"/>
                  <a:gd name="T6" fmla="*/ 8 w 32"/>
                  <a:gd name="T7" fmla="*/ 1 h 70"/>
                  <a:gd name="T8" fmla="*/ 9 w 32"/>
                  <a:gd name="T9" fmla="*/ 1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0">
                    <a:moveTo>
                      <a:pt x="0" y="0"/>
                    </a:moveTo>
                    <a:lnTo>
                      <a:pt x="14" y="14"/>
                    </a:lnTo>
                    <a:lnTo>
                      <a:pt x="24" y="31"/>
                    </a:lnTo>
                    <a:lnTo>
                      <a:pt x="31" y="49"/>
                    </a:lnTo>
                    <a:lnTo>
                      <a:pt x="32" y="7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81" name="Freeform 237"/>
              <p:cNvSpPr>
                <a:spLocks noChangeAspect="1"/>
              </p:cNvSpPr>
              <p:nvPr/>
            </p:nvSpPr>
            <p:spPr bwMode="auto">
              <a:xfrm rot="-466944">
                <a:off x="2993" y="1197"/>
                <a:ext cx="29" cy="34"/>
              </a:xfrm>
              <a:custGeom>
                <a:avLst/>
                <a:gdLst>
                  <a:gd name="T0" fmla="*/ 0 w 27"/>
                  <a:gd name="T1" fmla="*/ 0 h 56"/>
                  <a:gd name="T2" fmla="*/ 35 w 27"/>
                  <a:gd name="T3" fmla="*/ 1 h 56"/>
                  <a:gd name="T4" fmla="*/ 66 w 27"/>
                  <a:gd name="T5" fmla="*/ 1 h 56"/>
                  <a:gd name="T6" fmla="*/ 72 w 27"/>
                  <a:gd name="T7" fmla="*/ 1 h 56"/>
                  <a:gd name="T8" fmla="*/ 67 w 27"/>
                  <a:gd name="T9" fmla="*/ 1 h 56"/>
                  <a:gd name="T10" fmla="*/ 54 w 27"/>
                  <a:gd name="T11" fmla="*/ 1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56">
                    <a:moveTo>
                      <a:pt x="0" y="0"/>
                    </a:moveTo>
                    <a:lnTo>
                      <a:pt x="14" y="7"/>
                    </a:lnTo>
                    <a:lnTo>
                      <a:pt x="24" y="17"/>
                    </a:lnTo>
                    <a:lnTo>
                      <a:pt x="27" y="29"/>
                    </a:lnTo>
                    <a:lnTo>
                      <a:pt x="25" y="43"/>
                    </a:lnTo>
                    <a:lnTo>
                      <a:pt x="20" y="5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82" name="Freeform 238"/>
              <p:cNvSpPr>
                <a:spLocks noChangeAspect="1"/>
              </p:cNvSpPr>
              <p:nvPr/>
            </p:nvSpPr>
            <p:spPr bwMode="auto">
              <a:xfrm rot="-466944">
                <a:off x="2974" y="1197"/>
                <a:ext cx="29" cy="26"/>
              </a:xfrm>
              <a:custGeom>
                <a:avLst/>
                <a:gdLst>
                  <a:gd name="T0" fmla="*/ 0 w 27"/>
                  <a:gd name="T1" fmla="*/ 0 h 41"/>
                  <a:gd name="T2" fmla="*/ 31 w 27"/>
                  <a:gd name="T3" fmla="*/ 1 h 41"/>
                  <a:gd name="T4" fmla="*/ 61 w 27"/>
                  <a:gd name="T5" fmla="*/ 1 h 41"/>
                  <a:gd name="T6" fmla="*/ 72 w 27"/>
                  <a:gd name="T7" fmla="*/ 1 h 41"/>
                  <a:gd name="T8" fmla="*/ 72 w 27"/>
                  <a:gd name="T9" fmla="*/ 1 h 41"/>
                  <a:gd name="T10" fmla="*/ 61 w 27"/>
                  <a:gd name="T11" fmla="*/ 1 h 41"/>
                  <a:gd name="T12" fmla="*/ 35 w 27"/>
                  <a:gd name="T13" fmla="*/ 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41">
                    <a:moveTo>
                      <a:pt x="0" y="0"/>
                    </a:moveTo>
                    <a:lnTo>
                      <a:pt x="12" y="2"/>
                    </a:lnTo>
                    <a:lnTo>
                      <a:pt x="22" y="7"/>
                    </a:lnTo>
                    <a:lnTo>
                      <a:pt x="27" y="14"/>
                    </a:lnTo>
                    <a:lnTo>
                      <a:pt x="27" y="24"/>
                    </a:lnTo>
                    <a:lnTo>
                      <a:pt x="22" y="32"/>
                    </a:lnTo>
                    <a:lnTo>
                      <a:pt x="14" y="4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83" name="Freeform 239"/>
              <p:cNvSpPr>
                <a:spLocks noChangeAspect="1"/>
              </p:cNvSpPr>
              <p:nvPr/>
            </p:nvSpPr>
            <p:spPr bwMode="auto">
              <a:xfrm rot="-466944">
                <a:off x="3244" y="1070"/>
                <a:ext cx="39" cy="25"/>
              </a:xfrm>
              <a:custGeom>
                <a:avLst/>
                <a:gdLst>
                  <a:gd name="T0" fmla="*/ 0 w 42"/>
                  <a:gd name="T1" fmla="*/ 0 h 45"/>
                  <a:gd name="T2" fmla="*/ 7 w 42"/>
                  <a:gd name="T3" fmla="*/ 0 h 45"/>
                  <a:gd name="T4" fmla="*/ 9 w 42"/>
                  <a:gd name="T5" fmla="*/ 1 h 45"/>
                  <a:gd name="T6" fmla="*/ 14 w 42"/>
                  <a:gd name="T7" fmla="*/ 1 h 45"/>
                  <a:gd name="T8" fmla="*/ 16 w 42"/>
                  <a:gd name="T9" fmla="*/ 1 h 45"/>
                  <a:gd name="T10" fmla="*/ 16 w 42"/>
                  <a:gd name="T11" fmla="*/ 1 h 45"/>
                  <a:gd name="T12" fmla="*/ 16 w 42"/>
                  <a:gd name="T13" fmla="*/ 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0" y="0"/>
                    </a:moveTo>
                    <a:lnTo>
                      <a:pt x="13" y="0"/>
                    </a:lnTo>
                    <a:lnTo>
                      <a:pt x="25" y="3"/>
                    </a:lnTo>
                    <a:lnTo>
                      <a:pt x="35" y="10"/>
                    </a:lnTo>
                    <a:lnTo>
                      <a:pt x="41" y="20"/>
                    </a:lnTo>
                    <a:lnTo>
                      <a:pt x="42" y="32"/>
                    </a:lnTo>
                    <a:lnTo>
                      <a:pt x="41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84" name="Freeform 240"/>
              <p:cNvSpPr>
                <a:spLocks noChangeAspect="1"/>
              </p:cNvSpPr>
              <p:nvPr/>
            </p:nvSpPr>
            <p:spPr bwMode="auto">
              <a:xfrm rot="-466944">
                <a:off x="3234" y="1078"/>
                <a:ext cx="20" cy="17"/>
              </a:xfrm>
              <a:custGeom>
                <a:avLst/>
                <a:gdLst>
                  <a:gd name="T0" fmla="*/ 0 w 33"/>
                  <a:gd name="T1" fmla="*/ 0 h 27"/>
                  <a:gd name="T2" fmla="*/ 1 w 33"/>
                  <a:gd name="T3" fmla="*/ 0 h 27"/>
                  <a:gd name="T4" fmla="*/ 1 w 33"/>
                  <a:gd name="T5" fmla="*/ 1 h 27"/>
                  <a:gd name="T6" fmla="*/ 1 w 33"/>
                  <a:gd name="T7" fmla="*/ 1 h 27"/>
                  <a:gd name="T8" fmla="*/ 1 w 33"/>
                  <a:gd name="T9" fmla="*/ 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7">
                    <a:moveTo>
                      <a:pt x="0" y="0"/>
                    </a:moveTo>
                    <a:lnTo>
                      <a:pt x="13" y="0"/>
                    </a:lnTo>
                    <a:lnTo>
                      <a:pt x="23" y="5"/>
                    </a:lnTo>
                    <a:lnTo>
                      <a:pt x="32" y="13"/>
                    </a:lnTo>
                    <a:lnTo>
                      <a:pt x="33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85" name="Freeform 241"/>
              <p:cNvSpPr>
                <a:spLocks noChangeAspect="1"/>
              </p:cNvSpPr>
              <p:nvPr/>
            </p:nvSpPr>
            <p:spPr bwMode="auto">
              <a:xfrm rot="-466944">
                <a:off x="3225" y="1087"/>
                <a:ext cx="9" cy="8"/>
              </a:xfrm>
              <a:custGeom>
                <a:avLst/>
                <a:gdLst>
                  <a:gd name="T0" fmla="*/ 0 w 17"/>
                  <a:gd name="T1" fmla="*/ 0 h 22"/>
                  <a:gd name="T2" fmla="*/ 1 w 17"/>
                  <a:gd name="T3" fmla="*/ 0 h 22"/>
                  <a:gd name="T4" fmla="*/ 1 w 1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0"/>
                    </a:moveTo>
                    <a:lnTo>
                      <a:pt x="11" y="8"/>
                    </a:lnTo>
                    <a:lnTo>
                      <a:pt x="17" y="2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86" name="Freeform 242"/>
              <p:cNvSpPr>
                <a:spLocks noChangeAspect="1"/>
              </p:cNvSpPr>
              <p:nvPr/>
            </p:nvSpPr>
            <p:spPr bwMode="auto">
              <a:xfrm rot="-466944">
                <a:off x="2839" y="1401"/>
                <a:ext cx="222" cy="17"/>
              </a:xfrm>
              <a:custGeom>
                <a:avLst/>
                <a:gdLst>
                  <a:gd name="T0" fmla="*/ 0 w 283"/>
                  <a:gd name="T1" fmla="*/ 0 h 39"/>
                  <a:gd name="T2" fmla="*/ 2 w 283"/>
                  <a:gd name="T3" fmla="*/ 0 h 39"/>
                  <a:gd name="T4" fmla="*/ 3 w 283"/>
                  <a:gd name="T5" fmla="*/ 0 h 39"/>
                  <a:gd name="T6" fmla="*/ 5 w 283"/>
                  <a:gd name="T7" fmla="*/ 0 h 39"/>
                  <a:gd name="T8" fmla="*/ 6 w 283"/>
                  <a:gd name="T9" fmla="*/ 0 h 39"/>
                  <a:gd name="T10" fmla="*/ 8 w 283"/>
                  <a:gd name="T11" fmla="*/ 0 h 39"/>
                  <a:gd name="T12" fmla="*/ 10 w 28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3" h="39">
                    <a:moveTo>
                      <a:pt x="0" y="29"/>
                    </a:moveTo>
                    <a:lnTo>
                      <a:pt x="48" y="36"/>
                    </a:lnTo>
                    <a:lnTo>
                      <a:pt x="97" y="39"/>
                    </a:lnTo>
                    <a:lnTo>
                      <a:pt x="144" y="37"/>
                    </a:lnTo>
                    <a:lnTo>
                      <a:pt x="192" y="31"/>
                    </a:lnTo>
                    <a:lnTo>
                      <a:pt x="238" y="17"/>
                    </a:lnTo>
                    <a:lnTo>
                      <a:pt x="28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87" name="Freeform 243"/>
              <p:cNvSpPr>
                <a:spLocks noChangeAspect="1"/>
              </p:cNvSpPr>
              <p:nvPr/>
            </p:nvSpPr>
            <p:spPr bwMode="auto">
              <a:xfrm rot="-466944">
                <a:off x="3041" y="976"/>
                <a:ext cx="29" cy="119"/>
              </a:xfrm>
              <a:custGeom>
                <a:avLst/>
                <a:gdLst>
                  <a:gd name="T0" fmla="*/ 0 w 38"/>
                  <a:gd name="T1" fmla="*/ 0 h 203"/>
                  <a:gd name="T2" fmla="*/ 2 w 38"/>
                  <a:gd name="T3" fmla="*/ 1 h 203"/>
                  <a:gd name="T4" fmla="*/ 2 w 38"/>
                  <a:gd name="T5" fmla="*/ 1 h 203"/>
                  <a:gd name="T6" fmla="*/ 2 w 38"/>
                  <a:gd name="T7" fmla="*/ 1 h 203"/>
                  <a:gd name="T8" fmla="*/ 2 w 38"/>
                  <a:gd name="T9" fmla="*/ 1 h 203"/>
                  <a:gd name="T10" fmla="*/ 2 w 38"/>
                  <a:gd name="T11" fmla="*/ 1 h 203"/>
                  <a:gd name="T12" fmla="*/ 2 w 38"/>
                  <a:gd name="T13" fmla="*/ 1 h 2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203">
                    <a:moveTo>
                      <a:pt x="0" y="0"/>
                    </a:moveTo>
                    <a:lnTo>
                      <a:pt x="17" y="32"/>
                    </a:lnTo>
                    <a:lnTo>
                      <a:pt x="29" y="64"/>
                    </a:lnTo>
                    <a:lnTo>
                      <a:pt x="36" y="98"/>
                    </a:lnTo>
                    <a:lnTo>
                      <a:pt x="38" y="133"/>
                    </a:lnTo>
                    <a:lnTo>
                      <a:pt x="34" y="167"/>
                    </a:lnTo>
                    <a:lnTo>
                      <a:pt x="26" y="20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88" name="Freeform 244"/>
              <p:cNvSpPr>
                <a:spLocks noChangeAspect="1"/>
              </p:cNvSpPr>
              <p:nvPr/>
            </p:nvSpPr>
            <p:spPr bwMode="auto">
              <a:xfrm rot="-466944">
                <a:off x="3138" y="1231"/>
                <a:ext cx="39" cy="145"/>
              </a:xfrm>
              <a:custGeom>
                <a:avLst/>
                <a:gdLst>
                  <a:gd name="T0" fmla="*/ 0 w 43"/>
                  <a:gd name="T1" fmla="*/ 0 h 262"/>
                  <a:gd name="T2" fmla="*/ 5 w 43"/>
                  <a:gd name="T3" fmla="*/ 1 h 262"/>
                  <a:gd name="T4" fmla="*/ 8 w 43"/>
                  <a:gd name="T5" fmla="*/ 1 h 262"/>
                  <a:gd name="T6" fmla="*/ 11 w 43"/>
                  <a:gd name="T7" fmla="*/ 1 h 262"/>
                  <a:gd name="T8" fmla="*/ 12 w 43"/>
                  <a:gd name="T9" fmla="*/ 1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262">
                    <a:moveTo>
                      <a:pt x="0" y="0"/>
                    </a:moveTo>
                    <a:lnTo>
                      <a:pt x="17" y="64"/>
                    </a:lnTo>
                    <a:lnTo>
                      <a:pt x="31" y="129"/>
                    </a:lnTo>
                    <a:lnTo>
                      <a:pt x="39" y="196"/>
                    </a:lnTo>
                    <a:lnTo>
                      <a:pt x="43" y="26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89" name="Freeform 245"/>
              <p:cNvSpPr>
                <a:spLocks noChangeAspect="1"/>
              </p:cNvSpPr>
              <p:nvPr/>
            </p:nvSpPr>
            <p:spPr bwMode="auto">
              <a:xfrm rot="-466944">
                <a:off x="3206" y="1308"/>
                <a:ext cx="57" cy="25"/>
              </a:xfrm>
              <a:custGeom>
                <a:avLst/>
                <a:gdLst>
                  <a:gd name="T0" fmla="*/ 3 w 71"/>
                  <a:gd name="T1" fmla="*/ 0 h 43"/>
                  <a:gd name="T2" fmla="*/ 2 w 71"/>
                  <a:gd name="T3" fmla="*/ 1 h 43"/>
                  <a:gd name="T4" fmla="*/ 2 w 71"/>
                  <a:gd name="T5" fmla="*/ 1 h 43"/>
                  <a:gd name="T6" fmla="*/ 2 w 71"/>
                  <a:gd name="T7" fmla="*/ 1 h 43"/>
                  <a:gd name="T8" fmla="*/ 0 w 71"/>
                  <a:gd name="T9" fmla="*/ 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3">
                    <a:moveTo>
                      <a:pt x="71" y="0"/>
                    </a:moveTo>
                    <a:lnTo>
                      <a:pt x="57" y="16"/>
                    </a:lnTo>
                    <a:lnTo>
                      <a:pt x="40" y="29"/>
                    </a:lnTo>
                    <a:lnTo>
                      <a:pt x="22" y="38"/>
                    </a:lnTo>
                    <a:lnTo>
                      <a:pt x="0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90" name="Freeform 246"/>
              <p:cNvSpPr>
                <a:spLocks noChangeAspect="1"/>
              </p:cNvSpPr>
              <p:nvPr/>
            </p:nvSpPr>
            <p:spPr bwMode="auto">
              <a:xfrm rot="-466944">
                <a:off x="3051" y="934"/>
                <a:ext cx="68" cy="17"/>
              </a:xfrm>
              <a:custGeom>
                <a:avLst/>
                <a:gdLst>
                  <a:gd name="T0" fmla="*/ 6 w 82"/>
                  <a:gd name="T1" fmla="*/ 0 h 29"/>
                  <a:gd name="T2" fmla="*/ 5 w 82"/>
                  <a:gd name="T3" fmla="*/ 1 h 29"/>
                  <a:gd name="T4" fmla="*/ 4 w 82"/>
                  <a:gd name="T5" fmla="*/ 1 h 29"/>
                  <a:gd name="T6" fmla="*/ 2 w 82"/>
                  <a:gd name="T7" fmla="*/ 1 h 29"/>
                  <a:gd name="T8" fmla="*/ 2 w 82"/>
                  <a:gd name="T9" fmla="*/ 1 h 29"/>
                  <a:gd name="T10" fmla="*/ 0 w 82"/>
                  <a:gd name="T11" fmla="*/ 1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29">
                    <a:moveTo>
                      <a:pt x="82" y="0"/>
                    </a:moveTo>
                    <a:lnTo>
                      <a:pt x="68" y="15"/>
                    </a:lnTo>
                    <a:lnTo>
                      <a:pt x="53" y="26"/>
                    </a:lnTo>
                    <a:lnTo>
                      <a:pt x="36" y="29"/>
                    </a:lnTo>
                    <a:lnTo>
                      <a:pt x="19" y="29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91" name="Freeform 247"/>
              <p:cNvSpPr>
                <a:spLocks noChangeAspect="1"/>
              </p:cNvSpPr>
              <p:nvPr/>
            </p:nvSpPr>
            <p:spPr bwMode="auto">
              <a:xfrm rot="-466944">
                <a:off x="2858" y="1036"/>
                <a:ext cx="183" cy="161"/>
              </a:xfrm>
              <a:custGeom>
                <a:avLst/>
                <a:gdLst>
                  <a:gd name="T0" fmla="*/ 12 w 225"/>
                  <a:gd name="T1" fmla="*/ 1 h 293"/>
                  <a:gd name="T2" fmla="*/ 11 w 225"/>
                  <a:gd name="T3" fmla="*/ 1 h 293"/>
                  <a:gd name="T4" fmla="*/ 9 w 225"/>
                  <a:gd name="T5" fmla="*/ 1 h 293"/>
                  <a:gd name="T6" fmla="*/ 7 w 225"/>
                  <a:gd name="T7" fmla="*/ 1 h 293"/>
                  <a:gd name="T8" fmla="*/ 5 w 225"/>
                  <a:gd name="T9" fmla="*/ 0 h 293"/>
                  <a:gd name="T10" fmla="*/ 5 w 225"/>
                  <a:gd name="T11" fmla="*/ 1 h 293"/>
                  <a:gd name="T12" fmla="*/ 5 w 225"/>
                  <a:gd name="T13" fmla="*/ 1 h 293"/>
                  <a:gd name="T14" fmla="*/ 7 w 225"/>
                  <a:gd name="T15" fmla="*/ 1 h 293"/>
                  <a:gd name="T16" fmla="*/ 7 w 225"/>
                  <a:gd name="T17" fmla="*/ 1 h 293"/>
                  <a:gd name="T18" fmla="*/ 5 w 225"/>
                  <a:gd name="T19" fmla="*/ 1 h 293"/>
                  <a:gd name="T20" fmla="*/ 2 w 225"/>
                  <a:gd name="T21" fmla="*/ 1 h 293"/>
                  <a:gd name="T22" fmla="*/ 2 w 225"/>
                  <a:gd name="T23" fmla="*/ 1 h 293"/>
                  <a:gd name="T24" fmla="*/ 2 w 225"/>
                  <a:gd name="T25" fmla="*/ 1 h 293"/>
                  <a:gd name="T26" fmla="*/ 2 w 225"/>
                  <a:gd name="T27" fmla="*/ 1 h 293"/>
                  <a:gd name="T28" fmla="*/ 4 w 225"/>
                  <a:gd name="T29" fmla="*/ 1 h 293"/>
                  <a:gd name="T30" fmla="*/ 4 w 225"/>
                  <a:gd name="T31" fmla="*/ 1 h 293"/>
                  <a:gd name="T32" fmla="*/ 2 w 225"/>
                  <a:gd name="T33" fmla="*/ 1 h 293"/>
                  <a:gd name="T34" fmla="*/ 2 w 225"/>
                  <a:gd name="T35" fmla="*/ 1 h 293"/>
                  <a:gd name="T36" fmla="*/ 2 w 225"/>
                  <a:gd name="T37" fmla="*/ 1 h 293"/>
                  <a:gd name="T38" fmla="*/ 5 w 225"/>
                  <a:gd name="T39" fmla="*/ 1 h 293"/>
                  <a:gd name="T40" fmla="*/ 8 w 225"/>
                  <a:gd name="T41" fmla="*/ 1 h 293"/>
                  <a:gd name="T42" fmla="*/ 2 w 225"/>
                  <a:gd name="T43" fmla="*/ 1 h 293"/>
                  <a:gd name="T44" fmla="*/ 2 w 225"/>
                  <a:gd name="T45" fmla="*/ 1 h 293"/>
                  <a:gd name="T46" fmla="*/ 3 w 225"/>
                  <a:gd name="T47" fmla="*/ 1 h 293"/>
                  <a:gd name="T48" fmla="*/ 5 w 225"/>
                  <a:gd name="T49" fmla="*/ 1 h 293"/>
                  <a:gd name="T50" fmla="*/ 7 w 225"/>
                  <a:gd name="T51" fmla="*/ 1 h 293"/>
                  <a:gd name="T52" fmla="*/ 7 w 225"/>
                  <a:gd name="T53" fmla="*/ 1 h 293"/>
                  <a:gd name="T54" fmla="*/ 5 w 225"/>
                  <a:gd name="T55" fmla="*/ 1 h 293"/>
                  <a:gd name="T56" fmla="*/ 5 w 225"/>
                  <a:gd name="T57" fmla="*/ 1 h 293"/>
                  <a:gd name="T58" fmla="*/ 7 w 225"/>
                  <a:gd name="T59" fmla="*/ 1 h 293"/>
                  <a:gd name="T60" fmla="*/ 9 w 225"/>
                  <a:gd name="T61" fmla="*/ 1 h 293"/>
                  <a:gd name="T62" fmla="*/ 11 w 225"/>
                  <a:gd name="T63" fmla="*/ 1 h 293"/>
                  <a:gd name="T64" fmla="*/ 12 w 225"/>
                  <a:gd name="T65" fmla="*/ 1 h 2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25" h="293">
                    <a:moveTo>
                      <a:pt x="225" y="164"/>
                    </a:moveTo>
                    <a:lnTo>
                      <a:pt x="220" y="136"/>
                    </a:lnTo>
                    <a:lnTo>
                      <a:pt x="208" y="108"/>
                    </a:lnTo>
                    <a:lnTo>
                      <a:pt x="193" y="83"/>
                    </a:lnTo>
                    <a:lnTo>
                      <a:pt x="174" y="61"/>
                    </a:lnTo>
                    <a:lnTo>
                      <a:pt x="151" y="42"/>
                    </a:lnTo>
                    <a:lnTo>
                      <a:pt x="141" y="25"/>
                    </a:lnTo>
                    <a:lnTo>
                      <a:pt x="125" y="12"/>
                    </a:lnTo>
                    <a:lnTo>
                      <a:pt x="107" y="3"/>
                    </a:lnTo>
                    <a:lnTo>
                      <a:pt x="86" y="0"/>
                    </a:lnTo>
                    <a:lnTo>
                      <a:pt x="81" y="8"/>
                    </a:lnTo>
                    <a:lnTo>
                      <a:pt x="80" y="17"/>
                    </a:lnTo>
                    <a:lnTo>
                      <a:pt x="83" y="25"/>
                    </a:lnTo>
                    <a:lnTo>
                      <a:pt x="88" y="32"/>
                    </a:lnTo>
                    <a:lnTo>
                      <a:pt x="113" y="32"/>
                    </a:lnTo>
                    <a:lnTo>
                      <a:pt x="137" y="39"/>
                    </a:lnTo>
                    <a:lnTo>
                      <a:pt x="159" y="51"/>
                    </a:lnTo>
                    <a:lnTo>
                      <a:pt x="136" y="39"/>
                    </a:lnTo>
                    <a:lnTo>
                      <a:pt x="112" y="32"/>
                    </a:lnTo>
                    <a:lnTo>
                      <a:pt x="85" y="31"/>
                    </a:lnTo>
                    <a:lnTo>
                      <a:pt x="59" y="34"/>
                    </a:lnTo>
                    <a:lnTo>
                      <a:pt x="36" y="42"/>
                    </a:lnTo>
                    <a:lnTo>
                      <a:pt x="14" y="56"/>
                    </a:lnTo>
                    <a:lnTo>
                      <a:pt x="3" y="66"/>
                    </a:lnTo>
                    <a:lnTo>
                      <a:pt x="0" y="80"/>
                    </a:lnTo>
                    <a:lnTo>
                      <a:pt x="2" y="92"/>
                    </a:lnTo>
                    <a:lnTo>
                      <a:pt x="8" y="103"/>
                    </a:lnTo>
                    <a:lnTo>
                      <a:pt x="19" y="112"/>
                    </a:lnTo>
                    <a:lnTo>
                      <a:pt x="32" y="114"/>
                    </a:lnTo>
                    <a:lnTo>
                      <a:pt x="73" y="95"/>
                    </a:lnTo>
                    <a:lnTo>
                      <a:pt x="117" y="85"/>
                    </a:lnTo>
                    <a:lnTo>
                      <a:pt x="63" y="102"/>
                    </a:lnTo>
                    <a:lnTo>
                      <a:pt x="12" y="125"/>
                    </a:lnTo>
                    <a:lnTo>
                      <a:pt x="5" y="139"/>
                    </a:lnTo>
                    <a:lnTo>
                      <a:pt x="7" y="156"/>
                    </a:lnTo>
                    <a:lnTo>
                      <a:pt x="14" y="169"/>
                    </a:lnTo>
                    <a:lnTo>
                      <a:pt x="25" y="180"/>
                    </a:lnTo>
                    <a:lnTo>
                      <a:pt x="41" y="185"/>
                    </a:lnTo>
                    <a:lnTo>
                      <a:pt x="56" y="181"/>
                    </a:lnTo>
                    <a:lnTo>
                      <a:pt x="83" y="163"/>
                    </a:lnTo>
                    <a:lnTo>
                      <a:pt x="112" y="147"/>
                    </a:lnTo>
                    <a:lnTo>
                      <a:pt x="144" y="136"/>
                    </a:lnTo>
                    <a:lnTo>
                      <a:pt x="95" y="159"/>
                    </a:lnTo>
                    <a:lnTo>
                      <a:pt x="47" y="186"/>
                    </a:lnTo>
                    <a:lnTo>
                      <a:pt x="42" y="198"/>
                    </a:lnTo>
                    <a:lnTo>
                      <a:pt x="42" y="212"/>
                    </a:lnTo>
                    <a:lnTo>
                      <a:pt x="46" y="224"/>
                    </a:lnTo>
                    <a:lnTo>
                      <a:pt x="56" y="234"/>
                    </a:lnTo>
                    <a:lnTo>
                      <a:pt x="68" y="239"/>
                    </a:lnTo>
                    <a:lnTo>
                      <a:pt x="81" y="239"/>
                    </a:lnTo>
                    <a:lnTo>
                      <a:pt x="93" y="234"/>
                    </a:lnTo>
                    <a:lnTo>
                      <a:pt x="124" y="214"/>
                    </a:lnTo>
                    <a:lnTo>
                      <a:pt x="154" y="198"/>
                    </a:lnTo>
                    <a:lnTo>
                      <a:pt x="115" y="220"/>
                    </a:lnTo>
                    <a:lnTo>
                      <a:pt x="80" y="247"/>
                    </a:lnTo>
                    <a:lnTo>
                      <a:pt x="76" y="261"/>
                    </a:lnTo>
                    <a:lnTo>
                      <a:pt x="80" y="275"/>
                    </a:lnTo>
                    <a:lnTo>
                      <a:pt x="90" y="286"/>
                    </a:lnTo>
                    <a:lnTo>
                      <a:pt x="102" y="293"/>
                    </a:lnTo>
                    <a:lnTo>
                      <a:pt x="117" y="293"/>
                    </a:lnTo>
                    <a:lnTo>
                      <a:pt x="130" y="288"/>
                    </a:lnTo>
                    <a:lnTo>
                      <a:pt x="156" y="269"/>
                    </a:lnTo>
                    <a:lnTo>
                      <a:pt x="180" y="247"/>
                    </a:lnTo>
                    <a:lnTo>
                      <a:pt x="198" y="222"/>
                    </a:lnTo>
                    <a:lnTo>
                      <a:pt x="213" y="195"/>
                    </a:lnTo>
                    <a:lnTo>
                      <a:pt x="225" y="16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92" name="Freeform 248"/>
              <p:cNvSpPr>
                <a:spLocks noChangeAspect="1"/>
              </p:cNvSpPr>
              <p:nvPr/>
            </p:nvSpPr>
            <p:spPr bwMode="auto">
              <a:xfrm rot="-466944">
                <a:off x="3080" y="1019"/>
                <a:ext cx="154" cy="85"/>
              </a:xfrm>
              <a:custGeom>
                <a:avLst/>
                <a:gdLst>
                  <a:gd name="T0" fmla="*/ 2 w 197"/>
                  <a:gd name="T1" fmla="*/ 1 h 146"/>
                  <a:gd name="T2" fmla="*/ 0 w 197"/>
                  <a:gd name="T3" fmla="*/ 1 h 146"/>
                  <a:gd name="T4" fmla="*/ 2 w 197"/>
                  <a:gd name="T5" fmla="*/ 1 h 146"/>
                  <a:gd name="T6" fmla="*/ 2 w 197"/>
                  <a:gd name="T7" fmla="*/ 1 h 146"/>
                  <a:gd name="T8" fmla="*/ 2 w 197"/>
                  <a:gd name="T9" fmla="*/ 1 h 146"/>
                  <a:gd name="T10" fmla="*/ 2 w 197"/>
                  <a:gd name="T11" fmla="*/ 1 h 146"/>
                  <a:gd name="T12" fmla="*/ 2 w 197"/>
                  <a:gd name="T13" fmla="*/ 1 h 146"/>
                  <a:gd name="T14" fmla="*/ 2 w 197"/>
                  <a:gd name="T15" fmla="*/ 1 h 146"/>
                  <a:gd name="T16" fmla="*/ 2 w 197"/>
                  <a:gd name="T17" fmla="*/ 0 h 146"/>
                  <a:gd name="T18" fmla="*/ 3 w 197"/>
                  <a:gd name="T19" fmla="*/ 1 h 146"/>
                  <a:gd name="T20" fmla="*/ 4 w 197"/>
                  <a:gd name="T21" fmla="*/ 1 h 146"/>
                  <a:gd name="T22" fmla="*/ 5 w 197"/>
                  <a:gd name="T23" fmla="*/ 1 h 146"/>
                  <a:gd name="T24" fmla="*/ 5 w 197"/>
                  <a:gd name="T25" fmla="*/ 1 h 146"/>
                  <a:gd name="T26" fmla="*/ 6 w 197"/>
                  <a:gd name="T27" fmla="*/ 1 h 146"/>
                  <a:gd name="T28" fmla="*/ 6 w 197"/>
                  <a:gd name="T29" fmla="*/ 1 h 146"/>
                  <a:gd name="T30" fmla="*/ 6 w 197"/>
                  <a:gd name="T31" fmla="*/ 1 h 146"/>
                  <a:gd name="T32" fmla="*/ 6 w 197"/>
                  <a:gd name="T33" fmla="*/ 1 h 146"/>
                  <a:gd name="T34" fmla="*/ 5 w 197"/>
                  <a:gd name="T35" fmla="*/ 1 h 146"/>
                  <a:gd name="T36" fmla="*/ 5 w 197"/>
                  <a:gd name="T37" fmla="*/ 1 h 146"/>
                  <a:gd name="T38" fmla="*/ 4 w 197"/>
                  <a:gd name="T39" fmla="*/ 1 h 146"/>
                  <a:gd name="T40" fmla="*/ 4 w 197"/>
                  <a:gd name="T41" fmla="*/ 1 h 146"/>
                  <a:gd name="T42" fmla="*/ 3 w 197"/>
                  <a:gd name="T43" fmla="*/ 1 h 146"/>
                  <a:gd name="T44" fmla="*/ 2 w 197"/>
                  <a:gd name="T45" fmla="*/ 1 h 146"/>
                  <a:gd name="T46" fmla="*/ 2 w 197"/>
                  <a:gd name="T47" fmla="*/ 1 h 146"/>
                  <a:gd name="T48" fmla="*/ 2 w 197"/>
                  <a:gd name="T49" fmla="*/ 1 h 146"/>
                  <a:gd name="T50" fmla="*/ 2 w 197"/>
                  <a:gd name="T51" fmla="*/ 1 h 1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7" h="146">
                    <a:moveTo>
                      <a:pt x="2" y="68"/>
                    </a:moveTo>
                    <a:lnTo>
                      <a:pt x="0" y="51"/>
                    </a:lnTo>
                    <a:lnTo>
                      <a:pt x="2" y="34"/>
                    </a:lnTo>
                    <a:lnTo>
                      <a:pt x="12" y="19"/>
                    </a:lnTo>
                    <a:lnTo>
                      <a:pt x="24" y="9"/>
                    </a:lnTo>
                    <a:lnTo>
                      <a:pt x="41" y="2"/>
                    </a:lnTo>
                    <a:lnTo>
                      <a:pt x="22" y="32"/>
                    </a:lnTo>
                    <a:lnTo>
                      <a:pt x="41" y="2"/>
                    </a:lnTo>
                    <a:lnTo>
                      <a:pt x="68" y="0"/>
                    </a:lnTo>
                    <a:lnTo>
                      <a:pt x="93" y="2"/>
                    </a:lnTo>
                    <a:lnTo>
                      <a:pt x="119" y="10"/>
                    </a:lnTo>
                    <a:lnTo>
                      <a:pt x="142" y="24"/>
                    </a:lnTo>
                    <a:lnTo>
                      <a:pt x="163" y="41"/>
                    </a:lnTo>
                    <a:lnTo>
                      <a:pt x="180" y="63"/>
                    </a:lnTo>
                    <a:lnTo>
                      <a:pt x="192" y="87"/>
                    </a:lnTo>
                    <a:lnTo>
                      <a:pt x="197" y="114"/>
                    </a:lnTo>
                    <a:lnTo>
                      <a:pt x="185" y="127"/>
                    </a:lnTo>
                    <a:lnTo>
                      <a:pt x="168" y="139"/>
                    </a:lnTo>
                    <a:lnTo>
                      <a:pt x="149" y="144"/>
                    </a:lnTo>
                    <a:lnTo>
                      <a:pt x="129" y="146"/>
                    </a:lnTo>
                    <a:lnTo>
                      <a:pt x="117" y="124"/>
                    </a:lnTo>
                    <a:lnTo>
                      <a:pt x="98" y="104"/>
                    </a:lnTo>
                    <a:lnTo>
                      <a:pt x="78" y="88"/>
                    </a:lnTo>
                    <a:lnTo>
                      <a:pt x="54" y="77"/>
                    </a:lnTo>
                    <a:lnTo>
                      <a:pt x="29" y="70"/>
                    </a:lnTo>
                    <a:lnTo>
                      <a:pt x="2" y="68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93" name="Freeform 249"/>
              <p:cNvSpPr>
                <a:spLocks noChangeAspect="1"/>
              </p:cNvSpPr>
              <p:nvPr/>
            </p:nvSpPr>
            <p:spPr bwMode="auto">
              <a:xfrm rot="21133056" flipH="1">
                <a:off x="2954" y="781"/>
                <a:ext cx="97" cy="34"/>
              </a:xfrm>
              <a:custGeom>
                <a:avLst/>
                <a:gdLst>
                  <a:gd name="T0" fmla="*/ 0 w 229"/>
                  <a:gd name="T1" fmla="*/ 0 h 103"/>
                  <a:gd name="T2" fmla="*/ 0 w 229"/>
                  <a:gd name="T3" fmla="*/ 0 h 103"/>
                  <a:gd name="T4" fmla="*/ 0 w 229"/>
                  <a:gd name="T5" fmla="*/ 0 h 103"/>
                  <a:gd name="T6" fmla="*/ 0 w 229"/>
                  <a:gd name="T7" fmla="*/ 0 h 103"/>
                  <a:gd name="T8" fmla="*/ 0 w 229"/>
                  <a:gd name="T9" fmla="*/ 0 h 103"/>
                  <a:gd name="T10" fmla="*/ 0 w 229"/>
                  <a:gd name="T11" fmla="*/ 0 h 103"/>
                  <a:gd name="T12" fmla="*/ 0 w 229"/>
                  <a:gd name="T13" fmla="*/ 0 h 103"/>
                  <a:gd name="T14" fmla="*/ 0 w 229"/>
                  <a:gd name="T15" fmla="*/ 0 h 103"/>
                  <a:gd name="T16" fmla="*/ 0 w 229"/>
                  <a:gd name="T17" fmla="*/ 0 h 103"/>
                  <a:gd name="T18" fmla="*/ 0 w 229"/>
                  <a:gd name="T19" fmla="*/ 0 h 103"/>
                  <a:gd name="T20" fmla="*/ 0 w 229"/>
                  <a:gd name="T21" fmla="*/ 0 h 103"/>
                  <a:gd name="T22" fmla="*/ 0 w 229"/>
                  <a:gd name="T23" fmla="*/ 0 h 103"/>
                  <a:gd name="T24" fmla="*/ 0 w 229"/>
                  <a:gd name="T25" fmla="*/ 0 h 103"/>
                  <a:gd name="T26" fmla="*/ 0 w 229"/>
                  <a:gd name="T27" fmla="*/ 0 h 10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9" h="103">
                    <a:moveTo>
                      <a:pt x="229" y="37"/>
                    </a:moveTo>
                    <a:lnTo>
                      <a:pt x="182" y="24"/>
                    </a:lnTo>
                    <a:lnTo>
                      <a:pt x="132" y="13"/>
                    </a:lnTo>
                    <a:lnTo>
                      <a:pt x="66" y="6"/>
                    </a:lnTo>
                    <a:lnTo>
                      <a:pt x="0" y="0"/>
                    </a:lnTo>
                    <a:lnTo>
                      <a:pt x="8" y="32"/>
                    </a:lnTo>
                    <a:lnTo>
                      <a:pt x="26" y="61"/>
                    </a:lnTo>
                    <a:lnTo>
                      <a:pt x="53" y="85"/>
                    </a:lnTo>
                    <a:lnTo>
                      <a:pt x="84" y="98"/>
                    </a:lnTo>
                    <a:lnTo>
                      <a:pt x="116" y="103"/>
                    </a:lnTo>
                    <a:lnTo>
                      <a:pt x="150" y="101"/>
                    </a:lnTo>
                    <a:lnTo>
                      <a:pt x="182" y="87"/>
                    </a:lnTo>
                    <a:lnTo>
                      <a:pt x="208" y="66"/>
                    </a:lnTo>
                    <a:lnTo>
                      <a:pt x="229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94" name="Freeform 250"/>
              <p:cNvSpPr>
                <a:spLocks noChangeAspect="1"/>
              </p:cNvSpPr>
              <p:nvPr/>
            </p:nvSpPr>
            <p:spPr bwMode="auto">
              <a:xfrm rot="21133056" flipH="1">
                <a:off x="2964" y="798"/>
                <a:ext cx="58" cy="17"/>
              </a:xfrm>
              <a:custGeom>
                <a:avLst/>
                <a:gdLst>
                  <a:gd name="T0" fmla="*/ 0 w 145"/>
                  <a:gd name="T1" fmla="*/ 0 h 39"/>
                  <a:gd name="T2" fmla="*/ 0 w 145"/>
                  <a:gd name="T3" fmla="*/ 0 h 39"/>
                  <a:gd name="T4" fmla="*/ 0 w 145"/>
                  <a:gd name="T5" fmla="*/ 0 h 39"/>
                  <a:gd name="T6" fmla="*/ 0 w 145"/>
                  <a:gd name="T7" fmla="*/ 0 h 39"/>
                  <a:gd name="T8" fmla="*/ 0 w 145"/>
                  <a:gd name="T9" fmla="*/ 0 h 39"/>
                  <a:gd name="T10" fmla="*/ 0 w 145"/>
                  <a:gd name="T11" fmla="*/ 0 h 39"/>
                  <a:gd name="T12" fmla="*/ 0 w 145"/>
                  <a:gd name="T13" fmla="*/ 0 h 39"/>
                  <a:gd name="T14" fmla="*/ 0 w 145"/>
                  <a:gd name="T15" fmla="*/ 0 h 39"/>
                  <a:gd name="T16" fmla="*/ 0 w 145"/>
                  <a:gd name="T17" fmla="*/ 0 h 39"/>
                  <a:gd name="T18" fmla="*/ 0 w 1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5" h="39">
                    <a:moveTo>
                      <a:pt x="0" y="21"/>
                    </a:moveTo>
                    <a:lnTo>
                      <a:pt x="34" y="8"/>
                    </a:lnTo>
                    <a:lnTo>
                      <a:pt x="71" y="0"/>
                    </a:lnTo>
                    <a:lnTo>
                      <a:pt x="108" y="0"/>
                    </a:lnTo>
                    <a:lnTo>
                      <a:pt x="145" y="10"/>
                    </a:lnTo>
                    <a:lnTo>
                      <a:pt x="119" y="26"/>
                    </a:lnTo>
                    <a:lnTo>
                      <a:pt x="90" y="37"/>
                    </a:lnTo>
                    <a:lnTo>
                      <a:pt x="58" y="39"/>
                    </a:lnTo>
                    <a:lnTo>
                      <a:pt x="26" y="3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28995" name="Group 251"/>
              <p:cNvGrpSpPr>
                <a:grpSpLocks noChangeAspect="1"/>
              </p:cNvGrpSpPr>
              <p:nvPr/>
            </p:nvGrpSpPr>
            <p:grpSpPr bwMode="auto">
              <a:xfrm rot="-466944">
                <a:off x="2713" y="611"/>
                <a:ext cx="396" cy="102"/>
                <a:chOff x="2492" y="1734"/>
                <a:chExt cx="498" cy="175"/>
              </a:xfrm>
            </p:grpSpPr>
            <p:sp>
              <p:nvSpPr>
                <p:cNvPr id="29002" name="Freeform 252"/>
                <p:cNvSpPr>
                  <a:spLocks noChangeAspect="1"/>
                </p:cNvSpPr>
                <p:nvPr/>
              </p:nvSpPr>
              <p:spPr bwMode="auto">
                <a:xfrm>
                  <a:off x="2646" y="1766"/>
                  <a:ext cx="111" cy="19"/>
                </a:xfrm>
                <a:custGeom>
                  <a:avLst/>
                  <a:gdLst>
                    <a:gd name="T0" fmla="*/ 0 w 111"/>
                    <a:gd name="T1" fmla="*/ 19 h 19"/>
                    <a:gd name="T2" fmla="*/ 21 w 111"/>
                    <a:gd name="T3" fmla="*/ 7 h 19"/>
                    <a:gd name="T4" fmla="*/ 44 w 111"/>
                    <a:gd name="T5" fmla="*/ 0 h 19"/>
                    <a:gd name="T6" fmla="*/ 66 w 111"/>
                    <a:gd name="T7" fmla="*/ 0 h 19"/>
                    <a:gd name="T8" fmla="*/ 89 w 111"/>
                    <a:gd name="T9" fmla="*/ 7 h 19"/>
                    <a:gd name="T10" fmla="*/ 111 w 111"/>
                    <a:gd name="T11" fmla="*/ 19 h 1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1" h="19">
                      <a:moveTo>
                        <a:pt x="0" y="19"/>
                      </a:moveTo>
                      <a:lnTo>
                        <a:pt x="21" y="7"/>
                      </a:lnTo>
                      <a:lnTo>
                        <a:pt x="44" y="0"/>
                      </a:lnTo>
                      <a:lnTo>
                        <a:pt x="66" y="0"/>
                      </a:lnTo>
                      <a:lnTo>
                        <a:pt x="89" y="7"/>
                      </a:lnTo>
                      <a:lnTo>
                        <a:pt x="111" y="19"/>
                      </a:lnTo>
                    </a:path>
                  </a:pathLst>
                </a:custGeom>
                <a:noFill/>
                <a:ln w="539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03" name="Freeform 253"/>
                <p:cNvSpPr>
                  <a:spLocks noChangeAspect="1"/>
                </p:cNvSpPr>
                <p:nvPr/>
              </p:nvSpPr>
              <p:spPr bwMode="auto">
                <a:xfrm>
                  <a:off x="2879" y="1751"/>
                  <a:ext cx="111" cy="17"/>
                </a:xfrm>
                <a:custGeom>
                  <a:avLst/>
                  <a:gdLst>
                    <a:gd name="T0" fmla="*/ 111 w 111"/>
                    <a:gd name="T1" fmla="*/ 17 h 17"/>
                    <a:gd name="T2" fmla="*/ 89 w 111"/>
                    <a:gd name="T3" fmla="*/ 5 h 17"/>
                    <a:gd name="T4" fmla="*/ 67 w 111"/>
                    <a:gd name="T5" fmla="*/ 0 h 17"/>
                    <a:gd name="T6" fmla="*/ 44 w 111"/>
                    <a:gd name="T7" fmla="*/ 0 h 17"/>
                    <a:gd name="T8" fmla="*/ 22 w 111"/>
                    <a:gd name="T9" fmla="*/ 5 h 17"/>
                    <a:gd name="T10" fmla="*/ 0 w 111"/>
                    <a:gd name="T11" fmla="*/ 17 h 1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1" h="17">
                      <a:moveTo>
                        <a:pt x="111" y="17"/>
                      </a:moveTo>
                      <a:lnTo>
                        <a:pt x="89" y="5"/>
                      </a:lnTo>
                      <a:lnTo>
                        <a:pt x="67" y="0"/>
                      </a:lnTo>
                      <a:lnTo>
                        <a:pt x="44" y="0"/>
                      </a:lnTo>
                      <a:lnTo>
                        <a:pt x="22" y="5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539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04" name="Freeform 254"/>
                <p:cNvSpPr>
                  <a:spLocks noChangeAspect="1"/>
                </p:cNvSpPr>
                <p:nvPr/>
              </p:nvSpPr>
              <p:spPr bwMode="auto">
                <a:xfrm>
                  <a:off x="2558" y="1782"/>
                  <a:ext cx="19" cy="115"/>
                </a:xfrm>
                <a:custGeom>
                  <a:avLst/>
                  <a:gdLst>
                    <a:gd name="T0" fmla="*/ 19 w 19"/>
                    <a:gd name="T1" fmla="*/ 0 h 115"/>
                    <a:gd name="T2" fmla="*/ 9 w 19"/>
                    <a:gd name="T3" fmla="*/ 22 h 115"/>
                    <a:gd name="T4" fmla="*/ 2 w 19"/>
                    <a:gd name="T5" fmla="*/ 45 h 115"/>
                    <a:gd name="T6" fmla="*/ 0 w 19"/>
                    <a:gd name="T7" fmla="*/ 69 h 115"/>
                    <a:gd name="T8" fmla="*/ 5 w 19"/>
                    <a:gd name="T9" fmla="*/ 93 h 115"/>
                    <a:gd name="T10" fmla="*/ 16 w 19"/>
                    <a:gd name="T11" fmla="*/ 115 h 1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9" h="115">
                      <a:moveTo>
                        <a:pt x="19" y="0"/>
                      </a:moveTo>
                      <a:lnTo>
                        <a:pt x="9" y="22"/>
                      </a:lnTo>
                      <a:lnTo>
                        <a:pt x="2" y="45"/>
                      </a:lnTo>
                      <a:lnTo>
                        <a:pt x="0" y="69"/>
                      </a:lnTo>
                      <a:lnTo>
                        <a:pt x="5" y="93"/>
                      </a:lnTo>
                      <a:lnTo>
                        <a:pt x="16" y="115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05" name="Freeform 255"/>
                <p:cNvSpPr>
                  <a:spLocks noChangeAspect="1"/>
                </p:cNvSpPr>
                <p:nvPr/>
              </p:nvSpPr>
              <p:spPr bwMode="auto">
                <a:xfrm>
                  <a:off x="2523" y="1790"/>
                  <a:ext cx="18" cy="119"/>
                </a:xfrm>
                <a:custGeom>
                  <a:avLst/>
                  <a:gdLst>
                    <a:gd name="T0" fmla="*/ 18 w 18"/>
                    <a:gd name="T1" fmla="*/ 0 h 119"/>
                    <a:gd name="T2" fmla="*/ 6 w 18"/>
                    <a:gd name="T3" fmla="*/ 22 h 119"/>
                    <a:gd name="T4" fmla="*/ 0 w 18"/>
                    <a:gd name="T5" fmla="*/ 46 h 119"/>
                    <a:gd name="T6" fmla="*/ 0 w 18"/>
                    <a:gd name="T7" fmla="*/ 71 h 119"/>
                    <a:gd name="T8" fmla="*/ 3 w 18"/>
                    <a:gd name="T9" fmla="*/ 97 h 119"/>
                    <a:gd name="T10" fmla="*/ 13 w 18"/>
                    <a:gd name="T11" fmla="*/ 119 h 11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8" h="119">
                      <a:moveTo>
                        <a:pt x="18" y="0"/>
                      </a:moveTo>
                      <a:lnTo>
                        <a:pt x="6" y="22"/>
                      </a:lnTo>
                      <a:lnTo>
                        <a:pt x="0" y="46"/>
                      </a:lnTo>
                      <a:lnTo>
                        <a:pt x="0" y="71"/>
                      </a:lnTo>
                      <a:lnTo>
                        <a:pt x="3" y="97"/>
                      </a:lnTo>
                      <a:lnTo>
                        <a:pt x="13" y="119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06" name="Freeform 256"/>
                <p:cNvSpPr>
                  <a:spLocks noChangeAspect="1"/>
                </p:cNvSpPr>
                <p:nvPr/>
              </p:nvSpPr>
              <p:spPr bwMode="auto">
                <a:xfrm>
                  <a:off x="2540" y="1782"/>
                  <a:ext cx="20" cy="125"/>
                </a:xfrm>
                <a:custGeom>
                  <a:avLst/>
                  <a:gdLst>
                    <a:gd name="T0" fmla="*/ 20 w 20"/>
                    <a:gd name="T1" fmla="*/ 0 h 125"/>
                    <a:gd name="T2" fmla="*/ 8 w 20"/>
                    <a:gd name="T3" fmla="*/ 23 h 125"/>
                    <a:gd name="T4" fmla="*/ 1 w 20"/>
                    <a:gd name="T5" fmla="*/ 49 h 125"/>
                    <a:gd name="T6" fmla="*/ 0 w 20"/>
                    <a:gd name="T7" fmla="*/ 74 h 125"/>
                    <a:gd name="T8" fmla="*/ 5 w 20"/>
                    <a:gd name="T9" fmla="*/ 101 h 125"/>
                    <a:gd name="T10" fmla="*/ 13 w 20"/>
                    <a:gd name="T11" fmla="*/ 125 h 1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0" h="125">
                      <a:moveTo>
                        <a:pt x="20" y="0"/>
                      </a:moveTo>
                      <a:lnTo>
                        <a:pt x="8" y="23"/>
                      </a:lnTo>
                      <a:lnTo>
                        <a:pt x="1" y="49"/>
                      </a:lnTo>
                      <a:lnTo>
                        <a:pt x="0" y="74"/>
                      </a:lnTo>
                      <a:lnTo>
                        <a:pt x="5" y="101"/>
                      </a:lnTo>
                      <a:lnTo>
                        <a:pt x="13" y="125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07" name="Freeform 257"/>
                <p:cNvSpPr>
                  <a:spLocks noChangeAspect="1"/>
                </p:cNvSpPr>
                <p:nvPr/>
              </p:nvSpPr>
              <p:spPr bwMode="auto">
                <a:xfrm>
                  <a:off x="2504" y="1794"/>
                  <a:ext cx="14" cy="49"/>
                </a:xfrm>
                <a:custGeom>
                  <a:avLst/>
                  <a:gdLst>
                    <a:gd name="T0" fmla="*/ 14 w 14"/>
                    <a:gd name="T1" fmla="*/ 0 h 49"/>
                    <a:gd name="T2" fmla="*/ 5 w 14"/>
                    <a:gd name="T3" fmla="*/ 15 h 49"/>
                    <a:gd name="T4" fmla="*/ 0 w 14"/>
                    <a:gd name="T5" fmla="*/ 32 h 49"/>
                    <a:gd name="T6" fmla="*/ 2 w 14"/>
                    <a:gd name="T7" fmla="*/ 49 h 4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4" h="49">
                      <a:moveTo>
                        <a:pt x="14" y="0"/>
                      </a:moveTo>
                      <a:lnTo>
                        <a:pt x="5" y="15"/>
                      </a:lnTo>
                      <a:lnTo>
                        <a:pt x="0" y="32"/>
                      </a:lnTo>
                      <a:lnTo>
                        <a:pt x="2" y="49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08" name="Freeform 258"/>
                <p:cNvSpPr>
                  <a:spLocks noChangeAspect="1"/>
                </p:cNvSpPr>
                <p:nvPr/>
              </p:nvSpPr>
              <p:spPr bwMode="auto">
                <a:xfrm>
                  <a:off x="2492" y="1799"/>
                  <a:ext cx="7" cy="32"/>
                </a:xfrm>
                <a:custGeom>
                  <a:avLst/>
                  <a:gdLst>
                    <a:gd name="T0" fmla="*/ 7 w 7"/>
                    <a:gd name="T1" fmla="*/ 0 h 32"/>
                    <a:gd name="T2" fmla="*/ 0 w 7"/>
                    <a:gd name="T3" fmla="*/ 15 h 32"/>
                    <a:gd name="T4" fmla="*/ 2 w 7"/>
                    <a:gd name="T5" fmla="*/ 32 h 3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32">
                      <a:moveTo>
                        <a:pt x="7" y="0"/>
                      </a:moveTo>
                      <a:lnTo>
                        <a:pt x="0" y="15"/>
                      </a:lnTo>
                      <a:lnTo>
                        <a:pt x="2" y="32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09" name="Freeform 259"/>
                <p:cNvSpPr>
                  <a:spLocks noChangeAspect="1"/>
                </p:cNvSpPr>
                <p:nvPr/>
              </p:nvSpPr>
              <p:spPr bwMode="auto">
                <a:xfrm>
                  <a:off x="2735" y="1758"/>
                  <a:ext cx="35" cy="36"/>
                </a:xfrm>
                <a:custGeom>
                  <a:avLst/>
                  <a:gdLst>
                    <a:gd name="T0" fmla="*/ 0 w 35"/>
                    <a:gd name="T1" fmla="*/ 0 h 36"/>
                    <a:gd name="T2" fmla="*/ 11 w 35"/>
                    <a:gd name="T3" fmla="*/ 3 h 36"/>
                    <a:gd name="T4" fmla="*/ 23 w 35"/>
                    <a:gd name="T5" fmla="*/ 12 h 36"/>
                    <a:gd name="T6" fmla="*/ 30 w 35"/>
                    <a:gd name="T7" fmla="*/ 24 h 36"/>
                    <a:gd name="T8" fmla="*/ 35 w 35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0" y="0"/>
                      </a:moveTo>
                      <a:lnTo>
                        <a:pt x="11" y="3"/>
                      </a:lnTo>
                      <a:lnTo>
                        <a:pt x="23" y="12"/>
                      </a:lnTo>
                      <a:lnTo>
                        <a:pt x="30" y="24"/>
                      </a:lnTo>
                      <a:lnTo>
                        <a:pt x="35" y="36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10" name="Freeform 260"/>
                <p:cNvSpPr>
                  <a:spLocks noChangeAspect="1"/>
                </p:cNvSpPr>
                <p:nvPr/>
              </p:nvSpPr>
              <p:spPr bwMode="auto">
                <a:xfrm>
                  <a:off x="2721" y="1758"/>
                  <a:ext cx="37" cy="36"/>
                </a:xfrm>
                <a:custGeom>
                  <a:avLst/>
                  <a:gdLst>
                    <a:gd name="T0" fmla="*/ 0 w 37"/>
                    <a:gd name="T1" fmla="*/ 0 h 36"/>
                    <a:gd name="T2" fmla="*/ 14 w 37"/>
                    <a:gd name="T3" fmla="*/ 3 h 36"/>
                    <a:gd name="T4" fmla="*/ 25 w 37"/>
                    <a:gd name="T5" fmla="*/ 12 h 36"/>
                    <a:gd name="T6" fmla="*/ 32 w 37"/>
                    <a:gd name="T7" fmla="*/ 24 h 36"/>
                    <a:gd name="T8" fmla="*/ 37 w 37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36">
                      <a:moveTo>
                        <a:pt x="0" y="0"/>
                      </a:moveTo>
                      <a:lnTo>
                        <a:pt x="14" y="3"/>
                      </a:lnTo>
                      <a:lnTo>
                        <a:pt x="25" y="12"/>
                      </a:lnTo>
                      <a:lnTo>
                        <a:pt x="32" y="24"/>
                      </a:lnTo>
                      <a:lnTo>
                        <a:pt x="37" y="36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11" name="Freeform 261"/>
                <p:cNvSpPr>
                  <a:spLocks noChangeAspect="1"/>
                </p:cNvSpPr>
                <p:nvPr/>
              </p:nvSpPr>
              <p:spPr bwMode="auto">
                <a:xfrm>
                  <a:off x="2697" y="1758"/>
                  <a:ext cx="49" cy="36"/>
                </a:xfrm>
                <a:custGeom>
                  <a:avLst/>
                  <a:gdLst>
                    <a:gd name="T0" fmla="*/ 0 w 49"/>
                    <a:gd name="T1" fmla="*/ 0 h 36"/>
                    <a:gd name="T2" fmla="*/ 15 w 49"/>
                    <a:gd name="T3" fmla="*/ 3 h 36"/>
                    <a:gd name="T4" fmla="*/ 29 w 49"/>
                    <a:gd name="T5" fmla="*/ 12 h 36"/>
                    <a:gd name="T6" fmla="*/ 41 w 49"/>
                    <a:gd name="T7" fmla="*/ 24 h 36"/>
                    <a:gd name="T8" fmla="*/ 49 w 49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9" h="36">
                      <a:moveTo>
                        <a:pt x="0" y="0"/>
                      </a:moveTo>
                      <a:lnTo>
                        <a:pt x="15" y="3"/>
                      </a:lnTo>
                      <a:lnTo>
                        <a:pt x="29" y="12"/>
                      </a:lnTo>
                      <a:lnTo>
                        <a:pt x="41" y="24"/>
                      </a:lnTo>
                      <a:lnTo>
                        <a:pt x="49" y="36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12" name="Freeform 262"/>
                <p:cNvSpPr>
                  <a:spLocks noChangeAspect="1"/>
                </p:cNvSpPr>
                <p:nvPr/>
              </p:nvSpPr>
              <p:spPr bwMode="auto">
                <a:xfrm>
                  <a:off x="2662" y="1766"/>
                  <a:ext cx="35" cy="16"/>
                </a:xfrm>
                <a:custGeom>
                  <a:avLst/>
                  <a:gdLst>
                    <a:gd name="T0" fmla="*/ 0 w 35"/>
                    <a:gd name="T1" fmla="*/ 4 h 16"/>
                    <a:gd name="T2" fmla="*/ 10 w 35"/>
                    <a:gd name="T3" fmla="*/ 0 h 16"/>
                    <a:gd name="T4" fmla="*/ 20 w 35"/>
                    <a:gd name="T5" fmla="*/ 2 h 16"/>
                    <a:gd name="T6" fmla="*/ 30 w 35"/>
                    <a:gd name="T7" fmla="*/ 7 h 16"/>
                    <a:gd name="T8" fmla="*/ 35 w 35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0" y="4"/>
                      </a:moveTo>
                      <a:lnTo>
                        <a:pt x="10" y="0"/>
                      </a:lnTo>
                      <a:lnTo>
                        <a:pt x="20" y="2"/>
                      </a:lnTo>
                      <a:lnTo>
                        <a:pt x="30" y="7"/>
                      </a:lnTo>
                      <a:lnTo>
                        <a:pt x="35" y="16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13" name="Freeform 263"/>
                <p:cNvSpPr>
                  <a:spLocks noChangeAspect="1"/>
                </p:cNvSpPr>
                <p:nvPr/>
              </p:nvSpPr>
              <p:spPr bwMode="auto">
                <a:xfrm>
                  <a:off x="2638" y="1766"/>
                  <a:ext cx="36" cy="16"/>
                </a:xfrm>
                <a:custGeom>
                  <a:avLst/>
                  <a:gdLst>
                    <a:gd name="T0" fmla="*/ 0 w 36"/>
                    <a:gd name="T1" fmla="*/ 4 h 16"/>
                    <a:gd name="T2" fmla="*/ 10 w 36"/>
                    <a:gd name="T3" fmla="*/ 0 h 16"/>
                    <a:gd name="T4" fmla="*/ 20 w 36"/>
                    <a:gd name="T5" fmla="*/ 2 h 16"/>
                    <a:gd name="T6" fmla="*/ 29 w 36"/>
                    <a:gd name="T7" fmla="*/ 7 h 16"/>
                    <a:gd name="T8" fmla="*/ 36 w 3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6">
                      <a:moveTo>
                        <a:pt x="0" y="4"/>
                      </a:moveTo>
                      <a:lnTo>
                        <a:pt x="10" y="0"/>
                      </a:lnTo>
                      <a:lnTo>
                        <a:pt x="20" y="2"/>
                      </a:lnTo>
                      <a:lnTo>
                        <a:pt x="29" y="7"/>
                      </a:lnTo>
                      <a:lnTo>
                        <a:pt x="36" y="16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14" name="Freeform 264"/>
                <p:cNvSpPr>
                  <a:spLocks noChangeAspect="1"/>
                </p:cNvSpPr>
                <p:nvPr/>
              </p:nvSpPr>
              <p:spPr bwMode="auto">
                <a:xfrm>
                  <a:off x="2865" y="1746"/>
                  <a:ext cx="37" cy="24"/>
                </a:xfrm>
                <a:custGeom>
                  <a:avLst/>
                  <a:gdLst>
                    <a:gd name="T0" fmla="*/ 37 w 37"/>
                    <a:gd name="T1" fmla="*/ 0 h 24"/>
                    <a:gd name="T2" fmla="*/ 25 w 37"/>
                    <a:gd name="T3" fmla="*/ 0 h 24"/>
                    <a:gd name="T4" fmla="*/ 14 w 37"/>
                    <a:gd name="T5" fmla="*/ 5 h 24"/>
                    <a:gd name="T6" fmla="*/ 5 w 37"/>
                    <a:gd name="T7" fmla="*/ 14 h 24"/>
                    <a:gd name="T8" fmla="*/ 0 w 37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24">
                      <a:moveTo>
                        <a:pt x="37" y="0"/>
                      </a:moveTo>
                      <a:lnTo>
                        <a:pt x="25" y="0"/>
                      </a:lnTo>
                      <a:lnTo>
                        <a:pt x="14" y="5"/>
                      </a:lnTo>
                      <a:lnTo>
                        <a:pt x="5" y="14"/>
                      </a:lnTo>
                      <a:lnTo>
                        <a:pt x="0" y="24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15" name="Freeform 265"/>
                <p:cNvSpPr>
                  <a:spLocks noChangeAspect="1"/>
                </p:cNvSpPr>
                <p:nvPr/>
              </p:nvSpPr>
              <p:spPr bwMode="auto">
                <a:xfrm>
                  <a:off x="2638" y="1780"/>
                  <a:ext cx="24" cy="14"/>
                </a:xfrm>
                <a:custGeom>
                  <a:avLst/>
                  <a:gdLst>
                    <a:gd name="T0" fmla="*/ 0 w 24"/>
                    <a:gd name="T1" fmla="*/ 2 h 14"/>
                    <a:gd name="T2" fmla="*/ 8 w 24"/>
                    <a:gd name="T3" fmla="*/ 0 h 14"/>
                    <a:gd name="T4" fmla="*/ 15 w 24"/>
                    <a:gd name="T5" fmla="*/ 0 h 14"/>
                    <a:gd name="T6" fmla="*/ 20 w 24"/>
                    <a:gd name="T7" fmla="*/ 5 h 14"/>
                    <a:gd name="T8" fmla="*/ 24 w 24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4">
                      <a:moveTo>
                        <a:pt x="0" y="2"/>
                      </a:move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20" y="5"/>
                      </a:lnTo>
                      <a:lnTo>
                        <a:pt x="24" y="14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16" name="Freeform 266"/>
                <p:cNvSpPr>
                  <a:spLocks noChangeAspect="1"/>
                </p:cNvSpPr>
                <p:nvPr/>
              </p:nvSpPr>
              <p:spPr bwMode="auto">
                <a:xfrm>
                  <a:off x="2950" y="1746"/>
                  <a:ext cx="23" cy="24"/>
                </a:xfrm>
                <a:custGeom>
                  <a:avLst/>
                  <a:gdLst>
                    <a:gd name="T0" fmla="*/ 23 w 23"/>
                    <a:gd name="T1" fmla="*/ 0 h 24"/>
                    <a:gd name="T2" fmla="*/ 13 w 23"/>
                    <a:gd name="T3" fmla="*/ 2 h 24"/>
                    <a:gd name="T4" fmla="*/ 6 w 23"/>
                    <a:gd name="T5" fmla="*/ 7 h 24"/>
                    <a:gd name="T6" fmla="*/ 1 w 23"/>
                    <a:gd name="T7" fmla="*/ 14 h 24"/>
                    <a:gd name="T8" fmla="*/ 0 w 23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4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17" name="Freeform 267"/>
                <p:cNvSpPr>
                  <a:spLocks noChangeAspect="1"/>
                </p:cNvSpPr>
                <p:nvPr/>
              </p:nvSpPr>
              <p:spPr bwMode="auto">
                <a:xfrm>
                  <a:off x="2938" y="1746"/>
                  <a:ext cx="24" cy="24"/>
                </a:xfrm>
                <a:custGeom>
                  <a:avLst/>
                  <a:gdLst>
                    <a:gd name="T0" fmla="*/ 24 w 24"/>
                    <a:gd name="T1" fmla="*/ 0 h 24"/>
                    <a:gd name="T2" fmla="*/ 13 w 24"/>
                    <a:gd name="T3" fmla="*/ 2 h 24"/>
                    <a:gd name="T4" fmla="*/ 7 w 24"/>
                    <a:gd name="T5" fmla="*/ 7 h 24"/>
                    <a:gd name="T6" fmla="*/ 2 w 24"/>
                    <a:gd name="T7" fmla="*/ 14 h 24"/>
                    <a:gd name="T8" fmla="*/ 0 w 2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24">
                      <a:moveTo>
                        <a:pt x="24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4"/>
                      </a:lnTo>
                      <a:lnTo>
                        <a:pt x="0" y="24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18" name="Freeform 268"/>
                <p:cNvSpPr>
                  <a:spLocks noChangeAspect="1"/>
                </p:cNvSpPr>
                <p:nvPr/>
              </p:nvSpPr>
              <p:spPr bwMode="auto">
                <a:xfrm>
                  <a:off x="2902" y="1734"/>
                  <a:ext cx="48" cy="36"/>
                </a:xfrm>
                <a:custGeom>
                  <a:avLst/>
                  <a:gdLst>
                    <a:gd name="T0" fmla="*/ 48 w 48"/>
                    <a:gd name="T1" fmla="*/ 0 h 36"/>
                    <a:gd name="T2" fmla="*/ 32 w 48"/>
                    <a:gd name="T3" fmla="*/ 4 h 36"/>
                    <a:gd name="T4" fmla="*/ 19 w 48"/>
                    <a:gd name="T5" fmla="*/ 12 h 36"/>
                    <a:gd name="T6" fmla="*/ 7 w 48"/>
                    <a:gd name="T7" fmla="*/ 22 h 36"/>
                    <a:gd name="T8" fmla="*/ 0 w 48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8" h="36">
                      <a:moveTo>
                        <a:pt x="48" y="0"/>
                      </a:moveTo>
                      <a:lnTo>
                        <a:pt x="32" y="4"/>
                      </a:lnTo>
                      <a:lnTo>
                        <a:pt x="19" y="12"/>
                      </a:lnTo>
                      <a:lnTo>
                        <a:pt x="7" y="22"/>
                      </a:lnTo>
                      <a:lnTo>
                        <a:pt x="0" y="36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19" name="Freeform 269"/>
                <p:cNvSpPr>
                  <a:spLocks noChangeAspect="1"/>
                </p:cNvSpPr>
                <p:nvPr/>
              </p:nvSpPr>
              <p:spPr bwMode="auto">
                <a:xfrm>
                  <a:off x="2674" y="1758"/>
                  <a:ext cx="47" cy="24"/>
                </a:xfrm>
                <a:custGeom>
                  <a:avLst/>
                  <a:gdLst>
                    <a:gd name="T0" fmla="*/ 0 w 47"/>
                    <a:gd name="T1" fmla="*/ 0 h 24"/>
                    <a:gd name="T2" fmla="*/ 13 w 47"/>
                    <a:gd name="T3" fmla="*/ 0 h 24"/>
                    <a:gd name="T4" fmla="*/ 28 w 47"/>
                    <a:gd name="T5" fmla="*/ 5 h 24"/>
                    <a:gd name="T6" fmla="*/ 40 w 47"/>
                    <a:gd name="T7" fmla="*/ 14 h 24"/>
                    <a:gd name="T8" fmla="*/ 47 w 47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7" h="24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28" y="5"/>
                      </a:lnTo>
                      <a:lnTo>
                        <a:pt x="40" y="14"/>
                      </a:lnTo>
                      <a:lnTo>
                        <a:pt x="47" y="24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20" name="Freeform 270"/>
                <p:cNvSpPr>
                  <a:spLocks noChangeAspect="1"/>
                </p:cNvSpPr>
                <p:nvPr/>
              </p:nvSpPr>
              <p:spPr bwMode="auto">
                <a:xfrm>
                  <a:off x="2890" y="1734"/>
                  <a:ext cx="36" cy="48"/>
                </a:xfrm>
                <a:custGeom>
                  <a:avLst/>
                  <a:gdLst>
                    <a:gd name="T0" fmla="*/ 36 w 36"/>
                    <a:gd name="T1" fmla="*/ 0 h 48"/>
                    <a:gd name="T2" fmla="*/ 22 w 36"/>
                    <a:gd name="T3" fmla="*/ 7 h 48"/>
                    <a:gd name="T4" fmla="*/ 11 w 36"/>
                    <a:gd name="T5" fmla="*/ 19 h 48"/>
                    <a:gd name="T6" fmla="*/ 4 w 36"/>
                    <a:gd name="T7" fmla="*/ 34 h 48"/>
                    <a:gd name="T8" fmla="*/ 0 w 36"/>
                    <a:gd name="T9" fmla="*/ 48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48">
                      <a:moveTo>
                        <a:pt x="36" y="0"/>
                      </a:moveTo>
                      <a:lnTo>
                        <a:pt x="22" y="7"/>
                      </a:lnTo>
                      <a:lnTo>
                        <a:pt x="11" y="19"/>
                      </a:lnTo>
                      <a:lnTo>
                        <a:pt x="4" y="34"/>
                      </a:lnTo>
                      <a:lnTo>
                        <a:pt x="0" y="48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021" name="Freeform 271"/>
                <p:cNvSpPr>
                  <a:spLocks noChangeAspect="1"/>
                </p:cNvSpPr>
                <p:nvPr/>
              </p:nvSpPr>
              <p:spPr bwMode="auto">
                <a:xfrm>
                  <a:off x="2879" y="1746"/>
                  <a:ext cx="23" cy="36"/>
                </a:xfrm>
                <a:custGeom>
                  <a:avLst/>
                  <a:gdLst>
                    <a:gd name="T0" fmla="*/ 23 w 23"/>
                    <a:gd name="T1" fmla="*/ 0 h 36"/>
                    <a:gd name="T2" fmla="*/ 11 w 23"/>
                    <a:gd name="T3" fmla="*/ 5 h 36"/>
                    <a:gd name="T4" fmla="*/ 3 w 23"/>
                    <a:gd name="T5" fmla="*/ 14 h 36"/>
                    <a:gd name="T6" fmla="*/ 0 w 23"/>
                    <a:gd name="T7" fmla="*/ 24 h 36"/>
                    <a:gd name="T8" fmla="*/ 0 w 23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36">
                      <a:moveTo>
                        <a:pt x="23" y="0"/>
                      </a:moveTo>
                      <a:lnTo>
                        <a:pt x="11" y="5"/>
                      </a:lnTo>
                      <a:lnTo>
                        <a:pt x="3" y="14"/>
                      </a:lnTo>
                      <a:lnTo>
                        <a:pt x="0" y="24"/>
                      </a:lnTo>
                      <a:lnTo>
                        <a:pt x="0" y="36"/>
                      </a:lnTo>
                    </a:path>
                  </a:pathLst>
                </a:custGeom>
                <a:noFill/>
                <a:ln w="3175">
                  <a:solidFill>
                    <a:srgbClr val="C0C0C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8996" name="Freeform 272"/>
              <p:cNvSpPr>
                <a:spLocks/>
              </p:cNvSpPr>
              <p:nvPr/>
            </p:nvSpPr>
            <p:spPr bwMode="auto">
              <a:xfrm>
                <a:off x="2781" y="551"/>
                <a:ext cx="338" cy="94"/>
              </a:xfrm>
              <a:custGeom>
                <a:avLst/>
                <a:gdLst>
                  <a:gd name="T0" fmla="*/ 0 w 35"/>
                  <a:gd name="T1" fmla="*/ 2147483646 h 11"/>
                  <a:gd name="T2" fmla="*/ 2147483646 w 35"/>
                  <a:gd name="T3" fmla="*/ 2147483646 h 11"/>
                  <a:gd name="T4" fmla="*/ 2147483646 w 35"/>
                  <a:gd name="T5" fmla="*/ 2147483646 h 11"/>
                  <a:gd name="T6" fmla="*/ 2147483646 w 35"/>
                  <a:gd name="T7" fmla="*/ 2147483646 h 11"/>
                  <a:gd name="T8" fmla="*/ 2147483646 w 35"/>
                  <a:gd name="T9" fmla="*/ 0 h 11"/>
                  <a:gd name="T10" fmla="*/ 2147483646 w 35"/>
                  <a:gd name="T11" fmla="*/ 2147483646 h 11"/>
                  <a:gd name="T12" fmla="*/ 2147483646 w 35"/>
                  <a:gd name="T13" fmla="*/ 2147483646 h 11"/>
                  <a:gd name="T14" fmla="*/ 2147483646 w 35"/>
                  <a:gd name="T15" fmla="*/ 2147483646 h 11"/>
                  <a:gd name="T16" fmla="*/ 2147483646 w 35"/>
                  <a:gd name="T17" fmla="*/ 2147483646 h 11"/>
                  <a:gd name="T18" fmla="*/ 2147483646 w 35"/>
                  <a:gd name="T19" fmla="*/ 2147483646 h 11"/>
                  <a:gd name="T20" fmla="*/ 2147483646 w 35"/>
                  <a:gd name="T21" fmla="*/ 2147483646 h 11"/>
                  <a:gd name="T22" fmla="*/ 2147483646 w 35"/>
                  <a:gd name="T23" fmla="*/ 2147483646 h 11"/>
                  <a:gd name="T24" fmla="*/ 2147483646 w 35"/>
                  <a:gd name="T25" fmla="*/ 2147483646 h 11"/>
                  <a:gd name="T26" fmla="*/ 2147483646 w 35"/>
                  <a:gd name="T27" fmla="*/ 2147483646 h 11"/>
                  <a:gd name="T28" fmla="*/ 2147483646 w 35"/>
                  <a:gd name="T29" fmla="*/ 2147483646 h 11"/>
                  <a:gd name="T30" fmla="*/ 2147483646 w 35"/>
                  <a:gd name="T31" fmla="*/ 2147483646 h 11"/>
                  <a:gd name="T32" fmla="*/ 0 w 35"/>
                  <a:gd name="T33" fmla="*/ 214748364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5" h="11">
                    <a:moveTo>
                      <a:pt x="0" y="11"/>
                    </a:moveTo>
                    <a:lnTo>
                      <a:pt x="5" y="7"/>
                    </a:lnTo>
                    <a:lnTo>
                      <a:pt x="12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0" y="3"/>
                    </a:lnTo>
                    <a:lnTo>
                      <a:pt x="26" y="3"/>
                    </a:lnTo>
                    <a:lnTo>
                      <a:pt x="23" y="5"/>
                    </a:lnTo>
                    <a:lnTo>
                      <a:pt x="16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97" name="Freeform 273"/>
              <p:cNvSpPr>
                <a:spLocks/>
              </p:cNvSpPr>
              <p:nvPr/>
            </p:nvSpPr>
            <p:spPr bwMode="auto">
              <a:xfrm>
                <a:off x="3099" y="577"/>
                <a:ext cx="49" cy="42"/>
              </a:xfrm>
              <a:custGeom>
                <a:avLst/>
                <a:gdLst>
                  <a:gd name="T0" fmla="*/ 2147483646 w 5"/>
                  <a:gd name="T1" fmla="*/ 0 h 5"/>
                  <a:gd name="T2" fmla="*/ 0 w 5"/>
                  <a:gd name="T3" fmla="*/ 2147483646 h 5"/>
                  <a:gd name="T4" fmla="*/ 2147483646 w 5"/>
                  <a:gd name="T5" fmla="*/ 2147483646 h 5"/>
                  <a:gd name="T6" fmla="*/ 2147483646 w 5"/>
                  <a:gd name="T7" fmla="*/ 2147483646 h 5"/>
                  <a:gd name="T8" fmla="*/ 2147483646 w 5"/>
                  <a:gd name="T9" fmla="*/ 2147483646 h 5"/>
                  <a:gd name="T10" fmla="*/ 2147483646 w 5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0" y="5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98" name="Freeform 274"/>
              <p:cNvSpPr>
                <a:spLocks/>
              </p:cNvSpPr>
              <p:nvPr/>
            </p:nvSpPr>
            <p:spPr bwMode="auto">
              <a:xfrm>
                <a:off x="2694" y="908"/>
                <a:ext cx="492" cy="408"/>
              </a:xfrm>
              <a:custGeom>
                <a:avLst/>
                <a:gdLst>
                  <a:gd name="T0" fmla="*/ 2147483646 w 51"/>
                  <a:gd name="T1" fmla="*/ 2147483646 h 48"/>
                  <a:gd name="T2" fmla="*/ 2147483646 w 51"/>
                  <a:gd name="T3" fmla="*/ 2147483646 h 48"/>
                  <a:gd name="T4" fmla="*/ 2147483646 w 51"/>
                  <a:gd name="T5" fmla="*/ 2147483646 h 48"/>
                  <a:gd name="T6" fmla="*/ 2147483646 w 51"/>
                  <a:gd name="T7" fmla="*/ 2147483646 h 48"/>
                  <a:gd name="T8" fmla="*/ 2147483646 w 51"/>
                  <a:gd name="T9" fmla="*/ 2147483646 h 48"/>
                  <a:gd name="T10" fmla="*/ 2147483646 w 51"/>
                  <a:gd name="T11" fmla="*/ 2147483646 h 48"/>
                  <a:gd name="T12" fmla="*/ 2147483646 w 51"/>
                  <a:gd name="T13" fmla="*/ 2147483646 h 48"/>
                  <a:gd name="T14" fmla="*/ 2147483646 w 51"/>
                  <a:gd name="T15" fmla="*/ 2147483646 h 48"/>
                  <a:gd name="T16" fmla="*/ 2147483646 w 51"/>
                  <a:gd name="T17" fmla="*/ 2147483646 h 48"/>
                  <a:gd name="T18" fmla="*/ 2147483646 w 51"/>
                  <a:gd name="T19" fmla="*/ 2147483646 h 48"/>
                  <a:gd name="T20" fmla="*/ 2147483646 w 51"/>
                  <a:gd name="T21" fmla="*/ 2147483646 h 48"/>
                  <a:gd name="T22" fmla="*/ 2147483646 w 51"/>
                  <a:gd name="T23" fmla="*/ 2147483646 h 48"/>
                  <a:gd name="T24" fmla="*/ 2147483646 w 51"/>
                  <a:gd name="T25" fmla="*/ 2147483646 h 48"/>
                  <a:gd name="T26" fmla="*/ 2147483646 w 51"/>
                  <a:gd name="T27" fmla="*/ 2147483646 h 48"/>
                  <a:gd name="T28" fmla="*/ 2147483646 w 51"/>
                  <a:gd name="T29" fmla="*/ 2147483646 h 48"/>
                  <a:gd name="T30" fmla="*/ 2147483646 w 51"/>
                  <a:gd name="T31" fmla="*/ 2147483646 h 48"/>
                  <a:gd name="T32" fmla="*/ 2147483646 w 51"/>
                  <a:gd name="T33" fmla="*/ 2147483646 h 48"/>
                  <a:gd name="T34" fmla="*/ 2147483646 w 51"/>
                  <a:gd name="T35" fmla="*/ 2147483646 h 48"/>
                  <a:gd name="T36" fmla="*/ 2147483646 w 51"/>
                  <a:gd name="T37" fmla="*/ 2147483646 h 48"/>
                  <a:gd name="T38" fmla="*/ 2147483646 w 51"/>
                  <a:gd name="T39" fmla="*/ 2147483646 h 48"/>
                  <a:gd name="T40" fmla="*/ 2147483646 w 51"/>
                  <a:gd name="T41" fmla="*/ 2147483646 h 48"/>
                  <a:gd name="T42" fmla="*/ 2147483646 w 51"/>
                  <a:gd name="T43" fmla="*/ 2147483646 h 48"/>
                  <a:gd name="T44" fmla="*/ 2147483646 w 51"/>
                  <a:gd name="T45" fmla="*/ 2147483646 h 48"/>
                  <a:gd name="T46" fmla="*/ 2147483646 w 51"/>
                  <a:gd name="T47" fmla="*/ 2147483646 h 48"/>
                  <a:gd name="T48" fmla="*/ 0 w 51"/>
                  <a:gd name="T49" fmla="*/ 2147483646 h 48"/>
                  <a:gd name="T50" fmla="*/ 2147483646 w 51"/>
                  <a:gd name="T51" fmla="*/ 2147483646 h 48"/>
                  <a:gd name="T52" fmla="*/ 2147483646 w 51"/>
                  <a:gd name="T53" fmla="*/ 2147483646 h 48"/>
                  <a:gd name="T54" fmla="*/ 2147483646 w 51"/>
                  <a:gd name="T55" fmla="*/ 0 h 48"/>
                  <a:gd name="T56" fmla="*/ 2147483646 w 51"/>
                  <a:gd name="T57" fmla="*/ 0 h 48"/>
                  <a:gd name="T58" fmla="*/ 2147483646 w 51"/>
                  <a:gd name="T59" fmla="*/ 2147483646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1" h="48">
                    <a:moveTo>
                      <a:pt x="34" y="6"/>
                    </a:moveTo>
                    <a:lnTo>
                      <a:pt x="25" y="4"/>
                    </a:lnTo>
                    <a:lnTo>
                      <a:pt x="22" y="2"/>
                    </a:lnTo>
                    <a:lnTo>
                      <a:pt x="11" y="8"/>
                    </a:lnTo>
                    <a:lnTo>
                      <a:pt x="7" y="13"/>
                    </a:lnTo>
                    <a:lnTo>
                      <a:pt x="6" y="20"/>
                    </a:lnTo>
                    <a:lnTo>
                      <a:pt x="13" y="29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5" y="44"/>
                    </a:lnTo>
                    <a:lnTo>
                      <a:pt x="41" y="40"/>
                    </a:lnTo>
                    <a:lnTo>
                      <a:pt x="48" y="21"/>
                    </a:lnTo>
                    <a:lnTo>
                      <a:pt x="51" y="23"/>
                    </a:lnTo>
                    <a:lnTo>
                      <a:pt x="48" y="32"/>
                    </a:lnTo>
                    <a:lnTo>
                      <a:pt x="43" y="42"/>
                    </a:lnTo>
                    <a:lnTo>
                      <a:pt x="39" y="46"/>
                    </a:lnTo>
                    <a:lnTo>
                      <a:pt x="32" y="48"/>
                    </a:lnTo>
                    <a:lnTo>
                      <a:pt x="26" y="46"/>
                    </a:lnTo>
                    <a:lnTo>
                      <a:pt x="18" y="42"/>
                    </a:lnTo>
                    <a:lnTo>
                      <a:pt x="12" y="37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8" y="6"/>
                    </a:lnTo>
                    <a:lnTo>
                      <a:pt x="18" y="0"/>
                    </a:lnTo>
                    <a:lnTo>
                      <a:pt x="22" y="2"/>
                    </a:lnTo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99" name="Freeform 275"/>
              <p:cNvSpPr>
                <a:spLocks/>
              </p:cNvSpPr>
              <p:nvPr/>
            </p:nvSpPr>
            <p:spPr bwMode="auto">
              <a:xfrm>
                <a:off x="3041" y="891"/>
                <a:ext cx="319" cy="306"/>
              </a:xfrm>
              <a:custGeom>
                <a:avLst/>
                <a:gdLst>
                  <a:gd name="T0" fmla="*/ 2147483646 w 33"/>
                  <a:gd name="T1" fmla="*/ 2147483646 h 36"/>
                  <a:gd name="T2" fmla="*/ 2147483646 w 33"/>
                  <a:gd name="T3" fmla="*/ 2147483646 h 36"/>
                  <a:gd name="T4" fmla="*/ 2147483646 w 33"/>
                  <a:gd name="T5" fmla="*/ 2147483646 h 36"/>
                  <a:gd name="T6" fmla="*/ 2147483646 w 33"/>
                  <a:gd name="T7" fmla="*/ 2147483646 h 36"/>
                  <a:gd name="T8" fmla="*/ 2147483646 w 33"/>
                  <a:gd name="T9" fmla="*/ 2147483646 h 36"/>
                  <a:gd name="T10" fmla="*/ 2147483646 w 33"/>
                  <a:gd name="T11" fmla="*/ 2147483646 h 36"/>
                  <a:gd name="T12" fmla="*/ 2147483646 w 33"/>
                  <a:gd name="T13" fmla="*/ 2147483646 h 36"/>
                  <a:gd name="T14" fmla="*/ 2147483646 w 33"/>
                  <a:gd name="T15" fmla="*/ 2147483646 h 36"/>
                  <a:gd name="T16" fmla="*/ 2147483646 w 33"/>
                  <a:gd name="T17" fmla="*/ 2147483646 h 36"/>
                  <a:gd name="T18" fmla="*/ 2147483646 w 33"/>
                  <a:gd name="T19" fmla="*/ 2147483646 h 36"/>
                  <a:gd name="T20" fmla="*/ 2147483646 w 33"/>
                  <a:gd name="T21" fmla="*/ 2147483646 h 36"/>
                  <a:gd name="T22" fmla="*/ 2147483646 w 33"/>
                  <a:gd name="T23" fmla="*/ 2147483646 h 36"/>
                  <a:gd name="T24" fmla="*/ 2147483646 w 33"/>
                  <a:gd name="T25" fmla="*/ 2147483646 h 36"/>
                  <a:gd name="T26" fmla="*/ 2147483646 w 33"/>
                  <a:gd name="T27" fmla="*/ 2147483646 h 36"/>
                  <a:gd name="T28" fmla="*/ 2147483646 w 33"/>
                  <a:gd name="T29" fmla="*/ 2147483646 h 36"/>
                  <a:gd name="T30" fmla="*/ 2147483646 w 33"/>
                  <a:gd name="T31" fmla="*/ 2147483646 h 36"/>
                  <a:gd name="T32" fmla="*/ 2147483646 w 33"/>
                  <a:gd name="T33" fmla="*/ 2147483646 h 36"/>
                  <a:gd name="T34" fmla="*/ 2147483646 w 33"/>
                  <a:gd name="T35" fmla="*/ 2147483646 h 36"/>
                  <a:gd name="T36" fmla="*/ 2147483646 w 33"/>
                  <a:gd name="T37" fmla="*/ 2147483646 h 36"/>
                  <a:gd name="T38" fmla="*/ 2147483646 w 33"/>
                  <a:gd name="T39" fmla="*/ 2147483646 h 36"/>
                  <a:gd name="T40" fmla="*/ 2147483646 w 33"/>
                  <a:gd name="T41" fmla="*/ 2147483646 h 36"/>
                  <a:gd name="T42" fmla="*/ 2147483646 w 33"/>
                  <a:gd name="T43" fmla="*/ 0 h 36"/>
                  <a:gd name="T44" fmla="*/ 0 w 33"/>
                  <a:gd name="T45" fmla="*/ 2147483646 h 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3" h="36">
                    <a:moveTo>
                      <a:pt x="1" y="4"/>
                    </a:moveTo>
                    <a:lnTo>
                      <a:pt x="6" y="5"/>
                    </a:lnTo>
                    <a:lnTo>
                      <a:pt x="14" y="8"/>
                    </a:lnTo>
                    <a:lnTo>
                      <a:pt x="24" y="16"/>
                    </a:lnTo>
                    <a:lnTo>
                      <a:pt x="29" y="24"/>
                    </a:lnTo>
                    <a:lnTo>
                      <a:pt x="28" y="29"/>
                    </a:lnTo>
                    <a:lnTo>
                      <a:pt x="25" y="31"/>
                    </a:lnTo>
                    <a:lnTo>
                      <a:pt x="18" y="33"/>
                    </a:lnTo>
                    <a:lnTo>
                      <a:pt x="13" y="32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3" y="26"/>
                    </a:lnTo>
                    <a:lnTo>
                      <a:pt x="31" y="22"/>
                    </a:lnTo>
                    <a:lnTo>
                      <a:pt x="29" y="19"/>
                    </a:lnTo>
                    <a:lnTo>
                      <a:pt x="23" y="12"/>
                    </a:lnTo>
                    <a:lnTo>
                      <a:pt x="16" y="7"/>
                    </a:lnTo>
                    <a:lnTo>
                      <a:pt x="9" y="4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00" name="Freeform 276"/>
              <p:cNvSpPr>
                <a:spLocks/>
              </p:cNvSpPr>
              <p:nvPr/>
            </p:nvSpPr>
            <p:spPr bwMode="auto">
              <a:xfrm>
                <a:off x="2868" y="883"/>
                <a:ext cx="164" cy="76"/>
              </a:xfrm>
              <a:custGeom>
                <a:avLst/>
                <a:gdLst>
                  <a:gd name="T0" fmla="*/ 2147483646 w 17"/>
                  <a:gd name="T1" fmla="*/ 2147483646 h 9"/>
                  <a:gd name="T2" fmla="*/ 2147483646 w 17"/>
                  <a:gd name="T3" fmla="*/ 2147483646 h 9"/>
                  <a:gd name="T4" fmla="*/ 2147483646 w 17"/>
                  <a:gd name="T5" fmla="*/ 2147483646 h 9"/>
                  <a:gd name="T6" fmla="*/ 2147483646 w 17"/>
                  <a:gd name="T7" fmla="*/ 2147483646 h 9"/>
                  <a:gd name="T8" fmla="*/ 0 w 17"/>
                  <a:gd name="T9" fmla="*/ 2147483646 h 9"/>
                  <a:gd name="T10" fmla="*/ 2147483646 w 17"/>
                  <a:gd name="T11" fmla="*/ 0 h 9"/>
                  <a:gd name="T12" fmla="*/ 2147483646 w 17"/>
                  <a:gd name="T13" fmla="*/ 0 h 9"/>
                  <a:gd name="T14" fmla="*/ 2147483646 w 17"/>
                  <a:gd name="T15" fmla="*/ 2147483646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9">
                    <a:moveTo>
                      <a:pt x="15" y="3"/>
                    </a:moveTo>
                    <a:lnTo>
                      <a:pt x="17" y="9"/>
                    </a:lnTo>
                    <a:lnTo>
                      <a:pt x="12" y="8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001" name="Freeform 277"/>
              <p:cNvSpPr>
                <a:spLocks/>
              </p:cNvSpPr>
              <p:nvPr/>
            </p:nvSpPr>
            <p:spPr bwMode="auto">
              <a:xfrm>
                <a:off x="3022" y="883"/>
                <a:ext cx="29" cy="6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2147483646 h 8"/>
                  <a:gd name="T4" fmla="*/ 2147483646 w 3"/>
                  <a:gd name="T5" fmla="*/ 2147483646 h 8"/>
                  <a:gd name="T6" fmla="*/ 2147483646 w 3"/>
                  <a:gd name="T7" fmla="*/ 2147483646 h 8"/>
                  <a:gd name="T8" fmla="*/ 2147483646 w 3"/>
                  <a:gd name="T9" fmla="*/ 2147483646 h 8"/>
                  <a:gd name="T10" fmla="*/ 0 w 3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3"/>
                    </a:lnTo>
                    <a:lnTo>
                      <a:pt x="2" y="8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28718" name="Group 278"/>
            <p:cNvGrpSpPr>
              <a:grpSpLocks/>
            </p:cNvGrpSpPr>
            <p:nvPr/>
          </p:nvGrpSpPr>
          <p:grpSpPr bwMode="auto">
            <a:xfrm>
              <a:off x="2019" y="606"/>
              <a:ext cx="780" cy="934"/>
              <a:chOff x="2019" y="606"/>
              <a:chExt cx="780" cy="934"/>
            </a:xfrm>
          </p:grpSpPr>
          <p:sp>
            <p:nvSpPr>
              <p:cNvPr id="28868" name="Freeform 279"/>
              <p:cNvSpPr>
                <a:spLocks noChangeAspect="1"/>
              </p:cNvSpPr>
              <p:nvPr/>
            </p:nvSpPr>
            <p:spPr bwMode="auto">
              <a:xfrm rot="87440" flipH="1">
                <a:off x="2051" y="606"/>
                <a:ext cx="569" cy="198"/>
              </a:xfrm>
              <a:custGeom>
                <a:avLst/>
                <a:gdLst>
                  <a:gd name="T0" fmla="*/ 6 w 689"/>
                  <a:gd name="T1" fmla="*/ 0 h 408"/>
                  <a:gd name="T2" fmla="*/ 2 w 689"/>
                  <a:gd name="T3" fmla="*/ 0 h 408"/>
                  <a:gd name="T4" fmla="*/ 2 w 689"/>
                  <a:gd name="T5" fmla="*/ 0 h 408"/>
                  <a:gd name="T6" fmla="*/ 0 w 689"/>
                  <a:gd name="T7" fmla="*/ 0 h 408"/>
                  <a:gd name="T8" fmla="*/ 2 w 689"/>
                  <a:gd name="T9" fmla="*/ 0 h 408"/>
                  <a:gd name="T10" fmla="*/ 2 w 689"/>
                  <a:gd name="T11" fmla="*/ 0 h 408"/>
                  <a:gd name="T12" fmla="*/ 2 w 689"/>
                  <a:gd name="T13" fmla="*/ 0 h 408"/>
                  <a:gd name="T14" fmla="*/ 7 w 689"/>
                  <a:gd name="T15" fmla="*/ 0 h 408"/>
                  <a:gd name="T16" fmla="*/ 7 w 689"/>
                  <a:gd name="T17" fmla="*/ 0 h 408"/>
                  <a:gd name="T18" fmla="*/ 7 w 689"/>
                  <a:gd name="T19" fmla="*/ 0 h 408"/>
                  <a:gd name="T20" fmla="*/ 8 w 689"/>
                  <a:gd name="T21" fmla="*/ 0 h 408"/>
                  <a:gd name="T22" fmla="*/ 10 w 689"/>
                  <a:gd name="T23" fmla="*/ 0 h 408"/>
                  <a:gd name="T24" fmla="*/ 16 w 689"/>
                  <a:gd name="T25" fmla="*/ 0 h 408"/>
                  <a:gd name="T26" fmla="*/ 22 w 689"/>
                  <a:gd name="T27" fmla="*/ 0 h 408"/>
                  <a:gd name="T28" fmla="*/ 30 w 689"/>
                  <a:gd name="T29" fmla="*/ 0 h 408"/>
                  <a:gd name="T30" fmla="*/ 36 w 689"/>
                  <a:gd name="T31" fmla="*/ 0 h 408"/>
                  <a:gd name="T32" fmla="*/ 43 w 689"/>
                  <a:gd name="T33" fmla="*/ 0 h 408"/>
                  <a:gd name="T34" fmla="*/ 45 w 689"/>
                  <a:gd name="T35" fmla="*/ 0 h 408"/>
                  <a:gd name="T36" fmla="*/ 46 w 689"/>
                  <a:gd name="T37" fmla="*/ 0 h 408"/>
                  <a:gd name="T38" fmla="*/ 47 w 689"/>
                  <a:gd name="T39" fmla="*/ 0 h 408"/>
                  <a:gd name="T40" fmla="*/ 47 w 689"/>
                  <a:gd name="T41" fmla="*/ 0 h 408"/>
                  <a:gd name="T42" fmla="*/ 47 w 689"/>
                  <a:gd name="T43" fmla="*/ 0 h 408"/>
                  <a:gd name="T44" fmla="*/ 47 w 689"/>
                  <a:gd name="T45" fmla="*/ 0 h 408"/>
                  <a:gd name="T46" fmla="*/ 45 w 689"/>
                  <a:gd name="T47" fmla="*/ 0 h 408"/>
                  <a:gd name="T48" fmla="*/ 44 w 689"/>
                  <a:gd name="T49" fmla="*/ 0 h 408"/>
                  <a:gd name="T50" fmla="*/ 41 w 689"/>
                  <a:gd name="T51" fmla="*/ 0 h 408"/>
                  <a:gd name="T52" fmla="*/ 39 w 689"/>
                  <a:gd name="T53" fmla="*/ 0 h 408"/>
                  <a:gd name="T54" fmla="*/ 36 w 689"/>
                  <a:gd name="T55" fmla="*/ 0 h 408"/>
                  <a:gd name="T56" fmla="*/ 33 w 689"/>
                  <a:gd name="T57" fmla="*/ 0 h 408"/>
                  <a:gd name="T58" fmla="*/ 30 w 689"/>
                  <a:gd name="T59" fmla="*/ 0 h 408"/>
                  <a:gd name="T60" fmla="*/ 26 w 689"/>
                  <a:gd name="T61" fmla="*/ 0 h 408"/>
                  <a:gd name="T62" fmla="*/ 21 w 689"/>
                  <a:gd name="T63" fmla="*/ 0 h 408"/>
                  <a:gd name="T64" fmla="*/ 17 w 689"/>
                  <a:gd name="T65" fmla="*/ 0 h 408"/>
                  <a:gd name="T66" fmla="*/ 14 w 689"/>
                  <a:gd name="T67" fmla="*/ 0 h 408"/>
                  <a:gd name="T68" fmla="*/ 11 w 689"/>
                  <a:gd name="T69" fmla="*/ 0 h 408"/>
                  <a:gd name="T70" fmla="*/ 9 w 689"/>
                  <a:gd name="T71" fmla="*/ 0 h 408"/>
                  <a:gd name="T72" fmla="*/ 7 w 689"/>
                  <a:gd name="T73" fmla="*/ 0 h 408"/>
                  <a:gd name="T74" fmla="*/ 7 w 689"/>
                  <a:gd name="T75" fmla="*/ 0 h 408"/>
                  <a:gd name="T76" fmla="*/ 6 w 689"/>
                  <a:gd name="T77" fmla="*/ 0 h 408"/>
                  <a:gd name="T78" fmla="*/ 6 w 689"/>
                  <a:gd name="T79" fmla="*/ 0 h 408"/>
                  <a:gd name="T80" fmla="*/ 6 w 689"/>
                  <a:gd name="T81" fmla="*/ 0 h 4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89" h="408">
                    <a:moveTo>
                      <a:pt x="86" y="258"/>
                    </a:moveTo>
                    <a:lnTo>
                      <a:pt x="17" y="295"/>
                    </a:lnTo>
                    <a:lnTo>
                      <a:pt x="5" y="306"/>
                    </a:lnTo>
                    <a:lnTo>
                      <a:pt x="0" y="323"/>
                    </a:lnTo>
                    <a:lnTo>
                      <a:pt x="5" y="341"/>
                    </a:lnTo>
                    <a:lnTo>
                      <a:pt x="17" y="360"/>
                    </a:lnTo>
                    <a:lnTo>
                      <a:pt x="35" y="371"/>
                    </a:lnTo>
                    <a:lnTo>
                      <a:pt x="100" y="371"/>
                    </a:lnTo>
                    <a:lnTo>
                      <a:pt x="98" y="350"/>
                    </a:lnTo>
                    <a:lnTo>
                      <a:pt x="105" y="330"/>
                    </a:lnTo>
                    <a:lnTo>
                      <a:pt x="116" y="311"/>
                    </a:lnTo>
                    <a:lnTo>
                      <a:pt x="135" y="299"/>
                    </a:lnTo>
                    <a:lnTo>
                      <a:pt x="232" y="304"/>
                    </a:lnTo>
                    <a:lnTo>
                      <a:pt x="330" y="318"/>
                    </a:lnTo>
                    <a:lnTo>
                      <a:pt x="425" y="341"/>
                    </a:lnTo>
                    <a:lnTo>
                      <a:pt x="518" y="374"/>
                    </a:lnTo>
                    <a:lnTo>
                      <a:pt x="631" y="408"/>
                    </a:lnTo>
                    <a:lnTo>
                      <a:pt x="652" y="378"/>
                    </a:lnTo>
                    <a:lnTo>
                      <a:pt x="668" y="346"/>
                    </a:lnTo>
                    <a:lnTo>
                      <a:pt x="682" y="311"/>
                    </a:lnTo>
                    <a:lnTo>
                      <a:pt x="689" y="276"/>
                    </a:lnTo>
                    <a:lnTo>
                      <a:pt x="687" y="239"/>
                    </a:lnTo>
                    <a:lnTo>
                      <a:pt x="675" y="204"/>
                    </a:lnTo>
                    <a:lnTo>
                      <a:pt x="661" y="172"/>
                    </a:lnTo>
                    <a:lnTo>
                      <a:pt x="638" y="144"/>
                    </a:lnTo>
                    <a:lnTo>
                      <a:pt x="610" y="119"/>
                    </a:lnTo>
                    <a:lnTo>
                      <a:pt x="571" y="81"/>
                    </a:lnTo>
                    <a:lnTo>
                      <a:pt x="525" y="51"/>
                    </a:lnTo>
                    <a:lnTo>
                      <a:pt x="476" y="28"/>
                    </a:lnTo>
                    <a:lnTo>
                      <a:pt x="423" y="12"/>
                    </a:lnTo>
                    <a:lnTo>
                      <a:pt x="369" y="3"/>
                    </a:lnTo>
                    <a:lnTo>
                      <a:pt x="316" y="0"/>
                    </a:lnTo>
                    <a:lnTo>
                      <a:pt x="260" y="7"/>
                    </a:lnTo>
                    <a:lnTo>
                      <a:pt x="207" y="21"/>
                    </a:lnTo>
                    <a:lnTo>
                      <a:pt x="156" y="42"/>
                    </a:lnTo>
                    <a:lnTo>
                      <a:pt x="130" y="61"/>
                    </a:lnTo>
                    <a:lnTo>
                      <a:pt x="109" y="84"/>
                    </a:lnTo>
                    <a:lnTo>
                      <a:pt x="96" y="109"/>
                    </a:lnTo>
                    <a:lnTo>
                      <a:pt x="89" y="139"/>
                    </a:lnTo>
                    <a:lnTo>
                      <a:pt x="86" y="172"/>
                    </a:lnTo>
                    <a:lnTo>
                      <a:pt x="86" y="2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69" name="Freeform 280"/>
              <p:cNvSpPr>
                <a:spLocks noChangeAspect="1"/>
              </p:cNvSpPr>
              <p:nvPr/>
            </p:nvSpPr>
            <p:spPr bwMode="auto">
              <a:xfrm rot="87440" flipH="1">
                <a:off x="2493" y="756"/>
                <a:ext cx="116" cy="32"/>
              </a:xfrm>
              <a:custGeom>
                <a:avLst/>
                <a:gdLst>
                  <a:gd name="T0" fmla="*/ 0 w 142"/>
                  <a:gd name="T1" fmla="*/ 1 h 53"/>
                  <a:gd name="T2" fmla="*/ 2 w 142"/>
                  <a:gd name="T3" fmla="*/ 1 h 53"/>
                  <a:gd name="T4" fmla="*/ 2 w 142"/>
                  <a:gd name="T5" fmla="*/ 1 h 53"/>
                  <a:gd name="T6" fmla="*/ 2 w 142"/>
                  <a:gd name="T7" fmla="*/ 1 h 53"/>
                  <a:gd name="T8" fmla="*/ 3 w 142"/>
                  <a:gd name="T9" fmla="*/ 0 h 53"/>
                  <a:gd name="T10" fmla="*/ 4 w 142"/>
                  <a:gd name="T11" fmla="*/ 1 h 53"/>
                  <a:gd name="T12" fmla="*/ 9 w 142"/>
                  <a:gd name="T13" fmla="*/ 1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53">
                    <a:moveTo>
                      <a:pt x="0" y="53"/>
                    </a:moveTo>
                    <a:lnTo>
                      <a:pt x="5" y="34"/>
                    </a:lnTo>
                    <a:lnTo>
                      <a:pt x="17" y="18"/>
                    </a:lnTo>
                    <a:lnTo>
                      <a:pt x="31" y="6"/>
                    </a:lnTo>
                    <a:lnTo>
                      <a:pt x="49" y="0"/>
                    </a:lnTo>
                    <a:lnTo>
                      <a:pt x="70" y="2"/>
                    </a:lnTo>
                    <a:lnTo>
                      <a:pt x="142" y="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70" name="Freeform 281"/>
              <p:cNvSpPr>
                <a:spLocks noChangeAspect="1"/>
              </p:cNvSpPr>
              <p:nvPr/>
            </p:nvSpPr>
            <p:spPr bwMode="auto">
              <a:xfrm rot="87440" flipH="1">
                <a:off x="2209" y="717"/>
                <a:ext cx="337" cy="63"/>
              </a:xfrm>
              <a:custGeom>
                <a:avLst/>
                <a:gdLst>
                  <a:gd name="T0" fmla="*/ 0 w 420"/>
                  <a:gd name="T1" fmla="*/ 1 h 125"/>
                  <a:gd name="T2" fmla="*/ 2 w 420"/>
                  <a:gd name="T3" fmla="*/ 1 h 125"/>
                  <a:gd name="T4" fmla="*/ 5 w 420"/>
                  <a:gd name="T5" fmla="*/ 1 h 125"/>
                  <a:gd name="T6" fmla="*/ 7 w 420"/>
                  <a:gd name="T7" fmla="*/ 0 h 125"/>
                  <a:gd name="T8" fmla="*/ 9 w 420"/>
                  <a:gd name="T9" fmla="*/ 1 h 125"/>
                  <a:gd name="T10" fmla="*/ 11 w 420"/>
                  <a:gd name="T11" fmla="*/ 1 h 125"/>
                  <a:gd name="T12" fmla="*/ 14 w 420"/>
                  <a:gd name="T13" fmla="*/ 1 h 125"/>
                  <a:gd name="T14" fmla="*/ 17 w 420"/>
                  <a:gd name="T15" fmla="*/ 1 h 125"/>
                  <a:gd name="T16" fmla="*/ 19 w 420"/>
                  <a:gd name="T17" fmla="*/ 1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0" h="125">
                    <a:moveTo>
                      <a:pt x="0" y="30"/>
                    </a:moveTo>
                    <a:lnTo>
                      <a:pt x="49" y="13"/>
                    </a:lnTo>
                    <a:lnTo>
                      <a:pt x="98" y="2"/>
                    </a:lnTo>
                    <a:lnTo>
                      <a:pt x="149" y="0"/>
                    </a:lnTo>
                    <a:lnTo>
                      <a:pt x="200" y="7"/>
                    </a:lnTo>
                    <a:lnTo>
                      <a:pt x="260" y="25"/>
                    </a:lnTo>
                    <a:lnTo>
                      <a:pt x="318" y="51"/>
                    </a:lnTo>
                    <a:lnTo>
                      <a:pt x="371" y="85"/>
                    </a:lnTo>
                    <a:lnTo>
                      <a:pt x="420" y="12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71" name="Freeform 282"/>
              <p:cNvSpPr>
                <a:spLocks noChangeAspect="1"/>
              </p:cNvSpPr>
              <p:nvPr/>
            </p:nvSpPr>
            <p:spPr bwMode="auto">
              <a:xfrm rot="87440" flipH="1">
                <a:off x="2472" y="630"/>
                <a:ext cx="32" cy="103"/>
              </a:xfrm>
              <a:custGeom>
                <a:avLst/>
                <a:gdLst>
                  <a:gd name="T0" fmla="*/ 1 w 44"/>
                  <a:gd name="T1" fmla="*/ 0 h 211"/>
                  <a:gd name="T2" fmla="*/ 1 w 44"/>
                  <a:gd name="T3" fmla="*/ 0 h 211"/>
                  <a:gd name="T4" fmla="*/ 1 w 44"/>
                  <a:gd name="T5" fmla="*/ 0 h 211"/>
                  <a:gd name="T6" fmla="*/ 0 w 44"/>
                  <a:gd name="T7" fmla="*/ 0 h 211"/>
                  <a:gd name="T8" fmla="*/ 0 w 44"/>
                  <a:gd name="T9" fmla="*/ 0 h 211"/>
                  <a:gd name="T10" fmla="*/ 0 w 44"/>
                  <a:gd name="T11" fmla="*/ 0 h 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11">
                    <a:moveTo>
                      <a:pt x="44" y="0"/>
                    </a:moveTo>
                    <a:lnTo>
                      <a:pt x="23" y="28"/>
                    </a:lnTo>
                    <a:lnTo>
                      <a:pt x="9" y="58"/>
                    </a:lnTo>
                    <a:lnTo>
                      <a:pt x="0" y="91"/>
                    </a:lnTo>
                    <a:lnTo>
                      <a:pt x="0" y="123"/>
                    </a:lnTo>
                    <a:lnTo>
                      <a:pt x="0" y="21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72" name="Freeform 283"/>
              <p:cNvSpPr>
                <a:spLocks noChangeAspect="1"/>
              </p:cNvSpPr>
              <p:nvPr/>
            </p:nvSpPr>
            <p:spPr bwMode="auto">
              <a:xfrm rot="87440" flipH="1">
                <a:off x="2167" y="646"/>
                <a:ext cx="158" cy="87"/>
              </a:xfrm>
              <a:custGeom>
                <a:avLst/>
                <a:gdLst>
                  <a:gd name="T0" fmla="*/ 8 w 199"/>
                  <a:gd name="T1" fmla="*/ 0 h 184"/>
                  <a:gd name="T2" fmla="*/ 6 w 199"/>
                  <a:gd name="T3" fmla="*/ 0 h 184"/>
                  <a:gd name="T4" fmla="*/ 5 w 199"/>
                  <a:gd name="T5" fmla="*/ 0 h 184"/>
                  <a:gd name="T6" fmla="*/ 3 w 199"/>
                  <a:gd name="T7" fmla="*/ 0 h 184"/>
                  <a:gd name="T8" fmla="*/ 2 w 199"/>
                  <a:gd name="T9" fmla="*/ 0 h 184"/>
                  <a:gd name="T10" fmla="*/ 2 w 199"/>
                  <a:gd name="T11" fmla="*/ 0 h 184"/>
                  <a:gd name="T12" fmla="*/ 0 w 199"/>
                  <a:gd name="T13" fmla="*/ 0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184">
                    <a:moveTo>
                      <a:pt x="199" y="0"/>
                    </a:moveTo>
                    <a:lnTo>
                      <a:pt x="160" y="5"/>
                    </a:lnTo>
                    <a:lnTo>
                      <a:pt x="123" y="17"/>
                    </a:lnTo>
                    <a:lnTo>
                      <a:pt x="90" y="38"/>
                    </a:lnTo>
                    <a:lnTo>
                      <a:pt x="63" y="65"/>
                    </a:lnTo>
                    <a:lnTo>
                      <a:pt x="42" y="98"/>
                    </a:lnTo>
                    <a:lnTo>
                      <a:pt x="0" y="1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73" name="Freeform 284"/>
              <p:cNvSpPr>
                <a:spLocks noChangeAspect="1"/>
              </p:cNvSpPr>
              <p:nvPr/>
            </p:nvSpPr>
            <p:spPr bwMode="auto">
              <a:xfrm rot="87440" flipH="1">
                <a:off x="2251" y="638"/>
                <a:ext cx="242" cy="23"/>
              </a:xfrm>
              <a:custGeom>
                <a:avLst/>
                <a:gdLst>
                  <a:gd name="T0" fmla="*/ 0 w 292"/>
                  <a:gd name="T1" fmla="*/ 0 h 54"/>
                  <a:gd name="T2" fmla="*/ 3 w 292"/>
                  <a:gd name="T3" fmla="*/ 0 h 54"/>
                  <a:gd name="T4" fmla="*/ 7 w 292"/>
                  <a:gd name="T5" fmla="*/ 0 h 54"/>
                  <a:gd name="T6" fmla="*/ 10 w 292"/>
                  <a:gd name="T7" fmla="*/ 0 h 54"/>
                  <a:gd name="T8" fmla="*/ 13 w 292"/>
                  <a:gd name="T9" fmla="*/ 0 h 54"/>
                  <a:gd name="T10" fmla="*/ 17 w 292"/>
                  <a:gd name="T11" fmla="*/ 0 h 54"/>
                  <a:gd name="T12" fmla="*/ 22 w 292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2" h="54">
                    <a:moveTo>
                      <a:pt x="0" y="19"/>
                    </a:moveTo>
                    <a:lnTo>
                      <a:pt x="46" y="5"/>
                    </a:lnTo>
                    <a:lnTo>
                      <a:pt x="93" y="0"/>
                    </a:lnTo>
                    <a:lnTo>
                      <a:pt x="139" y="0"/>
                    </a:lnTo>
                    <a:lnTo>
                      <a:pt x="185" y="10"/>
                    </a:lnTo>
                    <a:lnTo>
                      <a:pt x="227" y="26"/>
                    </a:lnTo>
                    <a:lnTo>
                      <a:pt x="292" y="5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74" name="Freeform 285"/>
              <p:cNvSpPr>
                <a:spLocks noChangeAspect="1"/>
              </p:cNvSpPr>
              <p:nvPr/>
            </p:nvSpPr>
            <p:spPr bwMode="auto">
              <a:xfrm rot="87440" flipH="1">
                <a:off x="2072" y="701"/>
                <a:ext cx="232" cy="71"/>
              </a:xfrm>
              <a:custGeom>
                <a:avLst/>
                <a:gdLst>
                  <a:gd name="T0" fmla="*/ 0 w 274"/>
                  <a:gd name="T1" fmla="*/ 0 h 142"/>
                  <a:gd name="T2" fmla="*/ 9 w 274"/>
                  <a:gd name="T3" fmla="*/ 1 h 142"/>
                  <a:gd name="T4" fmla="*/ 18 w 274"/>
                  <a:gd name="T5" fmla="*/ 1 h 142"/>
                  <a:gd name="T6" fmla="*/ 26 w 274"/>
                  <a:gd name="T7" fmla="*/ 1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4" h="142">
                    <a:moveTo>
                      <a:pt x="0" y="0"/>
                    </a:moveTo>
                    <a:lnTo>
                      <a:pt x="91" y="51"/>
                    </a:lnTo>
                    <a:lnTo>
                      <a:pt x="176" y="107"/>
                    </a:lnTo>
                    <a:lnTo>
                      <a:pt x="274" y="14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75" name="Freeform 286"/>
              <p:cNvSpPr>
                <a:spLocks noChangeAspect="1"/>
              </p:cNvSpPr>
              <p:nvPr/>
            </p:nvSpPr>
            <p:spPr bwMode="auto">
              <a:xfrm rot="87440" flipH="1">
                <a:off x="2019" y="756"/>
                <a:ext cx="559" cy="285"/>
              </a:xfrm>
              <a:custGeom>
                <a:avLst/>
                <a:gdLst>
                  <a:gd name="T0" fmla="*/ 5 w 674"/>
                  <a:gd name="T1" fmla="*/ 0 h 590"/>
                  <a:gd name="T2" fmla="*/ 4 w 674"/>
                  <a:gd name="T3" fmla="*/ 0 h 590"/>
                  <a:gd name="T4" fmla="*/ 2 w 674"/>
                  <a:gd name="T5" fmla="*/ 0 h 590"/>
                  <a:gd name="T6" fmla="*/ 2 w 674"/>
                  <a:gd name="T7" fmla="*/ 0 h 590"/>
                  <a:gd name="T8" fmla="*/ 2 w 674"/>
                  <a:gd name="T9" fmla="*/ 0 h 590"/>
                  <a:gd name="T10" fmla="*/ 2 w 674"/>
                  <a:gd name="T11" fmla="*/ 0 h 590"/>
                  <a:gd name="T12" fmla="*/ 5 w 674"/>
                  <a:gd name="T13" fmla="*/ 0 h 590"/>
                  <a:gd name="T14" fmla="*/ 5 w 674"/>
                  <a:gd name="T15" fmla="*/ 0 h 590"/>
                  <a:gd name="T16" fmla="*/ 7 w 674"/>
                  <a:gd name="T17" fmla="*/ 0 h 590"/>
                  <a:gd name="T18" fmla="*/ 10 w 674"/>
                  <a:gd name="T19" fmla="*/ 0 h 590"/>
                  <a:gd name="T20" fmla="*/ 14 w 674"/>
                  <a:gd name="T21" fmla="*/ 0 h 590"/>
                  <a:gd name="T22" fmla="*/ 15 w 674"/>
                  <a:gd name="T23" fmla="*/ 0 h 590"/>
                  <a:gd name="T24" fmla="*/ 18 w 674"/>
                  <a:gd name="T25" fmla="*/ 0 h 590"/>
                  <a:gd name="T26" fmla="*/ 23 w 674"/>
                  <a:gd name="T27" fmla="*/ 0 h 590"/>
                  <a:gd name="T28" fmla="*/ 27 w 674"/>
                  <a:gd name="T29" fmla="*/ 0 h 590"/>
                  <a:gd name="T30" fmla="*/ 29 w 674"/>
                  <a:gd name="T31" fmla="*/ 0 h 590"/>
                  <a:gd name="T32" fmla="*/ 34 w 674"/>
                  <a:gd name="T33" fmla="*/ 0 h 590"/>
                  <a:gd name="T34" fmla="*/ 38 w 674"/>
                  <a:gd name="T35" fmla="*/ 0 h 590"/>
                  <a:gd name="T36" fmla="*/ 42 w 674"/>
                  <a:gd name="T37" fmla="*/ 0 h 590"/>
                  <a:gd name="T38" fmla="*/ 46 w 674"/>
                  <a:gd name="T39" fmla="*/ 0 h 590"/>
                  <a:gd name="T40" fmla="*/ 48 w 674"/>
                  <a:gd name="T41" fmla="*/ 0 h 590"/>
                  <a:gd name="T42" fmla="*/ 49 w 674"/>
                  <a:gd name="T43" fmla="*/ 0 h 590"/>
                  <a:gd name="T44" fmla="*/ 47 w 674"/>
                  <a:gd name="T45" fmla="*/ 0 h 590"/>
                  <a:gd name="T46" fmla="*/ 43 w 674"/>
                  <a:gd name="T47" fmla="*/ 0 h 590"/>
                  <a:gd name="T48" fmla="*/ 40 w 674"/>
                  <a:gd name="T49" fmla="*/ 0 h 590"/>
                  <a:gd name="T50" fmla="*/ 38 w 674"/>
                  <a:gd name="T51" fmla="*/ 0 h 590"/>
                  <a:gd name="T52" fmla="*/ 35 w 674"/>
                  <a:gd name="T53" fmla="*/ 0 h 590"/>
                  <a:gd name="T54" fmla="*/ 35 w 674"/>
                  <a:gd name="T55" fmla="*/ 0 h 590"/>
                  <a:gd name="T56" fmla="*/ 35 w 674"/>
                  <a:gd name="T57" fmla="*/ 0 h 590"/>
                  <a:gd name="T58" fmla="*/ 32 w 674"/>
                  <a:gd name="T59" fmla="*/ 0 h 590"/>
                  <a:gd name="T60" fmla="*/ 22 w 674"/>
                  <a:gd name="T61" fmla="*/ 0 h 590"/>
                  <a:gd name="T62" fmla="*/ 10 w 674"/>
                  <a:gd name="T63" fmla="*/ 0 h 5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74" h="590">
                    <a:moveTo>
                      <a:pt x="83" y="0"/>
                    </a:moveTo>
                    <a:lnTo>
                      <a:pt x="64" y="24"/>
                    </a:lnTo>
                    <a:lnTo>
                      <a:pt x="53" y="54"/>
                    </a:lnTo>
                    <a:lnTo>
                      <a:pt x="51" y="84"/>
                    </a:lnTo>
                    <a:lnTo>
                      <a:pt x="57" y="112"/>
                    </a:lnTo>
                    <a:lnTo>
                      <a:pt x="32" y="128"/>
                    </a:lnTo>
                    <a:lnTo>
                      <a:pt x="13" y="149"/>
                    </a:lnTo>
                    <a:lnTo>
                      <a:pt x="2" y="174"/>
                    </a:lnTo>
                    <a:lnTo>
                      <a:pt x="0" y="202"/>
                    </a:lnTo>
                    <a:lnTo>
                      <a:pt x="4" y="230"/>
                    </a:lnTo>
                    <a:lnTo>
                      <a:pt x="18" y="256"/>
                    </a:lnTo>
                    <a:lnTo>
                      <a:pt x="39" y="274"/>
                    </a:lnTo>
                    <a:lnTo>
                      <a:pt x="67" y="286"/>
                    </a:lnTo>
                    <a:lnTo>
                      <a:pt x="62" y="318"/>
                    </a:lnTo>
                    <a:lnTo>
                      <a:pt x="64" y="348"/>
                    </a:lnTo>
                    <a:lnTo>
                      <a:pt x="71" y="379"/>
                    </a:lnTo>
                    <a:lnTo>
                      <a:pt x="83" y="409"/>
                    </a:lnTo>
                    <a:lnTo>
                      <a:pt x="97" y="434"/>
                    </a:lnTo>
                    <a:lnTo>
                      <a:pt x="115" y="455"/>
                    </a:lnTo>
                    <a:lnTo>
                      <a:pt x="139" y="471"/>
                    </a:lnTo>
                    <a:lnTo>
                      <a:pt x="164" y="483"/>
                    </a:lnTo>
                    <a:lnTo>
                      <a:pt x="192" y="488"/>
                    </a:lnTo>
                    <a:lnTo>
                      <a:pt x="183" y="559"/>
                    </a:lnTo>
                    <a:lnTo>
                      <a:pt x="206" y="576"/>
                    </a:lnTo>
                    <a:lnTo>
                      <a:pt x="234" y="587"/>
                    </a:lnTo>
                    <a:lnTo>
                      <a:pt x="262" y="590"/>
                    </a:lnTo>
                    <a:lnTo>
                      <a:pt x="292" y="587"/>
                    </a:lnTo>
                    <a:lnTo>
                      <a:pt x="320" y="578"/>
                    </a:lnTo>
                    <a:lnTo>
                      <a:pt x="343" y="562"/>
                    </a:lnTo>
                    <a:lnTo>
                      <a:pt x="364" y="541"/>
                    </a:lnTo>
                    <a:lnTo>
                      <a:pt x="359" y="483"/>
                    </a:lnTo>
                    <a:lnTo>
                      <a:pt x="401" y="460"/>
                    </a:lnTo>
                    <a:lnTo>
                      <a:pt x="436" y="430"/>
                    </a:lnTo>
                    <a:lnTo>
                      <a:pt x="468" y="395"/>
                    </a:lnTo>
                    <a:lnTo>
                      <a:pt x="491" y="355"/>
                    </a:lnTo>
                    <a:lnTo>
                      <a:pt x="528" y="360"/>
                    </a:lnTo>
                    <a:lnTo>
                      <a:pt x="561" y="353"/>
                    </a:lnTo>
                    <a:lnTo>
                      <a:pt x="593" y="341"/>
                    </a:lnTo>
                    <a:lnTo>
                      <a:pt x="623" y="321"/>
                    </a:lnTo>
                    <a:lnTo>
                      <a:pt x="644" y="293"/>
                    </a:lnTo>
                    <a:lnTo>
                      <a:pt x="661" y="260"/>
                    </a:lnTo>
                    <a:lnTo>
                      <a:pt x="667" y="228"/>
                    </a:lnTo>
                    <a:lnTo>
                      <a:pt x="674" y="200"/>
                    </a:lnTo>
                    <a:lnTo>
                      <a:pt x="674" y="174"/>
                    </a:lnTo>
                    <a:lnTo>
                      <a:pt x="665" y="149"/>
                    </a:lnTo>
                    <a:lnTo>
                      <a:pt x="649" y="128"/>
                    </a:lnTo>
                    <a:lnTo>
                      <a:pt x="626" y="112"/>
                    </a:lnTo>
                    <a:lnTo>
                      <a:pt x="598" y="107"/>
                    </a:lnTo>
                    <a:lnTo>
                      <a:pt x="572" y="109"/>
                    </a:lnTo>
                    <a:lnTo>
                      <a:pt x="547" y="121"/>
                    </a:lnTo>
                    <a:lnTo>
                      <a:pt x="528" y="140"/>
                    </a:lnTo>
                    <a:lnTo>
                      <a:pt x="510" y="202"/>
                    </a:lnTo>
                    <a:lnTo>
                      <a:pt x="475" y="202"/>
                    </a:lnTo>
                    <a:lnTo>
                      <a:pt x="482" y="170"/>
                    </a:lnTo>
                    <a:lnTo>
                      <a:pt x="482" y="137"/>
                    </a:lnTo>
                    <a:lnTo>
                      <a:pt x="475" y="105"/>
                    </a:lnTo>
                    <a:lnTo>
                      <a:pt x="475" y="91"/>
                    </a:lnTo>
                    <a:lnTo>
                      <a:pt x="473" y="77"/>
                    </a:lnTo>
                    <a:lnTo>
                      <a:pt x="463" y="65"/>
                    </a:lnTo>
                    <a:lnTo>
                      <a:pt x="449" y="58"/>
                    </a:lnTo>
                    <a:lnTo>
                      <a:pt x="373" y="35"/>
                    </a:lnTo>
                    <a:lnTo>
                      <a:pt x="294" y="17"/>
                    </a:lnTo>
                    <a:lnTo>
                      <a:pt x="213" y="5"/>
                    </a:lnTo>
                    <a:lnTo>
                      <a:pt x="132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76" name="Freeform 287"/>
              <p:cNvSpPr>
                <a:spLocks noChangeAspect="1"/>
              </p:cNvSpPr>
              <p:nvPr/>
            </p:nvSpPr>
            <p:spPr bwMode="auto">
              <a:xfrm rot="87440" flipH="1">
                <a:off x="2061" y="851"/>
                <a:ext cx="74" cy="48"/>
              </a:xfrm>
              <a:custGeom>
                <a:avLst/>
                <a:gdLst>
                  <a:gd name="T0" fmla="*/ 3 w 88"/>
                  <a:gd name="T1" fmla="*/ 0 h 109"/>
                  <a:gd name="T2" fmla="*/ 3 w 88"/>
                  <a:gd name="T3" fmla="*/ 0 h 109"/>
                  <a:gd name="T4" fmla="*/ 4 w 88"/>
                  <a:gd name="T5" fmla="*/ 0 h 109"/>
                  <a:gd name="T6" fmla="*/ 6 w 88"/>
                  <a:gd name="T7" fmla="*/ 0 h 109"/>
                  <a:gd name="T8" fmla="*/ 7 w 88"/>
                  <a:gd name="T9" fmla="*/ 0 h 109"/>
                  <a:gd name="T10" fmla="*/ 8 w 88"/>
                  <a:gd name="T11" fmla="*/ 0 h 109"/>
                  <a:gd name="T12" fmla="*/ 8 w 88"/>
                  <a:gd name="T13" fmla="*/ 0 h 109"/>
                  <a:gd name="T14" fmla="*/ 7 w 88"/>
                  <a:gd name="T15" fmla="*/ 0 h 109"/>
                  <a:gd name="T16" fmla="*/ 7 w 88"/>
                  <a:gd name="T17" fmla="*/ 0 h 109"/>
                  <a:gd name="T18" fmla="*/ 5 w 88"/>
                  <a:gd name="T19" fmla="*/ 0 h 109"/>
                  <a:gd name="T20" fmla="*/ 3 w 88"/>
                  <a:gd name="T21" fmla="*/ 0 h 109"/>
                  <a:gd name="T22" fmla="*/ 3 w 88"/>
                  <a:gd name="T23" fmla="*/ 0 h 109"/>
                  <a:gd name="T24" fmla="*/ 3 w 88"/>
                  <a:gd name="T25" fmla="*/ 0 h 109"/>
                  <a:gd name="T26" fmla="*/ 0 w 88"/>
                  <a:gd name="T27" fmla="*/ 0 h 1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8" h="109">
                    <a:moveTo>
                      <a:pt x="14" y="18"/>
                    </a:moveTo>
                    <a:lnTo>
                      <a:pt x="30" y="4"/>
                    </a:lnTo>
                    <a:lnTo>
                      <a:pt x="46" y="0"/>
                    </a:lnTo>
                    <a:lnTo>
                      <a:pt x="65" y="4"/>
                    </a:lnTo>
                    <a:lnTo>
                      <a:pt x="79" y="16"/>
                    </a:lnTo>
                    <a:lnTo>
                      <a:pt x="88" y="34"/>
                    </a:lnTo>
                    <a:lnTo>
                      <a:pt x="88" y="55"/>
                    </a:lnTo>
                    <a:lnTo>
                      <a:pt x="83" y="76"/>
                    </a:lnTo>
                    <a:lnTo>
                      <a:pt x="72" y="92"/>
                    </a:lnTo>
                    <a:lnTo>
                      <a:pt x="55" y="104"/>
                    </a:lnTo>
                    <a:lnTo>
                      <a:pt x="37" y="109"/>
                    </a:lnTo>
                    <a:lnTo>
                      <a:pt x="21" y="102"/>
                    </a:lnTo>
                    <a:lnTo>
                      <a:pt x="7" y="88"/>
                    </a:lnTo>
                    <a:lnTo>
                      <a:pt x="0" y="6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77" name="Freeform 288"/>
              <p:cNvSpPr>
                <a:spLocks noChangeAspect="1"/>
              </p:cNvSpPr>
              <p:nvPr/>
            </p:nvSpPr>
            <p:spPr bwMode="auto">
              <a:xfrm rot="87440" flipH="1">
                <a:off x="2535" y="843"/>
                <a:ext cx="32" cy="32"/>
              </a:xfrm>
              <a:custGeom>
                <a:avLst/>
                <a:gdLst>
                  <a:gd name="T0" fmla="*/ 11 w 35"/>
                  <a:gd name="T1" fmla="*/ 1 h 60"/>
                  <a:gd name="T2" fmla="*/ 6 w 35"/>
                  <a:gd name="T3" fmla="*/ 0 h 60"/>
                  <a:gd name="T4" fmla="*/ 5 w 35"/>
                  <a:gd name="T5" fmla="*/ 1 h 60"/>
                  <a:gd name="T6" fmla="*/ 2 w 35"/>
                  <a:gd name="T7" fmla="*/ 1 h 60"/>
                  <a:gd name="T8" fmla="*/ 0 w 35"/>
                  <a:gd name="T9" fmla="*/ 1 h 60"/>
                  <a:gd name="T10" fmla="*/ 2 w 35"/>
                  <a:gd name="T11" fmla="*/ 1 h 60"/>
                  <a:gd name="T12" fmla="*/ 5 w 35"/>
                  <a:gd name="T13" fmla="*/ 1 h 60"/>
                  <a:gd name="T14" fmla="*/ 6 w 35"/>
                  <a:gd name="T15" fmla="*/ 1 h 60"/>
                  <a:gd name="T16" fmla="*/ 11 w 35"/>
                  <a:gd name="T17" fmla="*/ 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60">
                    <a:moveTo>
                      <a:pt x="35" y="2"/>
                    </a:moveTo>
                    <a:lnTo>
                      <a:pt x="23" y="0"/>
                    </a:lnTo>
                    <a:lnTo>
                      <a:pt x="12" y="4"/>
                    </a:lnTo>
                    <a:lnTo>
                      <a:pt x="2" y="14"/>
                    </a:lnTo>
                    <a:lnTo>
                      <a:pt x="0" y="30"/>
                    </a:lnTo>
                    <a:lnTo>
                      <a:pt x="2" y="44"/>
                    </a:lnTo>
                    <a:lnTo>
                      <a:pt x="12" y="55"/>
                    </a:lnTo>
                    <a:lnTo>
                      <a:pt x="23" y="60"/>
                    </a:lnTo>
                    <a:lnTo>
                      <a:pt x="35" y="5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78" name="Freeform 289"/>
              <p:cNvSpPr>
                <a:spLocks noChangeAspect="1"/>
              </p:cNvSpPr>
              <p:nvPr/>
            </p:nvSpPr>
            <p:spPr bwMode="auto">
              <a:xfrm rot="87440" flipH="1">
                <a:off x="2525" y="828"/>
                <a:ext cx="0" cy="47"/>
              </a:xfrm>
              <a:custGeom>
                <a:avLst/>
                <a:gdLst>
                  <a:gd name="T0" fmla="*/ 1 w 2"/>
                  <a:gd name="T1" fmla="*/ 0 h 98"/>
                  <a:gd name="T2" fmla="*/ 1 w 2"/>
                  <a:gd name="T3" fmla="*/ 0 h 98"/>
                  <a:gd name="T4" fmla="*/ 1 w 2"/>
                  <a:gd name="T5" fmla="*/ 0 h 98"/>
                  <a:gd name="T6" fmla="*/ 0 w 2"/>
                  <a:gd name="T7" fmla="*/ 0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98">
                    <a:moveTo>
                      <a:pt x="2" y="0"/>
                    </a:moveTo>
                    <a:lnTo>
                      <a:pt x="2" y="33"/>
                    </a:lnTo>
                    <a:lnTo>
                      <a:pt x="2" y="65"/>
                    </a:lnTo>
                    <a:lnTo>
                      <a:pt x="0" y="9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79" name="Freeform 290"/>
              <p:cNvSpPr>
                <a:spLocks noChangeAspect="1"/>
              </p:cNvSpPr>
              <p:nvPr/>
            </p:nvSpPr>
            <p:spPr bwMode="auto">
              <a:xfrm rot="87440" flipH="1">
                <a:off x="2430" y="859"/>
                <a:ext cx="105" cy="48"/>
              </a:xfrm>
              <a:custGeom>
                <a:avLst/>
                <a:gdLst>
                  <a:gd name="T0" fmla="*/ 4 w 134"/>
                  <a:gd name="T1" fmla="*/ 0 h 102"/>
                  <a:gd name="T2" fmla="*/ 4 w 134"/>
                  <a:gd name="T3" fmla="*/ 0 h 102"/>
                  <a:gd name="T4" fmla="*/ 3 w 134"/>
                  <a:gd name="T5" fmla="*/ 0 h 102"/>
                  <a:gd name="T6" fmla="*/ 2 w 134"/>
                  <a:gd name="T7" fmla="*/ 0 h 102"/>
                  <a:gd name="T8" fmla="*/ 2 w 134"/>
                  <a:gd name="T9" fmla="*/ 0 h 102"/>
                  <a:gd name="T10" fmla="*/ 2 w 134"/>
                  <a:gd name="T11" fmla="*/ 0 h 102"/>
                  <a:gd name="T12" fmla="*/ 0 w 134"/>
                  <a:gd name="T13" fmla="*/ 0 h 102"/>
                  <a:gd name="T14" fmla="*/ 0 w 134"/>
                  <a:gd name="T15" fmla="*/ 0 h 102"/>
                  <a:gd name="T16" fmla="*/ 2 w 134"/>
                  <a:gd name="T17" fmla="*/ 0 h 102"/>
                  <a:gd name="T18" fmla="*/ 2 w 134"/>
                  <a:gd name="T19" fmla="*/ 0 h 102"/>
                  <a:gd name="T20" fmla="*/ 2 w 134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" h="102">
                    <a:moveTo>
                      <a:pt x="134" y="0"/>
                    </a:moveTo>
                    <a:lnTo>
                      <a:pt x="125" y="14"/>
                    </a:lnTo>
                    <a:lnTo>
                      <a:pt x="90" y="12"/>
                    </a:lnTo>
                    <a:lnTo>
                      <a:pt x="53" y="16"/>
                    </a:lnTo>
                    <a:lnTo>
                      <a:pt x="21" y="25"/>
                    </a:lnTo>
                    <a:lnTo>
                      <a:pt x="7" y="32"/>
                    </a:lnTo>
                    <a:lnTo>
                      <a:pt x="0" y="44"/>
                    </a:lnTo>
                    <a:lnTo>
                      <a:pt x="0" y="58"/>
                    </a:lnTo>
                    <a:lnTo>
                      <a:pt x="7" y="72"/>
                    </a:lnTo>
                    <a:lnTo>
                      <a:pt x="21" y="79"/>
                    </a:lnTo>
                    <a:lnTo>
                      <a:pt x="72" y="10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80" name="Freeform 291"/>
              <p:cNvSpPr>
                <a:spLocks noChangeAspect="1"/>
              </p:cNvSpPr>
              <p:nvPr/>
            </p:nvSpPr>
            <p:spPr bwMode="auto">
              <a:xfrm rot="87440" flipH="1">
                <a:off x="2082" y="780"/>
                <a:ext cx="148" cy="79"/>
              </a:xfrm>
              <a:custGeom>
                <a:avLst/>
                <a:gdLst>
                  <a:gd name="T0" fmla="*/ 0 w 169"/>
                  <a:gd name="T1" fmla="*/ 0 h 158"/>
                  <a:gd name="T2" fmla="*/ 4 w 169"/>
                  <a:gd name="T3" fmla="*/ 1 h 158"/>
                  <a:gd name="T4" fmla="*/ 6 w 169"/>
                  <a:gd name="T5" fmla="*/ 1 h 158"/>
                  <a:gd name="T6" fmla="*/ 8 w 169"/>
                  <a:gd name="T7" fmla="*/ 1 h 158"/>
                  <a:gd name="T8" fmla="*/ 9 w 169"/>
                  <a:gd name="T9" fmla="*/ 1 h 158"/>
                  <a:gd name="T10" fmla="*/ 9 w 169"/>
                  <a:gd name="T11" fmla="*/ 1 h 158"/>
                  <a:gd name="T12" fmla="*/ 8 w 169"/>
                  <a:gd name="T13" fmla="*/ 1 h 158"/>
                  <a:gd name="T14" fmla="*/ 14 w 169"/>
                  <a:gd name="T15" fmla="*/ 1 h 158"/>
                  <a:gd name="T16" fmla="*/ 15 w 169"/>
                  <a:gd name="T17" fmla="*/ 1 h 158"/>
                  <a:gd name="T18" fmla="*/ 16 w 169"/>
                  <a:gd name="T19" fmla="*/ 1 h 158"/>
                  <a:gd name="T20" fmla="*/ 19 w 169"/>
                  <a:gd name="T21" fmla="*/ 1 h 158"/>
                  <a:gd name="T22" fmla="*/ 22 w 169"/>
                  <a:gd name="T23" fmla="*/ 1 h 158"/>
                  <a:gd name="T24" fmla="*/ 27 w 169"/>
                  <a:gd name="T25" fmla="*/ 1 h 158"/>
                  <a:gd name="T26" fmla="*/ 0 w 169"/>
                  <a:gd name="T27" fmla="*/ 0 h 1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9" h="158">
                    <a:moveTo>
                      <a:pt x="0" y="0"/>
                    </a:moveTo>
                    <a:lnTo>
                      <a:pt x="21" y="7"/>
                    </a:lnTo>
                    <a:lnTo>
                      <a:pt x="37" y="21"/>
                    </a:lnTo>
                    <a:lnTo>
                      <a:pt x="46" y="42"/>
                    </a:lnTo>
                    <a:lnTo>
                      <a:pt x="53" y="77"/>
                    </a:lnTo>
                    <a:lnTo>
                      <a:pt x="53" y="114"/>
                    </a:lnTo>
                    <a:lnTo>
                      <a:pt x="46" y="149"/>
                    </a:lnTo>
                    <a:lnTo>
                      <a:pt x="88" y="158"/>
                    </a:lnTo>
                    <a:lnTo>
                      <a:pt x="92" y="130"/>
                    </a:lnTo>
                    <a:lnTo>
                      <a:pt x="104" y="105"/>
                    </a:lnTo>
                    <a:lnTo>
                      <a:pt x="120" y="82"/>
                    </a:lnTo>
                    <a:lnTo>
                      <a:pt x="143" y="63"/>
                    </a:lnTo>
                    <a:lnTo>
                      <a:pt x="169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28881" name="Group 292"/>
              <p:cNvGrpSpPr>
                <a:grpSpLocks noChangeAspect="1"/>
              </p:cNvGrpSpPr>
              <p:nvPr/>
            </p:nvGrpSpPr>
            <p:grpSpPr bwMode="auto">
              <a:xfrm rot="87440" flipH="1">
                <a:off x="2198" y="772"/>
                <a:ext cx="337" cy="32"/>
                <a:chOff x="5136" y="2768"/>
                <a:chExt cx="399" cy="54"/>
              </a:xfrm>
            </p:grpSpPr>
            <p:sp>
              <p:nvSpPr>
                <p:cNvPr id="28910" name="Freeform 293"/>
                <p:cNvSpPr>
                  <a:spLocks noChangeAspect="1"/>
                </p:cNvSpPr>
                <p:nvPr/>
              </p:nvSpPr>
              <p:spPr bwMode="auto">
                <a:xfrm>
                  <a:off x="5354" y="2815"/>
                  <a:ext cx="181" cy="7"/>
                </a:xfrm>
                <a:custGeom>
                  <a:avLst/>
                  <a:gdLst>
                    <a:gd name="T0" fmla="*/ 0 w 181"/>
                    <a:gd name="T1" fmla="*/ 7 h 7"/>
                    <a:gd name="T2" fmla="*/ 60 w 181"/>
                    <a:gd name="T3" fmla="*/ 0 h 7"/>
                    <a:gd name="T4" fmla="*/ 120 w 181"/>
                    <a:gd name="T5" fmla="*/ 0 h 7"/>
                    <a:gd name="T6" fmla="*/ 181 w 181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1" h="7">
                      <a:moveTo>
                        <a:pt x="0" y="7"/>
                      </a:moveTo>
                      <a:lnTo>
                        <a:pt x="60" y="0"/>
                      </a:lnTo>
                      <a:lnTo>
                        <a:pt x="120" y="0"/>
                      </a:lnTo>
                      <a:lnTo>
                        <a:pt x="181" y="7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8911" name="Freeform 294"/>
                <p:cNvSpPr>
                  <a:spLocks noChangeAspect="1"/>
                </p:cNvSpPr>
                <p:nvPr/>
              </p:nvSpPr>
              <p:spPr bwMode="auto">
                <a:xfrm>
                  <a:off x="5136" y="2768"/>
                  <a:ext cx="107" cy="30"/>
                </a:xfrm>
                <a:custGeom>
                  <a:avLst/>
                  <a:gdLst>
                    <a:gd name="T0" fmla="*/ 107 w 107"/>
                    <a:gd name="T1" fmla="*/ 30 h 30"/>
                    <a:gd name="T2" fmla="*/ 72 w 107"/>
                    <a:gd name="T3" fmla="*/ 12 h 30"/>
                    <a:gd name="T4" fmla="*/ 37 w 107"/>
                    <a:gd name="T5" fmla="*/ 3 h 30"/>
                    <a:gd name="T6" fmla="*/ 0 w 107"/>
                    <a:gd name="T7" fmla="*/ 0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7" h="30">
                      <a:moveTo>
                        <a:pt x="107" y="30"/>
                      </a:moveTo>
                      <a:lnTo>
                        <a:pt x="72" y="12"/>
                      </a:lnTo>
                      <a:lnTo>
                        <a:pt x="37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8882" name="Freeform 295"/>
              <p:cNvSpPr>
                <a:spLocks noChangeAspect="1"/>
              </p:cNvSpPr>
              <p:nvPr/>
            </p:nvSpPr>
            <p:spPr bwMode="auto">
              <a:xfrm rot="87440" flipH="1">
                <a:off x="2335" y="962"/>
                <a:ext cx="158" cy="24"/>
              </a:xfrm>
              <a:custGeom>
                <a:avLst/>
                <a:gdLst>
                  <a:gd name="T0" fmla="*/ 0 w 197"/>
                  <a:gd name="T1" fmla="*/ 1 h 48"/>
                  <a:gd name="T2" fmla="*/ 2 w 197"/>
                  <a:gd name="T3" fmla="*/ 1 h 48"/>
                  <a:gd name="T4" fmla="*/ 2 w 197"/>
                  <a:gd name="T5" fmla="*/ 1 h 48"/>
                  <a:gd name="T6" fmla="*/ 4 w 197"/>
                  <a:gd name="T7" fmla="*/ 1 h 48"/>
                  <a:gd name="T8" fmla="*/ 5 w 197"/>
                  <a:gd name="T9" fmla="*/ 1 h 48"/>
                  <a:gd name="T10" fmla="*/ 6 w 197"/>
                  <a:gd name="T11" fmla="*/ 1 h 48"/>
                  <a:gd name="T12" fmla="*/ 8 w 197"/>
                  <a:gd name="T13" fmla="*/ 1 h 48"/>
                  <a:gd name="T14" fmla="*/ 9 w 197"/>
                  <a:gd name="T15" fmla="*/ 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7" h="48">
                    <a:moveTo>
                      <a:pt x="0" y="7"/>
                    </a:moveTo>
                    <a:lnTo>
                      <a:pt x="23" y="28"/>
                    </a:lnTo>
                    <a:lnTo>
                      <a:pt x="53" y="41"/>
                    </a:lnTo>
                    <a:lnTo>
                      <a:pt x="83" y="48"/>
                    </a:lnTo>
                    <a:lnTo>
                      <a:pt x="116" y="46"/>
                    </a:lnTo>
                    <a:lnTo>
                      <a:pt x="146" y="37"/>
                    </a:lnTo>
                    <a:lnTo>
                      <a:pt x="174" y="23"/>
                    </a:lnTo>
                    <a:lnTo>
                      <a:pt x="19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83" name="Freeform 296"/>
              <p:cNvSpPr>
                <a:spLocks noChangeAspect="1"/>
              </p:cNvSpPr>
              <p:nvPr/>
            </p:nvSpPr>
            <p:spPr bwMode="auto">
              <a:xfrm rot="87440" flipH="1">
                <a:off x="2251" y="828"/>
                <a:ext cx="95" cy="23"/>
              </a:xfrm>
              <a:custGeom>
                <a:avLst/>
                <a:gdLst>
                  <a:gd name="T0" fmla="*/ 16 w 109"/>
                  <a:gd name="T1" fmla="*/ 1 h 33"/>
                  <a:gd name="T2" fmla="*/ 13 w 109"/>
                  <a:gd name="T3" fmla="*/ 1 h 33"/>
                  <a:gd name="T4" fmla="*/ 9 w 109"/>
                  <a:gd name="T5" fmla="*/ 1 h 33"/>
                  <a:gd name="T6" fmla="*/ 4 w 109"/>
                  <a:gd name="T7" fmla="*/ 0 h 33"/>
                  <a:gd name="T8" fmla="*/ 0 w 109"/>
                  <a:gd name="T9" fmla="*/ 1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33">
                    <a:moveTo>
                      <a:pt x="109" y="33"/>
                    </a:moveTo>
                    <a:lnTo>
                      <a:pt x="86" y="16"/>
                    </a:lnTo>
                    <a:lnTo>
                      <a:pt x="58" y="5"/>
                    </a:lnTo>
                    <a:lnTo>
                      <a:pt x="31" y="0"/>
                    </a:lnTo>
                    <a:lnTo>
                      <a:pt x="0" y="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84" name="Freeform 297"/>
              <p:cNvSpPr>
                <a:spLocks noChangeAspect="1"/>
              </p:cNvSpPr>
              <p:nvPr/>
            </p:nvSpPr>
            <p:spPr bwMode="auto">
              <a:xfrm rot="87440" flipH="1">
                <a:off x="2430" y="836"/>
                <a:ext cx="74" cy="7"/>
              </a:xfrm>
              <a:custGeom>
                <a:avLst/>
                <a:gdLst>
                  <a:gd name="T0" fmla="*/ 8 w 88"/>
                  <a:gd name="T1" fmla="*/ 0 h 27"/>
                  <a:gd name="T2" fmla="*/ 6 w 88"/>
                  <a:gd name="T3" fmla="*/ 0 h 27"/>
                  <a:gd name="T4" fmla="*/ 3 w 88"/>
                  <a:gd name="T5" fmla="*/ 0 h 27"/>
                  <a:gd name="T6" fmla="*/ 3 w 88"/>
                  <a:gd name="T7" fmla="*/ 0 h 27"/>
                  <a:gd name="T8" fmla="*/ 0 w 88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27">
                    <a:moveTo>
                      <a:pt x="88" y="4"/>
                    </a:moveTo>
                    <a:lnTo>
                      <a:pt x="65" y="0"/>
                    </a:lnTo>
                    <a:lnTo>
                      <a:pt x="42" y="4"/>
                    </a:lnTo>
                    <a:lnTo>
                      <a:pt x="19" y="14"/>
                    </a:lnTo>
                    <a:lnTo>
                      <a:pt x="0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85" name="Freeform 298"/>
              <p:cNvSpPr>
                <a:spLocks noChangeAspect="1"/>
              </p:cNvSpPr>
              <p:nvPr/>
            </p:nvSpPr>
            <p:spPr bwMode="auto">
              <a:xfrm rot="87440" flipH="1">
                <a:off x="2061" y="1002"/>
                <a:ext cx="738" cy="538"/>
              </a:xfrm>
              <a:custGeom>
                <a:avLst/>
                <a:gdLst>
                  <a:gd name="T0" fmla="*/ 31 w 902"/>
                  <a:gd name="T1" fmla="*/ 0 h 1088"/>
                  <a:gd name="T2" fmla="*/ 38 w 902"/>
                  <a:gd name="T3" fmla="*/ 0 h 1088"/>
                  <a:gd name="T4" fmla="*/ 42 w 902"/>
                  <a:gd name="T5" fmla="*/ 0 h 1088"/>
                  <a:gd name="T6" fmla="*/ 40 w 902"/>
                  <a:gd name="T7" fmla="*/ 0 h 1088"/>
                  <a:gd name="T8" fmla="*/ 43 w 902"/>
                  <a:gd name="T9" fmla="*/ 0 h 1088"/>
                  <a:gd name="T10" fmla="*/ 40 w 902"/>
                  <a:gd name="T11" fmla="*/ 0 h 1088"/>
                  <a:gd name="T12" fmla="*/ 34 w 902"/>
                  <a:gd name="T13" fmla="*/ 0 h 1088"/>
                  <a:gd name="T14" fmla="*/ 35 w 902"/>
                  <a:gd name="T15" fmla="*/ 0 h 1088"/>
                  <a:gd name="T16" fmla="*/ 43 w 902"/>
                  <a:gd name="T17" fmla="*/ 0 h 1088"/>
                  <a:gd name="T18" fmla="*/ 47 w 902"/>
                  <a:gd name="T19" fmla="*/ 0 h 1088"/>
                  <a:gd name="T20" fmla="*/ 52 w 902"/>
                  <a:gd name="T21" fmla="*/ 0 h 1088"/>
                  <a:gd name="T22" fmla="*/ 54 w 902"/>
                  <a:gd name="T23" fmla="*/ 0 h 1088"/>
                  <a:gd name="T24" fmla="*/ 54 w 902"/>
                  <a:gd name="T25" fmla="*/ 0 h 1088"/>
                  <a:gd name="T26" fmla="*/ 53 w 902"/>
                  <a:gd name="T27" fmla="*/ 0 h 1088"/>
                  <a:gd name="T28" fmla="*/ 52 w 902"/>
                  <a:gd name="T29" fmla="*/ 0 h 1088"/>
                  <a:gd name="T30" fmla="*/ 50 w 902"/>
                  <a:gd name="T31" fmla="*/ 0 h 1088"/>
                  <a:gd name="T32" fmla="*/ 47 w 902"/>
                  <a:gd name="T33" fmla="*/ 0 h 1088"/>
                  <a:gd name="T34" fmla="*/ 39 w 902"/>
                  <a:gd name="T35" fmla="*/ 0 h 1088"/>
                  <a:gd name="T36" fmla="*/ 30 w 902"/>
                  <a:gd name="T37" fmla="*/ 0 h 1088"/>
                  <a:gd name="T38" fmla="*/ 20 w 902"/>
                  <a:gd name="T39" fmla="*/ 0 h 1088"/>
                  <a:gd name="T40" fmla="*/ 11 w 902"/>
                  <a:gd name="T41" fmla="*/ 0 h 1088"/>
                  <a:gd name="T42" fmla="*/ 4 w 902"/>
                  <a:gd name="T43" fmla="*/ 0 h 1088"/>
                  <a:gd name="T44" fmla="*/ 7 w 902"/>
                  <a:gd name="T45" fmla="*/ 0 h 1088"/>
                  <a:gd name="T46" fmla="*/ 13 w 902"/>
                  <a:gd name="T47" fmla="*/ 0 h 1088"/>
                  <a:gd name="T48" fmla="*/ 13 w 902"/>
                  <a:gd name="T49" fmla="*/ 0 h 1088"/>
                  <a:gd name="T50" fmla="*/ 7 w 902"/>
                  <a:gd name="T51" fmla="*/ 0 h 1088"/>
                  <a:gd name="T52" fmla="*/ 4 w 902"/>
                  <a:gd name="T53" fmla="*/ 0 h 1088"/>
                  <a:gd name="T54" fmla="*/ 2 w 902"/>
                  <a:gd name="T55" fmla="*/ 0 h 1088"/>
                  <a:gd name="T56" fmla="*/ 2 w 902"/>
                  <a:gd name="T57" fmla="*/ 0 h 1088"/>
                  <a:gd name="T58" fmla="*/ 2 w 902"/>
                  <a:gd name="T59" fmla="*/ 0 h 1088"/>
                  <a:gd name="T60" fmla="*/ 2 w 902"/>
                  <a:gd name="T61" fmla="*/ 0 h 1088"/>
                  <a:gd name="T62" fmla="*/ 11 w 902"/>
                  <a:gd name="T63" fmla="*/ 0 h 1088"/>
                  <a:gd name="T64" fmla="*/ 23 w 902"/>
                  <a:gd name="T65" fmla="*/ 0 h 1088"/>
                  <a:gd name="T66" fmla="*/ 24 w 902"/>
                  <a:gd name="T67" fmla="*/ 0 h 1088"/>
                  <a:gd name="T68" fmla="*/ 29 w 902"/>
                  <a:gd name="T69" fmla="*/ 0 h 108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02" h="1088">
                    <a:moveTo>
                      <a:pt x="476" y="16"/>
                    </a:moveTo>
                    <a:lnTo>
                      <a:pt x="522" y="16"/>
                    </a:lnTo>
                    <a:lnTo>
                      <a:pt x="522" y="63"/>
                    </a:lnTo>
                    <a:lnTo>
                      <a:pt x="613" y="46"/>
                    </a:lnTo>
                    <a:lnTo>
                      <a:pt x="703" y="21"/>
                    </a:lnTo>
                    <a:lnTo>
                      <a:pt x="694" y="7"/>
                    </a:lnTo>
                    <a:lnTo>
                      <a:pt x="677" y="0"/>
                    </a:lnTo>
                    <a:lnTo>
                      <a:pt x="661" y="0"/>
                    </a:lnTo>
                    <a:lnTo>
                      <a:pt x="696" y="16"/>
                    </a:lnTo>
                    <a:lnTo>
                      <a:pt x="703" y="28"/>
                    </a:lnTo>
                    <a:lnTo>
                      <a:pt x="710" y="86"/>
                    </a:lnTo>
                    <a:lnTo>
                      <a:pt x="661" y="114"/>
                    </a:lnTo>
                    <a:lnTo>
                      <a:pt x="610" y="134"/>
                    </a:lnTo>
                    <a:lnTo>
                      <a:pt x="557" y="151"/>
                    </a:lnTo>
                    <a:lnTo>
                      <a:pt x="504" y="160"/>
                    </a:lnTo>
                    <a:lnTo>
                      <a:pt x="575" y="144"/>
                    </a:lnTo>
                    <a:lnTo>
                      <a:pt x="645" y="121"/>
                    </a:lnTo>
                    <a:lnTo>
                      <a:pt x="710" y="90"/>
                    </a:lnTo>
                    <a:lnTo>
                      <a:pt x="754" y="121"/>
                    </a:lnTo>
                    <a:lnTo>
                      <a:pt x="793" y="158"/>
                    </a:lnTo>
                    <a:lnTo>
                      <a:pt x="828" y="197"/>
                    </a:lnTo>
                    <a:lnTo>
                      <a:pt x="861" y="241"/>
                    </a:lnTo>
                    <a:lnTo>
                      <a:pt x="884" y="290"/>
                    </a:lnTo>
                    <a:lnTo>
                      <a:pt x="898" y="313"/>
                    </a:lnTo>
                    <a:lnTo>
                      <a:pt x="902" y="341"/>
                    </a:lnTo>
                    <a:lnTo>
                      <a:pt x="900" y="369"/>
                    </a:lnTo>
                    <a:lnTo>
                      <a:pt x="889" y="394"/>
                    </a:lnTo>
                    <a:lnTo>
                      <a:pt x="877" y="410"/>
                    </a:lnTo>
                    <a:lnTo>
                      <a:pt x="870" y="427"/>
                    </a:lnTo>
                    <a:lnTo>
                      <a:pt x="868" y="448"/>
                    </a:lnTo>
                    <a:lnTo>
                      <a:pt x="854" y="519"/>
                    </a:lnTo>
                    <a:lnTo>
                      <a:pt x="835" y="589"/>
                    </a:lnTo>
                    <a:lnTo>
                      <a:pt x="810" y="659"/>
                    </a:lnTo>
                    <a:lnTo>
                      <a:pt x="780" y="726"/>
                    </a:lnTo>
                    <a:lnTo>
                      <a:pt x="719" y="849"/>
                    </a:lnTo>
                    <a:lnTo>
                      <a:pt x="652" y="969"/>
                    </a:lnTo>
                    <a:lnTo>
                      <a:pt x="580" y="1088"/>
                    </a:lnTo>
                    <a:lnTo>
                      <a:pt x="497" y="1072"/>
                    </a:lnTo>
                    <a:lnTo>
                      <a:pt x="413" y="1048"/>
                    </a:lnTo>
                    <a:lnTo>
                      <a:pt x="334" y="1016"/>
                    </a:lnTo>
                    <a:lnTo>
                      <a:pt x="258" y="974"/>
                    </a:lnTo>
                    <a:lnTo>
                      <a:pt x="188" y="925"/>
                    </a:lnTo>
                    <a:lnTo>
                      <a:pt x="121" y="870"/>
                    </a:lnTo>
                    <a:lnTo>
                      <a:pt x="63" y="807"/>
                    </a:lnTo>
                    <a:lnTo>
                      <a:pt x="93" y="728"/>
                    </a:lnTo>
                    <a:lnTo>
                      <a:pt x="128" y="652"/>
                    </a:lnTo>
                    <a:lnTo>
                      <a:pt x="172" y="580"/>
                    </a:lnTo>
                    <a:lnTo>
                      <a:pt x="214" y="587"/>
                    </a:lnTo>
                    <a:lnTo>
                      <a:pt x="255" y="587"/>
                    </a:lnTo>
                    <a:lnTo>
                      <a:pt x="214" y="587"/>
                    </a:lnTo>
                    <a:lnTo>
                      <a:pt x="172" y="580"/>
                    </a:lnTo>
                    <a:lnTo>
                      <a:pt x="130" y="568"/>
                    </a:lnTo>
                    <a:lnTo>
                      <a:pt x="91" y="552"/>
                    </a:lnTo>
                    <a:lnTo>
                      <a:pt x="65" y="540"/>
                    </a:lnTo>
                    <a:lnTo>
                      <a:pt x="42" y="524"/>
                    </a:lnTo>
                    <a:lnTo>
                      <a:pt x="23" y="501"/>
                    </a:lnTo>
                    <a:lnTo>
                      <a:pt x="10" y="475"/>
                    </a:lnTo>
                    <a:lnTo>
                      <a:pt x="3" y="448"/>
                    </a:lnTo>
                    <a:lnTo>
                      <a:pt x="0" y="415"/>
                    </a:lnTo>
                    <a:lnTo>
                      <a:pt x="5" y="385"/>
                    </a:lnTo>
                    <a:lnTo>
                      <a:pt x="19" y="357"/>
                    </a:lnTo>
                    <a:lnTo>
                      <a:pt x="40" y="334"/>
                    </a:lnTo>
                    <a:lnTo>
                      <a:pt x="114" y="262"/>
                    </a:lnTo>
                    <a:lnTo>
                      <a:pt x="195" y="195"/>
                    </a:lnTo>
                    <a:lnTo>
                      <a:pt x="281" y="134"/>
                    </a:lnTo>
                    <a:lnTo>
                      <a:pt x="371" y="79"/>
                    </a:lnTo>
                    <a:lnTo>
                      <a:pt x="371" y="35"/>
                    </a:lnTo>
                    <a:lnTo>
                      <a:pt x="390" y="23"/>
                    </a:lnTo>
                    <a:lnTo>
                      <a:pt x="413" y="16"/>
                    </a:lnTo>
                    <a:lnTo>
                      <a:pt x="476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86" name="Freeform 299"/>
              <p:cNvSpPr>
                <a:spLocks noChangeAspect="1"/>
              </p:cNvSpPr>
              <p:nvPr/>
            </p:nvSpPr>
            <p:spPr bwMode="auto">
              <a:xfrm rot="87440" flipH="1">
                <a:off x="2388" y="1002"/>
                <a:ext cx="32" cy="63"/>
              </a:xfrm>
              <a:custGeom>
                <a:avLst/>
                <a:gdLst>
                  <a:gd name="T0" fmla="*/ 0 w 41"/>
                  <a:gd name="T1" fmla="*/ 0 h 118"/>
                  <a:gd name="T2" fmla="*/ 0 w 41"/>
                  <a:gd name="T3" fmla="*/ 1 h 118"/>
                  <a:gd name="T4" fmla="*/ 2 w 41"/>
                  <a:gd name="T5" fmla="*/ 1 h 1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18">
                    <a:moveTo>
                      <a:pt x="0" y="0"/>
                    </a:moveTo>
                    <a:lnTo>
                      <a:pt x="0" y="118"/>
                    </a:lnTo>
                    <a:lnTo>
                      <a:pt x="41" y="4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87" name="Freeform 300"/>
              <p:cNvSpPr>
                <a:spLocks noChangeAspect="1"/>
              </p:cNvSpPr>
              <p:nvPr/>
            </p:nvSpPr>
            <p:spPr bwMode="auto">
              <a:xfrm rot="87440" flipH="1">
                <a:off x="2483" y="1105"/>
                <a:ext cx="31" cy="31"/>
              </a:xfrm>
              <a:custGeom>
                <a:avLst/>
                <a:gdLst>
                  <a:gd name="T0" fmla="*/ 7 w 35"/>
                  <a:gd name="T1" fmla="*/ 0 h 60"/>
                  <a:gd name="T2" fmla="*/ 4 w 35"/>
                  <a:gd name="T3" fmla="*/ 1 h 60"/>
                  <a:gd name="T4" fmla="*/ 4 w 35"/>
                  <a:gd name="T5" fmla="*/ 1 h 60"/>
                  <a:gd name="T6" fmla="*/ 0 w 35"/>
                  <a:gd name="T7" fmla="*/ 1 h 60"/>
                  <a:gd name="T8" fmla="*/ 0 w 35"/>
                  <a:gd name="T9" fmla="*/ 1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0">
                    <a:moveTo>
                      <a:pt x="35" y="0"/>
                    </a:moveTo>
                    <a:lnTo>
                      <a:pt x="18" y="9"/>
                    </a:lnTo>
                    <a:lnTo>
                      <a:pt x="7" y="23"/>
                    </a:lnTo>
                    <a:lnTo>
                      <a:pt x="0" y="39"/>
                    </a:lnTo>
                    <a:lnTo>
                      <a:pt x="0" y="6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88" name="Freeform 301"/>
              <p:cNvSpPr>
                <a:spLocks noChangeAspect="1"/>
              </p:cNvSpPr>
              <p:nvPr/>
            </p:nvSpPr>
            <p:spPr bwMode="auto">
              <a:xfrm rot="87440" flipH="1">
                <a:off x="2135" y="1168"/>
                <a:ext cx="474" cy="230"/>
              </a:xfrm>
              <a:custGeom>
                <a:avLst/>
                <a:gdLst>
                  <a:gd name="T0" fmla="*/ 12 w 577"/>
                  <a:gd name="T1" fmla="*/ 0 h 480"/>
                  <a:gd name="T2" fmla="*/ 11 w 577"/>
                  <a:gd name="T3" fmla="*/ 0 h 480"/>
                  <a:gd name="T4" fmla="*/ 10 w 577"/>
                  <a:gd name="T5" fmla="*/ 0 h 480"/>
                  <a:gd name="T6" fmla="*/ 10 w 577"/>
                  <a:gd name="T7" fmla="*/ 0 h 480"/>
                  <a:gd name="T8" fmla="*/ 8 w 577"/>
                  <a:gd name="T9" fmla="*/ 0 h 480"/>
                  <a:gd name="T10" fmla="*/ 6 w 577"/>
                  <a:gd name="T11" fmla="*/ 0 h 480"/>
                  <a:gd name="T12" fmla="*/ 4 w 577"/>
                  <a:gd name="T13" fmla="*/ 0 h 480"/>
                  <a:gd name="T14" fmla="*/ 2 w 577"/>
                  <a:gd name="T15" fmla="*/ 0 h 480"/>
                  <a:gd name="T16" fmla="*/ 0 w 577"/>
                  <a:gd name="T17" fmla="*/ 0 h 480"/>
                  <a:gd name="T18" fmla="*/ 2 w 577"/>
                  <a:gd name="T19" fmla="*/ 0 h 480"/>
                  <a:gd name="T20" fmla="*/ 2 w 577"/>
                  <a:gd name="T21" fmla="*/ 0 h 480"/>
                  <a:gd name="T22" fmla="*/ 5 w 577"/>
                  <a:gd name="T23" fmla="*/ 0 h 480"/>
                  <a:gd name="T24" fmla="*/ 6 w 577"/>
                  <a:gd name="T25" fmla="*/ 0 h 480"/>
                  <a:gd name="T26" fmla="*/ 7 w 577"/>
                  <a:gd name="T27" fmla="*/ 0 h 480"/>
                  <a:gd name="T28" fmla="*/ 10 w 577"/>
                  <a:gd name="T29" fmla="*/ 0 h 480"/>
                  <a:gd name="T30" fmla="*/ 12 w 577"/>
                  <a:gd name="T31" fmla="*/ 0 h 480"/>
                  <a:gd name="T32" fmla="*/ 14 w 577"/>
                  <a:gd name="T33" fmla="*/ 0 h 480"/>
                  <a:gd name="T34" fmla="*/ 17 w 577"/>
                  <a:gd name="T35" fmla="*/ 0 h 480"/>
                  <a:gd name="T36" fmla="*/ 21 w 577"/>
                  <a:gd name="T37" fmla="*/ 0 h 480"/>
                  <a:gd name="T38" fmla="*/ 23 w 577"/>
                  <a:gd name="T39" fmla="*/ 0 h 480"/>
                  <a:gd name="T40" fmla="*/ 25 w 577"/>
                  <a:gd name="T41" fmla="*/ 0 h 480"/>
                  <a:gd name="T42" fmla="*/ 29 w 577"/>
                  <a:gd name="T43" fmla="*/ 0 h 480"/>
                  <a:gd name="T44" fmla="*/ 32 w 577"/>
                  <a:gd name="T45" fmla="*/ 0 h 480"/>
                  <a:gd name="T46" fmla="*/ 35 w 577"/>
                  <a:gd name="T47" fmla="*/ 0 h 480"/>
                  <a:gd name="T48" fmla="*/ 37 w 577"/>
                  <a:gd name="T49" fmla="*/ 0 h 480"/>
                  <a:gd name="T50" fmla="*/ 37 w 577"/>
                  <a:gd name="T51" fmla="*/ 0 h 480"/>
                  <a:gd name="T52" fmla="*/ 36 w 577"/>
                  <a:gd name="T53" fmla="*/ 0 h 480"/>
                  <a:gd name="T54" fmla="*/ 35 w 577"/>
                  <a:gd name="T55" fmla="*/ 0 h 480"/>
                  <a:gd name="T56" fmla="*/ 36 w 577"/>
                  <a:gd name="T57" fmla="*/ 0 h 480"/>
                  <a:gd name="T58" fmla="*/ 34 w 577"/>
                  <a:gd name="T59" fmla="*/ 0 h 4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77" h="480">
                    <a:moveTo>
                      <a:pt x="185" y="105"/>
                    </a:moveTo>
                    <a:lnTo>
                      <a:pt x="167" y="74"/>
                    </a:lnTo>
                    <a:lnTo>
                      <a:pt x="155" y="40"/>
                    </a:lnTo>
                    <a:lnTo>
                      <a:pt x="148" y="5"/>
                    </a:lnTo>
                    <a:lnTo>
                      <a:pt x="116" y="0"/>
                    </a:lnTo>
                    <a:lnTo>
                      <a:pt x="83" y="5"/>
                    </a:lnTo>
                    <a:lnTo>
                      <a:pt x="53" y="14"/>
                    </a:lnTo>
                    <a:lnTo>
                      <a:pt x="25" y="30"/>
                    </a:lnTo>
                    <a:lnTo>
                      <a:pt x="0" y="51"/>
                    </a:lnTo>
                    <a:lnTo>
                      <a:pt x="16" y="170"/>
                    </a:lnTo>
                    <a:lnTo>
                      <a:pt x="37" y="285"/>
                    </a:lnTo>
                    <a:lnTo>
                      <a:pt x="65" y="401"/>
                    </a:lnTo>
                    <a:lnTo>
                      <a:pt x="86" y="429"/>
                    </a:lnTo>
                    <a:lnTo>
                      <a:pt x="111" y="450"/>
                    </a:lnTo>
                    <a:lnTo>
                      <a:pt x="144" y="469"/>
                    </a:lnTo>
                    <a:lnTo>
                      <a:pt x="176" y="478"/>
                    </a:lnTo>
                    <a:lnTo>
                      <a:pt x="211" y="480"/>
                    </a:lnTo>
                    <a:lnTo>
                      <a:pt x="262" y="466"/>
                    </a:lnTo>
                    <a:lnTo>
                      <a:pt x="313" y="443"/>
                    </a:lnTo>
                    <a:lnTo>
                      <a:pt x="359" y="418"/>
                    </a:lnTo>
                    <a:lnTo>
                      <a:pt x="403" y="383"/>
                    </a:lnTo>
                    <a:lnTo>
                      <a:pt x="457" y="337"/>
                    </a:lnTo>
                    <a:lnTo>
                      <a:pt x="508" y="283"/>
                    </a:lnTo>
                    <a:lnTo>
                      <a:pt x="554" y="225"/>
                    </a:lnTo>
                    <a:lnTo>
                      <a:pt x="577" y="225"/>
                    </a:lnTo>
                    <a:lnTo>
                      <a:pt x="573" y="237"/>
                    </a:lnTo>
                    <a:lnTo>
                      <a:pt x="563" y="241"/>
                    </a:lnTo>
                    <a:lnTo>
                      <a:pt x="554" y="244"/>
                    </a:lnTo>
                    <a:lnTo>
                      <a:pt x="568" y="260"/>
                    </a:lnTo>
                    <a:lnTo>
                      <a:pt x="526" y="29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89" name="Freeform 302"/>
              <p:cNvSpPr>
                <a:spLocks noChangeAspect="1"/>
              </p:cNvSpPr>
              <p:nvPr/>
            </p:nvSpPr>
            <p:spPr bwMode="auto">
              <a:xfrm rot="87440" flipH="1">
                <a:off x="2441" y="1295"/>
                <a:ext cx="42" cy="31"/>
              </a:xfrm>
              <a:custGeom>
                <a:avLst/>
                <a:gdLst>
                  <a:gd name="T0" fmla="*/ 2 w 53"/>
                  <a:gd name="T1" fmla="*/ 0 h 62"/>
                  <a:gd name="T2" fmla="*/ 2 w 53"/>
                  <a:gd name="T3" fmla="*/ 1 h 62"/>
                  <a:gd name="T4" fmla="*/ 2 w 53"/>
                  <a:gd name="T5" fmla="*/ 1 h 62"/>
                  <a:gd name="T6" fmla="*/ 2 w 53"/>
                  <a:gd name="T7" fmla="*/ 1 h 62"/>
                  <a:gd name="T8" fmla="*/ 0 w 53"/>
                  <a:gd name="T9" fmla="*/ 1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62">
                    <a:moveTo>
                      <a:pt x="53" y="0"/>
                    </a:moveTo>
                    <a:lnTo>
                      <a:pt x="32" y="9"/>
                    </a:lnTo>
                    <a:lnTo>
                      <a:pt x="18" y="23"/>
                    </a:lnTo>
                    <a:lnTo>
                      <a:pt x="7" y="41"/>
                    </a:lnTo>
                    <a:lnTo>
                      <a:pt x="0" y="6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90" name="Freeform 303"/>
              <p:cNvSpPr>
                <a:spLocks noChangeAspect="1"/>
              </p:cNvSpPr>
              <p:nvPr/>
            </p:nvSpPr>
            <p:spPr bwMode="auto">
              <a:xfrm rot="87440" flipH="1">
                <a:off x="2420" y="1303"/>
                <a:ext cx="31" cy="23"/>
              </a:xfrm>
              <a:custGeom>
                <a:avLst/>
                <a:gdLst>
                  <a:gd name="T0" fmla="*/ 2 w 39"/>
                  <a:gd name="T1" fmla="*/ 0 h 53"/>
                  <a:gd name="T2" fmla="*/ 2 w 39"/>
                  <a:gd name="T3" fmla="*/ 0 h 53"/>
                  <a:gd name="T4" fmla="*/ 2 w 39"/>
                  <a:gd name="T5" fmla="*/ 0 h 53"/>
                  <a:gd name="T6" fmla="*/ 2 w 39"/>
                  <a:gd name="T7" fmla="*/ 0 h 53"/>
                  <a:gd name="T8" fmla="*/ 0 w 39"/>
                  <a:gd name="T9" fmla="*/ 0 h 53"/>
                  <a:gd name="T10" fmla="*/ 2 w 39"/>
                  <a:gd name="T11" fmla="*/ 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3">
                    <a:moveTo>
                      <a:pt x="39" y="0"/>
                    </a:moveTo>
                    <a:lnTo>
                      <a:pt x="23" y="2"/>
                    </a:lnTo>
                    <a:lnTo>
                      <a:pt x="9" y="9"/>
                    </a:lnTo>
                    <a:lnTo>
                      <a:pt x="2" y="21"/>
                    </a:lnTo>
                    <a:lnTo>
                      <a:pt x="0" y="37"/>
                    </a:lnTo>
                    <a:lnTo>
                      <a:pt x="4" y="5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91" name="Freeform 304"/>
              <p:cNvSpPr>
                <a:spLocks noChangeAspect="1"/>
              </p:cNvSpPr>
              <p:nvPr/>
            </p:nvSpPr>
            <p:spPr bwMode="auto">
              <a:xfrm rot="87440" flipH="1">
                <a:off x="2398" y="1303"/>
                <a:ext cx="32" cy="23"/>
              </a:xfrm>
              <a:custGeom>
                <a:avLst/>
                <a:gdLst>
                  <a:gd name="T0" fmla="*/ 5 w 37"/>
                  <a:gd name="T1" fmla="*/ 1 h 41"/>
                  <a:gd name="T2" fmla="*/ 3 w 37"/>
                  <a:gd name="T3" fmla="*/ 0 h 41"/>
                  <a:gd name="T4" fmla="*/ 3 w 37"/>
                  <a:gd name="T5" fmla="*/ 1 h 41"/>
                  <a:gd name="T6" fmla="*/ 0 w 37"/>
                  <a:gd name="T7" fmla="*/ 1 h 41"/>
                  <a:gd name="T8" fmla="*/ 0 w 37"/>
                  <a:gd name="T9" fmla="*/ 1 h 41"/>
                  <a:gd name="T10" fmla="*/ 2 w 37"/>
                  <a:gd name="T11" fmla="*/ 1 h 41"/>
                  <a:gd name="T12" fmla="*/ 3 w 37"/>
                  <a:gd name="T13" fmla="*/ 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41">
                    <a:moveTo>
                      <a:pt x="37" y="2"/>
                    </a:moveTo>
                    <a:lnTo>
                      <a:pt x="20" y="0"/>
                    </a:lnTo>
                    <a:lnTo>
                      <a:pt x="9" y="2"/>
                    </a:lnTo>
                    <a:lnTo>
                      <a:pt x="0" y="7"/>
                    </a:lnTo>
                    <a:lnTo>
                      <a:pt x="0" y="16"/>
                    </a:lnTo>
                    <a:lnTo>
                      <a:pt x="2" y="30"/>
                    </a:lnTo>
                    <a:lnTo>
                      <a:pt x="11" y="4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92" name="Freeform 305"/>
              <p:cNvSpPr>
                <a:spLocks noChangeAspect="1"/>
              </p:cNvSpPr>
              <p:nvPr/>
            </p:nvSpPr>
            <p:spPr bwMode="auto">
              <a:xfrm rot="87440" flipH="1">
                <a:off x="2673" y="1168"/>
                <a:ext cx="42" cy="24"/>
              </a:xfrm>
              <a:custGeom>
                <a:avLst/>
                <a:gdLst>
                  <a:gd name="T0" fmla="*/ 2 w 53"/>
                  <a:gd name="T1" fmla="*/ 1 h 44"/>
                  <a:gd name="T2" fmla="*/ 2 w 53"/>
                  <a:gd name="T3" fmla="*/ 1 h 44"/>
                  <a:gd name="T4" fmla="*/ 2 w 53"/>
                  <a:gd name="T5" fmla="*/ 0 h 44"/>
                  <a:gd name="T6" fmla="*/ 2 w 53"/>
                  <a:gd name="T7" fmla="*/ 1 h 44"/>
                  <a:gd name="T8" fmla="*/ 2 w 53"/>
                  <a:gd name="T9" fmla="*/ 1 h 44"/>
                  <a:gd name="T10" fmla="*/ 0 w 53"/>
                  <a:gd name="T11" fmla="*/ 1 h 44"/>
                  <a:gd name="T12" fmla="*/ 2 w 53"/>
                  <a:gd name="T13" fmla="*/ 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44">
                    <a:moveTo>
                      <a:pt x="53" y="9"/>
                    </a:moveTo>
                    <a:lnTo>
                      <a:pt x="39" y="2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5" y="14"/>
                    </a:lnTo>
                    <a:lnTo>
                      <a:pt x="0" y="27"/>
                    </a:lnTo>
                    <a:lnTo>
                      <a:pt x="2" y="4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93" name="Freeform 306"/>
              <p:cNvSpPr>
                <a:spLocks noChangeAspect="1"/>
              </p:cNvSpPr>
              <p:nvPr/>
            </p:nvSpPr>
            <p:spPr bwMode="auto">
              <a:xfrm rot="87440" flipH="1">
                <a:off x="2651" y="1176"/>
                <a:ext cx="32" cy="16"/>
              </a:xfrm>
              <a:custGeom>
                <a:avLst/>
                <a:gdLst>
                  <a:gd name="T0" fmla="*/ 2 w 42"/>
                  <a:gd name="T1" fmla="*/ 1 h 24"/>
                  <a:gd name="T2" fmla="*/ 2 w 42"/>
                  <a:gd name="T3" fmla="*/ 0 h 24"/>
                  <a:gd name="T4" fmla="*/ 2 w 42"/>
                  <a:gd name="T5" fmla="*/ 0 h 24"/>
                  <a:gd name="T6" fmla="*/ 2 w 42"/>
                  <a:gd name="T7" fmla="*/ 1 h 24"/>
                  <a:gd name="T8" fmla="*/ 0 w 42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4">
                    <a:moveTo>
                      <a:pt x="42" y="7"/>
                    </a:moveTo>
                    <a:lnTo>
                      <a:pt x="28" y="0"/>
                    </a:lnTo>
                    <a:lnTo>
                      <a:pt x="14" y="0"/>
                    </a:lnTo>
                    <a:lnTo>
                      <a:pt x="5" y="10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94" name="Freeform 307"/>
              <p:cNvSpPr>
                <a:spLocks noChangeAspect="1"/>
              </p:cNvSpPr>
              <p:nvPr/>
            </p:nvSpPr>
            <p:spPr bwMode="auto">
              <a:xfrm rot="87440" flipH="1">
                <a:off x="2641" y="1192"/>
                <a:ext cx="32" cy="8"/>
              </a:xfrm>
              <a:custGeom>
                <a:avLst/>
                <a:gdLst>
                  <a:gd name="T0" fmla="*/ 478 w 26"/>
                  <a:gd name="T1" fmla="*/ 0 h 18"/>
                  <a:gd name="T2" fmla="*/ 217 w 26"/>
                  <a:gd name="T3" fmla="*/ 0 h 18"/>
                  <a:gd name="T4" fmla="*/ 0 w 26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6" y="0"/>
                    </a:moveTo>
                    <a:lnTo>
                      <a:pt x="12" y="7"/>
                    </a:lnTo>
                    <a:lnTo>
                      <a:pt x="0" y="1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95" name="Freeform 308"/>
              <p:cNvSpPr>
                <a:spLocks noChangeAspect="1"/>
              </p:cNvSpPr>
              <p:nvPr/>
            </p:nvSpPr>
            <p:spPr bwMode="auto">
              <a:xfrm rot="87440" flipH="1">
                <a:off x="2293" y="1469"/>
                <a:ext cx="232" cy="47"/>
              </a:xfrm>
              <a:custGeom>
                <a:avLst/>
                <a:gdLst>
                  <a:gd name="T0" fmla="*/ 19 w 281"/>
                  <a:gd name="T1" fmla="*/ 0 h 104"/>
                  <a:gd name="T2" fmla="*/ 15 w 281"/>
                  <a:gd name="T3" fmla="*/ 0 h 104"/>
                  <a:gd name="T4" fmla="*/ 12 w 281"/>
                  <a:gd name="T5" fmla="*/ 0 h 104"/>
                  <a:gd name="T6" fmla="*/ 9 w 281"/>
                  <a:gd name="T7" fmla="*/ 0 h 104"/>
                  <a:gd name="T8" fmla="*/ 6 w 281"/>
                  <a:gd name="T9" fmla="*/ 0 h 104"/>
                  <a:gd name="T10" fmla="*/ 3 w 281"/>
                  <a:gd name="T11" fmla="*/ 0 h 104"/>
                  <a:gd name="T12" fmla="*/ 0 w 281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104">
                    <a:moveTo>
                      <a:pt x="281" y="104"/>
                    </a:moveTo>
                    <a:lnTo>
                      <a:pt x="227" y="102"/>
                    </a:lnTo>
                    <a:lnTo>
                      <a:pt x="179" y="95"/>
                    </a:lnTo>
                    <a:lnTo>
                      <a:pt x="130" y="81"/>
                    </a:lnTo>
                    <a:lnTo>
                      <a:pt x="83" y="60"/>
                    </a:lnTo>
                    <a:lnTo>
                      <a:pt x="42" y="3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96" name="Freeform 309"/>
              <p:cNvSpPr>
                <a:spLocks noChangeAspect="1"/>
              </p:cNvSpPr>
              <p:nvPr/>
            </p:nvSpPr>
            <p:spPr bwMode="auto">
              <a:xfrm rot="87440" flipH="1">
                <a:off x="2409" y="1097"/>
                <a:ext cx="74" cy="103"/>
              </a:xfrm>
              <a:custGeom>
                <a:avLst/>
                <a:gdLst>
                  <a:gd name="T0" fmla="*/ 14 w 84"/>
                  <a:gd name="T1" fmla="*/ 0 h 199"/>
                  <a:gd name="T2" fmla="*/ 10 w 84"/>
                  <a:gd name="T3" fmla="*/ 1 h 199"/>
                  <a:gd name="T4" fmla="*/ 6 w 84"/>
                  <a:gd name="T5" fmla="*/ 1 h 199"/>
                  <a:gd name="T6" fmla="*/ 4 w 84"/>
                  <a:gd name="T7" fmla="*/ 1 h 199"/>
                  <a:gd name="T8" fmla="*/ 4 w 84"/>
                  <a:gd name="T9" fmla="*/ 1 h 199"/>
                  <a:gd name="T10" fmla="*/ 0 w 84"/>
                  <a:gd name="T11" fmla="*/ 1 h 199"/>
                  <a:gd name="T12" fmla="*/ 3 w 84"/>
                  <a:gd name="T13" fmla="*/ 1 h 1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199">
                    <a:moveTo>
                      <a:pt x="84" y="0"/>
                    </a:moveTo>
                    <a:lnTo>
                      <a:pt x="54" y="25"/>
                    </a:lnTo>
                    <a:lnTo>
                      <a:pt x="33" y="55"/>
                    </a:lnTo>
                    <a:lnTo>
                      <a:pt x="14" y="88"/>
                    </a:lnTo>
                    <a:lnTo>
                      <a:pt x="5" y="123"/>
                    </a:lnTo>
                    <a:lnTo>
                      <a:pt x="0" y="160"/>
                    </a:lnTo>
                    <a:lnTo>
                      <a:pt x="3" y="19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97" name="Freeform 310"/>
              <p:cNvSpPr>
                <a:spLocks noChangeAspect="1"/>
              </p:cNvSpPr>
              <p:nvPr/>
            </p:nvSpPr>
            <p:spPr bwMode="auto">
              <a:xfrm rot="87440" flipH="1">
                <a:off x="2578" y="1318"/>
                <a:ext cx="95" cy="127"/>
              </a:xfrm>
              <a:custGeom>
                <a:avLst/>
                <a:gdLst>
                  <a:gd name="T0" fmla="*/ 7 w 116"/>
                  <a:gd name="T1" fmla="*/ 0 h 255"/>
                  <a:gd name="T2" fmla="*/ 5 w 116"/>
                  <a:gd name="T3" fmla="*/ 0 h 255"/>
                  <a:gd name="T4" fmla="*/ 2 w 116"/>
                  <a:gd name="T5" fmla="*/ 0 h 255"/>
                  <a:gd name="T6" fmla="*/ 2 w 116"/>
                  <a:gd name="T7" fmla="*/ 0 h 255"/>
                  <a:gd name="T8" fmla="*/ 0 w 11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255">
                    <a:moveTo>
                      <a:pt x="116" y="0"/>
                    </a:moveTo>
                    <a:lnTo>
                      <a:pt x="77" y="58"/>
                    </a:lnTo>
                    <a:lnTo>
                      <a:pt x="46" y="121"/>
                    </a:lnTo>
                    <a:lnTo>
                      <a:pt x="19" y="186"/>
                    </a:lnTo>
                    <a:lnTo>
                      <a:pt x="0" y="25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98" name="Freeform 311"/>
              <p:cNvSpPr>
                <a:spLocks noChangeAspect="1"/>
              </p:cNvSpPr>
              <p:nvPr/>
            </p:nvSpPr>
            <p:spPr bwMode="auto">
              <a:xfrm rot="87440" flipH="1">
                <a:off x="2673" y="1382"/>
                <a:ext cx="42" cy="23"/>
              </a:xfrm>
              <a:custGeom>
                <a:avLst/>
                <a:gdLst>
                  <a:gd name="T0" fmla="*/ 0 w 60"/>
                  <a:gd name="T1" fmla="*/ 0 h 62"/>
                  <a:gd name="T2" fmla="*/ 1 w 60"/>
                  <a:gd name="T3" fmla="*/ 0 h 62"/>
                  <a:gd name="T4" fmla="*/ 1 w 60"/>
                  <a:gd name="T5" fmla="*/ 0 h 62"/>
                  <a:gd name="T6" fmla="*/ 1 w 60"/>
                  <a:gd name="T7" fmla="*/ 0 h 62"/>
                  <a:gd name="T8" fmla="*/ 1 w 60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2">
                    <a:moveTo>
                      <a:pt x="0" y="0"/>
                    </a:moveTo>
                    <a:lnTo>
                      <a:pt x="9" y="23"/>
                    </a:lnTo>
                    <a:lnTo>
                      <a:pt x="21" y="39"/>
                    </a:lnTo>
                    <a:lnTo>
                      <a:pt x="39" y="53"/>
                    </a:lnTo>
                    <a:lnTo>
                      <a:pt x="60" y="6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99" name="Freeform 312"/>
              <p:cNvSpPr>
                <a:spLocks noChangeAspect="1"/>
              </p:cNvSpPr>
              <p:nvPr/>
            </p:nvSpPr>
            <p:spPr bwMode="auto">
              <a:xfrm rot="87440" flipH="1">
                <a:off x="2430" y="1049"/>
                <a:ext cx="63" cy="24"/>
              </a:xfrm>
              <a:custGeom>
                <a:avLst/>
                <a:gdLst>
                  <a:gd name="T0" fmla="*/ 0 w 76"/>
                  <a:gd name="T1" fmla="*/ 0 h 49"/>
                  <a:gd name="T2" fmla="*/ 2 w 76"/>
                  <a:gd name="T3" fmla="*/ 0 h 49"/>
                  <a:gd name="T4" fmla="*/ 2 w 76"/>
                  <a:gd name="T5" fmla="*/ 0 h 49"/>
                  <a:gd name="T6" fmla="*/ 2 w 76"/>
                  <a:gd name="T7" fmla="*/ 0 h 49"/>
                  <a:gd name="T8" fmla="*/ 4 w 76"/>
                  <a:gd name="T9" fmla="*/ 0 h 49"/>
                  <a:gd name="T10" fmla="*/ 6 w 76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49">
                    <a:moveTo>
                      <a:pt x="0" y="0"/>
                    </a:moveTo>
                    <a:lnTo>
                      <a:pt x="9" y="21"/>
                    </a:lnTo>
                    <a:lnTo>
                      <a:pt x="20" y="37"/>
                    </a:lnTo>
                    <a:lnTo>
                      <a:pt x="37" y="47"/>
                    </a:lnTo>
                    <a:lnTo>
                      <a:pt x="55" y="49"/>
                    </a:lnTo>
                    <a:lnTo>
                      <a:pt x="76" y="4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00" name="Freeform 313"/>
              <p:cNvSpPr>
                <a:spLocks noChangeAspect="1"/>
              </p:cNvSpPr>
              <p:nvPr/>
            </p:nvSpPr>
            <p:spPr bwMode="auto">
              <a:xfrm rot="87440" flipH="1">
                <a:off x="2251" y="1152"/>
                <a:ext cx="211" cy="151"/>
              </a:xfrm>
              <a:custGeom>
                <a:avLst/>
                <a:gdLst>
                  <a:gd name="T0" fmla="*/ 0 w 253"/>
                  <a:gd name="T1" fmla="*/ 1 h 297"/>
                  <a:gd name="T2" fmla="*/ 3 w 253"/>
                  <a:gd name="T3" fmla="*/ 1 h 297"/>
                  <a:gd name="T4" fmla="*/ 4 w 253"/>
                  <a:gd name="T5" fmla="*/ 1 h 297"/>
                  <a:gd name="T6" fmla="*/ 7 w 253"/>
                  <a:gd name="T7" fmla="*/ 1 h 297"/>
                  <a:gd name="T8" fmla="*/ 9 w 253"/>
                  <a:gd name="T9" fmla="*/ 1 h 297"/>
                  <a:gd name="T10" fmla="*/ 11 w 253"/>
                  <a:gd name="T11" fmla="*/ 1 h 297"/>
                  <a:gd name="T12" fmla="*/ 11 w 253"/>
                  <a:gd name="T13" fmla="*/ 1 h 297"/>
                  <a:gd name="T14" fmla="*/ 13 w 253"/>
                  <a:gd name="T15" fmla="*/ 0 h 297"/>
                  <a:gd name="T16" fmla="*/ 15 w 253"/>
                  <a:gd name="T17" fmla="*/ 1 h 297"/>
                  <a:gd name="T18" fmla="*/ 15 w 253"/>
                  <a:gd name="T19" fmla="*/ 1 h 297"/>
                  <a:gd name="T20" fmla="*/ 15 w 253"/>
                  <a:gd name="T21" fmla="*/ 1 h 297"/>
                  <a:gd name="T22" fmla="*/ 14 w 253"/>
                  <a:gd name="T23" fmla="*/ 1 h 297"/>
                  <a:gd name="T24" fmla="*/ 13 w 253"/>
                  <a:gd name="T25" fmla="*/ 1 h 297"/>
                  <a:gd name="T26" fmla="*/ 10 w 253"/>
                  <a:gd name="T27" fmla="*/ 1 h 297"/>
                  <a:gd name="T28" fmla="*/ 8 w 253"/>
                  <a:gd name="T29" fmla="*/ 1 h 297"/>
                  <a:gd name="T30" fmla="*/ 11 w 253"/>
                  <a:gd name="T31" fmla="*/ 1 h 297"/>
                  <a:gd name="T32" fmla="*/ 13 w 253"/>
                  <a:gd name="T33" fmla="*/ 1 h 297"/>
                  <a:gd name="T34" fmla="*/ 16 w 253"/>
                  <a:gd name="T35" fmla="*/ 1 h 297"/>
                  <a:gd name="T36" fmla="*/ 18 w 253"/>
                  <a:gd name="T37" fmla="*/ 1 h 297"/>
                  <a:gd name="T38" fmla="*/ 19 w 253"/>
                  <a:gd name="T39" fmla="*/ 1 h 297"/>
                  <a:gd name="T40" fmla="*/ 20 w 253"/>
                  <a:gd name="T41" fmla="*/ 1 h 297"/>
                  <a:gd name="T42" fmla="*/ 19 w 253"/>
                  <a:gd name="T43" fmla="*/ 1 h 297"/>
                  <a:gd name="T44" fmla="*/ 19 w 253"/>
                  <a:gd name="T45" fmla="*/ 1 h 297"/>
                  <a:gd name="T46" fmla="*/ 18 w 253"/>
                  <a:gd name="T47" fmla="*/ 1 h 297"/>
                  <a:gd name="T48" fmla="*/ 17 w 253"/>
                  <a:gd name="T49" fmla="*/ 1 h 297"/>
                  <a:gd name="T50" fmla="*/ 13 w 253"/>
                  <a:gd name="T51" fmla="*/ 1 h 297"/>
                  <a:gd name="T52" fmla="*/ 11 w 253"/>
                  <a:gd name="T53" fmla="*/ 1 h 297"/>
                  <a:gd name="T54" fmla="*/ 15 w 253"/>
                  <a:gd name="T55" fmla="*/ 1 h 297"/>
                  <a:gd name="T56" fmla="*/ 18 w 253"/>
                  <a:gd name="T57" fmla="*/ 1 h 297"/>
                  <a:gd name="T58" fmla="*/ 19 w 253"/>
                  <a:gd name="T59" fmla="*/ 1 h 297"/>
                  <a:gd name="T60" fmla="*/ 18 w 253"/>
                  <a:gd name="T61" fmla="*/ 1 h 297"/>
                  <a:gd name="T62" fmla="*/ 17 w 253"/>
                  <a:gd name="T63" fmla="*/ 1 h 297"/>
                  <a:gd name="T64" fmla="*/ 16 w 253"/>
                  <a:gd name="T65" fmla="*/ 1 h 297"/>
                  <a:gd name="T66" fmla="*/ 15 w 253"/>
                  <a:gd name="T67" fmla="*/ 1 h 297"/>
                  <a:gd name="T68" fmla="*/ 13 w 253"/>
                  <a:gd name="T69" fmla="*/ 1 h 297"/>
                  <a:gd name="T70" fmla="*/ 11 w 253"/>
                  <a:gd name="T71" fmla="*/ 1 h 297"/>
                  <a:gd name="T72" fmla="*/ 9 w 253"/>
                  <a:gd name="T73" fmla="*/ 1 h 297"/>
                  <a:gd name="T74" fmla="*/ 8 w 253"/>
                  <a:gd name="T75" fmla="*/ 1 h 297"/>
                  <a:gd name="T76" fmla="*/ 11 w 253"/>
                  <a:gd name="T77" fmla="*/ 1 h 297"/>
                  <a:gd name="T78" fmla="*/ 14 w 253"/>
                  <a:gd name="T79" fmla="*/ 1 h 297"/>
                  <a:gd name="T80" fmla="*/ 14 w 253"/>
                  <a:gd name="T81" fmla="*/ 1 h 297"/>
                  <a:gd name="T82" fmla="*/ 13 w 253"/>
                  <a:gd name="T83" fmla="*/ 1 h 297"/>
                  <a:gd name="T84" fmla="*/ 13 w 253"/>
                  <a:gd name="T85" fmla="*/ 1 h 297"/>
                  <a:gd name="T86" fmla="*/ 11 w 253"/>
                  <a:gd name="T87" fmla="*/ 1 h 297"/>
                  <a:gd name="T88" fmla="*/ 11 w 253"/>
                  <a:gd name="T89" fmla="*/ 1 h 297"/>
                  <a:gd name="T90" fmla="*/ 9 w 253"/>
                  <a:gd name="T91" fmla="*/ 1 h 297"/>
                  <a:gd name="T92" fmla="*/ 8 w 253"/>
                  <a:gd name="T93" fmla="*/ 1 h 297"/>
                  <a:gd name="T94" fmla="*/ 6 w 253"/>
                  <a:gd name="T95" fmla="*/ 1 h 297"/>
                  <a:gd name="T96" fmla="*/ 8 w 253"/>
                  <a:gd name="T97" fmla="*/ 1 h 297"/>
                  <a:gd name="T98" fmla="*/ 11 w 253"/>
                  <a:gd name="T99" fmla="*/ 1 h 297"/>
                  <a:gd name="T100" fmla="*/ 11 w 253"/>
                  <a:gd name="T101" fmla="*/ 1 h 297"/>
                  <a:gd name="T102" fmla="*/ 9 w 253"/>
                  <a:gd name="T103" fmla="*/ 1 h 297"/>
                  <a:gd name="T104" fmla="*/ 9 w 253"/>
                  <a:gd name="T105" fmla="*/ 1 h 297"/>
                  <a:gd name="T106" fmla="*/ 8 w 253"/>
                  <a:gd name="T107" fmla="*/ 1 h 297"/>
                  <a:gd name="T108" fmla="*/ 7 w 253"/>
                  <a:gd name="T109" fmla="*/ 1 h 297"/>
                  <a:gd name="T110" fmla="*/ 6 w 253"/>
                  <a:gd name="T111" fmla="*/ 1 h 297"/>
                  <a:gd name="T112" fmla="*/ 3 w 253"/>
                  <a:gd name="T113" fmla="*/ 1 h 297"/>
                  <a:gd name="T114" fmla="*/ 3 w 253"/>
                  <a:gd name="T115" fmla="*/ 1 h 297"/>
                  <a:gd name="T116" fmla="*/ 3 w 253"/>
                  <a:gd name="T117" fmla="*/ 1 h 297"/>
                  <a:gd name="T118" fmla="*/ 0 w 253"/>
                  <a:gd name="T119" fmla="*/ 1 h 29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53" h="297">
                    <a:moveTo>
                      <a:pt x="0" y="132"/>
                    </a:moveTo>
                    <a:lnTo>
                      <a:pt x="18" y="100"/>
                    </a:lnTo>
                    <a:lnTo>
                      <a:pt x="44" y="70"/>
                    </a:lnTo>
                    <a:lnTo>
                      <a:pt x="74" y="44"/>
                    </a:lnTo>
                    <a:lnTo>
                      <a:pt x="109" y="28"/>
                    </a:lnTo>
                    <a:lnTo>
                      <a:pt x="125" y="14"/>
                    </a:lnTo>
                    <a:lnTo>
                      <a:pt x="144" y="5"/>
                    </a:lnTo>
                    <a:lnTo>
                      <a:pt x="164" y="0"/>
                    </a:lnTo>
                    <a:lnTo>
                      <a:pt x="185" y="5"/>
                    </a:lnTo>
                    <a:lnTo>
                      <a:pt x="188" y="16"/>
                    </a:lnTo>
                    <a:lnTo>
                      <a:pt x="185" y="28"/>
                    </a:lnTo>
                    <a:lnTo>
                      <a:pt x="176" y="35"/>
                    </a:lnTo>
                    <a:lnTo>
                      <a:pt x="151" y="28"/>
                    </a:lnTo>
                    <a:lnTo>
                      <a:pt x="123" y="28"/>
                    </a:lnTo>
                    <a:lnTo>
                      <a:pt x="97" y="35"/>
                    </a:lnTo>
                    <a:lnTo>
                      <a:pt x="130" y="30"/>
                    </a:lnTo>
                    <a:lnTo>
                      <a:pt x="162" y="30"/>
                    </a:lnTo>
                    <a:lnTo>
                      <a:pt x="195" y="42"/>
                    </a:lnTo>
                    <a:lnTo>
                      <a:pt x="222" y="58"/>
                    </a:lnTo>
                    <a:lnTo>
                      <a:pt x="246" y="81"/>
                    </a:lnTo>
                    <a:lnTo>
                      <a:pt x="253" y="95"/>
                    </a:lnTo>
                    <a:lnTo>
                      <a:pt x="250" y="111"/>
                    </a:lnTo>
                    <a:lnTo>
                      <a:pt x="241" y="125"/>
                    </a:lnTo>
                    <a:lnTo>
                      <a:pt x="227" y="135"/>
                    </a:lnTo>
                    <a:lnTo>
                      <a:pt x="211" y="132"/>
                    </a:lnTo>
                    <a:lnTo>
                      <a:pt x="174" y="104"/>
                    </a:lnTo>
                    <a:lnTo>
                      <a:pt x="132" y="81"/>
                    </a:lnTo>
                    <a:lnTo>
                      <a:pt x="183" y="114"/>
                    </a:lnTo>
                    <a:lnTo>
                      <a:pt x="227" y="151"/>
                    </a:lnTo>
                    <a:lnTo>
                      <a:pt x="229" y="167"/>
                    </a:lnTo>
                    <a:lnTo>
                      <a:pt x="225" y="183"/>
                    </a:lnTo>
                    <a:lnTo>
                      <a:pt x="215" y="195"/>
                    </a:lnTo>
                    <a:lnTo>
                      <a:pt x="199" y="202"/>
                    </a:lnTo>
                    <a:lnTo>
                      <a:pt x="183" y="202"/>
                    </a:lnTo>
                    <a:lnTo>
                      <a:pt x="169" y="197"/>
                    </a:lnTo>
                    <a:lnTo>
                      <a:pt x="146" y="169"/>
                    </a:lnTo>
                    <a:lnTo>
                      <a:pt x="120" y="146"/>
                    </a:lnTo>
                    <a:lnTo>
                      <a:pt x="90" y="125"/>
                    </a:lnTo>
                    <a:lnTo>
                      <a:pt x="134" y="162"/>
                    </a:lnTo>
                    <a:lnTo>
                      <a:pt x="176" y="204"/>
                    </a:lnTo>
                    <a:lnTo>
                      <a:pt x="176" y="218"/>
                    </a:lnTo>
                    <a:lnTo>
                      <a:pt x="171" y="234"/>
                    </a:lnTo>
                    <a:lnTo>
                      <a:pt x="160" y="246"/>
                    </a:lnTo>
                    <a:lnTo>
                      <a:pt x="144" y="251"/>
                    </a:lnTo>
                    <a:lnTo>
                      <a:pt x="130" y="248"/>
                    </a:lnTo>
                    <a:lnTo>
                      <a:pt x="116" y="239"/>
                    </a:lnTo>
                    <a:lnTo>
                      <a:pt x="90" y="211"/>
                    </a:lnTo>
                    <a:lnTo>
                      <a:pt x="62" y="186"/>
                    </a:lnTo>
                    <a:lnTo>
                      <a:pt x="97" y="218"/>
                    </a:lnTo>
                    <a:lnTo>
                      <a:pt x="125" y="255"/>
                    </a:lnTo>
                    <a:lnTo>
                      <a:pt x="125" y="271"/>
                    </a:lnTo>
                    <a:lnTo>
                      <a:pt x="118" y="285"/>
                    </a:lnTo>
                    <a:lnTo>
                      <a:pt x="104" y="292"/>
                    </a:lnTo>
                    <a:lnTo>
                      <a:pt x="90" y="297"/>
                    </a:lnTo>
                    <a:lnTo>
                      <a:pt x="74" y="292"/>
                    </a:lnTo>
                    <a:lnTo>
                      <a:pt x="62" y="283"/>
                    </a:lnTo>
                    <a:lnTo>
                      <a:pt x="37" y="251"/>
                    </a:lnTo>
                    <a:lnTo>
                      <a:pt x="18" y="213"/>
                    </a:lnTo>
                    <a:lnTo>
                      <a:pt x="4" y="174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01" name="Freeform 314"/>
              <p:cNvSpPr>
                <a:spLocks noChangeAspect="1"/>
              </p:cNvSpPr>
              <p:nvPr/>
            </p:nvSpPr>
            <p:spPr bwMode="auto">
              <a:xfrm rot="87440" flipH="1">
                <a:off x="2483" y="1136"/>
                <a:ext cx="179" cy="64"/>
              </a:xfrm>
              <a:custGeom>
                <a:avLst/>
                <a:gdLst>
                  <a:gd name="T0" fmla="*/ 12 w 220"/>
                  <a:gd name="T1" fmla="*/ 0 h 137"/>
                  <a:gd name="T2" fmla="*/ 12 w 220"/>
                  <a:gd name="T3" fmla="*/ 0 h 137"/>
                  <a:gd name="T4" fmla="*/ 12 w 220"/>
                  <a:gd name="T5" fmla="*/ 0 h 137"/>
                  <a:gd name="T6" fmla="*/ 12 w 220"/>
                  <a:gd name="T7" fmla="*/ 0 h 137"/>
                  <a:gd name="T8" fmla="*/ 11 w 220"/>
                  <a:gd name="T9" fmla="*/ 0 h 137"/>
                  <a:gd name="T10" fmla="*/ 11 w 220"/>
                  <a:gd name="T11" fmla="*/ 0 h 137"/>
                  <a:gd name="T12" fmla="*/ 11 w 220"/>
                  <a:gd name="T13" fmla="*/ 0 h 137"/>
                  <a:gd name="T14" fmla="*/ 11 w 220"/>
                  <a:gd name="T15" fmla="*/ 0 h 137"/>
                  <a:gd name="T16" fmla="*/ 9 w 220"/>
                  <a:gd name="T17" fmla="*/ 0 h 137"/>
                  <a:gd name="T18" fmla="*/ 7 w 220"/>
                  <a:gd name="T19" fmla="*/ 0 h 137"/>
                  <a:gd name="T20" fmla="*/ 6 w 220"/>
                  <a:gd name="T21" fmla="*/ 0 h 137"/>
                  <a:gd name="T22" fmla="*/ 4 w 220"/>
                  <a:gd name="T23" fmla="*/ 0 h 137"/>
                  <a:gd name="T24" fmla="*/ 2 w 220"/>
                  <a:gd name="T25" fmla="*/ 0 h 137"/>
                  <a:gd name="T26" fmla="*/ 2 w 220"/>
                  <a:gd name="T27" fmla="*/ 0 h 137"/>
                  <a:gd name="T28" fmla="*/ 0 w 220"/>
                  <a:gd name="T29" fmla="*/ 0 h 137"/>
                  <a:gd name="T30" fmla="*/ 2 w 220"/>
                  <a:gd name="T31" fmla="*/ 0 h 137"/>
                  <a:gd name="T32" fmla="*/ 2 w 220"/>
                  <a:gd name="T33" fmla="*/ 0 h 137"/>
                  <a:gd name="T34" fmla="*/ 4 w 220"/>
                  <a:gd name="T35" fmla="*/ 0 h 137"/>
                  <a:gd name="T36" fmla="*/ 5 w 220"/>
                  <a:gd name="T37" fmla="*/ 0 h 137"/>
                  <a:gd name="T38" fmla="*/ 7 w 220"/>
                  <a:gd name="T39" fmla="*/ 0 h 137"/>
                  <a:gd name="T40" fmla="*/ 8 w 220"/>
                  <a:gd name="T41" fmla="*/ 0 h 137"/>
                  <a:gd name="T42" fmla="*/ 10 w 220"/>
                  <a:gd name="T43" fmla="*/ 0 h 137"/>
                  <a:gd name="T44" fmla="*/ 12 w 220"/>
                  <a:gd name="T45" fmla="*/ 0 h 13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0" h="137">
                    <a:moveTo>
                      <a:pt x="211" y="91"/>
                    </a:moveTo>
                    <a:lnTo>
                      <a:pt x="218" y="75"/>
                    </a:lnTo>
                    <a:lnTo>
                      <a:pt x="220" y="56"/>
                    </a:lnTo>
                    <a:lnTo>
                      <a:pt x="213" y="40"/>
                    </a:lnTo>
                    <a:lnTo>
                      <a:pt x="204" y="24"/>
                    </a:lnTo>
                    <a:lnTo>
                      <a:pt x="190" y="14"/>
                    </a:lnTo>
                    <a:lnTo>
                      <a:pt x="199" y="49"/>
                    </a:lnTo>
                    <a:lnTo>
                      <a:pt x="190" y="14"/>
                    </a:lnTo>
                    <a:lnTo>
                      <a:pt x="157" y="3"/>
                    </a:lnTo>
                    <a:lnTo>
                      <a:pt x="127" y="0"/>
                    </a:lnTo>
                    <a:lnTo>
                      <a:pt x="95" y="5"/>
                    </a:lnTo>
                    <a:lnTo>
                      <a:pt x="64" y="14"/>
                    </a:lnTo>
                    <a:lnTo>
                      <a:pt x="39" y="33"/>
                    </a:lnTo>
                    <a:lnTo>
                      <a:pt x="16" y="56"/>
                    </a:lnTo>
                    <a:lnTo>
                      <a:pt x="0" y="84"/>
                    </a:lnTo>
                    <a:lnTo>
                      <a:pt x="13" y="107"/>
                    </a:lnTo>
                    <a:lnTo>
                      <a:pt x="34" y="126"/>
                    </a:lnTo>
                    <a:lnTo>
                      <a:pt x="60" y="137"/>
                    </a:lnTo>
                    <a:lnTo>
                      <a:pt x="83" y="114"/>
                    </a:lnTo>
                    <a:lnTo>
                      <a:pt x="113" y="98"/>
                    </a:lnTo>
                    <a:lnTo>
                      <a:pt x="143" y="88"/>
                    </a:lnTo>
                    <a:lnTo>
                      <a:pt x="176" y="86"/>
                    </a:lnTo>
                    <a:lnTo>
                      <a:pt x="211" y="91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28902" name="Group 315"/>
              <p:cNvGrpSpPr>
                <a:grpSpLocks noChangeAspect="1"/>
              </p:cNvGrpSpPr>
              <p:nvPr/>
            </p:nvGrpSpPr>
            <p:grpSpPr bwMode="auto">
              <a:xfrm rot="87440" flipH="1">
                <a:off x="2198" y="772"/>
                <a:ext cx="327" cy="32"/>
                <a:chOff x="5136" y="2768"/>
                <a:chExt cx="399" cy="54"/>
              </a:xfrm>
            </p:grpSpPr>
            <p:sp>
              <p:nvSpPr>
                <p:cNvPr id="28908" name="Freeform 316"/>
                <p:cNvSpPr>
                  <a:spLocks noChangeAspect="1"/>
                </p:cNvSpPr>
                <p:nvPr/>
              </p:nvSpPr>
              <p:spPr bwMode="auto">
                <a:xfrm>
                  <a:off x="5354" y="2815"/>
                  <a:ext cx="181" cy="7"/>
                </a:xfrm>
                <a:custGeom>
                  <a:avLst/>
                  <a:gdLst>
                    <a:gd name="T0" fmla="*/ 0 w 181"/>
                    <a:gd name="T1" fmla="*/ 7 h 7"/>
                    <a:gd name="T2" fmla="*/ 60 w 181"/>
                    <a:gd name="T3" fmla="*/ 0 h 7"/>
                    <a:gd name="T4" fmla="*/ 120 w 181"/>
                    <a:gd name="T5" fmla="*/ 0 h 7"/>
                    <a:gd name="T6" fmla="*/ 181 w 181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1" h="7">
                      <a:moveTo>
                        <a:pt x="0" y="7"/>
                      </a:moveTo>
                      <a:lnTo>
                        <a:pt x="60" y="0"/>
                      </a:lnTo>
                      <a:lnTo>
                        <a:pt x="120" y="0"/>
                      </a:lnTo>
                      <a:lnTo>
                        <a:pt x="181" y="7"/>
                      </a:lnTo>
                    </a:path>
                  </a:pathLst>
                </a:custGeom>
                <a:noFill/>
                <a:ln w="587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8909" name="Freeform 317"/>
                <p:cNvSpPr>
                  <a:spLocks noChangeAspect="1"/>
                </p:cNvSpPr>
                <p:nvPr/>
              </p:nvSpPr>
              <p:spPr bwMode="auto">
                <a:xfrm>
                  <a:off x="5136" y="2768"/>
                  <a:ext cx="107" cy="30"/>
                </a:xfrm>
                <a:custGeom>
                  <a:avLst/>
                  <a:gdLst>
                    <a:gd name="T0" fmla="*/ 107 w 107"/>
                    <a:gd name="T1" fmla="*/ 30 h 30"/>
                    <a:gd name="T2" fmla="*/ 72 w 107"/>
                    <a:gd name="T3" fmla="*/ 12 h 30"/>
                    <a:gd name="T4" fmla="*/ 37 w 107"/>
                    <a:gd name="T5" fmla="*/ 3 h 30"/>
                    <a:gd name="T6" fmla="*/ 0 w 107"/>
                    <a:gd name="T7" fmla="*/ 0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7" h="30">
                      <a:moveTo>
                        <a:pt x="107" y="30"/>
                      </a:moveTo>
                      <a:lnTo>
                        <a:pt x="72" y="12"/>
                      </a:lnTo>
                      <a:lnTo>
                        <a:pt x="37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587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8903" name="Freeform 318"/>
              <p:cNvSpPr>
                <a:spLocks/>
              </p:cNvSpPr>
              <p:nvPr/>
            </p:nvSpPr>
            <p:spPr bwMode="auto">
              <a:xfrm>
                <a:off x="2230" y="717"/>
                <a:ext cx="390" cy="63"/>
              </a:xfrm>
              <a:custGeom>
                <a:avLst/>
                <a:gdLst>
                  <a:gd name="T0" fmla="*/ 0 w 37"/>
                  <a:gd name="T1" fmla="*/ 2147483646 h 8"/>
                  <a:gd name="T2" fmla="*/ 2147483646 w 37"/>
                  <a:gd name="T3" fmla="*/ 2147483646 h 8"/>
                  <a:gd name="T4" fmla="*/ 2147483646 w 37"/>
                  <a:gd name="T5" fmla="*/ 2147483646 h 8"/>
                  <a:gd name="T6" fmla="*/ 2147483646 w 37"/>
                  <a:gd name="T7" fmla="*/ 0 h 8"/>
                  <a:gd name="T8" fmla="*/ 2147483646 w 37"/>
                  <a:gd name="T9" fmla="*/ 2147483646 h 8"/>
                  <a:gd name="T10" fmla="*/ 2147483646 w 37"/>
                  <a:gd name="T11" fmla="*/ 2147483646 h 8"/>
                  <a:gd name="T12" fmla="*/ 2147483646 w 37"/>
                  <a:gd name="T13" fmla="*/ 2147483646 h 8"/>
                  <a:gd name="T14" fmla="*/ 2147483646 w 37"/>
                  <a:gd name="T15" fmla="*/ 2147483646 h 8"/>
                  <a:gd name="T16" fmla="*/ 2147483646 w 37"/>
                  <a:gd name="T17" fmla="*/ 2147483646 h 8"/>
                  <a:gd name="T18" fmla="*/ 2147483646 w 37"/>
                  <a:gd name="T19" fmla="*/ 2147483646 h 8"/>
                  <a:gd name="T20" fmla="*/ 2147483646 w 37"/>
                  <a:gd name="T21" fmla="*/ 2147483646 h 8"/>
                  <a:gd name="T22" fmla="*/ 2147483646 w 37"/>
                  <a:gd name="T23" fmla="*/ 2147483646 h 8"/>
                  <a:gd name="T24" fmla="*/ 0 w 37"/>
                  <a:gd name="T25" fmla="*/ 2147483646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8">
                    <a:moveTo>
                      <a:pt x="0" y="7"/>
                    </a:moveTo>
                    <a:lnTo>
                      <a:pt x="6" y="3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3" y="4"/>
                    </a:lnTo>
                    <a:lnTo>
                      <a:pt x="37" y="6"/>
                    </a:lnTo>
                    <a:lnTo>
                      <a:pt x="36" y="8"/>
                    </a:lnTo>
                    <a:lnTo>
                      <a:pt x="33" y="5"/>
                    </a:lnTo>
                    <a:lnTo>
                      <a:pt x="30" y="5"/>
                    </a:lnTo>
                    <a:lnTo>
                      <a:pt x="26" y="5"/>
                    </a:lnTo>
                    <a:lnTo>
                      <a:pt x="12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04" name="Freeform 319"/>
              <p:cNvSpPr>
                <a:spLocks/>
              </p:cNvSpPr>
              <p:nvPr/>
            </p:nvSpPr>
            <p:spPr bwMode="auto">
              <a:xfrm>
                <a:off x="2525" y="756"/>
                <a:ext cx="84" cy="32"/>
              </a:xfrm>
              <a:custGeom>
                <a:avLst/>
                <a:gdLst>
                  <a:gd name="T0" fmla="*/ 2147483646 w 8"/>
                  <a:gd name="T1" fmla="*/ 2147483646 h 4"/>
                  <a:gd name="T2" fmla="*/ 2147483646 w 8"/>
                  <a:gd name="T3" fmla="*/ 0 h 4"/>
                  <a:gd name="T4" fmla="*/ 0 w 8"/>
                  <a:gd name="T5" fmla="*/ 0 h 4"/>
                  <a:gd name="T6" fmla="*/ 2147483646 w 8"/>
                  <a:gd name="T7" fmla="*/ 2147483646 h 4"/>
                  <a:gd name="T8" fmla="*/ 2147483646 w 8"/>
                  <a:gd name="T9" fmla="*/ 2147483646 h 4"/>
                  <a:gd name="T10" fmla="*/ 2147483646 w 8"/>
                  <a:gd name="T11" fmla="*/ 2147483646 h 4"/>
                  <a:gd name="T12" fmla="*/ 2147483646 w 8"/>
                  <a:gd name="T13" fmla="*/ 2147483646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05" name="Freeform 320"/>
              <p:cNvSpPr>
                <a:spLocks/>
              </p:cNvSpPr>
              <p:nvPr/>
            </p:nvSpPr>
            <p:spPr bwMode="auto">
              <a:xfrm>
                <a:off x="2072" y="1010"/>
                <a:ext cx="537" cy="388"/>
              </a:xfrm>
              <a:custGeom>
                <a:avLst/>
                <a:gdLst>
                  <a:gd name="T0" fmla="*/ 2147483646 w 51"/>
                  <a:gd name="T1" fmla="*/ 0 h 49"/>
                  <a:gd name="T2" fmla="*/ 2147483646 w 51"/>
                  <a:gd name="T3" fmla="*/ 2147483646 h 49"/>
                  <a:gd name="T4" fmla="*/ 2147483646 w 51"/>
                  <a:gd name="T5" fmla="*/ 2147483646 h 49"/>
                  <a:gd name="T6" fmla="*/ 2147483646 w 51"/>
                  <a:gd name="T7" fmla="*/ 2147483646 h 49"/>
                  <a:gd name="T8" fmla="*/ 2147483646 w 51"/>
                  <a:gd name="T9" fmla="*/ 2147483646 h 49"/>
                  <a:gd name="T10" fmla="*/ 0 w 51"/>
                  <a:gd name="T11" fmla="*/ 2147483646 h 49"/>
                  <a:gd name="T12" fmla="*/ 0 w 51"/>
                  <a:gd name="T13" fmla="*/ 2147483646 h 49"/>
                  <a:gd name="T14" fmla="*/ 2147483646 w 51"/>
                  <a:gd name="T15" fmla="*/ 2147483646 h 49"/>
                  <a:gd name="T16" fmla="*/ 2147483646 w 51"/>
                  <a:gd name="T17" fmla="*/ 2147483646 h 49"/>
                  <a:gd name="T18" fmla="*/ 2147483646 w 51"/>
                  <a:gd name="T19" fmla="*/ 2147483646 h 49"/>
                  <a:gd name="T20" fmla="*/ 2147483646 w 51"/>
                  <a:gd name="T21" fmla="*/ 2147483646 h 49"/>
                  <a:gd name="T22" fmla="*/ 2147483646 w 51"/>
                  <a:gd name="T23" fmla="*/ 2147483646 h 49"/>
                  <a:gd name="T24" fmla="*/ 2147483646 w 51"/>
                  <a:gd name="T25" fmla="*/ 2147483646 h 49"/>
                  <a:gd name="T26" fmla="*/ 2147483646 w 51"/>
                  <a:gd name="T27" fmla="*/ 2147483646 h 49"/>
                  <a:gd name="T28" fmla="*/ 2147483646 w 51"/>
                  <a:gd name="T29" fmla="*/ 2147483646 h 49"/>
                  <a:gd name="T30" fmla="*/ 2147483646 w 51"/>
                  <a:gd name="T31" fmla="*/ 2147483646 h 49"/>
                  <a:gd name="T32" fmla="*/ 2147483646 w 51"/>
                  <a:gd name="T33" fmla="*/ 2147483646 h 49"/>
                  <a:gd name="T34" fmla="*/ 2147483646 w 51"/>
                  <a:gd name="T35" fmla="*/ 2147483646 h 49"/>
                  <a:gd name="T36" fmla="*/ 2147483646 w 51"/>
                  <a:gd name="T37" fmla="*/ 2147483646 h 49"/>
                  <a:gd name="T38" fmla="*/ 2147483646 w 51"/>
                  <a:gd name="T39" fmla="*/ 2147483646 h 49"/>
                  <a:gd name="T40" fmla="*/ 2147483646 w 51"/>
                  <a:gd name="T41" fmla="*/ 2147483646 h 49"/>
                  <a:gd name="T42" fmla="*/ 2147483646 w 51"/>
                  <a:gd name="T43" fmla="*/ 2147483646 h 49"/>
                  <a:gd name="T44" fmla="*/ 2147483646 w 51"/>
                  <a:gd name="T45" fmla="*/ 2147483646 h 49"/>
                  <a:gd name="T46" fmla="*/ 2147483646 w 51"/>
                  <a:gd name="T47" fmla="*/ 2147483646 h 49"/>
                  <a:gd name="T48" fmla="*/ 2147483646 w 51"/>
                  <a:gd name="T49" fmla="*/ 2147483646 h 49"/>
                  <a:gd name="T50" fmla="*/ 2147483646 w 51"/>
                  <a:gd name="T51" fmla="*/ 2147483646 h 49"/>
                  <a:gd name="T52" fmla="*/ 2147483646 w 51"/>
                  <a:gd name="T53" fmla="*/ 2147483646 h 49"/>
                  <a:gd name="T54" fmla="*/ 2147483646 w 51"/>
                  <a:gd name="T55" fmla="*/ 2147483646 h 49"/>
                  <a:gd name="T56" fmla="*/ 2147483646 w 51"/>
                  <a:gd name="T57" fmla="*/ 2147483646 h 49"/>
                  <a:gd name="T58" fmla="*/ 2147483646 w 51"/>
                  <a:gd name="T59" fmla="*/ 2147483646 h 49"/>
                  <a:gd name="T60" fmla="*/ 2147483646 w 51"/>
                  <a:gd name="T61" fmla="*/ 2147483646 h 49"/>
                  <a:gd name="T62" fmla="*/ 2147483646 w 51"/>
                  <a:gd name="T63" fmla="*/ 2147483646 h 49"/>
                  <a:gd name="T64" fmla="*/ 2147483646 w 51"/>
                  <a:gd name="T65" fmla="*/ 0 h 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1" h="49">
                    <a:moveTo>
                      <a:pt x="15" y="0"/>
                    </a:moveTo>
                    <a:lnTo>
                      <a:pt x="15" y="4"/>
                    </a:lnTo>
                    <a:lnTo>
                      <a:pt x="11" y="6"/>
                    </a:lnTo>
                    <a:lnTo>
                      <a:pt x="4" y="11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8" y="34"/>
                    </a:lnTo>
                    <a:lnTo>
                      <a:pt x="18" y="42"/>
                    </a:lnTo>
                    <a:lnTo>
                      <a:pt x="28" y="47"/>
                    </a:lnTo>
                    <a:lnTo>
                      <a:pt x="34" y="49"/>
                    </a:lnTo>
                    <a:lnTo>
                      <a:pt x="39" y="49"/>
                    </a:lnTo>
                    <a:lnTo>
                      <a:pt x="46" y="45"/>
                    </a:lnTo>
                    <a:lnTo>
                      <a:pt x="47" y="40"/>
                    </a:lnTo>
                    <a:lnTo>
                      <a:pt x="51" y="24"/>
                    </a:lnTo>
                    <a:lnTo>
                      <a:pt x="48" y="22"/>
                    </a:lnTo>
                    <a:lnTo>
                      <a:pt x="45" y="30"/>
                    </a:lnTo>
                    <a:lnTo>
                      <a:pt x="42" y="41"/>
                    </a:lnTo>
                    <a:lnTo>
                      <a:pt x="39" y="44"/>
                    </a:lnTo>
                    <a:lnTo>
                      <a:pt x="35" y="45"/>
                    </a:lnTo>
                    <a:lnTo>
                      <a:pt x="30" y="43"/>
                    </a:lnTo>
                    <a:lnTo>
                      <a:pt x="8" y="24"/>
                    </a:lnTo>
                    <a:lnTo>
                      <a:pt x="6" y="20"/>
                    </a:lnTo>
                    <a:lnTo>
                      <a:pt x="7" y="15"/>
                    </a:lnTo>
                    <a:lnTo>
                      <a:pt x="10" y="13"/>
                    </a:lnTo>
                    <a:lnTo>
                      <a:pt x="18" y="6"/>
                    </a:lnTo>
                    <a:lnTo>
                      <a:pt x="25" y="8"/>
                    </a:lnTo>
                    <a:lnTo>
                      <a:pt x="33" y="9"/>
                    </a:lnTo>
                    <a:lnTo>
                      <a:pt x="30" y="2"/>
                    </a:lnTo>
                    <a:lnTo>
                      <a:pt x="24" y="2"/>
                    </a:lnTo>
                    <a:lnTo>
                      <a:pt x="2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06" name="Freeform 321"/>
              <p:cNvSpPr>
                <a:spLocks/>
              </p:cNvSpPr>
              <p:nvPr/>
            </p:nvSpPr>
            <p:spPr bwMode="auto">
              <a:xfrm>
                <a:off x="2420" y="1010"/>
                <a:ext cx="84" cy="63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147483646 h 8"/>
                  <a:gd name="T4" fmla="*/ 2147483646 w 8"/>
                  <a:gd name="T5" fmla="*/ 2147483646 h 8"/>
                  <a:gd name="T6" fmla="*/ 2147483646 w 8"/>
                  <a:gd name="T7" fmla="*/ 2147483646 h 8"/>
                  <a:gd name="T8" fmla="*/ 2147483646 w 8"/>
                  <a:gd name="T9" fmla="*/ 2147483646 h 8"/>
                  <a:gd name="T10" fmla="*/ 2147483646 w 8"/>
                  <a:gd name="T11" fmla="*/ 0 h 8"/>
                  <a:gd name="T12" fmla="*/ 0 w 8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7"/>
                    </a:lnTo>
                    <a:lnTo>
                      <a:pt x="4" y="8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907" name="Freeform 322"/>
              <p:cNvSpPr>
                <a:spLocks/>
              </p:cNvSpPr>
              <p:nvPr/>
            </p:nvSpPr>
            <p:spPr bwMode="auto">
              <a:xfrm>
                <a:off x="2504" y="1041"/>
                <a:ext cx="295" cy="254"/>
              </a:xfrm>
              <a:custGeom>
                <a:avLst/>
                <a:gdLst>
                  <a:gd name="T0" fmla="*/ 0 w 28"/>
                  <a:gd name="T1" fmla="*/ 2147483646 h 32"/>
                  <a:gd name="T2" fmla="*/ 2147483646 w 28"/>
                  <a:gd name="T3" fmla="*/ 2147483646 h 32"/>
                  <a:gd name="T4" fmla="*/ 2147483646 w 28"/>
                  <a:gd name="T5" fmla="*/ 2147483646 h 32"/>
                  <a:gd name="T6" fmla="*/ 2147483646 w 28"/>
                  <a:gd name="T7" fmla="*/ 2147483646 h 32"/>
                  <a:gd name="T8" fmla="*/ 2147483646 w 28"/>
                  <a:gd name="T9" fmla="*/ 2147483646 h 32"/>
                  <a:gd name="T10" fmla="*/ 2147483646 w 28"/>
                  <a:gd name="T11" fmla="*/ 2147483646 h 32"/>
                  <a:gd name="T12" fmla="*/ 2147483646 w 28"/>
                  <a:gd name="T13" fmla="*/ 2147483646 h 32"/>
                  <a:gd name="T14" fmla="*/ 2147483646 w 28"/>
                  <a:gd name="T15" fmla="*/ 2147483646 h 32"/>
                  <a:gd name="T16" fmla="*/ 2147483646 w 28"/>
                  <a:gd name="T17" fmla="*/ 2147483646 h 32"/>
                  <a:gd name="T18" fmla="*/ 2147483646 w 28"/>
                  <a:gd name="T19" fmla="*/ 2147483646 h 32"/>
                  <a:gd name="T20" fmla="*/ 2147483646 w 28"/>
                  <a:gd name="T21" fmla="*/ 2147483646 h 32"/>
                  <a:gd name="T22" fmla="*/ 2147483646 w 28"/>
                  <a:gd name="T23" fmla="*/ 2147483646 h 32"/>
                  <a:gd name="T24" fmla="*/ 2147483646 w 28"/>
                  <a:gd name="T25" fmla="*/ 2147483646 h 32"/>
                  <a:gd name="T26" fmla="*/ 2147483646 w 28"/>
                  <a:gd name="T27" fmla="*/ 2147483646 h 32"/>
                  <a:gd name="T28" fmla="*/ 2147483646 w 28"/>
                  <a:gd name="T29" fmla="*/ 2147483646 h 32"/>
                  <a:gd name="T30" fmla="*/ 2147483646 w 28"/>
                  <a:gd name="T31" fmla="*/ 2147483646 h 32"/>
                  <a:gd name="T32" fmla="*/ 2147483646 w 28"/>
                  <a:gd name="T33" fmla="*/ 2147483646 h 32"/>
                  <a:gd name="T34" fmla="*/ 2147483646 w 28"/>
                  <a:gd name="T35" fmla="*/ 0 h 32"/>
                  <a:gd name="T36" fmla="*/ 0 w 28"/>
                  <a:gd name="T37" fmla="*/ 2147483646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8" h="32">
                    <a:moveTo>
                      <a:pt x="0" y="2"/>
                    </a:moveTo>
                    <a:lnTo>
                      <a:pt x="11" y="9"/>
                    </a:lnTo>
                    <a:lnTo>
                      <a:pt x="23" y="17"/>
                    </a:lnTo>
                    <a:lnTo>
                      <a:pt x="25" y="22"/>
                    </a:lnTo>
                    <a:lnTo>
                      <a:pt x="23" y="26"/>
                    </a:lnTo>
                    <a:lnTo>
                      <a:pt x="16" y="28"/>
                    </a:lnTo>
                    <a:lnTo>
                      <a:pt x="10" y="27"/>
                    </a:lnTo>
                    <a:lnTo>
                      <a:pt x="8" y="32"/>
                    </a:lnTo>
                    <a:lnTo>
                      <a:pt x="15" y="32"/>
                    </a:lnTo>
                    <a:lnTo>
                      <a:pt x="24" y="30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8" y="20"/>
                    </a:lnTo>
                    <a:lnTo>
                      <a:pt x="25" y="16"/>
                    </a:lnTo>
                    <a:lnTo>
                      <a:pt x="21" y="12"/>
                    </a:lnTo>
                    <a:lnTo>
                      <a:pt x="13" y="7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28719" name="Group 323"/>
            <p:cNvGrpSpPr>
              <a:grpSpLocks/>
            </p:cNvGrpSpPr>
            <p:nvPr/>
          </p:nvGrpSpPr>
          <p:grpSpPr bwMode="auto">
            <a:xfrm>
              <a:off x="3372" y="432"/>
              <a:ext cx="689" cy="956"/>
              <a:chOff x="3372" y="432"/>
              <a:chExt cx="689" cy="956"/>
            </a:xfrm>
          </p:grpSpPr>
          <p:sp>
            <p:nvSpPr>
              <p:cNvPr id="28810" name="Freeform 324"/>
              <p:cNvSpPr>
                <a:spLocks noChangeAspect="1"/>
              </p:cNvSpPr>
              <p:nvPr/>
            </p:nvSpPr>
            <p:spPr bwMode="auto">
              <a:xfrm rot="349371">
                <a:off x="4027" y="706"/>
                <a:ext cx="16" cy="8"/>
              </a:xfrm>
              <a:custGeom>
                <a:avLst/>
                <a:gdLst>
                  <a:gd name="T0" fmla="*/ 0 w 24"/>
                  <a:gd name="T1" fmla="*/ 0 h 21"/>
                  <a:gd name="T2" fmla="*/ 1 w 24"/>
                  <a:gd name="T3" fmla="*/ 0 h 21"/>
                  <a:gd name="T4" fmla="*/ 1 w 24"/>
                  <a:gd name="T5" fmla="*/ 0 h 21"/>
                  <a:gd name="T6" fmla="*/ 1 w 24"/>
                  <a:gd name="T7" fmla="*/ 0 h 21"/>
                  <a:gd name="T8" fmla="*/ 1 w 24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0" y="8"/>
                    </a:moveTo>
                    <a:lnTo>
                      <a:pt x="11" y="18"/>
                    </a:lnTo>
                    <a:lnTo>
                      <a:pt x="19" y="21"/>
                    </a:lnTo>
                    <a:lnTo>
                      <a:pt x="24" y="13"/>
                    </a:lnTo>
                    <a:lnTo>
                      <a:pt x="24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11" name="Freeform 325"/>
              <p:cNvSpPr>
                <a:spLocks noChangeAspect="1"/>
              </p:cNvSpPr>
              <p:nvPr/>
            </p:nvSpPr>
            <p:spPr bwMode="auto">
              <a:xfrm rot="349371">
                <a:off x="3519" y="432"/>
                <a:ext cx="524" cy="213"/>
              </a:xfrm>
              <a:custGeom>
                <a:avLst/>
                <a:gdLst>
                  <a:gd name="T0" fmla="*/ 1 w 757"/>
                  <a:gd name="T1" fmla="*/ 0 h 447"/>
                  <a:gd name="T2" fmla="*/ 1 w 757"/>
                  <a:gd name="T3" fmla="*/ 0 h 447"/>
                  <a:gd name="T4" fmla="*/ 1 w 757"/>
                  <a:gd name="T5" fmla="*/ 0 h 447"/>
                  <a:gd name="T6" fmla="*/ 0 w 757"/>
                  <a:gd name="T7" fmla="*/ 0 h 447"/>
                  <a:gd name="T8" fmla="*/ 1 w 757"/>
                  <a:gd name="T9" fmla="*/ 0 h 447"/>
                  <a:gd name="T10" fmla="*/ 1 w 757"/>
                  <a:gd name="T11" fmla="*/ 0 h 447"/>
                  <a:gd name="T12" fmla="*/ 1 w 757"/>
                  <a:gd name="T13" fmla="*/ 0 h 447"/>
                  <a:gd name="T14" fmla="*/ 1 w 757"/>
                  <a:gd name="T15" fmla="*/ 0 h 447"/>
                  <a:gd name="T16" fmla="*/ 1 w 757"/>
                  <a:gd name="T17" fmla="*/ 0 h 447"/>
                  <a:gd name="T18" fmla="*/ 1 w 757"/>
                  <a:gd name="T19" fmla="*/ 0 h 447"/>
                  <a:gd name="T20" fmla="*/ 1 w 757"/>
                  <a:gd name="T21" fmla="*/ 0 h 447"/>
                  <a:gd name="T22" fmla="*/ 1 w 757"/>
                  <a:gd name="T23" fmla="*/ 0 h 447"/>
                  <a:gd name="T24" fmla="*/ 1 w 757"/>
                  <a:gd name="T25" fmla="*/ 0 h 447"/>
                  <a:gd name="T26" fmla="*/ 2 w 757"/>
                  <a:gd name="T27" fmla="*/ 0 h 447"/>
                  <a:gd name="T28" fmla="*/ 3 w 757"/>
                  <a:gd name="T29" fmla="*/ 0 h 447"/>
                  <a:gd name="T30" fmla="*/ 3 w 757"/>
                  <a:gd name="T31" fmla="*/ 0 h 447"/>
                  <a:gd name="T32" fmla="*/ 4 w 757"/>
                  <a:gd name="T33" fmla="*/ 0 h 447"/>
                  <a:gd name="T34" fmla="*/ 4 w 757"/>
                  <a:gd name="T35" fmla="*/ 0 h 447"/>
                  <a:gd name="T36" fmla="*/ 4 w 757"/>
                  <a:gd name="T37" fmla="*/ 0 h 447"/>
                  <a:gd name="T38" fmla="*/ 4 w 757"/>
                  <a:gd name="T39" fmla="*/ 0 h 447"/>
                  <a:gd name="T40" fmla="*/ 4 w 757"/>
                  <a:gd name="T41" fmla="*/ 0 h 447"/>
                  <a:gd name="T42" fmla="*/ 4 w 757"/>
                  <a:gd name="T43" fmla="*/ 0 h 447"/>
                  <a:gd name="T44" fmla="*/ 4 w 757"/>
                  <a:gd name="T45" fmla="*/ 0 h 447"/>
                  <a:gd name="T46" fmla="*/ 4 w 757"/>
                  <a:gd name="T47" fmla="*/ 0 h 447"/>
                  <a:gd name="T48" fmla="*/ 4 w 757"/>
                  <a:gd name="T49" fmla="*/ 0 h 447"/>
                  <a:gd name="T50" fmla="*/ 4 w 757"/>
                  <a:gd name="T51" fmla="*/ 0 h 447"/>
                  <a:gd name="T52" fmla="*/ 3 w 757"/>
                  <a:gd name="T53" fmla="*/ 0 h 447"/>
                  <a:gd name="T54" fmla="*/ 3 w 757"/>
                  <a:gd name="T55" fmla="*/ 0 h 447"/>
                  <a:gd name="T56" fmla="*/ 3 w 757"/>
                  <a:gd name="T57" fmla="*/ 0 h 447"/>
                  <a:gd name="T58" fmla="*/ 2 w 757"/>
                  <a:gd name="T59" fmla="*/ 0 h 447"/>
                  <a:gd name="T60" fmla="*/ 2 w 757"/>
                  <a:gd name="T61" fmla="*/ 0 h 447"/>
                  <a:gd name="T62" fmla="*/ 1 w 757"/>
                  <a:gd name="T63" fmla="*/ 0 h 447"/>
                  <a:gd name="T64" fmla="*/ 1 w 757"/>
                  <a:gd name="T65" fmla="*/ 0 h 447"/>
                  <a:gd name="T66" fmla="*/ 1 w 757"/>
                  <a:gd name="T67" fmla="*/ 0 h 447"/>
                  <a:gd name="T68" fmla="*/ 1 w 757"/>
                  <a:gd name="T69" fmla="*/ 0 h 447"/>
                  <a:gd name="T70" fmla="*/ 1 w 757"/>
                  <a:gd name="T71" fmla="*/ 0 h 447"/>
                  <a:gd name="T72" fmla="*/ 1 w 757"/>
                  <a:gd name="T73" fmla="*/ 0 h 447"/>
                  <a:gd name="T74" fmla="*/ 1 w 757"/>
                  <a:gd name="T75" fmla="*/ 0 h 447"/>
                  <a:gd name="T76" fmla="*/ 1 w 757"/>
                  <a:gd name="T77" fmla="*/ 0 h 447"/>
                  <a:gd name="T78" fmla="*/ 1 w 757"/>
                  <a:gd name="T79" fmla="*/ 0 h 4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7" h="447">
                    <a:moveTo>
                      <a:pt x="98" y="283"/>
                    </a:moveTo>
                    <a:lnTo>
                      <a:pt x="21" y="322"/>
                    </a:lnTo>
                    <a:lnTo>
                      <a:pt x="8" y="336"/>
                    </a:lnTo>
                    <a:lnTo>
                      <a:pt x="0" y="351"/>
                    </a:lnTo>
                    <a:lnTo>
                      <a:pt x="8" y="375"/>
                    </a:lnTo>
                    <a:lnTo>
                      <a:pt x="21" y="394"/>
                    </a:lnTo>
                    <a:lnTo>
                      <a:pt x="39" y="407"/>
                    </a:lnTo>
                    <a:lnTo>
                      <a:pt x="111" y="407"/>
                    </a:lnTo>
                    <a:lnTo>
                      <a:pt x="108" y="383"/>
                    </a:lnTo>
                    <a:lnTo>
                      <a:pt x="116" y="359"/>
                    </a:lnTo>
                    <a:lnTo>
                      <a:pt x="129" y="341"/>
                    </a:lnTo>
                    <a:lnTo>
                      <a:pt x="148" y="328"/>
                    </a:lnTo>
                    <a:lnTo>
                      <a:pt x="256" y="333"/>
                    </a:lnTo>
                    <a:lnTo>
                      <a:pt x="362" y="349"/>
                    </a:lnTo>
                    <a:lnTo>
                      <a:pt x="468" y="375"/>
                    </a:lnTo>
                    <a:lnTo>
                      <a:pt x="571" y="407"/>
                    </a:lnTo>
                    <a:lnTo>
                      <a:pt x="693" y="447"/>
                    </a:lnTo>
                    <a:lnTo>
                      <a:pt x="725" y="404"/>
                    </a:lnTo>
                    <a:lnTo>
                      <a:pt x="746" y="354"/>
                    </a:lnTo>
                    <a:lnTo>
                      <a:pt x="757" y="301"/>
                    </a:lnTo>
                    <a:lnTo>
                      <a:pt x="754" y="262"/>
                    </a:lnTo>
                    <a:lnTo>
                      <a:pt x="743" y="224"/>
                    </a:lnTo>
                    <a:lnTo>
                      <a:pt x="725" y="187"/>
                    </a:lnTo>
                    <a:lnTo>
                      <a:pt x="701" y="156"/>
                    </a:lnTo>
                    <a:lnTo>
                      <a:pt x="672" y="129"/>
                    </a:lnTo>
                    <a:lnTo>
                      <a:pt x="627" y="90"/>
                    </a:lnTo>
                    <a:lnTo>
                      <a:pt x="577" y="55"/>
                    </a:lnTo>
                    <a:lnTo>
                      <a:pt x="524" y="31"/>
                    </a:lnTo>
                    <a:lnTo>
                      <a:pt x="465" y="13"/>
                    </a:lnTo>
                    <a:lnTo>
                      <a:pt x="407" y="2"/>
                    </a:lnTo>
                    <a:lnTo>
                      <a:pt x="346" y="0"/>
                    </a:lnTo>
                    <a:lnTo>
                      <a:pt x="288" y="7"/>
                    </a:lnTo>
                    <a:lnTo>
                      <a:pt x="230" y="23"/>
                    </a:lnTo>
                    <a:lnTo>
                      <a:pt x="174" y="45"/>
                    </a:lnTo>
                    <a:lnTo>
                      <a:pt x="145" y="66"/>
                    </a:lnTo>
                    <a:lnTo>
                      <a:pt x="121" y="90"/>
                    </a:lnTo>
                    <a:lnTo>
                      <a:pt x="106" y="121"/>
                    </a:lnTo>
                    <a:lnTo>
                      <a:pt x="98" y="153"/>
                    </a:lnTo>
                    <a:lnTo>
                      <a:pt x="98" y="187"/>
                    </a:lnTo>
                    <a:lnTo>
                      <a:pt x="98" y="28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12" name="Freeform 326"/>
              <p:cNvSpPr>
                <a:spLocks noChangeAspect="1"/>
              </p:cNvSpPr>
              <p:nvPr/>
            </p:nvSpPr>
            <p:spPr bwMode="auto">
              <a:xfrm rot="349371">
                <a:off x="3519" y="569"/>
                <a:ext cx="105" cy="31"/>
              </a:xfrm>
              <a:custGeom>
                <a:avLst/>
                <a:gdLst>
                  <a:gd name="T0" fmla="*/ 0 w 158"/>
                  <a:gd name="T1" fmla="*/ 1 h 56"/>
                  <a:gd name="T2" fmla="*/ 1 w 158"/>
                  <a:gd name="T3" fmla="*/ 1 h 56"/>
                  <a:gd name="T4" fmla="*/ 1 w 158"/>
                  <a:gd name="T5" fmla="*/ 1 h 56"/>
                  <a:gd name="T6" fmla="*/ 1 w 158"/>
                  <a:gd name="T7" fmla="*/ 1 h 56"/>
                  <a:gd name="T8" fmla="*/ 1 w 158"/>
                  <a:gd name="T9" fmla="*/ 0 h 56"/>
                  <a:gd name="T10" fmla="*/ 1 w 158"/>
                  <a:gd name="T11" fmla="*/ 0 h 56"/>
                  <a:gd name="T12" fmla="*/ 1 w 158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8" h="56">
                    <a:moveTo>
                      <a:pt x="0" y="56"/>
                    </a:moveTo>
                    <a:lnTo>
                      <a:pt x="5" y="37"/>
                    </a:lnTo>
                    <a:lnTo>
                      <a:pt x="18" y="19"/>
                    </a:lnTo>
                    <a:lnTo>
                      <a:pt x="34" y="6"/>
                    </a:lnTo>
                    <a:lnTo>
                      <a:pt x="55" y="0"/>
                    </a:lnTo>
                    <a:lnTo>
                      <a:pt x="76" y="0"/>
                    </a:lnTo>
                    <a:lnTo>
                      <a:pt x="15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13" name="Freeform 327"/>
              <p:cNvSpPr>
                <a:spLocks noChangeAspect="1"/>
              </p:cNvSpPr>
              <p:nvPr/>
            </p:nvSpPr>
            <p:spPr bwMode="auto">
              <a:xfrm rot="349371">
                <a:off x="3589" y="554"/>
                <a:ext cx="314" cy="61"/>
              </a:xfrm>
              <a:custGeom>
                <a:avLst/>
                <a:gdLst>
                  <a:gd name="T0" fmla="*/ 0 w 460"/>
                  <a:gd name="T1" fmla="*/ 0 h 135"/>
                  <a:gd name="T2" fmla="*/ 1 w 460"/>
                  <a:gd name="T3" fmla="*/ 0 h 135"/>
                  <a:gd name="T4" fmla="*/ 1 w 460"/>
                  <a:gd name="T5" fmla="*/ 0 h 135"/>
                  <a:gd name="T6" fmla="*/ 1 w 460"/>
                  <a:gd name="T7" fmla="*/ 0 h 135"/>
                  <a:gd name="T8" fmla="*/ 1 w 460"/>
                  <a:gd name="T9" fmla="*/ 0 h 135"/>
                  <a:gd name="T10" fmla="*/ 1 w 460"/>
                  <a:gd name="T11" fmla="*/ 0 h 135"/>
                  <a:gd name="T12" fmla="*/ 1 w 460"/>
                  <a:gd name="T13" fmla="*/ 0 h 135"/>
                  <a:gd name="T14" fmla="*/ 2 w 460"/>
                  <a:gd name="T15" fmla="*/ 0 h 135"/>
                  <a:gd name="T16" fmla="*/ 2 w 460"/>
                  <a:gd name="T17" fmla="*/ 0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0" h="135">
                    <a:moveTo>
                      <a:pt x="0" y="32"/>
                    </a:moveTo>
                    <a:lnTo>
                      <a:pt x="50" y="13"/>
                    </a:lnTo>
                    <a:lnTo>
                      <a:pt x="106" y="3"/>
                    </a:lnTo>
                    <a:lnTo>
                      <a:pt x="161" y="0"/>
                    </a:lnTo>
                    <a:lnTo>
                      <a:pt x="217" y="5"/>
                    </a:lnTo>
                    <a:lnTo>
                      <a:pt x="283" y="26"/>
                    </a:lnTo>
                    <a:lnTo>
                      <a:pt x="346" y="53"/>
                    </a:lnTo>
                    <a:lnTo>
                      <a:pt x="407" y="90"/>
                    </a:lnTo>
                    <a:lnTo>
                      <a:pt x="460" y="13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14" name="Freeform 328"/>
              <p:cNvSpPr>
                <a:spLocks noChangeAspect="1"/>
              </p:cNvSpPr>
              <p:nvPr/>
            </p:nvSpPr>
            <p:spPr bwMode="auto">
              <a:xfrm rot="349371">
                <a:off x="3632" y="439"/>
                <a:ext cx="36" cy="107"/>
              </a:xfrm>
              <a:custGeom>
                <a:avLst/>
                <a:gdLst>
                  <a:gd name="T0" fmla="*/ 1 w 51"/>
                  <a:gd name="T1" fmla="*/ 0 h 230"/>
                  <a:gd name="T2" fmla="*/ 1 w 51"/>
                  <a:gd name="T3" fmla="*/ 0 h 230"/>
                  <a:gd name="T4" fmla="*/ 1 w 51"/>
                  <a:gd name="T5" fmla="*/ 0 h 230"/>
                  <a:gd name="T6" fmla="*/ 1 w 51"/>
                  <a:gd name="T7" fmla="*/ 0 h 230"/>
                  <a:gd name="T8" fmla="*/ 0 w 51"/>
                  <a:gd name="T9" fmla="*/ 0 h 230"/>
                  <a:gd name="T10" fmla="*/ 0 w 51"/>
                  <a:gd name="T11" fmla="*/ 0 h 2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230">
                    <a:moveTo>
                      <a:pt x="51" y="0"/>
                    </a:moveTo>
                    <a:lnTo>
                      <a:pt x="27" y="29"/>
                    </a:lnTo>
                    <a:lnTo>
                      <a:pt x="11" y="61"/>
                    </a:lnTo>
                    <a:lnTo>
                      <a:pt x="3" y="98"/>
                    </a:lnTo>
                    <a:lnTo>
                      <a:pt x="0" y="135"/>
                    </a:lnTo>
                    <a:lnTo>
                      <a:pt x="0" y="23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15" name="Freeform 329"/>
              <p:cNvSpPr>
                <a:spLocks noChangeAspect="1"/>
              </p:cNvSpPr>
              <p:nvPr/>
            </p:nvSpPr>
            <p:spPr bwMode="auto">
              <a:xfrm rot="349371">
                <a:off x="3790" y="478"/>
                <a:ext cx="149" cy="99"/>
              </a:xfrm>
              <a:custGeom>
                <a:avLst/>
                <a:gdLst>
                  <a:gd name="T0" fmla="*/ 1 w 217"/>
                  <a:gd name="T1" fmla="*/ 0 h 204"/>
                  <a:gd name="T2" fmla="*/ 1 w 217"/>
                  <a:gd name="T3" fmla="*/ 0 h 204"/>
                  <a:gd name="T4" fmla="*/ 1 w 217"/>
                  <a:gd name="T5" fmla="*/ 0 h 204"/>
                  <a:gd name="T6" fmla="*/ 1 w 217"/>
                  <a:gd name="T7" fmla="*/ 0 h 204"/>
                  <a:gd name="T8" fmla="*/ 1 w 217"/>
                  <a:gd name="T9" fmla="*/ 0 h 204"/>
                  <a:gd name="T10" fmla="*/ 1 w 217"/>
                  <a:gd name="T11" fmla="*/ 0 h 204"/>
                  <a:gd name="T12" fmla="*/ 0 w 217"/>
                  <a:gd name="T13" fmla="*/ 0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7" h="204">
                    <a:moveTo>
                      <a:pt x="217" y="0"/>
                    </a:moveTo>
                    <a:lnTo>
                      <a:pt x="174" y="5"/>
                    </a:lnTo>
                    <a:lnTo>
                      <a:pt x="135" y="21"/>
                    </a:lnTo>
                    <a:lnTo>
                      <a:pt x="98" y="42"/>
                    </a:lnTo>
                    <a:lnTo>
                      <a:pt x="68" y="71"/>
                    </a:lnTo>
                    <a:lnTo>
                      <a:pt x="45" y="108"/>
                    </a:lnTo>
                    <a:lnTo>
                      <a:pt x="0" y="20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16" name="Freeform 330"/>
              <p:cNvSpPr>
                <a:spLocks noChangeAspect="1"/>
              </p:cNvSpPr>
              <p:nvPr/>
            </p:nvSpPr>
            <p:spPr bwMode="auto">
              <a:xfrm rot="349371">
                <a:off x="3650" y="462"/>
                <a:ext cx="219" cy="31"/>
              </a:xfrm>
              <a:custGeom>
                <a:avLst/>
                <a:gdLst>
                  <a:gd name="T0" fmla="*/ 0 w 318"/>
                  <a:gd name="T1" fmla="*/ 1 h 58"/>
                  <a:gd name="T2" fmla="*/ 1 w 318"/>
                  <a:gd name="T3" fmla="*/ 1 h 58"/>
                  <a:gd name="T4" fmla="*/ 1 w 318"/>
                  <a:gd name="T5" fmla="*/ 0 h 58"/>
                  <a:gd name="T6" fmla="*/ 1 w 318"/>
                  <a:gd name="T7" fmla="*/ 0 h 58"/>
                  <a:gd name="T8" fmla="*/ 1 w 318"/>
                  <a:gd name="T9" fmla="*/ 1 h 58"/>
                  <a:gd name="T10" fmla="*/ 1 w 318"/>
                  <a:gd name="T11" fmla="*/ 1 h 58"/>
                  <a:gd name="T12" fmla="*/ 2 w 318"/>
                  <a:gd name="T13" fmla="*/ 1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8" h="58">
                    <a:moveTo>
                      <a:pt x="0" y="21"/>
                    </a:moveTo>
                    <a:lnTo>
                      <a:pt x="48" y="5"/>
                    </a:lnTo>
                    <a:lnTo>
                      <a:pt x="98" y="0"/>
                    </a:lnTo>
                    <a:lnTo>
                      <a:pt x="151" y="0"/>
                    </a:lnTo>
                    <a:lnTo>
                      <a:pt x="202" y="11"/>
                    </a:lnTo>
                    <a:lnTo>
                      <a:pt x="249" y="29"/>
                    </a:lnTo>
                    <a:lnTo>
                      <a:pt x="318" y="5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17" name="Freeform 331"/>
              <p:cNvSpPr>
                <a:spLocks noChangeAspect="1"/>
              </p:cNvSpPr>
              <p:nvPr/>
            </p:nvSpPr>
            <p:spPr bwMode="auto">
              <a:xfrm rot="349371">
                <a:off x="3817" y="546"/>
                <a:ext cx="201" cy="76"/>
              </a:xfrm>
              <a:custGeom>
                <a:avLst/>
                <a:gdLst>
                  <a:gd name="T0" fmla="*/ 0 w 299"/>
                  <a:gd name="T1" fmla="*/ 0 h 153"/>
                  <a:gd name="T2" fmla="*/ 1 w 299"/>
                  <a:gd name="T3" fmla="*/ 0 h 153"/>
                  <a:gd name="T4" fmla="*/ 1 w 299"/>
                  <a:gd name="T5" fmla="*/ 0 h 153"/>
                  <a:gd name="T6" fmla="*/ 1 w 299"/>
                  <a:gd name="T7" fmla="*/ 0 h 1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9" h="153">
                    <a:moveTo>
                      <a:pt x="0" y="0"/>
                    </a:moveTo>
                    <a:lnTo>
                      <a:pt x="95" y="55"/>
                    </a:lnTo>
                    <a:lnTo>
                      <a:pt x="191" y="116"/>
                    </a:lnTo>
                    <a:lnTo>
                      <a:pt x="299" y="15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18" name="Freeform 332"/>
              <p:cNvSpPr>
                <a:spLocks noChangeAspect="1"/>
              </p:cNvSpPr>
              <p:nvPr/>
            </p:nvSpPr>
            <p:spPr bwMode="auto">
              <a:xfrm rot="349371">
                <a:off x="3537" y="584"/>
                <a:ext cx="506" cy="305"/>
              </a:xfrm>
              <a:custGeom>
                <a:avLst/>
                <a:gdLst>
                  <a:gd name="T0" fmla="*/ 1 w 741"/>
                  <a:gd name="T1" fmla="*/ 0 h 630"/>
                  <a:gd name="T2" fmla="*/ 1 w 741"/>
                  <a:gd name="T3" fmla="*/ 0 h 630"/>
                  <a:gd name="T4" fmla="*/ 1 w 741"/>
                  <a:gd name="T5" fmla="*/ 0 h 630"/>
                  <a:gd name="T6" fmla="*/ 1 w 741"/>
                  <a:gd name="T7" fmla="*/ 0 h 630"/>
                  <a:gd name="T8" fmla="*/ 1 w 741"/>
                  <a:gd name="T9" fmla="*/ 0 h 630"/>
                  <a:gd name="T10" fmla="*/ 1 w 741"/>
                  <a:gd name="T11" fmla="*/ 0 h 630"/>
                  <a:gd name="T12" fmla="*/ 1 w 741"/>
                  <a:gd name="T13" fmla="*/ 0 h 630"/>
                  <a:gd name="T14" fmla="*/ 1 w 741"/>
                  <a:gd name="T15" fmla="*/ 0 h 630"/>
                  <a:gd name="T16" fmla="*/ 0 w 741"/>
                  <a:gd name="T17" fmla="*/ 0 h 630"/>
                  <a:gd name="T18" fmla="*/ 1 w 741"/>
                  <a:gd name="T19" fmla="*/ 0 h 630"/>
                  <a:gd name="T20" fmla="*/ 1 w 741"/>
                  <a:gd name="T21" fmla="*/ 0 h 630"/>
                  <a:gd name="T22" fmla="*/ 1 w 741"/>
                  <a:gd name="T23" fmla="*/ 0 h 630"/>
                  <a:gd name="T24" fmla="*/ 1 w 741"/>
                  <a:gd name="T25" fmla="*/ 0 h 630"/>
                  <a:gd name="T26" fmla="*/ 1 w 741"/>
                  <a:gd name="T27" fmla="*/ 0 h 630"/>
                  <a:gd name="T28" fmla="*/ 1 w 741"/>
                  <a:gd name="T29" fmla="*/ 0 h 630"/>
                  <a:gd name="T30" fmla="*/ 1 w 741"/>
                  <a:gd name="T31" fmla="*/ 0 h 630"/>
                  <a:gd name="T32" fmla="*/ 1 w 741"/>
                  <a:gd name="T33" fmla="*/ 0 h 630"/>
                  <a:gd name="T34" fmla="*/ 1 w 741"/>
                  <a:gd name="T35" fmla="*/ 0 h 630"/>
                  <a:gd name="T36" fmla="*/ 1 w 741"/>
                  <a:gd name="T37" fmla="*/ 0 h 630"/>
                  <a:gd name="T38" fmla="*/ 1 w 741"/>
                  <a:gd name="T39" fmla="*/ 0 h 630"/>
                  <a:gd name="T40" fmla="*/ 1 w 741"/>
                  <a:gd name="T41" fmla="*/ 0 h 630"/>
                  <a:gd name="T42" fmla="*/ 1 w 741"/>
                  <a:gd name="T43" fmla="*/ 0 h 630"/>
                  <a:gd name="T44" fmla="*/ 1 w 741"/>
                  <a:gd name="T45" fmla="*/ 0 h 630"/>
                  <a:gd name="T46" fmla="*/ 1 w 741"/>
                  <a:gd name="T47" fmla="*/ 0 h 630"/>
                  <a:gd name="T48" fmla="*/ 1 w 741"/>
                  <a:gd name="T49" fmla="*/ 0 h 630"/>
                  <a:gd name="T50" fmla="*/ 1 w 741"/>
                  <a:gd name="T51" fmla="*/ 0 h 630"/>
                  <a:gd name="T52" fmla="*/ 1 w 741"/>
                  <a:gd name="T53" fmla="*/ 0 h 630"/>
                  <a:gd name="T54" fmla="*/ 1 w 741"/>
                  <a:gd name="T55" fmla="*/ 0 h 630"/>
                  <a:gd name="T56" fmla="*/ 1 w 741"/>
                  <a:gd name="T57" fmla="*/ 0 h 630"/>
                  <a:gd name="T58" fmla="*/ 1 w 741"/>
                  <a:gd name="T59" fmla="*/ 0 h 630"/>
                  <a:gd name="T60" fmla="*/ 2 w 741"/>
                  <a:gd name="T61" fmla="*/ 0 h 630"/>
                  <a:gd name="T62" fmla="*/ 2 w 741"/>
                  <a:gd name="T63" fmla="*/ 0 h 630"/>
                  <a:gd name="T64" fmla="*/ 2 w 741"/>
                  <a:gd name="T65" fmla="*/ 0 h 630"/>
                  <a:gd name="T66" fmla="*/ 2 w 741"/>
                  <a:gd name="T67" fmla="*/ 0 h 630"/>
                  <a:gd name="T68" fmla="*/ 2 w 741"/>
                  <a:gd name="T69" fmla="*/ 0 h 630"/>
                  <a:gd name="T70" fmla="*/ 3 w 741"/>
                  <a:gd name="T71" fmla="*/ 0 h 630"/>
                  <a:gd name="T72" fmla="*/ 3 w 741"/>
                  <a:gd name="T73" fmla="*/ 0 h 630"/>
                  <a:gd name="T74" fmla="*/ 3 w 741"/>
                  <a:gd name="T75" fmla="*/ 0 h 630"/>
                  <a:gd name="T76" fmla="*/ 3 w 741"/>
                  <a:gd name="T77" fmla="*/ 0 h 630"/>
                  <a:gd name="T78" fmla="*/ 3 w 741"/>
                  <a:gd name="T79" fmla="*/ 0 h 630"/>
                  <a:gd name="T80" fmla="*/ 3 w 741"/>
                  <a:gd name="T81" fmla="*/ 0 h 630"/>
                  <a:gd name="T82" fmla="*/ 3 w 741"/>
                  <a:gd name="T83" fmla="*/ 0 h 630"/>
                  <a:gd name="T84" fmla="*/ 3 w 741"/>
                  <a:gd name="T85" fmla="*/ 0 h 630"/>
                  <a:gd name="T86" fmla="*/ 3 w 741"/>
                  <a:gd name="T87" fmla="*/ 0 h 630"/>
                  <a:gd name="T88" fmla="*/ 3 w 741"/>
                  <a:gd name="T89" fmla="*/ 0 h 630"/>
                  <a:gd name="T90" fmla="*/ 3 w 741"/>
                  <a:gd name="T91" fmla="*/ 0 h 630"/>
                  <a:gd name="T92" fmla="*/ 3 w 741"/>
                  <a:gd name="T93" fmla="*/ 0 h 630"/>
                  <a:gd name="T94" fmla="*/ 3 w 741"/>
                  <a:gd name="T95" fmla="*/ 0 h 630"/>
                  <a:gd name="T96" fmla="*/ 3 w 741"/>
                  <a:gd name="T97" fmla="*/ 0 h 630"/>
                  <a:gd name="T98" fmla="*/ 2 w 741"/>
                  <a:gd name="T99" fmla="*/ 0 h 630"/>
                  <a:gd name="T100" fmla="*/ 2 w 741"/>
                  <a:gd name="T101" fmla="*/ 0 h 630"/>
                  <a:gd name="T102" fmla="*/ 2 w 741"/>
                  <a:gd name="T103" fmla="*/ 0 h 630"/>
                  <a:gd name="T104" fmla="*/ 2 w 741"/>
                  <a:gd name="T105" fmla="*/ 0 h 630"/>
                  <a:gd name="T106" fmla="*/ 2 w 741"/>
                  <a:gd name="T107" fmla="*/ 0 h 630"/>
                  <a:gd name="T108" fmla="*/ 2 w 741"/>
                  <a:gd name="T109" fmla="*/ 0 h 630"/>
                  <a:gd name="T110" fmla="*/ 2 w 741"/>
                  <a:gd name="T111" fmla="*/ 0 h 630"/>
                  <a:gd name="T112" fmla="*/ 2 w 741"/>
                  <a:gd name="T113" fmla="*/ 0 h 630"/>
                  <a:gd name="T114" fmla="*/ 2 w 741"/>
                  <a:gd name="T115" fmla="*/ 0 h 630"/>
                  <a:gd name="T116" fmla="*/ 2 w 741"/>
                  <a:gd name="T117" fmla="*/ 0 h 630"/>
                  <a:gd name="T118" fmla="*/ 1 w 741"/>
                  <a:gd name="T119" fmla="*/ 0 h 630"/>
                  <a:gd name="T120" fmla="*/ 1 w 741"/>
                  <a:gd name="T121" fmla="*/ 0 h 630"/>
                  <a:gd name="T122" fmla="*/ 1 w 741"/>
                  <a:gd name="T123" fmla="*/ 0 h 630"/>
                  <a:gd name="T124" fmla="*/ 1 w 741"/>
                  <a:gd name="T125" fmla="*/ 0 h 63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41" h="630">
                    <a:moveTo>
                      <a:pt x="93" y="0"/>
                    </a:moveTo>
                    <a:lnTo>
                      <a:pt x="71" y="26"/>
                    </a:lnTo>
                    <a:lnTo>
                      <a:pt x="58" y="58"/>
                    </a:lnTo>
                    <a:lnTo>
                      <a:pt x="56" y="90"/>
                    </a:lnTo>
                    <a:lnTo>
                      <a:pt x="64" y="124"/>
                    </a:lnTo>
                    <a:lnTo>
                      <a:pt x="37" y="140"/>
                    </a:lnTo>
                    <a:lnTo>
                      <a:pt x="16" y="161"/>
                    </a:lnTo>
                    <a:lnTo>
                      <a:pt x="3" y="190"/>
                    </a:lnTo>
                    <a:lnTo>
                      <a:pt x="0" y="222"/>
                    </a:lnTo>
                    <a:lnTo>
                      <a:pt x="5" y="254"/>
                    </a:lnTo>
                    <a:lnTo>
                      <a:pt x="21" y="280"/>
                    </a:lnTo>
                    <a:lnTo>
                      <a:pt x="45" y="301"/>
                    </a:lnTo>
                    <a:lnTo>
                      <a:pt x="71" y="315"/>
                    </a:lnTo>
                    <a:lnTo>
                      <a:pt x="69" y="349"/>
                    </a:lnTo>
                    <a:lnTo>
                      <a:pt x="71" y="383"/>
                    </a:lnTo>
                    <a:lnTo>
                      <a:pt x="79" y="415"/>
                    </a:lnTo>
                    <a:lnTo>
                      <a:pt x="93" y="447"/>
                    </a:lnTo>
                    <a:lnTo>
                      <a:pt x="119" y="481"/>
                    </a:lnTo>
                    <a:lnTo>
                      <a:pt x="151" y="508"/>
                    </a:lnTo>
                    <a:lnTo>
                      <a:pt x="191" y="526"/>
                    </a:lnTo>
                    <a:lnTo>
                      <a:pt x="230" y="534"/>
                    </a:lnTo>
                    <a:lnTo>
                      <a:pt x="273" y="537"/>
                    </a:lnTo>
                    <a:lnTo>
                      <a:pt x="265" y="563"/>
                    </a:lnTo>
                    <a:lnTo>
                      <a:pt x="265" y="592"/>
                    </a:lnTo>
                    <a:lnTo>
                      <a:pt x="288" y="614"/>
                    </a:lnTo>
                    <a:lnTo>
                      <a:pt x="315" y="627"/>
                    </a:lnTo>
                    <a:lnTo>
                      <a:pt x="344" y="630"/>
                    </a:lnTo>
                    <a:lnTo>
                      <a:pt x="376" y="624"/>
                    </a:lnTo>
                    <a:lnTo>
                      <a:pt x="400" y="608"/>
                    </a:lnTo>
                    <a:lnTo>
                      <a:pt x="400" y="532"/>
                    </a:lnTo>
                    <a:lnTo>
                      <a:pt x="445" y="505"/>
                    </a:lnTo>
                    <a:lnTo>
                      <a:pt x="482" y="473"/>
                    </a:lnTo>
                    <a:lnTo>
                      <a:pt x="516" y="434"/>
                    </a:lnTo>
                    <a:lnTo>
                      <a:pt x="540" y="391"/>
                    </a:lnTo>
                    <a:lnTo>
                      <a:pt x="580" y="394"/>
                    </a:lnTo>
                    <a:lnTo>
                      <a:pt x="617" y="389"/>
                    </a:lnTo>
                    <a:lnTo>
                      <a:pt x="654" y="373"/>
                    </a:lnTo>
                    <a:lnTo>
                      <a:pt x="683" y="349"/>
                    </a:lnTo>
                    <a:lnTo>
                      <a:pt x="709" y="320"/>
                    </a:lnTo>
                    <a:lnTo>
                      <a:pt x="725" y="285"/>
                    </a:lnTo>
                    <a:lnTo>
                      <a:pt x="733" y="248"/>
                    </a:lnTo>
                    <a:lnTo>
                      <a:pt x="741" y="219"/>
                    </a:lnTo>
                    <a:lnTo>
                      <a:pt x="741" y="190"/>
                    </a:lnTo>
                    <a:lnTo>
                      <a:pt x="730" y="161"/>
                    </a:lnTo>
                    <a:lnTo>
                      <a:pt x="712" y="140"/>
                    </a:lnTo>
                    <a:lnTo>
                      <a:pt x="685" y="124"/>
                    </a:lnTo>
                    <a:lnTo>
                      <a:pt x="659" y="116"/>
                    </a:lnTo>
                    <a:lnTo>
                      <a:pt x="627" y="119"/>
                    </a:lnTo>
                    <a:lnTo>
                      <a:pt x="601" y="132"/>
                    </a:lnTo>
                    <a:lnTo>
                      <a:pt x="580" y="153"/>
                    </a:lnTo>
                    <a:lnTo>
                      <a:pt x="561" y="222"/>
                    </a:lnTo>
                    <a:lnTo>
                      <a:pt x="521" y="222"/>
                    </a:lnTo>
                    <a:lnTo>
                      <a:pt x="529" y="185"/>
                    </a:lnTo>
                    <a:lnTo>
                      <a:pt x="529" y="151"/>
                    </a:lnTo>
                    <a:lnTo>
                      <a:pt x="521" y="113"/>
                    </a:lnTo>
                    <a:lnTo>
                      <a:pt x="521" y="92"/>
                    </a:lnTo>
                    <a:lnTo>
                      <a:pt x="511" y="76"/>
                    </a:lnTo>
                    <a:lnTo>
                      <a:pt x="495" y="63"/>
                    </a:lnTo>
                    <a:lnTo>
                      <a:pt x="410" y="37"/>
                    </a:lnTo>
                    <a:lnTo>
                      <a:pt x="323" y="18"/>
                    </a:lnTo>
                    <a:lnTo>
                      <a:pt x="236" y="5"/>
                    </a:lnTo>
                    <a:lnTo>
                      <a:pt x="146" y="0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19" name="Freeform 333"/>
              <p:cNvSpPr>
                <a:spLocks noChangeAspect="1"/>
              </p:cNvSpPr>
              <p:nvPr/>
            </p:nvSpPr>
            <p:spPr bwMode="auto">
              <a:xfrm rot="349371">
                <a:off x="3939" y="714"/>
                <a:ext cx="25" cy="30"/>
              </a:xfrm>
              <a:custGeom>
                <a:avLst/>
                <a:gdLst>
                  <a:gd name="T0" fmla="*/ 1 w 45"/>
                  <a:gd name="T1" fmla="*/ 0 h 71"/>
                  <a:gd name="T2" fmla="*/ 1 w 45"/>
                  <a:gd name="T3" fmla="*/ 0 h 71"/>
                  <a:gd name="T4" fmla="*/ 1 w 45"/>
                  <a:gd name="T5" fmla="*/ 0 h 71"/>
                  <a:gd name="T6" fmla="*/ 1 w 45"/>
                  <a:gd name="T7" fmla="*/ 0 h 71"/>
                  <a:gd name="T8" fmla="*/ 1 w 45"/>
                  <a:gd name="T9" fmla="*/ 0 h 71"/>
                  <a:gd name="T10" fmla="*/ 1 w 45"/>
                  <a:gd name="T11" fmla="*/ 0 h 71"/>
                  <a:gd name="T12" fmla="*/ 1 w 45"/>
                  <a:gd name="T13" fmla="*/ 0 h 71"/>
                  <a:gd name="T14" fmla="*/ 1 w 45"/>
                  <a:gd name="T15" fmla="*/ 0 h 71"/>
                  <a:gd name="T16" fmla="*/ 1 w 45"/>
                  <a:gd name="T17" fmla="*/ 0 h 71"/>
                  <a:gd name="T18" fmla="*/ 0 w 45"/>
                  <a:gd name="T19" fmla="*/ 0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71">
                    <a:moveTo>
                      <a:pt x="16" y="5"/>
                    </a:moveTo>
                    <a:lnTo>
                      <a:pt x="27" y="0"/>
                    </a:lnTo>
                    <a:lnTo>
                      <a:pt x="37" y="5"/>
                    </a:lnTo>
                    <a:lnTo>
                      <a:pt x="45" y="16"/>
                    </a:lnTo>
                    <a:lnTo>
                      <a:pt x="45" y="34"/>
                    </a:lnTo>
                    <a:lnTo>
                      <a:pt x="40" y="50"/>
                    </a:lnTo>
                    <a:lnTo>
                      <a:pt x="32" y="63"/>
                    </a:lnTo>
                    <a:lnTo>
                      <a:pt x="19" y="71"/>
                    </a:lnTo>
                    <a:lnTo>
                      <a:pt x="8" y="71"/>
                    </a:lnTo>
                    <a:lnTo>
                      <a:pt x="0" y="6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20" name="Freeform 334"/>
              <p:cNvSpPr>
                <a:spLocks noChangeAspect="1"/>
              </p:cNvSpPr>
              <p:nvPr/>
            </p:nvSpPr>
            <p:spPr bwMode="auto">
              <a:xfrm rot="349371">
                <a:off x="3563" y="661"/>
                <a:ext cx="8" cy="30"/>
              </a:xfrm>
              <a:custGeom>
                <a:avLst/>
                <a:gdLst>
                  <a:gd name="T0" fmla="*/ 0 w 24"/>
                  <a:gd name="T1" fmla="*/ 0 h 66"/>
                  <a:gd name="T2" fmla="*/ 0 w 24"/>
                  <a:gd name="T3" fmla="*/ 0 h 66"/>
                  <a:gd name="T4" fmla="*/ 0 w 24"/>
                  <a:gd name="T5" fmla="*/ 0 h 66"/>
                  <a:gd name="T6" fmla="*/ 0 w 24"/>
                  <a:gd name="T7" fmla="*/ 0 h 66"/>
                  <a:gd name="T8" fmla="*/ 0 w 24"/>
                  <a:gd name="T9" fmla="*/ 0 h 66"/>
                  <a:gd name="T10" fmla="*/ 0 w 24"/>
                  <a:gd name="T11" fmla="*/ 0 h 66"/>
                  <a:gd name="T12" fmla="*/ 0 w 24"/>
                  <a:gd name="T13" fmla="*/ 0 h 66"/>
                  <a:gd name="T14" fmla="*/ 0 w 24"/>
                  <a:gd name="T15" fmla="*/ 0 h 66"/>
                  <a:gd name="T16" fmla="*/ 0 w 24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6">
                    <a:moveTo>
                      <a:pt x="24" y="3"/>
                    </a:moveTo>
                    <a:lnTo>
                      <a:pt x="16" y="0"/>
                    </a:lnTo>
                    <a:lnTo>
                      <a:pt x="8" y="5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8" y="61"/>
                    </a:lnTo>
                    <a:lnTo>
                      <a:pt x="16" y="66"/>
                    </a:lnTo>
                    <a:lnTo>
                      <a:pt x="24" y="6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21" name="Freeform 335"/>
              <p:cNvSpPr>
                <a:spLocks noChangeAspect="1"/>
              </p:cNvSpPr>
              <p:nvPr/>
            </p:nvSpPr>
            <p:spPr bwMode="auto">
              <a:xfrm rot="349371">
                <a:off x="3589" y="638"/>
                <a:ext cx="0" cy="53"/>
              </a:xfrm>
              <a:custGeom>
                <a:avLst/>
                <a:gdLst>
                  <a:gd name="T0" fmla="*/ 1 w 2"/>
                  <a:gd name="T1" fmla="*/ 0 h 105"/>
                  <a:gd name="T2" fmla="*/ 1 w 2"/>
                  <a:gd name="T3" fmla="*/ 1 h 105"/>
                  <a:gd name="T4" fmla="*/ 1 w 2"/>
                  <a:gd name="T5" fmla="*/ 1 h 105"/>
                  <a:gd name="T6" fmla="*/ 0 w 2"/>
                  <a:gd name="T7" fmla="*/ 1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5">
                    <a:moveTo>
                      <a:pt x="2" y="0"/>
                    </a:moveTo>
                    <a:lnTo>
                      <a:pt x="2" y="34"/>
                    </a:lnTo>
                    <a:lnTo>
                      <a:pt x="2" y="71"/>
                    </a:lnTo>
                    <a:lnTo>
                      <a:pt x="0" y="10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22" name="Freeform 336"/>
              <p:cNvSpPr>
                <a:spLocks noChangeAspect="1"/>
              </p:cNvSpPr>
              <p:nvPr/>
            </p:nvSpPr>
            <p:spPr bwMode="auto">
              <a:xfrm rot="349371">
                <a:off x="3738" y="638"/>
                <a:ext cx="70" cy="76"/>
              </a:xfrm>
              <a:custGeom>
                <a:avLst/>
                <a:gdLst>
                  <a:gd name="T0" fmla="*/ 1 w 108"/>
                  <a:gd name="T1" fmla="*/ 0 h 156"/>
                  <a:gd name="T2" fmla="*/ 0 w 108"/>
                  <a:gd name="T3" fmla="*/ 0 h 156"/>
                  <a:gd name="T4" fmla="*/ 0 w 108"/>
                  <a:gd name="T5" fmla="*/ 0 h 156"/>
                  <a:gd name="T6" fmla="*/ 1 w 108"/>
                  <a:gd name="T7" fmla="*/ 0 h 156"/>
                  <a:gd name="T8" fmla="*/ 1 w 108"/>
                  <a:gd name="T9" fmla="*/ 0 h 156"/>
                  <a:gd name="T10" fmla="*/ 1 w 108"/>
                  <a:gd name="T11" fmla="*/ 0 h 156"/>
                  <a:gd name="T12" fmla="*/ 1 w 108"/>
                  <a:gd name="T13" fmla="*/ 0 h 156"/>
                  <a:gd name="T14" fmla="*/ 1 w 108"/>
                  <a:gd name="T15" fmla="*/ 0 h 156"/>
                  <a:gd name="T16" fmla="*/ 1 w 108"/>
                  <a:gd name="T17" fmla="*/ 0 h 156"/>
                  <a:gd name="T18" fmla="*/ 1 w 108"/>
                  <a:gd name="T19" fmla="*/ 0 h 156"/>
                  <a:gd name="T20" fmla="*/ 1 w 108"/>
                  <a:gd name="T21" fmla="*/ 0 h 156"/>
                  <a:gd name="T22" fmla="*/ 1 w 108"/>
                  <a:gd name="T23" fmla="*/ 0 h 156"/>
                  <a:gd name="T24" fmla="*/ 1 w 108"/>
                  <a:gd name="T25" fmla="*/ 0 h 156"/>
                  <a:gd name="T26" fmla="*/ 1 w 108"/>
                  <a:gd name="T27" fmla="*/ 0 h 156"/>
                  <a:gd name="T28" fmla="*/ 1 w 108"/>
                  <a:gd name="T29" fmla="*/ 0 h 156"/>
                  <a:gd name="T30" fmla="*/ 1 w 108"/>
                  <a:gd name="T31" fmla="*/ 0 h 156"/>
                  <a:gd name="T32" fmla="*/ 1 w 108"/>
                  <a:gd name="T33" fmla="*/ 0 h 156"/>
                  <a:gd name="T34" fmla="*/ 1 w 108"/>
                  <a:gd name="T35" fmla="*/ 0 h 156"/>
                  <a:gd name="T36" fmla="*/ 1 w 108"/>
                  <a:gd name="T37" fmla="*/ 0 h 15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8" h="156">
                    <a:moveTo>
                      <a:pt x="5" y="95"/>
                    </a:moveTo>
                    <a:lnTo>
                      <a:pt x="0" y="69"/>
                    </a:lnTo>
                    <a:lnTo>
                      <a:pt x="0" y="42"/>
                    </a:lnTo>
                    <a:lnTo>
                      <a:pt x="5" y="21"/>
                    </a:lnTo>
                    <a:lnTo>
                      <a:pt x="18" y="8"/>
                    </a:lnTo>
                    <a:lnTo>
                      <a:pt x="34" y="0"/>
                    </a:lnTo>
                    <a:lnTo>
                      <a:pt x="53" y="5"/>
                    </a:lnTo>
                    <a:lnTo>
                      <a:pt x="71" y="16"/>
                    </a:lnTo>
                    <a:lnTo>
                      <a:pt x="87" y="37"/>
                    </a:lnTo>
                    <a:lnTo>
                      <a:pt x="100" y="61"/>
                    </a:lnTo>
                    <a:lnTo>
                      <a:pt x="108" y="87"/>
                    </a:lnTo>
                    <a:lnTo>
                      <a:pt x="108" y="114"/>
                    </a:lnTo>
                    <a:lnTo>
                      <a:pt x="100" y="135"/>
                    </a:lnTo>
                    <a:lnTo>
                      <a:pt x="87" y="151"/>
                    </a:lnTo>
                    <a:lnTo>
                      <a:pt x="71" y="156"/>
                    </a:lnTo>
                    <a:lnTo>
                      <a:pt x="53" y="153"/>
                    </a:lnTo>
                    <a:lnTo>
                      <a:pt x="34" y="140"/>
                    </a:lnTo>
                    <a:lnTo>
                      <a:pt x="18" y="122"/>
                    </a:lnTo>
                    <a:lnTo>
                      <a:pt x="5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23" name="Freeform 337"/>
              <p:cNvSpPr>
                <a:spLocks noChangeAspect="1"/>
              </p:cNvSpPr>
              <p:nvPr/>
            </p:nvSpPr>
            <p:spPr bwMode="auto">
              <a:xfrm rot="349371">
                <a:off x="3738" y="645"/>
                <a:ext cx="43" cy="38"/>
              </a:xfrm>
              <a:custGeom>
                <a:avLst/>
                <a:gdLst>
                  <a:gd name="T0" fmla="*/ 1 w 61"/>
                  <a:gd name="T1" fmla="*/ 0 h 87"/>
                  <a:gd name="T2" fmla="*/ 0 w 61"/>
                  <a:gd name="T3" fmla="*/ 0 h 87"/>
                  <a:gd name="T4" fmla="*/ 0 w 61"/>
                  <a:gd name="T5" fmla="*/ 0 h 87"/>
                  <a:gd name="T6" fmla="*/ 1 w 61"/>
                  <a:gd name="T7" fmla="*/ 0 h 87"/>
                  <a:gd name="T8" fmla="*/ 1 w 61"/>
                  <a:gd name="T9" fmla="*/ 0 h 87"/>
                  <a:gd name="T10" fmla="*/ 1 w 61"/>
                  <a:gd name="T11" fmla="*/ 0 h 87"/>
                  <a:gd name="T12" fmla="*/ 1 w 61"/>
                  <a:gd name="T13" fmla="*/ 0 h 87"/>
                  <a:gd name="T14" fmla="*/ 1 w 61"/>
                  <a:gd name="T15" fmla="*/ 0 h 87"/>
                  <a:gd name="T16" fmla="*/ 1 w 61"/>
                  <a:gd name="T17" fmla="*/ 0 h 87"/>
                  <a:gd name="T18" fmla="*/ 1 w 61"/>
                  <a:gd name="T19" fmla="*/ 0 h 87"/>
                  <a:gd name="T20" fmla="*/ 1 w 61"/>
                  <a:gd name="T21" fmla="*/ 0 h 87"/>
                  <a:gd name="T22" fmla="*/ 1 w 61"/>
                  <a:gd name="T23" fmla="*/ 0 h 87"/>
                  <a:gd name="T24" fmla="*/ 1 w 61"/>
                  <a:gd name="T25" fmla="*/ 0 h 87"/>
                  <a:gd name="T26" fmla="*/ 1 w 61"/>
                  <a:gd name="T27" fmla="*/ 0 h 87"/>
                  <a:gd name="T28" fmla="*/ 1 w 61"/>
                  <a:gd name="T29" fmla="*/ 0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1" h="87">
                    <a:moveTo>
                      <a:pt x="3" y="53"/>
                    </a:moveTo>
                    <a:lnTo>
                      <a:pt x="0" y="34"/>
                    </a:lnTo>
                    <a:lnTo>
                      <a:pt x="0" y="16"/>
                    </a:lnTo>
                    <a:lnTo>
                      <a:pt x="8" y="5"/>
                    </a:lnTo>
                    <a:lnTo>
                      <a:pt x="21" y="0"/>
                    </a:lnTo>
                    <a:lnTo>
                      <a:pt x="35" y="5"/>
                    </a:lnTo>
                    <a:lnTo>
                      <a:pt x="48" y="16"/>
                    </a:lnTo>
                    <a:lnTo>
                      <a:pt x="56" y="34"/>
                    </a:lnTo>
                    <a:lnTo>
                      <a:pt x="61" y="53"/>
                    </a:lnTo>
                    <a:lnTo>
                      <a:pt x="58" y="71"/>
                    </a:lnTo>
                    <a:lnTo>
                      <a:pt x="50" y="82"/>
                    </a:lnTo>
                    <a:lnTo>
                      <a:pt x="40" y="87"/>
                    </a:lnTo>
                    <a:lnTo>
                      <a:pt x="24" y="82"/>
                    </a:lnTo>
                    <a:lnTo>
                      <a:pt x="13" y="71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24" name="Freeform 338"/>
              <p:cNvSpPr>
                <a:spLocks noChangeAspect="1"/>
              </p:cNvSpPr>
              <p:nvPr/>
            </p:nvSpPr>
            <p:spPr bwMode="auto">
              <a:xfrm rot="349371">
                <a:off x="3747" y="645"/>
                <a:ext cx="25" cy="31"/>
              </a:xfrm>
              <a:custGeom>
                <a:avLst/>
                <a:gdLst>
                  <a:gd name="T0" fmla="*/ 1 w 37"/>
                  <a:gd name="T1" fmla="*/ 1 h 50"/>
                  <a:gd name="T2" fmla="*/ 0 w 37"/>
                  <a:gd name="T3" fmla="*/ 1 h 50"/>
                  <a:gd name="T4" fmla="*/ 1 w 37"/>
                  <a:gd name="T5" fmla="*/ 1 h 50"/>
                  <a:gd name="T6" fmla="*/ 1 w 37"/>
                  <a:gd name="T7" fmla="*/ 0 h 50"/>
                  <a:gd name="T8" fmla="*/ 1 w 37"/>
                  <a:gd name="T9" fmla="*/ 0 h 50"/>
                  <a:gd name="T10" fmla="*/ 1 w 37"/>
                  <a:gd name="T11" fmla="*/ 1 h 50"/>
                  <a:gd name="T12" fmla="*/ 1 w 37"/>
                  <a:gd name="T13" fmla="*/ 1 h 50"/>
                  <a:gd name="T14" fmla="*/ 1 w 37"/>
                  <a:gd name="T15" fmla="*/ 1 h 50"/>
                  <a:gd name="T16" fmla="*/ 1 w 37"/>
                  <a:gd name="T17" fmla="*/ 1 h 50"/>
                  <a:gd name="T18" fmla="*/ 1 w 37"/>
                  <a:gd name="T19" fmla="*/ 1 h 50"/>
                  <a:gd name="T20" fmla="*/ 1 w 37"/>
                  <a:gd name="T21" fmla="*/ 1 h 50"/>
                  <a:gd name="T22" fmla="*/ 1 w 37"/>
                  <a:gd name="T23" fmla="*/ 1 h 50"/>
                  <a:gd name="T24" fmla="*/ 1 w 37"/>
                  <a:gd name="T25" fmla="*/ 1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50">
                    <a:moveTo>
                      <a:pt x="3" y="31"/>
                    </a:moveTo>
                    <a:lnTo>
                      <a:pt x="0" y="16"/>
                    </a:lnTo>
                    <a:lnTo>
                      <a:pt x="3" y="5"/>
                    </a:lnTo>
                    <a:lnTo>
                      <a:pt x="11" y="0"/>
                    </a:lnTo>
                    <a:lnTo>
                      <a:pt x="19" y="0"/>
                    </a:lnTo>
                    <a:lnTo>
                      <a:pt x="29" y="8"/>
                    </a:lnTo>
                    <a:lnTo>
                      <a:pt x="37" y="18"/>
                    </a:lnTo>
                    <a:lnTo>
                      <a:pt x="37" y="31"/>
                    </a:lnTo>
                    <a:lnTo>
                      <a:pt x="37" y="45"/>
                    </a:lnTo>
                    <a:lnTo>
                      <a:pt x="29" y="50"/>
                    </a:lnTo>
                    <a:lnTo>
                      <a:pt x="19" y="50"/>
                    </a:lnTo>
                    <a:lnTo>
                      <a:pt x="11" y="42"/>
                    </a:lnTo>
                    <a:lnTo>
                      <a:pt x="3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25" name="Freeform 339"/>
              <p:cNvSpPr>
                <a:spLocks noChangeAspect="1"/>
              </p:cNvSpPr>
              <p:nvPr/>
            </p:nvSpPr>
            <p:spPr bwMode="auto">
              <a:xfrm rot="349371">
                <a:off x="3607" y="630"/>
                <a:ext cx="61" cy="61"/>
              </a:xfrm>
              <a:custGeom>
                <a:avLst/>
                <a:gdLst>
                  <a:gd name="T0" fmla="*/ 1 w 87"/>
                  <a:gd name="T1" fmla="*/ 1 h 121"/>
                  <a:gd name="T2" fmla="*/ 1 w 87"/>
                  <a:gd name="T3" fmla="*/ 1 h 121"/>
                  <a:gd name="T4" fmla="*/ 1 w 87"/>
                  <a:gd name="T5" fmla="*/ 1 h 121"/>
                  <a:gd name="T6" fmla="*/ 1 w 87"/>
                  <a:gd name="T7" fmla="*/ 1 h 121"/>
                  <a:gd name="T8" fmla="*/ 1 w 87"/>
                  <a:gd name="T9" fmla="*/ 0 h 121"/>
                  <a:gd name="T10" fmla="*/ 1 w 87"/>
                  <a:gd name="T11" fmla="*/ 0 h 121"/>
                  <a:gd name="T12" fmla="*/ 1 w 87"/>
                  <a:gd name="T13" fmla="*/ 1 h 121"/>
                  <a:gd name="T14" fmla="*/ 1 w 87"/>
                  <a:gd name="T15" fmla="*/ 1 h 121"/>
                  <a:gd name="T16" fmla="*/ 1 w 87"/>
                  <a:gd name="T17" fmla="*/ 1 h 121"/>
                  <a:gd name="T18" fmla="*/ 0 w 87"/>
                  <a:gd name="T19" fmla="*/ 1 h 121"/>
                  <a:gd name="T20" fmla="*/ 0 w 87"/>
                  <a:gd name="T21" fmla="*/ 1 h 121"/>
                  <a:gd name="T22" fmla="*/ 1 w 87"/>
                  <a:gd name="T23" fmla="*/ 1 h 121"/>
                  <a:gd name="T24" fmla="*/ 1 w 87"/>
                  <a:gd name="T25" fmla="*/ 1 h 121"/>
                  <a:gd name="T26" fmla="*/ 1 w 87"/>
                  <a:gd name="T27" fmla="*/ 1 h 121"/>
                  <a:gd name="T28" fmla="*/ 1 w 87"/>
                  <a:gd name="T29" fmla="*/ 1 h 121"/>
                  <a:gd name="T30" fmla="*/ 1 w 87"/>
                  <a:gd name="T31" fmla="*/ 1 h 121"/>
                  <a:gd name="T32" fmla="*/ 1 w 87"/>
                  <a:gd name="T33" fmla="*/ 1 h 1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121">
                    <a:moveTo>
                      <a:pt x="82" y="74"/>
                    </a:moveTo>
                    <a:lnTo>
                      <a:pt x="87" y="50"/>
                    </a:lnTo>
                    <a:lnTo>
                      <a:pt x="85" y="29"/>
                    </a:lnTo>
                    <a:lnTo>
                      <a:pt x="77" y="10"/>
                    </a:lnTo>
                    <a:lnTo>
                      <a:pt x="66" y="0"/>
                    </a:lnTo>
                    <a:lnTo>
                      <a:pt x="48" y="0"/>
                    </a:lnTo>
                    <a:lnTo>
                      <a:pt x="32" y="7"/>
                    </a:lnTo>
                    <a:lnTo>
                      <a:pt x="16" y="23"/>
                    </a:lnTo>
                    <a:lnTo>
                      <a:pt x="5" y="47"/>
                    </a:lnTo>
                    <a:lnTo>
                      <a:pt x="0" y="71"/>
                    </a:lnTo>
                    <a:lnTo>
                      <a:pt x="0" y="92"/>
                    </a:lnTo>
                    <a:lnTo>
                      <a:pt x="8" y="111"/>
                    </a:lnTo>
                    <a:lnTo>
                      <a:pt x="21" y="119"/>
                    </a:lnTo>
                    <a:lnTo>
                      <a:pt x="37" y="121"/>
                    </a:lnTo>
                    <a:lnTo>
                      <a:pt x="56" y="113"/>
                    </a:lnTo>
                    <a:lnTo>
                      <a:pt x="69" y="95"/>
                    </a:lnTo>
                    <a:lnTo>
                      <a:pt x="82" y="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26" name="Freeform 340"/>
              <p:cNvSpPr>
                <a:spLocks noChangeAspect="1"/>
              </p:cNvSpPr>
              <p:nvPr/>
            </p:nvSpPr>
            <p:spPr bwMode="auto">
              <a:xfrm rot="349371">
                <a:off x="3624" y="630"/>
                <a:ext cx="35" cy="38"/>
              </a:xfrm>
              <a:custGeom>
                <a:avLst/>
                <a:gdLst>
                  <a:gd name="T0" fmla="*/ 1 w 48"/>
                  <a:gd name="T1" fmla="*/ 1 h 69"/>
                  <a:gd name="T2" fmla="*/ 1 w 48"/>
                  <a:gd name="T3" fmla="*/ 1 h 69"/>
                  <a:gd name="T4" fmla="*/ 1 w 48"/>
                  <a:gd name="T5" fmla="*/ 1 h 69"/>
                  <a:gd name="T6" fmla="*/ 1 w 48"/>
                  <a:gd name="T7" fmla="*/ 0 h 69"/>
                  <a:gd name="T8" fmla="*/ 1 w 48"/>
                  <a:gd name="T9" fmla="*/ 1 h 69"/>
                  <a:gd name="T10" fmla="*/ 1 w 48"/>
                  <a:gd name="T11" fmla="*/ 1 h 69"/>
                  <a:gd name="T12" fmla="*/ 1 w 48"/>
                  <a:gd name="T13" fmla="*/ 1 h 69"/>
                  <a:gd name="T14" fmla="*/ 0 w 48"/>
                  <a:gd name="T15" fmla="*/ 1 h 69"/>
                  <a:gd name="T16" fmla="*/ 1 w 48"/>
                  <a:gd name="T17" fmla="*/ 1 h 69"/>
                  <a:gd name="T18" fmla="*/ 1 w 48"/>
                  <a:gd name="T19" fmla="*/ 1 h 69"/>
                  <a:gd name="T20" fmla="*/ 1 w 48"/>
                  <a:gd name="T21" fmla="*/ 1 h 69"/>
                  <a:gd name="T22" fmla="*/ 1 w 48"/>
                  <a:gd name="T23" fmla="*/ 1 h 69"/>
                  <a:gd name="T24" fmla="*/ 1 w 48"/>
                  <a:gd name="T25" fmla="*/ 1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8" h="69">
                    <a:moveTo>
                      <a:pt x="45" y="42"/>
                    </a:moveTo>
                    <a:lnTo>
                      <a:pt x="48" y="24"/>
                    </a:lnTo>
                    <a:lnTo>
                      <a:pt x="45" y="10"/>
                    </a:lnTo>
                    <a:lnTo>
                      <a:pt x="35" y="0"/>
                    </a:lnTo>
                    <a:lnTo>
                      <a:pt x="24" y="2"/>
                    </a:lnTo>
                    <a:lnTo>
                      <a:pt x="11" y="10"/>
                    </a:lnTo>
                    <a:lnTo>
                      <a:pt x="3" y="26"/>
                    </a:lnTo>
                    <a:lnTo>
                      <a:pt x="0" y="45"/>
                    </a:lnTo>
                    <a:lnTo>
                      <a:pt x="3" y="58"/>
                    </a:lnTo>
                    <a:lnTo>
                      <a:pt x="11" y="69"/>
                    </a:lnTo>
                    <a:lnTo>
                      <a:pt x="24" y="66"/>
                    </a:lnTo>
                    <a:lnTo>
                      <a:pt x="35" y="58"/>
                    </a:lnTo>
                    <a:lnTo>
                      <a:pt x="45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27" name="Freeform 341"/>
              <p:cNvSpPr>
                <a:spLocks noChangeAspect="1"/>
              </p:cNvSpPr>
              <p:nvPr/>
            </p:nvSpPr>
            <p:spPr bwMode="auto">
              <a:xfrm rot="349371">
                <a:off x="3641" y="638"/>
                <a:ext cx="18" cy="15"/>
              </a:xfrm>
              <a:custGeom>
                <a:avLst/>
                <a:gdLst>
                  <a:gd name="T0" fmla="*/ 1 w 29"/>
                  <a:gd name="T1" fmla="*/ 0 h 42"/>
                  <a:gd name="T2" fmla="*/ 1 w 29"/>
                  <a:gd name="T3" fmla="*/ 0 h 42"/>
                  <a:gd name="T4" fmla="*/ 1 w 29"/>
                  <a:gd name="T5" fmla="*/ 0 h 42"/>
                  <a:gd name="T6" fmla="*/ 1 w 29"/>
                  <a:gd name="T7" fmla="*/ 0 h 42"/>
                  <a:gd name="T8" fmla="*/ 1 w 29"/>
                  <a:gd name="T9" fmla="*/ 0 h 42"/>
                  <a:gd name="T10" fmla="*/ 1 w 29"/>
                  <a:gd name="T11" fmla="*/ 0 h 42"/>
                  <a:gd name="T12" fmla="*/ 0 w 29"/>
                  <a:gd name="T13" fmla="*/ 0 h 42"/>
                  <a:gd name="T14" fmla="*/ 1 w 29"/>
                  <a:gd name="T15" fmla="*/ 0 h 42"/>
                  <a:gd name="T16" fmla="*/ 1 w 29"/>
                  <a:gd name="T17" fmla="*/ 0 h 42"/>
                  <a:gd name="T18" fmla="*/ 1 w 29"/>
                  <a:gd name="T19" fmla="*/ 0 h 42"/>
                  <a:gd name="T20" fmla="*/ 1 w 29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42">
                    <a:moveTo>
                      <a:pt x="29" y="24"/>
                    </a:moveTo>
                    <a:lnTo>
                      <a:pt x="29" y="13"/>
                    </a:lnTo>
                    <a:lnTo>
                      <a:pt x="27" y="3"/>
                    </a:lnTo>
                    <a:lnTo>
                      <a:pt x="19" y="0"/>
                    </a:lnTo>
                    <a:lnTo>
                      <a:pt x="8" y="5"/>
                    </a:lnTo>
                    <a:lnTo>
                      <a:pt x="3" y="16"/>
                    </a:lnTo>
                    <a:lnTo>
                      <a:pt x="0" y="29"/>
                    </a:lnTo>
                    <a:lnTo>
                      <a:pt x="6" y="40"/>
                    </a:lnTo>
                    <a:lnTo>
                      <a:pt x="14" y="42"/>
                    </a:lnTo>
                    <a:lnTo>
                      <a:pt x="22" y="37"/>
                    </a:lnTo>
                    <a:lnTo>
                      <a:pt x="29" y="2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28" name="Freeform 342"/>
              <p:cNvSpPr>
                <a:spLocks noChangeAspect="1"/>
              </p:cNvSpPr>
              <p:nvPr/>
            </p:nvSpPr>
            <p:spPr bwMode="auto">
              <a:xfrm rot="349371">
                <a:off x="3571" y="676"/>
                <a:ext cx="106" cy="53"/>
              </a:xfrm>
              <a:custGeom>
                <a:avLst/>
                <a:gdLst>
                  <a:gd name="T0" fmla="*/ 1 w 149"/>
                  <a:gd name="T1" fmla="*/ 0 h 111"/>
                  <a:gd name="T2" fmla="*/ 1 w 149"/>
                  <a:gd name="T3" fmla="*/ 0 h 111"/>
                  <a:gd name="T4" fmla="*/ 1 w 149"/>
                  <a:gd name="T5" fmla="*/ 0 h 111"/>
                  <a:gd name="T6" fmla="*/ 1 w 149"/>
                  <a:gd name="T7" fmla="*/ 0 h 111"/>
                  <a:gd name="T8" fmla="*/ 1 w 149"/>
                  <a:gd name="T9" fmla="*/ 0 h 111"/>
                  <a:gd name="T10" fmla="*/ 1 w 149"/>
                  <a:gd name="T11" fmla="*/ 0 h 111"/>
                  <a:gd name="T12" fmla="*/ 0 w 149"/>
                  <a:gd name="T13" fmla="*/ 0 h 111"/>
                  <a:gd name="T14" fmla="*/ 0 w 149"/>
                  <a:gd name="T15" fmla="*/ 0 h 111"/>
                  <a:gd name="T16" fmla="*/ 1 w 149"/>
                  <a:gd name="T17" fmla="*/ 0 h 111"/>
                  <a:gd name="T18" fmla="*/ 1 w 149"/>
                  <a:gd name="T19" fmla="*/ 0 h 111"/>
                  <a:gd name="T20" fmla="*/ 1 w 149"/>
                  <a:gd name="T21" fmla="*/ 0 h 1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9" h="111">
                    <a:moveTo>
                      <a:pt x="149" y="0"/>
                    </a:moveTo>
                    <a:lnTo>
                      <a:pt x="138" y="16"/>
                    </a:lnTo>
                    <a:lnTo>
                      <a:pt x="98" y="14"/>
                    </a:lnTo>
                    <a:lnTo>
                      <a:pt x="61" y="16"/>
                    </a:lnTo>
                    <a:lnTo>
                      <a:pt x="21" y="27"/>
                    </a:lnTo>
                    <a:lnTo>
                      <a:pt x="8" y="35"/>
                    </a:lnTo>
                    <a:lnTo>
                      <a:pt x="0" y="48"/>
                    </a:lnTo>
                    <a:lnTo>
                      <a:pt x="0" y="64"/>
                    </a:lnTo>
                    <a:lnTo>
                      <a:pt x="8" y="77"/>
                    </a:lnTo>
                    <a:lnTo>
                      <a:pt x="21" y="85"/>
                    </a:lnTo>
                    <a:lnTo>
                      <a:pt x="80" y="11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29" name="Freeform 343"/>
              <p:cNvSpPr>
                <a:spLocks noChangeAspect="1"/>
              </p:cNvSpPr>
              <p:nvPr/>
            </p:nvSpPr>
            <p:spPr bwMode="auto">
              <a:xfrm rot="349371">
                <a:off x="3616" y="752"/>
                <a:ext cx="156" cy="61"/>
              </a:xfrm>
              <a:custGeom>
                <a:avLst/>
                <a:gdLst>
                  <a:gd name="T0" fmla="*/ 0 w 230"/>
                  <a:gd name="T1" fmla="*/ 0 h 137"/>
                  <a:gd name="T2" fmla="*/ 1 w 230"/>
                  <a:gd name="T3" fmla="*/ 0 h 137"/>
                  <a:gd name="T4" fmla="*/ 1 w 230"/>
                  <a:gd name="T5" fmla="*/ 0 h 137"/>
                  <a:gd name="T6" fmla="*/ 1 w 230"/>
                  <a:gd name="T7" fmla="*/ 0 h 137"/>
                  <a:gd name="T8" fmla="*/ 1 w 230"/>
                  <a:gd name="T9" fmla="*/ 0 h 137"/>
                  <a:gd name="T10" fmla="*/ 1 w 230"/>
                  <a:gd name="T11" fmla="*/ 0 h 137"/>
                  <a:gd name="T12" fmla="*/ 1 w 230"/>
                  <a:gd name="T13" fmla="*/ 0 h 137"/>
                  <a:gd name="T14" fmla="*/ 1 w 230"/>
                  <a:gd name="T15" fmla="*/ 0 h 137"/>
                  <a:gd name="T16" fmla="*/ 1 w 230"/>
                  <a:gd name="T17" fmla="*/ 0 h 137"/>
                  <a:gd name="T18" fmla="*/ 1 w 230"/>
                  <a:gd name="T19" fmla="*/ 0 h 137"/>
                  <a:gd name="T20" fmla="*/ 1 w 230"/>
                  <a:gd name="T21" fmla="*/ 0 h 137"/>
                  <a:gd name="T22" fmla="*/ 1 w 230"/>
                  <a:gd name="T23" fmla="*/ 0 h 137"/>
                  <a:gd name="T24" fmla="*/ 1 w 230"/>
                  <a:gd name="T25" fmla="*/ 0 h 137"/>
                  <a:gd name="T26" fmla="*/ 1 w 230"/>
                  <a:gd name="T27" fmla="*/ 0 h 137"/>
                  <a:gd name="T28" fmla="*/ 0 w 230"/>
                  <a:gd name="T29" fmla="*/ 0 h 1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0" h="137">
                    <a:moveTo>
                      <a:pt x="0" y="50"/>
                    </a:moveTo>
                    <a:lnTo>
                      <a:pt x="47" y="31"/>
                    </a:lnTo>
                    <a:lnTo>
                      <a:pt x="98" y="15"/>
                    </a:lnTo>
                    <a:lnTo>
                      <a:pt x="164" y="5"/>
                    </a:lnTo>
                    <a:lnTo>
                      <a:pt x="230" y="0"/>
                    </a:lnTo>
                    <a:lnTo>
                      <a:pt x="222" y="39"/>
                    </a:lnTo>
                    <a:lnTo>
                      <a:pt x="206" y="74"/>
                    </a:lnTo>
                    <a:lnTo>
                      <a:pt x="185" y="103"/>
                    </a:lnTo>
                    <a:lnTo>
                      <a:pt x="158" y="124"/>
                    </a:lnTo>
                    <a:lnTo>
                      <a:pt x="129" y="135"/>
                    </a:lnTo>
                    <a:lnTo>
                      <a:pt x="98" y="137"/>
                    </a:lnTo>
                    <a:lnTo>
                      <a:pt x="69" y="129"/>
                    </a:lnTo>
                    <a:lnTo>
                      <a:pt x="42" y="111"/>
                    </a:lnTo>
                    <a:lnTo>
                      <a:pt x="18" y="84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30" name="Freeform 344"/>
              <p:cNvSpPr>
                <a:spLocks noChangeAspect="1"/>
              </p:cNvSpPr>
              <p:nvPr/>
            </p:nvSpPr>
            <p:spPr bwMode="auto">
              <a:xfrm rot="349371">
                <a:off x="3851" y="630"/>
                <a:ext cx="131" cy="84"/>
              </a:xfrm>
              <a:custGeom>
                <a:avLst/>
                <a:gdLst>
                  <a:gd name="T0" fmla="*/ 0 w 185"/>
                  <a:gd name="T1" fmla="*/ 0 h 172"/>
                  <a:gd name="T2" fmla="*/ 1 w 185"/>
                  <a:gd name="T3" fmla="*/ 0 h 172"/>
                  <a:gd name="T4" fmla="*/ 1 w 185"/>
                  <a:gd name="T5" fmla="*/ 0 h 172"/>
                  <a:gd name="T6" fmla="*/ 1 w 185"/>
                  <a:gd name="T7" fmla="*/ 0 h 172"/>
                  <a:gd name="T8" fmla="*/ 1 w 185"/>
                  <a:gd name="T9" fmla="*/ 0 h 172"/>
                  <a:gd name="T10" fmla="*/ 1 w 185"/>
                  <a:gd name="T11" fmla="*/ 0 h 172"/>
                  <a:gd name="T12" fmla="*/ 1 w 185"/>
                  <a:gd name="T13" fmla="*/ 0 h 172"/>
                  <a:gd name="T14" fmla="*/ 1 w 185"/>
                  <a:gd name="T15" fmla="*/ 0 h 172"/>
                  <a:gd name="T16" fmla="*/ 1 w 185"/>
                  <a:gd name="T17" fmla="*/ 0 h 172"/>
                  <a:gd name="T18" fmla="*/ 1 w 185"/>
                  <a:gd name="T19" fmla="*/ 0 h 172"/>
                  <a:gd name="T20" fmla="*/ 1 w 185"/>
                  <a:gd name="T21" fmla="*/ 0 h 172"/>
                  <a:gd name="T22" fmla="*/ 1 w 185"/>
                  <a:gd name="T23" fmla="*/ 0 h 172"/>
                  <a:gd name="T24" fmla="*/ 1 w 185"/>
                  <a:gd name="T25" fmla="*/ 0 h 172"/>
                  <a:gd name="T26" fmla="*/ 0 w 185"/>
                  <a:gd name="T27" fmla="*/ 0 h 1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5" h="172">
                    <a:moveTo>
                      <a:pt x="0" y="0"/>
                    </a:moveTo>
                    <a:lnTo>
                      <a:pt x="24" y="8"/>
                    </a:lnTo>
                    <a:lnTo>
                      <a:pt x="42" y="24"/>
                    </a:lnTo>
                    <a:lnTo>
                      <a:pt x="50" y="45"/>
                    </a:lnTo>
                    <a:lnTo>
                      <a:pt x="58" y="85"/>
                    </a:lnTo>
                    <a:lnTo>
                      <a:pt x="58" y="125"/>
                    </a:lnTo>
                    <a:lnTo>
                      <a:pt x="50" y="164"/>
                    </a:lnTo>
                    <a:lnTo>
                      <a:pt x="98" y="172"/>
                    </a:lnTo>
                    <a:lnTo>
                      <a:pt x="103" y="143"/>
                    </a:lnTo>
                    <a:lnTo>
                      <a:pt x="117" y="114"/>
                    </a:lnTo>
                    <a:lnTo>
                      <a:pt x="135" y="90"/>
                    </a:lnTo>
                    <a:lnTo>
                      <a:pt x="159" y="72"/>
                    </a:lnTo>
                    <a:lnTo>
                      <a:pt x="185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31" name="Freeform 345"/>
              <p:cNvSpPr>
                <a:spLocks noChangeAspect="1"/>
              </p:cNvSpPr>
              <p:nvPr/>
            </p:nvSpPr>
            <p:spPr bwMode="auto">
              <a:xfrm rot="349371">
                <a:off x="3641" y="783"/>
                <a:ext cx="97" cy="30"/>
              </a:xfrm>
              <a:custGeom>
                <a:avLst/>
                <a:gdLst>
                  <a:gd name="T0" fmla="*/ 1 w 146"/>
                  <a:gd name="T1" fmla="*/ 0 h 74"/>
                  <a:gd name="T2" fmla="*/ 1 w 146"/>
                  <a:gd name="T3" fmla="*/ 0 h 74"/>
                  <a:gd name="T4" fmla="*/ 1 w 146"/>
                  <a:gd name="T5" fmla="*/ 0 h 74"/>
                  <a:gd name="T6" fmla="*/ 1 w 146"/>
                  <a:gd name="T7" fmla="*/ 0 h 74"/>
                  <a:gd name="T8" fmla="*/ 1 w 146"/>
                  <a:gd name="T9" fmla="*/ 0 h 74"/>
                  <a:gd name="T10" fmla="*/ 0 w 146"/>
                  <a:gd name="T11" fmla="*/ 0 h 74"/>
                  <a:gd name="T12" fmla="*/ 1 w 146"/>
                  <a:gd name="T13" fmla="*/ 0 h 74"/>
                  <a:gd name="T14" fmla="*/ 1 w 146"/>
                  <a:gd name="T15" fmla="*/ 0 h 74"/>
                  <a:gd name="T16" fmla="*/ 1 w 146"/>
                  <a:gd name="T17" fmla="*/ 0 h 74"/>
                  <a:gd name="T18" fmla="*/ 1 w 146"/>
                  <a:gd name="T19" fmla="*/ 0 h 74"/>
                  <a:gd name="T20" fmla="*/ 1 w 146"/>
                  <a:gd name="T21" fmla="*/ 0 h 74"/>
                  <a:gd name="T22" fmla="*/ 1 w 146"/>
                  <a:gd name="T23" fmla="*/ 0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6" h="74">
                    <a:moveTo>
                      <a:pt x="146" y="40"/>
                    </a:moveTo>
                    <a:lnTo>
                      <a:pt x="119" y="19"/>
                    </a:lnTo>
                    <a:lnTo>
                      <a:pt x="90" y="3"/>
                    </a:lnTo>
                    <a:lnTo>
                      <a:pt x="61" y="0"/>
                    </a:lnTo>
                    <a:lnTo>
                      <a:pt x="29" y="5"/>
                    </a:lnTo>
                    <a:lnTo>
                      <a:pt x="0" y="19"/>
                    </a:lnTo>
                    <a:lnTo>
                      <a:pt x="24" y="48"/>
                    </a:lnTo>
                    <a:lnTo>
                      <a:pt x="48" y="64"/>
                    </a:lnTo>
                    <a:lnTo>
                      <a:pt x="72" y="74"/>
                    </a:lnTo>
                    <a:lnTo>
                      <a:pt x="98" y="72"/>
                    </a:lnTo>
                    <a:lnTo>
                      <a:pt x="125" y="61"/>
                    </a:lnTo>
                    <a:lnTo>
                      <a:pt x="146" y="4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32" name="Freeform 346"/>
              <p:cNvSpPr>
                <a:spLocks noChangeAspect="1"/>
              </p:cNvSpPr>
              <p:nvPr/>
            </p:nvSpPr>
            <p:spPr bwMode="auto">
              <a:xfrm rot="349371">
                <a:off x="3755" y="621"/>
                <a:ext cx="86" cy="12"/>
              </a:xfrm>
              <a:custGeom>
                <a:avLst/>
                <a:gdLst>
                  <a:gd name="T0" fmla="*/ 1 w 127"/>
                  <a:gd name="T1" fmla="*/ 0 h 26"/>
                  <a:gd name="T2" fmla="*/ 1 w 127"/>
                  <a:gd name="T3" fmla="*/ 0 h 26"/>
                  <a:gd name="T4" fmla="*/ 1 w 127"/>
                  <a:gd name="T5" fmla="*/ 0 h 26"/>
                  <a:gd name="T6" fmla="*/ 1 w 127"/>
                  <a:gd name="T7" fmla="*/ 0 h 26"/>
                  <a:gd name="T8" fmla="*/ 1 w 127"/>
                  <a:gd name="T9" fmla="*/ 0 h 26"/>
                  <a:gd name="T10" fmla="*/ 0 w 127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26">
                    <a:moveTo>
                      <a:pt x="127" y="26"/>
                    </a:moveTo>
                    <a:lnTo>
                      <a:pt x="103" y="8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24" y="8"/>
                    </a:lnTo>
                    <a:lnTo>
                      <a:pt x="0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33" name="Freeform 347"/>
              <p:cNvSpPr>
                <a:spLocks noChangeAspect="1"/>
              </p:cNvSpPr>
              <p:nvPr/>
            </p:nvSpPr>
            <p:spPr bwMode="auto">
              <a:xfrm rot="349371">
                <a:off x="3576" y="593"/>
                <a:ext cx="87" cy="12"/>
              </a:xfrm>
              <a:custGeom>
                <a:avLst/>
                <a:gdLst>
                  <a:gd name="T0" fmla="*/ 0 w 129"/>
                  <a:gd name="T1" fmla="*/ 0 h 27"/>
                  <a:gd name="T2" fmla="*/ 1 w 129"/>
                  <a:gd name="T3" fmla="*/ 0 h 27"/>
                  <a:gd name="T4" fmla="*/ 1 w 129"/>
                  <a:gd name="T5" fmla="*/ 0 h 27"/>
                  <a:gd name="T6" fmla="*/ 1 w 129"/>
                  <a:gd name="T7" fmla="*/ 0 h 27"/>
                  <a:gd name="T8" fmla="*/ 1 w 129"/>
                  <a:gd name="T9" fmla="*/ 0 h 27"/>
                  <a:gd name="T10" fmla="*/ 1 w 129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27">
                    <a:moveTo>
                      <a:pt x="0" y="27"/>
                    </a:moveTo>
                    <a:lnTo>
                      <a:pt x="26" y="8"/>
                    </a:lnTo>
                    <a:lnTo>
                      <a:pt x="53" y="0"/>
                    </a:lnTo>
                    <a:lnTo>
                      <a:pt x="79" y="0"/>
                    </a:lnTo>
                    <a:lnTo>
                      <a:pt x="103" y="8"/>
                    </a:lnTo>
                    <a:lnTo>
                      <a:pt x="129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34" name="Freeform 348"/>
              <p:cNvSpPr>
                <a:spLocks noChangeAspect="1"/>
              </p:cNvSpPr>
              <p:nvPr/>
            </p:nvSpPr>
            <p:spPr bwMode="auto">
              <a:xfrm rot="349371">
                <a:off x="3701" y="639"/>
                <a:ext cx="151" cy="78"/>
              </a:xfrm>
              <a:custGeom>
                <a:avLst/>
                <a:gdLst>
                  <a:gd name="T0" fmla="*/ 1 w 225"/>
                  <a:gd name="T1" fmla="*/ 0 h 169"/>
                  <a:gd name="T2" fmla="*/ 1 w 225"/>
                  <a:gd name="T3" fmla="*/ 0 h 169"/>
                  <a:gd name="T4" fmla="*/ 1 w 225"/>
                  <a:gd name="T5" fmla="*/ 0 h 169"/>
                  <a:gd name="T6" fmla="*/ 1 w 225"/>
                  <a:gd name="T7" fmla="*/ 0 h 169"/>
                  <a:gd name="T8" fmla="*/ 1 w 225"/>
                  <a:gd name="T9" fmla="*/ 0 h 169"/>
                  <a:gd name="T10" fmla="*/ 1 w 225"/>
                  <a:gd name="T11" fmla="*/ 0 h 169"/>
                  <a:gd name="T12" fmla="*/ 1 w 225"/>
                  <a:gd name="T13" fmla="*/ 0 h 169"/>
                  <a:gd name="T14" fmla="*/ 1 w 225"/>
                  <a:gd name="T15" fmla="*/ 0 h 169"/>
                  <a:gd name="T16" fmla="*/ 1 w 225"/>
                  <a:gd name="T17" fmla="*/ 0 h 169"/>
                  <a:gd name="T18" fmla="*/ 1 w 225"/>
                  <a:gd name="T19" fmla="*/ 0 h 169"/>
                  <a:gd name="T20" fmla="*/ 1 w 225"/>
                  <a:gd name="T21" fmla="*/ 0 h 169"/>
                  <a:gd name="T22" fmla="*/ 1 w 225"/>
                  <a:gd name="T23" fmla="*/ 0 h 169"/>
                  <a:gd name="T24" fmla="*/ 1 w 225"/>
                  <a:gd name="T25" fmla="*/ 0 h 169"/>
                  <a:gd name="T26" fmla="*/ 1 w 225"/>
                  <a:gd name="T27" fmla="*/ 0 h 169"/>
                  <a:gd name="T28" fmla="*/ 1 w 225"/>
                  <a:gd name="T29" fmla="*/ 0 h 169"/>
                  <a:gd name="T30" fmla="*/ 1 w 225"/>
                  <a:gd name="T31" fmla="*/ 0 h 169"/>
                  <a:gd name="T32" fmla="*/ 1 w 225"/>
                  <a:gd name="T33" fmla="*/ 0 h 169"/>
                  <a:gd name="T34" fmla="*/ 1 w 225"/>
                  <a:gd name="T35" fmla="*/ 0 h 169"/>
                  <a:gd name="T36" fmla="*/ 1 w 225"/>
                  <a:gd name="T37" fmla="*/ 0 h 169"/>
                  <a:gd name="T38" fmla="*/ 0 w 225"/>
                  <a:gd name="T39" fmla="*/ 0 h 169"/>
                  <a:gd name="T40" fmla="*/ 1 w 225"/>
                  <a:gd name="T41" fmla="*/ 0 h 1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25" h="169">
                    <a:moveTo>
                      <a:pt x="2" y="45"/>
                    </a:moveTo>
                    <a:lnTo>
                      <a:pt x="5" y="26"/>
                    </a:lnTo>
                    <a:lnTo>
                      <a:pt x="15" y="10"/>
                    </a:lnTo>
                    <a:lnTo>
                      <a:pt x="34" y="0"/>
                    </a:lnTo>
                    <a:lnTo>
                      <a:pt x="53" y="0"/>
                    </a:lnTo>
                    <a:lnTo>
                      <a:pt x="198" y="40"/>
                    </a:lnTo>
                    <a:lnTo>
                      <a:pt x="214" y="50"/>
                    </a:lnTo>
                    <a:lnTo>
                      <a:pt x="225" y="66"/>
                    </a:lnTo>
                    <a:lnTo>
                      <a:pt x="225" y="85"/>
                    </a:lnTo>
                    <a:lnTo>
                      <a:pt x="219" y="103"/>
                    </a:lnTo>
                    <a:lnTo>
                      <a:pt x="209" y="124"/>
                    </a:lnTo>
                    <a:lnTo>
                      <a:pt x="193" y="143"/>
                    </a:lnTo>
                    <a:lnTo>
                      <a:pt x="164" y="159"/>
                    </a:lnTo>
                    <a:lnTo>
                      <a:pt x="135" y="169"/>
                    </a:lnTo>
                    <a:lnTo>
                      <a:pt x="103" y="169"/>
                    </a:lnTo>
                    <a:lnTo>
                      <a:pt x="71" y="159"/>
                    </a:lnTo>
                    <a:lnTo>
                      <a:pt x="42" y="143"/>
                    </a:lnTo>
                    <a:lnTo>
                      <a:pt x="21" y="122"/>
                    </a:lnTo>
                    <a:lnTo>
                      <a:pt x="5" y="93"/>
                    </a:lnTo>
                    <a:lnTo>
                      <a:pt x="0" y="69"/>
                    </a:lnTo>
                    <a:lnTo>
                      <a:pt x="2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35" name="Freeform 349"/>
              <p:cNvSpPr>
                <a:spLocks noChangeAspect="1"/>
              </p:cNvSpPr>
              <p:nvPr/>
            </p:nvSpPr>
            <p:spPr bwMode="auto">
              <a:xfrm rot="349371">
                <a:off x="3587" y="624"/>
                <a:ext cx="94" cy="60"/>
              </a:xfrm>
              <a:custGeom>
                <a:avLst/>
                <a:gdLst>
                  <a:gd name="T0" fmla="*/ 0 w 140"/>
                  <a:gd name="T1" fmla="*/ 0 h 130"/>
                  <a:gd name="T2" fmla="*/ 0 w 140"/>
                  <a:gd name="T3" fmla="*/ 0 h 130"/>
                  <a:gd name="T4" fmla="*/ 1 w 140"/>
                  <a:gd name="T5" fmla="*/ 0 h 130"/>
                  <a:gd name="T6" fmla="*/ 1 w 140"/>
                  <a:gd name="T7" fmla="*/ 0 h 130"/>
                  <a:gd name="T8" fmla="*/ 1 w 140"/>
                  <a:gd name="T9" fmla="*/ 0 h 130"/>
                  <a:gd name="T10" fmla="*/ 1 w 140"/>
                  <a:gd name="T11" fmla="*/ 0 h 130"/>
                  <a:gd name="T12" fmla="*/ 1 w 140"/>
                  <a:gd name="T13" fmla="*/ 0 h 130"/>
                  <a:gd name="T14" fmla="*/ 1 w 140"/>
                  <a:gd name="T15" fmla="*/ 0 h 130"/>
                  <a:gd name="T16" fmla="*/ 1 w 140"/>
                  <a:gd name="T17" fmla="*/ 0 h 130"/>
                  <a:gd name="T18" fmla="*/ 1 w 140"/>
                  <a:gd name="T19" fmla="*/ 0 h 130"/>
                  <a:gd name="T20" fmla="*/ 1 w 140"/>
                  <a:gd name="T21" fmla="*/ 0 h 130"/>
                  <a:gd name="T22" fmla="*/ 1 w 140"/>
                  <a:gd name="T23" fmla="*/ 0 h 130"/>
                  <a:gd name="T24" fmla="*/ 1 w 140"/>
                  <a:gd name="T25" fmla="*/ 0 h 130"/>
                  <a:gd name="T26" fmla="*/ 1 w 140"/>
                  <a:gd name="T27" fmla="*/ 0 h 130"/>
                  <a:gd name="T28" fmla="*/ 1 w 140"/>
                  <a:gd name="T29" fmla="*/ 0 h 130"/>
                  <a:gd name="T30" fmla="*/ 1 w 140"/>
                  <a:gd name="T31" fmla="*/ 0 h 130"/>
                  <a:gd name="T32" fmla="*/ 1 w 140"/>
                  <a:gd name="T33" fmla="*/ 0 h 130"/>
                  <a:gd name="T34" fmla="*/ 1 w 140"/>
                  <a:gd name="T35" fmla="*/ 0 h 130"/>
                  <a:gd name="T36" fmla="*/ 1 w 140"/>
                  <a:gd name="T37" fmla="*/ 0 h 130"/>
                  <a:gd name="T38" fmla="*/ 1 w 140"/>
                  <a:gd name="T39" fmla="*/ 0 h 130"/>
                  <a:gd name="T40" fmla="*/ 0 w 140"/>
                  <a:gd name="T41" fmla="*/ 0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0" h="130">
                    <a:moveTo>
                      <a:pt x="0" y="50"/>
                    </a:moveTo>
                    <a:lnTo>
                      <a:pt x="0" y="32"/>
                    </a:lnTo>
                    <a:lnTo>
                      <a:pt x="5" y="16"/>
                    </a:lnTo>
                    <a:lnTo>
                      <a:pt x="15" y="3"/>
                    </a:lnTo>
                    <a:lnTo>
                      <a:pt x="31" y="0"/>
                    </a:lnTo>
                    <a:lnTo>
                      <a:pt x="108" y="0"/>
                    </a:lnTo>
                    <a:lnTo>
                      <a:pt x="124" y="3"/>
                    </a:lnTo>
                    <a:lnTo>
                      <a:pt x="137" y="16"/>
                    </a:lnTo>
                    <a:lnTo>
                      <a:pt x="140" y="32"/>
                    </a:lnTo>
                    <a:lnTo>
                      <a:pt x="140" y="50"/>
                    </a:lnTo>
                    <a:lnTo>
                      <a:pt x="140" y="69"/>
                    </a:lnTo>
                    <a:lnTo>
                      <a:pt x="132" y="85"/>
                    </a:lnTo>
                    <a:lnTo>
                      <a:pt x="119" y="106"/>
                    </a:lnTo>
                    <a:lnTo>
                      <a:pt x="100" y="122"/>
                    </a:lnTo>
                    <a:lnTo>
                      <a:pt x="82" y="130"/>
                    </a:lnTo>
                    <a:lnTo>
                      <a:pt x="60" y="130"/>
                    </a:lnTo>
                    <a:lnTo>
                      <a:pt x="39" y="122"/>
                    </a:lnTo>
                    <a:lnTo>
                      <a:pt x="23" y="106"/>
                    </a:lnTo>
                    <a:lnTo>
                      <a:pt x="8" y="85"/>
                    </a:lnTo>
                    <a:lnTo>
                      <a:pt x="2" y="69"/>
                    </a:lnTo>
                    <a:lnTo>
                      <a:pt x="0" y="5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36" name="Freeform 350"/>
              <p:cNvSpPr>
                <a:spLocks noChangeAspect="1"/>
              </p:cNvSpPr>
              <p:nvPr/>
            </p:nvSpPr>
            <p:spPr bwMode="auto">
              <a:xfrm rot="349371">
                <a:off x="3668" y="670"/>
                <a:ext cx="36" cy="11"/>
              </a:xfrm>
              <a:custGeom>
                <a:avLst/>
                <a:gdLst>
                  <a:gd name="T0" fmla="*/ 0 w 53"/>
                  <a:gd name="T1" fmla="*/ 0 h 24"/>
                  <a:gd name="T2" fmla="*/ 1 w 53"/>
                  <a:gd name="T3" fmla="*/ 0 h 24"/>
                  <a:gd name="T4" fmla="*/ 1 w 53"/>
                  <a:gd name="T5" fmla="*/ 0 h 24"/>
                  <a:gd name="T6" fmla="*/ 1 w 53"/>
                  <a:gd name="T7" fmla="*/ 0 h 24"/>
                  <a:gd name="T8" fmla="*/ 1 w 53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4">
                    <a:moveTo>
                      <a:pt x="0" y="11"/>
                    </a:moveTo>
                    <a:lnTo>
                      <a:pt x="13" y="0"/>
                    </a:lnTo>
                    <a:lnTo>
                      <a:pt x="32" y="0"/>
                    </a:lnTo>
                    <a:lnTo>
                      <a:pt x="45" y="8"/>
                    </a:lnTo>
                    <a:lnTo>
                      <a:pt x="53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37" name="Line 351"/>
              <p:cNvSpPr>
                <a:spLocks noChangeAspect="1" noChangeShapeType="1"/>
              </p:cNvSpPr>
              <p:nvPr/>
            </p:nvSpPr>
            <p:spPr bwMode="auto">
              <a:xfrm rot="349371">
                <a:off x="3854" y="694"/>
                <a:ext cx="64" cy="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38" name="Freeform 352"/>
              <p:cNvSpPr>
                <a:spLocks noChangeAspect="1"/>
              </p:cNvSpPr>
              <p:nvPr/>
            </p:nvSpPr>
            <p:spPr bwMode="auto">
              <a:xfrm rot="349371">
                <a:off x="4027" y="622"/>
                <a:ext cx="34" cy="16"/>
              </a:xfrm>
              <a:custGeom>
                <a:avLst/>
                <a:gdLst>
                  <a:gd name="T0" fmla="*/ 0 w 52"/>
                  <a:gd name="T1" fmla="*/ 1 h 27"/>
                  <a:gd name="T2" fmla="*/ 1 w 52"/>
                  <a:gd name="T3" fmla="*/ 1 h 27"/>
                  <a:gd name="T4" fmla="*/ 1 w 52"/>
                  <a:gd name="T5" fmla="*/ 1 h 27"/>
                  <a:gd name="T6" fmla="*/ 1 w 52"/>
                  <a:gd name="T7" fmla="*/ 0 h 27"/>
                  <a:gd name="T8" fmla="*/ 1 w 52"/>
                  <a:gd name="T9" fmla="*/ 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0" y="27"/>
                    </a:moveTo>
                    <a:lnTo>
                      <a:pt x="10" y="11"/>
                    </a:lnTo>
                    <a:lnTo>
                      <a:pt x="21" y="3"/>
                    </a:lnTo>
                    <a:lnTo>
                      <a:pt x="34" y="0"/>
                    </a:lnTo>
                    <a:lnTo>
                      <a:pt x="52" y="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39" name="Freeform 353"/>
              <p:cNvSpPr>
                <a:spLocks noChangeAspect="1"/>
              </p:cNvSpPr>
              <p:nvPr/>
            </p:nvSpPr>
            <p:spPr bwMode="auto">
              <a:xfrm rot="349371">
                <a:off x="3982" y="668"/>
                <a:ext cx="18" cy="15"/>
              </a:xfrm>
              <a:custGeom>
                <a:avLst/>
                <a:gdLst>
                  <a:gd name="T0" fmla="*/ 2 w 24"/>
                  <a:gd name="T1" fmla="*/ 0 h 35"/>
                  <a:gd name="T2" fmla="*/ 2 w 24"/>
                  <a:gd name="T3" fmla="*/ 0 h 35"/>
                  <a:gd name="T4" fmla="*/ 2 w 24"/>
                  <a:gd name="T5" fmla="*/ 0 h 35"/>
                  <a:gd name="T6" fmla="*/ 2 w 24"/>
                  <a:gd name="T7" fmla="*/ 0 h 35"/>
                  <a:gd name="T8" fmla="*/ 2 w 24"/>
                  <a:gd name="T9" fmla="*/ 0 h 35"/>
                  <a:gd name="T10" fmla="*/ 0 w 24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5">
                    <a:moveTo>
                      <a:pt x="19" y="0"/>
                    </a:moveTo>
                    <a:lnTo>
                      <a:pt x="16" y="13"/>
                    </a:lnTo>
                    <a:lnTo>
                      <a:pt x="19" y="27"/>
                    </a:lnTo>
                    <a:lnTo>
                      <a:pt x="24" y="35"/>
                    </a:lnTo>
                    <a:lnTo>
                      <a:pt x="16" y="27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40" name="Freeform 354"/>
              <p:cNvSpPr>
                <a:spLocks noChangeAspect="1"/>
              </p:cNvSpPr>
              <p:nvPr/>
            </p:nvSpPr>
            <p:spPr bwMode="auto">
              <a:xfrm rot="349371">
                <a:off x="3747" y="621"/>
                <a:ext cx="85" cy="13"/>
              </a:xfrm>
              <a:custGeom>
                <a:avLst/>
                <a:gdLst>
                  <a:gd name="T0" fmla="*/ 1 w 127"/>
                  <a:gd name="T1" fmla="*/ 1 h 26"/>
                  <a:gd name="T2" fmla="*/ 1 w 127"/>
                  <a:gd name="T3" fmla="*/ 1 h 26"/>
                  <a:gd name="T4" fmla="*/ 1 w 127"/>
                  <a:gd name="T5" fmla="*/ 0 h 26"/>
                  <a:gd name="T6" fmla="*/ 1 w 127"/>
                  <a:gd name="T7" fmla="*/ 0 h 26"/>
                  <a:gd name="T8" fmla="*/ 1 w 127"/>
                  <a:gd name="T9" fmla="*/ 1 h 26"/>
                  <a:gd name="T10" fmla="*/ 0 w 127"/>
                  <a:gd name="T11" fmla="*/ 1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26">
                    <a:moveTo>
                      <a:pt x="127" y="26"/>
                    </a:moveTo>
                    <a:lnTo>
                      <a:pt x="103" y="8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24" y="8"/>
                    </a:lnTo>
                    <a:lnTo>
                      <a:pt x="0" y="26"/>
                    </a:lnTo>
                  </a:path>
                </a:pathLst>
              </a:custGeom>
              <a:noFill/>
              <a:ln w="841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41" name="Freeform 355"/>
              <p:cNvSpPr>
                <a:spLocks noChangeAspect="1"/>
              </p:cNvSpPr>
              <p:nvPr/>
            </p:nvSpPr>
            <p:spPr bwMode="auto">
              <a:xfrm rot="349371">
                <a:off x="3568" y="593"/>
                <a:ext cx="86" cy="13"/>
              </a:xfrm>
              <a:custGeom>
                <a:avLst/>
                <a:gdLst>
                  <a:gd name="T0" fmla="*/ 0 w 129"/>
                  <a:gd name="T1" fmla="*/ 0 h 27"/>
                  <a:gd name="T2" fmla="*/ 1 w 129"/>
                  <a:gd name="T3" fmla="*/ 0 h 27"/>
                  <a:gd name="T4" fmla="*/ 1 w 129"/>
                  <a:gd name="T5" fmla="*/ 0 h 27"/>
                  <a:gd name="T6" fmla="*/ 1 w 129"/>
                  <a:gd name="T7" fmla="*/ 0 h 27"/>
                  <a:gd name="T8" fmla="*/ 1 w 129"/>
                  <a:gd name="T9" fmla="*/ 0 h 27"/>
                  <a:gd name="T10" fmla="*/ 1 w 129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9" h="27">
                    <a:moveTo>
                      <a:pt x="0" y="27"/>
                    </a:moveTo>
                    <a:lnTo>
                      <a:pt x="26" y="8"/>
                    </a:lnTo>
                    <a:lnTo>
                      <a:pt x="53" y="0"/>
                    </a:lnTo>
                    <a:lnTo>
                      <a:pt x="79" y="0"/>
                    </a:lnTo>
                    <a:lnTo>
                      <a:pt x="103" y="8"/>
                    </a:lnTo>
                    <a:lnTo>
                      <a:pt x="129" y="27"/>
                    </a:lnTo>
                  </a:path>
                </a:pathLst>
              </a:custGeom>
              <a:noFill/>
              <a:ln w="841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42" name="Freeform 356"/>
              <p:cNvSpPr>
                <a:spLocks noChangeAspect="1"/>
              </p:cNvSpPr>
              <p:nvPr/>
            </p:nvSpPr>
            <p:spPr bwMode="auto">
              <a:xfrm rot="349371">
                <a:off x="3692" y="641"/>
                <a:ext cx="151" cy="83"/>
              </a:xfrm>
              <a:custGeom>
                <a:avLst/>
                <a:gdLst>
                  <a:gd name="T0" fmla="*/ 1 w 225"/>
                  <a:gd name="T1" fmla="*/ 0 h 169"/>
                  <a:gd name="T2" fmla="*/ 1 w 225"/>
                  <a:gd name="T3" fmla="*/ 0 h 169"/>
                  <a:gd name="T4" fmla="*/ 1 w 225"/>
                  <a:gd name="T5" fmla="*/ 0 h 169"/>
                  <a:gd name="T6" fmla="*/ 1 w 225"/>
                  <a:gd name="T7" fmla="*/ 0 h 169"/>
                  <a:gd name="T8" fmla="*/ 1 w 225"/>
                  <a:gd name="T9" fmla="*/ 0 h 169"/>
                  <a:gd name="T10" fmla="*/ 1 w 225"/>
                  <a:gd name="T11" fmla="*/ 0 h 169"/>
                  <a:gd name="T12" fmla="*/ 1 w 225"/>
                  <a:gd name="T13" fmla="*/ 0 h 169"/>
                  <a:gd name="T14" fmla="*/ 1 w 225"/>
                  <a:gd name="T15" fmla="*/ 0 h 169"/>
                  <a:gd name="T16" fmla="*/ 1 w 225"/>
                  <a:gd name="T17" fmla="*/ 0 h 169"/>
                  <a:gd name="T18" fmla="*/ 1 w 225"/>
                  <a:gd name="T19" fmla="*/ 0 h 169"/>
                  <a:gd name="T20" fmla="*/ 1 w 225"/>
                  <a:gd name="T21" fmla="*/ 0 h 169"/>
                  <a:gd name="T22" fmla="*/ 1 w 225"/>
                  <a:gd name="T23" fmla="*/ 0 h 169"/>
                  <a:gd name="T24" fmla="*/ 1 w 225"/>
                  <a:gd name="T25" fmla="*/ 0 h 169"/>
                  <a:gd name="T26" fmla="*/ 1 w 225"/>
                  <a:gd name="T27" fmla="*/ 0 h 169"/>
                  <a:gd name="T28" fmla="*/ 1 w 225"/>
                  <a:gd name="T29" fmla="*/ 0 h 169"/>
                  <a:gd name="T30" fmla="*/ 1 w 225"/>
                  <a:gd name="T31" fmla="*/ 0 h 169"/>
                  <a:gd name="T32" fmla="*/ 1 w 225"/>
                  <a:gd name="T33" fmla="*/ 0 h 169"/>
                  <a:gd name="T34" fmla="*/ 1 w 225"/>
                  <a:gd name="T35" fmla="*/ 0 h 169"/>
                  <a:gd name="T36" fmla="*/ 1 w 225"/>
                  <a:gd name="T37" fmla="*/ 0 h 169"/>
                  <a:gd name="T38" fmla="*/ 0 w 225"/>
                  <a:gd name="T39" fmla="*/ 0 h 169"/>
                  <a:gd name="T40" fmla="*/ 1 w 225"/>
                  <a:gd name="T41" fmla="*/ 0 h 1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25" h="169">
                    <a:moveTo>
                      <a:pt x="2" y="45"/>
                    </a:moveTo>
                    <a:lnTo>
                      <a:pt x="5" y="26"/>
                    </a:lnTo>
                    <a:lnTo>
                      <a:pt x="15" y="10"/>
                    </a:lnTo>
                    <a:lnTo>
                      <a:pt x="34" y="0"/>
                    </a:lnTo>
                    <a:lnTo>
                      <a:pt x="53" y="0"/>
                    </a:lnTo>
                    <a:lnTo>
                      <a:pt x="198" y="40"/>
                    </a:lnTo>
                    <a:lnTo>
                      <a:pt x="214" y="50"/>
                    </a:lnTo>
                    <a:lnTo>
                      <a:pt x="225" y="66"/>
                    </a:lnTo>
                    <a:lnTo>
                      <a:pt x="225" y="85"/>
                    </a:lnTo>
                    <a:lnTo>
                      <a:pt x="219" y="103"/>
                    </a:lnTo>
                    <a:lnTo>
                      <a:pt x="209" y="124"/>
                    </a:lnTo>
                    <a:lnTo>
                      <a:pt x="193" y="143"/>
                    </a:lnTo>
                    <a:lnTo>
                      <a:pt x="164" y="159"/>
                    </a:lnTo>
                    <a:lnTo>
                      <a:pt x="135" y="169"/>
                    </a:lnTo>
                    <a:lnTo>
                      <a:pt x="103" y="169"/>
                    </a:lnTo>
                    <a:lnTo>
                      <a:pt x="71" y="159"/>
                    </a:lnTo>
                    <a:lnTo>
                      <a:pt x="42" y="143"/>
                    </a:lnTo>
                    <a:lnTo>
                      <a:pt x="21" y="122"/>
                    </a:lnTo>
                    <a:lnTo>
                      <a:pt x="5" y="93"/>
                    </a:lnTo>
                    <a:lnTo>
                      <a:pt x="0" y="69"/>
                    </a:lnTo>
                    <a:lnTo>
                      <a:pt x="2" y="45"/>
                    </a:lnTo>
                  </a:path>
                </a:pathLst>
              </a:custGeom>
              <a:noFill/>
              <a:ln w="33338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43" name="Freeform 357"/>
              <p:cNvSpPr>
                <a:spLocks noChangeAspect="1"/>
              </p:cNvSpPr>
              <p:nvPr/>
            </p:nvSpPr>
            <p:spPr bwMode="auto">
              <a:xfrm rot="349371">
                <a:off x="3578" y="626"/>
                <a:ext cx="94" cy="64"/>
              </a:xfrm>
              <a:custGeom>
                <a:avLst/>
                <a:gdLst>
                  <a:gd name="T0" fmla="*/ 0 w 140"/>
                  <a:gd name="T1" fmla="*/ 0 h 130"/>
                  <a:gd name="T2" fmla="*/ 0 w 140"/>
                  <a:gd name="T3" fmla="*/ 0 h 130"/>
                  <a:gd name="T4" fmla="*/ 1 w 140"/>
                  <a:gd name="T5" fmla="*/ 0 h 130"/>
                  <a:gd name="T6" fmla="*/ 1 w 140"/>
                  <a:gd name="T7" fmla="*/ 0 h 130"/>
                  <a:gd name="T8" fmla="*/ 1 w 140"/>
                  <a:gd name="T9" fmla="*/ 0 h 130"/>
                  <a:gd name="T10" fmla="*/ 1 w 140"/>
                  <a:gd name="T11" fmla="*/ 0 h 130"/>
                  <a:gd name="T12" fmla="*/ 1 w 140"/>
                  <a:gd name="T13" fmla="*/ 0 h 130"/>
                  <a:gd name="T14" fmla="*/ 1 w 140"/>
                  <a:gd name="T15" fmla="*/ 0 h 130"/>
                  <a:gd name="T16" fmla="*/ 1 w 140"/>
                  <a:gd name="T17" fmla="*/ 0 h 130"/>
                  <a:gd name="T18" fmla="*/ 1 w 140"/>
                  <a:gd name="T19" fmla="*/ 0 h 130"/>
                  <a:gd name="T20" fmla="*/ 1 w 140"/>
                  <a:gd name="T21" fmla="*/ 0 h 130"/>
                  <a:gd name="T22" fmla="*/ 1 w 140"/>
                  <a:gd name="T23" fmla="*/ 0 h 130"/>
                  <a:gd name="T24" fmla="*/ 1 w 140"/>
                  <a:gd name="T25" fmla="*/ 0 h 130"/>
                  <a:gd name="T26" fmla="*/ 1 w 140"/>
                  <a:gd name="T27" fmla="*/ 0 h 130"/>
                  <a:gd name="T28" fmla="*/ 1 w 140"/>
                  <a:gd name="T29" fmla="*/ 0 h 130"/>
                  <a:gd name="T30" fmla="*/ 1 w 140"/>
                  <a:gd name="T31" fmla="*/ 0 h 130"/>
                  <a:gd name="T32" fmla="*/ 1 w 140"/>
                  <a:gd name="T33" fmla="*/ 0 h 130"/>
                  <a:gd name="T34" fmla="*/ 1 w 140"/>
                  <a:gd name="T35" fmla="*/ 0 h 130"/>
                  <a:gd name="T36" fmla="*/ 1 w 140"/>
                  <a:gd name="T37" fmla="*/ 0 h 130"/>
                  <a:gd name="T38" fmla="*/ 1 w 140"/>
                  <a:gd name="T39" fmla="*/ 0 h 130"/>
                  <a:gd name="T40" fmla="*/ 0 w 140"/>
                  <a:gd name="T41" fmla="*/ 0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0" h="130">
                    <a:moveTo>
                      <a:pt x="0" y="50"/>
                    </a:moveTo>
                    <a:lnTo>
                      <a:pt x="0" y="32"/>
                    </a:lnTo>
                    <a:lnTo>
                      <a:pt x="5" y="16"/>
                    </a:lnTo>
                    <a:lnTo>
                      <a:pt x="15" y="3"/>
                    </a:lnTo>
                    <a:lnTo>
                      <a:pt x="31" y="0"/>
                    </a:lnTo>
                    <a:lnTo>
                      <a:pt x="108" y="0"/>
                    </a:lnTo>
                    <a:lnTo>
                      <a:pt x="124" y="3"/>
                    </a:lnTo>
                    <a:lnTo>
                      <a:pt x="137" y="16"/>
                    </a:lnTo>
                    <a:lnTo>
                      <a:pt x="140" y="32"/>
                    </a:lnTo>
                    <a:lnTo>
                      <a:pt x="140" y="50"/>
                    </a:lnTo>
                    <a:lnTo>
                      <a:pt x="140" y="69"/>
                    </a:lnTo>
                    <a:lnTo>
                      <a:pt x="132" y="85"/>
                    </a:lnTo>
                    <a:lnTo>
                      <a:pt x="119" y="106"/>
                    </a:lnTo>
                    <a:lnTo>
                      <a:pt x="100" y="122"/>
                    </a:lnTo>
                    <a:lnTo>
                      <a:pt x="82" y="130"/>
                    </a:lnTo>
                    <a:lnTo>
                      <a:pt x="60" y="130"/>
                    </a:lnTo>
                    <a:lnTo>
                      <a:pt x="39" y="122"/>
                    </a:lnTo>
                    <a:lnTo>
                      <a:pt x="23" y="106"/>
                    </a:lnTo>
                    <a:lnTo>
                      <a:pt x="8" y="85"/>
                    </a:lnTo>
                    <a:lnTo>
                      <a:pt x="2" y="69"/>
                    </a:lnTo>
                    <a:lnTo>
                      <a:pt x="0" y="50"/>
                    </a:lnTo>
                  </a:path>
                </a:pathLst>
              </a:custGeom>
              <a:noFill/>
              <a:ln w="33338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44" name="Freeform 358"/>
              <p:cNvSpPr>
                <a:spLocks noChangeAspect="1"/>
              </p:cNvSpPr>
              <p:nvPr/>
            </p:nvSpPr>
            <p:spPr bwMode="auto">
              <a:xfrm rot="349371">
                <a:off x="3659" y="674"/>
                <a:ext cx="36" cy="12"/>
              </a:xfrm>
              <a:custGeom>
                <a:avLst/>
                <a:gdLst>
                  <a:gd name="T0" fmla="*/ 0 w 53"/>
                  <a:gd name="T1" fmla="*/ 1 h 24"/>
                  <a:gd name="T2" fmla="*/ 1 w 53"/>
                  <a:gd name="T3" fmla="*/ 0 h 24"/>
                  <a:gd name="T4" fmla="*/ 1 w 53"/>
                  <a:gd name="T5" fmla="*/ 0 h 24"/>
                  <a:gd name="T6" fmla="*/ 1 w 53"/>
                  <a:gd name="T7" fmla="*/ 1 h 24"/>
                  <a:gd name="T8" fmla="*/ 1 w 53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4">
                    <a:moveTo>
                      <a:pt x="0" y="11"/>
                    </a:moveTo>
                    <a:lnTo>
                      <a:pt x="13" y="0"/>
                    </a:lnTo>
                    <a:lnTo>
                      <a:pt x="32" y="0"/>
                    </a:lnTo>
                    <a:lnTo>
                      <a:pt x="45" y="8"/>
                    </a:lnTo>
                    <a:lnTo>
                      <a:pt x="53" y="24"/>
                    </a:lnTo>
                  </a:path>
                </a:pathLst>
              </a:custGeom>
              <a:noFill/>
              <a:ln w="25400">
                <a:solidFill>
                  <a:srgbClr val="1A1A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45" name="Line 359"/>
              <p:cNvSpPr>
                <a:spLocks noChangeAspect="1" noChangeShapeType="1"/>
              </p:cNvSpPr>
              <p:nvPr/>
            </p:nvSpPr>
            <p:spPr bwMode="auto">
              <a:xfrm rot="349371">
                <a:off x="3844" y="699"/>
                <a:ext cx="64" cy="6"/>
              </a:xfrm>
              <a:prstGeom prst="line">
                <a:avLst/>
              </a:prstGeom>
              <a:noFill/>
              <a:ln w="25400">
                <a:solidFill>
                  <a:srgbClr val="1A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46" name="Freeform 360"/>
              <p:cNvSpPr>
                <a:spLocks/>
              </p:cNvSpPr>
              <p:nvPr/>
            </p:nvSpPr>
            <p:spPr bwMode="auto">
              <a:xfrm>
                <a:off x="3510" y="546"/>
                <a:ext cx="368" cy="69"/>
              </a:xfrm>
              <a:custGeom>
                <a:avLst/>
                <a:gdLst>
                  <a:gd name="T0" fmla="*/ 2147483646 w 42"/>
                  <a:gd name="T1" fmla="*/ 2147483646 h 9"/>
                  <a:gd name="T2" fmla="*/ 2147483646 w 42"/>
                  <a:gd name="T3" fmla="*/ 2147483646 h 9"/>
                  <a:gd name="T4" fmla="*/ 2147483646 w 42"/>
                  <a:gd name="T5" fmla="*/ 2147483646 h 9"/>
                  <a:gd name="T6" fmla="*/ 2147483646 w 42"/>
                  <a:gd name="T7" fmla="*/ 2147483646 h 9"/>
                  <a:gd name="T8" fmla="*/ 2147483646 w 42"/>
                  <a:gd name="T9" fmla="*/ 2147483646 h 9"/>
                  <a:gd name="T10" fmla="*/ 2147483646 w 42"/>
                  <a:gd name="T11" fmla="*/ 2147483646 h 9"/>
                  <a:gd name="T12" fmla="*/ 2147483646 w 42"/>
                  <a:gd name="T13" fmla="*/ 2147483646 h 9"/>
                  <a:gd name="T14" fmla="*/ 2147483646 w 42"/>
                  <a:gd name="T15" fmla="*/ 2147483646 h 9"/>
                  <a:gd name="T16" fmla="*/ 2147483646 w 42"/>
                  <a:gd name="T17" fmla="*/ 2147483646 h 9"/>
                  <a:gd name="T18" fmla="*/ 2147483646 w 42"/>
                  <a:gd name="T19" fmla="*/ 2147483646 h 9"/>
                  <a:gd name="T20" fmla="*/ 0 w 42"/>
                  <a:gd name="T21" fmla="*/ 2147483646 h 9"/>
                  <a:gd name="T22" fmla="*/ 2147483646 w 42"/>
                  <a:gd name="T23" fmla="*/ 2147483646 h 9"/>
                  <a:gd name="T24" fmla="*/ 2147483646 w 42"/>
                  <a:gd name="T25" fmla="*/ 0 h 9"/>
                  <a:gd name="T26" fmla="*/ 2147483646 w 42"/>
                  <a:gd name="T27" fmla="*/ 0 h 9"/>
                  <a:gd name="T28" fmla="*/ 2147483646 w 42"/>
                  <a:gd name="T29" fmla="*/ 0 h 9"/>
                  <a:gd name="T30" fmla="*/ 2147483646 w 42"/>
                  <a:gd name="T31" fmla="*/ 2147483646 h 9"/>
                  <a:gd name="T32" fmla="*/ 2147483646 w 42"/>
                  <a:gd name="T33" fmla="*/ 2147483646 h 9"/>
                  <a:gd name="T34" fmla="*/ 2147483646 w 42"/>
                  <a:gd name="T35" fmla="*/ 2147483646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" h="9">
                    <a:moveTo>
                      <a:pt x="42" y="9"/>
                    </a:moveTo>
                    <a:lnTo>
                      <a:pt x="38" y="9"/>
                    </a:lnTo>
                    <a:lnTo>
                      <a:pt x="38" y="7"/>
                    </a:lnTo>
                    <a:lnTo>
                      <a:pt x="32" y="5"/>
                    </a:lnTo>
                    <a:lnTo>
                      <a:pt x="27" y="5"/>
                    </a:lnTo>
                    <a:lnTo>
                      <a:pt x="20" y="4"/>
                    </a:lnTo>
                    <a:lnTo>
                      <a:pt x="15" y="2"/>
                    </a:lnTo>
                    <a:lnTo>
                      <a:pt x="9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8" y="2"/>
                    </a:lnTo>
                    <a:lnTo>
                      <a:pt x="37" y="5"/>
                    </a:lnTo>
                    <a:lnTo>
                      <a:pt x="42" y="9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47" name="Freeform 361"/>
              <p:cNvSpPr>
                <a:spLocks/>
              </p:cNvSpPr>
              <p:nvPr/>
            </p:nvSpPr>
            <p:spPr bwMode="auto">
              <a:xfrm>
                <a:off x="3519" y="569"/>
                <a:ext cx="44" cy="38"/>
              </a:xfrm>
              <a:custGeom>
                <a:avLst/>
                <a:gdLst>
                  <a:gd name="T0" fmla="*/ 2147483646 w 5"/>
                  <a:gd name="T1" fmla="*/ 2147483646 h 5"/>
                  <a:gd name="T2" fmla="*/ 2147483646 w 5"/>
                  <a:gd name="T3" fmla="*/ 2147483646 h 5"/>
                  <a:gd name="T4" fmla="*/ 2147483646 w 5"/>
                  <a:gd name="T5" fmla="*/ 2147483646 h 5"/>
                  <a:gd name="T6" fmla="*/ 0 w 5"/>
                  <a:gd name="T7" fmla="*/ 2147483646 h 5"/>
                  <a:gd name="T8" fmla="*/ 2147483646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lnTo>
                      <a:pt x="5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48" name="Freeform 362"/>
              <p:cNvSpPr>
                <a:spLocks noChangeAspect="1"/>
              </p:cNvSpPr>
              <p:nvPr/>
            </p:nvSpPr>
            <p:spPr bwMode="auto">
              <a:xfrm rot="538615" flipH="1">
                <a:off x="3372" y="829"/>
                <a:ext cx="648" cy="559"/>
              </a:xfrm>
              <a:custGeom>
                <a:avLst/>
                <a:gdLst>
                  <a:gd name="T0" fmla="*/ 34 w 773"/>
                  <a:gd name="T1" fmla="*/ 1 h 973"/>
                  <a:gd name="T2" fmla="*/ 29 w 773"/>
                  <a:gd name="T3" fmla="*/ 1 h 973"/>
                  <a:gd name="T4" fmla="*/ 21 w 773"/>
                  <a:gd name="T5" fmla="*/ 1 h 973"/>
                  <a:gd name="T6" fmla="*/ 23 w 773"/>
                  <a:gd name="T7" fmla="*/ 0 h 973"/>
                  <a:gd name="T8" fmla="*/ 24 w 773"/>
                  <a:gd name="T9" fmla="*/ 1 h 973"/>
                  <a:gd name="T10" fmla="*/ 21 w 773"/>
                  <a:gd name="T11" fmla="*/ 1 h 973"/>
                  <a:gd name="T12" fmla="*/ 23 w 773"/>
                  <a:gd name="T13" fmla="*/ 1 h 973"/>
                  <a:gd name="T14" fmla="*/ 29 w 773"/>
                  <a:gd name="T15" fmla="*/ 1 h 973"/>
                  <a:gd name="T16" fmla="*/ 29 w 773"/>
                  <a:gd name="T17" fmla="*/ 1 h 973"/>
                  <a:gd name="T18" fmla="*/ 23 w 773"/>
                  <a:gd name="T19" fmla="*/ 1 h 973"/>
                  <a:gd name="T20" fmla="*/ 16 w 773"/>
                  <a:gd name="T21" fmla="*/ 1 h 973"/>
                  <a:gd name="T22" fmla="*/ 8 w 773"/>
                  <a:gd name="T23" fmla="*/ 1 h 973"/>
                  <a:gd name="T24" fmla="*/ 3 w 773"/>
                  <a:gd name="T25" fmla="*/ 1 h 973"/>
                  <a:gd name="T26" fmla="*/ 3 w 773"/>
                  <a:gd name="T27" fmla="*/ 1 h 973"/>
                  <a:gd name="T28" fmla="*/ 0 w 773"/>
                  <a:gd name="T29" fmla="*/ 1 h 973"/>
                  <a:gd name="T30" fmla="*/ 3 w 773"/>
                  <a:gd name="T31" fmla="*/ 1 h 973"/>
                  <a:gd name="T32" fmla="*/ 3 w 773"/>
                  <a:gd name="T33" fmla="*/ 1 h 973"/>
                  <a:gd name="T34" fmla="*/ 3 w 773"/>
                  <a:gd name="T35" fmla="*/ 1 h 973"/>
                  <a:gd name="T36" fmla="*/ 3 w 773"/>
                  <a:gd name="T37" fmla="*/ 1 h 973"/>
                  <a:gd name="T38" fmla="*/ 7 w 773"/>
                  <a:gd name="T39" fmla="*/ 1 h 973"/>
                  <a:gd name="T40" fmla="*/ 15 w 773"/>
                  <a:gd name="T41" fmla="*/ 1 h 973"/>
                  <a:gd name="T42" fmla="*/ 27 w 773"/>
                  <a:gd name="T43" fmla="*/ 1 h 973"/>
                  <a:gd name="T44" fmla="*/ 38 w 773"/>
                  <a:gd name="T45" fmla="*/ 1 h 973"/>
                  <a:gd name="T46" fmla="*/ 48 w 773"/>
                  <a:gd name="T47" fmla="*/ 1 h 973"/>
                  <a:gd name="T48" fmla="*/ 53 w 773"/>
                  <a:gd name="T49" fmla="*/ 1 h 973"/>
                  <a:gd name="T50" fmla="*/ 50 w 773"/>
                  <a:gd name="T51" fmla="*/ 1 h 973"/>
                  <a:gd name="T52" fmla="*/ 45 w 773"/>
                  <a:gd name="T53" fmla="*/ 1 h 973"/>
                  <a:gd name="T54" fmla="*/ 45 w 773"/>
                  <a:gd name="T55" fmla="*/ 1 h 973"/>
                  <a:gd name="T56" fmla="*/ 53 w 773"/>
                  <a:gd name="T57" fmla="*/ 1 h 973"/>
                  <a:gd name="T58" fmla="*/ 59 w 773"/>
                  <a:gd name="T59" fmla="*/ 1 h 973"/>
                  <a:gd name="T60" fmla="*/ 63 w 773"/>
                  <a:gd name="T61" fmla="*/ 1 h 973"/>
                  <a:gd name="T62" fmla="*/ 64 w 773"/>
                  <a:gd name="T63" fmla="*/ 1 h 973"/>
                  <a:gd name="T64" fmla="*/ 65 w 773"/>
                  <a:gd name="T65" fmla="*/ 1 h 973"/>
                  <a:gd name="T66" fmla="*/ 65 w 773"/>
                  <a:gd name="T67" fmla="*/ 1 h 973"/>
                  <a:gd name="T68" fmla="*/ 61 w 773"/>
                  <a:gd name="T69" fmla="*/ 1 h 973"/>
                  <a:gd name="T70" fmla="*/ 54 w 773"/>
                  <a:gd name="T71" fmla="*/ 1 h 973"/>
                  <a:gd name="T72" fmla="*/ 43 w 773"/>
                  <a:gd name="T73" fmla="*/ 1 h 973"/>
                  <a:gd name="T74" fmla="*/ 42 w 773"/>
                  <a:gd name="T75" fmla="*/ 1 h 973"/>
                  <a:gd name="T76" fmla="*/ 37 w 773"/>
                  <a:gd name="T77" fmla="*/ 1 h 97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73" h="973">
                    <a:moveTo>
                      <a:pt x="438" y="54"/>
                    </a:moveTo>
                    <a:lnTo>
                      <a:pt x="408" y="58"/>
                    </a:lnTo>
                    <a:lnTo>
                      <a:pt x="400" y="90"/>
                    </a:lnTo>
                    <a:lnTo>
                      <a:pt x="349" y="66"/>
                    </a:lnTo>
                    <a:lnTo>
                      <a:pt x="299" y="40"/>
                    </a:lnTo>
                    <a:lnTo>
                      <a:pt x="252" y="11"/>
                    </a:lnTo>
                    <a:lnTo>
                      <a:pt x="260" y="3"/>
                    </a:lnTo>
                    <a:lnTo>
                      <a:pt x="272" y="0"/>
                    </a:lnTo>
                    <a:lnTo>
                      <a:pt x="283" y="0"/>
                    </a:lnTo>
                    <a:lnTo>
                      <a:pt x="292" y="2"/>
                    </a:lnTo>
                    <a:lnTo>
                      <a:pt x="259" y="10"/>
                    </a:lnTo>
                    <a:lnTo>
                      <a:pt x="251" y="18"/>
                    </a:lnTo>
                    <a:lnTo>
                      <a:pt x="230" y="67"/>
                    </a:lnTo>
                    <a:lnTo>
                      <a:pt x="267" y="101"/>
                    </a:lnTo>
                    <a:lnTo>
                      <a:pt x="305" y="131"/>
                    </a:lnTo>
                    <a:lnTo>
                      <a:pt x="349" y="157"/>
                    </a:lnTo>
                    <a:lnTo>
                      <a:pt x="392" y="179"/>
                    </a:lnTo>
                    <a:lnTo>
                      <a:pt x="349" y="157"/>
                    </a:lnTo>
                    <a:lnTo>
                      <a:pt x="307" y="131"/>
                    </a:lnTo>
                    <a:lnTo>
                      <a:pt x="267" y="102"/>
                    </a:lnTo>
                    <a:lnTo>
                      <a:pt x="230" y="70"/>
                    </a:lnTo>
                    <a:lnTo>
                      <a:pt x="184" y="86"/>
                    </a:lnTo>
                    <a:lnTo>
                      <a:pt x="140" y="109"/>
                    </a:lnTo>
                    <a:lnTo>
                      <a:pt x="100" y="136"/>
                    </a:lnTo>
                    <a:lnTo>
                      <a:pt x="64" y="166"/>
                    </a:lnTo>
                    <a:lnTo>
                      <a:pt x="32" y="203"/>
                    </a:lnTo>
                    <a:lnTo>
                      <a:pt x="17" y="218"/>
                    </a:lnTo>
                    <a:lnTo>
                      <a:pt x="8" y="234"/>
                    </a:lnTo>
                    <a:lnTo>
                      <a:pt x="1" y="253"/>
                    </a:lnTo>
                    <a:lnTo>
                      <a:pt x="0" y="274"/>
                    </a:lnTo>
                    <a:lnTo>
                      <a:pt x="3" y="293"/>
                    </a:lnTo>
                    <a:lnTo>
                      <a:pt x="9" y="309"/>
                    </a:lnTo>
                    <a:lnTo>
                      <a:pt x="11" y="327"/>
                    </a:lnTo>
                    <a:lnTo>
                      <a:pt x="9" y="344"/>
                    </a:lnTo>
                    <a:lnTo>
                      <a:pt x="4" y="410"/>
                    </a:lnTo>
                    <a:lnTo>
                      <a:pt x="4" y="475"/>
                    </a:lnTo>
                    <a:lnTo>
                      <a:pt x="9" y="541"/>
                    </a:lnTo>
                    <a:lnTo>
                      <a:pt x="20" y="607"/>
                    </a:lnTo>
                    <a:lnTo>
                      <a:pt x="44" y="728"/>
                    </a:lnTo>
                    <a:lnTo>
                      <a:pt x="75" y="848"/>
                    </a:lnTo>
                    <a:lnTo>
                      <a:pt x="110" y="967"/>
                    </a:lnTo>
                    <a:lnTo>
                      <a:pt x="177" y="973"/>
                    </a:lnTo>
                    <a:lnTo>
                      <a:pt x="244" y="973"/>
                    </a:lnTo>
                    <a:lnTo>
                      <a:pt x="312" y="967"/>
                    </a:lnTo>
                    <a:lnTo>
                      <a:pt x="379" y="954"/>
                    </a:lnTo>
                    <a:lnTo>
                      <a:pt x="445" y="936"/>
                    </a:lnTo>
                    <a:lnTo>
                      <a:pt x="507" y="911"/>
                    </a:lnTo>
                    <a:lnTo>
                      <a:pt x="568" y="880"/>
                    </a:lnTo>
                    <a:lnTo>
                      <a:pt x="625" y="843"/>
                    </a:lnTo>
                    <a:lnTo>
                      <a:pt x="621" y="787"/>
                    </a:lnTo>
                    <a:lnTo>
                      <a:pt x="611" y="731"/>
                    </a:lnTo>
                    <a:lnTo>
                      <a:pt x="600" y="675"/>
                    </a:lnTo>
                    <a:lnTo>
                      <a:pt x="584" y="621"/>
                    </a:lnTo>
                    <a:lnTo>
                      <a:pt x="545" y="618"/>
                    </a:lnTo>
                    <a:lnTo>
                      <a:pt x="509" y="608"/>
                    </a:lnTo>
                    <a:lnTo>
                      <a:pt x="545" y="618"/>
                    </a:lnTo>
                    <a:lnTo>
                      <a:pt x="584" y="621"/>
                    </a:lnTo>
                    <a:lnTo>
                      <a:pt x="622" y="621"/>
                    </a:lnTo>
                    <a:lnTo>
                      <a:pt x="661" y="616"/>
                    </a:lnTo>
                    <a:lnTo>
                      <a:pt x="686" y="611"/>
                    </a:lnTo>
                    <a:lnTo>
                      <a:pt x="710" y="603"/>
                    </a:lnTo>
                    <a:lnTo>
                      <a:pt x="731" y="587"/>
                    </a:lnTo>
                    <a:lnTo>
                      <a:pt x="749" y="568"/>
                    </a:lnTo>
                    <a:lnTo>
                      <a:pt x="760" y="544"/>
                    </a:lnTo>
                    <a:lnTo>
                      <a:pt x="768" y="523"/>
                    </a:lnTo>
                    <a:lnTo>
                      <a:pt x="773" y="503"/>
                    </a:lnTo>
                    <a:lnTo>
                      <a:pt x="771" y="480"/>
                    </a:lnTo>
                    <a:lnTo>
                      <a:pt x="766" y="459"/>
                    </a:lnTo>
                    <a:lnTo>
                      <a:pt x="757" y="439"/>
                    </a:lnTo>
                    <a:lnTo>
                      <a:pt x="718" y="375"/>
                    </a:lnTo>
                    <a:lnTo>
                      <a:pt x="675" y="311"/>
                    </a:lnTo>
                    <a:lnTo>
                      <a:pt x="629" y="251"/>
                    </a:lnTo>
                    <a:lnTo>
                      <a:pt x="579" y="194"/>
                    </a:lnTo>
                    <a:lnTo>
                      <a:pt x="508" y="136"/>
                    </a:lnTo>
                    <a:lnTo>
                      <a:pt x="500" y="88"/>
                    </a:lnTo>
                    <a:lnTo>
                      <a:pt x="492" y="76"/>
                    </a:lnTo>
                    <a:lnTo>
                      <a:pt x="472" y="62"/>
                    </a:lnTo>
                    <a:lnTo>
                      <a:pt x="438" y="5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49" name="Freeform 363"/>
              <p:cNvSpPr>
                <a:spLocks noChangeAspect="1"/>
              </p:cNvSpPr>
              <p:nvPr/>
            </p:nvSpPr>
            <p:spPr bwMode="auto">
              <a:xfrm rot="538615" flipH="1">
                <a:off x="3681" y="871"/>
                <a:ext cx="39" cy="59"/>
              </a:xfrm>
              <a:custGeom>
                <a:avLst/>
                <a:gdLst>
                  <a:gd name="T0" fmla="*/ 4 w 46"/>
                  <a:gd name="T1" fmla="*/ 0 h 102"/>
                  <a:gd name="T2" fmla="*/ 3 w 46"/>
                  <a:gd name="T3" fmla="*/ 1 h 102"/>
                  <a:gd name="T4" fmla="*/ 0 w 46"/>
                  <a:gd name="T5" fmla="*/ 1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02">
                    <a:moveTo>
                      <a:pt x="46" y="0"/>
                    </a:moveTo>
                    <a:lnTo>
                      <a:pt x="19" y="102"/>
                    </a:lnTo>
                    <a:lnTo>
                      <a:pt x="0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50" name="Freeform 364"/>
              <p:cNvSpPr>
                <a:spLocks noChangeAspect="1"/>
              </p:cNvSpPr>
              <p:nvPr/>
            </p:nvSpPr>
            <p:spPr bwMode="auto">
              <a:xfrm rot="538615" flipH="1">
                <a:off x="3613" y="963"/>
                <a:ext cx="21" cy="33"/>
              </a:xfrm>
              <a:custGeom>
                <a:avLst/>
                <a:gdLst>
                  <a:gd name="T0" fmla="*/ 0 w 20"/>
                  <a:gd name="T1" fmla="*/ 0 h 61"/>
                  <a:gd name="T2" fmla="*/ 24 w 20"/>
                  <a:gd name="T3" fmla="*/ 1 h 61"/>
                  <a:gd name="T4" fmla="*/ 30 w 20"/>
                  <a:gd name="T5" fmla="*/ 1 h 61"/>
                  <a:gd name="T6" fmla="*/ 38 w 20"/>
                  <a:gd name="T7" fmla="*/ 1 h 61"/>
                  <a:gd name="T8" fmla="*/ 30 w 20"/>
                  <a:gd name="T9" fmla="*/ 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1">
                    <a:moveTo>
                      <a:pt x="0" y="0"/>
                    </a:moveTo>
                    <a:lnTo>
                      <a:pt x="10" y="13"/>
                    </a:lnTo>
                    <a:lnTo>
                      <a:pt x="16" y="29"/>
                    </a:lnTo>
                    <a:lnTo>
                      <a:pt x="20" y="44"/>
                    </a:lnTo>
                    <a:lnTo>
                      <a:pt x="16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51" name="Freeform 365"/>
              <p:cNvSpPr>
                <a:spLocks noChangeAspect="1"/>
              </p:cNvSpPr>
              <p:nvPr/>
            </p:nvSpPr>
            <p:spPr bwMode="auto">
              <a:xfrm rot="538615" flipH="1">
                <a:off x="3527" y="1054"/>
                <a:ext cx="454" cy="226"/>
              </a:xfrm>
              <a:custGeom>
                <a:avLst/>
                <a:gdLst>
                  <a:gd name="T0" fmla="*/ 32 w 541"/>
                  <a:gd name="T1" fmla="*/ 1 h 403"/>
                  <a:gd name="T2" fmla="*/ 34 w 541"/>
                  <a:gd name="T3" fmla="*/ 1 h 403"/>
                  <a:gd name="T4" fmla="*/ 35 w 541"/>
                  <a:gd name="T5" fmla="*/ 1 h 403"/>
                  <a:gd name="T6" fmla="*/ 37 w 541"/>
                  <a:gd name="T7" fmla="*/ 0 h 403"/>
                  <a:gd name="T8" fmla="*/ 39 w 541"/>
                  <a:gd name="T9" fmla="*/ 1 h 403"/>
                  <a:gd name="T10" fmla="*/ 42 w 541"/>
                  <a:gd name="T11" fmla="*/ 1 h 403"/>
                  <a:gd name="T12" fmla="*/ 44 w 541"/>
                  <a:gd name="T13" fmla="*/ 1 h 403"/>
                  <a:gd name="T14" fmla="*/ 45 w 541"/>
                  <a:gd name="T15" fmla="*/ 1 h 403"/>
                  <a:gd name="T16" fmla="*/ 46 w 541"/>
                  <a:gd name="T17" fmla="*/ 1 h 403"/>
                  <a:gd name="T18" fmla="*/ 42 w 541"/>
                  <a:gd name="T19" fmla="*/ 1 h 403"/>
                  <a:gd name="T20" fmla="*/ 39 w 541"/>
                  <a:gd name="T21" fmla="*/ 1 h 403"/>
                  <a:gd name="T22" fmla="*/ 35 w 541"/>
                  <a:gd name="T23" fmla="*/ 1 h 403"/>
                  <a:gd name="T24" fmla="*/ 33 w 541"/>
                  <a:gd name="T25" fmla="*/ 1 h 403"/>
                  <a:gd name="T26" fmla="*/ 29 w 541"/>
                  <a:gd name="T27" fmla="*/ 1 h 403"/>
                  <a:gd name="T28" fmla="*/ 28 w 541"/>
                  <a:gd name="T29" fmla="*/ 1 h 403"/>
                  <a:gd name="T30" fmla="*/ 24 w 541"/>
                  <a:gd name="T31" fmla="*/ 1 h 403"/>
                  <a:gd name="T32" fmla="*/ 23 w 541"/>
                  <a:gd name="T33" fmla="*/ 1 h 403"/>
                  <a:gd name="T34" fmla="*/ 19 w 541"/>
                  <a:gd name="T35" fmla="*/ 1 h 403"/>
                  <a:gd name="T36" fmla="*/ 15 w 541"/>
                  <a:gd name="T37" fmla="*/ 1 h 403"/>
                  <a:gd name="T38" fmla="*/ 12 w 541"/>
                  <a:gd name="T39" fmla="*/ 1 h 403"/>
                  <a:gd name="T40" fmla="*/ 10 w 541"/>
                  <a:gd name="T41" fmla="*/ 1 h 403"/>
                  <a:gd name="T42" fmla="*/ 7 w 541"/>
                  <a:gd name="T43" fmla="*/ 1 h 403"/>
                  <a:gd name="T44" fmla="*/ 4 w 541"/>
                  <a:gd name="T45" fmla="*/ 1 h 403"/>
                  <a:gd name="T46" fmla="*/ 3 w 541"/>
                  <a:gd name="T47" fmla="*/ 1 h 403"/>
                  <a:gd name="T48" fmla="*/ 0 w 541"/>
                  <a:gd name="T49" fmla="*/ 1 h 403"/>
                  <a:gd name="T50" fmla="*/ 2 w 541"/>
                  <a:gd name="T51" fmla="*/ 1 h 403"/>
                  <a:gd name="T52" fmla="*/ 3 w 541"/>
                  <a:gd name="T53" fmla="*/ 1 h 403"/>
                  <a:gd name="T54" fmla="*/ 3 w 541"/>
                  <a:gd name="T55" fmla="*/ 1 h 403"/>
                  <a:gd name="T56" fmla="*/ 0 w 541"/>
                  <a:gd name="T57" fmla="*/ 1 h 403"/>
                  <a:gd name="T58" fmla="*/ 3 w 541"/>
                  <a:gd name="T59" fmla="*/ 1 h 4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41" h="403">
                    <a:moveTo>
                      <a:pt x="368" y="75"/>
                    </a:moveTo>
                    <a:lnTo>
                      <a:pt x="392" y="54"/>
                    </a:lnTo>
                    <a:lnTo>
                      <a:pt x="412" y="29"/>
                    </a:lnTo>
                    <a:lnTo>
                      <a:pt x="424" y="0"/>
                    </a:lnTo>
                    <a:lnTo>
                      <a:pt x="453" y="3"/>
                    </a:lnTo>
                    <a:lnTo>
                      <a:pt x="480" y="13"/>
                    </a:lnTo>
                    <a:lnTo>
                      <a:pt x="506" y="29"/>
                    </a:lnTo>
                    <a:lnTo>
                      <a:pt x="527" y="48"/>
                    </a:lnTo>
                    <a:lnTo>
                      <a:pt x="541" y="74"/>
                    </a:lnTo>
                    <a:lnTo>
                      <a:pt x="501" y="171"/>
                    </a:lnTo>
                    <a:lnTo>
                      <a:pt x="456" y="269"/>
                    </a:lnTo>
                    <a:lnTo>
                      <a:pt x="405" y="363"/>
                    </a:lnTo>
                    <a:lnTo>
                      <a:pt x="381" y="381"/>
                    </a:lnTo>
                    <a:lnTo>
                      <a:pt x="352" y="395"/>
                    </a:lnTo>
                    <a:lnTo>
                      <a:pt x="322" y="402"/>
                    </a:lnTo>
                    <a:lnTo>
                      <a:pt x="290" y="403"/>
                    </a:lnTo>
                    <a:lnTo>
                      <a:pt x="259" y="398"/>
                    </a:lnTo>
                    <a:lnTo>
                      <a:pt x="218" y="373"/>
                    </a:lnTo>
                    <a:lnTo>
                      <a:pt x="179" y="342"/>
                    </a:lnTo>
                    <a:lnTo>
                      <a:pt x="144" y="307"/>
                    </a:lnTo>
                    <a:lnTo>
                      <a:pt x="115" y="269"/>
                    </a:lnTo>
                    <a:lnTo>
                      <a:pt x="79" y="214"/>
                    </a:lnTo>
                    <a:lnTo>
                      <a:pt x="47" y="157"/>
                    </a:lnTo>
                    <a:lnTo>
                      <a:pt x="21" y="96"/>
                    </a:lnTo>
                    <a:lnTo>
                      <a:pt x="0" y="91"/>
                    </a:lnTo>
                    <a:lnTo>
                      <a:pt x="2" y="101"/>
                    </a:lnTo>
                    <a:lnTo>
                      <a:pt x="8" y="107"/>
                    </a:lnTo>
                    <a:lnTo>
                      <a:pt x="16" y="112"/>
                    </a:lnTo>
                    <a:lnTo>
                      <a:pt x="0" y="123"/>
                    </a:lnTo>
                    <a:lnTo>
                      <a:pt x="29" y="16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52" name="Freeform 366"/>
              <p:cNvSpPr>
                <a:spLocks noChangeAspect="1"/>
              </p:cNvSpPr>
              <p:nvPr/>
            </p:nvSpPr>
            <p:spPr bwMode="auto">
              <a:xfrm rot="538615" flipH="1">
                <a:off x="3681" y="1154"/>
                <a:ext cx="30" cy="42"/>
              </a:xfrm>
              <a:custGeom>
                <a:avLst/>
                <a:gdLst>
                  <a:gd name="T0" fmla="*/ 0 w 30"/>
                  <a:gd name="T1" fmla="*/ 0 h 66"/>
                  <a:gd name="T2" fmla="*/ 12 w 30"/>
                  <a:gd name="T3" fmla="*/ 1 h 66"/>
                  <a:gd name="T4" fmla="*/ 22 w 30"/>
                  <a:gd name="T5" fmla="*/ 1 h 66"/>
                  <a:gd name="T6" fmla="*/ 28 w 30"/>
                  <a:gd name="T7" fmla="*/ 1 h 66"/>
                  <a:gd name="T8" fmla="*/ 30 w 30"/>
                  <a:gd name="T9" fmla="*/ 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66">
                    <a:moveTo>
                      <a:pt x="0" y="0"/>
                    </a:moveTo>
                    <a:lnTo>
                      <a:pt x="12" y="13"/>
                    </a:lnTo>
                    <a:lnTo>
                      <a:pt x="22" y="29"/>
                    </a:lnTo>
                    <a:lnTo>
                      <a:pt x="28" y="46"/>
                    </a:lnTo>
                    <a:lnTo>
                      <a:pt x="30" y="6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53" name="Freeform 367"/>
              <p:cNvSpPr>
                <a:spLocks noChangeAspect="1"/>
              </p:cNvSpPr>
              <p:nvPr/>
            </p:nvSpPr>
            <p:spPr bwMode="auto">
              <a:xfrm rot="538615" flipH="1">
                <a:off x="3700" y="1171"/>
                <a:ext cx="30" cy="25"/>
              </a:xfrm>
              <a:custGeom>
                <a:avLst/>
                <a:gdLst>
                  <a:gd name="T0" fmla="*/ 0 w 25"/>
                  <a:gd name="T1" fmla="*/ 0 h 53"/>
                  <a:gd name="T2" fmla="*/ 149 w 25"/>
                  <a:gd name="T3" fmla="*/ 0 h 53"/>
                  <a:gd name="T4" fmla="*/ 274 w 25"/>
                  <a:gd name="T5" fmla="*/ 0 h 53"/>
                  <a:gd name="T6" fmla="*/ 319 w 25"/>
                  <a:gd name="T7" fmla="*/ 0 h 53"/>
                  <a:gd name="T8" fmla="*/ 310 w 25"/>
                  <a:gd name="T9" fmla="*/ 0 h 53"/>
                  <a:gd name="T10" fmla="*/ 252 w 25"/>
                  <a:gd name="T11" fmla="*/ 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53">
                    <a:moveTo>
                      <a:pt x="0" y="0"/>
                    </a:moveTo>
                    <a:lnTo>
                      <a:pt x="12" y="7"/>
                    </a:lnTo>
                    <a:lnTo>
                      <a:pt x="22" y="16"/>
                    </a:lnTo>
                    <a:lnTo>
                      <a:pt x="25" y="27"/>
                    </a:lnTo>
                    <a:lnTo>
                      <a:pt x="24" y="40"/>
                    </a:lnTo>
                    <a:lnTo>
                      <a:pt x="19" y="5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54" name="Freeform 368"/>
              <p:cNvSpPr>
                <a:spLocks noChangeAspect="1"/>
              </p:cNvSpPr>
              <p:nvPr/>
            </p:nvSpPr>
            <p:spPr bwMode="auto">
              <a:xfrm rot="538615" flipH="1">
                <a:off x="3730" y="1171"/>
                <a:ext cx="29" cy="17"/>
              </a:xfrm>
              <a:custGeom>
                <a:avLst/>
                <a:gdLst>
                  <a:gd name="T0" fmla="*/ 0 w 26"/>
                  <a:gd name="T1" fmla="*/ 0 h 39"/>
                  <a:gd name="T2" fmla="*/ 50 w 26"/>
                  <a:gd name="T3" fmla="*/ 0 h 39"/>
                  <a:gd name="T4" fmla="*/ 96 w 26"/>
                  <a:gd name="T5" fmla="*/ 0 h 39"/>
                  <a:gd name="T6" fmla="*/ 119 w 26"/>
                  <a:gd name="T7" fmla="*/ 0 h 39"/>
                  <a:gd name="T8" fmla="*/ 119 w 26"/>
                  <a:gd name="T9" fmla="*/ 0 h 39"/>
                  <a:gd name="T10" fmla="*/ 96 w 26"/>
                  <a:gd name="T11" fmla="*/ 0 h 39"/>
                  <a:gd name="T12" fmla="*/ 62 w 26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9">
                    <a:moveTo>
                      <a:pt x="0" y="0"/>
                    </a:moveTo>
                    <a:lnTo>
                      <a:pt x="11" y="2"/>
                    </a:lnTo>
                    <a:lnTo>
                      <a:pt x="21" y="7"/>
                    </a:lnTo>
                    <a:lnTo>
                      <a:pt x="26" y="13"/>
                    </a:lnTo>
                    <a:lnTo>
                      <a:pt x="26" y="23"/>
                    </a:lnTo>
                    <a:lnTo>
                      <a:pt x="21" y="31"/>
                    </a:lnTo>
                    <a:lnTo>
                      <a:pt x="13" y="3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55" name="Freeform 369"/>
              <p:cNvSpPr>
                <a:spLocks noChangeAspect="1"/>
              </p:cNvSpPr>
              <p:nvPr/>
            </p:nvSpPr>
            <p:spPr bwMode="auto">
              <a:xfrm rot="538615" flipH="1">
                <a:off x="3449" y="1038"/>
                <a:ext cx="39" cy="25"/>
              </a:xfrm>
              <a:custGeom>
                <a:avLst/>
                <a:gdLst>
                  <a:gd name="T0" fmla="*/ 0 w 40"/>
                  <a:gd name="T1" fmla="*/ 0 h 43"/>
                  <a:gd name="T2" fmla="*/ 13 w 40"/>
                  <a:gd name="T3" fmla="*/ 0 h 43"/>
                  <a:gd name="T4" fmla="*/ 20 w 40"/>
                  <a:gd name="T5" fmla="*/ 1 h 43"/>
                  <a:gd name="T6" fmla="*/ 20 w 40"/>
                  <a:gd name="T7" fmla="*/ 1 h 43"/>
                  <a:gd name="T8" fmla="*/ 24 w 40"/>
                  <a:gd name="T9" fmla="*/ 1 h 43"/>
                  <a:gd name="T10" fmla="*/ 26 w 40"/>
                  <a:gd name="T11" fmla="*/ 1 h 43"/>
                  <a:gd name="T12" fmla="*/ 24 w 40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0" y="0"/>
                    </a:moveTo>
                    <a:lnTo>
                      <a:pt x="13" y="0"/>
                    </a:lnTo>
                    <a:lnTo>
                      <a:pt x="24" y="3"/>
                    </a:lnTo>
                    <a:lnTo>
                      <a:pt x="33" y="10"/>
                    </a:lnTo>
                    <a:lnTo>
                      <a:pt x="38" y="19"/>
                    </a:lnTo>
                    <a:lnTo>
                      <a:pt x="40" y="31"/>
                    </a:lnTo>
                    <a:lnTo>
                      <a:pt x="38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56" name="Freeform 370"/>
              <p:cNvSpPr>
                <a:spLocks noChangeAspect="1"/>
              </p:cNvSpPr>
              <p:nvPr/>
            </p:nvSpPr>
            <p:spPr bwMode="auto">
              <a:xfrm rot="538615" flipH="1">
                <a:off x="3478" y="1046"/>
                <a:ext cx="30" cy="17"/>
              </a:xfrm>
              <a:custGeom>
                <a:avLst/>
                <a:gdLst>
                  <a:gd name="T0" fmla="*/ 0 w 32"/>
                  <a:gd name="T1" fmla="*/ 0 h 26"/>
                  <a:gd name="T2" fmla="*/ 8 w 32"/>
                  <a:gd name="T3" fmla="*/ 0 h 26"/>
                  <a:gd name="T4" fmla="*/ 8 w 32"/>
                  <a:gd name="T5" fmla="*/ 1 h 26"/>
                  <a:gd name="T6" fmla="*/ 13 w 32"/>
                  <a:gd name="T7" fmla="*/ 1 h 26"/>
                  <a:gd name="T8" fmla="*/ 14 w 32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0" y="0"/>
                    </a:moveTo>
                    <a:lnTo>
                      <a:pt x="12" y="0"/>
                    </a:lnTo>
                    <a:lnTo>
                      <a:pt x="22" y="5"/>
                    </a:lnTo>
                    <a:lnTo>
                      <a:pt x="30" y="13"/>
                    </a:lnTo>
                    <a:lnTo>
                      <a:pt x="32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57" name="Freeform 371"/>
              <p:cNvSpPr>
                <a:spLocks noChangeAspect="1"/>
              </p:cNvSpPr>
              <p:nvPr/>
            </p:nvSpPr>
            <p:spPr bwMode="auto">
              <a:xfrm rot="538615" flipH="1">
                <a:off x="3488" y="1063"/>
                <a:ext cx="10" cy="8"/>
              </a:xfrm>
              <a:custGeom>
                <a:avLst/>
                <a:gdLst>
                  <a:gd name="T0" fmla="*/ 0 w 16"/>
                  <a:gd name="T1" fmla="*/ 0 h 21"/>
                  <a:gd name="T2" fmla="*/ 1 w 16"/>
                  <a:gd name="T3" fmla="*/ 0 h 21"/>
                  <a:gd name="T4" fmla="*/ 1 w 1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0" y="0"/>
                    </a:moveTo>
                    <a:lnTo>
                      <a:pt x="10" y="8"/>
                    </a:lnTo>
                    <a:lnTo>
                      <a:pt x="16" y="2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58" name="Freeform 372"/>
              <p:cNvSpPr>
                <a:spLocks noChangeAspect="1"/>
              </p:cNvSpPr>
              <p:nvPr/>
            </p:nvSpPr>
            <p:spPr bwMode="auto">
              <a:xfrm rot="538615" flipH="1">
                <a:off x="3662" y="1363"/>
                <a:ext cx="223" cy="17"/>
              </a:xfrm>
              <a:custGeom>
                <a:avLst/>
                <a:gdLst>
                  <a:gd name="T0" fmla="*/ 0 w 268"/>
                  <a:gd name="T1" fmla="*/ 0 h 37"/>
                  <a:gd name="T2" fmla="*/ 3 w 268"/>
                  <a:gd name="T3" fmla="*/ 0 h 37"/>
                  <a:gd name="T4" fmla="*/ 7 w 268"/>
                  <a:gd name="T5" fmla="*/ 0 h 37"/>
                  <a:gd name="T6" fmla="*/ 10 w 268"/>
                  <a:gd name="T7" fmla="*/ 0 h 37"/>
                  <a:gd name="T8" fmla="*/ 14 w 268"/>
                  <a:gd name="T9" fmla="*/ 0 h 37"/>
                  <a:gd name="T10" fmla="*/ 17 w 268"/>
                  <a:gd name="T11" fmla="*/ 0 h 37"/>
                  <a:gd name="T12" fmla="*/ 21 w 268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37">
                    <a:moveTo>
                      <a:pt x="0" y="27"/>
                    </a:moveTo>
                    <a:lnTo>
                      <a:pt x="45" y="34"/>
                    </a:lnTo>
                    <a:lnTo>
                      <a:pt x="91" y="37"/>
                    </a:lnTo>
                    <a:lnTo>
                      <a:pt x="136" y="35"/>
                    </a:lnTo>
                    <a:lnTo>
                      <a:pt x="181" y="29"/>
                    </a:lnTo>
                    <a:lnTo>
                      <a:pt x="224" y="16"/>
                    </a:lnTo>
                    <a:lnTo>
                      <a:pt x="26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59" name="Freeform 373"/>
              <p:cNvSpPr>
                <a:spLocks noChangeAspect="1"/>
              </p:cNvSpPr>
              <p:nvPr/>
            </p:nvSpPr>
            <p:spPr bwMode="auto">
              <a:xfrm rot="538615" flipH="1">
                <a:off x="3662" y="955"/>
                <a:ext cx="29" cy="108"/>
              </a:xfrm>
              <a:custGeom>
                <a:avLst/>
                <a:gdLst>
                  <a:gd name="T0" fmla="*/ 0 w 35"/>
                  <a:gd name="T1" fmla="*/ 0 h 192"/>
                  <a:gd name="T2" fmla="*/ 2 w 35"/>
                  <a:gd name="T3" fmla="*/ 1 h 192"/>
                  <a:gd name="T4" fmla="*/ 2 w 35"/>
                  <a:gd name="T5" fmla="*/ 1 h 192"/>
                  <a:gd name="T6" fmla="*/ 2 w 35"/>
                  <a:gd name="T7" fmla="*/ 1 h 192"/>
                  <a:gd name="T8" fmla="*/ 2 w 35"/>
                  <a:gd name="T9" fmla="*/ 1 h 192"/>
                  <a:gd name="T10" fmla="*/ 2 w 35"/>
                  <a:gd name="T11" fmla="*/ 1 h 192"/>
                  <a:gd name="T12" fmla="*/ 2 w 35"/>
                  <a:gd name="T13" fmla="*/ 1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92">
                    <a:moveTo>
                      <a:pt x="0" y="0"/>
                    </a:moveTo>
                    <a:lnTo>
                      <a:pt x="16" y="30"/>
                    </a:lnTo>
                    <a:lnTo>
                      <a:pt x="27" y="61"/>
                    </a:lnTo>
                    <a:lnTo>
                      <a:pt x="34" y="93"/>
                    </a:lnTo>
                    <a:lnTo>
                      <a:pt x="35" y="126"/>
                    </a:lnTo>
                    <a:lnTo>
                      <a:pt x="32" y="158"/>
                    </a:lnTo>
                    <a:lnTo>
                      <a:pt x="24" y="19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60" name="Freeform 374"/>
              <p:cNvSpPr>
                <a:spLocks noChangeAspect="1"/>
              </p:cNvSpPr>
              <p:nvPr/>
            </p:nvSpPr>
            <p:spPr bwMode="auto">
              <a:xfrm rot="538615" flipH="1">
                <a:off x="3546" y="1188"/>
                <a:ext cx="39" cy="141"/>
              </a:xfrm>
              <a:custGeom>
                <a:avLst/>
                <a:gdLst>
                  <a:gd name="T0" fmla="*/ 0 w 40"/>
                  <a:gd name="T1" fmla="*/ 0 h 248"/>
                  <a:gd name="T2" fmla="*/ 16 w 40"/>
                  <a:gd name="T3" fmla="*/ 1 h 248"/>
                  <a:gd name="T4" fmla="*/ 20 w 40"/>
                  <a:gd name="T5" fmla="*/ 1 h 248"/>
                  <a:gd name="T6" fmla="*/ 23 w 40"/>
                  <a:gd name="T7" fmla="*/ 1 h 248"/>
                  <a:gd name="T8" fmla="*/ 26 w 40"/>
                  <a:gd name="T9" fmla="*/ 1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48">
                    <a:moveTo>
                      <a:pt x="0" y="0"/>
                    </a:moveTo>
                    <a:lnTo>
                      <a:pt x="16" y="61"/>
                    </a:lnTo>
                    <a:lnTo>
                      <a:pt x="29" y="122"/>
                    </a:lnTo>
                    <a:lnTo>
                      <a:pt x="37" y="186"/>
                    </a:lnTo>
                    <a:lnTo>
                      <a:pt x="40" y="24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61" name="Freeform 375"/>
              <p:cNvSpPr>
                <a:spLocks noChangeAspect="1"/>
              </p:cNvSpPr>
              <p:nvPr/>
            </p:nvSpPr>
            <p:spPr bwMode="auto">
              <a:xfrm rot="538615" flipH="1">
                <a:off x="3468" y="1263"/>
                <a:ext cx="49" cy="25"/>
              </a:xfrm>
              <a:custGeom>
                <a:avLst/>
                <a:gdLst>
                  <a:gd name="T0" fmla="*/ 1 w 67"/>
                  <a:gd name="T1" fmla="*/ 0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0 w 67"/>
                  <a:gd name="T9" fmla="*/ 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40">
                    <a:moveTo>
                      <a:pt x="67" y="0"/>
                    </a:moveTo>
                    <a:lnTo>
                      <a:pt x="55" y="15"/>
                    </a:lnTo>
                    <a:lnTo>
                      <a:pt x="39" y="27"/>
                    </a:lnTo>
                    <a:lnTo>
                      <a:pt x="21" y="35"/>
                    </a:lnTo>
                    <a:lnTo>
                      <a:pt x="0" y="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62" name="Freeform 376"/>
              <p:cNvSpPr>
                <a:spLocks noChangeAspect="1"/>
              </p:cNvSpPr>
              <p:nvPr/>
            </p:nvSpPr>
            <p:spPr bwMode="auto">
              <a:xfrm rot="538615" flipH="1">
                <a:off x="3634" y="904"/>
                <a:ext cx="47" cy="26"/>
              </a:xfrm>
              <a:custGeom>
                <a:avLst/>
                <a:gdLst>
                  <a:gd name="T0" fmla="*/ 1 w 68"/>
                  <a:gd name="T1" fmla="*/ 0 h 40"/>
                  <a:gd name="T2" fmla="*/ 1 w 68"/>
                  <a:gd name="T3" fmla="*/ 1 h 40"/>
                  <a:gd name="T4" fmla="*/ 1 w 68"/>
                  <a:gd name="T5" fmla="*/ 1 h 40"/>
                  <a:gd name="T6" fmla="*/ 1 w 68"/>
                  <a:gd name="T7" fmla="*/ 1 h 40"/>
                  <a:gd name="T8" fmla="*/ 1 w 68"/>
                  <a:gd name="T9" fmla="*/ 1 h 40"/>
                  <a:gd name="T10" fmla="*/ 0 w 68"/>
                  <a:gd name="T11" fmla="*/ 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68" y="0"/>
                    </a:moveTo>
                    <a:lnTo>
                      <a:pt x="60" y="16"/>
                    </a:lnTo>
                    <a:lnTo>
                      <a:pt x="46" y="24"/>
                    </a:lnTo>
                    <a:lnTo>
                      <a:pt x="32" y="32"/>
                    </a:lnTo>
                    <a:lnTo>
                      <a:pt x="20" y="35"/>
                    </a:lnTo>
                    <a:lnTo>
                      <a:pt x="0" y="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63" name="Freeform 377"/>
              <p:cNvSpPr>
                <a:spLocks noChangeAspect="1"/>
              </p:cNvSpPr>
              <p:nvPr/>
            </p:nvSpPr>
            <p:spPr bwMode="auto">
              <a:xfrm rot="538615" flipH="1">
                <a:off x="3681" y="1013"/>
                <a:ext cx="175" cy="158"/>
              </a:xfrm>
              <a:custGeom>
                <a:avLst/>
                <a:gdLst>
                  <a:gd name="T0" fmla="*/ 13 w 213"/>
                  <a:gd name="T1" fmla="*/ 1 h 277"/>
                  <a:gd name="T2" fmla="*/ 12 w 213"/>
                  <a:gd name="T3" fmla="*/ 1 h 277"/>
                  <a:gd name="T4" fmla="*/ 10 w 213"/>
                  <a:gd name="T5" fmla="*/ 1 h 277"/>
                  <a:gd name="T6" fmla="*/ 8 w 213"/>
                  <a:gd name="T7" fmla="*/ 1 h 277"/>
                  <a:gd name="T8" fmla="*/ 6 w 213"/>
                  <a:gd name="T9" fmla="*/ 0 h 277"/>
                  <a:gd name="T10" fmla="*/ 5 w 213"/>
                  <a:gd name="T11" fmla="*/ 1 h 277"/>
                  <a:gd name="T12" fmla="*/ 6 w 213"/>
                  <a:gd name="T13" fmla="*/ 1 h 277"/>
                  <a:gd name="T14" fmla="*/ 8 w 213"/>
                  <a:gd name="T15" fmla="*/ 1 h 277"/>
                  <a:gd name="T16" fmla="*/ 8 w 213"/>
                  <a:gd name="T17" fmla="*/ 1 h 277"/>
                  <a:gd name="T18" fmla="*/ 6 w 213"/>
                  <a:gd name="T19" fmla="*/ 1 h 277"/>
                  <a:gd name="T20" fmla="*/ 2 w 213"/>
                  <a:gd name="T21" fmla="*/ 1 h 277"/>
                  <a:gd name="T22" fmla="*/ 2 w 213"/>
                  <a:gd name="T23" fmla="*/ 1 h 277"/>
                  <a:gd name="T24" fmla="*/ 1 w 213"/>
                  <a:gd name="T25" fmla="*/ 1 h 277"/>
                  <a:gd name="T26" fmla="*/ 2 w 213"/>
                  <a:gd name="T27" fmla="*/ 1 h 277"/>
                  <a:gd name="T28" fmla="*/ 5 w 213"/>
                  <a:gd name="T29" fmla="*/ 1 h 277"/>
                  <a:gd name="T30" fmla="*/ 4 w 213"/>
                  <a:gd name="T31" fmla="*/ 1 h 277"/>
                  <a:gd name="T32" fmla="*/ 2 w 213"/>
                  <a:gd name="T33" fmla="*/ 1 h 277"/>
                  <a:gd name="T34" fmla="*/ 2 w 213"/>
                  <a:gd name="T35" fmla="*/ 1 h 277"/>
                  <a:gd name="T36" fmla="*/ 2 w 213"/>
                  <a:gd name="T37" fmla="*/ 1 h 277"/>
                  <a:gd name="T38" fmla="*/ 6 w 213"/>
                  <a:gd name="T39" fmla="*/ 1 h 277"/>
                  <a:gd name="T40" fmla="*/ 9 w 213"/>
                  <a:gd name="T41" fmla="*/ 1 h 277"/>
                  <a:gd name="T42" fmla="*/ 3 w 213"/>
                  <a:gd name="T43" fmla="*/ 1 h 277"/>
                  <a:gd name="T44" fmla="*/ 2 w 213"/>
                  <a:gd name="T45" fmla="*/ 1 h 277"/>
                  <a:gd name="T46" fmla="*/ 3 w 213"/>
                  <a:gd name="T47" fmla="*/ 1 h 277"/>
                  <a:gd name="T48" fmla="*/ 5 w 213"/>
                  <a:gd name="T49" fmla="*/ 1 h 277"/>
                  <a:gd name="T50" fmla="*/ 8 w 213"/>
                  <a:gd name="T51" fmla="*/ 1 h 277"/>
                  <a:gd name="T52" fmla="*/ 7 w 213"/>
                  <a:gd name="T53" fmla="*/ 1 h 277"/>
                  <a:gd name="T54" fmla="*/ 5 w 213"/>
                  <a:gd name="T55" fmla="*/ 1 h 277"/>
                  <a:gd name="T56" fmla="*/ 6 w 213"/>
                  <a:gd name="T57" fmla="*/ 1 h 277"/>
                  <a:gd name="T58" fmla="*/ 7 w 213"/>
                  <a:gd name="T59" fmla="*/ 1 h 277"/>
                  <a:gd name="T60" fmla="*/ 10 w 213"/>
                  <a:gd name="T61" fmla="*/ 1 h 277"/>
                  <a:gd name="T62" fmla="*/ 12 w 213"/>
                  <a:gd name="T63" fmla="*/ 1 h 277"/>
                  <a:gd name="T64" fmla="*/ 14 w 213"/>
                  <a:gd name="T65" fmla="*/ 1 h 2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3" h="277">
                    <a:moveTo>
                      <a:pt x="213" y="156"/>
                    </a:moveTo>
                    <a:lnTo>
                      <a:pt x="208" y="128"/>
                    </a:lnTo>
                    <a:lnTo>
                      <a:pt x="197" y="103"/>
                    </a:lnTo>
                    <a:lnTo>
                      <a:pt x="182" y="79"/>
                    </a:lnTo>
                    <a:lnTo>
                      <a:pt x="165" y="58"/>
                    </a:lnTo>
                    <a:lnTo>
                      <a:pt x="142" y="40"/>
                    </a:lnTo>
                    <a:lnTo>
                      <a:pt x="132" y="24"/>
                    </a:lnTo>
                    <a:lnTo>
                      <a:pt x="118" y="12"/>
                    </a:lnTo>
                    <a:lnTo>
                      <a:pt x="100" y="4"/>
                    </a:lnTo>
                    <a:lnTo>
                      <a:pt x="81" y="0"/>
                    </a:lnTo>
                    <a:lnTo>
                      <a:pt x="76" y="8"/>
                    </a:lnTo>
                    <a:lnTo>
                      <a:pt x="75" y="16"/>
                    </a:lnTo>
                    <a:lnTo>
                      <a:pt x="78" y="24"/>
                    </a:lnTo>
                    <a:lnTo>
                      <a:pt x="83" y="31"/>
                    </a:lnTo>
                    <a:lnTo>
                      <a:pt x="107" y="31"/>
                    </a:lnTo>
                    <a:lnTo>
                      <a:pt x="129" y="37"/>
                    </a:lnTo>
                    <a:lnTo>
                      <a:pt x="150" y="48"/>
                    </a:lnTo>
                    <a:lnTo>
                      <a:pt x="128" y="37"/>
                    </a:lnTo>
                    <a:lnTo>
                      <a:pt x="105" y="31"/>
                    </a:lnTo>
                    <a:lnTo>
                      <a:pt x="80" y="29"/>
                    </a:lnTo>
                    <a:lnTo>
                      <a:pt x="56" y="32"/>
                    </a:lnTo>
                    <a:lnTo>
                      <a:pt x="33" y="40"/>
                    </a:lnTo>
                    <a:lnTo>
                      <a:pt x="12" y="53"/>
                    </a:lnTo>
                    <a:lnTo>
                      <a:pt x="3" y="63"/>
                    </a:lnTo>
                    <a:lnTo>
                      <a:pt x="0" y="76"/>
                    </a:lnTo>
                    <a:lnTo>
                      <a:pt x="1" y="87"/>
                    </a:lnTo>
                    <a:lnTo>
                      <a:pt x="8" y="98"/>
                    </a:lnTo>
                    <a:lnTo>
                      <a:pt x="17" y="106"/>
                    </a:lnTo>
                    <a:lnTo>
                      <a:pt x="30" y="108"/>
                    </a:lnTo>
                    <a:lnTo>
                      <a:pt x="68" y="90"/>
                    </a:lnTo>
                    <a:lnTo>
                      <a:pt x="110" y="80"/>
                    </a:lnTo>
                    <a:lnTo>
                      <a:pt x="59" y="96"/>
                    </a:lnTo>
                    <a:lnTo>
                      <a:pt x="11" y="119"/>
                    </a:lnTo>
                    <a:lnTo>
                      <a:pt x="4" y="132"/>
                    </a:lnTo>
                    <a:lnTo>
                      <a:pt x="6" y="148"/>
                    </a:lnTo>
                    <a:lnTo>
                      <a:pt x="12" y="160"/>
                    </a:lnTo>
                    <a:lnTo>
                      <a:pt x="24" y="170"/>
                    </a:lnTo>
                    <a:lnTo>
                      <a:pt x="38" y="175"/>
                    </a:lnTo>
                    <a:lnTo>
                      <a:pt x="52" y="172"/>
                    </a:lnTo>
                    <a:lnTo>
                      <a:pt x="78" y="154"/>
                    </a:lnTo>
                    <a:lnTo>
                      <a:pt x="105" y="140"/>
                    </a:lnTo>
                    <a:lnTo>
                      <a:pt x="136" y="128"/>
                    </a:lnTo>
                    <a:lnTo>
                      <a:pt x="89" y="151"/>
                    </a:lnTo>
                    <a:lnTo>
                      <a:pt x="44" y="176"/>
                    </a:lnTo>
                    <a:lnTo>
                      <a:pt x="40" y="188"/>
                    </a:lnTo>
                    <a:lnTo>
                      <a:pt x="40" y="200"/>
                    </a:lnTo>
                    <a:lnTo>
                      <a:pt x="43" y="212"/>
                    </a:lnTo>
                    <a:lnTo>
                      <a:pt x="52" y="221"/>
                    </a:lnTo>
                    <a:lnTo>
                      <a:pt x="64" y="226"/>
                    </a:lnTo>
                    <a:lnTo>
                      <a:pt x="76" y="226"/>
                    </a:lnTo>
                    <a:lnTo>
                      <a:pt x="88" y="221"/>
                    </a:lnTo>
                    <a:lnTo>
                      <a:pt x="116" y="202"/>
                    </a:lnTo>
                    <a:lnTo>
                      <a:pt x="145" y="188"/>
                    </a:lnTo>
                    <a:lnTo>
                      <a:pt x="108" y="208"/>
                    </a:lnTo>
                    <a:lnTo>
                      <a:pt x="75" y="234"/>
                    </a:lnTo>
                    <a:lnTo>
                      <a:pt x="72" y="247"/>
                    </a:lnTo>
                    <a:lnTo>
                      <a:pt x="75" y="260"/>
                    </a:lnTo>
                    <a:lnTo>
                      <a:pt x="84" y="271"/>
                    </a:lnTo>
                    <a:lnTo>
                      <a:pt x="96" y="277"/>
                    </a:lnTo>
                    <a:lnTo>
                      <a:pt x="110" y="277"/>
                    </a:lnTo>
                    <a:lnTo>
                      <a:pt x="123" y="272"/>
                    </a:lnTo>
                    <a:lnTo>
                      <a:pt x="147" y="255"/>
                    </a:lnTo>
                    <a:lnTo>
                      <a:pt x="169" y="234"/>
                    </a:lnTo>
                    <a:lnTo>
                      <a:pt x="187" y="210"/>
                    </a:lnTo>
                    <a:lnTo>
                      <a:pt x="201" y="184"/>
                    </a:lnTo>
                    <a:lnTo>
                      <a:pt x="213" y="156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64" name="Freeform 378"/>
              <p:cNvSpPr>
                <a:spLocks noChangeAspect="1"/>
              </p:cNvSpPr>
              <p:nvPr/>
            </p:nvSpPr>
            <p:spPr bwMode="auto">
              <a:xfrm rot="538615" flipH="1">
                <a:off x="3498" y="996"/>
                <a:ext cx="155" cy="75"/>
              </a:xfrm>
              <a:custGeom>
                <a:avLst/>
                <a:gdLst>
                  <a:gd name="T0" fmla="*/ 1 w 185"/>
                  <a:gd name="T1" fmla="*/ 1 h 137"/>
                  <a:gd name="T2" fmla="*/ 0 w 185"/>
                  <a:gd name="T3" fmla="*/ 1 h 137"/>
                  <a:gd name="T4" fmla="*/ 1 w 185"/>
                  <a:gd name="T5" fmla="*/ 1 h 137"/>
                  <a:gd name="T6" fmla="*/ 3 w 185"/>
                  <a:gd name="T7" fmla="*/ 1 h 137"/>
                  <a:gd name="T8" fmla="*/ 3 w 185"/>
                  <a:gd name="T9" fmla="*/ 1 h 137"/>
                  <a:gd name="T10" fmla="*/ 3 w 185"/>
                  <a:gd name="T11" fmla="*/ 1 h 137"/>
                  <a:gd name="T12" fmla="*/ 3 w 185"/>
                  <a:gd name="T13" fmla="*/ 1 h 137"/>
                  <a:gd name="T14" fmla="*/ 3 w 185"/>
                  <a:gd name="T15" fmla="*/ 1 h 137"/>
                  <a:gd name="T16" fmla="*/ 6 w 185"/>
                  <a:gd name="T17" fmla="*/ 0 h 137"/>
                  <a:gd name="T18" fmla="*/ 8 w 185"/>
                  <a:gd name="T19" fmla="*/ 1 h 137"/>
                  <a:gd name="T20" fmla="*/ 9 w 185"/>
                  <a:gd name="T21" fmla="*/ 1 h 137"/>
                  <a:gd name="T22" fmla="*/ 11 w 185"/>
                  <a:gd name="T23" fmla="*/ 1 h 137"/>
                  <a:gd name="T24" fmla="*/ 13 w 185"/>
                  <a:gd name="T25" fmla="*/ 1 h 137"/>
                  <a:gd name="T26" fmla="*/ 13 w 185"/>
                  <a:gd name="T27" fmla="*/ 1 h 137"/>
                  <a:gd name="T28" fmla="*/ 15 w 185"/>
                  <a:gd name="T29" fmla="*/ 1 h 137"/>
                  <a:gd name="T30" fmla="*/ 16 w 185"/>
                  <a:gd name="T31" fmla="*/ 1 h 137"/>
                  <a:gd name="T32" fmla="*/ 13 w 185"/>
                  <a:gd name="T33" fmla="*/ 1 h 137"/>
                  <a:gd name="T34" fmla="*/ 13 w 185"/>
                  <a:gd name="T35" fmla="*/ 1 h 137"/>
                  <a:gd name="T36" fmla="*/ 11 w 185"/>
                  <a:gd name="T37" fmla="*/ 1 h 137"/>
                  <a:gd name="T38" fmla="*/ 9 w 185"/>
                  <a:gd name="T39" fmla="*/ 1 h 137"/>
                  <a:gd name="T40" fmla="*/ 9 w 185"/>
                  <a:gd name="T41" fmla="*/ 1 h 137"/>
                  <a:gd name="T42" fmla="*/ 8 w 185"/>
                  <a:gd name="T43" fmla="*/ 1 h 137"/>
                  <a:gd name="T44" fmla="*/ 7 w 185"/>
                  <a:gd name="T45" fmla="*/ 1 h 137"/>
                  <a:gd name="T46" fmla="*/ 5 w 185"/>
                  <a:gd name="T47" fmla="*/ 1 h 137"/>
                  <a:gd name="T48" fmla="*/ 3 w 185"/>
                  <a:gd name="T49" fmla="*/ 1 h 137"/>
                  <a:gd name="T50" fmla="*/ 1 w 185"/>
                  <a:gd name="T51" fmla="*/ 1 h 1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85" h="137">
                    <a:moveTo>
                      <a:pt x="1" y="64"/>
                    </a:moveTo>
                    <a:lnTo>
                      <a:pt x="0" y="48"/>
                    </a:lnTo>
                    <a:lnTo>
                      <a:pt x="1" y="32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38" y="1"/>
                    </a:lnTo>
                    <a:lnTo>
                      <a:pt x="20" y="30"/>
                    </a:lnTo>
                    <a:lnTo>
                      <a:pt x="38" y="1"/>
                    </a:lnTo>
                    <a:lnTo>
                      <a:pt x="64" y="0"/>
                    </a:lnTo>
                    <a:lnTo>
                      <a:pt x="88" y="1"/>
                    </a:lnTo>
                    <a:lnTo>
                      <a:pt x="112" y="9"/>
                    </a:lnTo>
                    <a:lnTo>
                      <a:pt x="134" y="22"/>
                    </a:lnTo>
                    <a:lnTo>
                      <a:pt x="153" y="38"/>
                    </a:lnTo>
                    <a:lnTo>
                      <a:pt x="169" y="59"/>
                    </a:lnTo>
                    <a:lnTo>
                      <a:pt x="180" y="81"/>
                    </a:lnTo>
                    <a:lnTo>
                      <a:pt x="185" y="107"/>
                    </a:lnTo>
                    <a:lnTo>
                      <a:pt x="174" y="120"/>
                    </a:lnTo>
                    <a:lnTo>
                      <a:pt x="158" y="131"/>
                    </a:lnTo>
                    <a:lnTo>
                      <a:pt x="140" y="136"/>
                    </a:lnTo>
                    <a:lnTo>
                      <a:pt x="121" y="137"/>
                    </a:lnTo>
                    <a:lnTo>
                      <a:pt x="110" y="117"/>
                    </a:lnTo>
                    <a:lnTo>
                      <a:pt x="92" y="97"/>
                    </a:lnTo>
                    <a:lnTo>
                      <a:pt x="73" y="83"/>
                    </a:lnTo>
                    <a:lnTo>
                      <a:pt x="51" y="72"/>
                    </a:lnTo>
                    <a:lnTo>
                      <a:pt x="27" y="65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65" name="Freeform 379"/>
              <p:cNvSpPr>
                <a:spLocks/>
              </p:cNvSpPr>
              <p:nvPr/>
            </p:nvSpPr>
            <p:spPr bwMode="auto">
              <a:xfrm flipH="1">
                <a:off x="3546" y="863"/>
                <a:ext cx="493" cy="417"/>
              </a:xfrm>
              <a:custGeom>
                <a:avLst/>
                <a:gdLst>
                  <a:gd name="T0" fmla="*/ 2147483646 w 51"/>
                  <a:gd name="T1" fmla="*/ 0 h 50"/>
                  <a:gd name="T2" fmla="*/ 2147483646 w 51"/>
                  <a:gd name="T3" fmla="*/ 2147483646 h 50"/>
                  <a:gd name="T4" fmla="*/ 2147483646 w 51"/>
                  <a:gd name="T5" fmla="*/ 2147483646 h 50"/>
                  <a:gd name="T6" fmla="*/ 2147483646 w 51"/>
                  <a:gd name="T7" fmla="*/ 2147483646 h 50"/>
                  <a:gd name="T8" fmla="*/ 2147483646 w 51"/>
                  <a:gd name="T9" fmla="*/ 2147483646 h 50"/>
                  <a:gd name="T10" fmla="*/ 0 w 51"/>
                  <a:gd name="T11" fmla="*/ 2147483646 h 50"/>
                  <a:gd name="T12" fmla="*/ 2147483646 w 51"/>
                  <a:gd name="T13" fmla="*/ 2147483646 h 50"/>
                  <a:gd name="T14" fmla="*/ 2147483646 w 51"/>
                  <a:gd name="T15" fmla="*/ 2147483646 h 50"/>
                  <a:gd name="T16" fmla="*/ 2147483646 w 51"/>
                  <a:gd name="T17" fmla="*/ 2147483646 h 50"/>
                  <a:gd name="T18" fmla="*/ 2147483646 w 51"/>
                  <a:gd name="T19" fmla="*/ 2147483646 h 50"/>
                  <a:gd name="T20" fmla="*/ 2147483646 w 51"/>
                  <a:gd name="T21" fmla="*/ 2147483646 h 50"/>
                  <a:gd name="T22" fmla="*/ 2147483646 w 51"/>
                  <a:gd name="T23" fmla="*/ 2147483646 h 50"/>
                  <a:gd name="T24" fmla="*/ 2147483646 w 51"/>
                  <a:gd name="T25" fmla="*/ 2147483646 h 50"/>
                  <a:gd name="T26" fmla="*/ 2147483646 w 51"/>
                  <a:gd name="T27" fmla="*/ 2147483646 h 50"/>
                  <a:gd name="T28" fmla="*/ 2147483646 w 51"/>
                  <a:gd name="T29" fmla="*/ 2147483646 h 50"/>
                  <a:gd name="T30" fmla="*/ 2147483646 w 51"/>
                  <a:gd name="T31" fmla="*/ 2147483646 h 50"/>
                  <a:gd name="T32" fmla="*/ 2147483646 w 51"/>
                  <a:gd name="T33" fmla="*/ 2147483646 h 50"/>
                  <a:gd name="T34" fmla="*/ 2147483646 w 51"/>
                  <a:gd name="T35" fmla="*/ 2147483646 h 50"/>
                  <a:gd name="T36" fmla="*/ 2147483646 w 51"/>
                  <a:gd name="T37" fmla="*/ 2147483646 h 50"/>
                  <a:gd name="T38" fmla="*/ 2147483646 w 51"/>
                  <a:gd name="T39" fmla="*/ 2147483646 h 50"/>
                  <a:gd name="T40" fmla="*/ 2147483646 w 51"/>
                  <a:gd name="T41" fmla="*/ 2147483646 h 50"/>
                  <a:gd name="T42" fmla="*/ 2147483646 w 51"/>
                  <a:gd name="T43" fmla="*/ 2147483646 h 50"/>
                  <a:gd name="T44" fmla="*/ 2147483646 w 51"/>
                  <a:gd name="T45" fmla="*/ 2147483646 h 50"/>
                  <a:gd name="T46" fmla="*/ 2147483646 w 51"/>
                  <a:gd name="T47" fmla="*/ 2147483646 h 50"/>
                  <a:gd name="T48" fmla="*/ 2147483646 w 51"/>
                  <a:gd name="T49" fmla="*/ 2147483646 h 50"/>
                  <a:gd name="T50" fmla="*/ 2147483646 w 51"/>
                  <a:gd name="T51" fmla="*/ 2147483646 h 50"/>
                  <a:gd name="T52" fmla="*/ 2147483646 w 51"/>
                  <a:gd name="T53" fmla="*/ 2147483646 h 50"/>
                  <a:gd name="T54" fmla="*/ 2147483646 w 51"/>
                  <a:gd name="T55" fmla="*/ 2147483646 h 50"/>
                  <a:gd name="T56" fmla="*/ 2147483646 w 51"/>
                  <a:gd name="T57" fmla="*/ 2147483646 h 50"/>
                  <a:gd name="T58" fmla="*/ 2147483646 w 51"/>
                  <a:gd name="T59" fmla="*/ 2147483646 h 50"/>
                  <a:gd name="T60" fmla="*/ 2147483646 w 51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1" h="50">
                    <a:moveTo>
                      <a:pt x="19" y="0"/>
                    </a:moveTo>
                    <a:lnTo>
                      <a:pt x="18" y="4"/>
                    </a:lnTo>
                    <a:lnTo>
                      <a:pt x="11" y="6"/>
                    </a:lnTo>
                    <a:lnTo>
                      <a:pt x="5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9" y="35"/>
                    </a:lnTo>
                    <a:lnTo>
                      <a:pt x="18" y="44"/>
                    </a:lnTo>
                    <a:lnTo>
                      <a:pt x="27" y="48"/>
                    </a:lnTo>
                    <a:lnTo>
                      <a:pt x="33" y="50"/>
                    </a:lnTo>
                    <a:lnTo>
                      <a:pt x="41" y="47"/>
                    </a:lnTo>
                    <a:lnTo>
                      <a:pt x="44" y="43"/>
                    </a:lnTo>
                    <a:lnTo>
                      <a:pt x="51" y="24"/>
                    </a:lnTo>
                    <a:lnTo>
                      <a:pt x="46" y="22"/>
                    </a:lnTo>
                    <a:lnTo>
                      <a:pt x="42" y="30"/>
                    </a:lnTo>
                    <a:lnTo>
                      <a:pt x="40" y="39"/>
                    </a:lnTo>
                    <a:lnTo>
                      <a:pt x="37" y="43"/>
                    </a:lnTo>
                    <a:lnTo>
                      <a:pt x="29" y="42"/>
                    </a:lnTo>
                    <a:lnTo>
                      <a:pt x="25" y="40"/>
                    </a:lnTo>
                    <a:lnTo>
                      <a:pt x="17" y="31"/>
                    </a:lnTo>
                    <a:lnTo>
                      <a:pt x="11" y="22"/>
                    </a:lnTo>
                    <a:lnTo>
                      <a:pt x="9" y="17"/>
                    </a:lnTo>
                    <a:lnTo>
                      <a:pt x="19" y="9"/>
                    </a:lnTo>
                    <a:lnTo>
                      <a:pt x="21" y="5"/>
                    </a:lnTo>
                    <a:lnTo>
                      <a:pt x="30" y="8"/>
                    </a:lnTo>
                    <a:lnTo>
                      <a:pt x="35" y="9"/>
                    </a:lnTo>
                    <a:lnTo>
                      <a:pt x="32" y="2"/>
                    </a:lnTo>
                    <a:lnTo>
                      <a:pt x="28" y="2"/>
                    </a:lnTo>
                    <a:lnTo>
                      <a:pt x="2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66" name="Freeform 380"/>
              <p:cNvSpPr>
                <a:spLocks/>
              </p:cNvSpPr>
              <p:nvPr/>
            </p:nvSpPr>
            <p:spPr bwMode="auto">
              <a:xfrm flipH="1">
                <a:off x="3634" y="863"/>
                <a:ext cx="66" cy="67"/>
              </a:xfrm>
              <a:custGeom>
                <a:avLst/>
                <a:gdLst>
                  <a:gd name="T0" fmla="*/ 2147483646 w 7"/>
                  <a:gd name="T1" fmla="*/ 2147483646 h 8"/>
                  <a:gd name="T2" fmla="*/ 2147483646 w 7"/>
                  <a:gd name="T3" fmla="*/ 0 h 8"/>
                  <a:gd name="T4" fmla="*/ 2147483646 w 7"/>
                  <a:gd name="T5" fmla="*/ 2147483646 h 8"/>
                  <a:gd name="T6" fmla="*/ 0 w 7"/>
                  <a:gd name="T7" fmla="*/ 2147483646 h 8"/>
                  <a:gd name="T8" fmla="*/ 2147483646 w 7"/>
                  <a:gd name="T9" fmla="*/ 2147483646 h 8"/>
                  <a:gd name="T10" fmla="*/ 2147483646 w 7"/>
                  <a:gd name="T11" fmla="*/ 214748364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7" y="3"/>
                    </a:lnTo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67" name="Freeform 381"/>
              <p:cNvSpPr>
                <a:spLocks/>
              </p:cNvSpPr>
              <p:nvPr/>
            </p:nvSpPr>
            <p:spPr bwMode="auto">
              <a:xfrm flipH="1">
                <a:off x="3372" y="896"/>
                <a:ext cx="271" cy="267"/>
              </a:xfrm>
              <a:custGeom>
                <a:avLst/>
                <a:gdLst>
                  <a:gd name="T0" fmla="*/ 0 w 28"/>
                  <a:gd name="T1" fmla="*/ 2147483646 h 32"/>
                  <a:gd name="T2" fmla="*/ 2147483646 w 28"/>
                  <a:gd name="T3" fmla="*/ 2147483646 h 32"/>
                  <a:gd name="T4" fmla="*/ 2147483646 w 28"/>
                  <a:gd name="T5" fmla="*/ 2147483646 h 32"/>
                  <a:gd name="T6" fmla="*/ 2147483646 w 28"/>
                  <a:gd name="T7" fmla="*/ 2147483646 h 32"/>
                  <a:gd name="T8" fmla="*/ 2147483646 w 28"/>
                  <a:gd name="T9" fmla="*/ 2147483646 h 32"/>
                  <a:gd name="T10" fmla="*/ 2147483646 w 28"/>
                  <a:gd name="T11" fmla="*/ 2147483646 h 32"/>
                  <a:gd name="T12" fmla="*/ 2147483646 w 28"/>
                  <a:gd name="T13" fmla="*/ 2147483646 h 32"/>
                  <a:gd name="T14" fmla="*/ 2147483646 w 28"/>
                  <a:gd name="T15" fmla="*/ 2147483646 h 32"/>
                  <a:gd name="T16" fmla="*/ 2147483646 w 28"/>
                  <a:gd name="T17" fmla="*/ 2147483646 h 32"/>
                  <a:gd name="T18" fmla="*/ 2147483646 w 28"/>
                  <a:gd name="T19" fmla="*/ 2147483646 h 32"/>
                  <a:gd name="T20" fmla="*/ 2147483646 w 28"/>
                  <a:gd name="T21" fmla="*/ 2147483646 h 32"/>
                  <a:gd name="T22" fmla="*/ 2147483646 w 28"/>
                  <a:gd name="T23" fmla="*/ 2147483646 h 32"/>
                  <a:gd name="T24" fmla="*/ 2147483646 w 28"/>
                  <a:gd name="T25" fmla="*/ 2147483646 h 32"/>
                  <a:gd name="T26" fmla="*/ 2147483646 w 28"/>
                  <a:gd name="T27" fmla="*/ 2147483646 h 32"/>
                  <a:gd name="T28" fmla="*/ 2147483646 w 28"/>
                  <a:gd name="T29" fmla="*/ 2147483646 h 32"/>
                  <a:gd name="T30" fmla="*/ 2147483646 w 28"/>
                  <a:gd name="T31" fmla="*/ 0 h 32"/>
                  <a:gd name="T32" fmla="*/ 0 w 28"/>
                  <a:gd name="T33" fmla="*/ 2147483646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8" h="32">
                    <a:moveTo>
                      <a:pt x="0" y="2"/>
                    </a:moveTo>
                    <a:lnTo>
                      <a:pt x="10" y="7"/>
                    </a:lnTo>
                    <a:lnTo>
                      <a:pt x="20" y="16"/>
                    </a:lnTo>
                    <a:lnTo>
                      <a:pt x="24" y="21"/>
                    </a:lnTo>
                    <a:lnTo>
                      <a:pt x="21" y="25"/>
                    </a:lnTo>
                    <a:lnTo>
                      <a:pt x="8" y="27"/>
                    </a:lnTo>
                    <a:lnTo>
                      <a:pt x="6" y="32"/>
                    </a:lnTo>
                    <a:lnTo>
                      <a:pt x="15" y="32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8" y="22"/>
                    </a:lnTo>
                    <a:lnTo>
                      <a:pt x="27" y="18"/>
                    </a:lnTo>
                    <a:lnTo>
                      <a:pt x="23" y="15"/>
                    </a:lnTo>
                    <a:lnTo>
                      <a:pt x="13" y="6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28720" name="Freeform 382"/>
            <p:cNvSpPr>
              <a:spLocks noChangeAspect="1"/>
            </p:cNvSpPr>
            <p:nvPr/>
          </p:nvSpPr>
          <p:spPr bwMode="auto">
            <a:xfrm rot="89585" flipH="1">
              <a:off x="3972" y="972"/>
              <a:ext cx="584" cy="615"/>
            </a:xfrm>
            <a:custGeom>
              <a:avLst/>
              <a:gdLst>
                <a:gd name="T0" fmla="*/ 8 w 773"/>
                <a:gd name="T1" fmla="*/ 1 h 973"/>
                <a:gd name="T2" fmla="*/ 6 w 773"/>
                <a:gd name="T3" fmla="*/ 1 h 973"/>
                <a:gd name="T4" fmla="*/ 5 w 773"/>
                <a:gd name="T5" fmla="*/ 1 h 973"/>
                <a:gd name="T6" fmla="*/ 6 w 773"/>
                <a:gd name="T7" fmla="*/ 0 h 973"/>
                <a:gd name="T8" fmla="*/ 6 w 773"/>
                <a:gd name="T9" fmla="*/ 1 h 973"/>
                <a:gd name="T10" fmla="*/ 5 w 773"/>
                <a:gd name="T11" fmla="*/ 1 h 973"/>
                <a:gd name="T12" fmla="*/ 6 w 773"/>
                <a:gd name="T13" fmla="*/ 1 h 973"/>
                <a:gd name="T14" fmla="*/ 6 w 773"/>
                <a:gd name="T15" fmla="*/ 1 h 973"/>
                <a:gd name="T16" fmla="*/ 6 w 773"/>
                <a:gd name="T17" fmla="*/ 1 h 973"/>
                <a:gd name="T18" fmla="*/ 6 w 773"/>
                <a:gd name="T19" fmla="*/ 1 h 973"/>
                <a:gd name="T20" fmla="*/ 4 w 773"/>
                <a:gd name="T21" fmla="*/ 1 h 973"/>
                <a:gd name="T22" fmla="*/ 2 w 773"/>
                <a:gd name="T23" fmla="*/ 1 h 973"/>
                <a:gd name="T24" fmla="*/ 2 w 773"/>
                <a:gd name="T25" fmla="*/ 1 h 973"/>
                <a:gd name="T26" fmla="*/ 2 w 773"/>
                <a:gd name="T27" fmla="*/ 1 h 973"/>
                <a:gd name="T28" fmla="*/ 0 w 773"/>
                <a:gd name="T29" fmla="*/ 1 h 973"/>
                <a:gd name="T30" fmla="*/ 2 w 773"/>
                <a:gd name="T31" fmla="*/ 1 h 973"/>
                <a:gd name="T32" fmla="*/ 2 w 773"/>
                <a:gd name="T33" fmla="*/ 1 h 973"/>
                <a:gd name="T34" fmla="*/ 2 w 773"/>
                <a:gd name="T35" fmla="*/ 1 h 973"/>
                <a:gd name="T36" fmla="*/ 2 w 773"/>
                <a:gd name="T37" fmla="*/ 1 h 973"/>
                <a:gd name="T38" fmla="*/ 2 w 773"/>
                <a:gd name="T39" fmla="*/ 1 h 973"/>
                <a:gd name="T40" fmla="*/ 4 w 773"/>
                <a:gd name="T41" fmla="*/ 2 h 973"/>
                <a:gd name="T42" fmla="*/ 6 w 773"/>
                <a:gd name="T43" fmla="*/ 2 h 973"/>
                <a:gd name="T44" fmla="*/ 8 w 773"/>
                <a:gd name="T45" fmla="*/ 2 h 973"/>
                <a:gd name="T46" fmla="*/ 11 w 773"/>
                <a:gd name="T47" fmla="*/ 2 h 973"/>
                <a:gd name="T48" fmla="*/ 13 w 773"/>
                <a:gd name="T49" fmla="*/ 1 h 973"/>
                <a:gd name="T50" fmla="*/ 11 w 773"/>
                <a:gd name="T51" fmla="*/ 1 h 973"/>
                <a:gd name="T52" fmla="*/ 11 w 773"/>
                <a:gd name="T53" fmla="*/ 1 h 973"/>
                <a:gd name="T54" fmla="*/ 11 w 773"/>
                <a:gd name="T55" fmla="*/ 1 h 973"/>
                <a:gd name="T56" fmla="*/ 13 w 773"/>
                <a:gd name="T57" fmla="*/ 1 h 973"/>
                <a:gd name="T58" fmla="*/ 14 w 773"/>
                <a:gd name="T59" fmla="*/ 1 h 973"/>
                <a:gd name="T60" fmla="*/ 15 w 773"/>
                <a:gd name="T61" fmla="*/ 1 h 973"/>
                <a:gd name="T62" fmla="*/ 15 w 773"/>
                <a:gd name="T63" fmla="*/ 1 h 973"/>
                <a:gd name="T64" fmla="*/ 15 w 773"/>
                <a:gd name="T65" fmla="*/ 1 h 973"/>
                <a:gd name="T66" fmla="*/ 15 w 773"/>
                <a:gd name="T67" fmla="*/ 1 h 973"/>
                <a:gd name="T68" fmla="*/ 14 w 773"/>
                <a:gd name="T69" fmla="*/ 1 h 973"/>
                <a:gd name="T70" fmla="*/ 13 w 773"/>
                <a:gd name="T71" fmla="*/ 1 h 973"/>
                <a:gd name="T72" fmla="*/ 10 w 773"/>
                <a:gd name="T73" fmla="*/ 1 h 973"/>
                <a:gd name="T74" fmla="*/ 10 w 773"/>
                <a:gd name="T75" fmla="*/ 1 h 973"/>
                <a:gd name="T76" fmla="*/ 8 w 773"/>
                <a:gd name="T77" fmla="*/ 1 h 9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73" h="973">
                  <a:moveTo>
                    <a:pt x="438" y="54"/>
                  </a:moveTo>
                  <a:lnTo>
                    <a:pt x="408" y="58"/>
                  </a:lnTo>
                  <a:lnTo>
                    <a:pt x="400" y="90"/>
                  </a:lnTo>
                  <a:lnTo>
                    <a:pt x="349" y="66"/>
                  </a:lnTo>
                  <a:lnTo>
                    <a:pt x="299" y="40"/>
                  </a:lnTo>
                  <a:lnTo>
                    <a:pt x="252" y="11"/>
                  </a:lnTo>
                  <a:lnTo>
                    <a:pt x="260" y="3"/>
                  </a:lnTo>
                  <a:lnTo>
                    <a:pt x="272" y="0"/>
                  </a:lnTo>
                  <a:lnTo>
                    <a:pt x="283" y="0"/>
                  </a:lnTo>
                  <a:lnTo>
                    <a:pt x="292" y="2"/>
                  </a:lnTo>
                  <a:lnTo>
                    <a:pt x="259" y="10"/>
                  </a:lnTo>
                  <a:lnTo>
                    <a:pt x="251" y="18"/>
                  </a:lnTo>
                  <a:lnTo>
                    <a:pt x="230" y="67"/>
                  </a:lnTo>
                  <a:lnTo>
                    <a:pt x="267" y="101"/>
                  </a:lnTo>
                  <a:lnTo>
                    <a:pt x="305" y="131"/>
                  </a:lnTo>
                  <a:lnTo>
                    <a:pt x="349" y="157"/>
                  </a:lnTo>
                  <a:lnTo>
                    <a:pt x="392" y="179"/>
                  </a:lnTo>
                  <a:lnTo>
                    <a:pt x="349" y="157"/>
                  </a:lnTo>
                  <a:lnTo>
                    <a:pt x="307" y="131"/>
                  </a:lnTo>
                  <a:lnTo>
                    <a:pt x="267" y="102"/>
                  </a:lnTo>
                  <a:lnTo>
                    <a:pt x="230" y="70"/>
                  </a:lnTo>
                  <a:lnTo>
                    <a:pt x="184" y="86"/>
                  </a:lnTo>
                  <a:lnTo>
                    <a:pt x="140" y="109"/>
                  </a:lnTo>
                  <a:lnTo>
                    <a:pt x="100" y="136"/>
                  </a:lnTo>
                  <a:lnTo>
                    <a:pt x="64" y="166"/>
                  </a:lnTo>
                  <a:lnTo>
                    <a:pt x="32" y="203"/>
                  </a:lnTo>
                  <a:lnTo>
                    <a:pt x="17" y="218"/>
                  </a:lnTo>
                  <a:lnTo>
                    <a:pt x="8" y="234"/>
                  </a:lnTo>
                  <a:lnTo>
                    <a:pt x="1" y="253"/>
                  </a:lnTo>
                  <a:lnTo>
                    <a:pt x="0" y="274"/>
                  </a:lnTo>
                  <a:lnTo>
                    <a:pt x="3" y="293"/>
                  </a:lnTo>
                  <a:lnTo>
                    <a:pt x="9" y="309"/>
                  </a:lnTo>
                  <a:lnTo>
                    <a:pt x="11" y="327"/>
                  </a:lnTo>
                  <a:lnTo>
                    <a:pt x="9" y="344"/>
                  </a:lnTo>
                  <a:lnTo>
                    <a:pt x="4" y="410"/>
                  </a:lnTo>
                  <a:lnTo>
                    <a:pt x="4" y="475"/>
                  </a:lnTo>
                  <a:lnTo>
                    <a:pt x="9" y="541"/>
                  </a:lnTo>
                  <a:lnTo>
                    <a:pt x="20" y="607"/>
                  </a:lnTo>
                  <a:lnTo>
                    <a:pt x="44" y="728"/>
                  </a:lnTo>
                  <a:lnTo>
                    <a:pt x="75" y="848"/>
                  </a:lnTo>
                  <a:lnTo>
                    <a:pt x="110" y="967"/>
                  </a:lnTo>
                  <a:lnTo>
                    <a:pt x="177" y="973"/>
                  </a:lnTo>
                  <a:lnTo>
                    <a:pt x="244" y="973"/>
                  </a:lnTo>
                  <a:lnTo>
                    <a:pt x="312" y="967"/>
                  </a:lnTo>
                  <a:lnTo>
                    <a:pt x="379" y="954"/>
                  </a:lnTo>
                  <a:lnTo>
                    <a:pt x="445" y="936"/>
                  </a:lnTo>
                  <a:lnTo>
                    <a:pt x="507" y="911"/>
                  </a:lnTo>
                  <a:lnTo>
                    <a:pt x="568" y="880"/>
                  </a:lnTo>
                  <a:lnTo>
                    <a:pt x="625" y="843"/>
                  </a:lnTo>
                  <a:lnTo>
                    <a:pt x="621" y="787"/>
                  </a:lnTo>
                  <a:lnTo>
                    <a:pt x="611" y="731"/>
                  </a:lnTo>
                  <a:lnTo>
                    <a:pt x="600" y="675"/>
                  </a:lnTo>
                  <a:lnTo>
                    <a:pt x="584" y="621"/>
                  </a:lnTo>
                  <a:lnTo>
                    <a:pt x="545" y="618"/>
                  </a:lnTo>
                  <a:lnTo>
                    <a:pt x="509" y="608"/>
                  </a:lnTo>
                  <a:lnTo>
                    <a:pt x="545" y="618"/>
                  </a:lnTo>
                  <a:lnTo>
                    <a:pt x="584" y="621"/>
                  </a:lnTo>
                  <a:lnTo>
                    <a:pt x="622" y="621"/>
                  </a:lnTo>
                  <a:lnTo>
                    <a:pt x="661" y="616"/>
                  </a:lnTo>
                  <a:lnTo>
                    <a:pt x="686" y="611"/>
                  </a:lnTo>
                  <a:lnTo>
                    <a:pt x="710" y="603"/>
                  </a:lnTo>
                  <a:lnTo>
                    <a:pt x="731" y="587"/>
                  </a:lnTo>
                  <a:lnTo>
                    <a:pt x="749" y="568"/>
                  </a:lnTo>
                  <a:lnTo>
                    <a:pt x="760" y="544"/>
                  </a:lnTo>
                  <a:lnTo>
                    <a:pt x="768" y="523"/>
                  </a:lnTo>
                  <a:lnTo>
                    <a:pt x="773" y="503"/>
                  </a:lnTo>
                  <a:lnTo>
                    <a:pt x="771" y="480"/>
                  </a:lnTo>
                  <a:lnTo>
                    <a:pt x="766" y="459"/>
                  </a:lnTo>
                  <a:lnTo>
                    <a:pt x="757" y="439"/>
                  </a:lnTo>
                  <a:lnTo>
                    <a:pt x="718" y="375"/>
                  </a:lnTo>
                  <a:lnTo>
                    <a:pt x="675" y="311"/>
                  </a:lnTo>
                  <a:lnTo>
                    <a:pt x="629" y="251"/>
                  </a:lnTo>
                  <a:lnTo>
                    <a:pt x="579" y="194"/>
                  </a:lnTo>
                  <a:lnTo>
                    <a:pt x="508" y="136"/>
                  </a:lnTo>
                  <a:lnTo>
                    <a:pt x="500" y="88"/>
                  </a:lnTo>
                  <a:lnTo>
                    <a:pt x="492" y="76"/>
                  </a:lnTo>
                  <a:lnTo>
                    <a:pt x="472" y="62"/>
                  </a:lnTo>
                  <a:lnTo>
                    <a:pt x="438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8721" name="Group 383"/>
            <p:cNvGrpSpPr>
              <a:grpSpLocks/>
            </p:cNvGrpSpPr>
            <p:nvPr/>
          </p:nvGrpSpPr>
          <p:grpSpPr bwMode="auto">
            <a:xfrm>
              <a:off x="4033" y="474"/>
              <a:ext cx="623" cy="1097"/>
              <a:chOff x="4033" y="474"/>
              <a:chExt cx="623" cy="1097"/>
            </a:xfrm>
          </p:grpSpPr>
          <p:sp>
            <p:nvSpPr>
              <p:cNvPr id="28763" name="Freeform 384"/>
              <p:cNvSpPr>
                <a:spLocks noChangeAspect="1"/>
              </p:cNvSpPr>
              <p:nvPr/>
            </p:nvSpPr>
            <p:spPr bwMode="auto">
              <a:xfrm rot="982253" flipH="1">
                <a:off x="4108" y="488"/>
                <a:ext cx="548" cy="256"/>
              </a:xfrm>
              <a:custGeom>
                <a:avLst/>
                <a:gdLst>
                  <a:gd name="T0" fmla="*/ 10 w 733"/>
                  <a:gd name="T1" fmla="*/ 1 h 433"/>
                  <a:gd name="T2" fmla="*/ 12 w 733"/>
                  <a:gd name="T3" fmla="*/ 1 h 433"/>
                  <a:gd name="T4" fmla="*/ 12 w 733"/>
                  <a:gd name="T5" fmla="*/ 1 h 433"/>
                  <a:gd name="T6" fmla="*/ 12 w 733"/>
                  <a:gd name="T7" fmla="*/ 1 h 433"/>
                  <a:gd name="T8" fmla="*/ 12 w 733"/>
                  <a:gd name="T9" fmla="*/ 1 h 433"/>
                  <a:gd name="T10" fmla="*/ 12 w 733"/>
                  <a:gd name="T11" fmla="*/ 1 h 433"/>
                  <a:gd name="T12" fmla="*/ 12 w 733"/>
                  <a:gd name="T13" fmla="*/ 1 h 433"/>
                  <a:gd name="T14" fmla="*/ 10 w 733"/>
                  <a:gd name="T15" fmla="*/ 1 h 433"/>
                  <a:gd name="T16" fmla="*/ 10 w 733"/>
                  <a:gd name="T17" fmla="*/ 1 h 433"/>
                  <a:gd name="T18" fmla="*/ 10 w 733"/>
                  <a:gd name="T19" fmla="*/ 1 h 433"/>
                  <a:gd name="T20" fmla="*/ 10 w 733"/>
                  <a:gd name="T21" fmla="*/ 1 h 433"/>
                  <a:gd name="T22" fmla="*/ 10 w 733"/>
                  <a:gd name="T23" fmla="*/ 1 h 433"/>
                  <a:gd name="T24" fmla="*/ 8 w 733"/>
                  <a:gd name="T25" fmla="*/ 1 h 433"/>
                  <a:gd name="T26" fmla="*/ 7 w 733"/>
                  <a:gd name="T27" fmla="*/ 1 h 433"/>
                  <a:gd name="T28" fmla="*/ 5 w 733"/>
                  <a:gd name="T29" fmla="*/ 1 h 433"/>
                  <a:gd name="T30" fmla="*/ 3 w 733"/>
                  <a:gd name="T31" fmla="*/ 1 h 433"/>
                  <a:gd name="T32" fmla="*/ 1 w 733"/>
                  <a:gd name="T33" fmla="*/ 1 h 433"/>
                  <a:gd name="T34" fmla="*/ 1 w 733"/>
                  <a:gd name="T35" fmla="*/ 1 h 433"/>
                  <a:gd name="T36" fmla="*/ 1 w 733"/>
                  <a:gd name="T37" fmla="*/ 1 h 433"/>
                  <a:gd name="T38" fmla="*/ 0 w 733"/>
                  <a:gd name="T39" fmla="*/ 1 h 433"/>
                  <a:gd name="T40" fmla="*/ 1 w 733"/>
                  <a:gd name="T41" fmla="*/ 1 h 433"/>
                  <a:gd name="T42" fmla="*/ 1 w 733"/>
                  <a:gd name="T43" fmla="*/ 1 h 433"/>
                  <a:gd name="T44" fmla="*/ 1 w 733"/>
                  <a:gd name="T45" fmla="*/ 1 h 433"/>
                  <a:gd name="T46" fmla="*/ 1 w 733"/>
                  <a:gd name="T47" fmla="*/ 1 h 433"/>
                  <a:gd name="T48" fmla="*/ 1 w 733"/>
                  <a:gd name="T49" fmla="*/ 1 h 433"/>
                  <a:gd name="T50" fmla="*/ 2 w 733"/>
                  <a:gd name="T51" fmla="*/ 1 h 433"/>
                  <a:gd name="T52" fmla="*/ 3 w 733"/>
                  <a:gd name="T53" fmla="*/ 1 h 433"/>
                  <a:gd name="T54" fmla="*/ 4 w 733"/>
                  <a:gd name="T55" fmla="*/ 1 h 433"/>
                  <a:gd name="T56" fmla="*/ 5 w 733"/>
                  <a:gd name="T57" fmla="*/ 1 h 433"/>
                  <a:gd name="T58" fmla="*/ 5 w 733"/>
                  <a:gd name="T59" fmla="*/ 1 h 433"/>
                  <a:gd name="T60" fmla="*/ 7 w 733"/>
                  <a:gd name="T61" fmla="*/ 0 h 433"/>
                  <a:gd name="T62" fmla="*/ 7 w 733"/>
                  <a:gd name="T63" fmla="*/ 1 h 433"/>
                  <a:gd name="T64" fmla="*/ 9 w 733"/>
                  <a:gd name="T65" fmla="*/ 1 h 433"/>
                  <a:gd name="T66" fmla="*/ 10 w 733"/>
                  <a:gd name="T67" fmla="*/ 1 h 433"/>
                  <a:gd name="T68" fmla="*/ 10 w 733"/>
                  <a:gd name="T69" fmla="*/ 1 h 433"/>
                  <a:gd name="T70" fmla="*/ 10 w 733"/>
                  <a:gd name="T71" fmla="*/ 1 h 433"/>
                  <a:gd name="T72" fmla="*/ 10 w 733"/>
                  <a:gd name="T73" fmla="*/ 1 h 433"/>
                  <a:gd name="T74" fmla="*/ 10 w 733"/>
                  <a:gd name="T75" fmla="*/ 1 h 433"/>
                  <a:gd name="T76" fmla="*/ 10 w 733"/>
                  <a:gd name="T77" fmla="*/ 1 h 433"/>
                  <a:gd name="T78" fmla="*/ 10 w 733"/>
                  <a:gd name="T79" fmla="*/ 1 h 43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33" h="433">
                    <a:moveTo>
                      <a:pt x="638" y="274"/>
                    </a:moveTo>
                    <a:lnTo>
                      <a:pt x="712" y="313"/>
                    </a:lnTo>
                    <a:lnTo>
                      <a:pt x="725" y="326"/>
                    </a:lnTo>
                    <a:lnTo>
                      <a:pt x="733" y="341"/>
                    </a:lnTo>
                    <a:lnTo>
                      <a:pt x="725" y="364"/>
                    </a:lnTo>
                    <a:lnTo>
                      <a:pt x="712" y="382"/>
                    </a:lnTo>
                    <a:lnTo>
                      <a:pt x="695" y="395"/>
                    </a:lnTo>
                    <a:lnTo>
                      <a:pt x="625" y="395"/>
                    </a:lnTo>
                    <a:lnTo>
                      <a:pt x="628" y="372"/>
                    </a:lnTo>
                    <a:lnTo>
                      <a:pt x="620" y="349"/>
                    </a:lnTo>
                    <a:lnTo>
                      <a:pt x="607" y="331"/>
                    </a:lnTo>
                    <a:lnTo>
                      <a:pt x="590" y="318"/>
                    </a:lnTo>
                    <a:lnTo>
                      <a:pt x="484" y="323"/>
                    </a:lnTo>
                    <a:lnTo>
                      <a:pt x="382" y="338"/>
                    </a:lnTo>
                    <a:lnTo>
                      <a:pt x="280" y="364"/>
                    </a:lnTo>
                    <a:lnTo>
                      <a:pt x="180" y="395"/>
                    </a:lnTo>
                    <a:lnTo>
                      <a:pt x="62" y="433"/>
                    </a:lnTo>
                    <a:lnTo>
                      <a:pt x="31" y="392"/>
                    </a:lnTo>
                    <a:lnTo>
                      <a:pt x="11" y="344"/>
                    </a:lnTo>
                    <a:lnTo>
                      <a:pt x="0" y="292"/>
                    </a:lnTo>
                    <a:lnTo>
                      <a:pt x="3" y="254"/>
                    </a:lnTo>
                    <a:lnTo>
                      <a:pt x="13" y="218"/>
                    </a:lnTo>
                    <a:lnTo>
                      <a:pt x="31" y="182"/>
                    </a:lnTo>
                    <a:lnTo>
                      <a:pt x="54" y="151"/>
                    </a:lnTo>
                    <a:lnTo>
                      <a:pt x="82" y="126"/>
                    </a:lnTo>
                    <a:lnTo>
                      <a:pt x="126" y="87"/>
                    </a:lnTo>
                    <a:lnTo>
                      <a:pt x="175" y="54"/>
                    </a:lnTo>
                    <a:lnTo>
                      <a:pt x="226" y="31"/>
                    </a:lnTo>
                    <a:lnTo>
                      <a:pt x="282" y="13"/>
                    </a:lnTo>
                    <a:lnTo>
                      <a:pt x="338" y="3"/>
                    </a:lnTo>
                    <a:lnTo>
                      <a:pt x="397" y="0"/>
                    </a:lnTo>
                    <a:lnTo>
                      <a:pt x="456" y="8"/>
                    </a:lnTo>
                    <a:lnTo>
                      <a:pt x="510" y="23"/>
                    </a:lnTo>
                    <a:lnTo>
                      <a:pt x="564" y="44"/>
                    </a:lnTo>
                    <a:lnTo>
                      <a:pt x="592" y="64"/>
                    </a:lnTo>
                    <a:lnTo>
                      <a:pt x="615" y="87"/>
                    </a:lnTo>
                    <a:lnTo>
                      <a:pt x="631" y="118"/>
                    </a:lnTo>
                    <a:lnTo>
                      <a:pt x="638" y="149"/>
                    </a:lnTo>
                    <a:lnTo>
                      <a:pt x="638" y="182"/>
                    </a:lnTo>
                    <a:lnTo>
                      <a:pt x="638" y="2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64" name="Freeform 385"/>
              <p:cNvSpPr>
                <a:spLocks noChangeAspect="1"/>
              </p:cNvSpPr>
              <p:nvPr/>
            </p:nvSpPr>
            <p:spPr bwMode="auto">
              <a:xfrm rot="982253" flipH="1">
                <a:off x="4095" y="616"/>
                <a:ext cx="124" cy="29"/>
              </a:xfrm>
              <a:custGeom>
                <a:avLst/>
                <a:gdLst>
                  <a:gd name="T0" fmla="*/ 8 w 153"/>
                  <a:gd name="T1" fmla="*/ 1 h 54"/>
                  <a:gd name="T2" fmla="*/ 8 w 153"/>
                  <a:gd name="T3" fmla="*/ 1 h 54"/>
                  <a:gd name="T4" fmla="*/ 7 w 153"/>
                  <a:gd name="T5" fmla="*/ 1 h 54"/>
                  <a:gd name="T6" fmla="*/ 6 w 153"/>
                  <a:gd name="T7" fmla="*/ 1 h 54"/>
                  <a:gd name="T8" fmla="*/ 5 w 153"/>
                  <a:gd name="T9" fmla="*/ 0 h 54"/>
                  <a:gd name="T10" fmla="*/ 4 w 153"/>
                  <a:gd name="T11" fmla="*/ 0 h 54"/>
                  <a:gd name="T12" fmla="*/ 0 w 153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3" h="54">
                    <a:moveTo>
                      <a:pt x="153" y="54"/>
                    </a:moveTo>
                    <a:lnTo>
                      <a:pt x="148" y="36"/>
                    </a:lnTo>
                    <a:lnTo>
                      <a:pt x="135" y="18"/>
                    </a:lnTo>
                    <a:lnTo>
                      <a:pt x="120" y="5"/>
                    </a:lnTo>
                    <a:lnTo>
                      <a:pt x="99" y="0"/>
                    </a:lnTo>
                    <a:lnTo>
                      <a:pt x="79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65" name="Freeform 386"/>
              <p:cNvSpPr>
                <a:spLocks noChangeAspect="1"/>
              </p:cNvSpPr>
              <p:nvPr/>
            </p:nvSpPr>
            <p:spPr bwMode="auto">
              <a:xfrm rot="982253" flipH="1">
                <a:off x="4165" y="621"/>
                <a:ext cx="331" cy="78"/>
              </a:xfrm>
              <a:custGeom>
                <a:avLst/>
                <a:gdLst>
                  <a:gd name="T0" fmla="*/ 7 w 446"/>
                  <a:gd name="T1" fmla="*/ 1 h 130"/>
                  <a:gd name="T2" fmla="*/ 6 w 446"/>
                  <a:gd name="T3" fmla="*/ 1 h 130"/>
                  <a:gd name="T4" fmla="*/ 5 w 446"/>
                  <a:gd name="T5" fmla="*/ 1 h 130"/>
                  <a:gd name="T6" fmla="*/ 4 w 446"/>
                  <a:gd name="T7" fmla="*/ 0 h 130"/>
                  <a:gd name="T8" fmla="*/ 4 w 446"/>
                  <a:gd name="T9" fmla="*/ 1 h 130"/>
                  <a:gd name="T10" fmla="*/ 3 w 446"/>
                  <a:gd name="T11" fmla="*/ 1 h 130"/>
                  <a:gd name="T12" fmla="*/ 1 w 446"/>
                  <a:gd name="T13" fmla="*/ 1 h 130"/>
                  <a:gd name="T14" fmla="*/ 1 w 446"/>
                  <a:gd name="T15" fmla="*/ 1 h 130"/>
                  <a:gd name="T16" fmla="*/ 0 w 446"/>
                  <a:gd name="T17" fmla="*/ 1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6" h="130">
                    <a:moveTo>
                      <a:pt x="446" y="30"/>
                    </a:moveTo>
                    <a:lnTo>
                      <a:pt x="398" y="12"/>
                    </a:lnTo>
                    <a:lnTo>
                      <a:pt x="344" y="2"/>
                    </a:lnTo>
                    <a:lnTo>
                      <a:pt x="290" y="0"/>
                    </a:lnTo>
                    <a:lnTo>
                      <a:pt x="236" y="5"/>
                    </a:lnTo>
                    <a:lnTo>
                      <a:pt x="172" y="25"/>
                    </a:lnTo>
                    <a:lnTo>
                      <a:pt x="111" y="51"/>
                    </a:lnTo>
                    <a:lnTo>
                      <a:pt x="54" y="87"/>
                    </a:lnTo>
                    <a:lnTo>
                      <a:pt x="0" y="13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66" name="Freeform 387"/>
              <p:cNvSpPr>
                <a:spLocks noChangeAspect="1"/>
              </p:cNvSpPr>
              <p:nvPr/>
            </p:nvSpPr>
            <p:spPr bwMode="auto">
              <a:xfrm rot="982253" flipH="1">
                <a:off x="4246" y="474"/>
                <a:ext cx="31" cy="128"/>
              </a:xfrm>
              <a:custGeom>
                <a:avLst/>
                <a:gdLst>
                  <a:gd name="T0" fmla="*/ 0 w 48"/>
                  <a:gd name="T1" fmla="*/ 0 h 223"/>
                  <a:gd name="T2" fmla="*/ 1 w 48"/>
                  <a:gd name="T3" fmla="*/ 1 h 223"/>
                  <a:gd name="T4" fmla="*/ 1 w 48"/>
                  <a:gd name="T5" fmla="*/ 1 h 223"/>
                  <a:gd name="T6" fmla="*/ 1 w 48"/>
                  <a:gd name="T7" fmla="*/ 1 h 223"/>
                  <a:gd name="T8" fmla="*/ 1 w 48"/>
                  <a:gd name="T9" fmla="*/ 1 h 223"/>
                  <a:gd name="T10" fmla="*/ 1 w 48"/>
                  <a:gd name="T11" fmla="*/ 1 h 2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223">
                    <a:moveTo>
                      <a:pt x="0" y="0"/>
                    </a:moveTo>
                    <a:lnTo>
                      <a:pt x="23" y="29"/>
                    </a:lnTo>
                    <a:lnTo>
                      <a:pt x="38" y="59"/>
                    </a:lnTo>
                    <a:lnTo>
                      <a:pt x="46" y="95"/>
                    </a:lnTo>
                    <a:lnTo>
                      <a:pt x="48" y="131"/>
                    </a:lnTo>
                    <a:lnTo>
                      <a:pt x="48" y="22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67" name="Freeform 388"/>
              <p:cNvSpPr>
                <a:spLocks noChangeAspect="1"/>
              </p:cNvSpPr>
              <p:nvPr/>
            </p:nvSpPr>
            <p:spPr bwMode="auto">
              <a:xfrm rot="982253" flipH="1">
                <a:off x="4399" y="553"/>
                <a:ext cx="160" cy="123"/>
              </a:xfrm>
              <a:custGeom>
                <a:avLst/>
                <a:gdLst>
                  <a:gd name="T0" fmla="*/ 0 w 210"/>
                  <a:gd name="T1" fmla="*/ 0 h 197"/>
                  <a:gd name="T2" fmla="*/ 2 w 210"/>
                  <a:gd name="T3" fmla="*/ 1 h 197"/>
                  <a:gd name="T4" fmla="*/ 2 w 210"/>
                  <a:gd name="T5" fmla="*/ 1 h 197"/>
                  <a:gd name="T6" fmla="*/ 3 w 210"/>
                  <a:gd name="T7" fmla="*/ 1 h 197"/>
                  <a:gd name="T8" fmla="*/ 3 w 210"/>
                  <a:gd name="T9" fmla="*/ 1 h 197"/>
                  <a:gd name="T10" fmla="*/ 4 w 210"/>
                  <a:gd name="T11" fmla="*/ 1 h 197"/>
                  <a:gd name="T12" fmla="*/ 5 w 210"/>
                  <a:gd name="T13" fmla="*/ 1 h 1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0" h="197">
                    <a:moveTo>
                      <a:pt x="0" y="0"/>
                    </a:moveTo>
                    <a:lnTo>
                      <a:pt x="41" y="5"/>
                    </a:lnTo>
                    <a:lnTo>
                      <a:pt x="79" y="20"/>
                    </a:lnTo>
                    <a:lnTo>
                      <a:pt x="115" y="41"/>
                    </a:lnTo>
                    <a:lnTo>
                      <a:pt x="143" y="69"/>
                    </a:lnTo>
                    <a:lnTo>
                      <a:pt x="166" y="105"/>
                    </a:lnTo>
                    <a:lnTo>
                      <a:pt x="210" y="19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68" name="Freeform 389"/>
              <p:cNvSpPr>
                <a:spLocks noChangeAspect="1"/>
              </p:cNvSpPr>
              <p:nvPr/>
            </p:nvSpPr>
            <p:spPr bwMode="auto">
              <a:xfrm rot="982253" flipH="1">
                <a:off x="4262" y="517"/>
                <a:ext cx="227" cy="34"/>
              </a:xfrm>
              <a:custGeom>
                <a:avLst/>
                <a:gdLst>
                  <a:gd name="T0" fmla="*/ 4 w 307"/>
                  <a:gd name="T1" fmla="*/ 1 h 56"/>
                  <a:gd name="T2" fmla="*/ 4 w 307"/>
                  <a:gd name="T3" fmla="*/ 1 h 56"/>
                  <a:gd name="T4" fmla="*/ 3 w 307"/>
                  <a:gd name="T5" fmla="*/ 0 h 56"/>
                  <a:gd name="T6" fmla="*/ 2 w 307"/>
                  <a:gd name="T7" fmla="*/ 0 h 56"/>
                  <a:gd name="T8" fmla="*/ 1 w 307"/>
                  <a:gd name="T9" fmla="*/ 1 h 56"/>
                  <a:gd name="T10" fmla="*/ 1 w 307"/>
                  <a:gd name="T11" fmla="*/ 1 h 56"/>
                  <a:gd name="T12" fmla="*/ 0 w 307"/>
                  <a:gd name="T13" fmla="*/ 1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7" h="56">
                    <a:moveTo>
                      <a:pt x="307" y="20"/>
                    </a:moveTo>
                    <a:lnTo>
                      <a:pt x="261" y="5"/>
                    </a:lnTo>
                    <a:lnTo>
                      <a:pt x="212" y="0"/>
                    </a:lnTo>
                    <a:lnTo>
                      <a:pt x="161" y="0"/>
                    </a:lnTo>
                    <a:lnTo>
                      <a:pt x="112" y="10"/>
                    </a:lnTo>
                    <a:lnTo>
                      <a:pt x="66" y="28"/>
                    </a:lnTo>
                    <a:lnTo>
                      <a:pt x="0" y="5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69" name="Freeform 390"/>
              <p:cNvSpPr>
                <a:spLocks noChangeAspect="1"/>
              </p:cNvSpPr>
              <p:nvPr/>
            </p:nvSpPr>
            <p:spPr bwMode="auto">
              <a:xfrm rot="982253" flipH="1">
                <a:off x="4405" y="646"/>
                <a:ext cx="212" cy="88"/>
              </a:xfrm>
              <a:custGeom>
                <a:avLst/>
                <a:gdLst>
                  <a:gd name="T0" fmla="*/ 4 w 289"/>
                  <a:gd name="T1" fmla="*/ 0 h 148"/>
                  <a:gd name="T2" fmla="*/ 3 w 289"/>
                  <a:gd name="T3" fmla="*/ 1 h 148"/>
                  <a:gd name="T4" fmla="*/ 1 w 289"/>
                  <a:gd name="T5" fmla="*/ 1 h 148"/>
                  <a:gd name="T6" fmla="*/ 0 w 289"/>
                  <a:gd name="T7" fmla="*/ 1 h 1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9" h="148">
                    <a:moveTo>
                      <a:pt x="289" y="0"/>
                    </a:moveTo>
                    <a:lnTo>
                      <a:pt x="197" y="54"/>
                    </a:lnTo>
                    <a:lnTo>
                      <a:pt x="105" y="113"/>
                    </a:lnTo>
                    <a:lnTo>
                      <a:pt x="0" y="14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70" name="Freeform 391"/>
              <p:cNvSpPr>
                <a:spLocks noChangeAspect="1"/>
              </p:cNvSpPr>
              <p:nvPr/>
            </p:nvSpPr>
            <p:spPr bwMode="auto">
              <a:xfrm rot="982253" flipH="1">
                <a:off x="4066" y="676"/>
                <a:ext cx="532" cy="359"/>
              </a:xfrm>
              <a:custGeom>
                <a:avLst/>
                <a:gdLst>
                  <a:gd name="T0" fmla="*/ 10 w 717"/>
                  <a:gd name="T1" fmla="*/ 1 h 621"/>
                  <a:gd name="T2" fmla="*/ 10 w 717"/>
                  <a:gd name="T3" fmla="*/ 1 h 621"/>
                  <a:gd name="T4" fmla="*/ 10 w 717"/>
                  <a:gd name="T5" fmla="*/ 1 h 621"/>
                  <a:gd name="T6" fmla="*/ 11 w 717"/>
                  <a:gd name="T7" fmla="*/ 1 h 621"/>
                  <a:gd name="T8" fmla="*/ 11 w 717"/>
                  <a:gd name="T9" fmla="*/ 1 h 621"/>
                  <a:gd name="T10" fmla="*/ 10 w 717"/>
                  <a:gd name="T11" fmla="*/ 1 h 621"/>
                  <a:gd name="T12" fmla="*/ 10 w 717"/>
                  <a:gd name="T13" fmla="*/ 1 h 621"/>
                  <a:gd name="T14" fmla="*/ 10 w 717"/>
                  <a:gd name="T15" fmla="*/ 1 h 621"/>
                  <a:gd name="T16" fmla="*/ 10 w 717"/>
                  <a:gd name="T17" fmla="*/ 1 h 621"/>
                  <a:gd name="T18" fmla="*/ 8 w 717"/>
                  <a:gd name="T19" fmla="*/ 1 h 621"/>
                  <a:gd name="T20" fmla="*/ 7 w 717"/>
                  <a:gd name="T21" fmla="*/ 1 h 621"/>
                  <a:gd name="T22" fmla="*/ 7 w 717"/>
                  <a:gd name="T23" fmla="*/ 1 h 621"/>
                  <a:gd name="T24" fmla="*/ 5 w 717"/>
                  <a:gd name="T25" fmla="*/ 1 h 621"/>
                  <a:gd name="T26" fmla="*/ 5 w 717"/>
                  <a:gd name="T27" fmla="*/ 1 h 621"/>
                  <a:gd name="T28" fmla="*/ 4 w 717"/>
                  <a:gd name="T29" fmla="*/ 1 h 621"/>
                  <a:gd name="T30" fmla="*/ 4 w 717"/>
                  <a:gd name="T31" fmla="*/ 1 h 621"/>
                  <a:gd name="T32" fmla="*/ 4 w 717"/>
                  <a:gd name="T33" fmla="*/ 1 h 621"/>
                  <a:gd name="T34" fmla="*/ 3 w 717"/>
                  <a:gd name="T35" fmla="*/ 1 h 621"/>
                  <a:gd name="T36" fmla="*/ 1 w 717"/>
                  <a:gd name="T37" fmla="*/ 1 h 621"/>
                  <a:gd name="T38" fmla="*/ 1 w 717"/>
                  <a:gd name="T39" fmla="*/ 1 h 621"/>
                  <a:gd name="T40" fmla="*/ 1 w 717"/>
                  <a:gd name="T41" fmla="*/ 1 h 621"/>
                  <a:gd name="T42" fmla="*/ 0 w 717"/>
                  <a:gd name="T43" fmla="*/ 1 h 621"/>
                  <a:gd name="T44" fmla="*/ 1 w 717"/>
                  <a:gd name="T45" fmla="*/ 1 h 621"/>
                  <a:gd name="T46" fmla="*/ 1 w 717"/>
                  <a:gd name="T47" fmla="*/ 1 h 621"/>
                  <a:gd name="T48" fmla="*/ 1 w 717"/>
                  <a:gd name="T49" fmla="*/ 1 h 621"/>
                  <a:gd name="T50" fmla="*/ 2 w 717"/>
                  <a:gd name="T51" fmla="*/ 1 h 621"/>
                  <a:gd name="T52" fmla="*/ 3 w 717"/>
                  <a:gd name="T53" fmla="*/ 1 h 621"/>
                  <a:gd name="T54" fmla="*/ 3 w 717"/>
                  <a:gd name="T55" fmla="*/ 1 h 621"/>
                  <a:gd name="T56" fmla="*/ 3 w 717"/>
                  <a:gd name="T57" fmla="*/ 1 h 621"/>
                  <a:gd name="T58" fmla="*/ 4 w 717"/>
                  <a:gd name="T59" fmla="*/ 1 h 621"/>
                  <a:gd name="T60" fmla="*/ 6 w 717"/>
                  <a:gd name="T61" fmla="*/ 1 h 621"/>
                  <a:gd name="T62" fmla="*/ 9 w 717"/>
                  <a:gd name="T63" fmla="*/ 0 h 6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17" h="621">
                    <a:moveTo>
                      <a:pt x="628" y="0"/>
                    </a:moveTo>
                    <a:lnTo>
                      <a:pt x="648" y="26"/>
                    </a:lnTo>
                    <a:lnTo>
                      <a:pt x="661" y="56"/>
                    </a:lnTo>
                    <a:lnTo>
                      <a:pt x="664" y="87"/>
                    </a:lnTo>
                    <a:lnTo>
                      <a:pt x="656" y="120"/>
                    </a:lnTo>
                    <a:lnTo>
                      <a:pt x="681" y="136"/>
                    </a:lnTo>
                    <a:lnTo>
                      <a:pt x="702" y="156"/>
                    </a:lnTo>
                    <a:lnTo>
                      <a:pt x="715" y="185"/>
                    </a:lnTo>
                    <a:lnTo>
                      <a:pt x="717" y="215"/>
                    </a:lnTo>
                    <a:lnTo>
                      <a:pt x="712" y="246"/>
                    </a:lnTo>
                    <a:lnTo>
                      <a:pt x="697" y="272"/>
                    </a:lnTo>
                    <a:lnTo>
                      <a:pt x="674" y="292"/>
                    </a:lnTo>
                    <a:lnTo>
                      <a:pt x="648" y="305"/>
                    </a:lnTo>
                    <a:lnTo>
                      <a:pt x="651" y="338"/>
                    </a:lnTo>
                    <a:lnTo>
                      <a:pt x="648" y="372"/>
                    </a:lnTo>
                    <a:lnTo>
                      <a:pt x="640" y="403"/>
                    </a:lnTo>
                    <a:lnTo>
                      <a:pt x="628" y="433"/>
                    </a:lnTo>
                    <a:lnTo>
                      <a:pt x="602" y="467"/>
                    </a:lnTo>
                    <a:lnTo>
                      <a:pt x="571" y="492"/>
                    </a:lnTo>
                    <a:lnTo>
                      <a:pt x="533" y="510"/>
                    </a:lnTo>
                    <a:lnTo>
                      <a:pt x="494" y="518"/>
                    </a:lnTo>
                    <a:lnTo>
                      <a:pt x="453" y="521"/>
                    </a:lnTo>
                    <a:lnTo>
                      <a:pt x="441" y="562"/>
                    </a:lnTo>
                    <a:lnTo>
                      <a:pt x="418" y="598"/>
                    </a:lnTo>
                    <a:lnTo>
                      <a:pt x="395" y="613"/>
                    </a:lnTo>
                    <a:lnTo>
                      <a:pt x="369" y="621"/>
                    </a:lnTo>
                    <a:lnTo>
                      <a:pt x="341" y="621"/>
                    </a:lnTo>
                    <a:lnTo>
                      <a:pt x="313" y="610"/>
                    </a:lnTo>
                    <a:lnTo>
                      <a:pt x="292" y="592"/>
                    </a:lnTo>
                    <a:lnTo>
                      <a:pt x="279" y="567"/>
                    </a:lnTo>
                    <a:lnTo>
                      <a:pt x="274" y="539"/>
                    </a:lnTo>
                    <a:lnTo>
                      <a:pt x="295" y="503"/>
                    </a:lnTo>
                    <a:lnTo>
                      <a:pt x="261" y="480"/>
                    </a:lnTo>
                    <a:lnTo>
                      <a:pt x="233" y="449"/>
                    </a:lnTo>
                    <a:lnTo>
                      <a:pt x="210" y="415"/>
                    </a:lnTo>
                    <a:lnTo>
                      <a:pt x="195" y="380"/>
                    </a:lnTo>
                    <a:lnTo>
                      <a:pt x="156" y="382"/>
                    </a:lnTo>
                    <a:lnTo>
                      <a:pt x="120" y="377"/>
                    </a:lnTo>
                    <a:lnTo>
                      <a:pt x="85" y="362"/>
                    </a:lnTo>
                    <a:lnTo>
                      <a:pt x="56" y="338"/>
                    </a:lnTo>
                    <a:lnTo>
                      <a:pt x="31" y="310"/>
                    </a:lnTo>
                    <a:lnTo>
                      <a:pt x="15" y="277"/>
                    </a:lnTo>
                    <a:lnTo>
                      <a:pt x="8" y="241"/>
                    </a:lnTo>
                    <a:lnTo>
                      <a:pt x="0" y="213"/>
                    </a:lnTo>
                    <a:lnTo>
                      <a:pt x="0" y="185"/>
                    </a:lnTo>
                    <a:lnTo>
                      <a:pt x="10" y="156"/>
                    </a:lnTo>
                    <a:lnTo>
                      <a:pt x="28" y="136"/>
                    </a:lnTo>
                    <a:lnTo>
                      <a:pt x="54" y="120"/>
                    </a:lnTo>
                    <a:lnTo>
                      <a:pt x="82" y="113"/>
                    </a:lnTo>
                    <a:lnTo>
                      <a:pt x="110" y="115"/>
                    </a:lnTo>
                    <a:lnTo>
                      <a:pt x="136" y="128"/>
                    </a:lnTo>
                    <a:lnTo>
                      <a:pt x="156" y="149"/>
                    </a:lnTo>
                    <a:lnTo>
                      <a:pt x="174" y="215"/>
                    </a:lnTo>
                    <a:lnTo>
                      <a:pt x="213" y="215"/>
                    </a:lnTo>
                    <a:lnTo>
                      <a:pt x="205" y="179"/>
                    </a:lnTo>
                    <a:lnTo>
                      <a:pt x="205" y="146"/>
                    </a:lnTo>
                    <a:lnTo>
                      <a:pt x="213" y="110"/>
                    </a:lnTo>
                    <a:lnTo>
                      <a:pt x="213" y="90"/>
                    </a:lnTo>
                    <a:lnTo>
                      <a:pt x="223" y="74"/>
                    </a:lnTo>
                    <a:lnTo>
                      <a:pt x="238" y="62"/>
                    </a:lnTo>
                    <a:lnTo>
                      <a:pt x="320" y="36"/>
                    </a:lnTo>
                    <a:lnTo>
                      <a:pt x="405" y="18"/>
                    </a:lnTo>
                    <a:lnTo>
                      <a:pt x="489" y="5"/>
                    </a:lnTo>
                    <a:lnTo>
                      <a:pt x="576" y="0"/>
                    </a:lnTo>
                    <a:lnTo>
                      <a:pt x="628" y="0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71" name="Freeform 392"/>
              <p:cNvSpPr>
                <a:spLocks noChangeAspect="1"/>
              </p:cNvSpPr>
              <p:nvPr/>
            </p:nvSpPr>
            <p:spPr bwMode="auto">
              <a:xfrm rot="982253" flipH="1">
                <a:off x="4490" y="848"/>
                <a:ext cx="36" cy="40"/>
              </a:xfrm>
              <a:custGeom>
                <a:avLst/>
                <a:gdLst>
                  <a:gd name="T0" fmla="*/ 2 w 44"/>
                  <a:gd name="T1" fmla="*/ 1 h 69"/>
                  <a:gd name="T2" fmla="*/ 2 w 44"/>
                  <a:gd name="T3" fmla="*/ 0 h 69"/>
                  <a:gd name="T4" fmla="*/ 2 w 44"/>
                  <a:gd name="T5" fmla="*/ 1 h 69"/>
                  <a:gd name="T6" fmla="*/ 0 w 44"/>
                  <a:gd name="T7" fmla="*/ 1 h 69"/>
                  <a:gd name="T8" fmla="*/ 0 w 44"/>
                  <a:gd name="T9" fmla="*/ 1 h 69"/>
                  <a:gd name="T10" fmla="*/ 2 w 44"/>
                  <a:gd name="T11" fmla="*/ 1 h 69"/>
                  <a:gd name="T12" fmla="*/ 2 w 44"/>
                  <a:gd name="T13" fmla="*/ 1 h 69"/>
                  <a:gd name="T14" fmla="*/ 2 w 44"/>
                  <a:gd name="T15" fmla="*/ 1 h 69"/>
                  <a:gd name="T16" fmla="*/ 2 w 44"/>
                  <a:gd name="T17" fmla="*/ 1 h 69"/>
                  <a:gd name="T18" fmla="*/ 2 w 44"/>
                  <a:gd name="T19" fmla="*/ 1 h 6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69">
                    <a:moveTo>
                      <a:pt x="28" y="5"/>
                    </a:moveTo>
                    <a:lnTo>
                      <a:pt x="18" y="0"/>
                    </a:lnTo>
                    <a:lnTo>
                      <a:pt x="8" y="5"/>
                    </a:lnTo>
                    <a:lnTo>
                      <a:pt x="0" y="15"/>
                    </a:lnTo>
                    <a:lnTo>
                      <a:pt x="0" y="33"/>
                    </a:lnTo>
                    <a:lnTo>
                      <a:pt x="5" y="49"/>
                    </a:lnTo>
                    <a:lnTo>
                      <a:pt x="13" y="62"/>
                    </a:lnTo>
                    <a:lnTo>
                      <a:pt x="26" y="69"/>
                    </a:lnTo>
                    <a:lnTo>
                      <a:pt x="36" y="69"/>
                    </a:lnTo>
                    <a:lnTo>
                      <a:pt x="44" y="5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72" name="Freeform 393"/>
              <p:cNvSpPr>
                <a:spLocks noChangeAspect="1"/>
              </p:cNvSpPr>
              <p:nvPr/>
            </p:nvSpPr>
            <p:spPr bwMode="auto">
              <a:xfrm rot="982253" flipH="1">
                <a:off x="4114" y="717"/>
                <a:ext cx="21" cy="39"/>
              </a:xfrm>
              <a:custGeom>
                <a:avLst/>
                <a:gdLst>
                  <a:gd name="T0" fmla="*/ 0 w 26"/>
                  <a:gd name="T1" fmla="*/ 1 h 64"/>
                  <a:gd name="T2" fmla="*/ 2 w 26"/>
                  <a:gd name="T3" fmla="*/ 0 h 64"/>
                  <a:gd name="T4" fmla="*/ 2 w 26"/>
                  <a:gd name="T5" fmla="*/ 1 h 64"/>
                  <a:gd name="T6" fmla="*/ 2 w 26"/>
                  <a:gd name="T7" fmla="*/ 1 h 64"/>
                  <a:gd name="T8" fmla="*/ 2 w 26"/>
                  <a:gd name="T9" fmla="*/ 1 h 64"/>
                  <a:gd name="T10" fmla="*/ 2 w 26"/>
                  <a:gd name="T11" fmla="*/ 1 h 64"/>
                  <a:gd name="T12" fmla="*/ 2 w 26"/>
                  <a:gd name="T13" fmla="*/ 1 h 64"/>
                  <a:gd name="T14" fmla="*/ 2 w 26"/>
                  <a:gd name="T15" fmla="*/ 1 h 64"/>
                  <a:gd name="T16" fmla="*/ 0 w 26"/>
                  <a:gd name="T17" fmla="*/ 1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64">
                    <a:moveTo>
                      <a:pt x="0" y="2"/>
                    </a:moveTo>
                    <a:lnTo>
                      <a:pt x="8" y="0"/>
                    </a:lnTo>
                    <a:lnTo>
                      <a:pt x="18" y="5"/>
                    </a:lnTo>
                    <a:lnTo>
                      <a:pt x="23" y="15"/>
                    </a:lnTo>
                    <a:lnTo>
                      <a:pt x="26" y="33"/>
                    </a:lnTo>
                    <a:lnTo>
                      <a:pt x="23" y="49"/>
                    </a:lnTo>
                    <a:lnTo>
                      <a:pt x="18" y="59"/>
                    </a:lnTo>
                    <a:lnTo>
                      <a:pt x="8" y="64"/>
                    </a:lnTo>
                    <a:lnTo>
                      <a:pt x="0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73" name="Freeform 394"/>
              <p:cNvSpPr>
                <a:spLocks noChangeAspect="1"/>
              </p:cNvSpPr>
              <p:nvPr/>
            </p:nvSpPr>
            <p:spPr bwMode="auto">
              <a:xfrm rot="982253" flipH="1">
                <a:off x="4150" y="704"/>
                <a:ext cx="0" cy="64"/>
              </a:xfrm>
              <a:custGeom>
                <a:avLst/>
                <a:gdLst>
                  <a:gd name="T0" fmla="*/ 0 w 3"/>
                  <a:gd name="T1" fmla="*/ 0 h 103"/>
                  <a:gd name="T2" fmla="*/ 0 w 3"/>
                  <a:gd name="T3" fmla="*/ 1 h 103"/>
                  <a:gd name="T4" fmla="*/ 0 w 3"/>
                  <a:gd name="T5" fmla="*/ 1 h 103"/>
                  <a:gd name="T6" fmla="*/ 0 w 3"/>
                  <a:gd name="T7" fmla="*/ 1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03">
                    <a:moveTo>
                      <a:pt x="0" y="0"/>
                    </a:moveTo>
                    <a:lnTo>
                      <a:pt x="0" y="34"/>
                    </a:lnTo>
                    <a:lnTo>
                      <a:pt x="0" y="70"/>
                    </a:lnTo>
                    <a:lnTo>
                      <a:pt x="3" y="10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74" name="Freeform 395"/>
              <p:cNvSpPr>
                <a:spLocks noChangeAspect="1"/>
              </p:cNvSpPr>
              <p:nvPr/>
            </p:nvSpPr>
            <p:spPr bwMode="auto">
              <a:xfrm rot="982253" flipH="1">
                <a:off x="4297" y="730"/>
                <a:ext cx="78" cy="98"/>
              </a:xfrm>
              <a:custGeom>
                <a:avLst/>
                <a:gdLst>
                  <a:gd name="T0" fmla="*/ 1 w 105"/>
                  <a:gd name="T1" fmla="*/ 1 h 151"/>
                  <a:gd name="T2" fmla="*/ 1 w 105"/>
                  <a:gd name="T3" fmla="*/ 1 h 151"/>
                  <a:gd name="T4" fmla="*/ 1 w 105"/>
                  <a:gd name="T5" fmla="*/ 1 h 151"/>
                  <a:gd name="T6" fmla="*/ 1 w 105"/>
                  <a:gd name="T7" fmla="*/ 1 h 151"/>
                  <a:gd name="T8" fmla="*/ 1 w 105"/>
                  <a:gd name="T9" fmla="*/ 1 h 151"/>
                  <a:gd name="T10" fmla="*/ 1 w 105"/>
                  <a:gd name="T11" fmla="*/ 0 h 151"/>
                  <a:gd name="T12" fmla="*/ 1 w 105"/>
                  <a:gd name="T13" fmla="*/ 1 h 151"/>
                  <a:gd name="T14" fmla="*/ 1 w 105"/>
                  <a:gd name="T15" fmla="*/ 1 h 151"/>
                  <a:gd name="T16" fmla="*/ 1 w 105"/>
                  <a:gd name="T17" fmla="*/ 1 h 151"/>
                  <a:gd name="T18" fmla="*/ 1 w 105"/>
                  <a:gd name="T19" fmla="*/ 1 h 151"/>
                  <a:gd name="T20" fmla="*/ 0 w 105"/>
                  <a:gd name="T21" fmla="*/ 1 h 151"/>
                  <a:gd name="T22" fmla="*/ 0 w 105"/>
                  <a:gd name="T23" fmla="*/ 1 h 151"/>
                  <a:gd name="T24" fmla="*/ 1 w 105"/>
                  <a:gd name="T25" fmla="*/ 1 h 151"/>
                  <a:gd name="T26" fmla="*/ 1 w 105"/>
                  <a:gd name="T27" fmla="*/ 1 h 151"/>
                  <a:gd name="T28" fmla="*/ 1 w 105"/>
                  <a:gd name="T29" fmla="*/ 1 h 151"/>
                  <a:gd name="T30" fmla="*/ 1 w 105"/>
                  <a:gd name="T31" fmla="*/ 1 h 151"/>
                  <a:gd name="T32" fmla="*/ 1 w 105"/>
                  <a:gd name="T33" fmla="*/ 1 h 151"/>
                  <a:gd name="T34" fmla="*/ 1 w 105"/>
                  <a:gd name="T35" fmla="*/ 1 h 151"/>
                  <a:gd name="T36" fmla="*/ 1 w 105"/>
                  <a:gd name="T37" fmla="*/ 1 h 1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5" h="151">
                    <a:moveTo>
                      <a:pt x="100" y="92"/>
                    </a:moveTo>
                    <a:lnTo>
                      <a:pt x="105" y="66"/>
                    </a:lnTo>
                    <a:lnTo>
                      <a:pt x="105" y="41"/>
                    </a:lnTo>
                    <a:lnTo>
                      <a:pt x="100" y="20"/>
                    </a:lnTo>
                    <a:lnTo>
                      <a:pt x="87" y="7"/>
                    </a:lnTo>
                    <a:lnTo>
                      <a:pt x="71" y="0"/>
                    </a:lnTo>
                    <a:lnTo>
                      <a:pt x="53" y="5"/>
                    </a:lnTo>
                    <a:lnTo>
                      <a:pt x="35" y="15"/>
                    </a:lnTo>
                    <a:lnTo>
                      <a:pt x="20" y="36"/>
                    </a:lnTo>
                    <a:lnTo>
                      <a:pt x="7" y="59"/>
                    </a:lnTo>
                    <a:lnTo>
                      <a:pt x="0" y="84"/>
                    </a:lnTo>
                    <a:lnTo>
                      <a:pt x="0" y="110"/>
                    </a:lnTo>
                    <a:lnTo>
                      <a:pt x="7" y="130"/>
                    </a:lnTo>
                    <a:lnTo>
                      <a:pt x="20" y="146"/>
                    </a:lnTo>
                    <a:lnTo>
                      <a:pt x="35" y="151"/>
                    </a:lnTo>
                    <a:lnTo>
                      <a:pt x="53" y="148"/>
                    </a:lnTo>
                    <a:lnTo>
                      <a:pt x="71" y="136"/>
                    </a:lnTo>
                    <a:lnTo>
                      <a:pt x="87" y="118"/>
                    </a:lnTo>
                    <a:lnTo>
                      <a:pt x="100" y="9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75" name="Freeform 396"/>
              <p:cNvSpPr>
                <a:spLocks noChangeAspect="1"/>
              </p:cNvSpPr>
              <p:nvPr/>
            </p:nvSpPr>
            <p:spPr bwMode="auto">
              <a:xfrm rot="982253" flipH="1">
                <a:off x="4308" y="739"/>
                <a:ext cx="42" cy="49"/>
              </a:xfrm>
              <a:custGeom>
                <a:avLst/>
                <a:gdLst>
                  <a:gd name="T0" fmla="*/ 1 w 59"/>
                  <a:gd name="T1" fmla="*/ 1 h 85"/>
                  <a:gd name="T2" fmla="*/ 1 w 59"/>
                  <a:gd name="T3" fmla="*/ 1 h 85"/>
                  <a:gd name="T4" fmla="*/ 1 w 59"/>
                  <a:gd name="T5" fmla="*/ 1 h 85"/>
                  <a:gd name="T6" fmla="*/ 1 w 59"/>
                  <a:gd name="T7" fmla="*/ 1 h 85"/>
                  <a:gd name="T8" fmla="*/ 1 w 59"/>
                  <a:gd name="T9" fmla="*/ 0 h 85"/>
                  <a:gd name="T10" fmla="*/ 1 w 59"/>
                  <a:gd name="T11" fmla="*/ 1 h 85"/>
                  <a:gd name="T12" fmla="*/ 1 w 59"/>
                  <a:gd name="T13" fmla="*/ 1 h 85"/>
                  <a:gd name="T14" fmla="*/ 1 w 59"/>
                  <a:gd name="T15" fmla="*/ 1 h 85"/>
                  <a:gd name="T16" fmla="*/ 0 w 59"/>
                  <a:gd name="T17" fmla="*/ 1 h 85"/>
                  <a:gd name="T18" fmla="*/ 1 w 59"/>
                  <a:gd name="T19" fmla="*/ 1 h 85"/>
                  <a:gd name="T20" fmla="*/ 1 w 59"/>
                  <a:gd name="T21" fmla="*/ 1 h 85"/>
                  <a:gd name="T22" fmla="*/ 1 w 59"/>
                  <a:gd name="T23" fmla="*/ 1 h 85"/>
                  <a:gd name="T24" fmla="*/ 1 w 59"/>
                  <a:gd name="T25" fmla="*/ 1 h 85"/>
                  <a:gd name="T26" fmla="*/ 1 w 59"/>
                  <a:gd name="T27" fmla="*/ 1 h 85"/>
                  <a:gd name="T28" fmla="*/ 1 w 59"/>
                  <a:gd name="T29" fmla="*/ 1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85">
                    <a:moveTo>
                      <a:pt x="56" y="52"/>
                    </a:moveTo>
                    <a:lnTo>
                      <a:pt x="59" y="34"/>
                    </a:lnTo>
                    <a:lnTo>
                      <a:pt x="59" y="16"/>
                    </a:lnTo>
                    <a:lnTo>
                      <a:pt x="51" y="5"/>
                    </a:lnTo>
                    <a:lnTo>
                      <a:pt x="38" y="0"/>
                    </a:lnTo>
                    <a:lnTo>
                      <a:pt x="25" y="5"/>
                    </a:lnTo>
                    <a:lnTo>
                      <a:pt x="12" y="16"/>
                    </a:lnTo>
                    <a:lnTo>
                      <a:pt x="5" y="34"/>
                    </a:lnTo>
                    <a:lnTo>
                      <a:pt x="0" y="52"/>
                    </a:lnTo>
                    <a:lnTo>
                      <a:pt x="2" y="70"/>
                    </a:lnTo>
                    <a:lnTo>
                      <a:pt x="10" y="80"/>
                    </a:lnTo>
                    <a:lnTo>
                      <a:pt x="20" y="85"/>
                    </a:lnTo>
                    <a:lnTo>
                      <a:pt x="35" y="80"/>
                    </a:lnTo>
                    <a:lnTo>
                      <a:pt x="46" y="70"/>
                    </a:lnTo>
                    <a:lnTo>
                      <a:pt x="56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76" name="Freeform 397"/>
              <p:cNvSpPr>
                <a:spLocks noChangeAspect="1"/>
              </p:cNvSpPr>
              <p:nvPr/>
            </p:nvSpPr>
            <p:spPr bwMode="auto">
              <a:xfrm rot="982253" flipH="1">
                <a:off x="4309" y="738"/>
                <a:ext cx="26" cy="29"/>
              </a:xfrm>
              <a:custGeom>
                <a:avLst/>
                <a:gdLst>
                  <a:gd name="T0" fmla="*/ 1 w 36"/>
                  <a:gd name="T1" fmla="*/ 1 h 49"/>
                  <a:gd name="T2" fmla="*/ 1 w 36"/>
                  <a:gd name="T3" fmla="*/ 1 h 49"/>
                  <a:gd name="T4" fmla="*/ 1 w 36"/>
                  <a:gd name="T5" fmla="*/ 1 h 49"/>
                  <a:gd name="T6" fmla="*/ 1 w 36"/>
                  <a:gd name="T7" fmla="*/ 0 h 49"/>
                  <a:gd name="T8" fmla="*/ 1 w 36"/>
                  <a:gd name="T9" fmla="*/ 0 h 49"/>
                  <a:gd name="T10" fmla="*/ 1 w 36"/>
                  <a:gd name="T11" fmla="*/ 1 h 49"/>
                  <a:gd name="T12" fmla="*/ 1 w 36"/>
                  <a:gd name="T13" fmla="*/ 1 h 49"/>
                  <a:gd name="T14" fmla="*/ 0 w 36"/>
                  <a:gd name="T15" fmla="*/ 1 h 49"/>
                  <a:gd name="T16" fmla="*/ 1 w 36"/>
                  <a:gd name="T17" fmla="*/ 1 h 49"/>
                  <a:gd name="T18" fmla="*/ 1 w 36"/>
                  <a:gd name="T19" fmla="*/ 1 h 49"/>
                  <a:gd name="T20" fmla="*/ 1 w 36"/>
                  <a:gd name="T21" fmla="*/ 1 h 49"/>
                  <a:gd name="T22" fmla="*/ 1 w 36"/>
                  <a:gd name="T23" fmla="*/ 1 h 49"/>
                  <a:gd name="T24" fmla="*/ 1 w 36"/>
                  <a:gd name="T25" fmla="*/ 1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49">
                    <a:moveTo>
                      <a:pt x="33" y="31"/>
                    </a:moveTo>
                    <a:lnTo>
                      <a:pt x="36" y="15"/>
                    </a:lnTo>
                    <a:lnTo>
                      <a:pt x="33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7" y="8"/>
                    </a:lnTo>
                    <a:lnTo>
                      <a:pt x="2" y="18"/>
                    </a:lnTo>
                    <a:lnTo>
                      <a:pt x="0" y="31"/>
                    </a:lnTo>
                    <a:lnTo>
                      <a:pt x="2" y="44"/>
                    </a:lnTo>
                    <a:lnTo>
                      <a:pt x="7" y="49"/>
                    </a:lnTo>
                    <a:lnTo>
                      <a:pt x="18" y="49"/>
                    </a:lnTo>
                    <a:lnTo>
                      <a:pt x="25" y="41"/>
                    </a:lnTo>
                    <a:lnTo>
                      <a:pt x="33" y="3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77" name="Freeform 398"/>
              <p:cNvSpPr>
                <a:spLocks noChangeAspect="1"/>
              </p:cNvSpPr>
              <p:nvPr/>
            </p:nvSpPr>
            <p:spPr bwMode="auto">
              <a:xfrm rot="982253" flipH="1">
                <a:off x="4157" y="689"/>
                <a:ext cx="68" cy="74"/>
              </a:xfrm>
              <a:custGeom>
                <a:avLst/>
                <a:gdLst>
                  <a:gd name="T0" fmla="*/ 2 w 85"/>
                  <a:gd name="T1" fmla="*/ 1 h 118"/>
                  <a:gd name="T2" fmla="*/ 0 w 85"/>
                  <a:gd name="T3" fmla="*/ 1 h 118"/>
                  <a:gd name="T4" fmla="*/ 2 w 85"/>
                  <a:gd name="T5" fmla="*/ 1 h 118"/>
                  <a:gd name="T6" fmla="*/ 2 w 85"/>
                  <a:gd name="T7" fmla="*/ 1 h 118"/>
                  <a:gd name="T8" fmla="*/ 2 w 85"/>
                  <a:gd name="T9" fmla="*/ 0 h 118"/>
                  <a:gd name="T10" fmla="*/ 2 w 85"/>
                  <a:gd name="T11" fmla="*/ 0 h 118"/>
                  <a:gd name="T12" fmla="*/ 2 w 85"/>
                  <a:gd name="T13" fmla="*/ 1 h 118"/>
                  <a:gd name="T14" fmla="*/ 3 w 85"/>
                  <a:gd name="T15" fmla="*/ 1 h 118"/>
                  <a:gd name="T16" fmla="*/ 4 w 85"/>
                  <a:gd name="T17" fmla="*/ 1 h 118"/>
                  <a:gd name="T18" fmla="*/ 4 w 85"/>
                  <a:gd name="T19" fmla="*/ 1 h 118"/>
                  <a:gd name="T20" fmla="*/ 4 w 85"/>
                  <a:gd name="T21" fmla="*/ 1 h 118"/>
                  <a:gd name="T22" fmla="*/ 4 w 85"/>
                  <a:gd name="T23" fmla="*/ 1 h 118"/>
                  <a:gd name="T24" fmla="*/ 3 w 85"/>
                  <a:gd name="T25" fmla="*/ 1 h 118"/>
                  <a:gd name="T26" fmla="*/ 2 w 85"/>
                  <a:gd name="T27" fmla="*/ 1 h 118"/>
                  <a:gd name="T28" fmla="*/ 2 w 85"/>
                  <a:gd name="T29" fmla="*/ 1 h 118"/>
                  <a:gd name="T30" fmla="*/ 2 w 85"/>
                  <a:gd name="T31" fmla="*/ 1 h 118"/>
                  <a:gd name="T32" fmla="*/ 2 w 85"/>
                  <a:gd name="T33" fmla="*/ 1 h 1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118">
                    <a:moveTo>
                      <a:pt x="5" y="71"/>
                    </a:moveTo>
                    <a:lnTo>
                      <a:pt x="0" y="48"/>
                    </a:lnTo>
                    <a:lnTo>
                      <a:pt x="3" y="28"/>
                    </a:lnTo>
                    <a:lnTo>
                      <a:pt x="11" y="10"/>
                    </a:lnTo>
                    <a:lnTo>
                      <a:pt x="23" y="0"/>
                    </a:lnTo>
                    <a:lnTo>
                      <a:pt x="39" y="0"/>
                    </a:lnTo>
                    <a:lnTo>
                      <a:pt x="54" y="7"/>
                    </a:lnTo>
                    <a:lnTo>
                      <a:pt x="70" y="23"/>
                    </a:lnTo>
                    <a:lnTo>
                      <a:pt x="80" y="46"/>
                    </a:lnTo>
                    <a:lnTo>
                      <a:pt x="85" y="69"/>
                    </a:lnTo>
                    <a:lnTo>
                      <a:pt x="85" y="89"/>
                    </a:lnTo>
                    <a:lnTo>
                      <a:pt x="77" y="107"/>
                    </a:lnTo>
                    <a:lnTo>
                      <a:pt x="64" y="115"/>
                    </a:lnTo>
                    <a:lnTo>
                      <a:pt x="49" y="118"/>
                    </a:lnTo>
                    <a:lnTo>
                      <a:pt x="31" y="110"/>
                    </a:lnTo>
                    <a:lnTo>
                      <a:pt x="18" y="92"/>
                    </a:lnTo>
                    <a:lnTo>
                      <a:pt x="5" y="7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78" name="Freeform 399"/>
              <p:cNvSpPr>
                <a:spLocks noChangeAspect="1"/>
              </p:cNvSpPr>
              <p:nvPr/>
            </p:nvSpPr>
            <p:spPr bwMode="auto">
              <a:xfrm rot="982253" flipH="1">
                <a:off x="4194" y="701"/>
                <a:ext cx="31" cy="40"/>
              </a:xfrm>
              <a:custGeom>
                <a:avLst/>
                <a:gdLst>
                  <a:gd name="T0" fmla="*/ 1 w 47"/>
                  <a:gd name="T1" fmla="*/ 1 h 66"/>
                  <a:gd name="T2" fmla="*/ 0 w 47"/>
                  <a:gd name="T3" fmla="*/ 1 h 66"/>
                  <a:gd name="T4" fmla="*/ 1 w 47"/>
                  <a:gd name="T5" fmla="*/ 1 h 66"/>
                  <a:gd name="T6" fmla="*/ 1 w 47"/>
                  <a:gd name="T7" fmla="*/ 0 h 66"/>
                  <a:gd name="T8" fmla="*/ 1 w 47"/>
                  <a:gd name="T9" fmla="*/ 1 h 66"/>
                  <a:gd name="T10" fmla="*/ 1 w 47"/>
                  <a:gd name="T11" fmla="*/ 1 h 66"/>
                  <a:gd name="T12" fmla="*/ 1 w 47"/>
                  <a:gd name="T13" fmla="*/ 1 h 66"/>
                  <a:gd name="T14" fmla="*/ 1 w 47"/>
                  <a:gd name="T15" fmla="*/ 1 h 66"/>
                  <a:gd name="T16" fmla="*/ 1 w 47"/>
                  <a:gd name="T17" fmla="*/ 1 h 66"/>
                  <a:gd name="T18" fmla="*/ 1 w 47"/>
                  <a:gd name="T19" fmla="*/ 1 h 66"/>
                  <a:gd name="T20" fmla="*/ 1 w 47"/>
                  <a:gd name="T21" fmla="*/ 1 h 66"/>
                  <a:gd name="T22" fmla="*/ 1 w 47"/>
                  <a:gd name="T23" fmla="*/ 1 h 66"/>
                  <a:gd name="T24" fmla="*/ 1 w 47"/>
                  <a:gd name="T25" fmla="*/ 1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7" h="66">
                    <a:moveTo>
                      <a:pt x="3" y="41"/>
                    </a:moveTo>
                    <a:lnTo>
                      <a:pt x="0" y="23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24" y="2"/>
                    </a:lnTo>
                    <a:lnTo>
                      <a:pt x="36" y="10"/>
                    </a:lnTo>
                    <a:lnTo>
                      <a:pt x="44" y="25"/>
                    </a:lnTo>
                    <a:lnTo>
                      <a:pt x="47" y="43"/>
                    </a:lnTo>
                    <a:lnTo>
                      <a:pt x="44" y="56"/>
                    </a:lnTo>
                    <a:lnTo>
                      <a:pt x="36" y="66"/>
                    </a:lnTo>
                    <a:lnTo>
                      <a:pt x="24" y="64"/>
                    </a:lnTo>
                    <a:lnTo>
                      <a:pt x="13" y="56"/>
                    </a:lnTo>
                    <a:lnTo>
                      <a:pt x="3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79" name="Freeform 400"/>
              <p:cNvSpPr>
                <a:spLocks noChangeAspect="1"/>
              </p:cNvSpPr>
              <p:nvPr/>
            </p:nvSpPr>
            <p:spPr bwMode="auto">
              <a:xfrm rot="982253" flipH="1">
                <a:off x="4200" y="701"/>
                <a:ext cx="26" cy="25"/>
              </a:xfrm>
              <a:custGeom>
                <a:avLst/>
                <a:gdLst>
                  <a:gd name="T0" fmla="*/ 0 w 28"/>
                  <a:gd name="T1" fmla="*/ 1 h 41"/>
                  <a:gd name="T2" fmla="*/ 0 w 28"/>
                  <a:gd name="T3" fmla="*/ 1 h 41"/>
                  <a:gd name="T4" fmla="*/ 3 w 28"/>
                  <a:gd name="T5" fmla="*/ 1 h 41"/>
                  <a:gd name="T6" fmla="*/ 7 w 28"/>
                  <a:gd name="T7" fmla="*/ 0 h 41"/>
                  <a:gd name="T8" fmla="*/ 7 w 28"/>
                  <a:gd name="T9" fmla="*/ 1 h 41"/>
                  <a:gd name="T10" fmla="*/ 9 w 28"/>
                  <a:gd name="T11" fmla="*/ 1 h 41"/>
                  <a:gd name="T12" fmla="*/ 10 w 28"/>
                  <a:gd name="T13" fmla="*/ 1 h 41"/>
                  <a:gd name="T14" fmla="*/ 8 w 28"/>
                  <a:gd name="T15" fmla="*/ 1 h 41"/>
                  <a:gd name="T16" fmla="*/ 7 w 28"/>
                  <a:gd name="T17" fmla="*/ 1 h 41"/>
                  <a:gd name="T18" fmla="*/ 7 w 28"/>
                  <a:gd name="T19" fmla="*/ 1 h 41"/>
                  <a:gd name="T20" fmla="*/ 0 w 28"/>
                  <a:gd name="T21" fmla="*/ 1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41">
                    <a:moveTo>
                      <a:pt x="0" y="23"/>
                    </a:moveTo>
                    <a:lnTo>
                      <a:pt x="0" y="13"/>
                    </a:lnTo>
                    <a:lnTo>
                      <a:pt x="3" y="2"/>
                    </a:lnTo>
                    <a:lnTo>
                      <a:pt x="10" y="0"/>
                    </a:lnTo>
                    <a:lnTo>
                      <a:pt x="21" y="5"/>
                    </a:lnTo>
                    <a:lnTo>
                      <a:pt x="26" y="15"/>
                    </a:lnTo>
                    <a:lnTo>
                      <a:pt x="28" y="28"/>
                    </a:lnTo>
                    <a:lnTo>
                      <a:pt x="23" y="38"/>
                    </a:lnTo>
                    <a:lnTo>
                      <a:pt x="15" y="41"/>
                    </a:lnTo>
                    <a:lnTo>
                      <a:pt x="8" y="36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80" name="Freeform 401"/>
              <p:cNvSpPr>
                <a:spLocks noChangeAspect="1"/>
              </p:cNvSpPr>
              <p:nvPr/>
            </p:nvSpPr>
            <p:spPr bwMode="auto">
              <a:xfrm rot="982253" flipH="1">
                <a:off x="4119" y="751"/>
                <a:ext cx="104" cy="64"/>
              </a:xfrm>
              <a:custGeom>
                <a:avLst/>
                <a:gdLst>
                  <a:gd name="T0" fmla="*/ 0 w 144"/>
                  <a:gd name="T1" fmla="*/ 0 h 108"/>
                  <a:gd name="T2" fmla="*/ 1 w 144"/>
                  <a:gd name="T3" fmla="*/ 1 h 108"/>
                  <a:gd name="T4" fmla="*/ 1 w 144"/>
                  <a:gd name="T5" fmla="*/ 1 h 108"/>
                  <a:gd name="T6" fmla="*/ 1 w 144"/>
                  <a:gd name="T7" fmla="*/ 1 h 108"/>
                  <a:gd name="T8" fmla="*/ 1 w 144"/>
                  <a:gd name="T9" fmla="*/ 1 h 108"/>
                  <a:gd name="T10" fmla="*/ 1 w 144"/>
                  <a:gd name="T11" fmla="*/ 1 h 108"/>
                  <a:gd name="T12" fmla="*/ 1 w 144"/>
                  <a:gd name="T13" fmla="*/ 1 h 108"/>
                  <a:gd name="T14" fmla="*/ 1 w 144"/>
                  <a:gd name="T15" fmla="*/ 1 h 108"/>
                  <a:gd name="T16" fmla="*/ 1 w 144"/>
                  <a:gd name="T17" fmla="*/ 1 h 108"/>
                  <a:gd name="T18" fmla="*/ 1 w 144"/>
                  <a:gd name="T19" fmla="*/ 1 h 108"/>
                  <a:gd name="T20" fmla="*/ 1 w 144"/>
                  <a:gd name="T21" fmla="*/ 1 h 10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4" h="108">
                    <a:moveTo>
                      <a:pt x="0" y="0"/>
                    </a:moveTo>
                    <a:lnTo>
                      <a:pt x="10" y="15"/>
                    </a:lnTo>
                    <a:lnTo>
                      <a:pt x="49" y="13"/>
                    </a:lnTo>
                    <a:lnTo>
                      <a:pt x="85" y="15"/>
                    </a:lnTo>
                    <a:lnTo>
                      <a:pt x="123" y="25"/>
                    </a:lnTo>
                    <a:lnTo>
                      <a:pt x="136" y="33"/>
                    </a:lnTo>
                    <a:lnTo>
                      <a:pt x="144" y="46"/>
                    </a:lnTo>
                    <a:lnTo>
                      <a:pt x="144" y="61"/>
                    </a:lnTo>
                    <a:lnTo>
                      <a:pt x="136" y="74"/>
                    </a:lnTo>
                    <a:lnTo>
                      <a:pt x="123" y="82"/>
                    </a:lnTo>
                    <a:lnTo>
                      <a:pt x="67" y="10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81" name="Freeform 402"/>
              <p:cNvSpPr>
                <a:spLocks noChangeAspect="1"/>
              </p:cNvSpPr>
              <p:nvPr/>
            </p:nvSpPr>
            <p:spPr bwMode="auto">
              <a:xfrm rot="982253" flipH="1">
                <a:off x="4139" y="857"/>
                <a:ext cx="171" cy="54"/>
              </a:xfrm>
              <a:custGeom>
                <a:avLst/>
                <a:gdLst>
                  <a:gd name="T0" fmla="*/ 5 w 223"/>
                  <a:gd name="T1" fmla="*/ 1 h 100"/>
                  <a:gd name="T2" fmla="*/ 4 w 223"/>
                  <a:gd name="T3" fmla="*/ 1 h 100"/>
                  <a:gd name="T4" fmla="*/ 3 w 223"/>
                  <a:gd name="T5" fmla="*/ 1 h 100"/>
                  <a:gd name="T6" fmla="*/ 2 w 223"/>
                  <a:gd name="T7" fmla="*/ 1 h 100"/>
                  <a:gd name="T8" fmla="*/ 0 w 223"/>
                  <a:gd name="T9" fmla="*/ 0 h 100"/>
                  <a:gd name="T10" fmla="*/ 2 w 223"/>
                  <a:gd name="T11" fmla="*/ 1 h 100"/>
                  <a:gd name="T12" fmla="*/ 2 w 223"/>
                  <a:gd name="T13" fmla="*/ 1 h 100"/>
                  <a:gd name="T14" fmla="*/ 2 w 223"/>
                  <a:gd name="T15" fmla="*/ 1 h 100"/>
                  <a:gd name="T16" fmla="*/ 2 w 223"/>
                  <a:gd name="T17" fmla="*/ 1 h 100"/>
                  <a:gd name="T18" fmla="*/ 3 w 223"/>
                  <a:gd name="T19" fmla="*/ 1 h 100"/>
                  <a:gd name="T20" fmla="*/ 4 w 223"/>
                  <a:gd name="T21" fmla="*/ 1 h 100"/>
                  <a:gd name="T22" fmla="*/ 4 w 223"/>
                  <a:gd name="T23" fmla="*/ 1 h 100"/>
                  <a:gd name="T24" fmla="*/ 5 w 223"/>
                  <a:gd name="T25" fmla="*/ 1 h 100"/>
                  <a:gd name="T26" fmla="*/ 5 w 223"/>
                  <a:gd name="T27" fmla="*/ 1 h 10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3" h="100">
                    <a:moveTo>
                      <a:pt x="223" y="36"/>
                    </a:moveTo>
                    <a:lnTo>
                      <a:pt x="177" y="23"/>
                    </a:lnTo>
                    <a:lnTo>
                      <a:pt x="128" y="13"/>
                    </a:lnTo>
                    <a:lnTo>
                      <a:pt x="64" y="5"/>
                    </a:lnTo>
                    <a:lnTo>
                      <a:pt x="0" y="0"/>
                    </a:lnTo>
                    <a:lnTo>
                      <a:pt x="8" y="31"/>
                    </a:lnTo>
                    <a:lnTo>
                      <a:pt x="26" y="59"/>
                    </a:lnTo>
                    <a:lnTo>
                      <a:pt x="51" y="82"/>
                    </a:lnTo>
                    <a:lnTo>
                      <a:pt x="82" y="95"/>
                    </a:lnTo>
                    <a:lnTo>
                      <a:pt x="113" y="100"/>
                    </a:lnTo>
                    <a:lnTo>
                      <a:pt x="146" y="97"/>
                    </a:lnTo>
                    <a:lnTo>
                      <a:pt x="177" y="84"/>
                    </a:lnTo>
                    <a:lnTo>
                      <a:pt x="202" y="64"/>
                    </a:lnTo>
                    <a:lnTo>
                      <a:pt x="223" y="3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28782" name="Group 403"/>
              <p:cNvGrpSpPr>
                <a:grpSpLocks noChangeAspect="1"/>
              </p:cNvGrpSpPr>
              <p:nvPr/>
            </p:nvGrpSpPr>
            <p:grpSpPr bwMode="auto">
              <a:xfrm rot="982253" flipH="1">
                <a:off x="4141" y="675"/>
                <a:ext cx="289" cy="24"/>
                <a:chOff x="430" y="2927"/>
                <a:chExt cx="385" cy="44"/>
              </a:xfrm>
            </p:grpSpPr>
            <p:sp>
              <p:nvSpPr>
                <p:cNvPr id="28808" name="Freeform 404"/>
                <p:cNvSpPr>
                  <a:spLocks noChangeAspect="1"/>
                </p:cNvSpPr>
                <p:nvPr/>
              </p:nvSpPr>
              <p:spPr bwMode="auto">
                <a:xfrm>
                  <a:off x="430" y="2945"/>
                  <a:ext cx="123" cy="26"/>
                </a:xfrm>
                <a:custGeom>
                  <a:avLst/>
                  <a:gdLst>
                    <a:gd name="T0" fmla="*/ 0 w 123"/>
                    <a:gd name="T1" fmla="*/ 26 h 26"/>
                    <a:gd name="T2" fmla="*/ 23 w 123"/>
                    <a:gd name="T3" fmla="*/ 8 h 26"/>
                    <a:gd name="T4" fmla="*/ 49 w 123"/>
                    <a:gd name="T5" fmla="*/ 0 h 26"/>
                    <a:gd name="T6" fmla="*/ 75 w 123"/>
                    <a:gd name="T7" fmla="*/ 0 h 26"/>
                    <a:gd name="T8" fmla="*/ 100 w 123"/>
                    <a:gd name="T9" fmla="*/ 8 h 26"/>
                    <a:gd name="T10" fmla="*/ 123 w 123"/>
                    <a:gd name="T11" fmla="*/ 26 h 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3" h="26">
                      <a:moveTo>
                        <a:pt x="0" y="26"/>
                      </a:moveTo>
                      <a:lnTo>
                        <a:pt x="23" y="8"/>
                      </a:lnTo>
                      <a:lnTo>
                        <a:pt x="49" y="0"/>
                      </a:lnTo>
                      <a:lnTo>
                        <a:pt x="75" y="0"/>
                      </a:lnTo>
                      <a:lnTo>
                        <a:pt x="100" y="8"/>
                      </a:lnTo>
                      <a:lnTo>
                        <a:pt x="123" y="26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8809" name="Freeform 405"/>
                <p:cNvSpPr>
                  <a:spLocks noChangeAspect="1"/>
                </p:cNvSpPr>
                <p:nvPr/>
              </p:nvSpPr>
              <p:spPr bwMode="auto">
                <a:xfrm>
                  <a:off x="689" y="2927"/>
                  <a:ext cx="126" cy="26"/>
                </a:xfrm>
                <a:custGeom>
                  <a:avLst/>
                  <a:gdLst>
                    <a:gd name="T0" fmla="*/ 126 w 126"/>
                    <a:gd name="T1" fmla="*/ 26 h 26"/>
                    <a:gd name="T2" fmla="*/ 100 w 126"/>
                    <a:gd name="T3" fmla="*/ 8 h 26"/>
                    <a:gd name="T4" fmla="*/ 74 w 126"/>
                    <a:gd name="T5" fmla="*/ 0 h 26"/>
                    <a:gd name="T6" fmla="*/ 51 w 126"/>
                    <a:gd name="T7" fmla="*/ 0 h 26"/>
                    <a:gd name="T8" fmla="*/ 26 w 126"/>
                    <a:gd name="T9" fmla="*/ 8 h 26"/>
                    <a:gd name="T10" fmla="*/ 0 w 126"/>
                    <a:gd name="T11" fmla="*/ 26 h 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6" h="26">
                      <a:moveTo>
                        <a:pt x="126" y="26"/>
                      </a:moveTo>
                      <a:lnTo>
                        <a:pt x="100" y="8"/>
                      </a:lnTo>
                      <a:lnTo>
                        <a:pt x="74" y="0"/>
                      </a:lnTo>
                      <a:lnTo>
                        <a:pt x="51" y="0"/>
                      </a:lnTo>
                      <a:lnTo>
                        <a:pt x="26" y="8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8783" name="Freeform 406"/>
              <p:cNvSpPr>
                <a:spLocks noChangeAspect="1"/>
              </p:cNvSpPr>
              <p:nvPr/>
            </p:nvSpPr>
            <p:spPr bwMode="auto">
              <a:xfrm rot="982253" flipH="1">
                <a:off x="4425" y="743"/>
                <a:ext cx="140" cy="94"/>
              </a:xfrm>
              <a:custGeom>
                <a:avLst/>
                <a:gdLst>
                  <a:gd name="T0" fmla="*/ 6 w 179"/>
                  <a:gd name="T1" fmla="*/ 0 h 167"/>
                  <a:gd name="T2" fmla="*/ 5 w 179"/>
                  <a:gd name="T3" fmla="*/ 1 h 167"/>
                  <a:gd name="T4" fmla="*/ 5 w 179"/>
                  <a:gd name="T5" fmla="*/ 1 h 167"/>
                  <a:gd name="T6" fmla="*/ 4 w 179"/>
                  <a:gd name="T7" fmla="*/ 1 h 167"/>
                  <a:gd name="T8" fmla="*/ 4 w 179"/>
                  <a:gd name="T9" fmla="*/ 1 h 167"/>
                  <a:gd name="T10" fmla="*/ 4 w 179"/>
                  <a:gd name="T11" fmla="*/ 1 h 167"/>
                  <a:gd name="T12" fmla="*/ 4 w 179"/>
                  <a:gd name="T13" fmla="*/ 1 h 167"/>
                  <a:gd name="T14" fmla="*/ 3 w 179"/>
                  <a:gd name="T15" fmla="*/ 1 h 167"/>
                  <a:gd name="T16" fmla="*/ 2 w 179"/>
                  <a:gd name="T17" fmla="*/ 1 h 167"/>
                  <a:gd name="T18" fmla="*/ 2 w 179"/>
                  <a:gd name="T19" fmla="*/ 1 h 167"/>
                  <a:gd name="T20" fmla="*/ 2 w 179"/>
                  <a:gd name="T21" fmla="*/ 1 h 167"/>
                  <a:gd name="T22" fmla="*/ 2 w 179"/>
                  <a:gd name="T23" fmla="*/ 1 h 167"/>
                  <a:gd name="T24" fmla="*/ 0 w 179"/>
                  <a:gd name="T25" fmla="*/ 1 h 167"/>
                  <a:gd name="T26" fmla="*/ 6 w 179"/>
                  <a:gd name="T27" fmla="*/ 0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9" h="167">
                    <a:moveTo>
                      <a:pt x="179" y="0"/>
                    </a:moveTo>
                    <a:lnTo>
                      <a:pt x="156" y="8"/>
                    </a:lnTo>
                    <a:lnTo>
                      <a:pt x="138" y="23"/>
                    </a:lnTo>
                    <a:lnTo>
                      <a:pt x="130" y="43"/>
                    </a:lnTo>
                    <a:lnTo>
                      <a:pt x="123" y="82"/>
                    </a:lnTo>
                    <a:lnTo>
                      <a:pt x="123" y="120"/>
                    </a:lnTo>
                    <a:lnTo>
                      <a:pt x="130" y="159"/>
                    </a:lnTo>
                    <a:lnTo>
                      <a:pt x="84" y="167"/>
                    </a:lnTo>
                    <a:lnTo>
                      <a:pt x="79" y="138"/>
                    </a:lnTo>
                    <a:lnTo>
                      <a:pt x="69" y="110"/>
                    </a:lnTo>
                    <a:lnTo>
                      <a:pt x="48" y="87"/>
                    </a:lnTo>
                    <a:lnTo>
                      <a:pt x="28" y="69"/>
                    </a:lnTo>
                    <a:lnTo>
                      <a:pt x="0" y="56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84" name="Freeform 407"/>
              <p:cNvSpPr>
                <a:spLocks noChangeAspect="1"/>
              </p:cNvSpPr>
              <p:nvPr/>
            </p:nvSpPr>
            <p:spPr bwMode="auto">
              <a:xfrm rot="982253" flipH="1">
                <a:off x="4159" y="884"/>
                <a:ext cx="103" cy="25"/>
              </a:xfrm>
              <a:custGeom>
                <a:avLst/>
                <a:gdLst>
                  <a:gd name="T0" fmla="*/ 0 w 141"/>
                  <a:gd name="T1" fmla="*/ 1 h 39"/>
                  <a:gd name="T2" fmla="*/ 1 w 141"/>
                  <a:gd name="T3" fmla="*/ 1 h 39"/>
                  <a:gd name="T4" fmla="*/ 1 w 141"/>
                  <a:gd name="T5" fmla="*/ 0 h 39"/>
                  <a:gd name="T6" fmla="*/ 1 w 141"/>
                  <a:gd name="T7" fmla="*/ 0 h 39"/>
                  <a:gd name="T8" fmla="*/ 1 w 141"/>
                  <a:gd name="T9" fmla="*/ 1 h 39"/>
                  <a:gd name="T10" fmla="*/ 1 w 141"/>
                  <a:gd name="T11" fmla="*/ 1 h 39"/>
                  <a:gd name="T12" fmla="*/ 1 w 141"/>
                  <a:gd name="T13" fmla="*/ 1 h 39"/>
                  <a:gd name="T14" fmla="*/ 1 w 141"/>
                  <a:gd name="T15" fmla="*/ 1 h 39"/>
                  <a:gd name="T16" fmla="*/ 1 w 141"/>
                  <a:gd name="T17" fmla="*/ 1 h 39"/>
                  <a:gd name="T18" fmla="*/ 0 w 141"/>
                  <a:gd name="T19" fmla="*/ 1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1" h="39">
                    <a:moveTo>
                      <a:pt x="0" y="21"/>
                    </a:moveTo>
                    <a:lnTo>
                      <a:pt x="34" y="8"/>
                    </a:lnTo>
                    <a:lnTo>
                      <a:pt x="69" y="0"/>
                    </a:lnTo>
                    <a:lnTo>
                      <a:pt x="105" y="0"/>
                    </a:lnTo>
                    <a:lnTo>
                      <a:pt x="141" y="11"/>
                    </a:lnTo>
                    <a:lnTo>
                      <a:pt x="116" y="26"/>
                    </a:lnTo>
                    <a:lnTo>
                      <a:pt x="87" y="36"/>
                    </a:lnTo>
                    <a:lnTo>
                      <a:pt x="57" y="39"/>
                    </a:lnTo>
                    <a:lnTo>
                      <a:pt x="26" y="3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28785" name="Group 408"/>
              <p:cNvGrpSpPr>
                <a:grpSpLocks noChangeAspect="1"/>
              </p:cNvGrpSpPr>
              <p:nvPr/>
            </p:nvGrpSpPr>
            <p:grpSpPr bwMode="auto">
              <a:xfrm rot="982253" flipH="1">
                <a:off x="4141" y="675"/>
                <a:ext cx="279" cy="24"/>
                <a:chOff x="430" y="2927"/>
                <a:chExt cx="385" cy="44"/>
              </a:xfrm>
            </p:grpSpPr>
            <p:sp>
              <p:nvSpPr>
                <p:cNvPr id="28806" name="Freeform 409"/>
                <p:cNvSpPr>
                  <a:spLocks noChangeAspect="1"/>
                </p:cNvSpPr>
                <p:nvPr/>
              </p:nvSpPr>
              <p:spPr bwMode="auto">
                <a:xfrm>
                  <a:off x="430" y="2945"/>
                  <a:ext cx="123" cy="26"/>
                </a:xfrm>
                <a:custGeom>
                  <a:avLst/>
                  <a:gdLst>
                    <a:gd name="T0" fmla="*/ 0 w 123"/>
                    <a:gd name="T1" fmla="*/ 26 h 26"/>
                    <a:gd name="T2" fmla="*/ 23 w 123"/>
                    <a:gd name="T3" fmla="*/ 8 h 26"/>
                    <a:gd name="T4" fmla="*/ 49 w 123"/>
                    <a:gd name="T5" fmla="*/ 0 h 26"/>
                    <a:gd name="T6" fmla="*/ 75 w 123"/>
                    <a:gd name="T7" fmla="*/ 0 h 26"/>
                    <a:gd name="T8" fmla="*/ 100 w 123"/>
                    <a:gd name="T9" fmla="*/ 8 h 26"/>
                    <a:gd name="T10" fmla="*/ 123 w 123"/>
                    <a:gd name="T11" fmla="*/ 26 h 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3" h="26">
                      <a:moveTo>
                        <a:pt x="0" y="26"/>
                      </a:moveTo>
                      <a:lnTo>
                        <a:pt x="23" y="8"/>
                      </a:lnTo>
                      <a:lnTo>
                        <a:pt x="49" y="0"/>
                      </a:lnTo>
                      <a:lnTo>
                        <a:pt x="75" y="0"/>
                      </a:lnTo>
                      <a:lnTo>
                        <a:pt x="100" y="8"/>
                      </a:lnTo>
                      <a:lnTo>
                        <a:pt x="123" y="26"/>
                      </a:lnTo>
                    </a:path>
                  </a:pathLst>
                </a:custGeom>
                <a:noFill/>
                <a:ln w="809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8807" name="Freeform 410"/>
                <p:cNvSpPr>
                  <a:spLocks noChangeAspect="1"/>
                </p:cNvSpPr>
                <p:nvPr/>
              </p:nvSpPr>
              <p:spPr bwMode="auto">
                <a:xfrm>
                  <a:off x="689" y="2927"/>
                  <a:ext cx="126" cy="26"/>
                </a:xfrm>
                <a:custGeom>
                  <a:avLst/>
                  <a:gdLst>
                    <a:gd name="T0" fmla="*/ 126 w 126"/>
                    <a:gd name="T1" fmla="*/ 26 h 26"/>
                    <a:gd name="T2" fmla="*/ 100 w 126"/>
                    <a:gd name="T3" fmla="*/ 8 h 26"/>
                    <a:gd name="T4" fmla="*/ 74 w 126"/>
                    <a:gd name="T5" fmla="*/ 0 h 26"/>
                    <a:gd name="T6" fmla="*/ 51 w 126"/>
                    <a:gd name="T7" fmla="*/ 0 h 26"/>
                    <a:gd name="T8" fmla="*/ 26 w 126"/>
                    <a:gd name="T9" fmla="*/ 8 h 26"/>
                    <a:gd name="T10" fmla="*/ 0 w 126"/>
                    <a:gd name="T11" fmla="*/ 26 h 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6" h="26">
                      <a:moveTo>
                        <a:pt x="126" y="26"/>
                      </a:moveTo>
                      <a:lnTo>
                        <a:pt x="100" y="8"/>
                      </a:lnTo>
                      <a:lnTo>
                        <a:pt x="74" y="0"/>
                      </a:lnTo>
                      <a:lnTo>
                        <a:pt x="51" y="0"/>
                      </a:lnTo>
                      <a:lnTo>
                        <a:pt x="26" y="8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809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8786" name="Freeform 411"/>
              <p:cNvSpPr>
                <a:spLocks/>
              </p:cNvSpPr>
              <p:nvPr/>
            </p:nvSpPr>
            <p:spPr bwMode="auto">
              <a:xfrm rot="380768">
                <a:off x="4093" y="606"/>
                <a:ext cx="382" cy="103"/>
              </a:xfrm>
              <a:custGeom>
                <a:avLst/>
                <a:gdLst>
                  <a:gd name="T0" fmla="*/ 5316 w 312"/>
                  <a:gd name="T1" fmla="*/ 12 h 121"/>
                  <a:gd name="T2" fmla="*/ 4848 w 312"/>
                  <a:gd name="T3" fmla="*/ 12 h 121"/>
                  <a:gd name="T4" fmla="*/ 4528 w 312"/>
                  <a:gd name="T5" fmla="*/ 10 h 121"/>
                  <a:gd name="T6" fmla="*/ 4141 w 312"/>
                  <a:gd name="T7" fmla="*/ 9 h 121"/>
                  <a:gd name="T8" fmla="*/ 3508 w 312"/>
                  <a:gd name="T9" fmla="*/ 8 h 121"/>
                  <a:gd name="T10" fmla="*/ 2641 w 312"/>
                  <a:gd name="T11" fmla="*/ 7 h 121"/>
                  <a:gd name="T12" fmla="*/ 1683 w 312"/>
                  <a:gd name="T13" fmla="*/ 5 h 121"/>
                  <a:gd name="T14" fmla="*/ 1125 w 312"/>
                  <a:gd name="T15" fmla="*/ 5 h 121"/>
                  <a:gd name="T16" fmla="*/ 697 w 312"/>
                  <a:gd name="T17" fmla="*/ 5 h 121"/>
                  <a:gd name="T18" fmla="*/ 0 w 312"/>
                  <a:gd name="T19" fmla="*/ 5 h 121"/>
                  <a:gd name="T20" fmla="*/ 121 w 312"/>
                  <a:gd name="T21" fmla="*/ 4 h 121"/>
                  <a:gd name="T22" fmla="*/ 362 w 312"/>
                  <a:gd name="T23" fmla="*/ 3 h 121"/>
                  <a:gd name="T24" fmla="*/ 1123 w 312"/>
                  <a:gd name="T25" fmla="*/ 0 h 121"/>
                  <a:gd name="T26" fmla="*/ 1816 w 312"/>
                  <a:gd name="T27" fmla="*/ 0 h 121"/>
                  <a:gd name="T28" fmla="*/ 2722 w 312"/>
                  <a:gd name="T29" fmla="*/ 0 h 121"/>
                  <a:gd name="T30" fmla="*/ 3275 w 312"/>
                  <a:gd name="T31" fmla="*/ 3 h 121"/>
                  <a:gd name="T32" fmla="*/ 3847 w 312"/>
                  <a:gd name="T33" fmla="*/ 3 h 121"/>
                  <a:gd name="T34" fmla="*/ 4295 w 312"/>
                  <a:gd name="T35" fmla="*/ 7 h 121"/>
                  <a:gd name="T36" fmla="*/ 5316 w 312"/>
                  <a:gd name="T37" fmla="*/ 12 h 1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12" h="121">
                    <a:moveTo>
                      <a:pt x="312" y="121"/>
                    </a:moveTo>
                    <a:lnTo>
                      <a:pt x="285" y="112"/>
                    </a:lnTo>
                    <a:lnTo>
                      <a:pt x="266" y="93"/>
                    </a:lnTo>
                    <a:lnTo>
                      <a:pt x="243" y="81"/>
                    </a:lnTo>
                    <a:lnTo>
                      <a:pt x="206" y="74"/>
                    </a:lnTo>
                    <a:lnTo>
                      <a:pt x="155" y="59"/>
                    </a:lnTo>
                    <a:lnTo>
                      <a:pt x="99" y="43"/>
                    </a:lnTo>
                    <a:lnTo>
                      <a:pt x="67" y="41"/>
                    </a:lnTo>
                    <a:lnTo>
                      <a:pt x="41" y="43"/>
                    </a:lnTo>
                    <a:lnTo>
                      <a:pt x="0" y="47"/>
                    </a:lnTo>
                    <a:lnTo>
                      <a:pt x="7" y="37"/>
                    </a:lnTo>
                    <a:lnTo>
                      <a:pt x="21" y="15"/>
                    </a:lnTo>
                    <a:lnTo>
                      <a:pt x="66" y="0"/>
                    </a:lnTo>
                    <a:lnTo>
                      <a:pt x="106" y="0"/>
                    </a:lnTo>
                    <a:lnTo>
                      <a:pt x="159" y="0"/>
                    </a:lnTo>
                    <a:lnTo>
                      <a:pt x="193" y="9"/>
                    </a:lnTo>
                    <a:lnTo>
                      <a:pt x="226" y="28"/>
                    </a:lnTo>
                    <a:lnTo>
                      <a:pt x="252" y="56"/>
                    </a:lnTo>
                    <a:lnTo>
                      <a:pt x="312" y="121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87" name="Freeform 412"/>
              <p:cNvSpPr>
                <a:spLocks/>
              </p:cNvSpPr>
              <p:nvPr/>
            </p:nvSpPr>
            <p:spPr bwMode="auto">
              <a:xfrm rot="380768">
                <a:off x="4093" y="627"/>
                <a:ext cx="62" cy="35"/>
              </a:xfrm>
              <a:custGeom>
                <a:avLst/>
                <a:gdLst>
                  <a:gd name="T0" fmla="*/ 610 w 52"/>
                  <a:gd name="T1" fmla="*/ 0 h 44"/>
                  <a:gd name="T2" fmla="*/ 355 w 52"/>
                  <a:gd name="T3" fmla="*/ 2 h 44"/>
                  <a:gd name="T4" fmla="*/ 475 w 52"/>
                  <a:gd name="T5" fmla="*/ 2 h 44"/>
                  <a:gd name="T6" fmla="*/ 147 w 52"/>
                  <a:gd name="T7" fmla="*/ 2 h 44"/>
                  <a:gd name="T8" fmla="*/ 0 w 52"/>
                  <a:gd name="T9" fmla="*/ 2 h 44"/>
                  <a:gd name="T10" fmla="*/ 355 w 52"/>
                  <a:gd name="T11" fmla="*/ 0 h 44"/>
                  <a:gd name="T12" fmla="*/ 610 w 52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4">
                    <a:moveTo>
                      <a:pt x="52" y="0"/>
                    </a:moveTo>
                    <a:lnTo>
                      <a:pt x="30" y="20"/>
                    </a:lnTo>
                    <a:lnTo>
                      <a:pt x="40" y="44"/>
                    </a:lnTo>
                    <a:lnTo>
                      <a:pt x="12" y="34"/>
                    </a:lnTo>
                    <a:lnTo>
                      <a:pt x="0" y="8"/>
                    </a:lnTo>
                    <a:lnTo>
                      <a:pt x="3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88" name="Freeform 413"/>
              <p:cNvSpPr>
                <a:spLocks noChangeAspect="1"/>
              </p:cNvSpPr>
              <p:nvPr/>
            </p:nvSpPr>
            <p:spPr bwMode="auto">
              <a:xfrm rot="89585" flipH="1">
                <a:off x="4214" y="1016"/>
                <a:ext cx="36" cy="69"/>
              </a:xfrm>
              <a:custGeom>
                <a:avLst/>
                <a:gdLst>
                  <a:gd name="T0" fmla="*/ 2 w 46"/>
                  <a:gd name="T1" fmla="*/ 0 h 102"/>
                  <a:gd name="T2" fmla="*/ 2 w 46"/>
                  <a:gd name="T3" fmla="*/ 1 h 102"/>
                  <a:gd name="T4" fmla="*/ 0 w 46"/>
                  <a:gd name="T5" fmla="*/ 1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02">
                    <a:moveTo>
                      <a:pt x="46" y="0"/>
                    </a:moveTo>
                    <a:lnTo>
                      <a:pt x="19" y="102"/>
                    </a:lnTo>
                    <a:lnTo>
                      <a:pt x="0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89" name="Freeform 414"/>
              <p:cNvSpPr>
                <a:spLocks noChangeAspect="1"/>
              </p:cNvSpPr>
              <p:nvPr/>
            </p:nvSpPr>
            <p:spPr bwMode="auto">
              <a:xfrm rot="89585" flipH="1">
                <a:off x="4168" y="1123"/>
                <a:ext cx="15" cy="40"/>
              </a:xfrm>
              <a:custGeom>
                <a:avLst/>
                <a:gdLst>
                  <a:gd name="T0" fmla="*/ 0 w 20"/>
                  <a:gd name="T1" fmla="*/ 0 h 61"/>
                  <a:gd name="T2" fmla="*/ 2 w 20"/>
                  <a:gd name="T3" fmla="*/ 1 h 61"/>
                  <a:gd name="T4" fmla="*/ 2 w 20"/>
                  <a:gd name="T5" fmla="*/ 1 h 61"/>
                  <a:gd name="T6" fmla="*/ 2 w 20"/>
                  <a:gd name="T7" fmla="*/ 1 h 61"/>
                  <a:gd name="T8" fmla="*/ 2 w 20"/>
                  <a:gd name="T9" fmla="*/ 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1">
                    <a:moveTo>
                      <a:pt x="0" y="0"/>
                    </a:moveTo>
                    <a:lnTo>
                      <a:pt x="10" y="13"/>
                    </a:lnTo>
                    <a:lnTo>
                      <a:pt x="16" y="29"/>
                    </a:lnTo>
                    <a:lnTo>
                      <a:pt x="20" y="44"/>
                    </a:lnTo>
                    <a:lnTo>
                      <a:pt x="16" y="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90" name="Freeform 415"/>
              <p:cNvSpPr>
                <a:spLocks noChangeAspect="1"/>
              </p:cNvSpPr>
              <p:nvPr/>
            </p:nvSpPr>
            <p:spPr bwMode="auto">
              <a:xfrm rot="89585" flipH="1">
                <a:off x="4121" y="1215"/>
                <a:ext cx="414" cy="246"/>
              </a:xfrm>
              <a:custGeom>
                <a:avLst/>
                <a:gdLst>
                  <a:gd name="T0" fmla="*/ 8 w 541"/>
                  <a:gd name="T1" fmla="*/ 1 h 403"/>
                  <a:gd name="T2" fmla="*/ 9 w 541"/>
                  <a:gd name="T3" fmla="*/ 1 h 403"/>
                  <a:gd name="T4" fmla="*/ 9 w 541"/>
                  <a:gd name="T5" fmla="*/ 1 h 403"/>
                  <a:gd name="T6" fmla="*/ 10 w 541"/>
                  <a:gd name="T7" fmla="*/ 0 h 403"/>
                  <a:gd name="T8" fmla="*/ 11 w 541"/>
                  <a:gd name="T9" fmla="*/ 1 h 403"/>
                  <a:gd name="T10" fmla="*/ 11 w 541"/>
                  <a:gd name="T11" fmla="*/ 1 h 403"/>
                  <a:gd name="T12" fmla="*/ 12 w 541"/>
                  <a:gd name="T13" fmla="*/ 1 h 403"/>
                  <a:gd name="T14" fmla="*/ 12 w 541"/>
                  <a:gd name="T15" fmla="*/ 1 h 403"/>
                  <a:gd name="T16" fmla="*/ 12 w 541"/>
                  <a:gd name="T17" fmla="*/ 1 h 403"/>
                  <a:gd name="T18" fmla="*/ 11 w 541"/>
                  <a:gd name="T19" fmla="*/ 1 h 403"/>
                  <a:gd name="T20" fmla="*/ 11 w 541"/>
                  <a:gd name="T21" fmla="*/ 1 h 403"/>
                  <a:gd name="T22" fmla="*/ 9 w 541"/>
                  <a:gd name="T23" fmla="*/ 1 h 403"/>
                  <a:gd name="T24" fmla="*/ 8 w 541"/>
                  <a:gd name="T25" fmla="*/ 1 h 403"/>
                  <a:gd name="T26" fmla="*/ 8 w 541"/>
                  <a:gd name="T27" fmla="*/ 1 h 403"/>
                  <a:gd name="T28" fmla="*/ 7 w 541"/>
                  <a:gd name="T29" fmla="*/ 1 h 403"/>
                  <a:gd name="T30" fmla="*/ 6 w 541"/>
                  <a:gd name="T31" fmla="*/ 1 h 403"/>
                  <a:gd name="T32" fmla="*/ 6 w 541"/>
                  <a:gd name="T33" fmla="*/ 1 h 403"/>
                  <a:gd name="T34" fmla="*/ 5 w 541"/>
                  <a:gd name="T35" fmla="*/ 1 h 403"/>
                  <a:gd name="T36" fmla="*/ 4 w 541"/>
                  <a:gd name="T37" fmla="*/ 1 h 403"/>
                  <a:gd name="T38" fmla="*/ 3 w 541"/>
                  <a:gd name="T39" fmla="*/ 1 h 403"/>
                  <a:gd name="T40" fmla="*/ 3 w 541"/>
                  <a:gd name="T41" fmla="*/ 1 h 403"/>
                  <a:gd name="T42" fmla="*/ 2 w 541"/>
                  <a:gd name="T43" fmla="*/ 1 h 403"/>
                  <a:gd name="T44" fmla="*/ 2 w 541"/>
                  <a:gd name="T45" fmla="*/ 1 h 403"/>
                  <a:gd name="T46" fmla="*/ 2 w 541"/>
                  <a:gd name="T47" fmla="*/ 1 h 403"/>
                  <a:gd name="T48" fmla="*/ 0 w 541"/>
                  <a:gd name="T49" fmla="*/ 1 h 403"/>
                  <a:gd name="T50" fmla="*/ 2 w 541"/>
                  <a:gd name="T51" fmla="*/ 1 h 403"/>
                  <a:gd name="T52" fmla="*/ 2 w 541"/>
                  <a:gd name="T53" fmla="*/ 1 h 403"/>
                  <a:gd name="T54" fmla="*/ 2 w 541"/>
                  <a:gd name="T55" fmla="*/ 1 h 403"/>
                  <a:gd name="T56" fmla="*/ 0 w 541"/>
                  <a:gd name="T57" fmla="*/ 1 h 403"/>
                  <a:gd name="T58" fmla="*/ 2 w 541"/>
                  <a:gd name="T59" fmla="*/ 1 h 4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41" h="403">
                    <a:moveTo>
                      <a:pt x="368" y="75"/>
                    </a:moveTo>
                    <a:lnTo>
                      <a:pt x="392" y="54"/>
                    </a:lnTo>
                    <a:lnTo>
                      <a:pt x="412" y="29"/>
                    </a:lnTo>
                    <a:lnTo>
                      <a:pt x="424" y="0"/>
                    </a:lnTo>
                    <a:lnTo>
                      <a:pt x="453" y="3"/>
                    </a:lnTo>
                    <a:lnTo>
                      <a:pt x="480" y="13"/>
                    </a:lnTo>
                    <a:lnTo>
                      <a:pt x="506" y="29"/>
                    </a:lnTo>
                    <a:lnTo>
                      <a:pt x="527" y="48"/>
                    </a:lnTo>
                    <a:lnTo>
                      <a:pt x="541" y="74"/>
                    </a:lnTo>
                    <a:lnTo>
                      <a:pt x="501" y="171"/>
                    </a:lnTo>
                    <a:lnTo>
                      <a:pt x="456" y="269"/>
                    </a:lnTo>
                    <a:lnTo>
                      <a:pt x="405" y="363"/>
                    </a:lnTo>
                    <a:lnTo>
                      <a:pt x="381" y="381"/>
                    </a:lnTo>
                    <a:lnTo>
                      <a:pt x="352" y="395"/>
                    </a:lnTo>
                    <a:lnTo>
                      <a:pt x="322" y="402"/>
                    </a:lnTo>
                    <a:lnTo>
                      <a:pt x="290" y="403"/>
                    </a:lnTo>
                    <a:lnTo>
                      <a:pt x="259" y="398"/>
                    </a:lnTo>
                    <a:lnTo>
                      <a:pt x="218" y="373"/>
                    </a:lnTo>
                    <a:lnTo>
                      <a:pt x="179" y="342"/>
                    </a:lnTo>
                    <a:lnTo>
                      <a:pt x="144" y="307"/>
                    </a:lnTo>
                    <a:lnTo>
                      <a:pt x="115" y="269"/>
                    </a:lnTo>
                    <a:lnTo>
                      <a:pt x="79" y="214"/>
                    </a:lnTo>
                    <a:lnTo>
                      <a:pt x="47" y="157"/>
                    </a:lnTo>
                    <a:lnTo>
                      <a:pt x="21" y="96"/>
                    </a:lnTo>
                    <a:lnTo>
                      <a:pt x="0" y="91"/>
                    </a:lnTo>
                    <a:lnTo>
                      <a:pt x="2" y="101"/>
                    </a:lnTo>
                    <a:lnTo>
                      <a:pt x="8" y="107"/>
                    </a:lnTo>
                    <a:lnTo>
                      <a:pt x="16" y="112"/>
                    </a:lnTo>
                    <a:lnTo>
                      <a:pt x="0" y="123"/>
                    </a:lnTo>
                    <a:lnTo>
                      <a:pt x="29" y="16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91" name="Freeform 416"/>
              <p:cNvSpPr>
                <a:spLocks noChangeAspect="1"/>
              </p:cNvSpPr>
              <p:nvPr/>
            </p:nvSpPr>
            <p:spPr bwMode="auto">
              <a:xfrm rot="89585" flipH="1">
                <a:off x="4264" y="1327"/>
                <a:ext cx="26" cy="49"/>
              </a:xfrm>
              <a:custGeom>
                <a:avLst/>
                <a:gdLst>
                  <a:gd name="T0" fmla="*/ 0 w 30"/>
                  <a:gd name="T1" fmla="*/ 0 h 66"/>
                  <a:gd name="T2" fmla="*/ 3 w 30"/>
                  <a:gd name="T3" fmla="*/ 1 h 66"/>
                  <a:gd name="T4" fmla="*/ 3 w 30"/>
                  <a:gd name="T5" fmla="*/ 1 h 66"/>
                  <a:gd name="T6" fmla="*/ 3 w 30"/>
                  <a:gd name="T7" fmla="*/ 1 h 66"/>
                  <a:gd name="T8" fmla="*/ 4 w 30"/>
                  <a:gd name="T9" fmla="*/ 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66">
                    <a:moveTo>
                      <a:pt x="0" y="0"/>
                    </a:moveTo>
                    <a:lnTo>
                      <a:pt x="12" y="13"/>
                    </a:lnTo>
                    <a:lnTo>
                      <a:pt x="22" y="29"/>
                    </a:lnTo>
                    <a:lnTo>
                      <a:pt x="28" y="46"/>
                    </a:lnTo>
                    <a:lnTo>
                      <a:pt x="30" y="6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92" name="Freeform 417"/>
              <p:cNvSpPr>
                <a:spLocks noChangeAspect="1"/>
              </p:cNvSpPr>
              <p:nvPr/>
            </p:nvSpPr>
            <p:spPr bwMode="auto">
              <a:xfrm rot="89585" flipH="1">
                <a:off x="4285" y="1345"/>
                <a:ext cx="25" cy="30"/>
              </a:xfrm>
              <a:custGeom>
                <a:avLst/>
                <a:gdLst>
                  <a:gd name="T0" fmla="*/ 0 w 25"/>
                  <a:gd name="T1" fmla="*/ 0 h 53"/>
                  <a:gd name="T2" fmla="*/ 12 w 25"/>
                  <a:gd name="T3" fmla="*/ 1 h 53"/>
                  <a:gd name="T4" fmla="*/ 22 w 25"/>
                  <a:gd name="T5" fmla="*/ 1 h 53"/>
                  <a:gd name="T6" fmla="*/ 25 w 25"/>
                  <a:gd name="T7" fmla="*/ 1 h 53"/>
                  <a:gd name="T8" fmla="*/ 24 w 25"/>
                  <a:gd name="T9" fmla="*/ 1 h 53"/>
                  <a:gd name="T10" fmla="*/ 19 w 25"/>
                  <a:gd name="T11" fmla="*/ 1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53">
                    <a:moveTo>
                      <a:pt x="0" y="0"/>
                    </a:moveTo>
                    <a:lnTo>
                      <a:pt x="12" y="7"/>
                    </a:lnTo>
                    <a:lnTo>
                      <a:pt x="22" y="16"/>
                    </a:lnTo>
                    <a:lnTo>
                      <a:pt x="25" y="27"/>
                    </a:lnTo>
                    <a:lnTo>
                      <a:pt x="24" y="40"/>
                    </a:lnTo>
                    <a:lnTo>
                      <a:pt x="19" y="5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93" name="Freeform 418"/>
              <p:cNvSpPr>
                <a:spLocks noChangeAspect="1"/>
              </p:cNvSpPr>
              <p:nvPr/>
            </p:nvSpPr>
            <p:spPr bwMode="auto">
              <a:xfrm rot="89585" flipH="1">
                <a:off x="4311" y="1342"/>
                <a:ext cx="21" cy="20"/>
              </a:xfrm>
              <a:custGeom>
                <a:avLst/>
                <a:gdLst>
                  <a:gd name="T0" fmla="*/ 0 w 26"/>
                  <a:gd name="T1" fmla="*/ 0 h 39"/>
                  <a:gd name="T2" fmla="*/ 2 w 26"/>
                  <a:gd name="T3" fmla="*/ 1 h 39"/>
                  <a:gd name="T4" fmla="*/ 2 w 26"/>
                  <a:gd name="T5" fmla="*/ 1 h 39"/>
                  <a:gd name="T6" fmla="*/ 2 w 26"/>
                  <a:gd name="T7" fmla="*/ 1 h 39"/>
                  <a:gd name="T8" fmla="*/ 2 w 26"/>
                  <a:gd name="T9" fmla="*/ 1 h 39"/>
                  <a:gd name="T10" fmla="*/ 2 w 26"/>
                  <a:gd name="T11" fmla="*/ 1 h 39"/>
                  <a:gd name="T12" fmla="*/ 2 w 26"/>
                  <a:gd name="T13" fmla="*/ 1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9">
                    <a:moveTo>
                      <a:pt x="0" y="0"/>
                    </a:moveTo>
                    <a:lnTo>
                      <a:pt x="11" y="2"/>
                    </a:lnTo>
                    <a:lnTo>
                      <a:pt x="21" y="7"/>
                    </a:lnTo>
                    <a:lnTo>
                      <a:pt x="26" y="13"/>
                    </a:lnTo>
                    <a:lnTo>
                      <a:pt x="26" y="23"/>
                    </a:lnTo>
                    <a:lnTo>
                      <a:pt x="21" y="31"/>
                    </a:lnTo>
                    <a:lnTo>
                      <a:pt x="13" y="3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94" name="Freeform 419"/>
              <p:cNvSpPr>
                <a:spLocks noChangeAspect="1"/>
              </p:cNvSpPr>
              <p:nvPr/>
            </p:nvSpPr>
            <p:spPr bwMode="auto">
              <a:xfrm rot="89585" flipH="1">
                <a:off x="4033" y="1219"/>
                <a:ext cx="36" cy="29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0 h 43"/>
                  <a:gd name="T4" fmla="*/ 5 w 40"/>
                  <a:gd name="T5" fmla="*/ 1 h 43"/>
                  <a:gd name="T6" fmla="*/ 8 w 40"/>
                  <a:gd name="T7" fmla="*/ 1 h 43"/>
                  <a:gd name="T8" fmla="*/ 10 w 40"/>
                  <a:gd name="T9" fmla="*/ 1 h 43"/>
                  <a:gd name="T10" fmla="*/ 10 w 40"/>
                  <a:gd name="T11" fmla="*/ 1 h 43"/>
                  <a:gd name="T12" fmla="*/ 10 w 40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0" y="0"/>
                    </a:moveTo>
                    <a:lnTo>
                      <a:pt x="13" y="0"/>
                    </a:lnTo>
                    <a:lnTo>
                      <a:pt x="24" y="3"/>
                    </a:lnTo>
                    <a:lnTo>
                      <a:pt x="33" y="10"/>
                    </a:lnTo>
                    <a:lnTo>
                      <a:pt x="38" y="19"/>
                    </a:lnTo>
                    <a:lnTo>
                      <a:pt x="40" y="31"/>
                    </a:lnTo>
                    <a:lnTo>
                      <a:pt x="38" y="4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95" name="Freeform 420"/>
              <p:cNvSpPr>
                <a:spLocks noChangeAspect="1"/>
              </p:cNvSpPr>
              <p:nvPr/>
            </p:nvSpPr>
            <p:spPr bwMode="auto">
              <a:xfrm rot="89585" flipH="1">
                <a:off x="4064" y="1226"/>
                <a:ext cx="21" cy="19"/>
              </a:xfrm>
              <a:custGeom>
                <a:avLst/>
                <a:gdLst>
                  <a:gd name="T0" fmla="*/ 0 w 32"/>
                  <a:gd name="T1" fmla="*/ 0 h 26"/>
                  <a:gd name="T2" fmla="*/ 1 w 32"/>
                  <a:gd name="T3" fmla="*/ 0 h 26"/>
                  <a:gd name="T4" fmla="*/ 1 w 32"/>
                  <a:gd name="T5" fmla="*/ 1 h 26"/>
                  <a:gd name="T6" fmla="*/ 1 w 32"/>
                  <a:gd name="T7" fmla="*/ 1 h 26"/>
                  <a:gd name="T8" fmla="*/ 1 w 32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0" y="0"/>
                    </a:moveTo>
                    <a:lnTo>
                      <a:pt x="12" y="0"/>
                    </a:lnTo>
                    <a:lnTo>
                      <a:pt x="22" y="5"/>
                    </a:lnTo>
                    <a:lnTo>
                      <a:pt x="30" y="13"/>
                    </a:lnTo>
                    <a:lnTo>
                      <a:pt x="32" y="2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96" name="Freeform 421"/>
              <p:cNvSpPr>
                <a:spLocks noChangeAspect="1"/>
              </p:cNvSpPr>
              <p:nvPr/>
            </p:nvSpPr>
            <p:spPr bwMode="auto">
              <a:xfrm rot="89585" flipH="1">
                <a:off x="4072" y="1245"/>
                <a:ext cx="5" cy="10"/>
              </a:xfrm>
              <a:custGeom>
                <a:avLst/>
                <a:gdLst>
                  <a:gd name="T0" fmla="*/ 0 w 16"/>
                  <a:gd name="T1" fmla="*/ 0 h 21"/>
                  <a:gd name="T2" fmla="*/ 0 w 16"/>
                  <a:gd name="T3" fmla="*/ 0 h 21"/>
                  <a:gd name="T4" fmla="*/ 0 w 1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0" y="0"/>
                    </a:moveTo>
                    <a:lnTo>
                      <a:pt x="10" y="8"/>
                    </a:lnTo>
                    <a:lnTo>
                      <a:pt x="16" y="2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97" name="Freeform 422"/>
              <p:cNvSpPr>
                <a:spLocks noChangeAspect="1"/>
              </p:cNvSpPr>
              <p:nvPr/>
            </p:nvSpPr>
            <p:spPr bwMode="auto">
              <a:xfrm rot="89585" flipH="1">
                <a:off x="4283" y="1552"/>
                <a:ext cx="202" cy="19"/>
              </a:xfrm>
              <a:custGeom>
                <a:avLst/>
                <a:gdLst>
                  <a:gd name="T0" fmla="*/ 0 w 268"/>
                  <a:gd name="T1" fmla="*/ 1 h 37"/>
                  <a:gd name="T2" fmla="*/ 2 w 268"/>
                  <a:gd name="T3" fmla="*/ 1 h 37"/>
                  <a:gd name="T4" fmla="*/ 2 w 268"/>
                  <a:gd name="T5" fmla="*/ 1 h 37"/>
                  <a:gd name="T6" fmla="*/ 3 w 268"/>
                  <a:gd name="T7" fmla="*/ 1 h 37"/>
                  <a:gd name="T8" fmla="*/ 4 w 268"/>
                  <a:gd name="T9" fmla="*/ 1 h 37"/>
                  <a:gd name="T10" fmla="*/ 5 w 268"/>
                  <a:gd name="T11" fmla="*/ 1 h 37"/>
                  <a:gd name="T12" fmla="*/ 6 w 268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8" h="37">
                    <a:moveTo>
                      <a:pt x="0" y="27"/>
                    </a:moveTo>
                    <a:lnTo>
                      <a:pt x="45" y="34"/>
                    </a:lnTo>
                    <a:lnTo>
                      <a:pt x="91" y="37"/>
                    </a:lnTo>
                    <a:lnTo>
                      <a:pt x="136" y="35"/>
                    </a:lnTo>
                    <a:lnTo>
                      <a:pt x="181" y="29"/>
                    </a:lnTo>
                    <a:lnTo>
                      <a:pt x="224" y="16"/>
                    </a:lnTo>
                    <a:lnTo>
                      <a:pt x="26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98" name="Freeform 423"/>
              <p:cNvSpPr>
                <a:spLocks noChangeAspect="1"/>
              </p:cNvSpPr>
              <p:nvPr/>
            </p:nvSpPr>
            <p:spPr bwMode="auto">
              <a:xfrm rot="89585" flipH="1">
                <a:off x="4217" y="1110"/>
                <a:ext cx="25" cy="123"/>
              </a:xfrm>
              <a:custGeom>
                <a:avLst/>
                <a:gdLst>
                  <a:gd name="T0" fmla="*/ 0 w 35"/>
                  <a:gd name="T1" fmla="*/ 0 h 192"/>
                  <a:gd name="T2" fmla="*/ 1 w 35"/>
                  <a:gd name="T3" fmla="*/ 1 h 192"/>
                  <a:gd name="T4" fmla="*/ 1 w 35"/>
                  <a:gd name="T5" fmla="*/ 1 h 192"/>
                  <a:gd name="T6" fmla="*/ 1 w 35"/>
                  <a:gd name="T7" fmla="*/ 1 h 192"/>
                  <a:gd name="T8" fmla="*/ 1 w 35"/>
                  <a:gd name="T9" fmla="*/ 1 h 192"/>
                  <a:gd name="T10" fmla="*/ 1 w 35"/>
                  <a:gd name="T11" fmla="*/ 1 h 192"/>
                  <a:gd name="T12" fmla="*/ 1 w 35"/>
                  <a:gd name="T13" fmla="*/ 1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92">
                    <a:moveTo>
                      <a:pt x="0" y="0"/>
                    </a:moveTo>
                    <a:lnTo>
                      <a:pt x="16" y="30"/>
                    </a:lnTo>
                    <a:lnTo>
                      <a:pt x="27" y="61"/>
                    </a:lnTo>
                    <a:lnTo>
                      <a:pt x="34" y="93"/>
                    </a:lnTo>
                    <a:lnTo>
                      <a:pt x="35" y="126"/>
                    </a:lnTo>
                    <a:lnTo>
                      <a:pt x="32" y="158"/>
                    </a:lnTo>
                    <a:lnTo>
                      <a:pt x="24" y="19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99" name="Freeform 424"/>
              <p:cNvSpPr>
                <a:spLocks noChangeAspect="1"/>
              </p:cNvSpPr>
              <p:nvPr/>
            </p:nvSpPr>
            <p:spPr bwMode="auto">
              <a:xfrm rot="89585" flipH="1">
                <a:off x="4159" y="1376"/>
                <a:ext cx="36" cy="158"/>
              </a:xfrm>
              <a:custGeom>
                <a:avLst/>
                <a:gdLst>
                  <a:gd name="T0" fmla="*/ 0 w 40"/>
                  <a:gd name="T1" fmla="*/ 0 h 248"/>
                  <a:gd name="T2" fmla="*/ 5 w 40"/>
                  <a:gd name="T3" fmla="*/ 1 h 248"/>
                  <a:gd name="T4" fmla="*/ 7 w 40"/>
                  <a:gd name="T5" fmla="*/ 1 h 248"/>
                  <a:gd name="T6" fmla="*/ 9 w 40"/>
                  <a:gd name="T7" fmla="*/ 1 h 248"/>
                  <a:gd name="T8" fmla="*/ 10 w 40"/>
                  <a:gd name="T9" fmla="*/ 1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48">
                    <a:moveTo>
                      <a:pt x="0" y="0"/>
                    </a:moveTo>
                    <a:lnTo>
                      <a:pt x="16" y="61"/>
                    </a:lnTo>
                    <a:lnTo>
                      <a:pt x="29" y="122"/>
                    </a:lnTo>
                    <a:lnTo>
                      <a:pt x="37" y="186"/>
                    </a:lnTo>
                    <a:lnTo>
                      <a:pt x="40" y="24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00" name="Freeform 425"/>
              <p:cNvSpPr>
                <a:spLocks noChangeAspect="1"/>
              </p:cNvSpPr>
              <p:nvPr/>
            </p:nvSpPr>
            <p:spPr bwMode="auto">
              <a:xfrm rot="89585" flipH="1">
                <a:off x="4094" y="1468"/>
                <a:ext cx="41" cy="24"/>
              </a:xfrm>
              <a:custGeom>
                <a:avLst/>
                <a:gdLst>
                  <a:gd name="T0" fmla="*/ 1 w 67"/>
                  <a:gd name="T1" fmla="*/ 0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0 w 67"/>
                  <a:gd name="T9" fmla="*/ 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40">
                    <a:moveTo>
                      <a:pt x="67" y="0"/>
                    </a:moveTo>
                    <a:lnTo>
                      <a:pt x="55" y="15"/>
                    </a:lnTo>
                    <a:lnTo>
                      <a:pt x="39" y="27"/>
                    </a:lnTo>
                    <a:lnTo>
                      <a:pt x="21" y="35"/>
                    </a:lnTo>
                    <a:lnTo>
                      <a:pt x="0" y="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01" name="Freeform 426"/>
              <p:cNvSpPr>
                <a:spLocks noChangeAspect="1"/>
              </p:cNvSpPr>
              <p:nvPr/>
            </p:nvSpPr>
            <p:spPr bwMode="auto">
              <a:xfrm rot="89585" flipH="1">
                <a:off x="4176" y="1056"/>
                <a:ext cx="41" cy="30"/>
              </a:xfrm>
              <a:custGeom>
                <a:avLst/>
                <a:gdLst>
                  <a:gd name="T0" fmla="*/ 1 w 68"/>
                  <a:gd name="T1" fmla="*/ 0 h 40"/>
                  <a:gd name="T2" fmla="*/ 1 w 68"/>
                  <a:gd name="T3" fmla="*/ 2 h 40"/>
                  <a:gd name="T4" fmla="*/ 1 w 68"/>
                  <a:gd name="T5" fmla="*/ 2 h 40"/>
                  <a:gd name="T6" fmla="*/ 1 w 68"/>
                  <a:gd name="T7" fmla="*/ 2 h 40"/>
                  <a:gd name="T8" fmla="*/ 1 w 68"/>
                  <a:gd name="T9" fmla="*/ 2 h 40"/>
                  <a:gd name="T10" fmla="*/ 0 w 68"/>
                  <a:gd name="T11" fmla="*/ 2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68" y="0"/>
                    </a:moveTo>
                    <a:lnTo>
                      <a:pt x="60" y="16"/>
                    </a:lnTo>
                    <a:lnTo>
                      <a:pt x="46" y="24"/>
                    </a:lnTo>
                    <a:lnTo>
                      <a:pt x="32" y="32"/>
                    </a:lnTo>
                    <a:lnTo>
                      <a:pt x="20" y="35"/>
                    </a:lnTo>
                    <a:lnTo>
                      <a:pt x="0" y="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02" name="Freeform 427"/>
              <p:cNvSpPr>
                <a:spLocks noChangeAspect="1"/>
              </p:cNvSpPr>
              <p:nvPr/>
            </p:nvSpPr>
            <p:spPr bwMode="auto">
              <a:xfrm rot="89585" flipH="1">
                <a:off x="4250" y="1165"/>
                <a:ext cx="155" cy="177"/>
              </a:xfrm>
              <a:custGeom>
                <a:avLst/>
                <a:gdLst>
                  <a:gd name="T0" fmla="*/ 3 w 213"/>
                  <a:gd name="T1" fmla="*/ 1 h 277"/>
                  <a:gd name="T2" fmla="*/ 2 w 213"/>
                  <a:gd name="T3" fmla="*/ 1 h 277"/>
                  <a:gd name="T4" fmla="*/ 1 w 213"/>
                  <a:gd name="T5" fmla="*/ 1 h 277"/>
                  <a:gd name="T6" fmla="*/ 1 w 213"/>
                  <a:gd name="T7" fmla="*/ 1 h 277"/>
                  <a:gd name="T8" fmla="*/ 1 w 213"/>
                  <a:gd name="T9" fmla="*/ 0 h 277"/>
                  <a:gd name="T10" fmla="*/ 1 w 213"/>
                  <a:gd name="T11" fmla="*/ 1 h 277"/>
                  <a:gd name="T12" fmla="*/ 1 w 213"/>
                  <a:gd name="T13" fmla="*/ 1 h 277"/>
                  <a:gd name="T14" fmla="*/ 1 w 213"/>
                  <a:gd name="T15" fmla="*/ 1 h 277"/>
                  <a:gd name="T16" fmla="*/ 1 w 213"/>
                  <a:gd name="T17" fmla="*/ 1 h 277"/>
                  <a:gd name="T18" fmla="*/ 1 w 213"/>
                  <a:gd name="T19" fmla="*/ 1 h 277"/>
                  <a:gd name="T20" fmla="*/ 1 w 213"/>
                  <a:gd name="T21" fmla="*/ 1 h 277"/>
                  <a:gd name="T22" fmla="*/ 1 w 213"/>
                  <a:gd name="T23" fmla="*/ 1 h 277"/>
                  <a:gd name="T24" fmla="*/ 1 w 213"/>
                  <a:gd name="T25" fmla="*/ 1 h 277"/>
                  <a:gd name="T26" fmla="*/ 1 w 213"/>
                  <a:gd name="T27" fmla="*/ 1 h 277"/>
                  <a:gd name="T28" fmla="*/ 1 w 213"/>
                  <a:gd name="T29" fmla="*/ 1 h 277"/>
                  <a:gd name="T30" fmla="*/ 1 w 213"/>
                  <a:gd name="T31" fmla="*/ 1 h 277"/>
                  <a:gd name="T32" fmla="*/ 1 w 213"/>
                  <a:gd name="T33" fmla="*/ 1 h 277"/>
                  <a:gd name="T34" fmla="*/ 1 w 213"/>
                  <a:gd name="T35" fmla="*/ 1 h 277"/>
                  <a:gd name="T36" fmla="*/ 1 w 213"/>
                  <a:gd name="T37" fmla="*/ 1 h 277"/>
                  <a:gd name="T38" fmla="*/ 1 w 213"/>
                  <a:gd name="T39" fmla="*/ 1 h 277"/>
                  <a:gd name="T40" fmla="*/ 1 w 213"/>
                  <a:gd name="T41" fmla="*/ 1 h 277"/>
                  <a:gd name="T42" fmla="*/ 1 w 213"/>
                  <a:gd name="T43" fmla="*/ 1 h 277"/>
                  <a:gd name="T44" fmla="*/ 1 w 213"/>
                  <a:gd name="T45" fmla="*/ 1 h 277"/>
                  <a:gd name="T46" fmla="*/ 1 w 213"/>
                  <a:gd name="T47" fmla="*/ 1 h 277"/>
                  <a:gd name="T48" fmla="*/ 1 w 213"/>
                  <a:gd name="T49" fmla="*/ 1 h 277"/>
                  <a:gd name="T50" fmla="*/ 1 w 213"/>
                  <a:gd name="T51" fmla="*/ 1 h 277"/>
                  <a:gd name="T52" fmla="*/ 1 w 213"/>
                  <a:gd name="T53" fmla="*/ 1 h 277"/>
                  <a:gd name="T54" fmla="*/ 1 w 213"/>
                  <a:gd name="T55" fmla="*/ 1 h 277"/>
                  <a:gd name="T56" fmla="*/ 1 w 213"/>
                  <a:gd name="T57" fmla="*/ 1 h 277"/>
                  <a:gd name="T58" fmla="*/ 1 w 213"/>
                  <a:gd name="T59" fmla="*/ 1 h 277"/>
                  <a:gd name="T60" fmla="*/ 2 w 213"/>
                  <a:gd name="T61" fmla="*/ 1 h 277"/>
                  <a:gd name="T62" fmla="*/ 2 w 213"/>
                  <a:gd name="T63" fmla="*/ 1 h 277"/>
                  <a:gd name="T64" fmla="*/ 3 w 213"/>
                  <a:gd name="T65" fmla="*/ 1 h 2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3" h="277">
                    <a:moveTo>
                      <a:pt x="213" y="156"/>
                    </a:moveTo>
                    <a:lnTo>
                      <a:pt x="208" y="128"/>
                    </a:lnTo>
                    <a:lnTo>
                      <a:pt x="197" y="103"/>
                    </a:lnTo>
                    <a:lnTo>
                      <a:pt x="182" y="79"/>
                    </a:lnTo>
                    <a:lnTo>
                      <a:pt x="165" y="58"/>
                    </a:lnTo>
                    <a:lnTo>
                      <a:pt x="142" y="40"/>
                    </a:lnTo>
                    <a:lnTo>
                      <a:pt x="132" y="24"/>
                    </a:lnTo>
                    <a:lnTo>
                      <a:pt x="118" y="12"/>
                    </a:lnTo>
                    <a:lnTo>
                      <a:pt x="100" y="4"/>
                    </a:lnTo>
                    <a:lnTo>
                      <a:pt x="81" y="0"/>
                    </a:lnTo>
                    <a:lnTo>
                      <a:pt x="76" y="8"/>
                    </a:lnTo>
                    <a:lnTo>
                      <a:pt x="75" y="16"/>
                    </a:lnTo>
                    <a:lnTo>
                      <a:pt x="78" y="24"/>
                    </a:lnTo>
                    <a:lnTo>
                      <a:pt x="83" y="31"/>
                    </a:lnTo>
                    <a:lnTo>
                      <a:pt x="107" y="31"/>
                    </a:lnTo>
                    <a:lnTo>
                      <a:pt x="129" y="37"/>
                    </a:lnTo>
                    <a:lnTo>
                      <a:pt x="150" y="48"/>
                    </a:lnTo>
                    <a:lnTo>
                      <a:pt x="128" y="37"/>
                    </a:lnTo>
                    <a:lnTo>
                      <a:pt x="105" y="31"/>
                    </a:lnTo>
                    <a:lnTo>
                      <a:pt x="80" y="29"/>
                    </a:lnTo>
                    <a:lnTo>
                      <a:pt x="56" y="32"/>
                    </a:lnTo>
                    <a:lnTo>
                      <a:pt x="33" y="40"/>
                    </a:lnTo>
                    <a:lnTo>
                      <a:pt x="12" y="53"/>
                    </a:lnTo>
                    <a:lnTo>
                      <a:pt x="3" y="63"/>
                    </a:lnTo>
                    <a:lnTo>
                      <a:pt x="0" y="76"/>
                    </a:lnTo>
                    <a:lnTo>
                      <a:pt x="1" y="87"/>
                    </a:lnTo>
                    <a:lnTo>
                      <a:pt x="8" y="98"/>
                    </a:lnTo>
                    <a:lnTo>
                      <a:pt x="17" y="106"/>
                    </a:lnTo>
                    <a:lnTo>
                      <a:pt x="30" y="108"/>
                    </a:lnTo>
                    <a:lnTo>
                      <a:pt x="68" y="90"/>
                    </a:lnTo>
                    <a:lnTo>
                      <a:pt x="110" y="80"/>
                    </a:lnTo>
                    <a:lnTo>
                      <a:pt x="59" y="96"/>
                    </a:lnTo>
                    <a:lnTo>
                      <a:pt x="11" y="119"/>
                    </a:lnTo>
                    <a:lnTo>
                      <a:pt x="4" y="132"/>
                    </a:lnTo>
                    <a:lnTo>
                      <a:pt x="6" y="148"/>
                    </a:lnTo>
                    <a:lnTo>
                      <a:pt x="12" y="160"/>
                    </a:lnTo>
                    <a:lnTo>
                      <a:pt x="24" y="170"/>
                    </a:lnTo>
                    <a:lnTo>
                      <a:pt x="38" y="175"/>
                    </a:lnTo>
                    <a:lnTo>
                      <a:pt x="52" y="172"/>
                    </a:lnTo>
                    <a:lnTo>
                      <a:pt x="78" y="154"/>
                    </a:lnTo>
                    <a:lnTo>
                      <a:pt x="105" y="140"/>
                    </a:lnTo>
                    <a:lnTo>
                      <a:pt x="136" y="128"/>
                    </a:lnTo>
                    <a:lnTo>
                      <a:pt x="89" y="151"/>
                    </a:lnTo>
                    <a:lnTo>
                      <a:pt x="44" y="176"/>
                    </a:lnTo>
                    <a:lnTo>
                      <a:pt x="40" y="188"/>
                    </a:lnTo>
                    <a:lnTo>
                      <a:pt x="40" y="200"/>
                    </a:lnTo>
                    <a:lnTo>
                      <a:pt x="43" y="212"/>
                    </a:lnTo>
                    <a:lnTo>
                      <a:pt x="52" y="221"/>
                    </a:lnTo>
                    <a:lnTo>
                      <a:pt x="64" y="226"/>
                    </a:lnTo>
                    <a:lnTo>
                      <a:pt x="76" y="226"/>
                    </a:lnTo>
                    <a:lnTo>
                      <a:pt x="88" y="221"/>
                    </a:lnTo>
                    <a:lnTo>
                      <a:pt x="116" y="202"/>
                    </a:lnTo>
                    <a:lnTo>
                      <a:pt x="145" y="188"/>
                    </a:lnTo>
                    <a:lnTo>
                      <a:pt x="108" y="208"/>
                    </a:lnTo>
                    <a:lnTo>
                      <a:pt x="75" y="234"/>
                    </a:lnTo>
                    <a:lnTo>
                      <a:pt x="72" y="247"/>
                    </a:lnTo>
                    <a:lnTo>
                      <a:pt x="75" y="260"/>
                    </a:lnTo>
                    <a:lnTo>
                      <a:pt x="84" y="271"/>
                    </a:lnTo>
                    <a:lnTo>
                      <a:pt x="96" y="277"/>
                    </a:lnTo>
                    <a:lnTo>
                      <a:pt x="110" y="277"/>
                    </a:lnTo>
                    <a:lnTo>
                      <a:pt x="123" y="272"/>
                    </a:lnTo>
                    <a:lnTo>
                      <a:pt x="147" y="255"/>
                    </a:lnTo>
                    <a:lnTo>
                      <a:pt x="169" y="234"/>
                    </a:lnTo>
                    <a:lnTo>
                      <a:pt x="187" y="210"/>
                    </a:lnTo>
                    <a:lnTo>
                      <a:pt x="201" y="184"/>
                    </a:lnTo>
                    <a:lnTo>
                      <a:pt x="213" y="156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03" name="Freeform 428"/>
              <p:cNvSpPr>
                <a:spLocks noChangeAspect="1"/>
              </p:cNvSpPr>
              <p:nvPr/>
            </p:nvSpPr>
            <p:spPr bwMode="auto">
              <a:xfrm rot="89585" flipH="1">
                <a:off x="4072" y="1170"/>
                <a:ext cx="140" cy="78"/>
              </a:xfrm>
              <a:custGeom>
                <a:avLst/>
                <a:gdLst>
                  <a:gd name="T0" fmla="*/ 1 w 185"/>
                  <a:gd name="T1" fmla="*/ 1 h 137"/>
                  <a:gd name="T2" fmla="*/ 0 w 185"/>
                  <a:gd name="T3" fmla="*/ 1 h 137"/>
                  <a:gd name="T4" fmla="*/ 1 w 185"/>
                  <a:gd name="T5" fmla="*/ 1 h 137"/>
                  <a:gd name="T6" fmla="*/ 2 w 185"/>
                  <a:gd name="T7" fmla="*/ 1 h 137"/>
                  <a:gd name="T8" fmla="*/ 2 w 185"/>
                  <a:gd name="T9" fmla="*/ 1 h 137"/>
                  <a:gd name="T10" fmla="*/ 2 w 185"/>
                  <a:gd name="T11" fmla="*/ 1 h 137"/>
                  <a:gd name="T12" fmla="*/ 2 w 185"/>
                  <a:gd name="T13" fmla="*/ 1 h 137"/>
                  <a:gd name="T14" fmla="*/ 2 w 185"/>
                  <a:gd name="T15" fmla="*/ 1 h 137"/>
                  <a:gd name="T16" fmla="*/ 2 w 185"/>
                  <a:gd name="T17" fmla="*/ 0 h 137"/>
                  <a:gd name="T18" fmla="*/ 2 w 185"/>
                  <a:gd name="T19" fmla="*/ 1 h 137"/>
                  <a:gd name="T20" fmla="*/ 2 w 185"/>
                  <a:gd name="T21" fmla="*/ 1 h 137"/>
                  <a:gd name="T22" fmla="*/ 3 w 185"/>
                  <a:gd name="T23" fmla="*/ 1 h 137"/>
                  <a:gd name="T24" fmla="*/ 4 w 185"/>
                  <a:gd name="T25" fmla="*/ 1 h 137"/>
                  <a:gd name="T26" fmla="*/ 4 w 185"/>
                  <a:gd name="T27" fmla="*/ 1 h 137"/>
                  <a:gd name="T28" fmla="*/ 4 w 185"/>
                  <a:gd name="T29" fmla="*/ 1 h 137"/>
                  <a:gd name="T30" fmla="*/ 4 w 185"/>
                  <a:gd name="T31" fmla="*/ 1 h 137"/>
                  <a:gd name="T32" fmla="*/ 4 w 185"/>
                  <a:gd name="T33" fmla="*/ 1 h 137"/>
                  <a:gd name="T34" fmla="*/ 4 w 185"/>
                  <a:gd name="T35" fmla="*/ 1 h 137"/>
                  <a:gd name="T36" fmla="*/ 3 w 185"/>
                  <a:gd name="T37" fmla="*/ 1 h 137"/>
                  <a:gd name="T38" fmla="*/ 3 w 185"/>
                  <a:gd name="T39" fmla="*/ 1 h 137"/>
                  <a:gd name="T40" fmla="*/ 2 w 185"/>
                  <a:gd name="T41" fmla="*/ 1 h 137"/>
                  <a:gd name="T42" fmla="*/ 2 w 185"/>
                  <a:gd name="T43" fmla="*/ 1 h 137"/>
                  <a:gd name="T44" fmla="*/ 2 w 185"/>
                  <a:gd name="T45" fmla="*/ 1 h 137"/>
                  <a:gd name="T46" fmla="*/ 2 w 185"/>
                  <a:gd name="T47" fmla="*/ 1 h 137"/>
                  <a:gd name="T48" fmla="*/ 2 w 185"/>
                  <a:gd name="T49" fmla="*/ 1 h 137"/>
                  <a:gd name="T50" fmla="*/ 1 w 185"/>
                  <a:gd name="T51" fmla="*/ 1 h 1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85" h="137">
                    <a:moveTo>
                      <a:pt x="1" y="64"/>
                    </a:moveTo>
                    <a:lnTo>
                      <a:pt x="0" y="48"/>
                    </a:lnTo>
                    <a:lnTo>
                      <a:pt x="1" y="32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38" y="1"/>
                    </a:lnTo>
                    <a:lnTo>
                      <a:pt x="20" y="30"/>
                    </a:lnTo>
                    <a:lnTo>
                      <a:pt x="38" y="1"/>
                    </a:lnTo>
                    <a:lnTo>
                      <a:pt x="64" y="0"/>
                    </a:lnTo>
                    <a:lnTo>
                      <a:pt x="88" y="1"/>
                    </a:lnTo>
                    <a:lnTo>
                      <a:pt x="112" y="9"/>
                    </a:lnTo>
                    <a:lnTo>
                      <a:pt x="134" y="22"/>
                    </a:lnTo>
                    <a:lnTo>
                      <a:pt x="153" y="38"/>
                    </a:lnTo>
                    <a:lnTo>
                      <a:pt x="169" y="59"/>
                    </a:lnTo>
                    <a:lnTo>
                      <a:pt x="180" y="81"/>
                    </a:lnTo>
                    <a:lnTo>
                      <a:pt x="185" y="107"/>
                    </a:lnTo>
                    <a:lnTo>
                      <a:pt x="174" y="120"/>
                    </a:lnTo>
                    <a:lnTo>
                      <a:pt x="158" y="131"/>
                    </a:lnTo>
                    <a:lnTo>
                      <a:pt x="140" y="136"/>
                    </a:lnTo>
                    <a:lnTo>
                      <a:pt x="121" y="137"/>
                    </a:lnTo>
                    <a:lnTo>
                      <a:pt x="110" y="117"/>
                    </a:lnTo>
                    <a:lnTo>
                      <a:pt x="92" y="97"/>
                    </a:lnTo>
                    <a:lnTo>
                      <a:pt x="73" y="83"/>
                    </a:lnTo>
                    <a:lnTo>
                      <a:pt x="51" y="72"/>
                    </a:lnTo>
                    <a:lnTo>
                      <a:pt x="27" y="65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04" name="Freeform 429"/>
              <p:cNvSpPr>
                <a:spLocks/>
              </p:cNvSpPr>
              <p:nvPr/>
            </p:nvSpPr>
            <p:spPr bwMode="auto">
              <a:xfrm rot="380768">
                <a:off x="4124" y="974"/>
                <a:ext cx="424" cy="492"/>
              </a:xfrm>
              <a:custGeom>
                <a:avLst/>
                <a:gdLst>
                  <a:gd name="T0" fmla="*/ 73 w 460"/>
                  <a:gd name="T1" fmla="*/ 0 h 621"/>
                  <a:gd name="T2" fmla="*/ 83 w 460"/>
                  <a:gd name="T3" fmla="*/ 2 h 621"/>
                  <a:gd name="T4" fmla="*/ 105 w 460"/>
                  <a:gd name="T5" fmla="*/ 2 h 621"/>
                  <a:gd name="T6" fmla="*/ 128 w 460"/>
                  <a:gd name="T7" fmla="*/ 5 h 621"/>
                  <a:gd name="T8" fmla="*/ 140 w 460"/>
                  <a:gd name="T9" fmla="*/ 6 h 621"/>
                  <a:gd name="T10" fmla="*/ 147 w 460"/>
                  <a:gd name="T11" fmla="*/ 8 h 621"/>
                  <a:gd name="T12" fmla="*/ 141 w 460"/>
                  <a:gd name="T13" fmla="*/ 13 h 621"/>
                  <a:gd name="T14" fmla="*/ 135 w 460"/>
                  <a:gd name="T15" fmla="*/ 16 h 621"/>
                  <a:gd name="T16" fmla="*/ 114 w 460"/>
                  <a:gd name="T17" fmla="*/ 20 h 621"/>
                  <a:gd name="T18" fmla="*/ 92 w 460"/>
                  <a:gd name="T19" fmla="*/ 23 h 621"/>
                  <a:gd name="T20" fmla="*/ 76 w 460"/>
                  <a:gd name="T21" fmla="*/ 24 h 621"/>
                  <a:gd name="T22" fmla="*/ 51 w 460"/>
                  <a:gd name="T23" fmla="*/ 23 h 621"/>
                  <a:gd name="T24" fmla="*/ 38 w 460"/>
                  <a:gd name="T25" fmla="*/ 22 h 621"/>
                  <a:gd name="T26" fmla="*/ 0 w 460"/>
                  <a:gd name="T27" fmla="*/ 14 h 621"/>
                  <a:gd name="T28" fmla="*/ 14 w 460"/>
                  <a:gd name="T29" fmla="*/ 13 h 621"/>
                  <a:gd name="T30" fmla="*/ 32 w 460"/>
                  <a:gd name="T31" fmla="*/ 16 h 621"/>
                  <a:gd name="T32" fmla="*/ 46 w 460"/>
                  <a:gd name="T33" fmla="*/ 20 h 621"/>
                  <a:gd name="T34" fmla="*/ 59 w 460"/>
                  <a:gd name="T35" fmla="*/ 21 h 621"/>
                  <a:gd name="T36" fmla="*/ 82 w 460"/>
                  <a:gd name="T37" fmla="*/ 20 h 621"/>
                  <a:gd name="T38" fmla="*/ 90 w 460"/>
                  <a:gd name="T39" fmla="*/ 19 h 621"/>
                  <a:gd name="T40" fmla="*/ 106 w 460"/>
                  <a:gd name="T41" fmla="*/ 14 h 621"/>
                  <a:gd name="T42" fmla="*/ 116 w 460"/>
                  <a:gd name="T43" fmla="*/ 10 h 621"/>
                  <a:gd name="T44" fmla="*/ 118 w 460"/>
                  <a:gd name="T45" fmla="*/ 8 h 621"/>
                  <a:gd name="T46" fmla="*/ 96 w 460"/>
                  <a:gd name="T47" fmla="*/ 4 h 621"/>
                  <a:gd name="T48" fmla="*/ 72 w 460"/>
                  <a:gd name="T49" fmla="*/ 3 h 621"/>
                  <a:gd name="T50" fmla="*/ 48 w 460"/>
                  <a:gd name="T51" fmla="*/ 5 h 621"/>
                  <a:gd name="T52" fmla="*/ 34 w 460"/>
                  <a:gd name="T53" fmla="*/ 6 h 621"/>
                  <a:gd name="T54" fmla="*/ 37 w 460"/>
                  <a:gd name="T55" fmla="*/ 3 h 621"/>
                  <a:gd name="T56" fmla="*/ 49 w 460"/>
                  <a:gd name="T57" fmla="*/ 2 h 621"/>
                  <a:gd name="T58" fmla="*/ 63 w 460"/>
                  <a:gd name="T59" fmla="*/ 2 h 621"/>
                  <a:gd name="T60" fmla="*/ 73 w 460"/>
                  <a:gd name="T61" fmla="*/ 0 h 62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60" h="621">
                    <a:moveTo>
                      <a:pt x="228" y="0"/>
                    </a:moveTo>
                    <a:lnTo>
                      <a:pt x="264" y="51"/>
                    </a:lnTo>
                    <a:lnTo>
                      <a:pt x="327" y="69"/>
                    </a:lnTo>
                    <a:lnTo>
                      <a:pt x="402" y="117"/>
                    </a:lnTo>
                    <a:lnTo>
                      <a:pt x="439" y="153"/>
                    </a:lnTo>
                    <a:lnTo>
                      <a:pt x="460" y="195"/>
                    </a:lnTo>
                    <a:lnTo>
                      <a:pt x="441" y="320"/>
                    </a:lnTo>
                    <a:lnTo>
                      <a:pt x="421" y="396"/>
                    </a:lnTo>
                    <a:lnTo>
                      <a:pt x="362" y="519"/>
                    </a:lnTo>
                    <a:lnTo>
                      <a:pt x="290" y="585"/>
                    </a:lnTo>
                    <a:lnTo>
                      <a:pt x="239" y="621"/>
                    </a:lnTo>
                    <a:lnTo>
                      <a:pt x="157" y="605"/>
                    </a:lnTo>
                    <a:lnTo>
                      <a:pt x="118" y="568"/>
                    </a:lnTo>
                    <a:lnTo>
                      <a:pt x="0" y="368"/>
                    </a:lnTo>
                    <a:lnTo>
                      <a:pt x="41" y="334"/>
                    </a:lnTo>
                    <a:lnTo>
                      <a:pt x="100" y="416"/>
                    </a:lnTo>
                    <a:lnTo>
                      <a:pt x="143" y="513"/>
                    </a:lnTo>
                    <a:lnTo>
                      <a:pt x="183" y="552"/>
                    </a:lnTo>
                    <a:lnTo>
                      <a:pt x="255" y="522"/>
                    </a:lnTo>
                    <a:lnTo>
                      <a:pt x="286" y="490"/>
                    </a:lnTo>
                    <a:lnTo>
                      <a:pt x="335" y="370"/>
                    </a:lnTo>
                    <a:lnTo>
                      <a:pt x="366" y="254"/>
                    </a:lnTo>
                    <a:lnTo>
                      <a:pt x="371" y="193"/>
                    </a:lnTo>
                    <a:lnTo>
                      <a:pt x="297" y="108"/>
                    </a:lnTo>
                    <a:lnTo>
                      <a:pt x="226" y="85"/>
                    </a:lnTo>
                    <a:lnTo>
                      <a:pt x="150" y="140"/>
                    </a:lnTo>
                    <a:lnTo>
                      <a:pt x="107" y="163"/>
                    </a:lnTo>
                    <a:lnTo>
                      <a:pt x="115" y="76"/>
                    </a:lnTo>
                    <a:lnTo>
                      <a:pt x="153" y="48"/>
                    </a:lnTo>
                    <a:lnTo>
                      <a:pt x="195" y="3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805" name="Freeform 430"/>
              <p:cNvSpPr>
                <a:spLocks/>
              </p:cNvSpPr>
              <p:nvPr/>
            </p:nvSpPr>
            <p:spPr bwMode="auto">
              <a:xfrm rot="380768">
                <a:off x="4170" y="998"/>
                <a:ext cx="82" cy="84"/>
              </a:xfrm>
              <a:custGeom>
                <a:avLst/>
                <a:gdLst>
                  <a:gd name="T0" fmla="*/ 0 w 90"/>
                  <a:gd name="T1" fmla="*/ 2 h 108"/>
                  <a:gd name="T2" fmla="*/ 16 w 90"/>
                  <a:gd name="T3" fmla="*/ 0 h 108"/>
                  <a:gd name="T4" fmla="*/ 24 w 90"/>
                  <a:gd name="T5" fmla="*/ 2 h 108"/>
                  <a:gd name="T6" fmla="*/ 17 w 90"/>
                  <a:gd name="T7" fmla="*/ 3 h 108"/>
                  <a:gd name="T8" fmla="*/ 11 w 90"/>
                  <a:gd name="T9" fmla="*/ 3 h 108"/>
                  <a:gd name="T10" fmla="*/ 5 w 90"/>
                  <a:gd name="T11" fmla="*/ 2 h 108"/>
                  <a:gd name="T12" fmla="*/ 5 w 90"/>
                  <a:gd name="T13" fmla="*/ 2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08">
                    <a:moveTo>
                      <a:pt x="0" y="50"/>
                    </a:moveTo>
                    <a:lnTo>
                      <a:pt x="60" y="0"/>
                    </a:lnTo>
                    <a:lnTo>
                      <a:pt x="90" y="3"/>
                    </a:lnTo>
                    <a:lnTo>
                      <a:pt x="63" y="108"/>
                    </a:lnTo>
                    <a:lnTo>
                      <a:pt x="39" y="102"/>
                    </a:lnTo>
                    <a:lnTo>
                      <a:pt x="21" y="81"/>
                    </a:lnTo>
                    <a:lnTo>
                      <a:pt x="21" y="54"/>
                    </a:lnTo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28722" name="Freeform 431"/>
            <p:cNvSpPr>
              <a:spLocks/>
            </p:cNvSpPr>
            <p:nvPr/>
          </p:nvSpPr>
          <p:spPr bwMode="auto">
            <a:xfrm rot="380768">
              <a:off x="3981" y="1025"/>
              <a:ext cx="212" cy="329"/>
            </a:xfrm>
            <a:custGeom>
              <a:avLst/>
              <a:gdLst>
                <a:gd name="T0" fmla="*/ 55 w 233"/>
                <a:gd name="T1" fmla="*/ 2 h 417"/>
                <a:gd name="T2" fmla="*/ 34 w 233"/>
                <a:gd name="T3" fmla="*/ 5 h 417"/>
                <a:gd name="T4" fmla="*/ 15 w 233"/>
                <a:gd name="T5" fmla="*/ 9 h 417"/>
                <a:gd name="T6" fmla="*/ 10 w 233"/>
                <a:gd name="T7" fmla="*/ 11 h 417"/>
                <a:gd name="T8" fmla="*/ 20 w 233"/>
                <a:gd name="T9" fmla="*/ 13 h 417"/>
                <a:gd name="T10" fmla="*/ 55 w 233"/>
                <a:gd name="T11" fmla="*/ 13 h 417"/>
                <a:gd name="T12" fmla="*/ 63 w 233"/>
                <a:gd name="T13" fmla="*/ 14 h 417"/>
                <a:gd name="T14" fmla="*/ 41 w 233"/>
                <a:gd name="T15" fmla="*/ 15 h 417"/>
                <a:gd name="T16" fmla="*/ 21 w 233"/>
                <a:gd name="T17" fmla="*/ 15 h 417"/>
                <a:gd name="T18" fmla="*/ 14 w 233"/>
                <a:gd name="T19" fmla="*/ 14 h 417"/>
                <a:gd name="T20" fmla="*/ 9 w 233"/>
                <a:gd name="T21" fmla="*/ 13 h 417"/>
                <a:gd name="T22" fmla="*/ 1 w 233"/>
                <a:gd name="T23" fmla="*/ 12 h 417"/>
                <a:gd name="T24" fmla="*/ 0 w 233"/>
                <a:gd name="T25" fmla="*/ 10 h 417"/>
                <a:gd name="T26" fmla="*/ 7 w 233"/>
                <a:gd name="T27" fmla="*/ 8 h 417"/>
                <a:gd name="T28" fmla="*/ 25 w 233"/>
                <a:gd name="T29" fmla="*/ 4 h 417"/>
                <a:gd name="T30" fmla="*/ 35 w 233"/>
                <a:gd name="T31" fmla="*/ 2 h 417"/>
                <a:gd name="T32" fmla="*/ 51 w 233"/>
                <a:gd name="T33" fmla="*/ 0 h 417"/>
                <a:gd name="T34" fmla="*/ 55 w 233"/>
                <a:gd name="T35" fmla="*/ 2 h 4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3" h="417">
                  <a:moveTo>
                    <a:pt x="204" y="42"/>
                  </a:moveTo>
                  <a:lnTo>
                    <a:pt x="126" y="122"/>
                  </a:lnTo>
                  <a:lnTo>
                    <a:pt x="58" y="247"/>
                  </a:lnTo>
                  <a:lnTo>
                    <a:pt x="35" y="313"/>
                  </a:lnTo>
                  <a:lnTo>
                    <a:pt x="75" y="351"/>
                  </a:lnTo>
                  <a:lnTo>
                    <a:pt x="201" y="345"/>
                  </a:lnTo>
                  <a:lnTo>
                    <a:pt x="233" y="397"/>
                  </a:lnTo>
                  <a:lnTo>
                    <a:pt x="149" y="417"/>
                  </a:lnTo>
                  <a:lnTo>
                    <a:pt x="79" y="411"/>
                  </a:lnTo>
                  <a:lnTo>
                    <a:pt x="53" y="402"/>
                  </a:lnTo>
                  <a:lnTo>
                    <a:pt x="34" y="386"/>
                  </a:lnTo>
                  <a:lnTo>
                    <a:pt x="1" y="333"/>
                  </a:lnTo>
                  <a:lnTo>
                    <a:pt x="0" y="285"/>
                  </a:lnTo>
                  <a:lnTo>
                    <a:pt x="28" y="242"/>
                  </a:lnTo>
                  <a:lnTo>
                    <a:pt x="95" y="118"/>
                  </a:lnTo>
                  <a:lnTo>
                    <a:pt x="133" y="72"/>
                  </a:lnTo>
                  <a:lnTo>
                    <a:pt x="191" y="0"/>
                  </a:lnTo>
                  <a:lnTo>
                    <a:pt x="204" y="4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8723" name="Freeform 432"/>
            <p:cNvSpPr>
              <a:spLocks noChangeAspect="1"/>
            </p:cNvSpPr>
            <p:nvPr/>
          </p:nvSpPr>
          <p:spPr bwMode="auto">
            <a:xfrm rot="-87440">
              <a:off x="4503" y="1270"/>
              <a:ext cx="45" cy="31"/>
            </a:xfrm>
            <a:custGeom>
              <a:avLst/>
              <a:gdLst>
                <a:gd name="T0" fmla="*/ 5 w 53"/>
                <a:gd name="T1" fmla="*/ 1 h 44"/>
                <a:gd name="T2" fmla="*/ 3 w 53"/>
                <a:gd name="T3" fmla="*/ 1 h 44"/>
                <a:gd name="T4" fmla="*/ 3 w 53"/>
                <a:gd name="T5" fmla="*/ 0 h 44"/>
                <a:gd name="T6" fmla="*/ 3 w 53"/>
                <a:gd name="T7" fmla="*/ 1 h 44"/>
                <a:gd name="T8" fmla="*/ 3 w 53"/>
                <a:gd name="T9" fmla="*/ 1 h 44"/>
                <a:gd name="T10" fmla="*/ 0 w 53"/>
                <a:gd name="T11" fmla="*/ 1 h 44"/>
                <a:gd name="T12" fmla="*/ 2 w 53"/>
                <a:gd name="T13" fmla="*/ 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4">
                  <a:moveTo>
                    <a:pt x="53" y="9"/>
                  </a:moveTo>
                  <a:lnTo>
                    <a:pt x="39" y="2"/>
                  </a:lnTo>
                  <a:lnTo>
                    <a:pt x="23" y="0"/>
                  </a:lnTo>
                  <a:lnTo>
                    <a:pt x="12" y="4"/>
                  </a:lnTo>
                  <a:lnTo>
                    <a:pt x="5" y="14"/>
                  </a:lnTo>
                  <a:lnTo>
                    <a:pt x="0" y="27"/>
                  </a:lnTo>
                  <a:lnTo>
                    <a:pt x="2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8724" name="Freeform 433"/>
            <p:cNvSpPr>
              <a:spLocks noChangeAspect="1"/>
            </p:cNvSpPr>
            <p:nvPr/>
          </p:nvSpPr>
          <p:spPr bwMode="auto">
            <a:xfrm rot="-87440">
              <a:off x="4503" y="1533"/>
              <a:ext cx="45" cy="31"/>
            </a:xfrm>
            <a:custGeom>
              <a:avLst/>
              <a:gdLst>
                <a:gd name="T0" fmla="*/ 0 w 60"/>
                <a:gd name="T1" fmla="*/ 0 h 62"/>
                <a:gd name="T2" fmla="*/ 2 w 60"/>
                <a:gd name="T3" fmla="*/ 1 h 62"/>
                <a:gd name="T4" fmla="*/ 2 w 60"/>
                <a:gd name="T5" fmla="*/ 1 h 62"/>
                <a:gd name="T6" fmla="*/ 2 w 60"/>
                <a:gd name="T7" fmla="*/ 1 h 62"/>
                <a:gd name="T8" fmla="*/ 2 w 60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2">
                  <a:moveTo>
                    <a:pt x="0" y="0"/>
                  </a:moveTo>
                  <a:lnTo>
                    <a:pt x="9" y="23"/>
                  </a:lnTo>
                  <a:lnTo>
                    <a:pt x="21" y="39"/>
                  </a:lnTo>
                  <a:lnTo>
                    <a:pt x="39" y="53"/>
                  </a:lnTo>
                  <a:lnTo>
                    <a:pt x="60" y="6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8725" name="Freeform 434"/>
            <p:cNvSpPr>
              <a:spLocks/>
            </p:cNvSpPr>
            <p:nvPr/>
          </p:nvSpPr>
          <p:spPr bwMode="auto">
            <a:xfrm flipH="1">
              <a:off x="4435" y="1115"/>
              <a:ext cx="278" cy="304"/>
            </a:xfrm>
            <a:custGeom>
              <a:avLst/>
              <a:gdLst>
                <a:gd name="T0" fmla="*/ 0 w 28"/>
                <a:gd name="T1" fmla="*/ 2147483646 h 32"/>
                <a:gd name="T2" fmla="*/ 2147483646 w 28"/>
                <a:gd name="T3" fmla="*/ 2147483646 h 32"/>
                <a:gd name="T4" fmla="*/ 2147483646 w 28"/>
                <a:gd name="T5" fmla="*/ 2147483646 h 32"/>
                <a:gd name="T6" fmla="*/ 2147483646 w 28"/>
                <a:gd name="T7" fmla="*/ 2147483646 h 32"/>
                <a:gd name="T8" fmla="*/ 2147483646 w 28"/>
                <a:gd name="T9" fmla="*/ 2147483646 h 32"/>
                <a:gd name="T10" fmla="*/ 2147483646 w 28"/>
                <a:gd name="T11" fmla="*/ 2147483646 h 32"/>
                <a:gd name="T12" fmla="*/ 2147483646 w 28"/>
                <a:gd name="T13" fmla="*/ 2147483646 h 32"/>
                <a:gd name="T14" fmla="*/ 2147483646 w 28"/>
                <a:gd name="T15" fmla="*/ 2147483646 h 32"/>
                <a:gd name="T16" fmla="*/ 2147483646 w 28"/>
                <a:gd name="T17" fmla="*/ 2147483646 h 32"/>
                <a:gd name="T18" fmla="*/ 2147483646 w 28"/>
                <a:gd name="T19" fmla="*/ 2147483646 h 32"/>
                <a:gd name="T20" fmla="*/ 2147483646 w 28"/>
                <a:gd name="T21" fmla="*/ 2147483646 h 32"/>
                <a:gd name="T22" fmla="*/ 2147483646 w 28"/>
                <a:gd name="T23" fmla="*/ 2147483646 h 32"/>
                <a:gd name="T24" fmla="*/ 2147483646 w 28"/>
                <a:gd name="T25" fmla="*/ 2147483646 h 32"/>
                <a:gd name="T26" fmla="*/ 2147483646 w 28"/>
                <a:gd name="T27" fmla="*/ 2147483646 h 32"/>
                <a:gd name="T28" fmla="*/ 2147483646 w 28"/>
                <a:gd name="T29" fmla="*/ 2147483646 h 32"/>
                <a:gd name="T30" fmla="*/ 2147483646 w 28"/>
                <a:gd name="T31" fmla="*/ 2147483646 h 32"/>
                <a:gd name="T32" fmla="*/ 2147483646 w 28"/>
                <a:gd name="T33" fmla="*/ 2147483646 h 32"/>
                <a:gd name="T34" fmla="*/ 2147483646 w 28"/>
                <a:gd name="T35" fmla="*/ 0 h 32"/>
                <a:gd name="T36" fmla="*/ 0 w 28"/>
                <a:gd name="T37" fmla="*/ 2147483646 h 3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8" h="32">
                  <a:moveTo>
                    <a:pt x="0" y="2"/>
                  </a:moveTo>
                  <a:lnTo>
                    <a:pt x="11" y="9"/>
                  </a:lnTo>
                  <a:lnTo>
                    <a:pt x="23" y="17"/>
                  </a:lnTo>
                  <a:lnTo>
                    <a:pt x="25" y="22"/>
                  </a:lnTo>
                  <a:lnTo>
                    <a:pt x="23" y="26"/>
                  </a:lnTo>
                  <a:lnTo>
                    <a:pt x="16" y="28"/>
                  </a:lnTo>
                  <a:lnTo>
                    <a:pt x="10" y="27"/>
                  </a:lnTo>
                  <a:lnTo>
                    <a:pt x="8" y="32"/>
                  </a:lnTo>
                  <a:lnTo>
                    <a:pt x="15" y="32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8" y="20"/>
                  </a:lnTo>
                  <a:lnTo>
                    <a:pt x="25" y="16"/>
                  </a:lnTo>
                  <a:lnTo>
                    <a:pt x="21" y="12"/>
                  </a:lnTo>
                  <a:lnTo>
                    <a:pt x="13" y="7"/>
                  </a:lnTo>
                  <a:lnTo>
                    <a:pt x="6" y="3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8726" name="Group 435"/>
            <p:cNvGrpSpPr>
              <a:grpSpLocks/>
            </p:cNvGrpSpPr>
            <p:nvPr/>
          </p:nvGrpSpPr>
          <p:grpSpPr bwMode="auto">
            <a:xfrm>
              <a:off x="4537" y="589"/>
              <a:ext cx="647" cy="1114"/>
              <a:chOff x="4537" y="589"/>
              <a:chExt cx="647" cy="1114"/>
            </a:xfrm>
          </p:grpSpPr>
          <p:sp>
            <p:nvSpPr>
              <p:cNvPr id="28727" name="Freeform 436"/>
              <p:cNvSpPr>
                <a:spLocks noChangeAspect="1"/>
              </p:cNvSpPr>
              <p:nvPr/>
            </p:nvSpPr>
            <p:spPr bwMode="auto">
              <a:xfrm rot="-87440">
                <a:off x="4594" y="589"/>
                <a:ext cx="533" cy="237"/>
              </a:xfrm>
              <a:custGeom>
                <a:avLst/>
                <a:gdLst>
                  <a:gd name="T0" fmla="*/ 2 w 689"/>
                  <a:gd name="T1" fmla="*/ 1 h 408"/>
                  <a:gd name="T2" fmla="*/ 2 w 689"/>
                  <a:gd name="T3" fmla="*/ 1 h 408"/>
                  <a:gd name="T4" fmla="*/ 2 w 689"/>
                  <a:gd name="T5" fmla="*/ 1 h 408"/>
                  <a:gd name="T6" fmla="*/ 0 w 689"/>
                  <a:gd name="T7" fmla="*/ 1 h 408"/>
                  <a:gd name="T8" fmla="*/ 2 w 689"/>
                  <a:gd name="T9" fmla="*/ 1 h 408"/>
                  <a:gd name="T10" fmla="*/ 2 w 689"/>
                  <a:gd name="T11" fmla="*/ 1 h 408"/>
                  <a:gd name="T12" fmla="*/ 2 w 689"/>
                  <a:gd name="T13" fmla="*/ 1 h 408"/>
                  <a:gd name="T14" fmla="*/ 3 w 689"/>
                  <a:gd name="T15" fmla="*/ 1 h 408"/>
                  <a:gd name="T16" fmla="*/ 3 w 689"/>
                  <a:gd name="T17" fmla="*/ 1 h 408"/>
                  <a:gd name="T18" fmla="*/ 3 w 689"/>
                  <a:gd name="T19" fmla="*/ 1 h 408"/>
                  <a:gd name="T20" fmla="*/ 3 w 689"/>
                  <a:gd name="T21" fmla="*/ 1 h 408"/>
                  <a:gd name="T22" fmla="*/ 4 w 689"/>
                  <a:gd name="T23" fmla="*/ 1 h 408"/>
                  <a:gd name="T24" fmla="*/ 7 w 689"/>
                  <a:gd name="T25" fmla="*/ 1 h 408"/>
                  <a:gd name="T26" fmla="*/ 9 w 689"/>
                  <a:gd name="T27" fmla="*/ 1 h 408"/>
                  <a:gd name="T28" fmla="*/ 12 w 689"/>
                  <a:gd name="T29" fmla="*/ 1 h 408"/>
                  <a:gd name="T30" fmla="*/ 15 w 689"/>
                  <a:gd name="T31" fmla="*/ 1 h 408"/>
                  <a:gd name="T32" fmla="*/ 17 w 689"/>
                  <a:gd name="T33" fmla="*/ 1 h 408"/>
                  <a:gd name="T34" fmla="*/ 18 w 689"/>
                  <a:gd name="T35" fmla="*/ 1 h 408"/>
                  <a:gd name="T36" fmla="*/ 19 w 689"/>
                  <a:gd name="T37" fmla="*/ 1 h 408"/>
                  <a:gd name="T38" fmla="*/ 19 w 689"/>
                  <a:gd name="T39" fmla="*/ 1 h 408"/>
                  <a:gd name="T40" fmla="*/ 19 w 689"/>
                  <a:gd name="T41" fmla="*/ 1 h 408"/>
                  <a:gd name="T42" fmla="*/ 19 w 689"/>
                  <a:gd name="T43" fmla="*/ 1 h 408"/>
                  <a:gd name="T44" fmla="*/ 19 w 689"/>
                  <a:gd name="T45" fmla="*/ 1 h 408"/>
                  <a:gd name="T46" fmla="*/ 18 w 689"/>
                  <a:gd name="T47" fmla="*/ 1 h 408"/>
                  <a:gd name="T48" fmla="*/ 17 w 689"/>
                  <a:gd name="T49" fmla="*/ 1 h 408"/>
                  <a:gd name="T50" fmla="*/ 17 w 689"/>
                  <a:gd name="T51" fmla="*/ 1 h 408"/>
                  <a:gd name="T52" fmla="*/ 15 w 689"/>
                  <a:gd name="T53" fmla="*/ 1 h 408"/>
                  <a:gd name="T54" fmla="*/ 15 w 689"/>
                  <a:gd name="T55" fmla="*/ 1 h 408"/>
                  <a:gd name="T56" fmla="*/ 13 w 689"/>
                  <a:gd name="T57" fmla="*/ 1 h 408"/>
                  <a:gd name="T58" fmla="*/ 12 w 689"/>
                  <a:gd name="T59" fmla="*/ 1 h 408"/>
                  <a:gd name="T60" fmla="*/ 10 w 689"/>
                  <a:gd name="T61" fmla="*/ 1 h 408"/>
                  <a:gd name="T62" fmla="*/ 9 w 689"/>
                  <a:gd name="T63" fmla="*/ 0 h 408"/>
                  <a:gd name="T64" fmla="*/ 7 w 689"/>
                  <a:gd name="T65" fmla="*/ 1 h 408"/>
                  <a:gd name="T66" fmla="*/ 5 w 689"/>
                  <a:gd name="T67" fmla="*/ 1 h 408"/>
                  <a:gd name="T68" fmla="*/ 4 w 689"/>
                  <a:gd name="T69" fmla="*/ 1 h 408"/>
                  <a:gd name="T70" fmla="*/ 4 w 689"/>
                  <a:gd name="T71" fmla="*/ 1 h 408"/>
                  <a:gd name="T72" fmla="*/ 3 w 689"/>
                  <a:gd name="T73" fmla="*/ 1 h 408"/>
                  <a:gd name="T74" fmla="*/ 2 w 689"/>
                  <a:gd name="T75" fmla="*/ 1 h 408"/>
                  <a:gd name="T76" fmla="*/ 2 w 689"/>
                  <a:gd name="T77" fmla="*/ 1 h 408"/>
                  <a:gd name="T78" fmla="*/ 2 w 689"/>
                  <a:gd name="T79" fmla="*/ 1 h 408"/>
                  <a:gd name="T80" fmla="*/ 2 w 689"/>
                  <a:gd name="T81" fmla="*/ 1 h 4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89" h="408">
                    <a:moveTo>
                      <a:pt x="86" y="258"/>
                    </a:moveTo>
                    <a:lnTo>
                      <a:pt x="17" y="295"/>
                    </a:lnTo>
                    <a:lnTo>
                      <a:pt x="5" y="306"/>
                    </a:lnTo>
                    <a:lnTo>
                      <a:pt x="0" y="323"/>
                    </a:lnTo>
                    <a:lnTo>
                      <a:pt x="5" y="341"/>
                    </a:lnTo>
                    <a:lnTo>
                      <a:pt x="17" y="360"/>
                    </a:lnTo>
                    <a:lnTo>
                      <a:pt x="35" y="371"/>
                    </a:lnTo>
                    <a:lnTo>
                      <a:pt x="100" y="371"/>
                    </a:lnTo>
                    <a:lnTo>
                      <a:pt x="98" y="350"/>
                    </a:lnTo>
                    <a:lnTo>
                      <a:pt x="105" y="330"/>
                    </a:lnTo>
                    <a:lnTo>
                      <a:pt x="116" y="311"/>
                    </a:lnTo>
                    <a:lnTo>
                      <a:pt x="135" y="299"/>
                    </a:lnTo>
                    <a:lnTo>
                      <a:pt x="232" y="304"/>
                    </a:lnTo>
                    <a:lnTo>
                      <a:pt x="330" y="318"/>
                    </a:lnTo>
                    <a:lnTo>
                      <a:pt x="425" y="341"/>
                    </a:lnTo>
                    <a:lnTo>
                      <a:pt x="518" y="374"/>
                    </a:lnTo>
                    <a:lnTo>
                      <a:pt x="631" y="408"/>
                    </a:lnTo>
                    <a:lnTo>
                      <a:pt x="652" y="378"/>
                    </a:lnTo>
                    <a:lnTo>
                      <a:pt x="668" y="346"/>
                    </a:lnTo>
                    <a:lnTo>
                      <a:pt x="682" y="311"/>
                    </a:lnTo>
                    <a:lnTo>
                      <a:pt x="689" y="276"/>
                    </a:lnTo>
                    <a:lnTo>
                      <a:pt x="687" y="239"/>
                    </a:lnTo>
                    <a:lnTo>
                      <a:pt x="675" y="204"/>
                    </a:lnTo>
                    <a:lnTo>
                      <a:pt x="661" y="172"/>
                    </a:lnTo>
                    <a:lnTo>
                      <a:pt x="638" y="144"/>
                    </a:lnTo>
                    <a:lnTo>
                      <a:pt x="610" y="119"/>
                    </a:lnTo>
                    <a:lnTo>
                      <a:pt x="571" y="81"/>
                    </a:lnTo>
                    <a:lnTo>
                      <a:pt x="525" y="51"/>
                    </a:lnTo>
                    <a:lnTo>
                      <a:pt x="476" y="28"/>
                    </a:lnTo>
                    <a:lnTo>
                      <a:pt x="423" y="12"/>
                    </a:lnTo>
                    <a:lnTo>
                      <a:pt x="369" y="3"/>
                    </a:lnTo>
                    <a:lnTo>
                      <a:pt x="316" y="0"/>
                    </a:lnTo>
                    <a:lnTo>
                      <a:pt x="260" y="7"/>
                    </a:lnTo>
                    <a:lnTo>
                      <a:pt x="207" y="21"/>
                    </a:lnTo>
                    <a:lnTo>
                      <a:pt x="156" y="42"/>
                    </a:lnTo>
                    <a:lnTo>
                      <a:pt x="130" y="61"/>
                    </a:lnTo>
                    <a:lnTo>
                      <a:pt x="109" y="84"/>
                    </a:lnTo>
                    <a:lnTo>
                      <a:pt x="96" y="109"/>
                    </a:lnTo>
                    <a:lnTo>
                      <a:pt x="89" y="139"/>
                    </a:lnTo>
                    <a:lnTo>
                      <a:pt x="86" y="172"/>
                    </a:lnTo>
                    <a:lnTo>
                      <a:pt x="86" y="2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28" name="Freeform 437"/>
              <p:cNvSpPr>
                <a:spLocks noChangeAspect="1"/>
              </p:cNvSpPr>
              <p:nvPr/>
            </p:nvSpPr>
            <p:spPr bwMode="auto">
              <a:xfrm rot="-87440">
                <a:off x="4600" y="764"/>
                <a:ext cx="113" cy="42"/>
              </a:xfrm>
              <a:custGeom>
                <a:avLst/>
                <a:gdLst>
                  <a:gd name="T0" fmla="*/ 0 w 142"/>
                  <a:gd name="T1" fmla="*/ 2 h 53"/>
                  <a:gd name="T2" fmla="*/ 2 w 142"/>
                  <a:gd name="T3" fmla="*/ 2 h 53"/>
                  <a:gd name="T4" fmla="*/ 2 w 142"/>
                  <a:gd name="T5" fmla="*/ 2 h 53"/>
                  <a:gd name="T6" fmla="*/ 2 w 142"/>
                  <a:gd name="T7" fmla="*/ 2 h 53"/>
                  <a:gd name="T8" fmla="*/ 2 w 142"/>
                  <a:gd name="T9" fmla="*/ 0 h 53"/>
                  <a:gd name="T10" fmla="*/ 3 w 142"/>
                  <a:gd name="T11" fmla="*/ 2 h 53"/>
                  <a:gd name="T12" fmla="*/ 6 w 142"/>
                  <a:gd name="T13" fmla="*/ 2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53">
                    <a:moveTo>
                      <a:pt x="0" y="53"/>
                    </a:moveTo>
                    <a:lnTo>
                      <a:pt x="5" y="34"/>
                    </a:lnTo>
                    <a:lnTo>
                      <a:pt x="17" y="18"/>
                    </a:lnTo>
                    <a:lnTo>
                      <a:pt x="31" y="6"/>
                    </a:lnTo>
                    <a:lnTo>
                      <a:pt x="49" y="0"/>
                    </a:lnTo>
                    <a:lnTo>
                      <a:pt x="70" y="2"/>
                    </a:lnTo>
                    <a:lnTo>
                      <a:pt x="142" y="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29" name="Freeform 438"/>
              <p:cNvSpPr>
                <a:spLocks noChangeAspect="1"/>
              </p:cNvSpPr>
              <p:nvPr/>
            </p:nvSpPr>
            <p:spPr bwMode="auto">
              <a:xfrm rot="-87440">
                <a:off x="4673" y="718"/>
                <a:ext cx="318" cy="72"/>
              </a:xfrm>
              <a:custGeom>
                <a:avLst/>
                <a:gdLst>
                  <a:gd name="T0" fmla="*/ 0 w 420"/>
                  <a:gd name="T1" fmla="*/ 1 h 125"/>
                  <a:gd name="T2" fmla="*/ 2 w 420"/>
                  <a:gd name="T3" fmla="*/ 1 h 125"/>
                  <a:gd name="T4" fmla="*/ 2 w 420"/>
                  <a:gd name="T5" fmla="*/ 1 h 125"/>
                  <a:gd name="T6" fmla="*/ 3 w 420"/>
                  <a:gd name="T7" fmla="*/ 0 h 125"/>
                  <a:gd name="T8" fmla="*/ 4 w 420"/>
                  <a:gd name="T9" fmla="*/ 1 h 125"/>
                  <a:gd name="T10" fmla="*/ 5 w 420"/>
                  <a:gd name="T11" fmla="*/ 1 h 125"/>
                  <a:gd name="T12" fmla="*/ 6 w 420"/>
                  <a:gd name="T13" fmla="*/ 1 h 125"/>
                  <a:gd name="T14" fmla="*/ 8 w 420"/>
                  <a:gd name="T15" fmla="*/ 1 h 125"/>
                  <a:gd name="T16" fmla="*/ 8 w 420"/>
                  <a:gd name="T17" fmla="*/ 1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0" h="125">
                    <a:moveTo>
                      <a:pt x="0" y="30"/>
                    </a:moveTo>
                    <a:lnTo>
                      <a:pt x="49" y="13"/>
                    </a:lnTo>
                    <a:lnTo>
                      <a:pt x="98" y="2"/>
                    </a:lnTo>
                    <a:lnTo>
                      <a:pt x="149" y="0"/>
                    </a:lnTo>
                    <a:lnTo>
                      <a:pt x="200" y="7"/>
                    </a:lnTo>
                    <a:lnTo>
                      <a:pt x="260" y="25"/>
                    </a:lnTo>
                    <a:lnTo>
                      <a:pt x="318" y="51"/>
                    </a:lnTo>
                    <a:lnTo>
                      <a:pt x="371" y="85"/>
                    </a:lnTo>
                    <a:lnTo>
                      <a:pt x="420" y="12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30" name="Freeform 439"/>
              <p:cNvSpPr>
                <a:spLocks noChangeAspect="1"/>
              </p:cNvSpPr>
              <p:nvPr/>
            </p:nvSpPr>
            <p:spPr bwMode="auto">
              <a:xfrm rot="-87440">
                <a:off x="4713" y="610"/>
                <a:ext cx="28" cy="118"/>
              </a:xfrm>
              <a:custGeom>
                <a:avLst/>
                <a:gdLst>
                  <a:gd name="T0" fmla="*/ 1 w 44"/>
                  <a:gd name="T1" fmla="*/ 0 h 211"/>
                  <a:gd name="T2" fmla="*/ 1 w 44"/>
                  <a:gd name="T3" fmla="*/ 1 h 211"/>
                  <a:gd name="T4" fmla="*/ 1 w 44"/>
                  <a:gd name="T5" fmla="*/ 1 h 211"/>
                  <a:gd name="T6" fmla="*/ 0 w 44"/>
                  <a:gd name="T7" fmla="*/ 1 h 211"/>
                  <a:gd name="T8" fmla="*/ 0 w 44"/>
                  <a:gd name="T9" fmla="*/ 1 h 211"/>
                  <a:gd name="T10" fmla="*/ 0 w 44"/>
                  <a:gd name="T11" fmla="*/ 1 h 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11">
                    <a:moveTo>
                      <a:pt x="44" y="0"/>
                    </a:moveTo>
                    <a:lnTo>
                      <a:pt x="23" y="28"/>
                    </a:lnTo>
                    <a:lnTo>
                      <a:pt x="9" y="58"/>
                    </a:lnTo>
                    <a:lnTo>
                      <a:pt x="0" y="91"/>
                    </a:lnTo>
                    <a:lnTo>
                      <a:pt x="0" y="123"/>
                    </a:lnTo>
                    <a:lnTo>
                      <a:pt x="0" y="21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31" name="Freeform 440"/>
              <p:cNvSpPr>
                <a:spLocks noChangeAspect="1"/>
              </p:cNvSpPr>
              <p:nvPr/>
            </p:nvSpPr>
            <p:spPr bwMode="auto">
              <a:xfrm rot="-87440">
                <a:off x="4872" y="630"/>
                <a:ext cx="147" cy="98"/>
              </a:xfrm>
              <a:custGeom>
                <a:avLst/>
                <a:gdLst>
                  <a:gd name="T0" fmla="*/ 3 w 199"/>
                  <a:gd name="T1" fmla="*/ 0 h 184"/>
                  <a:gd name="T2" fmla="*/ 2 w 199"/>
                  <a:gd name="T3" fmla="*/ 1 h 184"/>
                  <a:gd name="T4" fmla="*/ 1 w 199"/>
                  <a:gd name="T5" fmla="*/ 1 h 184"/>
                  <a:gd name="T6" fmla="*/ 1 w 199"/>
                  <a:gd name="T7" fmla="*/ 1 h 184"/>
                  <a:gd name="T8" fmla="*/ 1 w 199"/>
                  <a:gd name="T9" fmla="*/ 1 h 184"/>
                  <a:gd name="T10" fmla="*/ 1 w 199"/>
                  <a:gd name="T11" fmla="*/ 1 h 184"/>
                  <a:gd name="T12" fmla="*/ 0 w 199"/>
                  <a:gd name="T13" fmla="*/ 1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184">
                    <a:moveTo>
                      <a:pt x="199" y="0"/>
                    </a:moveTo>
                    <a:lnTo>
                      <a:pt x="160" y="5"/>
                    </a:lnTo>
                    <a:lnTo>
                      <a:pt x="123" y="17"/>
                    </a:lnTo>
                    <a:lnTo>
                      <a:pt x="90" y="38"/>
                    </a:lnTo>
                    <a:lnTo>
                      <a:pt x="63" y="65"/>
                    </a:lnTo>
                    <a:lnTo>
                      <a:pt x="42" y="98"/>
                    </a:lnTo>
                    <a:lnTo>
                      <a:pt x="0" y="1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32" name="Freeform 441"/>
              <p:cNvSpPr>
                <a:spLocks noChangeAspect="1"/>
              </p:cNvSpPr>
              <p:nvPr/>
            </p:nvSpPr>
            <p:spPr bwMode="auto">
              <a:xfrm rot="-87440">
                <a:off x="4736" y="630"/>
                <a:ext cx="227" cy="26"/>
              </a:xfrm>
              <a:custGeom>
                <a:avLst/>
                <a:gdLst>
                  <a:gd name="T0" fmla="*/ 0 w 292"/>
                  <a:gd name="T1" fmla="*/ 0 h 54"/>
                  <a:gd name="T2" fmla="*/ 2 w 292"/>
                  <a:gd name="T3" fmla="*/ 0 h 54"/>
                  <a:gd name="T4" fmla="*/ 2 w 292"/>
                  <a:gd name="T5" fmla="*/ 0 h 54"/>
                  <a:gd name="T6" fmla="*/ 4 w 292"/>
                  <a:gd name="T7" fmla="*/ 0 h 54"/>
                  <a:gd name="T8" fmla="*/ 5 w 292"/>
                  <a:gd name="T9" fmla="*/ 0 h 54"/>
                  <a:gd name="T10" fmla="*/ 7 w 292"/>
                  <a:gd name="T11" fmla="*/ 0 h 54"/>
                  <a:gd name="T12" fmla="*/ 9 w 292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2" h="54">
                    <a:moveTo>
                      <a:pt x="0" y="19"/>
                    </a:moveTo>
                    <a:lnTo>
                      <a:pt x="46" y="5"/>
                    </a:lnTo>
                    <a:lnTo>
                      <a:pt x="93" y="0"/>
                    </a:lnTo>
                    <a:lnTo>
                      <a:pt x="139" y="0"/>
                    </a:lnTo>
                    <a:lnTo>
                      <a:pt x="185" y="10"/>
                    </a:lnTo>
                    <a:lnTo>
                      <a:pt x="227" y="26"/>
                    </a:lnTo>
                    <a:lnTo>
                      <a:pt x="292" y="5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33" name="Freeform 442"/>
              <p:cNvSpPr>
                <a:spLocks noChangeAspect="1"/>
              </p:cNvSpPr>
              <p:nvPr/>
            </p:nvSpPr>
            <p:spPr bwMode="auto">
              <a:xfrm rot="-87440">
                <a:off x="4912" y="697"/>
                <a:ext cx="215" cy="88"/>
              </a:xfrm>
              <a:custGeom>
                <a:avLst/>
                <a:gdLst>
                  <a:gd name="T0" fmla="*/ 0 w 274"/>
                  <a:gd name="T1" fmla="*/ 0 h 142"/>
                  <a:gd name="T2" fmla="*/ 3 w 274"/>
                  <a:gd name="T3" fmla="*/ 1 h 142"/>
                  <a:gd name="T4" fmla="*/ 6 w 274"/>
                  <a:gd name="T5" fmla="*/ 1 h 142"/>
                  <a:gd name="T6" fmla="*/ 9 w 274"/>
                  <a:gd name="T7" fmla="*/ 1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4" h="142">
                    <a:moveTo>
                      <a:pt x="0" y="0"/>
                    </a:moveTo>
                    <a:lnTo>
                      <a:pt x="91" y="51"/>
                    </a:lnTo>
                    <a:lnTo>
                      <a:pt x="176" y="107"/>
                    </a:lnTo>
                    <a:lnTo>
                      <a:pt x="274" y="14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34" name="Freeform 443"/>
              <p:cNvSpPr>
                <a:spLocks noChangeAspect="1"/>
              </p:cNvSpPr>
              <p:nvPr/>
            </p:nvSpPr>
            <p:spPr bwMode="auto">
              <a:xfrm rot="-87440">
                <a:off x="4656" y="764"/>
                <a:ext cx="528" cy="351"/>
              </a:xfrm>
              <a:custGeom>
                <a:avLst/>
                <a:gdLst>
                  <a:gd name="T0" fmla="*/ 2 w 674"/>
                  <a:gd name="T1" fmla="*/ 1 h 590"/>
                  <a:gd name="T2" fmla="*/ 2 w 674"/>
                  <a:gd name="T3" fmla="*/ 1 h 590"/>
                  <a:gd name="T4" fmla="*/ 2 w 674"/>
                  <a:gd name="T5" fmla="*/ 1 h 590"/>
                  <a:gd name="T6" fmla="*/ 2 w 674"/>
                  <a:gd name="T7" fmla="*/ 1 h 590"/>
                  <a:gd name="T8" fmla="*/ 2 w 674"/>
                  <a:gd name="T9" fmla="*/ 1 h 590"/>
                  <a:gd name="T10" fmla="*/ 2 w 674"/>
                  <a:gd name="T11" fmla="*/ 1 h 590"/>
                  <a:gd name="T12" fmla="*/ 2 w 674"/>
                  <a:gd name="T13" fmla="*/ 1 h 590"/>
                  <a:gd name="T14" fmla="*/ 2 w 674"/>
                  <a:gd name="T15" fmla="*/ 1 h 590"/>
                  <a:gd name="T16" fmla="*/ 3 w 674"/>
                  <a:gd name="T17" fmla="*/ 1 h 590"/>
                  <a:gd name="T18" fmla="*/ 5 w 674"/>
                  <a:gd name="T19" fmla="*/ 1 h 590"/>
                  <a:gd name="T20" fmla="*/ 6 w 674"/>
                  <a:gd name="T21" fmla="*/ 1 h 590"/>
                  <a:gd name="T22" fmla="*/ 7 w 674"/>
                  <a:gd name="T23" fmla="*/ 1 h 590"/>
                  <a:gd name="T24" fmla="*/ 9 w 674"/>
                  <a:gd name="T25" fmla="*/ 1 h 590"/>
                  <a:gd name="T26" fmla="*/ 10 w 674"/>
                  <a:gd name="T27" fmla="*/ 1 h 590"/>
                  <a:gd name="T28" fmla="*/ 13 w 674"/>
                  <a:gd name="T29" fmla="*/ 1 h 590"/>
                  <a:gd name="T30" fmla="*/ 13 w 674"/>
                  <a:gd name="T31" fmla="*/ 1 h 590"/>
                  <a:gd name="T32" fmla="*/ 16 w 674"/>
                  <a:gd name="T33" fmla="*/ 1 h 590"/>
                  <a:gd name="T34" fmla="*/ 17 w 674"/>
                  <a:gd name="T35" fmla="*/ 1 h 590"/>
                  <a:gd name="T36" fmla="*/ 20 w 674"/>
                  <a:gd name="T37" fmla="*/ 1 h 590"/>
                  <a:gd name="T38" fmla="*/ 21 w 674"/>
                  <a:gd name="T39" fmla="*/ 1 h 590"/>
                  <a:gd name="T40" fmla="*/ 21 w 674"/>
                  <a:gd name="T41" fmla="*/ 1 h 590"/>
                  <a:gd name="T42" fmla="*/ 22 w 674"/>
                  <a:gd name="T43" fmla="*/ 1 h 590"/>
                  <a:gd name="T44" fmla="*/ 21 w 674"/>
                  <a:gd name="T45" fmla="*/ 1 h 590"/>
                  <a:gd name="T46" fmla="*/ 20 w 674"/>
                  <a:gd name="T47" fmla="*/ 1 h 590"/>
                  <a:gd name="T48" fmla="*/ 19 w 674"/>
                  <a:gd name="T49" fmla="*/ 1 h 590"/>
                  <a:gd name="T50" fmla="*/ 16 w 674"/>
                  <a:gd name="T51" fmla="*/ 1 h 590"/>
                  <a:gd name="T52" fmla="*/ 16 w 674"/>
                  <a:gd name="T53" fmla="*/ 1 h 590"/>
                  <a:gd name="T54" fmla="*/ 16 w 674"/>
                  <a:gd name="T55" fmla="*/ 1 h 590"/>
                  <a:gd name="T56" fmla="*/ 16 w 674"/>
                  <a:gd name="T57" fmla="*/ 1 h 590"/>
                  <a:gd name="T58" fmla="*/ 15 w 674"/>
                  <a:gd name="T59" fmla="*/ 1 h 590"/>
                  <a:gd name="T60" fmla="*/ 10 w 674"/>
                  <a:gd name="T61" fmla="*/ 1 h 590"/>
                  <a:gd name="T62" fmla="*/ 4 w 674"/>
                  <a:gd name="T63" fmla="*/ 0 h 5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74" h="590">
                    <a:moveTo>
                      <a:pt x="83" y="0"/>
                    </a:moveTo>
                    <a:lnTo>
                      <a:pt x="64" y="24"/>
                    </a:lnTo>
                    <a:lnTo>
                      <a:pt x="53" y="54"/>
                    </a:lnTo>
                    <a:lnTo>
                      <a:pt x="51" y="84"/>
                    </a:lnTo>
                    <a:lnTo>
                      <a:pt x="57" y="112"/>
                    </a:lnTo>
                    <a:lnTo>
                      <a:pt x="32" y="128"/>
                    </a:lnTo>
                    <a:lnTo>
                      <a:pt x="13" y="149"/>
                    </a:lnTo>
                    <a:lnTo>
                      <a:pt x="2" y="174"/>
                    </a:lnTo>
                    <a:lnTo>
                      <a:pt x="0" y="202"/>
                    </a:lnTo>
                    <a:lnTo>
                      <a:pt x="4" y="230"/>
                    </a:lnTo>
                    <a:lnTo>
                      <a:pt x="18" y="256"/>
                    </a:lnTo>
                    <a:lnTo>
                      <a:pt x="39" y="274"/>
                    </a:lnTo>
                    <a:lnTo>
                      <a:pt x="67" y="286"/>
                    </a:lnTo>
                    <a:lnTo>
                      <a:pt x="62" y="318"/>
                    </a:lnTo>
                    <a:lnTo>
                      <a:pt x="64" y="348"/>
                    </a:lnTo>
                    <a:lnTo>
                      <a:pt x="71" y="379"/>
                    </a:lnTo>
                    <a:lnTo>
                      <a:pt x="83" y="409"/>
                    </a:lnTo>
                    <a:lnTo>
                      <a:pt x="97" y="434"/>
                    </a:lnTo>
                    <a:lnTo>
                      <a:pt x="115" y="455"/>
                    </a:lnTo>
                    <a:lnTo>
                      <a:pt x="139" y="471"/>
                    </a:lnTo>
                    <a:lnTo>
                      <a:pt x="164" y="483"/>
                    </a:lnTo>
                    <a:lnTo>
                      <a:pt x="192" y="488"/>
                    </a:lnTo>
                    <a:lnTo>
                      <a:pt x="183" y="559"/>
                    </a:lnTo>
                    <a:lnTo>
                      <a:pt x="206" y="576"/>
                    </a:lnTo>
                    <a:lnTo>
                      <a:pt x="234" y="587"/>
                    </a:lnTo>
                    <a:lnTo>
                      <a:pt x="262" y="590"/>
                    </a:lnTo>
                    <a:lnTo>
                      <a:pt x="292" y="587"/>
                    </a:lnTo>
                    <a:lnTo>
                      <a:pt x="320" y="578"/>
                    </a:lnTo>
                    <a:lnTo>
                      <a:pt x="343" y="562"/>
                    </a:lnTo>
                    <a:lnTo>
                      <a:pt x="364" y="541"/>
                    </a:lnTo>
                    <a:lnTo>
                      <a:pt x="359" y="483"/>
                    </a:lnTo>
                    <a:lnTo>
                      <a:pt x="401" y="460"/>
                    </a:lnTo>
                    <a:lnTo>
                      <a:pt x="436" y="430"/>
                    </a:lnTo>
                    <a:lnTo>
                      <a:pt x="468" y="395"/>
                    </a:lnTo>
                    <a:lnTo>
                      <a:pt x="491" y="355"/>
                    </a:lnTo>
                    <a:lnTo>
                      <a:pt x="528" y="360"/>
                    </a:lnTo>
                    <a:lnTo>
                      <a:pt x="561" y="353"/>
                    </a:lnTo>
                    <a:lnTo>
                      <a:pt x="593" y="341"/>
                    </a:lnTo>
                    <a:lnTo>
                      <a:pt x="623" y="321"/>
                    </a:lnTo>
                    <a:lnTo>
                      <a:pt x="644" y="293"/>
                    </a:lnTo>
                    <a:lnTo>
                      <a:pt x="661" y="260"/>
                    </a:lnTo>
                    <a:lnTo>
                      <a:pt x="667" y="228"/>
                    </a:lnTo>
                    <a:lnTo>
                      <a:pt x="674" y="200"/>
                    </a:lnTo>
                    <a:lnTo>
                      <a:pt x="674" y="174"/>
                    </a:lnTo>
                    <a:lnTo>
                      <a:pt x="665" y="149"/>
                    </a:lnTo>
                    <a:lnTo>
                      <a:pt x="649" y="128"/>
                    </a:lnTo>
                    <a:lnTo>
                      <a:pt x="626" y="112"/>
                    </a:lnTo>
                    <a:lnTo>
                      <a:pt x="598" y="107"/>
                    </a:lnTo>
                    <a:lnTo>
                      <a:pt x="572" y="109"/>
                    </a:lnTo>
                    <a:lnTo>
                      <a:pt x="547" y="121"/>
                    </a:lnTo>
                    <a:lnTo>
                      <a:pt x="528" y="140"/>
                    </a:lnTo>
                    <a:lnTo>
                      <a:pt x="510" y="202"/>
                    </a:lnTo>
                    <a:lnTo>
                      <a:pt x="475" y="202"/>
                    </a:lnTo>
                    <a:lnTo>
                      <a:pt x="482" y="170"/>
                    </a:lnTo>
                    <a:lnTo>
                      <a:pt x="482" y="137"/>
                    </a:lnTo>
                    <a:lnTo>
                      <a:pt x="475" y="105"/>
                    </a:lnTo>
                    <a:lnTo>
                      <a:pt x="475" y="91"/>
                    </a:lnTo>
                    <a:lnTo>
                      <a:pt x="473" y="77"/>
                    </a:lnTo>
                    <a:lnTo>
                      <a:pt x="463" y="65"/>
                    </a:lnTo>
                    <a:lnTo>
                      <a:pt x="449" y="58"/>
                    </a:lnTo>
                    <a:lnTo>
                      <a:pt x="373" y="35"/>
                    </a:lnTo>
                    <a:lnTo>
                      <a:pt x="294" y="17"/>
                    </a:lnTo>
                    <a:lnTo>
                      <a:pt x="213" y="5"/>
                    </a:lnTo>
                    <a:lnTo>
                      <a:pt x="132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35" name="Freeform 444"/>
              <p:cNvSpPr>
                <a:spLocks noChangeAspect="1"/>
              </p:cNvSpPr>
              <p:nvPr/>
            </p:nvSpPr>
            <p:spPr bwMode="auto">
              <a:xfrm rot="-87440">
                <a:off x="5059" y="873"/>
                <a:ext cx="68" cy="56"/>
              </a:xfrm>
              <a:custGeom>
                <a:avLst/>
                <a:gdLst>
                  <a:gd name="T0" fmla="*/ 2 w 88"/>
                  <a:gd name="T1" fmla="*/ 1 h 109"/>
                  <a:gd name="T2" fmla="*/ 2 w 88"/>
                  <a:gd name="T3" fmla="*/ 1 h 109"/>
                  <a:gd name="T4" fmla="*/ 2 w 88"/>
                  <a:gd name="T5" fmla="*/ 0 h 109"/>
                  <a:gd name="T6" fmla="*/ 2 w 88"/>
                  <a:gd name="T7" fmla="*/ 1 h 109"/>
                  <a:gd name="T8" fmla="*/ 2 w 88"/>
                  <a:gd name="T9" fmla="*/ 1 h 109"/>
                  <a:gd name="T10" fmla="*/ 2 w 88"/>
                  <a:gd name="T11" fmla="*/ 1 h 109"/>
                  <a:gd name="T12" fmla="*/ 2 w 88"/>
                  <a:gd name="T13" fmla="*/ 1 h 109"/>
                  <a:gd name="T14" fmla="*/ 2 w 88"/>
                  <a:gd name="T15" fmla="*/ 1 h 109"/>
                  <a:gd name="T16" fmla="*/ 2 w 88"/>
                  <a:gd name="T17" fmla="*/ 1 h 109"/>
                  <a:gd name="T18" fmla="*/ 2 w 88"/>
                  <a:gd name="T19" fmla="*/ 1 h 109"/>
                  <a:gd name="T20" fmla="*/ 2 w 88"/>
                  <a:gd name="T21" fmla="*/ 1 h 109"/>
                  <a:gd name="T22" fmla="*/ 2 w 88"/>
                  <a:gd name="T23" fmla="*/ 1 h 109"/>
                  <a:gd name="T24" fmla="*/ 2 w 88"/>
                  <a:gd name="T25" fmla="*/ 1 h 109"/>
                  <a:gd name="T26" fmla="*/ 0 w 88"/>
                  <a:gd name="T27" fmla="*/ 1 h 1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8" h="109">
                    <a:moveTo>
                      <a:pt x="14" y="18"/>
                    </a:moveTo>
                    <a:lnTo>
                      <a:pt x="30" y="4"/>
                    </a:lnTo>
                    <a:lnTo>
                      <a:pt x="46" y="0"/>
                    </a:lnTo>
                    <a:lnTo>
                      <a:pt x="65" y="4"/>
                    </a:lnTo>
                    <a:lnTo>
                      <a:pt x="79" y="16"/>
                    </a:lnTo>
                    <a:lnTo>
                      <a:pt x="88" y="34"/>
                    </a:lnTo>
                    <a:lnTo>
                      <a:pt x="88" y="55"/>
                    </a:lnTo>
                    <a:lnTo>
                      <a:pt x="83" y="76"/>
                    </a:lnTo>
                    <a:lnTo>
                      <a:pt x="72" y="92"/>
                    </a:lnTo>
                    <a:lnTo>
                      <a:pt x="55" y="104"/>
                    </a:lnTo>
                    <a:lnTo>
                      <a:pt x="37" y="109"/>
                    </a:lnTo>
                    <a:lnTo>
                      <a:pt x="21" y="102"/>
                    </a:lnTo>
                    <a:lnTo>
                      <a:pt x="7" y="88"/>
                    </a:lnTo>
                    <a:lnTo>
                      <a:pt x="0" y="6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36" name="Freeform 445"/>
              <p:cNvSpPr>
                <a:spLocks noChangeAspect="1"/>
              </p:cNvSpPr>
              <p:nvPr/>
            </p:nvSpPr>
            <p:spPr bwMode="auto">
              <a:xfrm rot="-87440">
                <a:off x="4656" y="873"/>
                <a:ext cx="29" cy="31"/>
              </a:xfrm>
              <a:custGeom>
                <a:avLst/>
                <a:gdLst>
                  <a:gd name="T0" fmla="*/ 2 w 35"/>
                  <a:gd name="T1" fmla="*/ 1 h 60"/>
                  <a:gd name="T2" fmla="*/ 2 w 35"/>
                  <a:gd name="T3" fmla="*/ 0 h 60"/>
                  <a:gd name="T4" fmla="*/ 2 w 35"/>
                  <a:gd name="T5" fmla="*/ 1 h 60"/>
                  <a:gd name="T6" fmla="*/ 2 w 35"/>
                  <a:gd name="T7" fmla="*/ 1 h 60"/>
                  <a:gd name="T8" fmla="*/ 0 w 35"/>
                  <a:gd name="T9" fmla="*/ 1 h 60"/>
                  <a:gd name="T10" fmla="*/ 2 w 35"/>
                  <a:gd name="T11" fmla="*/ 1 h 60"/>
                  <a:gd name="T12" fmla="*/ 2 w 35"/>
                  <a:gd name="T13" fmla="*/ 1 h 60"/>
                  <a:gd name="T14" fmla="*/ 2 w 35"/>
                  <a:gd name="T15" fmla="*/ 1 h 60"/>
                  <a:gd name="T16" fmla="*/ 2 w 35"/>
                  <a:gd name="T17" fmla="*/ 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60">
                    <a:moveTo>
                      <a:pt x="35" y="2"/>
                    </a:moveTo>
                    <a:lnTo>
                      <a:pt x="23" y="0"/>
                    </a:lnTo>
                    <a:lnTo>
                      <a:pt x="12" y="4"/>
                    </a:lnTo>
                    <a:lnTo>
                      <a:pt x="2" y="14"/>
                    </a:lnTo>
                    <a:lnTo>
                      <a:pt x="0" y="30"/>
                    </a:lnTo>
                    <a:lnTo>
                      <a:pt x="2" y="44"/>
                    </a:lnTo>
                    <a:lnTo>
                      <a:pt x="12" y="55"/>
                    </a:lnTo>
                    <a:lnTo>
                      <a:pt x="23" y="60"/>
                    </a:lnTo>
                    <a:lnTo>
                      <a:pt x="35" y="5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37" name="Freeform 446"/>
              <p:cNvSpPr>
                <a:spLocks noChangeAspect="1"/>
              </p:cNvSpPr>
              <p:nvPr/>
            </p:nvSpPr>
            <p:spPr bwMode="auto">
              <a:xfrm rot="-87440">
                <a:off x="4679" y="852"/>
                <a:ext cx="6" cy="57"/>
              </a:xfrm>
              <a:custGeom>
                <a:avLst/>
                <a:gdLst>
                  <a:gd name="T0" fmla="*/ 9565938 w 2"/>
                  <a:gd name="T1" fmla="*/ 0 h 98"/>
                  <a:gd name="T2" fmla="*/ 9565938 w 2"/>
                  <a:gd name="T3" fmla="*/ 1 h 98"/>
                  <a:gd name="T4" fmla="*/ 9565938 w 2"/>
                  <a:gd name="T5" fmla="*/ 1 h 98"/>
                  <a:gd name="T6" fmla="*/ 0 w 2"/>
                  <a:gd name="T7" fmla="*/ 1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98">
                    <a:moveTo>
                      <a:pt x="2" y="0"/>
                    </a:moveTo>
                    <a:lnTo>
                      <a:pt x="2" y="33"/>
                    </a:lnTo>
                    <a:lnTo>
                      <a:pt x="2" y="65"/>
                    </a:lnTo>
                    <a:lnTo>
                      <a:pt x="0" y="9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38" name="Freeform 447"/>
              <p:cNvSpPr>
                <a:spLocks noChangeAspect="1"/>
              </p:cNvSpPr>
              <p:nvPr/>
            </p:nvSpPr>
            <p:spPr bwMode="auto">
              <a:xfrm rot="-87440">
                <a:off x="4690" y="888"/>
                <a:ext cx="108" cy="62"/>
              </a:xfrm>
              <a:custGeom>
                <a:avLst/>
                <a:gdLst>
                  <a:gd name="T0" fmla="*/ 6 w 134"/>
                  <a:gd name="T1" fmla="*/ 0 h 102"/>
                  <a:gd name="T2" fmla="*/ 6 w 134"/>
                  <a:gd name="T3" fmla="*/ 1 h 102"/>
                  <a:gd name="T4" fmla="*/ 4 w 134"/>
                  <a:gd name="T5" fmla="*/ 1 h 102"/>
                  <a:gd name="T6" fmla="*/ 2 w 134"/>
                  <a:gd name="T7" fmla="*/ 1 h 102"/>
                  <a:gd name="T8" fmla="*/ 2 w 134"/>
                  <a:gd name="T9" fmla="*/ 1 h 102"/>
                  <a:gd name="T10" fmla="*/ 2 w 134"/>
                  <a:gd name="T11" fmla="*/ 1 h 102"/>
                  <a:gd name="T12" fmla="*/ 0 w 134"/>
                  <a:gd name="T13" fmla="*/ 1 h 102"/>
                  <a:gd name="T14" fmla="*/ 0 w 134"/>
                  <a:gd name="T15" fmla="*/ 1 h 102"/>
                  <a:gd name="T16" fmla="*/ 2 w 134"/>
                  <a:gd name="T17" fmla="*/ 1 h 102"/>
                  <a:gd name="T18" fmla="*/ 2 w 134"/>
                  <a:gd name="T19" fmla="*/ 1 h 102"/>
                  <a:gd name="T20" fmla="*/ 3 w 134"/>
                  <a:gd name="T21" fmla="*/ 1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" h="102">
                    <a:moveTo>
                      <a:pt x="134" y="0"/>
                    </a:moveTo>
                    <a:lnTo>
                      <a:pt x="125" y="14"/>
                    </a:lnTo>
                    <a:lnTo>
                      <a:pt x="90" y="12"/>
                    </a:lnTo>
                    <a:lnTo>
                      <a:pt x="53" y="16"/>
                    </a:lnTo>
                    <a:lnTo>
                      <a:pt x="21" y="25"/>
                    </a:lnTo>
                    <a:lnTo>
                      <a:pt x="7" y="32"/>
                    </a:lnTo>
                    <a:lnTo>
                      <a:pt x="0" y="44"/>
                    </a:lnTo>
                    <a:lnTo>
                      <a:pt x="0" y="58"/>
                    </a:lnTo>
                    <a:lnTo>
                      <a:pt x="7" y="72"/>
                    </a:lnTo>
                    <a:lnTo>
                      <a:pt x="21" y="79"/>
                    </a:lnTo>
                    <a:lnTo>
                      <a:pt x="72" y="10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39" name="Freeform 448"/>
              <p:cNvSpPr>
                <a:spLocks noChangeAspect="1"/>
              </p:cNvSpPr>
              <p:nvPr/>
            </p:nvSpPr>
            <p:spPr bwMode="auto">
              <a:xfrm rot="-87440">
                <a:off x="4963" y="785"/>
                <a:ext cx="136" cy="98"/>
              </a:xfrm>
              <a:custGeom>
                <a:avLst/>
                <a:gdLst>
                  <a:gd name="T0" fmla="*/ 0 w 169"/>
                  <a:gd name="T1" fmla="*/ 0 h 158"/>
                  <a:gd name="T2" fmla="*/ 2 w 169"/>
                  <a:gd name="T3" fmla="*/ 1 h 158"/>
                  <a:gd name="T4" fmla="*/ 2 w 169"/>
                  <a:gd name="T5" fmla="*/ 1 h 158"/>
                  <a:gd name="T6" fmla="*/ 2 w 169"/>
                  <a:gd name="T7" fmla="*/ 1 h 158"/>
                  <a:gd name="T8" fmla="*/ 2 w 169"/>
                  <a:gd name="T9" fmla="*/ 1 h 158"/>
                  <a:gd name="T10" fmla="*/ 2 w 169"/>
                  <a:gd name="T11" fmla="*/ 1 h 158"/>
                  <a:gd name="T12" fmla="*/ 2 w 169"/>
                  <a:gd name="T13" fmla="*/ 1 h 158"/>
                  <a:gd name="T14" fmla="*/ 4 w 169"/>
                  <a:gd name="T15" fmla="*/ 1 h 158"/>
                  <a:gd name="T16" fmla="*/ 4 w 169"/>
                  <a:gd name="T17" fmla="*/ 1 h 158"/>
                  <a:gd name="T18" fmla="*/ 5 w 169"/>
                  <a:gd name="T19" fmla="*/ 1 h 158"/>
                  <a:gd name="T20" fmla="*/ 6 w 169"/>
                  <a:gd name="T21" fmla="*/ 1 h 158"/>
                  <a:gd name="T22" fmla="*/ 6 w 169"/>
                  <a:gd name="T23" fmla="*/ 1 h 158"/>
                  <a:gd name="T24" fmla="*/ 8 w 169"/>
                  <a:gd name="T25" fmla="*/ 1 h 158"/>
                  <a:gd name="T26" fmla="*/ 0 w 169"/>
                  <a:gd name="T27" fmla="*/ 0 h 1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9" h="158">
                    <a:moveTo>
                      <a:pt x="0" y="0"/>
                    </a:moveTo>
                    <a:lnTo>
                      <a:pt x="21" y="7"/>
                    </a:lnTo>
                    <a:lnTo>
                      <a:pt x="37" y="21"/>
                    </a:lnTo>
                    <a:lnTo>
                      <a:pt x="46" y="42"/>
                    </a:lnTo>
                    <a:lnTo>
                      <a:pt x="53" y="77"/>
                    </a:lnTo>
                    <a:lnTo>
                      <a:pt x="53" y="114"/>
                    </a:lnTo>
                    <a:lnTo>
                      <a:pt x="46" y="149"/>
                    </a:lnTo>
                    <a:lnTo>
                      <a:pt x="88" y="158"/>
                    </a:lnTo>
                    <a:lnTo>
                      <a:pt x="92" y="130"/>
                    </a:lnTo>
                    <a:lnTo>
                      <a:pt x="104" y="105"/>
                    </a:lnTo>
                    <a:lnTo>
                      <a:pt x="120" y="82"/>
                    </a:lnTo>
                    <a:lnTo>
                      <a:pt x="143" y="63"/>
                    </a:lnTo>
                    <a:lnTo>
                      <a:pt x="169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40" name="Freeform 449"/>
              <p:cNvSpPr>
                <a:spLocks noChangeAspect="1"/>
              </p:cNvSpPr>
              <p:nvPr/>
            </p:nvSpPr>
            <p:spPr bwMode="auto">
              <a:xfrm flipH="1">
                <a:off x="4849" y="806"/>
                <a:ext cx="142" cy="36"/>
              </a:xfrm>
              <a:custGeom>
                <a:avLst/>
                <a:gdLst>
                  <a:gd name="T0" fmla="*/ 53253 w 90"/>
                  <a:gd name="T1" fmla="*/ 385 h 26"/>
                  <a:gd name="T2" fmla="*/ 34506 w 90"/>
                  <a:gd name="T3" fmla="*/ 0 h 26"/>
                  <a:gd name="T4" fmla="*/ 16429 w 90"/>
                  <a:gd name="T5" fmla="*/ 738 h 26"/>
                  <a:gd name="T6" fmla="*/ 0 w 90"/>
                  <a:gd name="T7" fmla="*/ 2487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26">
                    <a:moveTo>
                      <a:pt x="90" y="4"/>
                    </a:moveTo>
                    <a:lnTo>
                      <a:pt x="58" y="0"/>
                    </a:lnTo>
                    <a:lnTo>
                      <a:pt x="28" y="8"/>
                    </a:lnTo>
                    <a:lnTo>
                      <a:pt x="0" y="26"/>
                    </a:ln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41" name="Freeform 450"/>
              <p:cNvSpPr>
                <a:spLocks noChangeAspect="1"/>
              </p:cNvSpPr>
              <p:nvPr/>
            </p:nvSpPr>
            <p:spPr bwMode="auto">
              <a:xfrm flipH="1">
                <a:off x="4679" y="785"/>
                <a:ext cx="91" cy="21"/>
              </a:xfrm>
              <a:custGeom>
                <a:avLst/>
                <a:gdLst>
                  <a:gd name="T0" fmla="*/ 0 w 57"/>
                  <a:gd name="T1" fmla="*/ 1850 h 14"/>
                  <a:gd name="T2" fmla="*/ 16623 w 57"/>
                  <a:gd name="T3" fmla="*/ 2397 h 14"/>
                  <a:gd name="T4" fmla="*/ 29369 w 57"/>
                  <a:gd name="T5" fmla="*/ 4163 h 14"/>
                  <a:gd name="T6" fmla="*/ 39674 w 57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14">
                    <a:moveTo>
                      <a:pt x="0" y="6"/>
                    </a:moveTo>
                    <a:lnTo>
                      <a:pt x="24" y="8"/>
                    </a:lnTo>
                    <a:lnTo>
                      <a:pt x="42" y="14"/>
                    </a:lnTo>
                    <a:lnTo>
                      <a:pt x="57" y="0"/>
                    </a:ln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42" name="Freeform 451"/>
              <p:cNvSpPr>
                <a:spLocks noChangeAspect="1"/>
              </p:cNvSpPr>
              <p:nvPr/>
            </p:nvSpPr>
            <p:spPr bwMode="auto">
              <a:xfrm rot="-87440">
                <a:off x="4872" y="852"/>
                <a:ext cx="91" cy="31"/>
              </a:xfrm>
              <a:custGeom>
                <a:avLst/>
                <a:gdLst>
                  <a:gd name="T0" fmla="*/ 9 w 109"/>
                  <a:gd name="T1" fmla="*/ 14 h 33"/>
                  <a:gd name="T2" fmla="*/ 7 w 109"/>
                  <a:gd name="T3" fmla="*/ 8 h 33"/>
                  <a:gd name="T4" fmla="*/ 5 w 109"/>
                  <a:gd name="T5" fmla="*/ 5 h 33"/>
                  <a:gd name="T6" fmla="*/ 3 w 109"/>
                  <a:gd name="T7" fmla="*/ 0 h 33"/>
                  <a:gd name="T8" fmla="*/ 0 w 109"/>
                  <a:gd name="T9" fmla="*/ 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33">
                    <a:moveTo>
                      <a:pt x="109" y="33"/>
                    </a:moveTo>
                    <a:lnTo>
                      <a:pt x="86" y="16"/>
                    </a:lnTo>
                    <a:lnTo>
                      <a:pt x="58" y="5"/>
                    </a:lnTo>
                    <a:lnTo>
                      <a:pt x="31" y="0"/>
                    </a:lnTo>
                    <a:lnTo>
                      <a:pt x="0" y="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43" name="Freeform 452"/>
              <p:cNvSpPr>
                <a:spLocks noChangeAspect="1"/>
              </p:cNvSpPr>
              <p:nvPr/>
            </p:nvSpPr>
            <p:spPr bwMode="auto">
              <a:xfrm rot="-87440">
                <a:off x="4724" y="852"/>
                <a:ext cx="74" cy="16"/>
              </a:xfrm>
              <a:custGeom>
                <a:avLst/>
                <a:gdLst>
                  <a:gd name="T0" fmla="*/ 8 w 88"/>
                  <a:gd name="T1" fmla="*/ 1 h 27"/>
                  <a:gd name="T2" fmla="*/ 6 w 88"/>
                  <a:gd name="T3" fmla="*/ 0 h 27"/>
                  <a:gd name="T4" fmla="*/ 3 w 88"/>
                  <a:gd name="T5" fmla="*/ 1 h 27"/>
                  <a:gd name="T6" fmla="*/ 3 w 88"/>
                  <a:gd name="T7" fmla="*/ 1 h 27"/>
                  <a:gd name="T8" fmla="*/ 0 w 88"/>
                  <a:gd name="T9" fmla="*/ 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27">
                    <a:moveTo>
                      <a:pt x="88" y="4"/>
                    </a:moveTo>
                    <a:lnTo>
                      <a:pt x="65" y="0"/>
                    </a:lnTo>
                    <a:lnTo>
                      <a:pt x="42" y="4"/>
                    </a:lnTo>
                    <a:lnTo>
                      <a:pt x="19" y="14"/>
                    </a:lnTo>
                    <a:lnTo>
                      <a:pt x="0" y="2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44" name="Freeform 453"/>
              <p:cNvSpPr>
                <a:spLocks noChangeAspect="1"/>
              </p:cNvSpPr>
              <p:nvPr/>
            </p:nvSpPr>
            <p:spPr bwMode="auto">
              <a:xfrm rot="-87440">
                <a:off x="4798" y="1063"/>
                <a:ext cx="23" cy="83"/>
              </a:xfrm>
              <a:custGeom>
                <a:avLst/>
                <a:gdLst>
                  <a:gd name="T0" fmla="*/ 0 w 41"/>
                  <a:gd name="T1" fmla="*/ 0 h 118"/>
                  <a:gd name="T2" fmla="*/ 0 w 41"/>
                  <a:gd name="T3" fmla="*/ 1 h 118"/>
                  <a:gd name="T4" fmla="*/ 1 w 41"/>
                  <a:gd name="T5" fmla="*/ 1 h 1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18">
                    <a:moveTo>
                      <a:pt x="0" y="0"/>
                    </a:moveTo>
                    <a:lnTo>
                      <a:pt x="0" y="118"/>
                    </a:lnTo>
                    <a:lnTo>
                      <a:pt x="41" y="4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45" name="Freeform 454"/>
              <p:cNvSpPr>
                <a:spLocks noChangeAspect="1"/>
              </p:cNvSpPr>
              <p:nvPr/>
            </p:nvSpPr>
            <p:spPr bwMode="auto">
              <a:xfrm rot="-87440">
                <a:off x="4707" y="1182"/>
                <a:ext cx="34" cy="41"/>
              </a:xfrm>
              <a:custGeom>
                <a:avLst/>
                <a:gdLst>
                  <a:gd name="T0" fmla="*/ 21 w 35"/>
                  <a:gd name="T1" fmla="*/ 0 h 60"/>
                  <a:gd name="T2" fmla="*/ 17 w 35"/>
                  <a:gd name="T3" fmla="*/ 1 h 60"/>
                  <a:gd name="T4" fmla="*/ 7 w 35"/>
                  <a:gd name="T5" fmla="*/ 1 h 60"/>
                  <a:gd name="T6" fmla="*/ 0 w 35"/>
                  <a:gd name="T7" fmla="*/ 1 h 60"/>
                  <a:gd name="T8" fmla="*/ 0 w 35"/>
                  <a:gd name="T9" fmla="*/ 1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0">
                    <a:moveTo>
                      <a:pt x="35" y="0"/>
                    </a:moveTo>
                    <a:lnTo>
                      <a:pt x="18" y="9"/>
                    </a:lnTo>
                    <a:lnTo>
                      <a:pt x="7" y="23"/>
                    </a:lnTo>
                    <a:lnTo>
                      <a:pt x="0" y="39"/>
                    </a:lnTo>
                    <a:lnTo>
                      <a:pt x="0" y="6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46" name="Freeform 455"/>
              <p:cNvSpPr>
                <a:spLocks noChangeAspect="1"/>
              </p:cNvSpPr>
              <p:nvPr/>
            </p:nvSpPr>
            <p:spPr bwMode="auto">
              <a:xfrm rot="-87440">
                <a:off x="4622" y="1270"/>
                <a:ext cx="449" cy="278"/>
              </a:xfrm>
              <a:custGeom>
                <a:avLst/>
                <a:gdLst>
                  <a:gd name="T0" fmla="*/ 5 w 577"/>
                  <a:gd name="T1" fmla="*/ 1 h 480"/>
                  <a:gd name="T2" fmla="*/ 5 w 577"/>
                  <a:gd name="T3" fmla="*/ 1 h 480"/>
                  <a:gd name="T4" fmla="*/ 4 w 577"/>
                  <a:gd name="T5" fmla="*/ 1 h 480"/>
                  <a:gd name="T6" fmla="*/ 4 w 577"/>
                  <a:gd name="T7" fmla="*/ 1 h 480"/>
                  <a:gd name="T8" fmla="*/ 3 w 577"/>
                  <a:gd name="T9" fmla="*/ 0 h 480"/>
                  <a:gd name="T10" fmla="*/ 2 w 577"/>
                  <a:gd name="T11" fmla="*/ 1 h 480"/>
                  <a:gd name="T12" fmla="*/ 2 w 577"/>
                  <a:gd name="T13" fmla="*/ 1 h 480"/>
                  <a:gd name="T14" fmla="*/ 2 w 577"/>
                  <a:gd name="T15" fmla="*/ 1 h 480"/>
                  <a:gd name="T16" fmla="*/ 0 w 577"/>
                  <a:gd name="T17" fmla="*/ 1 h 480"/>
                  <a:gd name="T18" fmla="*/ 2 w 577"/>
                  <a:gd name="T19" fmla="*/ 1 h 480"/>
                  <a:gd name="T20" fmla="*/ 2 w 577"/>
                  <a:gd name="T21" fmla="*/ 1 h 480"/>
                  <a:gd name="T22" fmla="*/ 2 w 577"/>
                  <a:gd name="T23" fmla="*/ 1 h 480"/>
                  <a:gd name="T24" fmla="*/ 2 w 577"/>
                  <a:gd name="T25" fmla="*/ 1 h 480"/>
                  <a:gd name="T26" fmla="*/ 3 w 577"/>
                  <a:gd name="T27" fmla="*/ 1 h 480"/>
                  <a:gd name="T28" fmla="*/ 4 w 577"/>
                  <a:gd name="T29" fmla="*/ 1 h 480"/>
                  <a:gd name="T30" fmla="*/ 5 w 577"/>
                  <a:gd name="T31" fmla="*/ 1 h 480"/>
                  <a:gd name="T32" fmla="*/ 7 w 577"/>
                  <a:gd name="T33" fmla="*/ 1 h 480"/>
                  <a:gd name="T34" fmla="*/ 7 w 577"/>
                  <a:gd name="T35" fmla="*/ 1 h 480"/>
                  <a:gd name="T36" fmla="*/ 9 w 577"/>
                  <a:gd name="T37" fmla="*/ 1 h 480"/>
                  <a:gd name="T38" fmla="*/ 11 w 577"/>
                  <a:gd name="T39" fmla="*/ 1 h 480"/>
                  <a:gd name="T40" fmla="*/ 12 w 577"/>
                  <a:gd name="T41" fmla="*/ 1 h 480"/>
                  <a:gd name="T42" fmla="*/ 14 w 577"/>
                  <a:gd name="T43" fmla="*/ 1 h 480"/>
                  <a:gd name="T44" fmla="*/ 15 w 577"/>
                  <a:gd name="T45" fmla="*/ 1 h 480"/>
                  <a:gd name="T46" fmla="*/ 16 w 577"/>
                  <a:gd name="T47" fmla="*/ 1 h 480"/>
                  <a:gd name="T48" fmla="*/ 18 w 577"/>
                  <a:gd name="T49" fmla="*/ 1 h 480"/>
                  <a:gd name="T50" fmla="*/ 18 w 577"/>
                  <a:gd name="T51" fmla="*/ 1 h 480"/>
                  <a:gd name="T52" fmla="*/ 16 w 577"/>
                  <a:gd name="T53" fmla="*/ 1 h 480"/>
                  <a:gd name="T54" fmla="*/ 16 w 577"/>
                  <a:gd name="T55" fmla="*/ 1 h 480"/>
                  <a:gd name="T56" fmla="*/ 18 w 577"/>
                  <a:gd name="T57" fmla="*/ 1 h 480"/>
                  <a:gd name="T58" fmla="*/ 16 w 577"/>
                  <a:gd name="T59" fmla="*/ 1 h 4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77" h="480">
                    <a:moveTo>
                      <a:pt x="185" y="105"/>
                    </a:moveTo>
                    <a:lnTo>
                      <a:pt x="167" y="74"/>
                    </a:lnTo>
                    <a:lnTo>
                      <a:pt x="155" y="40"/>
                    </a:lnTo>
                    <a:lnTo>
                      <a:pt x="148" y="5"/>
                    </a:lnTo>
                    <a:lnTo>
                      <a:pt x="116" y="0"/>
                    </a:lnTo>
                    <a:lnTo>
                      <a:pt x="83" y="5"/>
                    </a:lnTo>
                    <a:lnTo>
                      <a:pt x="53" y="14"/>
                    </a:lnTo>
                    <a:lnTo>
                      <a:pt x="25" y="30"/>
                    </a:lnTo>
                    <a:lnTo>
                      <a:pt x="0" y="51"/>
                    </a:lnTo>
                    <a:lnTo>
                      <a:pt x="16" y="170"/>
                    </a:lnTo>
                    <a:lnTo>
                      <a:pt x="37" y="285"/>
                    </a:lnTo>
                    <a:lnTo>
                      <a:pt x="65" y="401"/>
                    </a:lnTo>
                    <a:lnTo>
                      <a:pt x="86" y="429"/>
                    </a:lnTo>
                    <a:lnTo>
                      <a:pt x="111" y="450"/>
                    </a:lnTo>
                    <a:lnTo>
                      <a:pt x="144" y="469"/>
                    </a:lnTo>
                    <a:lnTo>
                      <a:pt x="176" y="478"/>
                    </a:lnTo>
                    <a:lnTo>
                      <a:pt x="211" y="480"/>
                    </a:lnTo>
                    <a:lnTo>
                      <a:pt x="262" y="466"/>
                    </a:lnTo>
                    <a:lnTo>
                      <a:pt x="313" y="443"/>
                    </a:lnTo>
                    <a:lnTo>
                      <a:pt x="359" y="418"/>
                    </a:lnTo>
                    <a:lnTo>
                      <a:pt x="403" y="383"/>
                    </a:lnTo>
                    <a:lnTo>
                      <a:pt x="457" y="337"/>
                    </a:lnTo>
                    <a:lnTo>
                      <a:pt x="508" y="283"/>
                    </a:lnTo>
                    <a:lnTo>
                      <a:pt x="554" y="225"/>
                    </a:lnTo>
                    <a:lnTo>
                      <a:pt x="577" y="225"/>
                    </a:lnTo>
                    <a:lnTo>
                      <a:pt x="573" y="237"/>
                    </a:lnTo>
                    <a:lnTo>
                      <a:pt x="563" y="241"/>
                    </a:lnTo>
                    <a:lnTo>
                      <a:pt x="554" y="244"/>
                    </a:lnTo>
                    <a:lnTo>
                      <a:pt x="568" y="260"/>
                    </a:lnTo>
                    <a:lnTo>
                      <a:pt x="526" y="29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47" name="Freeform 456"/>
              <p:cNvSpPr>
                <a:spLocks noChangeAspect="1"/>
              </p:cNvSpPr>
              <p:nvPr/>
            </p:nvSpPr>
            <p:spPr bwMode="auto">
              <a:xfrm rot="-87440">
                <a:off x="4736" y="1414"/>
                <a:ext cx="34" cy="47"/>
              </a:xfrm>
              <a:custGeom>
                <a:avLst/>
                <a:gdLst>
                  <a:gd name="T0" fmla="*/ 1 w 53"/>
                  <a:gd name="T1" fmla="*/ 0 h 62"/>
                  <a:gd name="T2" fmla="*/ 1 w 53"/>
                  <a:gd name="T3" fmla="*/ 2 h 62"/>
                  <a:gd name="T4" fmla="*/ 1 w 53"/>
                  <a:gd name="T5" fmla="*/ 2 h 62"/>
                  <a:gd name="T6" fmla="*/ 1 w 53"/>
                  <a:gd name="T7" fmla="*/ 2 h 62"/>
                  <a:gd name="T8" fmla="*/ 0 w 53"/>
                  <a:gd name="T9" fmla="*/ 2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62">
                    <a:moveTo>
                      <a:pt x="53" y="0"/>
                    </a:moveTo>
                    <a:lnTo>
                      <a:pt x="32" y="9"/>
                    </a:lnTo>
                    <a:lnTo>
                      <a:pt x="18" y="23"/>
                    </a:lnTo>
                    <a:lnTo>
                      <a:pt x="7" y="41"/>
                    </a:lnTo>
                    <a:lnTo>
                      <a:pt x="0" y="6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48" name="Freeform 457"/>
              <p:cNvSpPr>
                <a:spLocks noChangeAspect="1"/>
              </p:cNvSpPr>
              <p:nvPr/>
            </p:nvSpPr>
            <p:spPr bwMode="auto">
              <a:xfrm rot="-87440">
                <a:off x="4770" y="1425"/>
                <a:ext cx="28" cy="30"/>
              </a:xfrm>
              <a:custGeom>
                <a:avLst/>
                <a:gdLst>
                  <a:gd name="T0" fmla="*/ 1 w 39"/>
                  <a:gd name="T1" fmla="*/ 0 h 53"/>
                  <a:gd name="T2" fmla="*/ 1 w 39"/>
                  <a:gd name="T3" fmla="*/ 1 h 53"/>
                  <a:gd name="T4" fmla="*/ 1 w 39"/>
                  <a:gd name="T5" fmla="*/ 1 h 53"/>
                  <a:gd name="T6" fmla="*/ 1 w 39"/>
                  <a:gd name="T7" fmla="*/ 1 h 53"/>
                  <a:gd name="T8" fmla="*/ 0 w 39"/>
                  <a:gd name="T9" fmla="*/ 1 h 53"/>
                  <a:gd name="T10" fmla="*/ 1 w 39"/>
                  <a:gd name="T11" fmla="*/ 1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3">
                    <a:moveTo>
                      <a:pt x="39" y="0"/>
                    </a:moveTo>
                    <a:lnTo>
                      <a:pt x="23" y="2"/>
                    </a:lnTo>
                    <a:lnTo>
                      <a:pt x="9" y="9"/>
                    </a:lnTo>
                    <a:lnTo>
                      <a:pt x="2" y="21"/>
                    </a:lnTo>
                    <a:lnTo>
                      <a:pt x="0" y="37"/>
                    </a:lnTo>
                    <a:lnTo>
                      <a:pt x="4" y="5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49" name="Freeform 458"/>
              <p:cNvSpPr>
                <a:spLocks noChangeAspect="1"/>
              </p:cNvSpPr>
              <p:nvPr/>
            </p:nvSpPr>
            <p:spPr bwMode="auto">
              <a:xfrm rot="-87440">
                <a:off x="4798" y="1425"/>
                <a:ext cx="23" cy="30"/>
              </a:xfrm>
              <a:custGeom>
                <a:avLst/>
                <a:gdLst>
                  <a:gd name="T0" fmla="*/ 1 w 37"/>
                  <a:gd name="T1" fmla="*/ 1 h 41"/>
                  <a:gd name="T2" fmla="*/ 1 w 37"/>
                  <a:gd name="T3" fmla="*/ 0 h 41"/>
                  <a:gd name="T4" fmla="*/ 1 w 37"/>
                  <a:gd name="T5" fmla="*/ 1 h 41"/>
                  <a:gd name="T6" fmla="*/ 0 w 37"/>
                  <a:gd name="T7" fmla="*/ 1 h 41"/>
                  <a:gd name="T8" fmla="*/ 0 w 37"/>
                  <a:gd name="T9" fmla="*/ 1 h 41"/>
                  <a:gd name="T10" fmla="*/ 1 w 37"/>
                  <a:gd name="T11" fmla="*/ 1 h 41"/>
                  <a:gd name="T12" fmla="*/ 1 w 37"/>
                  <a:gd name="T13" fmla="*/ 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41">
                    <a:moveTo>
                      <a:pt x="37" y="2"/>
                    </a:moveTo>
                    <a:lnTo>
                      <a:pt x="20" y="0"/>
                    </a:lnTo>
                    <a:lnTo>
                      <a:pt x="9" y="2"/>
                    </a:lnTo>
                    <a:lnTo>
                      <a:pt x="0" y="7"/>
                    </a:lnTo>
                    <a:lnTo>
                      <a:pt x="0" y="16"/>
                    </a:lnTo>
                    <a:lnTo>
                      <a:pt x="2" y="30"/>
                    </a:lnTo>
                    <a:lnTo>
                      <a:pt x="11" y="4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50" name="Freeform 459"/>
              <p:cNvSpPr>
                <a:spLocks noChangeAspect="1"/>
              </p:cNvSpPr>
              <p:nvPr/>
            </p:nvSpPr>
            <p:spPr bwMode="auto">
              <a:xfrm rot="-87440">
                <a:off x="4537" y="1270"/>
                <a:ext cx="34" cy="20"/>
              </a:xfrm>
              <a:custGeom>
                <a:avLst/>
                <a:gdLst>
                  <a:gd name="T0" fmla="*/ 2 w 42"/>
                  <a:gd name="T1" fmla="*/ 3 h 24"/>
                  <a:gd name="T2" fmla="*/ 2 w 42"/>
                  <a:gd name="T3" fmla="*/ 0 h 24"/>
                  <a:gd name="T4" fmla="*/ 2 w 42"/>
                  <a:gd name="T5" fmla="*/ 0 h 24"/>
                  <a:gd name="T6" fmla="*/ 2 w 42"/>
                  <a:gd name="T7" fmla="*/ 3 h 24"/>
                  <a:gd name="T8" fmla="*/ 0 w 42"/>
                  <a:gd name="T9" fmla="*/ 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4">
                    <a:moveTo>
                      <a:pt x="42" y="7"/>
                    </a:moveTo>
                    <a:lnTo>
                      <a:pt x="28" y="0"/>
                    </a:lnTo>
                    <a:lnTo>
                      <a:pt x="14" y="0"/>
                    </a:lnTo>
                    <a:lnTo>
                      <a:pt x="5" y="10"/>
                    </a:lnTo>
                    <a:lnTo>
                      <a:pt x="0" y="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51" name="Freeform 460"/>
              <p:cNvSpPr>
                <a:spLocks noChangeAspect="1"/>
              </p:cNvSpPr>
              <p:nvPr/>
            </p:nvSpPr>
            <p:spPr bwMode="auto">
              <a:xfrm rot="-87440">
                <a:off x="4548" y="1290"/>
                <a:ext cx="23" cy="11"/>
              </a:xfrm>
              <a:custGeom>
                <a:avLst/>
                <a:gdLst>
                  <a:gd name="T0" fmla="*/ 4 w 26"/>
                  <a:gd name="T1" fmla="*/ 0 h 18"/>
                  <a:gd name="T2" fmla="*/ 4 w 26"/>
                  <a:gd name="T3" fmla="*/ 1 h 18"/>
                  <a:gd name="T4" fmla="*/ 0 w 26"/>
                  <a:gd name="T5" fmla="*/ 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6" y="0"/>
                    </a:moveTo>
                    <a:lnTo>
                      <a:pt x="12" y="7"/>
                    </a:lnTo>
                    <a:lnTo>
                      <a:pt x="0" y="1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52" name="Freeform 461"/>
              <p:cNvSpPr>
                <a:spLocks noChangeAspect="1"/>
              </p:cNvSpPr>
              <p:nvPr/>
            </p:nvSpPr>
            <p:spPr bwMode="auto">
              <a:xfrm rot="-87440">
                <a:off x="4690" y="1641"/>
                <a:ext cx="216" cy="62"/>
              </a:xfrm>
              <a:custGeom>
                <a:avLst/>
                <a:gdLst>
                  <a:gd name="T0" fmla="*/ 7 w 281"/>
                  <a:gd name="T1" fmla="*/ 1 h 104"/>
                  <a:gd name="T2" fmla="*/ 6 w 281"/>
                  <a:gd name="T3" fmla="*/ 1 h 104"/>
                  <a:gd name="T4" fmla="*/ 5 w 281"/>
                  <a:gd name="T5" fmla="*/ 1 h 104"/>
                  <a:gd name="T6" fmla="*/ 3 w 281"/>
                  <a:gd name="T7" fmla="*/ 1 h 104"/>
                  <a:gd name="T8" fmla="*/ 2 w 281"/>
                  <a:gd name="T9" fmla="*/ 1 h 104"/>
                  <a:gd name="T10" fmla="*/ 2 w 281"/>
                  <a:gd name="T11" fmla="*/ 1 h 104"/>
                  <a:gd name="T12" fmla="*/ 0 w 281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104">
                    <a:moveTo>
                      <a:pt x="281" y="104"/>
                    </a:moveTo>
                    <a:lnTo>
                      <a:pt x="227" y="102"/>
                    </a:lnTo>
                    <a:lnTo>
                      <a:pt x="179" y="95"/>
                    </a:lnTo>
                    <a:lnTo>
                      <a:pt x="130" y="81"/>
                    </a:lnTo>
                    <a:lnTo>
                      <a:pt x="83" y="60"/>
                    </a:lnTo>
                    <a:lnTo>
                      <a:pt x="42" y="3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53" name="Freeform 462"/>
              <p:cNvSpPr>
                <a:spLocks noChangeAspect="1"/>
              </p:cNvSpPr>
              <p:nvPr/>
            </p:nvSpPr>
            <p:spPr bwMode="auto">
              <a:xfrm rot="-87440">
                <a:off x="4736" y="1182"/>
                <a:ext cx="62" cy="129"/>
              </a:xfrm>
              <a:custGeom>
                <a:avLst/>
                <a:gdLst>
                  <a:gd name="T0" fmla="*/ 1 w 84"/>
                  <a:gd name="T1" fmla="*/ 0 h 199"/>
                  <a:gd name="T2" fmla="*/ 1 w 84"/>
                  <a:gd name="T3" fmla="*/ 1 h 199"/>
                  <a:gd name="T4" fmla="*/ 1 w 84"/>
                  <a:gd name="T5" fmla="*/ 1 h 199"/>
                  <a:gd name="T6" fmla="*/ 1 w 84"/>
                  <a:gd name="T7" fmla="*/ 1 h 199"/>
                  <a:gd name="T8" fmla="*/ 1 w 84"/>
                  <a:gd name="T9" fmla="*/ 1 h 199"/>
                  <a:gd name="T10" fmla="*/ 0 w 84"/>
                  <a:gd name="T11" fmla="*/ 1 h 199"/>
                  <a:gd name="T12" fmla="*/ 1 w 84"/>
                  <a:gd name="T13" fmla="*/ 1 h 1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199">
                    <a:moveTo>
                      <a:pt x="84" y="0"/>
                    </a:moveTo>
                    <a:lnTo>
                      <a:pt x="54" y="25"/>
                    </a:lnTo>
                    <a:lnTo>
                      <a:pt x="33" y="55"/>
                    </a:lnTo>
                    <a:lnTo>
                      <a:pt x="14" y="88"/>
                    </a:lnTo>
                    <a:lnTo>
                      <a:pt x="5" y="123"/>
                    </a:lnTo>
                    <a:lnTo>
                      <a:pt x="0" y="160"/>
                    </a:lnTo>
                    <a:lnTo>
                      <a:pt x="3" y="19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54" name="Freeform 463"/>
              <p:cNvSpPr>
                <a:spLocks noChangeAspect="1"/>
              </p:cNvSpPr>
              <p:nvPr/>
            </p:nvSpPr>
            <p:spPr bwMode="auto">
              <a:xfrm rot="-87440">
                <a:off x="4566" y="1445"/>
                <a:ext cx="90" cy="150"/>
              </a:xfrm>
              <a:custGeom>
                <a:avLst/>
                <a:gdLst>
                  <a:gd name="T0" fmla="*/ 3 w 116"/>
                  <a:gd name="T1" fmla="*/ 0 h 255"/>
                  <a:gd name="T2" fmla="*/ 2 w 116"/>
                  <a:gd name="T3" fmla="*/ 1 h 255"/>
                  <a:gd name="T4" fmla="*/ 2 w 116"/>
                  <a:gd name="T5" fmla="*/ 1 h 255"/>
                  <a:gd name="T6" fmla="*/ 2 w 116"/>
                  <a:gd name="T7" fmla="*/ 1 h 255"/>
                  <a:gd name="T8" fmla="*/ 0 w 116"/>
                  <a:gd name="T9" fmla="*/ 1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255">
                    <a:moveTo>
                      <a:pt x="116" y="0"/>
                    </a:moveTo>
                    <a:lnTo>
                      <a:pt x="77" y="58"/>
                    </a:lnTo>
                    <a:lnTo>
                      <a:pt x="46" y="121"/>
                    </a:lnTo>
                    <a:lnTo>
                      <a:pt x="19" y="186"/>
                    </a:lnTo>
                    <a:lnTo>
                      <a:pt x="0" y="25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55" name="Freeform 464"/>
              <p:cNvSpPr>
                <a:spLocks noChangeAspect="1"/>
              </p:cNvSpPr>
              <p:nvPr/>
            </p:nvSpPr>
            <p:spPr bwMode="auto">
              <a:xfrm rot="-87440">
                <a:off x="4736" y="1115"/>
                <a:ext cx="62" cy="31"/>
              </a:xfrm>
              <a:custGeom>
                <a:avLst/>
                <a:gdLst>
                  <a:gd name="T0" fmla="*/ 0 w 76"/>
                  <a:gd name="T1" fmla="*/ 0 h 49"/>
                  <a:gd name="T2" fmla="*/ 2 w 76"/>
                  <a:gd name="T3" fmla="*/ 1 h 49"/>
                  <a:gd name="T4" fmla="*/ 2 w 76"/>
                  <a:gd name="T5" fmla="*/ 1 h 49"/>
                  <a:gd name="T6" fmla="*/ 2 w 76"/>
                  <a:gd name="T7" fmla="*/ 1 h 49"/>
                  <a:gd name="T8" fmla="*/ 3 w 76"/>
                  <a:gd name="T9" fmla="*/ 1 h 49"/>
                  <a:gd name="T10" fmla="*/ 5 w 76"/>
                  <a:gd name="T11" fmla="*/ 1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49">
                    <a:moveTo>
                      <a:pt x="0" y="0"/>
                    </a:moveTo>
                    <a:lnTo>
                      <a:pt x="9" y="21"/>
                    </a:lnTo>
                    <a:lnTo>
                      <a:pt x="20" y="37"/>
                    </a:lnTo>
                    <a:lnTo>
                      <a:pt x="37" y="47"/>
                    </a:lnTo>
                    <a:lnTo>
                      <a:pt x="55" y="49"/>
                    </a:lnTo>
                    <a:lnTo>
                      <a:pt x="76" y="4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56" name="Freeform 465"/>
              <p:cNvSpPr>
                <a:spLocks noChangeAspect="1"/>
              </p:cNvSpPr>
              <p:nvPr/>
            </p:nvSpPr>
            <p:spPr bwMode="auto">
              <a:xfrm rot="-87440">
                <a:off x="4770" y="1239"/>
                <a:ext cx="193" cy="186"/>
              </a:xfrm>
              <a:custGeom>
                <a:avLst/>
                <a:gdLst>
                  <a:gd name="T0" fmla="*/ 0 w 253"/>
                  <a:gd name="T1" fmla="*/ 1 h 297"/>
                  <a:gd name="T2" fmla="*/ 2 w 253"/>
                  <a:gd name="T3" fmla="*/ 1 h 297"/>
                  <a:gd name="T4" fmla="*/ 2 w 253"/>
                  <a:gd name="T5" fmla="*/ 1 h 297"/>
                  <a:gd name="T6" fmla="*/ 2 w 253"/>
                  <a:gd name="T7" fmla="*/ 1 h 297"/>
                  <a:gd name="T8" fmla="*/ 2 w 253"/>
                  <a:gd name="T9" fmla="*/ 1 h 297"/>
                  <a:gd name="T10" fmla="*/ 3 w 253"/>
                  <a:gd name="T11" fmla="*/ 1 h 297"/>
                  <a:gd name="T12" fmla="*/ 3 w 253"/>
                  <a:gd name="T13" fmla="*/ 1 h 297"/>
                  <a:gd name="T14" fmla="*/ 4 w 253"/>
                  <a:gd name="T15" fmla="*/ 0 h 297"/>
                  <a:gd name="T16" fmla="*/ 4 w 253"/>
                  <a:gd name="T17" fmla="*/ 1 h 297"/>
                  <a:gd name="T18" fmla="*/ 4 w 253"/>
                  <a:gd name="T19" fmla="*/ 1 h 297"/>
                  <a:gd name="T20" fmla="*/ 4 w 253"/>
                  <a:gd name="T21" fmla="*/ 1 h 297"/>
                  <a:gd name="T22" fmla="*/ 4 w 253"/>
                  <a:gd name="T23" fmla="*/ 1 h 297"/>
                  <a:gd name="T24" fmla="*/ 4 w 253"/>
                  <a:gd name="T25" fmla="*/ 1 h 297"/>
                  <a:gd name="T26" fmla="*/ 3 w 253"/>
                  <a:gd name="T27" fmla="*/ 1 h 297"/>
                  <a:gd name="T28" fmla="*/ 2 w 253"/>
                  <a:gd name="T29" fmla="*/ 1 h 297"/>
                  <a:gd name="T30" fmla="*/ 3 w 253"/>
                  <a:gd name="T31" fmla="*/ 1 h 297"/>
                  <a:gd name="T32" fmla="*/ 4 w 253"/>
                  <a:gd name="T33" fmla="*/ 1 h 297"/>
                  <a:gd name="T34" fmla="*/ 5 w 253"/>
                  <a:gd name="T35" fmla="*/ 1 h 297"/>
                  <a:gd name="T36" fmla="*/ 5 w 253"/>
                  <a:gd name="T37" fmla="*/ 1 h 297"/>
                  <a:gd name="T38" fmla="*/ 5 w 253"/>
                  <a:gd name="T39" fmla="*/ 1 h 297"/>
                  <a:gd name="T40" fmla="*/ 6 w 253"/>
                  <a:gd name="T41" fmla="*/ 1 h 297"/>
                  <a:gd name="T42" fmla="*/ 6 w 253"/>
                  <a:gd name="T43" fmla="*/ 1 h 297"/>
                  <a:gd name="T44" fmla="*/ 5 w 253"/>
                  <a:gd name="T45" fmla="*/ 1 h 297"/>
                  <a:gd name="T46" fmla="*/ 5 w 253"/>
                  <a:gd name="T47" fmla="*/ 1 h 297"/>
                  <a:gd name="T48" fmla="*/ 5 w 253"/>
                  <a:gd name="T49" fmla="*/ 1 h 297"/>
                  <a:gd name="T50" fmla="*/ 4 w 253"/>
                  <a:gd name="T51" fmla="*/ 1 h 297"/>
                  <a:gd name="T52" fmla="*/ 3 w 253"/>
                  <a:gd name="T53" fmla="*/ 1 h 297"/>
                  <a:gd name="T54" fmla="*/ 4 w 253"/>
                  <a:gd name="T55" fmla="*/ 1 h 297"/>
                  <a:gd name="T56" fmla="*/ 5 w 253"/>
                  <a:gd name="T57" fmla="*/ 1 h 297"/>
                  <a:gd name="T58" fmla="*/ 5 w 253"/>
                  <a:gd name="T59" fmla="*/ 1 h 297"/>
                  <a:gd name="T60" fmla="*/ 5 w 253"/>
                  <a:gd name="T61" fmla="*/ 1 h 297"/>
                  <a:gd name="T62" fmla="*/ 5 w 253"/>
                  <a:gd name="T63" fmla="*/ 1 h 297"/>
                  <a:gd name="T64" fmla="*/ 5 w 253"/>
                  <a:gd name="T65" fmla="*/ 1 h 297"/>
                  <a:gd name="T66" fmla="*/ 4 w 253"/>
                  <a:gd name="T67" fmla="*/ 1 h 297"/>
                  <a:gd name="T68" fmla="*/ 4 w 253"/>
                  <a:gd name="T69" fmla="*/ 1 h 297"/>
                  <a:gd name="T70" fmla="*/ 4 w 253"/>
                  <a:gd name="T71" fmla="*/ 1 h 297"/>
                  <a:gd name="T72" fmla="*/ 3 w 253"/>
                  <a:gd name="T73" fmla="*/ 1 h 297"/>
                  <a:gd name="T74" fmla="*/ 2 w 253"/>
                  <a:gd name="T75" fmla="*/ 1 h 297"/>
                  <a:gd name="T76" fmla="*/ 3 w 253"/>
                  <a:gd name="T77" fmla="*/ 1 h 297"/>
                  <a:gd name="T78" fmla="*/ 4 w 253"/>
                  <a:gd name="T79" fmla="*/ 1 h 297"/>
                  <a:gd name="T80" fmla="*/ 4 w 253"/>
                  <a:gd name="T81" fmla="*/ 1 h 297"/>
                  <a:gd name="T82" fmla="*/ 4 w 253"/>
                  <a:gd name="T83" fmla="*/ 1 h 297"/>
                  <a:gd name="T84" fmla="*/ 4 w 253"/>
                  <a:gd name="T85" fmla="*/ 1 h 297"/>
                  <a:gd name="T86" fmla="*/ 3 w 253"/>
                  <a:gd name="T87" fmla="*/ 1 h 297"/>
                  <a:gd name="T88" fmla="*/ 3 w 253"/>
                  <a:gd name="T89" fmla="*/ 1 h 297"/>
                  <a:gd name="T90" fmla="*/ 3 w 253"/>
                  <a:gd name="T91" fmla="*/ 1 h 297"/>
                  <a:gd name="T92" fmla="*/ 2 w 253"/>
                  <a:gd name="T93" fmla="*/ 1 h 297"/>
                  <a:gd name="T94" fmla="*/ 2 w 253"/>
                  <a:gd name="T95" fmla="*/ 1 h 297"/>
                  <a:gd name="T96" fmla="*/ 2 w 253"/>
                  <a:gd name="T97" fmla="*/ 1 h 297"/>
                  <a:gd name="T98" fmla="*/ 3 w 253"/>
                  <a:gd name="T99" fmla="*/ 1 h 297"/>
                  <a:gd name="T100" fmla="*/ 3 w 253"/>
                  <a:gd name="T101" fmla="*/ 1 h 297"/>
                  <a:gd name="T102" fmla="*/ 3 w 253"/>
                  <a:gd name="T103" fmla="*/ 1 h 297"/>
                  <a:gd name="T104" fmla="*/ 2 w 253"/>
                  <a:gd name="T105" fmla="*/ 1 h 297"/>
                  <a:gd name="T106" fmla="*/ 2 w 253"/>
                  <a:gd name="T107" fmla="*/ 1 h 297"/>
                  <a:gd name="T108" fmla="*/ 2 w 253"/>
                  <a:gd name="T109" fmla="*/ 1 h 297"/>
                  <a:gd name="T110" fmla="*/ 2 w 253"/>
                  <a:gd name="T111" fmla="*/ 1 h 297"/>
                  <a:gd name="T112" fmla="*/ 2 w 253"/>
                  <a:gd name="T113" fmla="*/ 1 h 297"/>
                  <a:gd name="T114" fmla="*/ 2 w 253"/>
                  <a:gd name="T115" fmla="*/ 1 h 297"/>
                  <a:gd name="T116" fmla="*/ 2 w 253"/>
                  <a:gd name="T117" fmla="*/ 1 h 297"/>
                  <a:gd name="T118" fmla="*/ 0 w 253"/>
                  <a:gd name="T119" fmla="*/ 1 h 29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53" h="297">
                    <a:moveTo>
                      <a:pt x="0" y="132"/>
                    </a:moveTo>
                    <a:lnTo>
                      <a:pt x="18" y="100"/>
                    </a:lnTo>
                    <a:lnTo>
                      <a:pt x="44" y="70"/>
                    </a:lnTo>
                    <a:lnTo>
                      <a:pt x="74" y="44"/>
                    </a:lnTo>
                    <a:lnTo>
                      <a:pt x="109" y="28"/>
                    </a:lnTo>
                    <a:lnTo>
                      <a:pt x="125" y="14"/>
                    </a:lnTo>
                    <a:lnTo>
                      <a:pt x="144" y="5"/>
                    </a:lnTo>
                    <a:lnTo>
                      <a:pt x="164" y="0"/>
                    </a:lnTo>
                    <a:lnTo>
                      <a:pt x="185" y="5"/>
                    </a:lnTo>
                    <a:lnTo>
                      <a:pt x="188" y="16"/>
                    </a:lnTo>
                    <a:lnTo>
                      <a:pt x="185" y="28"/>
                    </a:lnTo>
                    <a:lnTo>
                      <a:pt x="176" y="35"/>
                    </a:lnTo>
                    <a:lnTo>
                      <a:pt x="151" y="28"/>
                    </a:lnTo>
                    <a:lnTo>
                      <a:pt x="123" y="28"/>
                    </a:lnTo>
                    <a:lnTo>
                      <a:pt x="97" y="35"/>
                    </a:lnTo>
                    <a:lnTo>
                      <a:pt x="130" y="30"/>
                    </a:lnTo>
                    <a:lnTo>
                      <a:pt x="162" y="30"/>
                    </a:lnTo>
                    <a:lnTo>
                      <a:pt x="195" y="42"/>
                    </a:lnTo>
                    <a:lnTo>
                      <a:pt x="222" y="58"/>
                    </a:lnTo>
                    <a:lnTo>
                      <a:pt x="246" y="81"/>
                    </a:lnTo>
                    <a:lnTo>
                      <a:pt x="253" y="95"/>
                    </a:lnTo>
                    <a:lnTo>
                      <a:pt x="250" y="111"/>
                    </a:lnTo>
                    <a:lnTo>
                      <a:pt x="241" y="125"/>
                    </a:lnTo>
                    <a:lnTo>
                      <a:pt x="227" y="135"/>
                    </a:lnTo>
                    <a:lnTo>
                      <a:pt x="211" y="132"/>
                    </a:lnTo>
                    <a:lnTo>
                      <a:pt x="174" y="104"/>
                    </a:lnTo>
                    <a:lnTo>
                      <a:pt x="132" y="81"/>
                    </a:lnTo>
                    <a:lnTo>
                      <a:pt x="183" y="114"/>
                    </a:lnTo>
                    <a:lnTo>
                      <a:pt x="227" y="151"/>
                    </a:lnTo>
                    <a:lnTo>
                      <a:pt x="229" y="167"/>
                    </a:lnTo>
                    <a:lnTo>
                      <a:pt x="225" y="183"/>
                    </a:lnTo>
                    <a:lnTo>
                      <a:pt x="215" y="195"/>
                    </a:lnTo>
                    <a:lnTo>
                      <a:pt x="199" y="202"/>
                    </a:lnTo>
                    <a:lnTo>
                      <a:pt x="183" y="202"/>
                    </a:lnTo>
                    <a:lnTo>
                      <a:pt x="169" y="197"/>
                    </a:lnTo>
                    <a:lnTo>
                      <a:pt x="146" y="169"/>
                    </a:lnTo>
                    <a:lnTo>
                      <a:pt x="120" y="146"/>
                    </a:lnTo>
                    <a:lnTo>
                      <a:pt x="90" y="125"/>
                    </a:lnTo>
                    <a:lnTo>
                      <a:pt x="134" y="162"/>
                    </a:lnTo>
                    <a:lnTo>
                      <a:pt x="176" y="204"/>
                    </a:lnTo>
                    <a:lnTo>
                      <a:pt x="176" y="218"/>
                    </a:lnTo>
                    <a:lnTo>
                      <a:pt x="171" y="234"/>
                    </a:lnTo>
                    <a:lnTo>
                      <a:pt x="160" y="246"/>
                    </a:lnTo>
                    <a:lnTo>
                      <a:pt x="144" y="251"/>
                    </a:lnTo>
                    <a:lnTo>
                      <a:pt x="130" y="248"/>
                    </a:lnTo>
                    <a:lnTo>
                      <a:pt x="116" y="239"/>
                    </a:lnTo>
                    <a:lnTo>
                      <a:pt x="90" y="211"/>
                    </a:lnTo>
                    <a:lnTo>
                      <a:pt x="62" y="186"/>
                    </a:lnTo>
                    <a:lnTo>
                      <a:pt x="97" y="218"/>
                    </a:lnTo>
                    <a:lnTo>
                      <a:pt x="125" y="255"/>
                    </a:lnTo>
                    <a:lnTo>
                      <a:pt x="125" y="271"/>
                    </a:lnTo>
                    <a:lnTo>
                      <a:pt x="118" y="285"/>
                    </a:lnTo>
                    <a:lnTo>
                      <a:pt x="104" y="292"/>
                    </a:lnTo>
                    <a:lnTo>
                      <a:pt x="90" y="297"/>
                    </a:lnTo>
                    <a:lnTo>
                      <a:pt x="74" y="292"/>
                    </a:lnTo>
                    <a:lnTo>
                      <a:pt x="62" y="283"/>
                    </a:lnTo>
                    <a:lnTo>
                      <a:pt x="37" y="251"/>
                    </a:lnTo>
                    <a:lnTo>
                      <a:pt x="18" y="213"/>
                    </a:lnTo>
                    <a:lnTo>
                      <a:pt x="4" y="174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57" name="Freeform 466"/>
              <p:cNvSpPr>
                <a:spLocks noChangeAspect="1"/>
              </p:cNvSpPr>
              <p:nvPr/>
            </p:nvSpPr>
            <p:spPr bwMode="auto">
              <a:xfrm rot="-87440">
                <a:off x="4566" y="1223"/>
                <a:ext cx="175" cy="78"/>
              </a:xfrm>
              <a:custGeom>
                <a:avLst/>
                <a:gdLst>
                  <a:gd name="T0" fmla="*/ 9 w 220"/>
                  <a:gd name="T1" fmla="*/ 1 h 137"/>
                  <a:gd name="T2" fmla="*/ 9 w 220"/>
                  <a:gd name="T3" fmla="*/ 1 h 137"/>
                  <a:gd name="T4" fmla="*/ 9 w 220"/>
                  <a:gd name="T5" fmla="*/ 1 h 137"/>
                  <a:gd name="T6" fmla="*/ 9 w 220"/>
                  <a:gd name="T7" fmla="*/ 1 h 137"/>
                  <a:gd name="T8" fmla="*/ 9 w 220"/>
                  <a:gd name="T9" fmla="*/ 1 h 137"/>
                  <a:gd name="T10" fmla="*/ 8 w 220"/>
                  <a:gd name="T11" fmla="*/ 1 h 137"/>
                  <a:gd name="T12" fmla="*/ 9 w 220"/>
                  <a:gd name="T13" fmla="*/ 1 h 137"/>
                  <a:gd name="T14" fmla="*/ 8 w 220"/>
                  <a:gd name="T15" fmla="*/ 1 h 137"/>
                  <a:gd name="T16" fmla="*/ 6 w 220"/>
                  <a:gd name="T17" fmla="*/ 1 h 137"/>
                  <a:gd name="T18" fmla="*/ 6 w 220"/>
                  <a:gd name="T19" fmla="*/ 0 h 137"/>
                  <a:gd name="T20" fmla="*/ 4 w 220"/>
                  <a:gd name="T21" fmla="*/ 1 h 137"/>
                  <a:gd name="T22" fmla="*/ 3 w 220"/>
                  <a:gd name="T23" fmla="*/ 1 h 137"/>
                  <a:gd name="T24" fmla="*/ 2 w 220"/>
                  <a:gd name="T25" fmla="*/ 1 h 137"/>
                  <a:gd name="T26" fmla="*/ 2 w 220"/>
                  <a:gd name="T27" fmla="*/ 1 h 137"/>
                  <a:gd name="T28" fmla="*/ 0 w 220"/>
                  <a:gd name="T29" fmla="*/ 1 h 137"/>
                  <a:gd name="T30" fmla="*/ 2 w 220"/>
                  <a:gd name="T31" fmla="*/ 1 h 137"/>
                  <a:gd name="T32" fmla="*/ 2 w 220"/>
                  <a:gd name="T33" fmla="*/ 1 h 137"/>
                  <a:gd name="T34" fmla="*/ 2 w 220"/>
                  <a:gd name="T35" fmla="*/ 1 h 137"/>
                  <a:gd name="T36" fmla="*/ 4 w 220"/>
                  <a:gd name="T37" fmla="*/ 1 h 137"/>
                  <a:gd name="T38" fmla="*/ 5 w 220"/>
                  <a:gd name="T39" fmla="*/ 1 h 137"/>
                  <a:gd name="T40" fmla="*/ 6 w 220"/>
                  <a:gd name="T41" fmla="*/ 1 h 137"/>
                  <a:gd name="T42" fmla="*/ 7 w 220"/>
                  <a:gd name="T43" fmla="*/ 1 h 137"/>
                  <a:gd name="T44" fmla="*/ 9 w 220"/>
                  <a:gd name="T45" fmla="*/ 1 h 13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0" h="137">
                    <a:moveTo>
                      <a:pt x="211" y="91"/>
                    </a:moveTo>
                    <a:lnTo>
                      <a:pt x="218" y="75"/>
                    </a:lnTo>
                    <a:lnTo>
                      <a:pt x="220" y="56"/>
                    </a:lnTo>
                    <a:lnTo>
                      <a:pt x="213" y="40"/>
                    </a:lnTo>
                    <a:lnTo>
                      <a:pt x="204" y="24"/>
                    </a:lnTo>
                    <a:lnTo>
                      <a:pt x="190" y="14"/>
                    </a:lnTo>
                    <a:lnTo>
                      <a:pt x="199" y="49"/>
                    </a:lnTo>
                    <a:lnTo>
                      <a:pt x="190" y="14"/>
                    </a:lnTo>
                    <a:lnTo>
                      <a:pt x="157" y="3"/>
                    </a:lnTo>
                    <a:lnTo>
                      <a:pt x="127" y="0"/>
                    </a:lnTo>
                    <a:lnTo>
                      <a:pt x="95" y="5"/>
                    </a:lnTo>
                    <a:lnTo>
                      <a:pt x="64" y="14"/>
                    </a:lnTo>
                    <a:lnTo>
                      <a:pt x="39" y="33"/>
                    </a:lnTo>
                    <a:lnTo>
                      <a:pt x="16" y="56"/>
                    </a:lnTo>
                    <a:lnTo>
                      <a:pt x="0" y="84"/>
                    </a:lnTo>
                    <a:lnTo>
                      <a:pt x="13" y="107"/>
                    </a:lnTo>
                    <a:lnTo>
                      <a:pt x="34" y="126"/>
                    </a:lnTo>
                    <a:lnTo>
                      <a:pt x="60" y="137"/>
                    </a:lnTo>
                    <a:lnTo>
                      <a:pt x="83" y="114"/>
                    </a:lnTo>
                    <a:lnTo>
                      <a:pt x="113" y="98"/>
                    </a:lnTo>
                    <a:lnTo>
                      <a:pt x="143" y="88"/>
                    </a:lnTo>
                    <a:lnTo>
                      <a:pt x="176" y="86"/>
                    </a:lnTo>
                    <a:lnTo>
                      <a:pt x="211" y="91"/>
                    </a:lnTo>
                    <a:close/>
                  </a:path>
                </a:pathLst>
              </a:custGeom>
              <a:solidFill>
                <a:srgbClr val="FDEAA6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58" name="Freeform 467"/>
              <p:cNvSpPr>
                <a:spLocks/>
              </p:cNvSpPr>
              <p:nvPr/>
            </p:nvSpPr>
            <p:spPr bwMode="auto">
              <a:xfrm flipH="1">
                <a:off x="4594" y="718"/>
                <a:ext cx="369" cy="72"/>
              </a:xfrm>
              <a:custGeom>
                <a:avLst/>
                <a:gdLst>
                  <a:gd name="T0" fmla="*/ 0 w 37"/>
                  <a:gd name="T1" fmla="*/ 2147483646 h 8"/>
                  <a:gd name="T2" fmla="*/ 2147483646 w 37"/>
                  <a:gd name="T3" fmla="*/ 2147483646 h 8"/>
                  <a:gd name="T4" fmla="*/ 2147483646 w 37"/>
                  <a:gd name="T5" fmla="*/ 2147483646 h 8"/>
                  <a:gd name="T6" fmla="*/ 2147483646 w 37"/>
                  <a:gd name="T7" fmla="*/ 0 h 8"/>
                  <a:gd name="T8" fmla="*/ 2147483646 w 37"/>
                  <a:gd name="T9" fmla="*/ 2147483646 h 8"/>
                  <a:gd name="T10" fmla="*/ 2147483646 w 37"/>
                  <a:gd name="T11" fmla="*/ 2147483646 h 8"/>
                  <a:gd name="T12" fmla="*/ 2147483646 w 37"/>
                  <a:gd name="T13" fmla="*/ 2147483646 h 8"/>
                  <a:gd name="T14" fmla="*/ 2147483646 w 37"/>
                  <a:gd name="T15" fmla="*/ 2147483646 h 8"/>
                  <a:gd name="T16" fmla="*/ 2147483646 w 37"/>
                  <a:gd name="T17" fmla="*/ 2147483646 h 8"/>
                  <a:gd name="T18" fmla="*/ 2147483646 w 37"/>
                  <a:gd name="T19" fmla="*/ 2147483646 h 8"/>
                  <a:gd name="T20" fmla="*/ 2147483646 w 37"/>
                  <a:gd name="T21" fmla="*/ 2147483646 h 8"/>
                  <a:gd name="T22" fmla="*/ 2147483646 w 37"/>
                  <a:gd name="T23" fmla="*/ 2147483646 h 8"/>
                  <a:gd name="T24" fmla="*/ 0 w 37"/>
                  <a:gd name="T25" fmla="*/ 2147483646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8">
                    <a:moveTo>
                      <a:pt x="0" y="7"/>
                    </a:moveTo>
                    <a:lnTo>
                      <a:pt x="6" y="3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3" y="4"/>
                    </a:lnTo>
                    <a:lnTo>
                      <a:pt x="37" y="6"/>
                    </a:lnTo>
                    <a:lnTo>
                      <a:pt x="36" y="8"/>
                    </a:lnTo>
                    <a:lnTo>
                      <a:pt x="33" y="5"/>
                    </a:lnTo>
                    <a:lnTo>
                      <a:pt x="30" y="5"/>
                    </a:lnTo>
                    <a:lnTo>
                      <a:pt x="26" y="5"/>
                    </a:lnTo>
                    <a:lnTo>
                      <a:pt x="12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59" name="Freeform 468"/>
              <p:cNvSpPr>
                <a:spLocks/>
              </p:cNvSpPr>
              <p:nvPr/>
            </p:nvSpPr>
            <p:spPr bwMode="auto">
              <a:xfrm flipH="1">
                <a:off x="4600" y="764"/>
                <a:ext cx="85" cy="42"/>
              </a:xfrm>
              <a:custGeom>
                <a:avLst/>
                <a:gdLst>
                  <a:gd name="T0" fmla="*/ 2147483646 w 8"/>
                  <a:gd name="T1" fmla="*/ 2147483646 h 4"/>
                  <a:gd name="T2" fmla="*/ 2147483646 w 8"/>
                  <a:gd name="T3" fmla="*/ 0 h 4"/>
                  <a:gd name="T4" fmla="*/ 0 w 8"/>
                  <a:gd name="T5" fmla="*/ 0 h 4"/>
                  <a:gd name="T6" fmla="*/ 2147483646 w 8"/>
                  <a:gd name="T7" fmla="*/ 2147483646 h 4"/>
                  <a:gd name="T8" fmla="*/ 2147483646 w 8"/>
                  <a:gd name="T9" fmla="*/ 2147483646 h 4"/>
                  <a:gd name="T10" fmla="*/ 2147483646 w 8"/>
                  <a:gd name="T11" fmla="*/ 2147483646 h 4"/>
                  <a:gd name="T12" fmla="*/ 2147483646 w 8"/>
                  <a:gd name="T13" fmla="*/ 2147483646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60" name="Freeform 469"/>
              <p:cNvSpPr>
                <a:spLocks/>
              </p:cNvSpPr>
              <p:nvPr/>
            </p:nvSpPr>
            <p:spPr bwMode="auto">
              <a:xfrm flipH="1">
                <a:off x="4622" y="1063"/>
                <a:ext cx="505" cy="475"/>
              </a:xfrm>
              <a:custGeom>
                <a:avLst/>
                <a:gdLst>
                  <a:gd name="T0" fmla="*/ 2147483646 w 51"/>
                  <a:gd name="T1" fmla="*/ 0 h 49"/>
                  <a:gd name="T2" fmla="*/ 2147483646 w 51"/>
                  <a:gd name="T3" fmla="*/ 2147483646 h 49"/>
                  <a:gd name="T4" fmla="*/ 2147483646 w 51"/>
                  <a:gd name="T5" fmla="*/ 2147483646 h 49"/>
                  <a:gd name="T6" fmla="*/ 2147483646 w 51"/>
                  <a:gd name="T7" fmla="*/ 2147483646 h 49"/>
                  <a:gd name="T8" fmla="*/ 2147483646 w 51"/>
                  <a:gd name="T9" fmla="*/ 2147483646 h 49"/>
                  <a:gd name="T10" fmla="*/ 0 w 51"/>
                  <a:gd name="T11" fmla="*/ 2147483646 h 49"/>
                  <a:gd name="T12" fmla="*/ 0 w 51"/>
                  <a:gd name="T13" fmla="*/ 2147483646 h 49"/>
                  <a:gd name="T14" fmla="*/ 2147483646 w 51"/>
                  <a:gd name="T15" fmla="*/ 2147483646 h 49"/>
                  <a:gd name="T16" fmla="*/ 2147483646 w 51"/>
                  <a:gd name="T17" fmla="*/ 2147483646 h 49"/>
                  <a:gd name="T18" fmla="*/ 2147483646 w 51"/>
                  <a:gd name="T19" fmla="*/ 2147483646 h 49"/>
                  <a:gd name="T20" fmla="*/ 2147483646 w 51"/>
                  <a:gd name="T21" fmla="*/ 2147483646 h 49"/>
                  <a:gd name="T22" fmla="*/ 2147483646 w 51"/>
                  <a:gd name="T23" fmla="*/ 2147483646 h 49"/>
                  <a:gd name="T24" fmla="*/ 2147483646 w 51"/>
                  <a:gd name="T25" fmla="*/ 2147483646 h 49"/>
                  <a:gd name="T26" fmla="*/ 2147483646 w 51"/>
                  <a:gd name="T27" fmla="*/ 2147483646 h 49"/>
                  <a:gd name="T28" fmla="*/ 2147483646 w 51"/>
                  <a:gd name="T29" fmla="*/ 2147483646 h 49"/>
                  <a:gd name="T30" fmla="*/ 2147483646 w 51"/>
                  <a:gd name="T31" fmla="*/ 2147483646 h 49"/>
                  <a:gd name="T32" fmla="*/ 2147483646 w 51"/>
                  <a:gd name="T33" fmla="*/ 2147483646 h 49"/>
                  <a:gd name="T34" fmla="*/ 2147483646 w 51"/>
                  <a:gd name="T35" fmla="*/ 2147483646 h 49"/>
                  <a:gd name="T36" fmla="*/ 2147483646 w 51"/>
                  <a:gd name="T37" fmla="*/ 2147483646 h 49"/>
                  <a:gd name="T38" fmla="*/ 2147483646 w 51"/>
                  <a:gd name="T39" fmla="*/ 2147483646 h 49"/>
                  <a:gd name="T40" fmla="*/ 2147483646 w 51"/>
                  <a:gd name="T41" fmla="*/ 2147483646 h 49"/>
                  <a:gd name="T42" fmla="*/ 2147483646 w 51"/>
                  <a:gd name="T43" fmla="*/ 2147483646 h 49"/>
                  <a:gd name="T44" fmla="*/ 2147483646 w 51"/>
                  <a:gd name="T45" fmla="*/ 2147483646 h 49"/>
                  <a:gd name="T46" fmla="*/ 2147483646 w 51"/>
                  <a:gd name="T47" fmla="*/ 2147483646 h 49"/>
                  <a:gd name="T48" fmla="*/ 2147483646 w 51"/>
                  <a:gd name="T49" fmla="*/ 2147483646 h 49"/>
                  <a:gd name="T50" fmla="*/ 2147483646 w 51"/>
                  <a:gd name="T51" fmla="*/ 2147483646 h 49"/>
                  <a:gd name="T52" fmla="*/ 2147483646 w 51"/>
                  <a:gd name="T53" fmla="*/ 2147483646 h 49"/>
                  <a:gd name="T54" fmla="*/ 2147483646 w 51"/>
                  <a:gd name="T55" fmla="*/ 2147483646 h 49"/>
                  <a:gd name="T56" fmla="*/ 2147483646 w 51"/>
                  <a:gd name="T57" fmla="*/ 2147483646 h 49"/>
                  <a:gd name="T58" fmla="*/ 2147483646 w 51"/>
                  <a:gd name="T59" fmla="*/ 2147483646 h 49"/>
                  <a:gd name="T60" fmla="*/ 2147483646 w 51"/>
                  <a:gd name="T61" fmla="*/ 2147483646 h 49"/>
                  <a:gd name="T62" fmla="*/ 2147483646 w 51"/>
                  <a:gd name="T63" fmla="*/ 2147483646 h 49"/>
                  <a:gd name="T64" fmla="*/ 2147483646 w 51"/>
                  <a:gd name="T65" fmla="*/ 0 h 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1" h="49">
                    <a:moveTo>
                      <a:pt x="15" y="0"/>
                    </a:moveTo>
                    <a:lnTo>
                      <a:pt x="15" y="4"/>
                    </a:lnTo>
                    <a:lnTo>
                      <a:pt x="11" y="6"/>
                    </a:lnTo>
                    <a:lnTo>
                      <a:pt x="4" y="11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8" y="34"/>
                    </a:lnTo>
                    <a:lnTo>
                      <a:pt x="18" y="42"/>
                    </a:lnTo>
                    <a:lnTo>
                      <a:pt x="28" y="47"/>
                    </a:lnTo>
                    <a:lnTo>
                      <a:pt x="34" y="49"/>
                    </a:lnTo>
                    <a:lnTo>
                      <a:pt x="39" y="49"/>
                    </a:lnTo>
                    <a:lnTo>
                      <a:pt x="46" y="45"/>
                    </a:lnTo>
                    <a:lnTo>
                      <a:pt x="47" y="40"/>
                    </a:lnTo>
                    <a:lnTo>
                      <a:pt x="51" y="24"/>
                    </a:lnTo>
                    <a:lnTo>
                      <a:pt x="48" y="22"/>
                    </a:lnTo>
                    <a:lnTo>
                      <a:pt x="45" y="30"/>
                    </a:lnTo>
                    <a:lnTo>
                      <a:pt x="42" y="41"/>
                    </a:lnTo>
                    <a:lnTo>
                      <a:pt x="39" y="44"/>
                    </a:lnTo>
                    <a:lnTo>
                      <a:pt x="35" y="45"/>
                    </a:lnTo>
                    <a:lnTo>
                      <a:pt x="30" y="43"/>
                    </a:lnTo>
                    <a:lnTo>
                      <a:pt x="8" y="24"/>
                    </a:lnTo>
                    <a:lnTo>
                      <a:pt x="6" y="20"/>
                    </a:lnTo>
                    <a:lnTo>
                      <a:pt x="7" y="15"/>
                    </a:lnTo>
                    <a:lnTo>
                      <a:pt x="10" y="13"/>
                    </a:lnTo>
                    <a:lnTo>
                      <a:pt x="18" y="6"/>
                    </a:lnTo>
                    <a:lnTo>
                      <a:pt x="25" y="8"/>
                    </a:lnTo>
                    <a:lnTo>
                      <a:pt x="33" y="9"/>
                    </a:lnTo>
                    <a:lnTo>
                      <a:pt x="30" y="2"/>
                    </a:lnTo>
                    <a:lnTo>
                      <a:pt x="24" y="2"/>
                    </a:lnTo>
                    <a:lnTo>
                      <a:pt x="2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61" name="Freeform 470"/>
              <p:cNvSpPr>
                <a:spLocks/>
              </p:cNvSpPr>
              <p:nvPr/>
            </p:nvSpPr>
            <p:spPr bwMode="auto">
              <a:xfrm flipH="1">
                <a:off x="4719" y="1063"/>
                <a:ext cx="79" cy="83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147483646 h 8"/>
                  <a:gd name="T4" fmla="*/ 2147483646 w 8"/>
                  <a:gd name="T5" fmla="*/ 2147483646 h 8"/>
                  <a:gd name="T6" fmla="*/ 2147483646 w 8"/>
                  <a:gd name="T7" fmla="*/ 2147483646 h 8"/>
                  <a:gd name="T8" fmla="*/ 2147483646 w 8"/>
                  <a:gd name="T9" fmla="*/ 2147483646 h 8"/>
                  <a:gd name="T10" fmla="*/ 2147483646 w 8"/>
                  <a:gd name="T11" fmla="*/ 0 h 8"/>
                  <a:gd name="T12" fmla="*/ 0 w 8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7"/>
                    </a:lnTo>
                    <a:lnTo>
                      <a:pt x="4" y="8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8762" name="Freeform 471"/>
              <p:cNvSpPr>
                <a:spLocks/>
              </p:cNvSpPr>
              <p:nvPr/>
            </p:nvSpPr>
            <p:spPr bwMode="auto">
              <a:xfrm flipH="1">
                <a:off x="4719" y="960"/>
                <a:ext cx="187" cy="536"/>
              </a:xfrm>
              <a:custGeom>
                <a:avLst/>
                <a:gdLst>
                  <a:gd name="T0" fmla="*/ 0 w 159"/>
                  <a:gd name="T1" fmla="*/ 2 h 107"/>
                  <a:gd name="T2" fmla="*/ 1004 w 159"/>
                  <a:gd name="T3" fmla="*/ 2 h 107"/>
                  <a:gd name="T4" fmla="*/ 1544 w 159"/>
                  <a:gd name="T5" fmla="*/ 2 h 107"/>
                  <a:gd name="T6" fmla="*/ 1066 w 159"/>
                  <a:gd name="T7" fmla="*/ 3 h 107"/>
                  <a:gd name="T8" fmla="*/ 497 w 159"/>
                  <a:gd name="T9" fmla="*/ 3 h 107"/>
                  <a:gd name="T10" fmla="*/ 0 w 159"/>
                  <a:gd name="T11" fmla="*/ 2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9" h="107">
                    <a:moveTo>
                      <a:pt x="0" y="48"/>
                    </a:moveTo>
                    <a:cubicBezTo>
                      <a:pt x="3" y="0"/>
                      <a:pt x="57" y="71"/>
                      <a:pt x="104" y="46"/>
                    </a:cubicBezTo>
                    <a:cubicBezTo>
                      <a:pt x="151" y="56"/>
                      <a:pt x="143" y="16"/>
                      <a:pt x="159" y="55"/>
                    </a:cubicBezTo>
                    <a:cubicBezTo>
                      <a:pt x="146" y="87"/>
                      <a:pt x="138" y="81"/>
                      <a:pt x="110" y="105"/>
                    </a:cubicBezTo>
                    <a:cubicBezTo>
                      <a:pt x="100" y="102"/>
                      <a:pt x="60" y="107"/>
                      <a:pt x="51" y="103"/>
                    </a:cubicBezTo>
                    <a:cubicBezTo>
                      <a:pt x="40" y="99"/>
                      <a:pt x="0" y="48"/>
                      <a:pt x="0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ja-JP" altLang="en-US"/>
              </a:p>
            </p:txBody>
          </p:sp>
        </p:grpSp>
      </p:grpSp>
      <p:sp>
        <p:nvSpPr>
          <p:cNvPr id="28690" name="Rectangle 87"/>
          <p:cNvSpPr>
            <a:spLocks noChangeArrowheads="1"/>
          </p:cNvSpPr>
          <p:nvPr/>
        </p:nvSpPr>
        <p:spPr bwMode="auto">
          <a:xfrm>
            <a:off x="5803419" y="3096189"/>
            <a:ext cx="4043315" cy="2665757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28692" name="Text Box 33"/>
          <p:cNvSpPr txBox="1">
            <a:spLocks noChangeArrowheads="1"/>
          </p:cNvSpPr>
          <p:nvPr/>
        </p:nvSpPr>
        <p:spPr bwMode="auto">
          <a:xfrm>
            <a:off x="5503487" y="2165950"/>
            <a:ext cx="461665" cy="18327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20</a:t>
            </a:r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年</a:t>
            </a:r>
          </a:p>
        </p:txBody>
      </p:sp>
      <p:sp>
        <p:nvSpPr>
          <p:cNvPr id="28694" name="Line 9"/>
          <p:cNvSpPr>
            <a:spLocks noChangeShapeType="1"/>
          </p:cNvSpPr>
          <p:nvPr/>
        </p:nvSpPr>
        <p:spPr bwMode="auto">
          <a:xfrm>
            <a:off x="5832058" y="3087510"/>
            <a:ext cx="0" cy="2683112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8695" name="Line 10"/>
          <p:cNvSpPr>
            <a:spLocks noChangeShapeType="1"/>
          </p:cNvSpPr>
          <p:nvPr/>
        </p:nvSpPr>
        <p:spPr bwMode="auto">
          <a:xfrm>
            <a:off x="5832058" y="5770622"/>
            <a:ext cx="4012990" cy="0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8696" name="Text Box 11"/>
          <p:cNvSpPr txBox="1">
            <a:spLocks noChangeArrowheads="1"/>
          </p:cNvSpPr>
          <p:nvPr/>
        </p:nvSpPr>
        <p:spPr bwMode="auto">
          <a:xfrm>
            <a:off x="9691740" y="5748060"/>
            <a:ext cx="1044523" cy="44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年齢</a:t>
            </a:r>
          </a:p>
        </p:txBody>
      </p:sp>
      <p:sp>
        <p:nvSpPr>
          <p:cNvPr id="28697" name="Text Box 12"/>
          <p:cNvSpPr txBox="1">
            <a:spLocks noChangeArrowheads="1"/>
          </p:cNvSpPr>
          <p:nvPr/>
        </p:nvSpPr>
        <p:spPr bwMode="auto">
          <a:xfrm>
            <a:off x="5545605" y="1822317"/>
            <a:ext cx="461665" cy="13415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勤続</a:t>
            </a:r>
          </a:p>
        </p:txBody>
      </p:sp>
      <p:sp>
        <p:nvSpPr>
          <p:cNvPr id="28698" name="Line 13"/>
          <p:cNvSpPr>
            <a:spLocks noChangeShapeType="1"/>
          </p:cNvSpPr>
          <p:nvPr/>
        </p:nvSpPr>
        <p:spPr bwMode="auto">
          <a:xfrm>
            <a:off x="5832059" y="5098976"/>
            <a:ext cx="215643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8699" name="Line 14"/>
          <p:cNvSpPr>
            <a:spLocks noChangeShapeType="1"/>
          </p:cNvSpPr>
          <p:nvPr/>
        </p:nvSpPr>
        <p:spPr bwMode="auto">
          <a:xfrm>
            <a:off x="5832059" y="3757420"/>
            <a:ext cx="215643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8700" name="Line 15"/>
          <p:cNvSpPr>
            <a:spLocks noChangeShapeType="1"/>
          </p:cNvSpPr>
          <p:nvPr/>
        </p:nvSpPr>
        <p:spPr bwMode="auto">
          <a:xfrm>
            <a:off x="5832059" y="4429066"/>
            <a:ext cx="215643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8701" name="Line 16"/>
          <p:cNvSpPr>
            <a:spLocks noChangeShapeType="1"/>
          </p:cNvSpPr>
          <p:nvPr/>
        </p:nvSpPr>
        <p:spPr bwMode="auto">
          <a:xfrm>
            <a:off x="5832059" y="3087510"/>
            <a:ext cx="215643" cy="0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8702" name="Line 17"/>
          <p:cNvSpPr>
            <a:spLocks noChangeShapeType="1"/>
          </p:cNvSpPr>
          <p:nvPr/>
        </p:nvSpPr>
        <p:spPr bwMode="auto">
          <a:xfrm flipH="1">
            <a:off x="6482358" y="5546740"/>
            <a:ext cx="0" cy="22388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8703" name="Line 18"/>
          <p:cNvSpPr>
            <a:spLocks noChangeShapeType="1"/>
          </p:cNvSpPr>
          <p:nvPr/>
        </p:nvSpPr>
        <p:spPr bwMode="auto">
          <a:xfrm flipH="1">
            <a:off x="7242164" y="5546740"/>
            <a:ext cx="0" cy="22388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8704" name="Line 19"/>
          <p:cNvSpPr>
            <a:spLocks noChangeShapeType="1"/>
          </p:cNvSpPr>
          <p:nvPr/>
        </p:nvSpPr>
        <p:spPr bwMode="auto">
          <a:xfrm flipH="1">
            <a:off x="8001970" y="5546740"/>
            <a:ext cx="0" cy="22388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8705" name="Line 20"/>
          <p:cNvSpPr>
            <a:spLocks noChangeShapeType="1"/>
          </p:cNvSpPr>
          <p:nvPr/>
        </p:nvSpPr>
        <p:spPr bwMode="auto">
          <a:xfrm flipH="1">
            <a:off x="8760092" y="5546740"/>
            <a:ext cx="0" cy="22388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8706" name="Line 21"/>
          <p:cNvSpPr>
            <a:spLocks noChangeShapeType="1"/>
          </p:cNvSpPr>
          <p:nvPr/>
        </p:nvSpPr>
        <p:spPr bwMode="auto">
          <a:xfrm flipH="1">
            <a:off x="9519898" y="5546740"/>
            <a:ext cx="0" cy="22388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endParaRPr lang="ja-JP" altLang="en-US"/>
          </a:p>
        </p:txBody>
      </p:sp>
      <p:sp>
        <p:nvSpPr>
          <p:cNvPr id="28707" name="Text Box 25"/>
          <p:cNvSpPr txBox="1">
            <a:spLocks noChangeArrowheads="1"/>
          </p:cNvSpPr>
          <p:nvPr/>
        </p:nvSpPr>
        <p:spPr bwMode="auto">
          <a:xfrm>
            <a:off x="5939881" y="5770622"/>
            <a:ext cx="1044523" cy="446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30</a:t>
            </a:r>
          </a:p>
        </p:txBody>
      </p:sp>
      <p:sp>
        <p:nvSpPr>
          <p:cNvPr id="28708" name="Text Box 26"/>
          <p:cNvSpPr txBox="1">
            <a:spLocks noChangeArrowheads="1"/>
          </p:cNvSpPr>
          <p:nvPr/>
        </p:nvSpPr>
        <p:spPr bwMode="auto">
          <a:xfrm>
            <a:off x="6699687" y="5770622"/>
            <a:ext cx="1044523" cy="446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35</a:t>
            </a:r>
          </a:p>
        </p:txBody>
      </p:sp>
      <p:sp>
        <p:nvSpPr>
          <p:cNvPr id="28709" name="Text Box 27"/>
          <p:cNvSpPr txBox="1">
            <a:spLocks noChangeArrowheads="1"/>
          </p:cNvSpPr>
          <p:nvPr/>
        </p:nvSpPr>
        <p:spPr bwMode="auto">
          <a:xfrm>
            <a:off x="7459492" y="5770622"/>
            <a:ext cx="1042838" cy="446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40</a:t>
            </a:r>
          </a:p>
        </p:txBody>
      </p:sp>
      <p:sp>
        <p:nvSpPr>
          <p:cNvPr id="28710" name="Text Box 28"/>
          <p:cNvSpPr txBox="1">
            <a:spLocks noChangeArrowheads="1"/>
          </p:cNvSpPr>
          <p:nvPr/>
        </p:nvSpPr>
        <p:spPr bwMode="auto">
          <a:xfrm>
            <a:off x="8217615" y="5770622"/>
            <a:ext cx="1044523" cy="446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45</a:t>
            </a:r>
          </a:p>
        </p:txBody>
      </p:sp>
      <p:sp>
        <p:nvSpPr>
          <p:cNvPr id="28711" name="Text Box 29"/>
          <p:cNvSpPr txBox="1">
            <a:spLocks noChangeArrowheads="1"/>
          </p:cNvSpPr>
          <p:nvPr/>
        </p:nvSpPr>
        <p:spPr bwMode="auto">
          <a:xfrm>
            <a:off x="8977421" y="5770622"/>
            <a:ext cx="1044523" cy="446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50</a:t>
            </a:r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歳</a:t>
            </a:r>
          </a:p>
        </p:txBody>
      </p:sp>
      <p:sp>
        <p:nvSpPr>
          <p:cNvPr id="28712" name="Text Box 30"/>
          <p:cNvSpPr txBox="1">
            <a:spLocks noChangeArrowheads="1"/>
          </p:cNvSpPr>
          <p:nvPr/>
        </p:nvSpPr>
        <p:spPr bwMode="auto">
          <a:xfrm>
            <a:off x="5479900" y="4429066"/>
            <a:ext cx="461665" cy="13415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５</a:t>
            </a:r>
          </a:p>
        </p:txBody>
      </p:sp>
      <p:sp>
        <p:nvSpPr>
          <p:cNvPr id="28713" name="Text Box 31"/>
          <p:cNvSpPr txBox="1">
            <a:spLocks noChangeArrowheads="1"/>
          </p:cNvSpPr>
          <p:nvPr/>
        </p:nvSpPr>
        <p:spPr bwMode="auto">
          <a:xfrm>
            <a:off x="5490914" y="3771553"/>
            <a:ext cx="461665" cy="13415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10</a:t>
            </a:r>
          </a:p>
        </p:txBody>
      </p:sp>
      <p:sp>
        <p:nvSpPr>
          <p:cNvPr id="28714" name="Text Box 32"/>
          <p:cNvSpPr txBox="1">
            <a:spLocks noChangeArrowheads="1"/>
          </p:cNvSpPr>
          <p:nvPr/>
        </p:nvSpPr>
        <p:spPr bwMode="auto">
          <a:xfrm>
            <a:off x="5512255" y="3127737"/>
            <a:ext cx="461665" cy="13415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1800" dirty="0">
                <a:solidFill>
                  <a:schemeClr val="tx1"/>
                </a:solidFill>
                <a:latin typeface="Times New Roman" panose="02020603050405020304" pitchFamily="18" charset="0"/>
              </a:rPr>
              <a:t>15</a:t>
            </a:r>
          </a:p>
        </p:txBody>
      </p:sp>
      <p:grpSp>
        <p:nvGrpSpPr>
          <p:cNvPr id="192620" name="Group 108"/>
          <p:cNvGrpSpPr>
            <a:grpSpLocks/>
          </p:cNvGrpSpPr>
          <p:nvPr/>
        </p:nvGrpSpPr>
        <p:grpSpPr bwMode="auto">
          <a:xfrm>
            <a:off x="6518276" y="3536950"/>
            <a:ext cx="2824163" cy="1790700"/>
            <a:chOff x="1587" y="2009"/>
            <a:chExt cx="1779" cy="1128"/>
          </a:xfrm>
        </p:grpSpPr>
        <p:sp>
          <p:nvSpPr>
            <p:cNvPr id="28684" name="Oval 98"/>
            <p:cNvSpPr>
              <a:spLocks noChangeArrowheads="1"/>
            </p:cNvSpPr>
            <p:nvPr/>
          </p:nvSpPr>
          <p:spPr bwMode="auto">
            <a:xfrm>
              <a:off x="1918" y="3032"/>
              <a:ext cx="102" cy="105"/>
            </a:xfrm>
            <a:prstGeom prst="ellipse">
              <a:avLst/>
            </a:prstGeom>
            <a:solidFill>
              <a:srgbClr val="FF7C8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28685" name="Oval 106"/>
            <p:cNvSpPr>
              <a:spLocks noChangeArrowheads="1"/>
            </p:cNvSpPr>
            <p:nvPr/>
          </p:nvSpPr>
          <p:spPr bwMode="auto">
            <a:xfrm>
              <a:off x="1824" y="2880"/>
              <a:ext cx="102" cy="105"/>
            </a:xfrm>
            <a:prstGeom prst="ellipse">
              <a:avLst/>
            </a:prstGeom>
            <a:solidFill>
              <a:srgbClr val="F8F8F8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28686" name="Oval 107"/>
            <p:cNvSpPr>
              <a:spLocks noChangeArrowheads="1"/>
            </p:cNvSpPr>
            <p:nvPr/>
          </p:nvSpPr>
          <p:spPr bwMode="auto">
            <a:xfrm>
              <a:off x="3264" y="2304"/>
              <a:ext cx="102" cy="105"/>
            </a:xfrm>
            <a:prstGeom prst="ellipse">
              <a:avLst/>
            </a:prstGeom>
            <a:solidFill>
              <a:srgbClr val="00FF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28687" name="Oval 92"/>
            <p:cNvSpPr>
              <a:spLocks noChangeArrowheads="1"/>
            </p:cNvSpPr>
            <p:nvPr/>
          </p:nvSpPr>
          <p:spPr bwMode="auto">
            <a:xfrm>
              <a:off x="1587" y="2359"/>
              <a:ext cx="102" cy="105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28688" name="Oval 95"/>
            <p:cNvSpPr>
              <a:spLocks noChangeArrowheads="1"/>
            </p:cNvSpPr>
            <p:nvPr/>
          </p:nvSpPr>
          <p:spPr bwMode="auto">
            <a:xfrm>
              <a:off x="2207" y="2009"/>
              <a:ext cx="102" cy="105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28689" name="Oval 93"/>
            <p:cNvSpPr>
              <a:spLocks noChangeArrowheads="1"/>
            </p:cNvSpPr>
            <p:nvPr/>
          </p:nvSpPr>
          <p:spPr bwMode="auto">
            <a:xfrm>
              <a:off x="1918" y="2516"/>
              <a:ext cx="102" cy="105"/>
            </a:xfrm>
            <a:prstGeom prst="ellipse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grpSp>
        <p:nvGrpSpPr>
          <p:cNvPr id="192602" name="Group 90"/>
          <p:cNvGrpSpPr>
            <a:grpSpLocks/>
          </p:cNvGrpSpPr>
          <p:nvPr/>
        </p:nvGrpSpPr>
        <p:grpSpPr bwMode="auto">
          <a:xfrm>
            <a:off x="6705600" y="3030538"/>
            <a:ext cx="3962400" cy="1009650"/>
            <a:chOff x="1056" y="2014"/>
            <a:chExt cx="2496" cy="636"/>
          </a:xfrm>
        </p:grpSpPr>
        <p:sp>
          <p:nvSpPr>
            <p:cNvPr id="28682" name="Rectangle 6"/>
            <p:cNvSpPr>
              <a:spLocks noChangeArrowheads="1"/>
            </p:cNvSpPr>
            <p:nvPr/>
          </p:nvSpPr>
          <p:spPr bwMode="auto">
            <a:xfrm>
              <a:off x="1056" y="2014"/>
              <a:ext cx="2496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>
                  <a:solidFill>
                    <a:schemeClr val="tx1"/>
                  </a:solidFill>
                  <a:latin typeface="Times New Roman" panose="02020603050405020304" pitchFamily="18" charset="0"/>
                </a:rPr>
                <a:t>平均年齢</a:t>
              </a:r>
              <a:r>
                <a:rPr lang="en-US" altLang="ja-JP" sz="2000">
                  <a:solidFill>
                    <a:schemeClr val="tx1"/>
                  </a:solidFill>
                  <a:latin typeface="Times New Roman" panose="02020603050405020304" pitchFamily="18" charset="0"/>
                </a:rPr>
                <a:t>39.9</a:t>
              </a:r>
              <a:r>
                <a:rPr lang="ja-JP" altLang="en-US" sz="2000">
                  <a:solidFill>
                    <a:schemeClr val="tx1"/>
                  </a:solidFill>
                  <a:latin typeface="Times New Roman" panose="02020603050405020304" pitchFamily="18" charset="0"/>
                </a:rPr>
                <a:t>歳</a:t>
              </a:r>
            </a:p>
          </p:txBody>
        </p:sp>
        <p:sp>
          <p:nvSpPr>
            <p:cNvPr id="28683" name="Rectangle 8"/>
            <p:cNvSpPr>
              <a:spLocks noChangeArrowheads="1"/>
            </p:cNvSpPr>
            <p:nvPr/>
          </p:nvSpPr>
          <p:spPr bwMode="auto">
            <a:xfrm>
              <a:off x="1056" y="2398"/>
              <a:ext cx="2496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000">
                  <a:solidFill>
                    <a:schemeClr val="tx1"/>
                  </a:solidFill>
                  <a:latin typeface="Times New Roman" panose="02020603050405020304" pitchFamily="18" charset="0"/>
                </a:rPr>
                <a:t>平均勤続</a:t>
              </a:r>
              <a:r>
                <a:rPr lang="en-US" altLang="ja-JP" sz="2000">
                  <a:solidFill>
                    <a:schemeClr val="tx1"/>
                  </a:solidFill>
                  <a:latin typeface="Times New Roman" panose="02020603050405020304" pitchFamily="18" charset="0"/>
                </a:rPr>
                <a:t>10.9</a:t>
              </a:r>
              <a:r>
                <a:rPr lang="ja-JP" altLang="en-US" sz="2000">
                  <a:solidFill>
                    <a:schemeClr val="tx1"/>
                  </a:solidFill>
                  <a:latin typeface="Times New Roman" panose="02020603050405020304" pitchFamily="18" charset="0"/>
                </a:rPr>
                <a:t>年</a:t>
              </a:r>
            </a:p>
          </p:txBody>
        </p:sp>
      </p:grpSp>
      <p:sp>
        <p:nvSpPr>
          <p:cNvPr id="19251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027739" y="1258116"/>
            <a:ext cx="4611687" cy="1295356"/>
          </a:xfrm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</a:extLst>
        </p:spPr>
        <p:txBody>
          <a:bodyPr vert="horz" wrap="square" lIns="92075" tIns="46038" rIns="92075" bIns="46038" numCol="1" rtlCol="0" anchor="ctr" anchorCtr="0" compatLnSpc="1">
            <a:prstTxWarp prst="textNoShape">
              <a:avLst/>
            </a:prstTxWarp>
            <a:sp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ja-JP" altLang="en-US" sz="2400" b="1" dirty="0">
                <a:solidFill>
                  <a:srgbClr val="FF99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itchFamily="50" charset="-128"/>
                <a:ea typeface="HG丸ｺﾞｼｯｸM-PRO" pitchFamily="50" charset="-128"/>
              </a:rPr>
              <a:t>リーダー   </a:t>
            </a:r>
            <a:r>
              <a:rPr lang="ja-JP" altLang="en-US" sz="24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HG丸ｺﾞｼｯｸM-PRO" pitchFamily="50" charset="-128"/>
                <a:ea typeface="HG丸ｺﾞｼｯｸM-PRO" pitchFamily="50" charset="-128"/>
              </a:rPr>
              <a:t>       </a:t>
            </a:r>
            <a:r>
              <a:rPr lang="ja-JP" altLang="en-US" sz="2400" b="1" dirty="0">
                <a:solidFill>
                  <a:srgbClr val="FF99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itchFamily="50" charset="-128"/>
                <a:ea typeface="HG丸ｺﾞｼｯｸM-PRO" pitchFamily="50" charset="-128"/>
              </a:rPr>
              <a:t>富士太郎</a:t>
            </a:r>
          </a:p>
          <a:p>
            <a:pPr algn="l" eaLnBrk="1" fontAlgn="auto" hangingPunct="1">
              <a:spcAft>
                <a:spcPts val="0"/>
              </a:spcAft>
              <a:defRPr/>
            </a:pPr>
            <a:r>
              <a:rPr lang="ja-JP" altLang="en-US" sz="2400" b="1" dirty="0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itchFamily="50" charset="-128"/>
                <a:ea typeface="HG丸ｺﾞｼｯｸM-PRO" pitchFamily="50" charset="-128"/>
              </a:rPr>
              <a:t>サブリーダー</a:t>
            </a:r>
            <a:r>
              <a:rPr lang="ja-JP" altLang="en-US" sz="24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HG丸ｺﾞｼｯｸM-PRO" pitchFamily="50" charset="-128"/>
                <a:ea typeface="HG丸ｺﾞｼｯｸM-PRO" pitchFamily="50" charset="-128"/>
              </a:rPr>
              <a:t>    </a:t>
            </a:r>
            <a:r>
              <a:rPr lang="ja-JP" altLang="en-US" sz="2400" b="1" dirty="0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itchFamily="50" charset="-128"/>
                <a:ea typeface="HG丸ｺﾞｼｯｸM-PRO" pitchFamily="50" charset="-128"/>
              </a:rPr>
              <a:t>掛川　明</a:t>
            </a:r>
          </a:p>
          <a:p>
            <a:pPr algn="l" eaLnBrk="1" fontAlgn="auto" hangingPunct="1">
              <a:spcAft>
                <a:spcPts val="0"/>
              </a:spcAft>
              <a:defRPr/>
            </a:pPr>
            <a:r>
              <a:rPr lang="ja-JP" altLang="en-US" sz="24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HG丸ｺﾞｼｯｸM-PRO" pitchFamily="50" charset="-128"/>
                <a:ea typeface="HG丸ｺﾞｼｯｸM-PRO" pitchFamily="50" charset="-128"/>
              </a:rPr>
              <a:t>                      </a:t>
            </a:r>
            <a:r>
              <a:rPr lang="ja-JP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itchFamily="50" charset="-128"/>
                <a:ea typeface="HG丸ｺﾞｼｯｸM-PRO" pitchFamily="50" charset="-128"/>
              </a:rPr>
              <a:t>以下４名で活動</a:t>
            </a:r>
          </a:p>
        </p:txBody>
      </p:sp>
      <p:sp>
        <p:nvSpPr>
          <p:cNvPr id="192516" name="Rectangle 4"/>
          <p:cNvSpPr>
            <a:spLocks noChangeArrowheads="1"/>
          </p:cNvSpPr>
          <p:nvPr/>
        </p:nvSpPr>
        <p:spPr bwMode="auto">
          <a:xfrm>
            <a:off x="5783263" y="6037448"/>
            <a:ext cx="4267200" cy="5854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>
            <a:spAutoFit/>
          </a:bodyPr>
          <a:lstStyle/>
          <a:p>
            <a:pPr eaLnBrk="1" hangingPunct="1">
              <a:defRPr/>
            </a:pPr>
            <a:r>
              <a:rPr lang="ja-JP" altLang="en-US" sz="3200" dirty="0">
                <a:solidFill>
                  <a:srgbClr val="0070C0"/>
                </a:solidFill>
                <a:latin typeface="Times New Roman" pitchFamily="18" charset="0"/>
                <a:ea typeface="HGS創英角ｺﾞｼｯｸUB" pitchFamily="50" charset="-128"/>
              </a:rPr>
              <a:t>サークル名：明朗快活</a:t>
            </a:r>
          </a:p>
        </p:txBody>
      </p:sp>
      <p:sp>
        <p:nvSpPr>
          <p:cNvPr id="28680" name="AutoShape 7"/>
          <p:cNvSpPr>
            <a:spLocks noChangeArrowheads="1"/>
          </p:cNvSpPr>
          <p:nvPr/>
        </p:nvSpPr>
        <p:spPr bwMode="auto">
          <a:xfrm>
            <a:off x="6804025" y="300038"/>
            <a:ext cx="2286000" cy="7620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ｻｰｸﾙ紹介</a:t>
            </a:r>
          </a:p>
        </p:txBody>
      </p:sp>
      <p:pic>
        <p:nvPicPr>
          <p:cNvPr id="28681" name="図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0826" y="42863"/>
            <a:ext cx="3940175" cy="288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92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2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Text Box 5"/>
          <p:cNvSpPr txBox="1">
            <a:spLocks noChangeArrowheads="1"/>
          </p:cNvSpPr>
          <p:nvPr/>
        </p:nvSpPr>
        <p:spPr bwMode="auto">
          <a:xfrm>
            <a:off x="1676400" y="1524001"/>
            <a:ext cx="8763000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E250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3600" dirty="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・計画どおりできなかった</a:t>
            </a:r>
          </a:p>
          <a:p>
            <a:pPr eaLnBrk="1" hangingPunct="1">
              <a:spcBef>
                <a:spcPct val="50000"/>
              </a:spcBef>
            </a:pPr>
            <a:r>
              <a:rPr lang="ja-JP" altLang="en-US" sz="3600" dirty="0">
                <a:solidFill>
                  <a:schemeClr val="tx1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・他部門との連携の大切さがわかった</a:t>
            </a:r>
          </a:p>
          <a:p>
            <a:pPr eaLnBrk="1" hangingPunct="1">
              <a:spcBef>
                <a:spcPct val="50000"/>
              </a:spcBef>
            </a:pPr>
            <a:endParaRPr lang="en-US" altLang="ja-JP" sz="3600" dirty="0">
              <a:solidFill>
                <a:srgbClr val="00FFFF"/>
              </a:solidFill>
              <a:latin typeface="Arial" panose="020B0604020202020204" pitchFamily="34" charset="0"/>
              <a:ea typeface="HG丸ｺﾞｼｯｸM-PRO" panose="020F0600000000000000" pitchFamily="50" charset="-128"/>
            </a:endParaRPr>
          </a:p>
        </p:txBody>
      </p:sp>
      <p:sp>
        <p:nvSpPr>
          <p:cNvPr id="118787" name="Text Box 15"/>
          <p:cNvSpPr txBox="1">
            <a:spLocks noChangeArrowheads="1"/>
          </p:cNvSpPr>
          <p:nvPr/>
        </p:nvSpPr>
        <p:spPr bwMode="auto">
          <a:xfrm>
            <a:off x="1905000" y="3886200"/>
            <a:ext cx="5105400" cy="2209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3200" dirty="0">
                <a:solidFill>
                  <a:schemeClr val="tx1"/>
                </a:solidFill>
                <a:latin typeface="Arial" panose="020B0604020202020204" pitchFamily="34" charset="0"/>
                <a:ea typeface="HG創英角ﾎﾟｯﾌﾟ体" panose="040B0A09000000000000" pitchFamily="49" charset="-128"/>
              </a:rPr>
              <a:t>その反省を踏まえ現在は</a:t>
            </a:r>
          </a:p>
          <a:p>
            <a:pPr eaLnBrk="1" hangingPunct="1">
              <a:spcBef>
                <a:spcPct val="50000"/>
              </a:spcBef>
            </a:pPr>
            <a:r>
              <a:rPr lang="ja-JP" altLang="en-US" sz="3200" dirty="0">
                <a:solidFill>
                  <a:schemeClr val="tx1"/>
                </a:solidFill>
                <a:latin typeface="Arial" panose="020B0604020202020204" pitchFamily="34" charset="0"/>
                <a:ea typeface="HG創英角ﾎﾟｯﾌﾟ体" panose="040B0A09000000000000" pitchFamily="49" charset="-128"/>
              </a:rPr>
              <a:t>新しい目標に向かって</a:t>
            </a:r>
          </a:p>
          <a:p>
            <a:pPr eaLnBrk="1" hangingPunct="1">
              <a:spcBef>
                <a:spcPct val="50000"/>
              </a:spcBef>
            </a:pPr>
            <a:r>
              <a:rPr lang="ja-JP" altLang="en-US" sz="3200" dirty="0">
                <a:solidFill>
                  <a:schemeClr val="tx1"/>
                </a:solidFill>
                <a:latin typeface="Arial" panose="020B0604020202020204" pitchFamily="34" charset="0"/>
                <a:ea typeface="HG創英角ﾎﾟｯﾌﾟ体" panose="040B0A09000000000000" pitchFamily="49" charset="-128"/>
              </a:rPr>
              <a:t>努力しています。</a:t>
            </a:r>
          </a:p>
          <a:p>
            <a:pPr eaLnBrk="1" hangingPunct="1">
              <a:spcBef>
                <a:spcPct val="50000"/>
              </a:spcBef>
            </a:pPr>
            <a:endParaRPr lang="en-US" altLang="ja-JP" sz="3200" dirty="0">
              <a:solidFill>
                <a:srgbClr val="00FF00"/>
              </a:solidFill>
              <a:latin typeface="Arial" panose="020B0604020202020204" pitchFamily="34" charset="0"/>
              <a:ea typeface="HG創英角ﾎﾟｯﾌﾟ体" panose="040B0A09000000000000" pitchFamily="49" charset="-128"/>
            </a:endParaRPr>
          </a:p>
        </p:txBody>
      </p:sp>
      <p:pic>
        <p:nvPicPr>
          <p:cNvPr id="118788" name="Object 16"/>
          <p:cNvPicPr>
            <a:picLocks noChangeAspect="1" noChangeArrowheads="1"/>
          </p:cNvPicPr>
          <p:nvPr/>
        </p:nvPicPr>
        <p:blipFill>
          <a:blip r:embed="rId3">
            <a:lum bright="18000" contrast="-4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3276600"/>
            <a:ext cx="3657600" cy="321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8789" name="AutoShape 21"/>
          <p:cNvSpPr>
            <a:spLocks noChangeArrowheads="1"/>
          </p:cNvSpPr>
          <p:nvPr/>
        </p:nvSpPr>
        <p:spPr bwMode="auto">
          <a:xfrm>
            <a:off x="1676400" y="304800"/>
            <a:ext cx="35052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反省と今後の進め方　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68"/>
          <p:cNvSpPr>
            <a:spLocks/>
          </p:cNvSpPr>
          <p:nvPr/>
        </p:nvSpPr>
        <p:spPr bwMode="auto">
          <a:xfrm>
            <a:off x="3733801" y="3048001"/>
            <a:ext cx="2176463" cy="1571625"/>
          </a:xfrm>
          <a:custGeom>
            <a:avLst/>
            <a:gdLst>
              <a:gd name="T0" fmla="*/ 0 w 1371"/>
              <a:gd name="T1" fmla="*/ 2147483646 h 990"/>
              <a:gd name="T2" fmla="*/ 2147483646 w 1371"/>
              <a:gd name="T3" fmla="*/ 2147483646 h 990"/>
              <a:gd name="T4" fmla="*/ 2147483646 w 1371"/>
              <a:gd name="T5" fmla="*/ 2147483646 h 990"/>
              <a:gd name="T6" fmla="*/ 2147483646 w 1371"/>
              <a:gd name="T7" fmla="*/ 2147483646 h 990"/>
              <a:gd name="T8" fmla="*/ 2147483646 w 1371"/>
              <a:gd name="T9" fmla="*/ 0 h 990"/>
              <a:gd name="T10" fmla="*/ 2147483646 w 1371"/>
              <a:gd name="T11" fmla="*/ 2147483646 h 9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71" h="990">
                <a:moveTo>
                  <a:pt x="0" y="420"/>
                </a:moveTo>
                <a:lnTo>
                  <a:pt x="351" y="990"/>
                </a:lnTo>
                <a:lnTo>
                  <a:pt x="834" y="987"/>
                </a:lnTo>
                <a:lnTo>
                  <a:pt x="1371" y="372"/>
                </a:lnTo>
                <a:lnTo>
                  <a:pt x="591" y="0"/>
                </a:lnTo>
                <a:lnTo>
                  <a:pt x="3" y="435"/>
                </a:lnTo>
              </a:path>
            </a:pathLst>
          </a:custGeom>
          <a:solidFill>
            <a:srgbClr val="00FFFF">
              <a:alpha val="50195"/>
            </a:srgbClr>
          </a:solidFill>
          <a:ln w="6350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0723" name="Rectangle 60"/>
          <p:cNvSpPr>
            <a:spLocks noChangeArrowheads="1"/>
          </p:cNvSpPr>
          <p:nvPr/>
        </p:nvSpPr>
        <p:spPr bwMode="auto">
          <a:xfrm>
            <a:off x="4624388" y="1817688"/>
            <a:ext cx="1270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500" b="0">
                <a:solidFill>
                  <a:schemeClr val="tx1"/>
                </a:solidFill>
                <a:latin typeface="HG創英角ﾎﾟｯﾌﾟ体" panose="040B0A09000000000000" pitchFamily="49" charset="-128"/>
                <a:ea typeface="HG創英角ﾎﾟｯﾌﾟ体" panose="040B0A09000000000000" pitchFamily="49" charset="-128"/>
              </a:rPr>
              <a:t>改善意欲</a:t>
            </a:r>
            <a:endParaRPr lang="ja-JP" altLang="en-US" sz="2400" b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724" name="Rectangle 61"/>
          <p:cNvSpPr>
            <a:spLocks noChangeArrowheads="1"/>
          </p:cNvSpPr>
          <p:nvPr/>
        </p:nvSpPr>
        <p:spPr bwMode="auto">
          <a:xfrm>
            <a:off x="5289550" y="5578476"/>
            <a:ext cx="1873250" cy="44132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0" tIns="0" rIns="0" bIns="0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 dirty="0">
                <a:solidFill>
                  <a:schemeClr val="tx1"/>
                </a:solidFill>
                <a:latin typeface="Times New Roman" panose="02020603050405020304" pitchFamily="18" charset="0"/>
                <a:ea typeface="HG創英角ﾎﾟｯﾌﾟ体" panose="040B0A09000000000000" pitchFamily="49" charset="-128"/>
              </a:rPr>
              <a:t>チームワーク</a:t>
            </a:r>
          </a:p>
        </p:txBody>
      </p:sp>
      <p:sp>
        <p:nvSpPr>
          <p:cNvPr id="30725" name="Rectangle 62"/>
          <p:cNvSpPr>
            <a:spLocks noChangeArrowheads="1"/>
          </p:cNvSpPr>
          <p:nvPr/>
        </p:nvSpPr>
        <p:spPr bwMode="auto">
          <a:xfrm>
            <a:off x="2133600" y="5486400"/>
            <a:ext cx="1828800" cy="9144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lIns="0" tIns="0" rIns="0" bIns="0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500" b="0" dirty="0">
                <a:solidFill>
                  <a:schemeClr val="tx1"/>
                </a:solidFill>
                <a:latin typeface="HG創英角ﾎﾟｯﾌﾟ体" panose="040B0A09000000000000" pitchFamily="49" charset="-128"/>
                <a:ea typeface="HG創英角ﾎﾟｯﾌﾟ体" panose="040B0A09000000000000" pitchFamily="49" charset="-128"/>
              </a:rPr>
              <a:t>他サークルとの連携</a:t>
            </a:r>
            <a:endParaRPr lang="ja-JP" altLang="en-US" sz="2400" b="0" dirty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726" name="Rectangle 63"/>
          <p:cNvSpPr>
            <a:spLocks noChangeArrowheads="1"/>
          </p:cNvSpPr>
          <p:nvPr/>
        </p:nvSpPr>
        <p:spPr bwMode="auto">
          <a:xfrm>
            <a:off x="1912938" y="3344863"/>
            <a:ext cx="9525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500" b="0">
                <a:solidFill>
                  <a:schemeClr val="tx1"/>
                </a:solidFill>
                <a:latin typeface="HG創英角ﾎﾟｯﾌﾟ体" panose="040B0A09000000000000" pitchFamily="49" charset="-128"/>
                <a:ea typeface="HG創英角ﾎﾟｯﾌﾟ体" panose="040B0A09000000000000" pitchFamily="49" charset="-128"/>
              </a:rPr>
              <a:t>計画性</a:t>
            </a:r>
            <a:endParaRPr lang="ja-JP" altLang="en-US" sz="2400" b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727" name="Rectangle 64"/>
          <p:cNvSpPr>
            <a:spLocks noChangeArrowheads="1"/>
          </p:cNvSpPr>
          <p:nvPr/>
        </p:nvSpPr>
        <p:spPr bwMode="auto">
          <a:xfrm>
            <a:off x="6289676" y="3352800"/>
            <a:ext cx="15398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創英角ﾎﾟｯﾌﾟ体" panose="040B0A09000000000000" pitchFamily="49" charset="-128"/>
              </a:rPr>
              <a:t>手法活用度</a:t>
            </a:r>
          </a:p>
        </p:txBody>
      </p:sp>
      <p:sp>
        <p:nvSpPr>
          <p:cNvPr id="30728" name="AutoShape 69"/>
          <p:cNvSpPr>
            <a:spLocks noChangeArrowheads="1"/>
          </p:cNvSpPr>
          <p:nvPr/>
        </p:nvSpPr>
        <p:spPr bwMode="auto">
          <a:xfrm>
            <a:off x="6629400" y="1600200"/>
            <a:ext cx="2514600" cy="1532334"/>
          </a:xfrm>
          <a:prstGeom prst="wedgeRoundRectCallout">
            <a:avLst>
              <a:gd name="adj1" fmla="val 60542"/>
              <a:gd name="adj2" fmla="val 116917"/>
              <a:gd name="adj3" fmla="val 16667"/>
            </a:avLst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i="1" dirty="0">
                <a:solidFill>
                  <a:schemeClr val="tx1"/>
                </a:solidFill>
                <a:latin typeface="Times New Roman" panose="02020603050405020304" pitchFamily="18" charset="0"/>
              </a:rPr>
              <a:t>６人の小集団なのに、個人ﾌﾟﾚｰが多い！</a:t>
            </a:r>
          </a:p>
        </p:txBody>
      </p:sp>
      <p:sp>
        <p:nvSpPr>
          <p:cNvPr id="30729" name="AutoShape 75"/>
          <p:cNvSpPr>
            <a:spLocks noChangeArrowheads="1"/>
          </p:cNvSpPr>
          <p:nvPr/>
        </p:nvSpPr>
        <p:spPr bwMode="auto">
          <a:xfrm>
            <a:off x="2769395" y="0"/>
            <a:ext cx="633413" cy="122780"/>
          </a:xfrm>
          <a:prstGeom prst="horizontalScroll">
            <a:avLst>
              <a:gd name="adj" fmla="val 1250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30730" name="AutoShape 76"/>
          <p:cNvSpPr>
            <a:spLocks noChangeArrowheads="1"/>
          </p:cNvSpPr>
          <p:nvPr/>
        </p:nvSpPr>
        <p:spPr bwMode="auto">
          <a:xfrm>
            <a:off x="5586413" y="160338"/>
            <a:ext cx="27432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ｻｰｸﾙの実力評価</a:t>
            </a:r>
          </a:p>
        </p:txBody>
      </p:sp>
      <p:sp>
        <p:nvSpPr>
          <p:cNvPr id="30731" name="AutoShape 79"/>
          <p:cNvSpPr>
            <a:spLocks noChangeAspect="1" noChangeArrowheads="1"/>
          </p:cNvSpPr>
          <p:nvPr/>
        </p:nvSpPr>
        <p:spPr bwMode="auto">
          <a:xfrm flipH="1">
            <a:off x="9118600" y="3505201"/>
            <a:ext cx="1201738" cy="174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30732" name="Freeform 80"/>
          <p:cNvSpPr>
            <a:spLocks/>
          </p:cNvSpPr>
          <p:nvPr/>
        </p:nvSpPr>
        <p:spPr bwMode="auto">
          <a:xfrm flipH="1">
            <a:off x="9224963" y="4189414"/>
            <a:ext cx="893762" cy="935037"/>
          </a:xfrm>
          <a:custGeom>
            <a:avLst/>
            <a:gdLst>
              <a:gd name="T0" fmla="*/ 2147483646 w 847"/>
              <a:gd name="T1" fmla="*/ 2147483646 h 949"/>
              <a:gd name="T2" fmla="*/ 2147483646 w 847"/>
              <a:gd name="T3" fmla="*/ 2147483646 h 949"/>
              <a:gd name="T4" fmla="*/ 2147483646 w 847"/>
              <a:gd name="T5" fmla="*/ 2147483646 h 949"/>
              <a:gd name="T6" fmla="*/ 2147483646 w 847"/>
              <a:gd name="T7" fmla="*/ 0 h 949"/>
              <a:gd name="T8" fmla="*/ 2147483646 w 847"/>
              <a:gd name="T9" fmla="*/ 2147483646 h 949"/>
              <a:gd name="T10" fmla="*/ 2147483646 w 847"/>
              <a:gd name="T11" fmla="*/ 2147483646 h 949"/>
              <a:gd name="T12" fmla="*/ 2147483646 w 847"/>
              <a:gd name="T13" fmla="*/ 2147483646 h 949"/>
              <a:gd name="T14" fmla="*/ 2147483646 w 847"/>
              <a:gd name="T15" fmla="*/ 2147483646 h 949"/>
              <a:gd name="T16" fmla="*/ 2147483646 w 847"/>
              <a:gd name="T17" fmla="*/ 2147483646 h 949"/>
              <a:gd name="T18" fmla="*/ 2147483646 w 847"/>
              <a:gd name="T19" fmla="*/ 2147483646 h 949"/>
              <a:gd name="T20" fmla="*/ 2147483646 w 847"/>
              <a:gd name="T21" fmla="*/ 2147483646 h 949"/>
              <a:gd name="T22" fmla="*/ 2147483646 w 847"/>
              <a:gd name="T23" fmla="*/ 2147483646 h 949"/>
              <a:gd name="T24" fmla="*/ 2147483646 w 847"/>
              <a:gd name="T25" fmla="*/ 2147483646 h 949"/>
              <a:gd name="T26" fmla="*/ 2147483646 w 847"/>
              <a:gd name="T27" fmla="*/ 2147483646 h 949"/>
              <a:gd name="T28" fmla="*/ 0 w 847"/>
              <a:gd name="T29" fmla="*/ 2147483646 h 949"/>
              <a:gd name="T30" fmla="*/ 2147483646 w 847"/>
              <a:gd name="T31" fmla="*/ 2147483646 h 949"/>
              <a:gd name="T32" fmla="*/ 2147483646 w 847"/>
              <a:gd name="T33" fmla="*/ 2147483646 h 949"/>
              <a:gd name="T34" fmla="*/ 2147483646 w 847"/>
              <a:gd name="T35" fmla="*/ 2147483646 h 949"/>
              <a:gd name="T36" fmla="*/ 2147483646 w 847"/>
              <a:gd name="T37" fmla="*/ 2147483646 h 949"/>
              <a:gd name="T38" fmla="*/ 2147483646 w 847"/>
              <a:gd name="T39" fmla="*/ 2147483646 h 949"/>
              <a:gd name="T40" fmla="*/ 2147483646 w 847"/>
              <a:gd name="T41" fmla="*/ 2147483646 h 949"/>
              <a:gd name="T42" fmla="*/ 2147483646 w 847"/>
              <a:gd name="T43" fmla="*/ 2147483646 h 949"/>
              <a:gd name="T44" fmla="*/ 2147483646 w 847"/>
              <a:gd name="T45" fmla="*/ 2147483646 h 949"/>
              <a:gd name="T46" fmla="*/ 2147483646 w 847"/>
              <a:gd name="T47" fmla="*/ 2147483646 h 949"/>
              <a:gd name="T48" fmla="*/ 2147483646 w 847"/>
              <a:gd name="T49" fmla="*/ 2147483646 h 949"/>
              <a:gd name="T50" fmla="*/ 2147483646 w 847"/>
              <a:gd name="T51" fmla="*/ 2147483646 h 949"/>
              <a:gd name="T52" fmla="*/ 2147483646 w 847"/>
              <a:gd name="T53" fmla="*/ 2147483646 h 949"/>
              <a:gd name="T54" fmla="*/ 2147483646 w 847"/>
              <a:gd name="T55" fmla="*/ 2147483646 h 949"/>
              <a:gd name="T56" fmla="*/ 2147483646 w 847"/>
              <a:gd name="T57" fmla="*/ 2147483646 h 949"/>
              <a:gd name="T58" fmla="*/ 2147483646 w 847"/>
              <a:gd name="T59" fmla="*/ 2147483646 h 949"/>
              <a:gd name="T60" fmla="*/ 2147483646 w 847"/>
              <a:gd name="T61" fmla="*/ 2147483646 h 949"/>
              <a:gd name="T62" fmla="*/ 2147483646 w 847"/>
              <a:gd name="T63" fmla="*/ 2147483646 h 949"/>
              <a:gd name="T64" fmla="*/ 2147483646 w 847"/>
              <a:gd name="T65" fmla="*/ 2147483646 h 949"/>
              <a:gd name="T66" fmla="*/ 2147483646 w 847"/>
              <a:gd name="T67" fmla="*/ 2147483646 h 949"/>
              <a:gd name="T68" fmla="*/ 2147483646 w 847"/>
              <a:gd name="T69" fmla="*/ 2147483646 h 949"/>
              <a:gd name="T70" fmla="*/ 2147483646 w 847"/>
              <a:gd name="T71" fmla="*/ 2147483646 h 949"/>
              <a:gd name="T72" fmla="*/ 2147483646 w 847"/>
              <a:gd name="T73" fmla="*/ 2147483646 h 949"/>
              <a:gd name="T74" fmla="*/ 2147483646 w 847"/>
              <a:gd name="T75" fmla="*/ 2147483646 h 949"/>
              <a:gd name="T76" fmla="*/ 2147483646 w 847"/>
              <a:gd name="T77" fmla="*/ 2147483646 h 94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7" h="949">
                <a:moveTo>
                  <a:pt x="493" y="60"/>
                </a:moveTo>
                <a:lnTo>
                  <a:pt x="451" y="49"/>
                </a:lnTo>
                <a:lnTo>
                  <a:pt x="439" y="88"/>
                </a:lnTo>
                <a:lnTo>
                  <a:pt x="382" y="64"/>
                </a:lnTo>
                <a:lnTo>
                  <a:pt x="328" y="39"/>
                </a:lnTo>
                <a:lnTo>
                  <a:pt x="277" y="11"/>
                </a:lnTo>
                <a:lnTo>
                  <a:pt x="286" y="3"/>
                </a:lnTo>
                <a:lnTo>
                  <a:pt x="298" y="0"/>
                </a:lnTo>
                <a:lnTo>
                  <a:pt x="311" y="0"/>
                </a:lnTo>
                <a:lnTo>
                  <a:pt x="321" y="2"/>
                </a:lnTo>
                <a:lnTo>
                  <a:pt x="284" y="10"/>
                </a:lnTo>
                <a:lnTo>
                  <a:pt x="275" y="17"/>
                </a:lnTo>
                <a:lnTo>
                  <a:pt x="253" y="66"/>
                </a:lnTo>
                <a:lnTo>
                  <a:pt x="293" y="99"/>
                </a:lnTo>
                <a:lnTo>
                  <a:pt x="335" y="128"/>
                </a:lnTo>
                <a:lnTo>
                  <a:pt x="382" y="153"/>
                </a:lnTo>
                <a:lnTo>
                  <a:pt x="430" y="175"/>
                </a:lnTo>
                <a:lnTo>
                  <a:pt x="382" y="153"/>
                </a:lnTo>
                <a:lnTo>
                  <a:pt x="337" y="128"/>
                </a:lnTo>
                <a:lnTo>
                  <a:pt x="293" y="100"/>
                </a:lnTo>
                <a:lnTo>
                  <a:pt x="253" y="69"/>
                </a:lnTo>
                <a:lnTo>
                  <a:pt x="202" y="84"/>
                </a:lnTo>
                <a:lnTo>
                  <a:pt x="154" y="106"/>
                </a:lnTo>
                <a:lnTo>
                  <a:pt x="111" y="133"/>
                </a:lnTo>
                <a:lnTo>
                  <a:pt x="70" y="162"/>
                </a:lnTo>
                <a:lnTo>
                  <a:pt x="35" y="198"/>
                </a:lnTo>
                <a:lnTo>
                  <a:pt x="19" y="212"/>
                </a:lnTo>
                <a:lnTo>
                  <a:pt x="9" y="228"/>
                </a:lnTo>
                <a:lnTo>
                  <a:pt x="2" y="247"/>
                </a:lnTo>
                <a:lnTo>
                  <a:pt x="0" y="267"/>
                </a:lnTo>
                <a:lnTo>
                  <a:pt x="3" y="286"/>
                </a:lnTo>
                <a:lnTo>
                  <a:pt x="11" y="301"/>
                </a:lnTo>
                <a:lnTo>
                  <a:pt x="12" y="318"/>
                </a:lnTo>
                <a:lnTo>
                  <a:pt x="11" y="336"/>
                </a:lnTo>
                <a:lnTo>
                  <a:pt x="5" y="400"/>
                </a:lnTo>
                <a:lnTo>
                  <a:pt x="5" y="464"/>
                </a:lnTo>
                <a:lnTo>
                  <a:pt x="11" y="528"/>
                </a:lnTo>
                <a:lnTo>
                  <a:pt x="23" y="592"/>
                </a:lnTo>
                <a:lnTo>
                  <a:pt x="49" y="710"/>
                </a:lnTo>
                <a:lnTo>
                  <a:pt x="82" y="827"/>
                </a:lnTo>
                <a:lnTo>
                  <a:pt x="121" y="943"/>
                </a:lnTo>
                <a:lnTo>
                  <a:pt x="195" y="949"/>
                </a:lnTo>
                <a:lnTo>
                  <a:pt x="268" y="949"/>
                </a:lnTo>
                <a:lnTo>
                  <a:pt x="342" y="943"/>
                </a:lnTo>
                <a:lnTo>
                  <a:pt x="416" y="930"/>
                </a:lnTo>
                <a:lnTo>
                  <a:pt x="488" y="913"/>
                </a:lnTo>
                <a:lnTo>
                  <a:pt x="556" y="888"/>
                </a:lnTo>
                <a:lnTo>
                  <a:pt x="623" y="858"/>
                </a:lnTo>
                <a:lnTo>
                  <a:pt x="686" y="822"/>
                </a:lnTo>
                <a:lnTo>
                  <a:pt x="681" y="768"/>
                </a:lnTo>
                <a:lnTo>
                  <a:pt x="670" y="713"/>
                </a:lnTo>
                <a:lnTo>
                  <a:pt x="658" y="659"/>
                </a:lnTo>
                <a:lnTo>
                  <a:pt x="640" y="606"/>
                </a:lnTo>
                <a:lnTo>
                  <a:pt x="598" y="602"/>
                </a:lnTo>
                <a:lnTo>
                  <a:pt x="558" y="593"/>
                </a:lnTo>
                <a:lnTo>
                  <a:pt x="598" y="602"/>
                </a:lnTo>
                <a:lnTo>
                  <a:pt x="640" y="606"/>
                </a:lnTo>
                <a:lnTo>
                  <a:pt x="683" y="606"/>
                </a:lnTo>
                <a:lnTo>
                  <a:pt x="725" y="601"/>
                </a:lnTo>
                <a:lnTo>
                  <a:pt x="753" y="596"/>
                </a:lnTo>
                <a:lnTo>
                  <a:pt x="779" y="588"/>
                </a:lnTo>
                <a:lnTo>
                  <a:pt x="802" y="573"/>
                </a:lnTo>
                <a:lnTo>
                  <a:pt x="821" y="554"/>
                </a:lnTo>
                <a:lnTo>
                  <a:pt x="833" y="531"/>
                </a:lnTo>
                <a:lnTo>
                  <a:pt x="842" y="510"/>
                </a:lnTo>
                <a:lnTo>
                  <a:pt x="847" y="490"/>
                </a:lnTo>
                <a:lnTo>
                  <a:pt x="846" y="468"/>
                </a:lnTo>
                <a:lnTo>
                  <a:pt x="840" y="448"/>
                </a:lnTo>
                <a:lnTo>
                  <a:pt x="830" y="428"/>
                </a:lnTo>
                <a:lnTo>
                  <a:pt x="788" y="365"/>
                </a:lnTo>
                <a:lnTo>
                  <a:pt x="740" y="303"/>
                </a:lnTo>
                <a:lnTo>
                  <a:pt x="690" y="245"/>
                </a:lnTo>
                <a:lnTo>
                  <a:pt x="635" y="189"/>
                </a:lnTo>
                <a:lnTo>
                  <a:pt x="577" y="136"/>
                </a:lnTo>
                <a:lnTo>
                  <a:pt x="590" y="99"/>
                </a:lnTo>
                <a:lnTo>
                  <a:pt x="574" y="84"/>
                </a:lnTo>
                <a:lnTo>
                  <a:pt x="554" y="74"/>
                </a:lnTo>
                <a:lnTo>
                  <a:pt x="493" y="60"/>
                </a:lnTo>
                <a:close/>
              </a:path>
            </a:pathLst>
          </a:custGeom>
          <a:solidFill>
            <a:srgbClr val="E6E6E6"/>
          </a:solidFill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0733" name="Freeform 142"/>
          <p:cNvSpPr>
            <a:spLocks/>
          </p:cNvSpPr>
          <p:nvPr/>
        </p:nvSpPr>
        <p:spPr bwMode="auto">
          <a:xfrm flipH="1">
            <a:off x="9220201" y="4191001"/>
            <a:ext cx="893763" cy="925513"/>
          </a:xfrm>
          <a:custGeom>
            <a:avLst/>
            <a:gdLst>
              <a:gd name="T0" fmla="*/ 2147483646 w 72"/>
              <a:gd name="T1" fmla="*/ 0 h 71"/>
              <a:gd name="T2" fmla="*/ 2147483646 w 72"/>
              <a:gd name="T3" fmla="*/ 2147483646 h 71"/>
              <a:gd name="T4" fmla="*/ 2147483646 w 72"/>
              <a:gd name="T5" fmla="*/ 2147483646 h 71"/>
              <a:gd name="T6" fmla="*/ 2147483646 w 72"/>
              <a:gd name="T7" fmla="*/ 2147483646 h 71"/>
              <a:gd name="T8" fmla="*/ 2147483646 w 72"/>
              <a:gd name="T9" fmla="*/ 2147483646 h 71"/>
              <a:gd name="T10" fmla="*/ 0 w 72"/>
              <a:gd name="T11" fmla="*/ 2147483646 h 71"/>
              <a:gd name="T12" fmla="*/ 0 w 72"/>
              <a:gd name="T13" fmla="*/ 2147483646 h 71"/>
              <a:gd name="T14" fmla="*/ 2147483646 w 72"/>
              <a:gd name="T15" fmla="*/ 2147483646 h 71"/>
              <a:gd name="T16" fmla="*/ 0 w 72"/>
              <a:gd name="T17" fmla="*/ 2147483646 h 71"/>
              <a:gd name="T18" fmla="*/ 2147483646 w 72"/>
              <a:gd name="T19" fmla="*/ 2147483646 h 71"/>
              <a:gd name="T20" fmla="*/ 2147483646 w 72"/>
              <a:gd name="T21" fmla="*/ 2147483646 h 71"/>
              <a:gd name="T22" fmla="*/ 2147483646 w 72"/>
              <a:gd name="T23" fmla="*/ 2147483646 h 71"/>
              <a:gd name="T24" fmla="*/ 2147483646 w 72"/>
              <a:gd name="T25" fmla="*/ 2147483646 h 71"/>
              <a:gd name="T26" fmla="*/ 2147483646 w 72"/>
              <a:gd name="T27" fmla="*/ 2147483646 h 71"/>
              <a:gd name="T28" fmla="*/ 2147483646 w 72"/>
              <a:gd name="T29" fmla="*/ 2147483646 h 71"/>
              <a:gd name="T30" fmla="*/ 2147483646 w 72"/>
              <a:gd name="T31" fmla="*/ 2147483646 h 71"/>
              <a:gd name="T32" fmla="*/ 2147483646 w 72"/>
              <a:gd name="T33" fmla="*/ 2147483646 h 71"/>
              <a:gd name="T34" fmla="*/ 2147483646 w 72"/>
              <a:gd name="T35" fmla="*/ 2147483646 h 71"/>
              <a:gd name="T36" fmla="*/ 2147483646 w 72"/>
              <a:gd name="T37" fmla="*/ 2147483646 h 71"/>
              <a:gd name="T38" fmla="*/ 2147483646 w 72"/>
              <a:gd name="T39" fmla="*/ 2147483646 h 71"/>
              <a:gd name="T40" fmla="*/ 2147483646 w 72"/>
              <a:gd name="T41" fmla="*/ 2147483646 h 71"/>
              <a:gd name="T42" fmla="*/ 2147483646 w 72"/>
              <a:gd name="T43" fmla="*/ 2147483646 h 71"/>
              <a:gd name="T44" fmla="*/ 2147483646 w 72"/>
              <a:gd name="T45" fmla="*/ 2147483646 h 71"/>
              <a:gd name="T46" fmla="*/ 2147483646 w 72"/>
              <a:gd name="T47" fmla="*/ 2147483646 h 71"/>
              <a:gd name="T48" fmla="*/ 2147483646 w 72"/>
              <a:gd name="T49" fmla="*/ 2147483646 h 71"/>
              <a:gd name="T50" fmla="*/ 2147483646 w 72"/>
              <a:gd name="T51" fmla="*/ 2147483646 h 71"/>
              <a:gd name="T52" fmla="*/ 2147483646 w 72"/>
              <a:gd name="T53" fmla="*/ 2147483646 h 71"/>
              <a:gd name="T54" fmla="*/ 2147483646 w 72"/>
              <a:gd name="T55" fmla="*/ 2147483646 h 71"/>
              <a:gd name="T56" fmla="*/ 2147483646 w 72"/>
              <a:gd name="T57" fmla="*/ 2147483646 h 71"/>
              <a:gd name="T58" fmla="*/ 2147483646 w 72"/>
              <a:gd name="T59" fmla="*/ 2147483646 h 71"/>
              <a:gd name="T60" fmla="*/ 2147483646 w 72"/>
              <a:gd name="T61" fmla="*/ 2147483646 h 71"/>
              <a:gd name="T62" fmla="*/ 2147483646 w 72"/>
              <a:gd name="T63" fmla="*/ 2147483646 h 71"/>
              <a:gd name="T64" fmla="*/ 2147483646 w 72"/>
              <a:gd name="T65" fmla="*/ 2147483646 h 71"/>
              <a:gd name="T66" fmla="*/ 2147483646 w 72"/>
              <a:gd name="T67" fmla="*/ 2147483646 h 71"/>
              <a:gd name="T68" fmla="*/ 2147483646 w 72"/>
              <a:gd name="T69" fmla="*/ 2147483646 h 71"/>
              <a:gd name="T70" fmla="*/ 2147483646 w 72"/>
              <a:gd name="T71" fmla="*/ 0 h 7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2" h="71">
                <a:moveTo>
                  <a:pt x="23" y="0"/>
                </a:moveTo>
                <a:lnTo>
                  <a:pt x="22" y="4"/>
                </a:lnTo>
                <a:lnTo>
                  <a:pt x="15" y="6"/>
                </a:lnTo>
                <a:lnTo>
                  <a:pt x="6" y="10"/>
                </a:lnTo>
                <a:lnTo>
                  <a:pt x="2" y="15"/>
                </a:lnTo>
                <a:lnTo>
                  <a:pt x="0" y="18"/>
                </a:lnTo>
                <a:lnTo>
                  <a:pt x="0" y="21"/>
                </a:lnTo>
                <a:lnTo>
                  <a:pt x="1" y="27"/>
                </a:lnTo>
                <a:lnTo>
                  <a:pt x="0" y="37"/>
                </a:lnTo>
                <a:lnTo>
                  <a:pt x="3" y="50"/>
                </a:lnTo>
                <a:lnTo>
                  <a:pt x="8" y="63"/>
                </a:lnTo>
                <a:lnTo>
                  <a:pt x="11" y="71"/>
                </a:lnTo>
                <a:lnTo>
                  <a:pt x="18" y="71"/>
                </a:lnTo>
                <a:lnTo>
                  <a:pt x="31" y="71"/>
                </a:lnTo>
                <a:lnTo>
                  <a:pt x="38" y="70"/>
                </a:lnTo>
                <a:lnTo>
                  <a:pt x="48" y="67"/>
                </a:lnTo>
                <a:lnTo>
                  <a:pt x="59" y="62"/>
                </a:lnTo>
                <a:lnTo>
                  <a:pt x="58" y="58"/>
                </a:lnTo>
                <a:lnTo>
                  <a:pt x="56" y="47"/>
                </a:lnTo>
                <a:lnTo>
                  <a:pt x="55" y="45"/>
                </a:lnTo>
                <a:lnTo>
                  <a:pt x="60" y="45"/>
                </a:lnTo>
                <a:lnTo>
                  <a:pt x="66" y="44"/>
                </a:lnTo>
                <a:lnTo>
                  <a:pt x="72" y="40"/>
                </a:lnTo>
                <a:lnTo>
                  <a:pt x="72" y="33"/>
                </a:lnTo>
                <a:lnTo>
                  <a:pt x="67" y="26"/>
                </a:lnTo>
                <a:lnTo>
                  <a:pt x="60" y="19"/>
                </a:lnTo>
                <a:lnTo>
                  <a:pt x="49" y="9"/>
                </a:lnTo>
                <a:lnTo>
                  <a:pt x="50" y="6"/>
                </a:lnTo>
                <a:lnTo>
                  <a:pt x="47" y="4"/>
                </a:lnTo>
                <a:lnTo>
                  <a:pt x="43" y="4"/>
                </a:lnTo>
                <a:lnTo>
                  <a:pt x="38" y="2"/>
                </a:lnTo>
                <a:lnTo>
                  <a:pt x="38" y="8"/>
                </a:lnTo>
                <a:lnTo>
                  <a:pt x="37" y="5"/>
                </a:lnTo>
                <a:lnTo>
                  <a:pt x="34" y="4"/>
                </a:lnTo>
                <a:lnTo>
                  <a:pt x="30" y="3"/>
                </a:lnTo>
                <a:lnTo>
                  <a:pt x="2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30734" name="Group 342"/>
          <p:cNvGrpSpPr>
            <a:grpSpLocks/>
          </p:cNvGrpSpPr>
          <p:nvPr/>
        </p:nvGrpSpPr>
        <p:grpSpPr bwMode="auto">
          <a:xfrm>
            <a:off x="9215439" y="3552826"/>
            <a:ext cx="796925" cy="1533525"/>
            <a:chOff x="4845" y="2238"/>
            <a:chExt cx="502" cy="966"/>
          </a:xfrm>
        </p:grpSpPr>
        <p:sp>
          <p:nvSpPr>
            <p:cNvPr id="30978" name="Freeform 81"/>
            <p:cNvSpPr>
              <a:spLocks/>
            </p:cNvSpPr>
            <p:nvPr/>
          </p:nvSpPr>
          <p:spPr bwMode="auto">
            <a:xfrm flipH="1">
              <a:off x="5087" y="2676"/>
              <a:ext cx="36" cy="66"/>
            </a:xfrm>
            <a:custGeom>
              <a:avLst/>
              <a:gdLst>
                <a:gd name="T0" fmla="*/ 1 w 51"/>
                <a:gd name="T1" fmla="*/ 0 h 99"/>
                <a:gd name="T2" fmla="*/ 1 w 51"/>
                <a:gd name="T3" fmla="*/ 1 h 99"/>
                <a:gd name="T4" fmla="*/ 0 w 51"/>
                <a:gd name="T5" fmla="*/ 1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99">
                  <a:moveTo>
                    <a:pt x="51" y="0"/>
                  </a:moveTo>
                  <a:lnTo>
                    <a:pt x="21" y="99"/>
                  </a:lnTo>
                  <a:lnTo>
                    <a:pt x="0" y="26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79" name="Freeform 82"/>
            <p:cNvSpPr>
              <a:spLocks/>
            </p:cNvSpPr>
            <p:nvPr/>
          </p:nvSpPr>
          <p:spPr bwMode="auto">
            <a:xfrm flipH="1">
              <a:off x="5044" y="2785"/>
              <a:ext cx="13" cy="36"/>
            </a:xfrm>
            <a:custGeom>
              <a:avLst/>
              <a:gdLst>
                <a:gd name="T0" fmla="*/ 0 w 21"/>
                <a:gd name="T1" fmla="*/ 0 h 60"/>
                <a:gd name="T2" fmla="*/ 1 w 21"/>
                <a:gd name="T3" fmla="*/ 1 h 60"/>
                <a:gd name="T4" fmla="*/ 1 w 21"/>
                <a:gd name="T5" fmla="*/ 1 h 60"/>
                <a:gd name="T6" fmla="*/ 1 w 21"/>
                <a:gd name="T7" fmla="*/ 1 h 60"/>
                <a:gd name="T8" fmla="*/ 1 w 21"/>
                <a:gd name="T9" fmla="*/ 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60">
                  <a:moveTo>
                    <a:pt x="0" y="0"/>
                  </a:moveTo>
                  <a:lnTo>
                    <a:pt x="10" y="13"/>
                  </a:lnTo>
                  <a:lnTo>
                    <a:pt x="17" y="28"/>
                  </a:lnTo>
                  <a:lnTo>
                    <a:pt x="21" y="42"/>
                  </a:lnTo>
                  <a:lnTo>
                    <a:pt x="17" y="6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80" name="Freeform 84"/>
            <p:cNvSpPr>
              <a:spLocks/>
            </p:cNvSpPr>
            <p:nvPr/>
          </p:nvSpPr>
          <p:spPr bwMode="auto">
            <a:xfrm flipH="1">
              <a:off x="5141" y="2979"/>
              <a:ext cx="18" cy="43"/>
            </a:xfrm>
            <a:custGeom>
              <a:avLst/>
              <a:gdLst>
                <a:gd name="T0" fmla="*/ 0 w 34"/>
                <a:gd name="T1" fmla="*/ 0 h 64"/>
                <a:gd name="T2" fmla="*/ 1 w 34"/>
                <a:gd name="T3" fmla="*/ 1 h 64"/>
                <a:gd name="T4" fmla="*/ 1 w 34"/>
                <a:gd name="T5" fmla="*/ 1 h 64"/>
                <a:gd name="T6" fmla="*/ 1 w 34"/>
                <a:gd name="T7" fmla="*/ 1 h 64"/>
                <a:gd name="T8" fmla="*/ 1 w 34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4">
                  <a:moveTo>
                    <a:pt x="0" y="0"/>
                  </a:moveTo>
                  <a:lnTo>
                    <a:pt x="15" y="12"/>
                  </a:lnTo>
                  <a:lnTo>
                    <a:pt x="25" y="28"/>
                  </a:lnTo>
                  <a:lnTo>
                    <a:pt x="32" y="45"/>
                  </a:lnTo>
                  <a:lnTo>
                    <a:pt x="34" y="6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81" name="Freeform 85"/>
            <p:cNvSpPr>
              <a:spLocks/>
            </p:cNvSpPr>
            <p:nvPr/>
          </p:nvSpPr>
          <p:spPr bwMode="auto">
            <a:xfrm flipH="1">
              <a:off x="5159" y="2991"/>
              <a:ext cx="19" cy="31"/>
            </a:xfrm>
            <a:custGeom>
              <a:avLst/>
              <a:gdLst>
                <a:gd name="T0" fmla="*/ 0 w 28"/>
                <a:gd name="T1" fmla="*/ 0 h 51"/>
                <a:gd name="T2" fmla="*/ 1 w 28"/>
                <a:gd name="T3" fmla="*/ 1 h 51"/>
                <a:gd name="T4" fmla="*/ 1 w 28"/>
                <a:gd name="T5" fmla="*/ 1 h 51"/>
                <a:gd name="T6" fmla="*/ 1 w 28"/>
                <a:gd name="T7" fmla="*/ 1 h 51"/>
                <a:gd name="T8" fmla="*/ 1 w 28"/>
                <a:gd name="T9" fmla="*/ 1 h 51"/>
                <a:gd name="T10" fmla="*/ 1 w 28"/>
                <a:gd name="T11" fmla="*/ 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51">
                  <a:moveTo>
                    <a:pt x="0" y="0"/>
                  </a:moveTo>
                  <a:lnTo>
                    <a:pt x="14" y="6"/>
                  </a:lnTo>
                  <a:lnTo>
                    <a:pt x="24" y="15"/>
                  </a:lnTo>
                  <a:lnTo>
                    <a:pt x="28" y="26"/>
                  </a:lnTo>
                  <a:lnTo>
                    <a:pt x="26" y="39"/>
                  </a:lnTo>
                  <a:lnTo>
                    <a:pt x="21" y="51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82" name="Freeform 86"/>
            <p:cNvSpPr>
              <a:spLocks/>
            </p:cNvSpPr>
            <p:nvPr/>
          </p:nvSpPr>
          <p:spPr bwMode="auto">
            <a:xfrm flipH="1">
              <a:off x="5172" y="2991"/>
              <a:ext cx="24" cy="18"/>
            </a:xfrm>
            <a:custGeom>
              <a:avLst/>
              <a:gdLst>
                <a:gd name="T0" fmla="*/ 0 w 28"/>
                <a:gd name="T1" fmla="*/ 0 h 37"/>
                <a:gd name="T2" fmla="*/ 3 w 28"/>
                <a:gd name="T3" fmla="*/ 0 h 37"/>
                <a:gd name="T4" fmla="*/ 3 w 28"/>
                <a:gd name="T5" fmla="*/ 0 h 37"/>
                <a:gd name="T6" fmla="*/ 3 w 28"/>
                <a:gd name="T7" fmla="*/ 0 h 37"/>
                <a:gd name="T8" fmla="*/ 3 w 28"/>
                <a:gd name="T9" fmla="*/ 0 h 37"/>
                <a:gd name="T10" fmla="*/ 3 w 28"/>
                <a:gd name="T11" fmla="*/ 0 h 37"/>
                <a:gd name="T12" fmla="*/ 3 w 28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7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28" y="12"/>
                  </a:lnTo>
                  <a:lnTo>
                    <a:pt x="28" y="22"/>
                  </a:lnTo>
                  <a:lnTo>
                    <a:pt x="23" y="30"/>
                  </a:lnTo>
                  <a:lnTo>
                    <a:pt x="14" y="37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83" name="Freeform 87"/>
            <p:cNvSpPr>
              <a:spLocks/>
            </p:cNvSpPr>
            <p:nvPr/>
          </p:nvSpPr>
          <p:spPr bwMode="auto">
            <a:xfrm flipH="1">
              <a:off x="4911" y="2894"/>
              <a:ext cx="30" cy="24"/>
            </a:xfrm>
            <a:custGeom>
              <a:avLst/>
              <a:gdLst>
                <a:gd name="T0" fmla="*/ 0 w 43"/>
                <a:gd name="T1" fmla="*/ 0 h 42"/>
                <a:gd name="T2" fmla="*/ 1 w 43"/>
                <a:gd name="T3" fmla="*/ 0 h 42"/>
                <a:gd name="T4" fmla="*/ 1 w 43"/>
                <a:gd name="T5" fmla="*/ 1 h 42"/>
                <a:gd name="T6" fmla="*/ 1 w 43"/>
                <a:gd name="T7" fmla="*/ 1 h 42"/>
                <a:gd name="T8" fmla="*/ 1 w 43"/>
                <a:gd name="T9" fmla="*/ 1 h 42"/>
                <a:gd name="T10" fmla="*/ 1 w 43"/>
                <a:gd name="T11" fmla="*/ 1 h 42"/>
                <a:gd name="T12" fmla="*/ 1 w 43"/>
                <a:gd name="T13" fmla="*/ 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2">
                  <a:moveTo>
                    <a:pt x="0" y="0"/>
                  </a:moveTo>
                  <a:lnTo>
                    <a:pt x="14" y="0"/>
                  </a:lnTo>
                  <a:lnTo>
                    <a:pt x="26" y="3"/>
                  </a:lnTo>
                  <a:lnTo>
                    <a:pt x="36" y="9"/>
                  </a:lnTo>
                  <a:lnTo>
                    <a:pt x="42" y="19"/>
                  </a:lnTo>
                  <a:lnTo>
                    <a:pt x="43" y="29"/>
                  </a:lnTo>
                  <a:lnTo>
                    <a:pt x="42" y="4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84" name="Freeform 88"/>
            <p:cNvSpPr>
              <a:spLocks/>
            </p:cNvSpPr>
            <p:nvPr/>
          </p:nvSpPr>
          <p:spPr bwMode="auto">
            <a:xfrm flipH="1">
              <a:off x="4935" y="2900"/>
              <a:ext cx="19" cy="12"/>
            </a:xfrm>
            <a:custGeom>
              <a:avLst/>
              <a:gdLst>
                <a:gd name="T0" fmla="*/ 0 w 35"/>
                <a:gd name="T1" fmla="*/ 0 h 25"/>
                <a:gd name="T2" fmla="*/ 1 w 35"/>
                <a:gd name="T3" fmla="*/ 0 h 25"/>
                <a:gd name="T4" fmla="*/ 1 w 35"/>
                <a:gd name="T5" fmla="*/ 0 h 25"/>
                <a:gd name="T6" fmla="*/ 1 w 35"/>
                <a:gd name="T7" fmla="*/ 0 h 25"/>
                <a:gd name="T8" fmla="*/ 1 w 35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5">
                  <a:moveTo>
                    <a:pt x="0" y="0"/>
                  </a:moveTo>
                  <a:lnTo>
                    <a:pt x="14" y="0"/>
                  </a:lnTo>
                  <a:lnTo>
                    <a:pt x="24" y="4"/>
                  </a:lnTo>
                  <a:lnTo>
                    <a:pt x="33" y="12"/>
                  </a:lnTo>
                  <a:lnTo>
                    <a:pt x="35" y="25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85" name="Freeform 89"/>
            <p:cNvSpPr>
              <a:spLocks/>
            </p:cNvSpPr>
            <p:nvPr/>
          </p:nvSpPr>
          <p:spPr bwMode="auto">
            <a:xfrm flipH="1">
              <a:off x="4954" y="2906"/>
              <a:ext cx="12" cy="12"/>
            </a:xfrm>
            <a:custGeom>
              <a:avLst/>
              <a:gdLst>
                <a:gd name="T0" fmla="*/ 0 w 18"/>
                <a:gd name="T1" fmla="*/ 0 h 20"/>
                <a:gd name="T2" fmla="*/ 1 w 18"/>
                <a:gd name="T3" fmla="*/ 1 h 20"/>
                <a:gd name="T4" fmla="*/ 1 w 18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11" y="8"/>
                  </a:lnTo>
                  <a:lnTo>
                    <a:pt x="18" y="2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86" name="Freeform 90"/>
            <p:cNvSpPr>
              <a:spLocks/>
            </p:cNvSpPr>
            <p:nvPr/>
          </p:nvSpPr>
          <p:spPr bwMode="auto">
            <a:xfrm flipH="1">
              <a:off x="5141" y="3179"/>
              <a:ext cx="200" cy="25"/>
            </a:xfrm>
            <a:custGeom>
              <a:avLst/>
              <a:gdLst>
                <a:gd name="T0" fmla="*/ 0 w 293"/>
                <a:gd name="T1" fmla="*/ 1 h 36"/>
                <a:gd name="T2" fmla="*/ 1 w 293"/>
                <a:gd name="T3" fmla="*/ 1 h 36"/>
                <a:gd name="T4" fmla="*/ 1 w 293"/>
                <a:gd name="T5" fmla="*/ 1 h 36"/>
                <a:gd name="T6" fmla="*/ 1 w 293"/>
                <a:gd name="T7" fmla="*/ 1 h 36"/>
                <a:gd name="T8" fmla="*/ 1 w 293"/>
                <a:gd name="T9" fmla="*/ 1 h 36"/>
                <a:gd name="T10" fmla="*/ 1 w 293"/>
                <a:gd name="T11" fmla="*/ 1 h 36"/>
                <a:gd name="T12" fmla="*/ 1 w 293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36">
                  <a:moveTo>
                    <a:pt x="0" y="26"/>
                  </a:moveTo>
                  <a:lnTo>
                    <a:pt x="49" y="33"/>
                  </a:lnTo>
                  <a:lnTo>
                    <a:pt x="100" y="36"/>
                  </a:lnTo>
                  <a:lnTo>
                    <a:pt x="149" y="34"/>
                  </a:lnTo>
                  <a:lnTo>
                    <a:pt x="198" y="28"/>
                  </a:lnTo>
                  <a:lnTo>
                    <a:pt x="245" y="15"/>
                  </a:lnTo>
                  <a:lnTo>
                    <a:pt x="293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87" name="Freeform 91"/>
            <p:cNvSpPr>
              <a:spLocks/>
            </p:cNvSpPr>
            <p:nvPr/>
          </p:nvSpPr>
          <p:spPr bwMode="auto">
            <a:xfrm flipH="1">
              <a:off x="5087" y="2773"/>
              <a:ext cx="24" cy="115"/>
            </a:xfrm>
            <a:custGeom>
              <a:avLst/>
              <a:gdLst>
                <a:gd name="T0" fmla="*/ 0 w 39"/>
                <a:gd name="T1" fmla="*/ 0 h 188"/>
                <a:gd name="T2" fmla="*/ 1 w 39"/>
                <a:gd name="T3" fmla="*/ 1 h 188"/>
                <a:gd name="T4" fmla="*/ 1 w 39"/>
                <a:gd name="T5" fmla="*/ 1 h 188"/>
                <a:gd name="T6" fmla="*/ 1 w 39"/>
                <a:gd name="T7" fmla="*/ 1 h 188"/>
                <a:gd name="T8" fmla="*/ 1 w 39"/>
                <a:gd name="T9" fmla="*/ 1 h 188"/>
                <a:gd name="T10" fmla="*/ 1 w 39"/>
                <a:gd name="T11" fmla="*/ 1 h 188"/>
                <a:gd name="T12" fmla="*/ 1 w 39"/>
                <a:gd name="T13" fmla="*/ 1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88">
                  <a:moveTo>
                    <a:pt x="0" y="0"/>
                  </a:moveTo>
                  <a:lnTo>
                    <a:pt x="18" y="30"/>
                  </a:lnTo>
                  <a:lnTo>
                    <a:pt x="30" y="60"/>
                  </a:lnTo>
                  <a:lnTo>
                    <a:pt x="37" y="91"/>
                  </a:lnTo>
                  <a:lnTo>
                    <a:pt x="39" y="124"/>
                  </a:lnTo>
                  <a:lnTo>
                    <a:pt x="36" y="155"/>
                  </a:lnTo>
                  <a:lnTo>
                    <a:pt x="27" y="18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88" name="Freeform 92"/>
            <p:cNvSpPr>
              <a:spLocks/>
            </p:cNvSpPr>
            <p:nvPr/>
          </p:nvSpPr>
          <p:spPr bwMode="auto">
            <a:xfrm flipH="1">
              <a:off x="5032" y="3034"/>
              <a:ext cx="31" cy="152"/>
            </a:xfrm>
            <a:custGeom>
              <a:avLst/>
              <a:gdLst>
                <a:gd name="T0" fmla="*/ 0 w 44"/>
                <a:gd name="T1" fmla="*/ 0 h 242"/>
                <a:gd name="T2" fmla="*/ 1 w 44"/>
                <a:gd name="T3" fmla="*/ 1 h 242"/>
                <a:gd name="T4" fmla="*/ 1 w 44"/>
                <a:gd name="T5" fmla="*/ 1 h 242"/>
                <a:gd name="T6" fmla="*/ 1 w 44"/>
                <a:gd name="T7" fmla="*/ 1 h 242"/>
                <a:gd name="T8" fmla="*/ 1 w 44"/>
                <a:gd name="T9" fmla="*/ 1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42">
                  <a:moveTo>
                    <a:pt x="0" y="0"/>
                  </a:moveTo>
                  <a:lnTo>
                    <a:pt x="18" y="59"/>
                  </a:lnTo>
                  <a:lnTo>
                    <a:pt x="32" y="119"/>
                  </a:lnTo>
                  <a:lnTo>
                    <a:pt x="40" y="181"/>
                  </a:lnTo>
                  <a:lnTo>
                    <a:pt x="44" y="24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89" name="Freeform 93"/>
            <p:cNvSpPr>
              <a:spLocks/>
            </p:cNvSpPr>
            <p:nvPr/>
          </p:nvSpPr>
          <p:spPr bwMode="auto">
            <a:xfrm flipH="1">
              <a:off x="4966" y="3125"/>
              <a:ext cx="48" cy="24"/>
            </a:xfrm>
            <a:custGeom>
              <a:avLst/>
              <a:gdLst>
                <a:gd name="T0" fmla="*/ 1 w 73"/>
                <a:gd name="T1" fmla="*/ 0 h 39"/>
                <a:gd name="T2" fmla="*/ 1 w 73"/>
                <a:gd name="T3" fmla="*/ 1 h 39"/>
                <a:gd name="T4" fmla="*/ 1 w 73"/>
                <a:gd name="T5" fmla="*/ 1 h 39"/>
                <a:gd name="T6" fmla="*/ 1 w 73"/>
                <a:gd name="T7" fmla="*/ 1 h 39"/>
                <a:gd name="T8" fmla="*/ 0 w 73"/>
                <a:gd name="T9" fmla="*/ 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39">
                  <a:moveTo>
                    <a:pt x="73" y="0"/>
                  </a:moveTo>
                  <a:lnTo>
                    <a:pt x="59" y="14"/>
                  </a:lnTo>
                  <a:lnTo>
                    <a:pt x="42" y="27"/>
                  </a:lnTo>
                  <a:lnTo>
                    <a:pt x="22" y="35"/>
                  </a:lnTo>
                  <a:lnTo>
                    <a:pt x="0" y="3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90" name="Freeform 94"/>
            <p:cNvSpPr>
              <a:spLocks/>
            </p:cNvSpPr>
            <p:nvPr/>
          </p:nvSpPr>
          <p:spPr bwMode="auto">
            <a:xfrm flipH="1">
              <a:off x="5038" y="2730"/>
              <a:ext cx="61" cy="18"/>
            </a:xfrm>
            <a:custGeom>
              <a:avLst/>
              <a:gdLst>
                <a:gd name="T0" fmla="*/ 1 w 84"/>
                <a:gd name="T1" fmla="*/ 0 h 27"/>
                <a:gd name="T2" fmla="*/ 1 w 84"/>
                <a:gd name="T3" fmla="*/ 1 h 27"/>
                <a:gd name="T4" fmla="*/ 1 w 84"/>
                <a:gd name="T5" fmla="*/ 1 h 27"/>
                <a:gd name="T6" fmla="*/ 1 w 84"/>
                <a:gd name="T7" fmla="*/ 1 h 27"/>
                <a:gd name="T8" fmla="*/ 1 w 84"/>
                <a:gd name="T9" fmla="*/ 1 h 27"/>
                <a:gd name="T10" fmla="*/ 0 w 84"/>
                <a:gd name="T11" fmla="*/ 1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27">
                  <a:moveTo>
                    <a:pt x="84" y="0"/>
                  </a:moveTo>
                  <a:lnTo>
                    <a:pt x="70" y="14"/>
                  </a:lnTo>
                  <a:lnTo>
                    <a:pt x="54" y="24"/>
                  </a:lnTo>
                  <a:lnTo>
                    <a:pt x="37" y="27"/>
                  </a:lnTo>
                  <a:lnTo>
                    <a:pt x="19" y="27"/>
                  </a:lnTo>
                  <a:lnTo>
                    <a:pt x="0" y="2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91" name="Freeform 95"/>
            <p:cNvSpPr>
              <a:spLocks/>
            </p:cNvSpPr>
            <p:nvPr/>
          </p:nvSpPr>
          <p:spPr bwMode="auto">
            <a:xfrm flipH="1">
              <a:off x="5123" y="2821"/>
              <a:ext cx="152" cy="170"/>
            </a:xfrm>
            <a:custGeom>
              <a:avLst/>
              <a:gdLst>
                <a:gd name="T0" fmla="*/ 1 w 233"/>
                <a:gd name="T1" fmla="*/ 1 h 270"/>
                <a:gd name="T2" fmla="*/ 1 w 233"/>
                <a:gd name="T3" fmla="*/ 1 h 270"/>
                <a:gd name="T4" fmla="*/ 1 w 233"/>
                <a:gd name="T5" fmla="*/ 1 h 270"/>
                <a:gd name="T6" fmla="*/ 1 w 233"/>
                <a:gd name="T7" fmla="*/ 1 h 270"/>
                <a:gd name="T8" fmla="*/ 1 w 233"/>
                <a:gd name="T9" fmla="*/ 0 h 270"/>
                <a:gd name="T10" fmla="*/ 1 w 233"/>
                <a:gd name="T11" fmla="*/ 1 h 270"/>
                <a:gd name="T12" fmla="*/ 1 w 233"/>
                <a:gd name="T13" fmla="*/ 1 h 270"/>
                <a:gd name="T14" fmla="*/ 1 w 233"/>
                <a:gd name="T15" fmla="*/ 1 h 270"/>
                <a:gd name="T16" fmla="*/ 1 w 233"/>
                <a:gd name="T17" fmla="*/ 1 h 270"/>
                <a:gd name="T18" fmla="*/ 1 w 233"/>
                <a:gd name="T19" fmla="*/ 1 h 270"/>
                <a:gd name="T20" fmla="*/ 1 w 233"/>
                <a:gd name="T21" fmla="*/ 1 h 270"/>
                <a:gd name="T22" fmla="*/ 1 w 233"/>
                <a:gd name="T23" fmla="*/ 1 h 270"/>
                <a:gd name="T24" fmla="*/ 1 w 233"/>
                <a:gd name="T25" fmla="*/ 1 h 270"/>
                <a:gd name="T26" fmla="*/ 1 w 233"/>
                <a:gd name="T27" fmla="*/ 1 h 270"/>
                <a:gd name="T28" fmla="*/ 1 w 233"/>
                <a:gd name="T29" fmla="*/ 1 h 270"/>
                <a:gd name="T30" fmla="*/ 1 w 233"/>
                <a:gd name="T31" fmla="*/ 1 h 270"/>
                <a:gd name="T32" fmla="*/ 1 w 233"/>
                <a:gd name="T33" fmla="*/ 1 h 270"/>
                <a:gd name="T34" fmla="*/ 1 w 233"/>
                <a:gd name="T35" fmla="*/ 1 h 270"/>
                <a:gd name="T36" fmla="*/ 1 w 233"/>
                <a:gd name="T37" fmla="*/ 1 h 270"/>
                <a:gd name="T38" fmla="*/ 1 w 233"/>
                <a:gd name="T39" fmla="*/ 1 h 270"/>
                <a:gd name="T40" fmla="*/ 1 w 233"/>
                <a:gd name="T41" fmla="*/ 1 h 270"/>
                <a:gd name="T42" fmla="*/ 1 w 233"/>
                <a:gd name="T43" fmla="*/ 1 h 270"/>
                <a:gd name="T44" fmla="*/ 1 w 233"/>
                <a:gd name="T45" fmla="*/ 1 h 270"/>
                <a:gd name="T46" fmla="*/ 1 w 233"/>
                <a:gd name="T47" fmla="*/ 1 h 270"/>
                <a:gd name="T48" fmla="*/ 1 w 233"/>
                <a:gd name="T49" fmla="*/ 1 h 270"/>
                <a:gd name="T50" fmla="*/ 1 w 233"/>
                <a:gd name="T51" fmla="*/ 1 h 270"/>
                <a:gd name="T52" fmla="*/ 1 w 233"/>
                <a:gd name="T53" fmla="*/ 1 h 270"/>
                <a:gd name="T54" fmla="*/ 1 w 233"/>
                <a:gd name="T55" fmla="*/ 1 h 270"/>
                <a:gd name="T56" fmla="*/ 1 w 233"/>
                <a:gd name="T57" fmla="*/ 1 h 270"/>
                <a:gd name="T58" fmla="*/ 1 w 233"/>
                <a:gd name="T59" fmla="*/ 1 h 270"/>
                <a:gd name="T60" fmla="*/ 1 w 233"/>
                <a:gd name="T61" fmla="*/ 1 h 270"/>
                <a:gd name="T62" fmla="*/ 1 w 233"/>
                <a:gd name="T63" fmla="*/ 1 h 270"/>
                <a:gd name="T64" fmla="*/ 1 w 233"/>
                <a:gd name="T65" fmla="*/ 1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3" h="270">
                  <a:moveTo>
                    <a:pt x="233" y="151"/>
                  </a:moveTo>
                  <a:lnTo>
                    <a:pt x="228" y="125"/>
                  </a:lnTo>
                  <a:lnTo>
                    <a:pt x="215" y="100"/>
                  </a:lnTo>
                  <a:lnTo>
                    <a:pt x="200" y="76"/>
                  </a:lnTo>
                  <a:lnTo>
                    <a:pt x="180" y="56"/>
                  </a:lnTo>
                  <a:lnTo>
                    <a:pt x="156" y="39"/>
                  </a:lnTo>
                  <a:lnTo>
                    <a:pt x="145" y="23"/>
                  </a:lnTo>
                  <a:lnTo>
                    <a:pt x="129" y="11"/>
                  </a:lnTo>
                  <a:lnTo>
                    <a:pt x="110" y="3"/>
                  </a:lnTo>
                  <a:lnTo>
                    <a:pt x="89" y="0"/>
                  </a:lnTo>
                  <a:lnTo>
                    <a:pt x="84" y="8"/>
                  </a:lnTo>
                  <a:lnTo>
                    <a:pt x="82" y="16"/>
                  </a:lnTo>
                  <a:lnTo>
                    <a:pt x="86" y="23"/>
                  </a:lnTo>
                  <a:lnTo>
                    <a:pt x="91" y="30"/>
                  </a:lnTo>
                  <a:lnTo>
                    <a:pt x="117" y="30"/>
                  </a:lnTo>
                  <a:lnTo>
                    <a:pt x="142" y="36"/>
                  </a:lnTo>
                  <a:lnTo>
                    <a:pt x="164" y="47"/>
                  </a:lnTo>
                  <a:lnTo>
                    <a:pt x="140" y="36"/>
                  </a:lnTo>
                  <a:lnTo>
                    <a:pt x="115" y="30"/>
                  </a:lnTo>
                  <a:lnTo>
                    <a:pt x="87" y="28"/>
                  </a:lnTo>
                  <a:lnTo>
                    <a:pt x="61" y="31"/>
                  </a:lnTo>
                  <a:lnTo>
                    <a:pt x="36" y="39"/>
                  </a:lnTo>
                  <a:lnTo>
                    <a:pt x="14" y="51"/>
                  </a:lnTo>
                  <a:lnTo>
                    <a:pt x="3" y="61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8" y="95"/>
                  </a:lnTo>
                  <a:lnTo>
                    <a:pt x="19" y="103"/>
                  </a:lnTo>
                  <a:lnTo>
                    <a:pt x="33" y="104"/>
                  </a:lnTo>
                  <a:lnTo>
                    <a:pt x="75" y="87"/>
                  </a:lnTo>
                  <a:lnTo>
                    <a:pt x="121" y="78"/>
                  </a:lnTo>
                  <a:lnTo>
                    <a:pt x="64" y="94"/>
                  </a:lnTo>
                  <a:lnTo>
                    <a:pt x="12" y="115"/>
                  </a:lnTo>
                  <a:lnTo>
                    <a:pt x="5" y="128"/>
                  </a:lnTo>
                  <a:lnTo>
                    <a:pt x="7" y="143"/>
                  </a:lnTo>
                  <a:lnTo>
                    <a:pt x="14" y="156"/>
                  </a:lnTo>
                  <a:lnTo>
                    <a:pt x="26" y="165"/>
                  </a:lnTo>
                  <a:lnTo>
                    <a:pt x="42" y="170"/>
                  </a:lnTo>
                  <a:lnTo>
                    <a:pt x="57" y="167"/>
                  </a:lnTo>
                  <a:lnTo>
                    <a:pt x="86" y="150"/>
                  </a:lnTo>
                  <a:lnTo>
                    <a:pt x="115" y="136"/>
                  </a:lnTo>
                  <a:lnTo>
                    <a:pt x="149" y="125"/>
                  </a:lnTo>
                  <a:lnTo>
                    <a:pt x="98" y="147"/>
                  </a:lnTo>
                  <a:lnTo>
                    <a:pt x="49" y="172"/>
                  </a:lnTo>
                  <a:lnTo>
                    <a:pt x="43" y="183"/>
                  </a:lnTo>
                  <a:lnTo>
                    <a:pt x="43" y="195"/>
                  </a:lnTo>
                  <a:lnTo>
                    <a:pt x="47" y="206"/>
                  </a:lnTo>
                  <a:lnTo>
                    <a:pt x="57" y="215"/>
                  </a:lnTo>
                  <a:lnTo>
                    <a:pt x="70" y="220"/>
                  </a:lnTo>
                  <a:lnTo>
                    <a:pt x="84" y="220"/>
                  </a:lnTo>
                  <a:lnTo>
                    <a:pt x="96" y="215"/>
                  </a:lnTo>
                  <a:lnTo>
                    <a:pt x="128" y="197"/>
                  </a:lnTo>
                  <a:lnTo>
                    <a:pt x="159" y="183"/>
                  </a:lnTo>
                  <a:lnTo>
                    <a:pt x="119" y="203"/>
                  </a:lnTo>
                  <a:lnTo>
                    <a:pt x="82" y="228"/>
                  </a:lnTo>
                  <a:lnTo>
                    <a:pt x="78" y="240"/>
                  </a:lnTo>
                  <a:lnTo>
                    <a:pt x="82" y="253"/>
                  </a:lnTo>
                  <a:lnTo>
                    <a:pt x="93" y="264"/>
                  </a:lnTo>
                  <a:lnTo>
                    <a:pt x="105" y="270"/>
                  </a:lnTo>
                  <a:lnTo>
                    <a:pt x="121" y="270"/>
                  </a:lnTo>
                  <a:lnTo>
                    <a:pt x="135" y="265"/>
                  </a:lnTo>
                  <a:lnTo>
                    <a:pt x="161" y="248"/>
                  </a:lnTo>
                  <a:lnTo>
                    <a:pt x="186" y="228"/>
                  </a:lnTo>
                  <a:lnTo>
                    <a:pt x="205" y="204"/>
                  </a:lnTo>
                  <a:lnTo>
                    <a:pt x="221" y="179"/>
                  </a:lnTo>
                  <a:lnTo>
                    <a:pt x="233" y="151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92" name="Freeform 96"/>
            <p:cNvSpPr>
              <a:spLocks/>
            </p:cNvSpPr>
            <p:nvPr/>
          </p:nvSpPr>
          <p:spPr bwMode="auto">
            <a:xfrm flipH="1">
              <a:off x="4948" y="2827"/>
              <a:ext cx="139" cy="85"/>
            </a:xfrm>
            <a:custGeom>
              <a:avLst/>
              <a:gdLst>
                <a:gd name="T0" fmla="*/ 1 w 203"/>
                <a:gd name="T1" fmla="*/ 1 h 134"/>
                <a:gd name="T2" fmla="*/ 0 w 203"/>
                <a:gd name="T3" fmla="*/ 1 h 134"/>
                <a:gd name="T4" fmla="*/ 1 w 203"/>
                <a:gd name="T5" fmla="*/ 1 h 134"/>
                <a:gd name="T6" fmla="*/ 1 w 203"/>
                <a:gd name="T7" fmla="*/ 1 h 134"/>
                <a:gd name="T8" fmla="*/ 1 w 203"/>
                <a:gd name="T9" fmla="*/ 1 h 134"/>
                <a:gd name="T10" fmla="*/ 1 w 203"/>
                <a:gd name="T11" fmla="*/ 1 h 134"/>
                <a:gd name="T12" fmla="*/ 1 w 203"/>
                <a:gd name="T13" fmla="*/ 1 h 134"/>
                <a:gd name="T14" fmla="*/ 1 w 203"/>
                <a:gd name="T15" fmla="*/ 1 h 134"/>
                <a:gd name="T16" fmla="*/ 1 w 203"/>
                <a:gd name="T17" fmla="*/ 0 h 134"/>
                <a:gd name="T18" fmla="*/ 1 w 203"/>
                <a:gd name="T19" fmla="*/ 1 h 134"/>
                <a:gd name="T20" fmla="*/ 1 w 203"/>
                <a:gd name="T21" fmla="*/ 1 h 134"/>
                <a:gd name="T22" fmla="*/ 1 w 203"/>
                <a:gd name="T23" fmla="*/ 1 h 134"/>
                <a:gd name="T24" fmla="*/ 1 w 203"/>
                <a:gd name="T25" fmla="*/ 1 h 134"/>
                <a:gd name="T26" fmla="*/ 1 w 203"/>
                <a:gd name="T27" fmla="*/ 1 h 134"/>
                <a:gd name="T28" fmla="*/ 1 w 203"/>
                <a:gd name="T29" fmla="*/ 1 h 134"/>
                <a:gd name="T30" fmla="*/ 1 w 203"/>
                <a:gd name="T31" fmla="*/ 1 h 134"/>
                <a:gd name="T32" fmla="*/ 1 w 203"/>
                <a:gd name="T33" fmla="*/ 1 h 134"/>
                <a:gd name="T34" fmla="*/ 1 w 203"/>
                <a:gd name="T35" fmla="*/ 1 h 134"/>
                <a:gd name="T36" fmla="*/ 1 w 203"/>
                <a:gd name="T37" fmla="*/ 1 h 134"/>
                <a:gd name="T38" fmla="*/ 1 w 203"/>
                <a:gd name="T39" fmla="*/ 1 h 134"/>
                <a:gd name="T40" fmla="*/ 1 w 203"/>
                <a:gd name="T41" fmla="*/ 1 h 134"/>
                <a:gd name="T42" fmla="*/ 1 w 203"/>
                <a:gd name="T43" fmla="*/ 1 h 134"/>
                <a:gd name="T44" fmla="*/ 1 w 203"/>
                <a:gd name="T45" fmla="*/ 1 h 134"/>
                <a:gd name="T46" fmla="*/ 1 w 203"/>
                <a:gd name="T47" fmla="*/ 1 h 134"/>
                <a:gd name="T48" fmla="*/ 1 w 203"/>
                <a:gd name="T49" fmla="*/ 1 h 134"/>
                <a:gd name="T50" fmla="*/ 1 w 203"/>
                <a:gd name="T51" fmla="*/ 1 h 13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3" h="134">
                  <a:moveTo>
                    <a:pt x="1" y="62"/>
                  </a:moveTo>
                  <a:lnTo>
                    <a:pt x="0" y="47"/>
                  </a:lnTo>
                  <a:lnTo>
                    <a:pt x="1" y="31"/>
                  </a:lnTo>
                  <a:lnTo>
                    <a:pt x="12" y="17"/>
                  </a:lnTo>
                  <a:lnTo>
                    <a:pt x="24" y="8"/>
                  </a:lnTo>
                  <a:lnTo>
                    <a:pt x="42" y="2"/>
                  </a:lnTo>
                  <a:lnTo>
                    <a:pt x="22" y="30"/>
                  </a:lnTo>
                  <a:lnTo>
                    <a:pt x="42" y="2"/>
                  </a:lnTo>
                  <a:lnTo>
                    <a:pt x="70" y="0"/>
                  </a:lnTo>
                  <a:lnTo>
                    <a:pt x="96" y="2"/>
                  </a:lnTo>
                  <a:lnTo>
                    <a:pt x="122" y="9"/>
                  </a:lnTo>
                  <a:lnTo>
                    <a:pt x="147" y="22"/>
                  </a:lnTo>
                  <a:lnTo>
                    <a:pt x="168" y="37"/>
                  </a:lnTo>
                  <a:lnTo>
                    <a:pt x="186" y="58"/>
                  </a:lnTo>
                  <a:lnTo>
                    <a:pt x="198" y="80"/>
                  </a:lnTo>
                  <a:lnTo>
                    <a:pt x="203" y="105"/>
                  </a:lnTo>
                  <a:lnTo>
                    <a:pt x="191" y="117"/>
                  </a:lnTo>
                  <a:lnTo>
                    <a:pt x="173" y="128"/>
                  </a:lnTo>
                  <a:lnTo>
                    <a:pt x="154" y="133"/>
                  </a:lnTo>
                  <a:lnTo>
                    <a:pt x="133" y="134"/>
                  </a:lnTo>
                  <a:lnTo>
                    <a:pt x="121" y="114"/>
                  </a:lnTo>
                  <a:lnTo>
                    <a:pt x="101" y="95"/>
                  </a:lnTo>
                  <a:lnTo>
                    <a:pt x="80" y="81"/>
                  </a:lnTo>
                  <a:lnTo>
                    <a:pt x="56" y="70"/>
                  </a:lnTo>
                  <a:lnTo>
                    <a:pt x="29" y="64"/>
                  </a:lnTo>
                  <a:lnTo>
                    <a:pt x="1" y="62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93" name="Freeform 98"/>
            <p:cNvSpPr>
              <a:spLocks/>
            </p:cNvSpPr>
            <p:nvPr/>
          </p:nvSpPr>
          <p:spPr bwMode="auto">
            <a:xfrm flipH="1">
              <a:off x="4948" y="2238"/>
              <a:ext cx="384" cy="225"/>
            </a:xfrm>
            <a:custGeom>
              <a:avLst/>
              <a:gdLst>
                <a:gd name="T0" fmla="*/ 1 w 681"/>
                <a:gd name="T1" fmla="*/ 1 h 357"/>
                <a:gd name="T2" fmla="*/ 1 w 681"/>
                <a:gd name="T3" fmla="*/ 1 h 357"/>
                <a:gd name="T4" fmla="*/ 1 w 681"/>
                <a:gd name="T5" fmla="*/ 1 h 357"/>
                <a:gd name="T6" fmla="*/ 1 w 681"/>
                <a:gd name="T7" fmla="*/ 1 h 357"/>
                <a:gd name="T8" fmla="*/ 1 w 681"/>
                <a:gd name="T9" fmla="*/ 1 h 357"/>
                <a:gd name="T10" fmla="*/ 1 w 681"/>
                <a:gd name="T11" fmla="*/ 1 h 357"/>
                <a:gd name="T12" fmla="*/ 1 w 681"/>
                <a:gd name="T13" fmla="*/ 1 h 357"/>
                <a:gd name="T14" fmla="*/ 1 w 681"/>
                <a:gd name="T15" fmla="*/ 1 h 357"/>
                <a:gd name="T16" fmla="*/ 1 w 681"/>
                <a:gd name="T17" fmla="*/ 1 h 357"/>
                <a:gd name="T18" fmla="*/ 1 w 681"/>
                <a:gd name="T19" fmla="*/ 1 h 357"/>
                <a:gd name="T20" fmla="*/ 1 w 681"/>
                <a:gd name="T21" fmla="*/ 1 h 357"/>
                <a:gd name="T22" fmla="*/ 1 w 681"/>
                <a:gd name="T23" fmla="*/ 1 h 357"/>
                <a:gd name="T24" fmla="*/ 1 w 681"/>
                <a:gd name="T25" fmla="*/ 1 h 357"/>
                <a:gd name="T26" fmla="*/ 1 w 681"/>
                <a:gd name="T27" fmla="*/ 1 h 357"/>
                <a:gd name="T28" fmla="*/ 1 w 681"/>
                <a:gd name="T29" fmla="*/ 1 h 357"/>
                <a:gd name="T30" fmla="*/ 1 w 681"/>
                <a:gd name="T31" fmla="*/ 1 h 357"/>
                <a:gd name="T32" fmla="*/ 1 w 681"/>
                <a:gd name="T33" fmla="*/ 1 h 357"/>
                <a:gd name="T34" fmla="*/ 1 w 681"/>
                <a:gd name="T35" fmla="*/ 1 h 357"/>
                <a:gd name="T36" fmla="*/ 1 w 681"/>
                <a:gd name="T37" fmla="*/ 1 h 357"/>
                <a:gd name="T38" fmla="*/ 1 w 681"/>
                <a:gd name="T39" fmla="*/ 1 h 357"/>
                <a:gd name="T40" fmla="*/ 1 w 681"/>
                <a:gd name="T41" fmla="*/ 1 h 357"/>
                <a:gd name="T42" fmla="*/ 1 w 681"/>
                <a:gd name="T43" fmla="*/ 1 h 357"/>
                <a:gd name="T44" fmla="*/ 0 w 681"/>
                <a:gd name="T45" fmla="*/ 1 h 357"/>
                <a:gd name="T46" fmla="*/ 1 w 681"/>
                <a:gd name="T47" fmla="*/ 1 h 357"/>
                <a:gd name="T48" fmla="*/ 1 w 681"/>
                <a:gd name="T49" fmla="*/ 1 h 357"/>
                <a:gd name="T50" fmla="*/ 1 w 681"/>
                <a:gd name="T51" fmla="*/ 1 h 357"/>
                <a:gd name="T52" fmla="*/ 1 w 681"/>
                <a:gd name="T53" fmla="*/ 1 h 357"/>
                <a:gd name="T54" fmla="*/ 1 w 681"/>
                <a:gd name="T55" fmla="*/ 1 h 357"/>
                <a:gd name="T56" fmla="*/ 1 w 681"/>
                <a:gd name="T57" fmla="*/ 1 h 357"/>
                <a:gd name="T58" fmla="*/ 1 w 681"/>
                <a:gd name="T59" fmla="*/ 1 h 357"/>
                <a:gd name="T60" fmla="*/ 1 w 681"/>
                <a:gd name="T61" fmla="*/ 1 h 357"/>
                <a:gd name="T62" fmla="*/ 1 w 681"/>
                <a:gd name="T63" fmla="*/ 1 h 357"/>
                <a:gd name="T64" fmla="*/ 1 w 681"/>
                <a:gd name="T65" fmla="*/ 1 h 357"/>
                <a:gd name="T66" fmla="*/ 1 w 681"/>
                <a:gd name="T67" fmla="*/ 0 h 357"/>
                <a:gd name="T68" fmla="*/ 1 w 681"/>
                <a:gd name="T69" fmla="*/ 1 h 357"/>
                <a:gd name="T70" fmla="*/ 1 w 681"/>
                <a:gd name="T71" fmla="*/ 1 h 357"/>
                <a:gd name="T72" fmla="*/ 1 w 681"/>
                <a:gd name="T73" fmla="*/ 1 h 357"/>
                <a:gd name="T74" fmla="*/ 1 w 681"/>
                <a:gd name="T75" fmla="*/ 1 h 357"/>
                <a:gd name="T76" fmla="*/ 1 w 681"/>
                <a:gd name="T77" fmla="*/ 1 h 357"/>
                <a:gd name="T78" fmla="*/ 1 w 681"/>
                <a:gd name="T79" fmla="*/ 1 h 357"/>
                <a:gd name="T80" fmla="*/ 1 w 681"/>
                <a:gd name="T81" fmla="*/ 1 h 357"/>
                <a:gd name="T82" fmla="*/ 1 w 681"/>
                <a:gd name="T83" fmla="*/ 1 h 357"/>
                <a:gd name="T84" fmla="*/ 1 w 681"/>
                <a:gd name="T85" fmla="*/ 1 h 357"/>
                <a:gd name="T86" fmla="*/ 1 w 681"/>
                <a:gd name="T87" fmla="*/ 1 h 357"/>
                <a:gd name="T88" fmla="*/ 1 w 681"/>
                <a:gd name="T89" fmla="*/ 1 h 3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81" h="357">
                  <a:moveTo>
                    <a:pt x="595" y="226"/>
                  </a:moveTo>
                  <a:lnTo>
                    <a:pt x="663" y="257"/>
                  </a:lnTo>
                  <a:lnTo>
                    <a:pt x="675" y="268"/>
                  </a:lnTo>
                  <a:lnTo>
                    <a:pt x="681" y="282"/>
                  </a:lnTo>
                  <a:lnTo>
                    <a:pt x="675" y="299"/>
                  </a:lnTo>
                  <a:lnTo>
                    <a:pt x="663" y="315"/>
                  </a:lnTo>
                  <a:lnTo>
                    <a:pt x="645" y="324"/>
                  </a:lnTo>
                  <a:lnTo>
                    <a:pt x="581" y="324"/>
                  </a:lnTo>
                  <a:lnTo>
                    <a:pt x="582" y="310"/>
                  </a:lnTo>
                  <a:lnTo>
                    <a:pt x="581" y="295"/>
                  </a:lnTo>
                  <a:lnTo>
                    <a:pt x="573" y="281"/>
                  </a:lnTo>
                  <a:lnTo>
                    <a:pt x="561" y="270"/>
                  </a:lnTo>
                  <a:lnTo>
                    <a:pt x="547" y="262"/>
                  </a:lnTo>
                  <a:lnTo>
                    <a:pt x="470" y="265"/>
                  </a:lnTo>
                  <a:lnTo>
                    <a:pt x="393" y="273"/>
                  </a:lnTo>
                  <a:lnTo>
                    <a:pt x="316" y="287"/>
                  </a:lnTo>
                  <a:lnTo>
                    <a:pt x="242" y="304"/>
                  </a:lnTo>
                  <a:lnTo>
                    <a:pt x="168" y="326"/>
                  </a:lnTo>
                  <a:lnTo>
                    <a:pt x="58" y="357"/>
                  </a:lnTo>
                  <a:lnTo>
                    <a:pt x="37" y="332"/>
                  </a:lnTo>
                  <a:lnTo>
                    <a:pt x="19" y="304"/>
                  </a:lnTo>
                  <a:lnTo>
                    <a:pt x="7" y="273"/>
                  </a:lnTo>
                  <a:lnTo>
                    <a:pt x="0" y="242"/>
                  </a:lnTo>
                  <a:lnTo>
                    <a:pt x="3" y="211"/>
                  </a:lnTo>
                  <a:lnTo>
                    <a:pt x="12" y="179"/>
                  </a:lnTo>
                  <a:lnTo>
                    <a:pt x="28" y="151"/>
                  </a:lnTo>
                  <a:lnTo>
                    <a:pt x="49" y="125"/>
                  </a:lnTo>
                  <a:lnTo>
                    <a:pt x="77" y="104"/>
                  </a:lnTo>
                  <a:lnTo>
                    <a:pt x="112" y="75"/>
                  </a:lnTo>
                  <a:lnTo>
                    <a:pt x="152" y="50"/>
                  </a:lnTo>
                  <a:lnTo>
                    <a:pt x="196" y="30"/>
                  </a:lnTo>
                  <a:lnTo>
                    <a:pt x="240" y="16"/>
                  </a:lnTo>
                  <a:lnTo>
                    <a:pt x="288" y="5"/>
                  </a:lnTo>
                  <a:lnTo>
                    <a:pt x="337" y="0"/>
                  </a:lnTo>
                  <a:lnTo>
                    <a:pt x="386" y="1"/>
                  </a:lnTo>
                  <a:lnTo>
                    <a:pt x="433" y="8"/>
                  </a:lnTo>
                  <a:lnTo>
                    <a:pt x="481" y="20"/>
                  </a:lnTo>
                  <a:lnTo>
                    <a:pt x="524" y="36"/>
                  </a:lnTo>
                  <a:lnTo>
                    <a:pt x="547" y="48"/>
                  </a:lnTo>
                  <a:lnTo>
                    <a:pt x="565" y="65"/>
                  </a:lnTo>
                  <a:lnTo>
                    <a:pt x="579" y="84"/>
                  </a:lnTo>
                  <a:lnTo>
                    <a:pt x="589" y="104"/>
                  </a:lnTo>
                  <a:lnTo>
                    <a:pt x="595" y="128"/>
                  </a:lnTo>
                  <a:lnTo>
                    <a:pt x="595" y="150"/>
                  </a:lnTo>
                  <a:lnTo>
                    <a:pt x="595" y="226"/>
                  </a:lnTo>
                  <a:close/>
                </a:path>
              </a:pathLst>
            </a:custGeom>
            <a:solidFill>
              <a:srgbClr val="E6E6E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94" name="Freeform 99"/>
            <p:cNvSpPr>
              <a:spLocks/>
            </p:cNvSpPr>
            <p:nvPr/>
          </p:nvSpPr>
          <p:spPr bwMode="auto">
            <a:xfrm flipH="1">
              <a:off x="4953" y="2396"/>
              <a:ext cx="81" cy="30"/>
            </a:xfrm>
            <a:custGeom>
              <a:avLst/>
              <a:gdLst>
                <a:gd name="T0" fmla="*/ 1 w 143"/>
                <a:gd name="T1" fmla="*/ 1 h 47"/>
                <a:gd name="T2" fmla="*/ 1 w 143"/>
                <a:gd name="T3" fmla="*/ 1 h 47"/>
                <a:gd name="T4" fmla="*/ 1 w 143"/>
                <a:gd name="T5" fmla="*/ 1 h 47"/>
                <a:gd name="T6" fmla="*/ 1 w 143"/>
                <a:gd name="T7" fmla="*/ 1 h 47"/>
                <a:gd name="T8" fmla="*/ 1 w 143"/>
                <a:gd name="T9" fmla="*/ 0 h 47"/>
                <a:gd name="T10" fmla="*/ 1 w 143"/>
                <a:gd name="T11" fmla="*/ 0 h 47"/>
                <a:gd name="T12" fmla="*/ 0 w 143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47">
                  <a:moveTo>
                    <a:pt x="143" y="47"/>
                  </a:moveTo>
                  <a:lnTo>
                    <a:pt x="137" y="30"/>
                  </a:lnTo>
                  <a:lnTo>
                    <a:pt x="127" y="16"/>
                  </a:lnTo>
                  <a:lnTo>
                    <a:pt x="111" y="5"/>
                  </a:lnTo>
                  <a:lnTo>
                    <a:pt x="93" y="0"/>
                  </a:lnTo>
                  <a:lnTo>
                    <a:pt x="74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95" name="Freeform 100"/>
            <p:cNvSpPr>
              <a:spLocks/>
            </p:cNvSpPr>
            <p:nvPr/>
          </p:nvSpPr>
          <p:spPr bwMode="auto">
            <a:xfrm flipH="1">
              <a:off x="4999" y="2366"/>
              <a:ext cx="232" cy="66"/>
            </a:xfrm>
            <a:custGeom>
              <a:avLst/>
              <a:gdLst>
                <a:gd name="T0" fmla="*/ 1 w 415"/>
                <a:gd name="T1" fmla="*/ 1 h 108"/>
                <a:gd name="T2" fmla="*/ 1 w 415"/>
                <a:gd name="T3" fmla="*/ 1 h 108"/>
                <a:gd name="T4" fmla="*/ 1 w 415"/>
                <a:gd name="T5" fmla="*/ 1 h 108"/>
                <a:gd name="T6" fmla="*/ 1 w 415"/>
                <a:gd name="T7" fmla="*/ 0 h 108"/>
                <a:gd name="T8" fmla="*/ 1 w 415"/>
                <a:gd name="T9" fmla="*/ 0 h 108"/>
                <a:gd name="T10" fmla="*/ 1 w 415"/>
                <a:gd name="T11" fmla="*/ 1 h 108"/>
                <a:gd name="T12" fmla="*/ 1 w 415"/>
                <a:gd name="T13" fmla="*/ 1 h 108"/>
                <a:gd name="T14" fmla="*/ 1 w 415"/>
                <a:gd name="T15" fmla="*/ 1 h 108"/>
                <a:gd name="T16" fmla="*/ 1 w 415"/>
                <a:gd name="T17" fmla="*/ 1 h 108"/>
                <a:gd name="T18" fmla="*/ 1 w 415"/>
                <a:gd name="T19" fmla="*/ 1 h 108"/>
                <a:gd name="T20" fmla="*/ 0 w 415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5" h="108">
                  <a:moveTo>
                    <a:pt x="415" y="25"/>
                  </a:moveTo>
                  <a:lnTo>
                    <a:pt x="376" y="13"/>
                  </a:lnTo>
                  <a:lnTo>
                    <a:pt x="337" y="3"/>
                  </a:lnTo>
                  <a:lnTo>
                    <a:pt x="297" y="0"/>
                  </a:lnTo>
                  <a:lnTo>
                    <a:pt x="257" y="0"/>
                  </a:lnTo>
                  <a:lnTo>
                    <a:pt x="218" y="5"/>
                  </a:lnTo>
                  <a:lnTo>
                    <a:pt x="169" y="16"/>
                  </a:lnTo>
                  <a:lnTo>
                    <a:pt x="123" y="33"/>
                  </a:lnTo>
                  <a:lnTo>
                    <a:pt x="79" y="55"/>
                  </a:lnTo>
                  <a:lnTo>
                    <a:pt x="37" y="80"/>
                  </a:lnTo>
                  <a:lnTo>
                    <a:pt x="0" y="10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96" name="Freeform 101"/>
            <p:cNvSpPr>
              <a:spLocks/>
            </p:cNvSpPr>
            <p:nvPr/>
          </p:nvSpPr>
          <p:spPr bwMode="auto">
            <a:xfrm flipH="1">
              <a:off x="5029" y="2256"/>
              <a:ext cx="25" cy="116"/>
            </a:xfrm>
            <a:custGeom>
              <a:avLst/>
              <a:gdLst>
                <a:gd name="T0" fmla="*/ 0 w 44"/>
                <a:gd name="T1" fmla="*/ 0 h 184"/>
                <a:gd name="T2" fmla="*/ 1 w 44"/>
                <a:gd name="T3" fmla="*/ 1 h 184"/>
                <a:gd name="T4" fmla="*/ 1 w 44"/>
                <a:gd name="T5" fmla="*/ 1 h 184"/>
                <a:gd name="T6" fmla="*/ 1 w 44"/>
                <a:gd name="T7" fmla="*/ 1 h 184"/>
                <a:gd name="T8" fmla="*/ 1 w 44"/>
                <a:gd name="T9" fmla="*/ 1 h 184"/>
                <a:gd name="T10" fmla="*/ 1 w 44"/>
                <a:gd name="T11" fmla="*/ 1 h 184"/>
                <a:gd name="T12" fmla="*/ 1 w 44"/>
                <a:gd name="T13" fmla="*/ 1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84">
                  <a:moveTo>
                    <a:pt x="0" y="0"/>
                  </a:moveTo>
                  <a:lnTo>
                    <a:pt x="16" y="17"/>
                  </a:lnTo>
                  <a:lnTo>
                    <a:pt x="30" y="37"/>
                  </a:lnTo>
                  <a:lnTo>
                    <a:pt x="39" y="59"/>
                  </a:lnTo>
                  <a:lnTo>
                    <a:pt x="44" y="83"/>
                  </a:lnTo>
                  <a:lnTo>
                    <a:pt x="44" y="106"/>
                  </a:lnTo>
                  <a:lnTo>
                    <a:pt x="44" y="18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97" name="Freeform 102"/>
            <p:cNvSpPr>
              <a:spLocks/>
            </p:cNvSpPr>
            <p:nvPr/>
          </p:nvSpPr>
          <p:spPr bwMode="auto">
            <a:xfrm flipH="1">
              <a:off x="5150" y="2281"/>
              <a:ext cx="106" cy="97"/>
            </a:xfrm>
            <a:custGeom>
              <a:avLst/>
              <a:gdLst>
                <a:gd name="T0" fmla="*/ 0 w 196"/>
                <a:gd name="T1" fmla="*/ 0 h 162"/>
                <a:gd name="T2" fmla="*/ 1 w 196"/>
                <a:gd name="T3" fmla="*/ 1 h 162"/>
                <a:gd name="T4" fmla="*/ 1 w 196"/>
                <a:gd name="T5" fmla="*/ 1 h 162"/>
                <a:gd name="T6" fmla="*/ 1 w 196"/>
                <a:gd name="T7" fmla="*/ 1 h 162"/>
                <a:gd name="T8" fmla="*/ 1 w 196"/>
                <a:gd name="T9" fmla="*/ 1 h 162"/>
                <a:gd name="T10" fmla="*/ 1 w 196"/>
                <a:gd name="T11" fmla="*/ 1 h 162"/>
                <a:gd name="T12" fmla="*/ 1 w 196"/>
                <a:gd name="T13" fmla="*/ 1 h 162"/>
                <a:gd name="T14" fmla="*/ 1 w 196"/>
                <a:gd name="T15" fmla="*/ 1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6" h="162">
                  <a:moveTo>
                    <a:pt x="0" y="0"/>
                  </a:moveTo>
                  <a:lnTo>
                    <a:pt x="31" y="3"/>
                  </a:lnTo>
                  <a:lnTo>
                    <a:pt x="63" y="11"/>
                  </a:lnTo>
                  <a:lnTo>
                    <a:pt x="91" y="23"/>
                  </a:lnTo>
                  <a:lnTo>
                    <a:pt x="117" y="40"/>
                  </a:lnTo>
                  <a:lnTo>
                    <a:pt x="138" y="62"/>
                  </a:lnTo>
                  <a:lnTo>
                    <a:pt x="156" y="86"/>
                  </a:lnTo>
                  <a:lnTo>
                    <a:pt x="196" y="16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98" name="Freeform 103"/>
            <p:cNvSpPr>
              <a:spLocks/>
            </p:cNvSpPr>
            <p:nvPr/>
          </p:nvSpPr>
          <p:spPr bwMode="auto">
            <a:xfrm flipH="1">
              <a:off x="5039" y="2268"/>
              <a:ext cx="156" cy="31"/>
            </a:xfrm>
            <a:custGeom>
              <a:avLst/>
              <a:gdLst>
                <a:gd name="T0" fmla="*/ 1 w 286"/>
                <a:gd name="T1" fmla="*/ 1 h 48"/>
                <a:gd name="T2" fmla="*/ 1 w 286"/>
                <a:gd name="T3" fmla="*/ 1 h 48"/>
                <a:gd name="T4" fmla="*/ 1 w 286"/>
                <a:gd name="T5" fmla="*/ 1 h 48"/>
                <a:gd name="T6" fmla="*/ 1 w 286"/>
                <a:gd name="T7" fmla="*/ 0 h 48"/>
                <a:gd name="T8" fmla="*/ 1 w 286"/>
                <a:gd name="T9" fmla="*/ 1 h 48"/>
                <a:gd name="T10" fmla="*/ 1 w 286"/>
                <a:gd name="T11" fmla="*/ 1 h 48"/>
                <a:gd name="T12" fmla="*/ 1 w 286"/>
                <a:gd name="T13" fmla="*/ 1 h 48"/>
                <a:gd name="T14" fmla="*/ 0 w 286"/>
                <a:gd name="T15" fmla="*/ 1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6" h="48">
                  <a:moveTo>
                    <a:pt x="286" y="17"/>
                  </a:moveTo>
                  <a:lnTo>
                    <a:pt x="250" y="8"/>
                  </a:lnTo>
                  <a:lnTo>
                    <a:pt x="213" y="1"/>
                  </a:lnTo>
                  <a:lnTo>
                    <a:pt x="174" y="0"/>
                  </a:lnTo>
                  <a:lnTo>
                    <a:pt x="135" y="3"/>
                  </a:lnTo>
                  <a:lnTo>
                    <a:pt x="99" y="11"/>
                  </a:lnTo>
                  <a:lnTo>
                    <a:pt x="64" y="23"/>
                  </a:lnTo>
                  <a:lnTo>
                    <a:pt x="0" y="4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99" name="Freeform 104"/>
            <p:cNvSpPr>
              <a:spLocks/>
            </p:cNvSpPr>
            <p:nvPr/>
          </p:nvSpPr>
          <p:spPr bwMode="auto">
            <a:xfrm flipH="1">
              <a:off x="5165" y="2347"/>
              <a:ext cx="152" cy="73"/>
            </a:xfrm>
            <a:custGeom>
              <a:avLst/>
              <a:gdLst>
                <a:gd name="T0" fmla="*/ 1 w 271"/>
                <a:gd name="T1" fmla="*/ 0 h 123"/>
                <a:gd name="T2" fmla="*/ 1 w 271"/>
                <a:gd name="T3" fmla="*/ 1 h 123"/>
                <a:gd name="T4" fmla="*/ 1 w 271"/>
                <a:gd name="T5" fmla="*/ 1 h 123"/>
                <a:gd name="T6" fmla="*/ 0 w 271"/>
                <a:gd name="T7" fmla="*/ 1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1" h="123">
                  <a:moveTo>
                    <a:pt x="271" y="0"/>
                  </a:moveTo>
                  <a:lnTo>
                    <a:pt x="183" y="45"/>
                  </a:lnTo>
                  <a:lnTo>
                    <a:pt x="97" y="92"/>
                  </a:lnTo>
                  <a:lnTo>
                    <a:pt x="0" y="123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00" name="Freeform 105"/>
            <p:cNvSpPr>
              <a:spLocks/>
            </p:cNvSpPr>
            <p:nvPr/>
          </p:nvSpPr>
          <p:spPr bwMode="auto">
            <a:xfrm flipH="1">
              <a:off x="5079" y="2293"/>
              <a:ext cx="31" cy="42"/>
            </a:xfrm>
            <a:custGeom>
              <a:avLst/>
              <a:gdLst>
                <a:gd name="T0" fmla="*/ 1 w 54"/>
                <a:gd name="T1" fmla="*/ 0 h 70"/>
                <a:gd name="T2" fmla="*/ 1 w 54"/>
                <a:gd name="T3" fmla="*/ 1 h 70"/>
                <a:gd name="T4" fmla="*/ 1 w 54"/>
                <a:gd name="T5" fmla="*/ 1 h 70"/>
                <a:gd name="T6" fmla="*/ 0 w 54"/>
                <a:gd name="T7" fmla="*/ 1 h 70"/>
                <a:gd name="T8" fmla="*/ 1 w 54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0">
                  <a:moveTo>
                    <a:pt x="25" y="0"/>
                  </a:moveTo>
                  <a:lnTo>
                    <a:pt x="54" y="31"/>
                  </a:lnTo>
                  <a:lnTo>
                    <a:pt x="32" y="70"/>
                  </a:lnTo>
                  <a:lnTo>
                    <a:pt x="0" y="3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01" name="Freeform 106"/>
            <p:cNvSpPr>
              <a:spLocks/>
            </p:cNvSpPr>
            <p:nvPr/>
          </p:nvSpPr>
          <p:spPr bwMode="auto">
            <a:xfrm flipH="1">
              <a:off x="5089" y="2335"/>
              <a:ext cx="36" cy="25"/>
            </a:xfrm>
            <a:custGeom>
              <a:avLst/>
              <a:gdLst>
                <a:gd name="T0" fmla="*/ 1 w 65"/>
                <a:gd name="T1" fmla="*/ 1 h 42"/>
                <a:gd name="T2" fmla="*/ 0 w 65"/>
                <a:gd name="T3" fmla="*/ 1 h 42"/>
                <a:gd name="T4" fmla="*/ 1 w 65"/>
                <a:gd name="T5" fmla="*/ 1 h 42"/>
                <a:gd name="T6" fmla="*/ 1 w 65"/>
                <a:gd name="T7" fmla="*/ 0 h 42"/>
                <a:gd name="T8" fmla="*/ 1 w 65"/>
                <a:gd name="T9" fmla="*/ 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42">
                  <a:moveTo>
                    <a:pt x="47" y="38"/>
                  </a:moveTo>
                  <a:lnTo>
                    <a:pt x="0" y="42"/>
                  </a:lnTo>
                  <a:lnTo>
                    <a:pt x="19" y="3"/>
                  </a:lnTo>
                  <a:lnTo>
                    <a:pt x="65" y="0"/>
                  </a:lnTo>
                  <a:lnTo>
                    <a:pt x="47" y="38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02" name="Freeform 107"/>
            <p:cNvSpPr>
              <a:spLocks/>
            </p:cNvSpPr>
            <p:nvPr/>
          </p:nvSpPr>
          <p:spPr bwMode="auto">
            <a:xfrm flipH="1">
              <a:off x="5049" y="2335"/>
              <a:ext cx="40" cy="18"/>
            </a:xfrm>
            <a:custGeom>
              <a:avLst/>
              <a:gdLst>
                <a:gd name="T0" fmla="*/ 1 w 74"/>
                <a:gd name="T1" fmla="*/ 0 h 38"/>
                <a:gd name="T2" fmla="*/ 1 w 74"/>
                <a:gd name="T3" fmla="*/ 0 h 38"/>
                <a:gd name="T4" fmla="*/ 1 w 74"/>
                <a:gd name="T5" fmla="*/ 0 h 38"/>
                <a:gd name="T6" fmla="*/ 0 w 74"/>
                <a:gd name="T7" fmla="*/ 0 h 38"/>
                <a:gd name="T8" fmla="*/ 1 w 74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38">
                  <a:moveTo>
                    <a:pt x="26" y="38"/>
                  </a:moveTo>
                  <a:lnTo>
                    <a:pt x="74" y="35"/>
                  </a:lnTo>
                  <a:lnTo>
                    <a:pt x="47" y="0"/>
                  </a:lnTo>
                  <a:lnTo>
                    <a:pt x="0" y="3"/>
                  </a:lnTo>
                  <a:lnTo>
                    <a:pt x="26" y="38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03" name="Freeform 108"/>
            <p:cNvSpPr>
              <a:spLocks/>
            </p:cNvSpPr>
            <p:nvPr/>
          </p:nvSpPr>
          <p:spPr bwMode="auto">
            <a:xfrm flipH="1">
              <a:off x="5150" y="2347"/>
              <a:ext cx="167" cy="110"/>
            </a:xfrm>
            <a:custGeom>
              <a:avLst/>
              <a:gdLst>
                <a:gd name="T0" fmla="*/ 0 w 298"/>
                <a:gd name="T1" fmla="*/ 1 h 177"/>
                <a:gd name="T2" fmla="*/ 1 w 298"/>
                <a:gd name="T3" fmla="*/ 1 h 177"/>
                <a:gd name="T4" fmla="*/ 1 w 298"/>
                <a:gd name="T5" fmla="*/ 1 h 177"/>
                <a:gd name="T6" fmla="*/ 1 w 298"/>
                <a:gd name="T7" fmla="*/ 1 h 177"/>
                <a:gd name="T8" fmla="*/ 1 w 298"/>
                <a:gd name="T9" fmla="*/ 0 h 177"/>
                <a:gd name="T10" fmla="*/ 1 w 298"/>
                <a:gd name="T11" fmla="*/ 1 h 177"/>
                <a:gd name="T12" fmla="*/ 1 w 298"/>
                <a:gd name="T13" fmla="*/ 1 h 177"/>
                <a:gd name="T14" fmla="*/ 1 w 298"/>
                <a:gd name="T15" fmla="*/ 1 h 177"/>
                <a:gd name="T16" fmla="*/ 1 w 298"/>
                <a:gd name="T17" fmla="*/ 1 h 177"/>
                <a:gd name="T18" fmla="*/ 1 w 298"/>
                <a:gd name="T19" fmla="*/ 1 h 177"/>
                <a:gd name="T20" fmla="*/ 1 w 298"/>
                <a:gd name="T21" fmla="*/ 1 h 177"/>
                <a:gd name="T22" fmla="*/ 1 w 298"/>
                <a:gd name="T23" fmla="*/ 1 h 177"/>
                <a:gd name="T24" fmla="*/ 0 w 298"/>
                <a:gd name="T25" fmla="*/ 1 h 1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8" h="177">
                  <a:moveTo>
                    <a:pt x="0" y="124"/>
                  </a:moveTo>
                  <a:lnTo>
                    <a:pt x="109" y="89"/>
                  </a:lnTo>
                  <a:lnTo>
                    <a:pt x="161" y="56"/>
                  </a:lnTo>
                  <a:lnTo>
                    <a:pt x="216" y="28"/>
                  </a:lnTo>
                  <a:lnTo>
                    <a:pt x="274" y="0"/>
                  </a:lnTo>
                  <a:lnTo>
                    <a:pt x="298" y="53"/>
                  </a:lnTo>
                  <a:lnTo>
                    <a:pt x="259" y="68"/>
                  </a:lnTo>
                  <a:lnTo>
                    <a:pt x="223" y="85"/>
                  </a:lnTo>
                  <a:lnTo>
                    <a:pt x="189" y="107"/>
                  </a:lnTo>
                  <a:lnTo>
                    <a:pt x="158" y="132"/>
                  </a:lnTo>
                  <a:lnTo>
                    <a:pt x="96" y="154"/>
                  </a:lnTo>
                  <a:lnTo>
                    <a:pt x="35" y="177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FFF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04" name="Freeform 109"/>
            <p:cNvSpPr>
              <a:spLocks/>
            </p:cNvSpPr>
            <p:nvPr/>
          </p:nvSpPr>
          <p:spPr bwMode="auto">
            <a:xfrm flipH="1">
              <a:off x="4999" y="2341"/>
              <a:ext cx="30" cy="37"/>
            </a:xfrm>
            <a:custGeom>
              <a:avLst/>
              <a:gdLst>
                <a:gd name="T0" fmla="*/ 0 w 51"/>
                <a:gd name="T1" fmla="*/ 0 h 66"/>
                <a:gd name="T2" fmla="*/ 1 w 51"/>
                <a:gd name="T3" fmla="*/ 1 h 66"/>
                <a:gd name="T4" fmla="*/ 1 w 51"/>
                <a:gd name="T5" fmla="*/ 1 h 66"/>
                <a:gd name="T6" fmla="*/ 0 w 51"/>
                <a:gd name="T7" fmla="*/ 1 h 66"/>
                <a:gd name="T8" fmla="*/ 0 w 51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6">
                  <a:moveTo>
                    <a:pt x="0" y="0"/>
                  </a:moveTo>
                  <a:lnTo>
                    <a:pt x="51" y="13"/>
                  </a:lnTo>
                  <a:lnTo>
                    <a:pt x="51" y="66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05" name="Freeform 110"/>
            <p:cNvSpPr>
              <a:spLocks/>
            </p:cNvSpPr>
            <p:nvPr/>
          </p:nvSpPr>
          <p:spPr bwMode="auto">
            <a:xfrm flipH="1">
              <a:off x="4973" y="2402"/>
              <a:ext cx="374" cy="322"/>
            </a:xfrm>
            <a:custGeom>
              <a:avLst/>
              <a:gdLst>
                <a:gd name="T0" fmla="*/ 1 w 669"/>
                <a:gd name="T1" fmla="*/ 1 h 518"/>
                <a:gd name="T2" fmla="*/ 1 w 669"/>
                <a:gd name="T3" fmla="*/ 1 h 518"/>
                <a:gd name="T4" fmla="*/ 1 w 669"/>
                <a:gd name="T5" fmla="*/ 1 h 518"/>
                <a:gd name="T6" fmla="*/ 1 w 669"/>
                <a:gd name="T7" fmla="*/ 1 h 518"/>
                <a:gd name="T8" fmla="*/ 1 w 669"/>
                <a:gd name="T9" fmla="*/ 1 h 518"/>
                <a:gd name="T10" fmla="*/ 1 w 669"/>
                <a:gd name="T11" fmla="*/ 1 h 518"/>
                <a:gd name="T12" fmla="*/ 1 w 669"/>
                <a:gd name="T13" fmla="*/ 1 h 518"/>
                <a:gd name="T14" fmla="*/ 1 w 669"/>
                <a:gd name="T15" fmla="*/ 1 h 518"/>
                <a:gd name="T16" fmla="*/ 1 w 669"/>
                <a:gd name="T17" fmla="*/ 1 h 518"/>
                <a:gd name="T18" fmla="*/ 1 w 669"/>
                <a:gd name="T19" fmla="*/ 1 h 518"/>
                <a:gd name="T20" fmla="*/ 1 w 669"/>
                <a:gd name="T21" fmla="*/ 1 h 518"/>
                <a:gd name="T22" fmla="*/ 1 w 669"/>
                <a:gd name="T23" fmla="*/ 1 h 518"/>
                <a:gd name="T24" fmla="*/ 1 w 669"/>
                <a:gd name="T25" fmla="*/ 1 h 518"/>
                <a:gd name="T26" fmla="*/ 1 w 669"/>
                <a:gd name="T27" fmla="*/ 1 h 518"/>
                <a:gd name="T28" fmla="*/ 1 w 669"/>
                <a:gd name="T29" fmla="*/ 1 h 518"/>
                <a:gd name="T30" fmla="*/ 1 w 669"/>
                <a:gd name="T31" fmla="*/ 1 h 518"/>
                <a:gd name="T32" fmla="*/ 1 w 669"/>
                <a:gd name="T33" fmla="*/ 1 h 518"/>
                <a:gd name="T34" fmla="*/ 1 w 669"/>
                <a:gd name="T35" fmla="*/ 1 h 518"/>
                <a:gd name="T36" fmla="*/ 1 w 669"/>
                <a:gd name="T37" fmla="*/ 1 h 518"/>
                <a:gd name="T38" fmla="*/ 1 w 669"/>
                <a:gd name="T39" fmla="*/ 1 h 518"/>
                <a:gd name="T40" fmla="*/ 1 w 669"/>
                <a:gd name="T41" fmla="*/ 1 h 518"/>
                <a:gd name="T42" fmla="*/ 1 w 669"/>
                <a:gd name="T43" fmla="*/ 1 h 518"/>
                <a:gd name="T44" fmla="*/ 1 w 669"/>
                <a:gd name="T45" fmla="*/ 1 h 518"/>
                <a:gd name="T46" fmla="*/ 0 w 669"/>
                <a:gd name="T47" fmla="*/ 1 h 518"/>
                <a:gd name="T48" fmla="*/ 1 w 669"/>
                <a:gd name="T49" fmla="*/ 1 h 518"/>
                <a:gd name="T50" fmla="*/ 1 w 669"/>
                <a:gd name="T51" fmla="*/ 1 h 518"/>
                <a:gd name="T52" fmla="*/ 1 w 669"/>
                <a:gd name="T53" fmla="*/ 1 h 518"/>
                <a:gd name="T54" fmla="*/ 1 w 669"/>
                <a:gd name="T55" fmla="*/ 1 h 518"/>
                <a:gd name="T56" fmla="*/ 1 w 669"/>
                <a:gd name="T57" fmla="*/ 1 h 518"/>
                <a:gd name="T58" fmla="*/ 1 w 669"/>
                <a:gd name="T59" fmla="*/ 1 h 518"/>
                <a:gd name="T60" fmla="*/ 1 w 669"/>
                <a:gd name="T61" fmla="*/ 1 h 518"/>
                <a:gd name="T62" fmla="*/ 1 w 669"/>
                <a:gd name="T63" fmla="*/ 1 h 518"/>
                <a:gd name="T64" fmla="*/ 1 w 669"/>
                <a:gd name="T65" fmla="*/ 1 h 518"/>
                <a:gd name="T66" fmla="*/ 1 w 669"/>
                <a:gd name="T67" fmla="*/ 1 h 518"/>
                <a:gd name="T68" fmla="*/ 1 w 669"/>
                <a:gd name="T69" fmla="*/ 0 h 5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69" h="518">
                  <a:moveTo>
                    <a:pt x="584" y="2"/>
                  </a:moveTo>
                  <a:lnTo>
                    <a:pt x="600" y="17"/>
                  </a:lnTo>
                  <a:lnTo>
                    <a:pt x="611" y="36"/>
                  </a:lnTo>
                  <a:lnTo>
                    <a:pt x="616" y="56"/>
                  </a:lnTo>
                  <a:lnTo>
                    <a:pt x="616" y="78"/>
                  </a:lnTo>
                  <a:lnTo>
                    <a:pt x="611" y="98"/>
                  </a:lnTo>
                  <a:lnTo>
                    <a:pt x="632" y="109"/>
                  </a:lnTo>
                  <a:lnTo>
                    <a:pt x="651" y="125"/>
                  </a:lnTo>
                  <a:lnTo>
                    <a:pt x="663" y="145"/>
                  </a:lnTo>
                  <a:lnTo>
                    <a:pt x="669" y="167"/>
                  </a:lnTo>
                  <a:lnTo>
                    <a:pt x="667" y="189"/>
                  </a:lnTo>
                  <a:lnTo>
                    <a:pt x="660" y="211"/>
                  </a:lnTo>
                  <a:lnTo>
                    <a:pt x="644" y="228"/>
                  </a:lnTo>
                  <a:lnTo>
                    <a:pt x="625" y="242"/>
                  </a:lnTo>
                  <a:lnTo>
                    <a:pt x="602" y="251"/>
                  </a:lnTo>
                  <a:lnTo>
                    <a:pt x="605" y="279"/>
                  </a:lnTo>
                  <a:lnTo>
                    <a:pt x="604" y="306"/>
                  </a:lnTo>
                  <a:lnTo>
                    <a:pt x="597" y="332"/>
                  </a:lnTo>
                  <a:lnTo>
                    <a:pt x="584" y="359"/>
                  </a:lnTo>
                  <a:lnTo>
                    <a:pt x="572" y="381"/>
                  </a:lnTo>
                  <a:lnTo>
                    <a:pt x="553" y="399"/>
                  </a:lnTo>
                  <a:lnTo>
                    <a:pt x="530" y="413"/>
                  </a:lnTo>
                  <a:lnTo>
                    <a:pt x="505" y="423"/>
                  </a:lnTo>
                  <a:lnTo>
                    <a:pt x="477" y="429"/>
                  </a:lnTo>
                  <a:lnTo>
                    <a:pt x="488" y="490"/>
                  </a:lnTo>
                  <a:lnTo>
                    <a:pt x="465" y="505"/>
                  </a:lnTo>
                  <a:lnTo>
                    <a:pt x="437" y="515"/>
                  </a:lnTo>
                  <a:lnTo>
                    <a:pt x="409" y="518"/>
                  </a:lnTo>
                  <a:lnTo>
                    <a:pt x="381" y="515"/>
                  </a:lnTo>
                  <a:lnTo>
                    <a:pt x="353" y="507"/>
                  </a:lnTo>
                  <a:lnTo>
                    <a:pt x="328" y="493"/>
                  </a:lnTo>
                  <a:lnTo>
                    <a:pt x="309" y="474"/>
                  </a:lnTo>
                  <a:lnTo>
                    <a:pt x="312" y="423"/>
                  </a:lnTo>
                  <a:lnTo>
                    <a:pt x="281" y="407"/>
                  </a:lnTo>
                  <a:lnTo>
                    <a:pt x="251" y="388"/>
                  </a:lnTo>
                  <a:lnTo>
                    <a:pt x="223" y="365"/>
                  </a:lnTo>
                  <a:lnTo>
                    <a:pt x="200" y="340"/>
                  </a:lnTo>
                  <a:lnTo>
                    <a:pt x="181" y="312"/>
                  </a:lnTo>
                  <a:lnTo>
                    <a:pt x="151" y="315"/>
                  </a:lnTo>
                  <a:lnTo>
                    <a:pt x="121" y="312"/>
                  </a:lnTo>
                  <a:lnTo>
                    <a:pt x="93" y="304"/>
                  </a:lnTo>
                  <a:lnTo>
                    <a:pt x="67" y="290"/>
                  </a:lnTo>
                  <a:lnTo>
                    <a:pt x="44" y="271"/>
                  </a:lnTo>
                  <a:lnTo>
                    <a:pt x="26" y="250"/>
                  </a:lnTo>
                  <a:lnTo>
                    <a:pt x="14" y="225"/>
                  </a:lnTo>
                  <a:lnTo>
                    <a:pt x="9" y="200"/>
                  </a:lnTo>
                  <a:lnTo>
                    <a:pt x="2" y="181"/>
                  </a:lnTo>
                  <a:lnTo>
                    <a:pt x="0" y="161"/>
                  </a:lnTo>
                  <a:lnTo>
                    <a:pt x="5" y="142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8" y="100"/>
                  </a:lnTo>
                  <a:lnTo>
                    <a:pt x="69" y="94"/>
                  </a:lnTo>
                  <a:lnTo>
                    <a:pt x="91" y="94"/>
                  </a:lnTo>
                  <a:lnTo>
                    <a:pt x="112" y="98"/>
                  </a:lnTo>
                  <a:lnTo>
                    <a:pt x="132" y="108"/>
                  </a:lnTo>
                  <a:lnTo>
                    <a:pt x="148" y="122"/>
                  </a:lnTo>
                  <a:lnTo>
                    <a:pt x="165" y="178"/>
                  </a:lnTo>
                  <a:lnTo>
                    <a:pt x="165" y="176"/>
                  </a:lnTo>
                  <a:lnTo>
                    <a:pt x="161" y="140"/>
                  </a:lnTo>
                  <a:lnTo>
                    <a:pt x="157" y="116"/>
                  </a:lnTo>
                  <a:lnTo>
                    <a:pt x="137" y="92"/>
                  </a:lnTo>
                  <a:lnTo>
                    <a:pt x="165" y="80"/>
                  </a:lnTo>
                  <a:lnTo>
                    <a:pt x="202" y="67"/>
                  </a:lnTo>
                  <a:lnTo>
                    <a:pt x="211" y="58"/>
                  </a:lnTo>
                  <a:lnTo>
                    <a:pt x="223" y="51"/>
                  </a:lnTo>
                  <a:lnTo>
                    <a:pt x="300" y="31"/>
                  </a:lnTo>
                  <a:lnTo>
                    <a:pt x="377" y="14"/>
                  </a:lnTo>
                  <a:lnTo>
                    <a:pt x="456" y="5"/>
                  </a:lnTo>
                  <a:lnTo>
                    <a:pt x="537" y="0"/>
                  </a:lnTo>
                  <a:lnTo>
                    <a:pt x="584" y="2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06" name="Freeform 111"/>
            <p:cNvSpPr>
              <a:spLocks/>
            </p:cNvSpPr>
            <p:nvPr/>
          </p:nvSpPr>
          <p:spPr bwMode="auto">
            <a:xfrm flipH="1">
              <a:off x="5266" y="2505"/>
              <a:ext cx="61" cy="61"/>
            </a:xfrm>
            <a:custGeom>
              <a:avLst/>
              <a:gdLst>
                <a:gd name="T0" fmla="*/ 1 w 105"/>
                <a:gd name="T1" fmla="*/ 1 h 95"/>
                <a:gd name="T2" fmla="*/ 1 w 105"/>
                <a:gd name="T3" fmla="*/ 1 h 95"/>
                <a:gd name="T4" fmla="*/ 1 w 105"/>
                <a:gd name="T5" fmla="*/ 0 h 95"/>
                <a:gd name="T6" fmla="*/ 1 w 105"/>
                <a:gd name="T7" fmla="*/ 0 h 95"/>
                <a:gd name="T8" fmla="*/ 1 w 105"/>
                <a:gd name="T9" fmla="*/ 1 h 95"/>
                <a:gd name="T10" fmla="*/ 1 w 105"/>
                <a:gd name="T11" fmla="*/ 1 h 95"/>
                <a:gd name="T12" fmla="*/ 1 w 105"/>
                <a:gd name="T13" fmla="*/ 1 h 95"/>
                <a:gd name="T14" fmla="*/ 0 w 105"/>
                <a:gd name="T15" fmla="*/ 1 h 95"/>
                <a:gd name="T16" fmla="*/ 1 w 105"/>
                <a:gd name="T17" fmla="*/ 1 h 95"/>
                <a:gd name="T18" fmla="*/ 1 w 105"/>
                <a:gd name="T19" fmla="*/ 1 h 95"/>
                <a:gd name="T20" fmla="*/ 1 w 105"/>
                <a:gd name="T21" fmla="*/ 1 h 95"/>
                <a:gd name="T22" fmla="*/ 1 w 105"/>
                <a:gd name="T23" fmla="*/ 1 h 95"/>
                <a:gd name="T24" fmla="*/ 1 w 105"/>
                <a:gd name="T25" fmla="*/ 1 h 95"/>
                <a:gd name="T26" fmla="*/ 1 w 105"/>
                <a:gd name="T27" fmla="*/ 1 h 95"/>
                <a:gd name="T28" fmla="*/ 1 w 105"/>
                <a:gd name="T29" fmla="*/ 1 h 95"/>
                <a:gd name="T30" fmla="*/ 1 w 105"/>
                <a:gd name="T31" fmla="*/ 1 h 9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5" h="95">
                  <a:moveTo>
                    <a:pt x="91" y="14"/>
                  </a:moveTo>
                  <a:lnTo>
                    <a:pt x="75" y="3"/>
                  </a:lnTo>
                  <a:lnTo>
                    <a:pt x="58" y="0"/>
                  </a:lnTo>
                  <a:lnTo>
                    <a:pt x="38" y="0"/>
                  </a:lnTo>
                  <a:lnTo>
                    <a:pt x="23" y="8"/>
                  </a:lnTo>
                  <a:lnTo>
                    <a:pt x="9" y="19"/>
                  </a:lnTo>
                  <a:lnTo>
                    <a:pt x="2" y="34"/>
                  </a:lnTo>
                  <a:lnTo>
                    <a:pt x="0" y="52"/>
                  </a:lnTo>
                  <a:lnTo>
                    <a:pt x="3" y="67"/>
                  </a:lnTo>
                  <a:lnTo>
                    <a:pt x="14" y="81"/>
                  </a:lnTo>
                  <a:lnTo>
                    <a:pt x="30" y="91"/>
                  </a:lnTo>
                  <a:lnTo>
                    <a:pt x="49" y="95"/>
                  </a:lnTo>
                  <a:lnTo>
                    <a:pt x="66" y="94"/>
                  </a:lnTo>
                  <a:lnTo>
                    <a:pt x="84" y="86"/>
                  </a:lnTo>
                  <a:lnTo>
                    <a:pt x="96" y="73"/>
                  </a:lnTo>
                  <a:lnTo>
                    <a:pt x="105" y="5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07" name="Freeform 112"/>
            <p:cNvSpPr>
              <a:spLocks/>
            </p:cNvSpPr>
            <p:nvPr/>
          </p:nvSpPr>
          <p:spPr bwMode="auto">
            <a:xfrm flipH="1">
              <a:off x="4978" y="2487"/>
              <a:ext cx="26" cy="37"/>
            </a:xfrm>
            <a:custGeom>
              <a:avLst/>
              <a:gdLst>
                <a:gd name="T0" fmla="*/ 0 w 42"/>
                <a:gd name="T1" fmla="*/ 1 h 53"/>
                <a:gd name="T2" fmla="*/ 1 w 42"/>
                <a:gd name="T3" fmla="*/ 0 h 53"/>
                <a:gd name="T4" fmla="*/ 1 w 42"/>
                <a:gd name="T5" fmla="*/ 1 h 53"/>
                <a:gd name="T6" fmla="*/ 1 w 42"/>
                <a:gd name="T7" fmla="*/ 1 h 53"/>
                <a:gd name="T8" fmla="*/ 1 w 42"/>
                <a:gd name="T9" fmla="*/ 1 h 53"/>
                <a:gd name="T10" fmla="*/ 1 w 42"/>
                <a:gd name="T11" fmla="*/ 1 h 53"/>
                <a:gd name="T12" fmla="*/ 1 w 42"/>
                <a:gd name="T13" fmla="*/ 1 h 53"/>
                <a:gd name="T14" fmla="*/ 1 w 42"/>
                <a:gd name="T15" fmla="*/ 1 h 53"/>
                <a:gd name="T16" fmla="*/ 1 w 42"/>
                <a:gd name="T17" fmla="*/ 1 h 53"/>
                <a:gd name="T18" fmla="*/ 0 w 42"/>
                <a:gd name="T19" fmla="*/ 1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53">
                  <a:moveTo>
                    <a:pt x="0" y="3"/>
                  </a:moveTo>
                  <a:lnTo>
                    <a:pt x="13" y="0"/>
                  </a:lnTo>
                  <a:lnTo>
                    <a:pt x="27" y="3"/>
                  </a:lnTo>
                  <a:lnTo>
                    <a:pt x="37" y="9"/>
                  </a:lnTo>
                  <a:lnTo>
                    <a:pt x="42" y="20"/>
                  </a:lnTo>
                  <a:lnTo>
                    <a:pt x="42" y="33"/>
                  </a:lnTo>
                  <a:lnTo>
                    <a:pt x="37" y="44"/>
                  </a:lnTo>
                  <a:lnTo>
                    <a:pt x="27" y="50"/>
                  </a:lnTo>
                  <a:lnTo>
                    <a:pt x="13" y="53"/>
                  </a:lnTo>
                  <a:lnTo>
                    <a:pt x="0" y="5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08" name="Freeform 113"/>
            <p:cNvSpPr>
              <a:spLocks/>
            </p:cNvSpPr>
            <p:nvPr/>
          </p:nvSpPr>
          <p:spPr bwMode="auto">
            <a:xfrm flipH="1">
              <a:off x="5009" y="2475"/>
              <a:ext cx="0" cy="49"/>
            </a:xfrm>
            <a:custGeom>
              <a:avLst/>
              <a:gdLst>
                <a:gd name="T0" fmla="*/ 0 w 1"/>
                <a:gd name="T1" fmla="*/ 0 h 86"/>
                <a:gd name="T2" fmla="*/ 0 w 1"/>
                <a:gd name="T3" fmla="*/ 1 h 86"/>
                <a:gd name="T4" fmla="*/ 0 w 1"/>
                <a:gd name="T5" fmla="*/ 1 h 86"/>
                <a:gd name="T6" fmla="*/ 1 w 1"/>
                <a:gd name="T7" fmla="*/ 1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6">
                  <a:moveTo>
                    <a:pt x="0" y="0"/>
                  </a:moveTo>
                  <a:lnTo>
                    <a:pt x="0" y="28"/>
                  </a:lnTo>
                  <a:lnTo>
                    <a:pt x="0" y="58"/>
                  </a:lnTo>
                  <a:lnTo>
                    <a:pt x="1" y="86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09" name="Freeform 114"/>
            <p:cNvSpPr>
              <a:spLocks/>
            </p:cNvSpPr>
            <p:nvPr/>
          </p:nvSpPr>
          <p:spPr bwMode="auto">
            <a:xfrm flipH="1">
              <a:off x="5120" y="2457"/>
              <a:ext cx="50" cy="79"/>
            </a:xfrm>
            <a:custGeom>
              <a:avLst/>
              <a:gdLst>
                <a:gd name="T0" fmla="*/ 1 w 98"/>
                <a:gd name="T1" fmla="*/ 1 h 125"/>
                <a:gd name="T2" fmla="*/ 1 w 98"/>
                <a:gd name="T3" fmla="*/ 1 h 125"/>
                <a:gd name="T4" fmla="*/ 1 w 98"/>
                <a:gd name="T5" fmla="*/ 1 h 125"/>
                <a:gd name="T6" fmla="*/ 1 w 98"/>
                <a:gd name="T7" fmla="*/ 1 h 125"/>
                <a:gd name="T8" fmla="*/ 1 w 98"/>
                <a:gd name="T9" fmla="*/ 1 h 125"/>
                <a:gd name="T10" fmla="*/ 1 w 98"/>
                <a:gd name="T11" fmla="*/ 1 h 125"/>
                <a:gd name="T12" fmla="*/ 1 w 98"/>
                <a:gd name="T13" fmla="*/ 0 h 125"/>
                <a:gd name="T14" fmla="*/ 1 w 98"/>
                <a:gd name="T15" fmla="*/ 1 h 125"/>
                <a:gd name="T16" fmla="*/ 1 w 98"/>
                <a:gd name="T17" fmla="*/ 1 h 125"/>
                <a:gd name="T18" fmla="*/ 1 w 98"/>
                <a:gd name="T19" fmla="*/ 1 h 125"/>
                <a:gd name="T20" fmla="*/ 1 w 98"/>
                <a:gd name="T21" fmla="*/ 1 h 125"/>
                <a:gd name="T22" fmla="*/ 1 w 98"/>
                <a:gd name="T23" fmla="*/ 1 h 125"/>
                <a:gd name="T24" fmla="*/ 0 w 98"/>
                <a:gd name="T25" fmla="*/ 1 h 125"/>
                <a:gd name="T26" fmla="*/ 0 w 98"/>
                <a:gd name="T27" fmla="*/ 1 h 125"/>
                <a:gd name="T28" fmla="*/ 1 w 98"/>
                <a:gd name="T29" fmla="*/ 1 h 125"/>
                <a:gd name="T30" fmla="*/ 1 w 98"/>
                <a:gd name="T31" fmla="*/ 1 h 125"/>
                <a:gd name="T32" fmla="*/ 1 w 98"/>
                <a:gd name="T33" fmla="*/ 1 h 125"/>
                <a:gd name="T34" fmla="*/ 1 w 98"/>
                <a:gd name="T35" fmla="*/ 1 h 125"/>
                <a:gd name="T36" fmla="*/ 1 w 98"/>
                <a:gd name="T37" fmla="*/ 1 h 125"/>
                <a:gd name="T38" fmla="*/ 1 w 98"/>
                <a:gd name="T39" fmla="*/ 1 h 125"/>
                <a:gd name="T40" fmla="*/ 1 w 98"/>
                <a:gd name="T41" fmla="*/ 1 h 125"/>
                <a:gd name="T42" fmla="*/ 1 w 98"/>
                <a:gd name="T43" fmla="*/ 1 h 125"/>
                <a:gd name="T44" fmla="*/ 1 w 98"/>
                <a:gd name="T45" fmla="*/ 1 h 1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8" h="125">
                  <a:moveTo>
                    <a:pt x="91" y="76"/>
                  </a:moveTo>
                  <a:lnTo>
                    <a:pt x="97" y="59"/>
                  </a:lnTo>
                  <a:lnTo>
                    <a:pt x="98" y="42"/>
                  </a:lnTo>
                  <a:lnTo>
                    <a:pt x="97" y="26"/>
                  </a:lnTo>
                  <a:lnTo>
                    <a:pt x="90" y="14"/>
                  </a:lnTo>
                  <a:lnTo>
                    <a:pt x="79" y="5"/>
                  </a:lnTo>
                  <a:lnTo>
                    <a:pt x="67" y="0"/>
                  </a:lnTo>
                  <a:lnTo>
                    <a:pt x="55" y="1"/>
                  </a:lnTo>
                  <a:lnTo>
                    <a:pt x="41" y="8"/>
                  </a:lnTo>
                  <a:lnTo>
                    <a:pt x="27" y="19"/>
                  </a:lnTo>
                  <a:lnTo>
                    <a:pt x="14" y="33"/>
                  </a:lnTo>
                  <a:lnTo>
                    <a:pt x="6" y="48"/>
                  </a:lnTo>
                  <a:lnTo>
                    <a:pt x="0" y="67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9" y="112"/>
                  </a:lnTo>
                  <a:lnTo>
                    <a:pt x="18" y="120"/>
                  </a:lnTo>
                  <a:lnTo>
                    <a:pt x="30" y="125"/>
                  </a:lnTo>
                  <a:lnTo>
                    <a:pt x="44" y="123"/>
                  </a:lnTo>
                  <a:lnTo>
                    <a:pt x="58" y="117"/>
                  </a:lnTo>
                  <a:lnTo>
                    <a:pt x="72" y="108"/>
                  </a:lnTo>
                  <a:lnTo>
                    <a:pt x="83" y="94"/>
                  </a:lnTo>
                  <a:lnTo>
                    <a:pt x="91" y="76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10" name="Freeform 115"/>
            <p:cNvSpPr>
              <a:spLocks/>
            </p:cNvSpPr>
            <p:nvPr/>
          </p:nvSpPr>
          <p:spPr bwMode="auto">
            <a:xfrm flipH="1">
              <a:off x="5120" y="2463"/>
              <a:ext cx="30" cy="42"/>
            </a:xfrm>
            <a:custGeom>
              <a:avLst/>
              <a:gdLst>
                <a:gd name="T0" fmla="*/ 1 w 54"/>
                <a:gd name="T1" fmla="*/ 1 h 67"/>
                <a:gd name="T2" fmla="*/ 1 w 54"/>
                <a:gd name="T3" fmla="*/ 1 h 67"/>
                <a:gd name="T4" fmla="*/ 1 w 54"/>
                <a:gd name="T5" fmla="*/ 1 h 67"/>
                <a:gd name="T6" fmla="*/ 1 w 54"/>
                <a:gd name="T7" fmla="*/ 1 h 67"/>
                <a:gd name="T8" fmla="*/ 1 w 54"/>
                <a:gd name="T9" fmla="*/ 0 h 67"/>
                <a:gd name="T10" fmla="*/ 1 w 54"/>
                <a:gd name="T11" fmla="*/ 0 h 67"/>
                <a:gd name="T12" fmla="*/ 1 w 54"/>
                <a:gd name="T13" fmla="*/ 1 h 67"/>
                <a:gd name="T14" fmla="*/ 1 w 54"/>
                <a:gd name="T15" fmla="*/ 1 h 67"/>
                <a:gd name="T16" fmla="*/ 1 w 54"/>
                <a:gd name="T17" fmla="*/ 1 h 67"/>
                <a:gd name="T18" fmla="*/ 0 w 54"/>
                <a:gd name="T19" fmla="*/ 1 h 67"/>
                <a:gd name="T20" fmla="*/ 0 w 54"/>
                <a:gd name="T21" fmla="*/ 1 h 67"/>
                <a:gd name="T22" fmla="*/ 1 w 54"/>
                <a:gd name="T23" fmla="*/ 1 h 67"/>
                <a:gd name="T24" fmla="*/ 1 w 54"/>
                <a:gd name="T25" fmla="*/ 1 h 67"/>
                <a:gd name="T26" fmla="*/ 1 w 54"/>
                <a:gd name="T27" fmla="*/ 1 h 67"/>
                <a:gd name="T28" fmla="*/ 1 w 54"/>
                <a:gd name="T29" fmla="*/ 1 h 67"/>
                <a:gd name="T30" fmla="*/ 1 w 54"/>
                <a:gd name="T31" fmla="*/ 1 h 67"/>
                <a:gd name="T32" fmla="*/ 1 w 54"/>
                <a:gd name="T33" fmla="*/ 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67">
                  <a:moveTo>
                    <a:pt x="51" y="42"/>
                  </a:moveTo>
                  <a:lnTo>
                    <a:pt x="54" y="28"/>
                  </a:lnTo>
                  <a:lnTo>
                    <a:pt x="52" y="15"/>
                  </a:lnTo>
                  <a:lnTo>
                    <a:pt x="49" y="6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19" y="4"/>
                  </a:lnTo>
                  <a:lnTo>
                    <a:pt x="10" y="14"/>
                  </a:lnTo>
                  <a:lnTo>
                    <a:pt x="3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5" y="62"/>
                  </a:lnTo>
                  <a:lnTo>
                    <a:pt x="12" y="67"/>
                  </a:lnTo>
                  <a:lnTo>
                    <a:pt x="23" y="67"/>
                  </a:lnTo>
                  <a:lnTo>
                    <a:pt x="33" y="62"/>
                  </a:lnTo>
                  <a:lnTo>
                    <a:pt x="44" y="53"/>
                  </a:lnTo>
                  <a:lnTo>
                    <a:pt x="51" y="42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11" name="Freeform 116"/>
            <p:cNvSpPr>
              <a:spLocks/>
            </p:cNvSpPr>
            <p:nvPr/>
          </p:nvSpPr>
          <p:spPr bwMode="auto">
            <a:xfrm flipH="1">
              <a:off x="5120" y="2463"/>
              <a:ext cx="20" cy="24"/>
            </a:xfrm>
            <a:custGeom>
              <a:avLst/>
              <a:gdLst>
                <a:gd name="T0" fmla="*/ 1 w 33"/>
                <a:gd name="T1" fmla="*/ 1 h 41"/>
                <a:gd name="T2" fmla="*/ 1 w 33"/>
                <a:gd name="T3" fmla="*/ 1 h 41"/>
                <a:gd name="T4" fmla="*/ 1 w 33"/>
                <a:gd name="T5" fmla="*/ 1 h 41"/>
                <a:gd name="T6" fmla="*/ 1 w 33"/>
                <a:gd name="T7" fmla="*/ 0 h 41"/>
                <a:gd name="T8" fmla="*/ 1 w 33"/>
                <a:gd name="T9" fmla="*/ 0 h 41"/>
                <a:gd name="T10" fmla="*/ 1 w 33"/>
                <a:gd name="T11" fmla="*/ 1 h 41"/>
                <a:gd name="T12" fmla="*/ 1 w 33"/>
                <a:gd name="T13" fmla="*/ 1 h 41"/>
                <a:gd name="T14" fmla="*/ 0 w 33"/>
                <a:gd name="T15" fmla="*/ 1 h 41"/>
                <a:gd name="T16" fmla="*/ 1 w 33"/>
                <a:gd name="T17" fmla="*/ 1 h 41"/>
                <a:gd name="T18" fmla="*/ 1 w 33"/>
                <a:gd name="T19" fmla="*/ 1 h 41"/>
                <a:gd name="T20" fmla="*/ 1 w 33"/>
                <a:gd name="T21" fmla="*/ 1 h 41"/>
                <a:gd name="T22" fmla="*/ 1 w 33"/>
                <a:gd name="T23" fmla="*/ 1 h 41"/>
                <a:gd name="T24" fmla="*/ 1 w 33"/>
                <a:gd name="T25" fmla="*/ 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41">
                  <a:moveTo>
                    <a:pt x="32" y="25"/>
                  </a:moveTo>
                  <a:lnTo>
                    <a:pt x="33" y="14"/>
                  </a:lnTo>
                  <a:lnTo>
                    <a:pt x="32" y="5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9" y="7"/>
                  </a:lnTo>
                  <a:lnTo>
                    <a:pt x="2" y="16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9" y="41"/>
                  </a:lnTo>
                  <a:lnTo>
                    <a:pt x="16" y="41"/>
                  </a:lnTo>
                  <a:lnTo>
                    <a:pt x="25" y="35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12" name="Freeform 117"/>
            <p:cNvSpPr>
              <a:spLocks/>
            </p:cNvSpPr>
            <p:nvPr/>
          </p:nvSpPr>
          <p:spPr bwMode="auto">
            <a:xfrm flipH="1">
              <a:off x="5019" y="2457"/>
              <a:ext cx="40" cy="60"/>
            </a:xfrm>
            <a:custGeom>
              <a:avLst/>
              <a:gdLst>
                <a:gd name="T0" fmla="*/ 1 w 77"/>
                <a:gd name="T1" fmla="*/ 1 h 99"/>
                <a:gd name="T2" fmla="*/ 0 w 77"/>
                <a:gd name="T3" fmla="*/ 1 h 99"/>
                <a:gd name="T4" fmla="*/ 0 w 77"/>
                <a:gd name="T5" fmla="*/ 1 h 99"/>
                <a:gd name="T6" fmla="*/ 1 w 77"/>
                <a:gd name="T7" fmla="*/ 1 h 99"/>
                <a:gd name="T8" fmla="*/ 1 w 77"/>
                <a:gd name="T9" fmla="*/ 1 h 99"/>
                <a:gd name="T10" fmla="*/ 1 w 77"/>
                <a:gd name="T11" fmla="*/ 0 h 99"/>
                <a:gd name="T12" fmla="*/ 1 w 77"/>
                <a:gd name="T13" fmla="*/ 1 h 99"/>
                <a:gd name="T14" fmla="*/ 1 w 77"/>
                <a:gd name="T15" fmla="*/ 1 h 99"/>
                <a:gd name="T16" fmla="*/ 1 w 77"/>
                <a:gd name="T17" fmla="*/ 1 h 99"/>
                <a:gd name="T18" fmla="*/ 1 w 77"/>
                <a:gd name="T19" fmla="*/ 1 h 99"/>
                <a:gd name="T20" fmla="*/ 1 w 77"/>
                <a:gd name="T21" fmla="*/ 1 h 99"/>
                <a:gd name="T22" fmla="*/ 1 w 77"/>
                <a:gd name="T23" fmla="*/ 1 h 99"/>
                <a:gd name="T24" fmla="*/ 1 w 77"/>
                <a:gd name="T25" fmla="*/ 1 h 99"/>
                <a:gd name="T26" fmla="*/ 1 w 77"/>
                <a:gd name="T27" fmla="*/ 1 h 99"/>
                <a:gd name="T28" fmla="*/ 1 w 77"/>
                <a:gd name="T29" fmla="*/ 1 h 99"/>
                <a:gd name="T30" fmla="*/ 1 w 77"/>
                <a:gd name="T31" fmla="*/ 1 h 99"/>
                <a:gd name="T32" fmla="*/ 1 w 77"/>
                <a:gd name="T33" fmla="*/ 1 h 99"/>
                <a:gd name="T34" fmla="*/ 1 w 77"/>
                <a:gd name="T35" fmla="*/ 1 h 99"/>
                <a:gd name="T36" fmla="*/ 1 w 77"/>
                <a:gd name="T37" fmla="*/ 1 h 9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7" h="99">
                  <a:moveTo>
                    <a:pt x="5" y="60"/>
                  </a:moveTo>
                  <a:lnTo>
                    <a:pt x="0" y="42"/>
                  </a:lnTo>
                  <a:lnTo>
                    <a:pt x="0" y="27"/>
                  </a:lnTo>
                  <a:lnTo>
                    <a:pt x="5" y="13"/>
                  </a:lnTo>
                  <a:lnTo>
                    <a:pt x="14" y="3"/>
                  </a:lnTo>
                  <a:lnTo>
                    <a:pt x="26" y="0"/>
                  </a:lnTo>
                  <a:lnTo>
                    <a:pt x="39" y="2"/>
                  </a:lnTo>
                  <a:lnTo>
                    <a:pt x="53" y="10"/>
                  </a:lnTo>
                  <a:lnTo>
                    <a:pt x="65" y="22"/>
                  </a:lnTo>
                  <a:lnTo>
                    <a:pt x="74" y="38"/>
                  </a:lnTo>
                  <a:lnTo>
                    <a:pt x="77" y="55"/>
                  </a:lnTo>
                  <a:lnTo>
                    <a:pt x="77" y="72"/>
                  </a:lnTo>
                  <a:lnTo>
                    <a:pt x="74" y="85"/>
                  </a:lnTo>
                  <a:lnTo>
                    <a:pt x="65" y="94"/>
                  </a:lnTo>
                  <a:lnTo>
                    <a:pt x="53" y="99"/>
                  </a:lnTo>
                  <a:lnTo>
                    <a:pt x="39" y="95"/>
                  </a:lnTo>
                  <a:lnTo>
                    <a:pt x="26" y="88"/>
                  </a:lnTo>
                  <a:lnTo>
                    <a:pt x="14" y="75"/>
                  </a:lnTo>
                  <a:lnTo>
                    <a:pt x="5" y="60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13" name="Freeform 118"/>
            <p:cNvSpPr>
              <a:spLocks/>
            </p:cNvSpPr>
            <p:nvPr/>
          </p:nvSpPr>
          <p:spPr bwMode="auto">
            <a:xfrm flipH="1">
              <a:off x="5034" y="2457"/>
              <a:ext cx="25" cy="36"/>
            </a:xfrm>
            <a:custGeom>
              <a:avLst/>
              <a:gdLst>
                <a:gd name="T0" fmla="*/ 1 w 42"/>
                <a:gd name="T1" fmla="*/ 1 h 55"/>
                <a:gd name="T2" fmla="*/ 0 w 42"/>
                <a:gd name="T3" fmla="*/ 1 h 55"/>
                <a:gd name="T4" fmla="*/ 0 w 42"/>
                <a:gd name="T5" fmla="*/ 1 h 55"/>
                <a:gd name="T6" fmla="*/ 1 w 42"/>
                <a:gd name="T7" fmla="*/ 1 h 55"/>
                <a:gd name="T8" fmla="*/ 1 w 42"/>
                <a:gd name="T9" fmla="*/ 0 h 55"/>
                <a:gd name="T10" fmla="*/ 1 w 42"/>
                <a:gd name="T11" fmla="*/ 1 h 55"/>
                <a:gd name="T12" fmla="*/ 1 w 42"/>
                <a:gd name="T13" fmla="*/ 1 h 55"/>
                <a:gd name="T14" fmla="*/ 1 w 42"/>
                <a:gd name="T15" fmla="*/ 1 h 55"/>
                <a:gd name="T16" fmla="*/ 1 w 42"/>
                <a:gd name="T17" fmla="*/ 1 h 55"/>
                <a:gd name="T18" fmla="*/ 1 w 42"/>
                <a:gd name="T19" fmla="*/ 1 h 55"/>
                <a:gd name="T20" fmla="*/ 1 w 42"/>
                <a:gd name="T21" fmla="*/ 1 h 55"/>
                <a:gd name="T22" fmla="*/ 1 w 42"/>
                <a:gd name="T23" fmla="*/ 1 h 55"/>
                <a:gd name="T24" fmla="*/ 1 w 42"/>
                <a:gd name="T25" fmla="*/ 1 h 55"/>
                <a:gd name="T26" fmla="*/ 1 w 42"/>
                <a:gd name="T27" fmla="*/ 1 h 55"/>
                <a:gd name="T28" fmla="*/ 1 w 42"/>
                <a:gd name="T29" fmla="*/ 1 h 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55">
                  <a:moveTo>
                    <a:pt x="2" y="34"/>
                  </a:moveTo>
                  <a:lnTo>
                    <a:pt x="0" y="22"/>
                  </a:lnTo>
                  <a:lnTo>
                    <a:pt x="0" y="11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5" y="3"/>
                  </a:lnTo>
                  <a:lnTo>
                    <a:pt x="34" y="11"/>
                  </a:lnTo>
                  <a:lnTo>
                    <a:pt x="41" y="22"/>
                  </a:lnTo>
                  <a:lnTo>
                    <a:pt x="42" y="34"/>
                  </a:lnTo>
                  <a:lnTo>
                    <a:pt x="42" y="45"/>
                  </a:lnTo>
                  <a:lnTo>
                    <a:pt x="35" y="51"/>
                  </a:lnTo>
                  <a:lnTo>
                    <a:pt x="28" y="55"/>
                  </a:lnTo>
                  <a:lnTo>
                    <a:pt x="18" y="51"/>
                  </a:lnTo>
                  <a:lnTo>
                    <a:pt x="9" y="45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14" name="Freeform 119"/>
            <p:cNvSpPr>
              <a:spLocks/>
            </p:cNvSpPr>
            <p:nvPr/>
          </p:nvSpPr>
          <p:spPr bwMode="auto">
            <a:xfrm flipH="1">
              <a:off x="5044" y="2463"/>
              <a:ext cx="15" cy="18"/>
            </a:xfrm>
            <a:custGeom>
              <a:avLst/>
              <a:gdLst>
                <a:gd name="T0" fmla="*/ 1 w 28"/>
                <a:gd name="T1" fmla="*/ 1 h 32"/>
                <a:gd name="T2" fmla="*/ 0 w 28"/>
                <a:gd name="T3" fmla="*/ 1 h 32"/>
                <a:gd name="T4" fmla="*/ 1 w 28"/>
                <a:gd name="T5" fmla="*/ 1 h 32"/>
                <a:gd name="T6" fmla="*/ 1 w 28"/>
                <a:gd name="T7" fmla="*/ 0 h 32"/>
                <a:gd name="T8" fmla="*/ 1 w 28"/>
                <a:gd name="T9" fmla="*/ 0 h 32"/>
                <a:gd name="T10" fmla="*/ 1 w 28"/>
                <a:gd name="T11" fmla="*/ 1 h 32"/>
                <a:gd name="T12" fmla="*/ 1 w 28"/>
                <a:gd name="T13" fmla="*/ 1 h 32"/>
                <a:gd name="T14" fmla="*/ 1 w 28"/>
                <a:gd name="T15" fmla="*/ 1 h 32"/>
                <a:gd name="T16" fmla="*/ 1 w 28"/>
                <a:gd name="T17" fmla="*/ 1 h 32"/>
                <a:gd name="T18" fmla="*/ 1 w 28"/>
                <a:gd name="T19" fmla="*/ 1 h 32"/>
                <a:gd name="T20" fmla="*/ 1 w 28"/>
                <a:gd name="T21" fmla="*/ 1 h 32"/>
                <a:gd name="T22" fmla="*/ 1 w 28"/>
                <a:gd name="T23" fmla="*/ 1 h 32"/>
                <a:gd name="T24" fmla="*/ 1 w 28"/>
                <a:gd name="T25" fmla="*/ 1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32">
                  <a:moveTo>
                    <a:pt x="2" y="20"/>
                  </a:moveTo>
                  <a:lnTo>
                    <a:pt x="0" y="11"/>
                  </a:lnTo>
                  <a:lnTo>
                    <a:pt x="2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7" y="12"/>
                  </a:lnTo>
                  <a:lnTo>
                    <a:pt x="28" y="20"/>
                  </a:lnTo>
                  <a:lnTo>
                    <a:pt x="27" y="28"/>
                  </a:lnTo>
                  <a:lnTo>
                    <a:pt x="21" y="32"/>
                  </a:lnTo>
                  <a:lnTo>
                    <a:pt x="14" y="32"/>
                  </a:lnTo>
                  <a:lnTo>
                    <a:pt x="7" y="28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15" name="Freeform 120"/>
            <p:cNvSpPr>
              <a:spLocks/>
            </p:cNvSpPr>
            <p:nvPr/>
          </p:nvSpPr>
          <p:spPr bwMode="auto">
            <a:xfrm flipH="1">
              <a:off x="5039" y="2578"/>
              <a:ext cx="116" cy="55"/>
            </a:xfrm>
            <a:custGeom>
              <a:avLst/>
              <a:gdLst>
                <a:gd name="T0" fmla="*/ 1 w 207"/>
                <a:gd name="T1" fmla="*/ 1 h 84"/>
                <a:gd name="T2" fmla="*/ 1 w 207"/>
                <a:gd name="T3" fmla="*/ 1 h 84"/>
                <a:gd name="T4" fmla="*/ 1 w 207"/>
                <a:gd name="T5" fmla="*/ 1 h 84"/>
                <a:gd name="T6" fmla="*/ 1 w 207"/>
                <a:gd name="T7" fmla="*/ 1 h 84"/>
                <a:gd name="T8" fmla="*/ 0 w 207"/>
                <a:gd name="T9" fmla="*/ 0 h 84"/>
                <a:gd name="T10" fmla="*/ 1 w 207"/>
                <a:gd name="T11" fmla="*/ 1 h 84"/>
                <a:gd name="T12" fmla="*/ 1 w 207"/>
                <a:gd name="T13" fmla="*/ 1 h 84"/>
                <a:gd name="T14" fmla="*/ 1 w 207"/>
                <a:gd name="T15" fmla="*/ 1 h 84"/>
                <a:gd name="T16" fmla="*/ 1 w 207"/>
                <a:gd name="T17" fmla="*/ 1 h 84"/>
                <a:gd name="T18" fmla="*/ 1 w 207"/>
                <a:gd name="T19" fmla="*/ 1 h 84"/>
                <a:gd name="T20" fmla="*/ 1 w 207"/>
                <a:gd name="T21" fmla="*/ 1 h 84"/>
                <a:gd name="T22" fmla="*/ 1 w 207"/>
                <a:gd name="T23" fmla="*/ 1 h 84"/>
                <a:gd name="T24" fmla="*/ 1 w 207"/>
                <a:gd name="T25" fmla="*/ 1 h 84"/>
                <a:gd name="T26" fmla="*/ 1 w 207"/>
                <a:gd name="T27" fmla="*/ 1 h 84"/>
                <a:gd name="T28" fmla="*/ 1 w 207"/>
                <a:gd name="T29" fmla="*/ 1 h 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7" h="84">
                  <a:moveTo>
                    <a:pt x="207" y="31"/>
                  </a:moveTo>
                  <a:lnTo>
                    <a:pt x="163" y="19"/>
                  </a:lnTo>
                  <a:lnTo>
                    <a:pt x="119" y="11"/>
                  </a:lnTo>
                  <a:lnTo>
                    <a:pt x="60" y="5"/>
                  </a:lnTo>
                  <a:lnTo>
                    <a:pt x="0" y="0"/>
                  </a:lnTo>
                  <a:lnTo>
                    <a:pt x="7" y="25"/>
                  </a:lnTo>
                  <a:lnTo>
                    <a:pt x="21" y="45"/>
                  </a:lnTo>
                  <a:lnTo>
                    <a:pt x="40" y="62"/>
                  </a:lnTo>
                  <a:lnTo>
                    <a:pt x="63" y="77"/>
                  </a:lnTo>
                  <a:lnTo>
                    <a:pt x="91" y="83"/>
                  </a:lnTo>
                  <a:lnTo>
                    <a:pt x="118" y="84"/>
                  </a:lnTo>
                  <a:lnTo>
                    <a:pt x="146" y="78"/>
                  </a:lnTo>
                  <a:lnTo>
                    <a:pt x="170" y="67"/>
                  </a:lnTo>
                  <a:lnTo>
                    <a:pt x="191" y="52"/>
                  </a:lnTo>
                  <a:lnTo>
                    <a:pt x="207" y="31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16" name="Freeform 121"/>
            <p:cNvSpPr>
              <a:spLocks/>
            </p:cNvSpPr>
            <p:nvPr/>
          </p:nvSpPr>
          <p:spPr bwMode="auto">
            <a:xfrm flipH="1">
              <a:off x="5125" y="2432"/>
              <a:ext cx="65" cy="13"/>
            </a:xfrm>
            <a:custGeom>
              <a:avLst/>
              <a:gdLst>
                <a:gd name="T0" fmla="*/ 0 w 114"/>
                <a:gd name="T1" fmla="*/ 1 h 18"/>
                <a:gd name="T2" fmla="*/ 1 w 114"/>
                <a:gd name="T3" fmla="*/ 1 h 18"/>
                <a:gd name="T4" fmla="*/ 1 w 114"/>
                <a:gd name="T5" fmla="*/ 0 h 18"/>
                <a:gd name="T6" fmla="*/ 1 w 114"/>
                <a:gd name="T7" fmla="*/ 0 h 18"/>
                <a:gd name="T8" fmla="*/ 1 w 114"/>
                <a:gd name="T9" fmla="*/ 1 h 18"/>
                <a:gd name="T10" fmla="*/ 1 w 114"/>
                <a:gd name="T11" fmla="*/ 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8">
                  <a:moveTo>
                    <a:pt x="0" y="18"/>
                  </a:moveTo>
                  <a:lnTo>
                    <a:pt x="21" y="7"/>
                  </a:lnTo>
                  <a:lnTo>
                    <a:pt x="45" y="0"/>
                  </a:lnTo>
                  <a:lnTo>
                    <a:pt x="68" y="0"/>
                  </a:lnTo>
                  <a:lnTo>
                    <a:pt x="91" y="7"/>
                  </a:lnTo>
                  <a:lnTo>
                    <a:pt x="114" y="18"/>
                  </a:lnTo>
                </a:path>
              </a:pathLst>
            </a:custGeom>
            <a:noFill/>
            <a:ln w="555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17" name="Freeform 122"/>
            <p:cNvSpPr>
              <a:spLocks/>
            </p:cNvSpPr>
            <p:nvPr/>
          </p:nvSpPr>
          <p:spPr bwMode="auto">
            <a:xfrm flipH="1">
              <a:off x="4993" y="2426"/>
              <a:ext cx="61" cy="6"/>
            </a:xfrm>
            <a:custGeom>
              <a:avLst/>
              <a:gdLst>
                <a:gd name="T0" fmla="*/ 1 w 116"/>
                <a:gd name="T1" fmla="*/ 0 h 16"/>
                <a:gd name="T2" fmla="*/ 1 w 116"/>
                <a:gd name="T3" fmla="*/ 0 h 16"/>
                <a:gd name="T4" fmla="*/ 1 w 116"/>
                <a:gd name="T5" fmla="*/ 0 h 16"/>
                <a:gd name="T6" fmla="*/ 1 w 116"/>
                <a:gd name="T7" fmla="*/ 0 h 16"/>
                <a:gd name="T8" fmla="*/ 1 w 116"/>
                <a:gd name="T9" fmla="*/ 0 h 16"/>
                <a:gd name="T10" fmla="*/ 0 w 116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16">
                  <a:moveTo>
                    <a:pt x="116" y="16"/>
                  </a:moveTo>
                  <a:lnTo>
                    <a:pt x="93" y="5"/>
                  </a:lnTo>
                  <a:lnTo>
                    <a:pt x="70" y="0"/>
                  </a:lnTo>
                  <a:lnTo>
                    <a:pt x="46" y="0"/>
                  </a:lnTo>
                  <a:lnTo>
                    <a:pt x="23" y="5"/>
                  </a:lnTo>
                  <a:lnTo>
                    <a:pt x="0" y="16"/>
                  </a:lnTo>
                </a:path>
              </a:pathLst>
            </a:custGeom>
            <a:noFill/>
            <a:ln w="555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18" name="Freeform 123"/>
            <p:cNvSpPr>
              <a:spLocks/>
            </p:cNvSpPr>
            <p:nvPr/>
          </p:nvSpPr>
          <p:spPr bwMode="auto">
            <a:xfrm flipH="1">
              <a:off x="5054" y="2615"/>
              <a:ext cx="71" cy="18"/>
            </a:xfrm>
            <a:custGeom>
              <a:avLst/>
              <a:gdLst>
                <a:gd name="T0" fmla="*/ 0 w 132"/>
                <a:gd name="T1" fmla="*/ 1 h 31"/>
                <a:gd name="T2" fmla="*/ 1 w 132"/>
                <a:gd name="T3" fmla="*/ 1 h 31"/>
                <a:gd name="T4" fmla="*/ 1 w 132"/>
                <a:gd name="T5" fmla="*/ 1 h 31"/>
                <a:gd name="T6" fmla="*/ 1 w 132"/>
                <a:gd name="T7" fmla="*/ 0 h 31"/>
                <a:gd name="T8" fmla="*/ 1 w 132"/>
                <a:gd name="T9" fmla="*/ 1 h 31"/>
                <a:gd name="T10" fmla="*/ 1 w 132"/>
                <a:gd name="T11" fmla="*/ 1 h 31"/>
                <a:gd name="T12" fmla="*/ 1 w 132"/>
                <a:gd name="T13" fmla="*/ 1 h 31"/>
                <a:gd name="T14" fmla="*/ 1 w 132"/>
                <a:gd name="T15" fmla="*/ 1 h 31"/>
                <a:gd name="T16" fmla="*/ 1 w 132"/>
                <a:gd name="T17" fmla="*/ 1 h 31"/>
                <a:gd name="T18" fmla="*/ 1 w 132"/>
                <a:gd name="T19" fmla="*/ 1 h 31"/>
                <a:gd name="T20" fmla="*/ 1 w 132"/>
                <a:gd name="T21" fmla="*/ 1 h 31"/>
                <a:gd name="T22" fmla="*/ 0 w 132"/>
                <a:gd name="T23" fmla="*/ 1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31">
                  <a:moveTo>
                    <a:pt x="0" y="17"/>
                  </a:moveTo>
                  <a:lnTo>
                    <a:pt x="25" y="7"/>
                  </a:lnTo>
                  <a:lnTo>
                    <a:pt x="51" y="1"/>
                  </a:lnTo>
                  <a:lnTo>
                    <a:pt x="79" y="0"/>
                  </a:lnTo>
                  <a:lnTo>
                    <a:pt x="105" y="1"/>
                  </a:lnTo>
                  <a:lnTo>
                    <a:pt x="132" y="7"/>
                  </a:lnTo>
                  <a:lnTo>
                    <a:pt x="112" y="20"/>
                  </a:lnTo>
                  <a:lnTo>
                    <a:pt x="91" y="28"/>
                  </a:lnTo>
                  <a:lnTo>
                    <a:pt x="68" y="31"/>
                  </a:lnTo>
                  <a:lnTo>
                    <a:pt x="44" y="31"/>
                  </a:lnTo>
                  <a:lnTo>
                    <a:pt x="21" y="2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19" name="Freeform 124"/>
            <p:cNvSpPr>
              <a:spLocks/>
            </p:cNvSpPr>
            <p:nvPr/>
          </p:nvSpPr>
          <p:spPr bwMode="auto">
            <a:xfrm flipH="1">
              <a:off x="5064" y="2487"/>
              <a:ext cx="20" cy="12"/>
            </a:xfrm>
            <a:custGeom>
              <a:avLst/>
              <a:gdLst>
                <a:gd name="T0" fmla="*/ 0 w 37"/>
                <a:gd name="T1" fmla="*/ 3 h 14"/>
                <a:gd name="T2" fmla="*/ 1 w 37"/>
                <a:gd name="T3" fmla="*/ 3 h 14"/>
                <a:gd name="T4" fmla="*/ 1 w 37"/>
                <a:gd name="T5" fmla="*/ 0 h 14"/>
                <a:gd name="T6" fmla="*/ 1 w 37"/>
                <a:gd name="T7" fmla="*/ 0 h 14"/>
                <a:gd name="T8" fmla="*/ 1 w 37"/>
                <a:gd name="T9" fmla="*/ 3 h 14"/>
                <a:gd name="T10" fmla="*/ 1 w 37"/>
                <a:gd name="T11" fmla="*/ 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4">
                  <a:moveTo>
                    <a:pt x="0" y="14"/>
                  </a:moveTo>
                  <a:lnTo>
                    <a:pt x="3" y="5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3" y="5"/>
                  </a:lnTo>
                  <a:lnTo>
                    <a:pt x="37" y="1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20" name="Freeform 125"/>
            <p:cNvSpPr>
              <a:spLocks/>
            </p:cNvSpPr>
            <p:nvPr/>
          </p:nvSpPr>
          <p:spPr bwMode="auto">
            <a:xfrm flipH="1">
              <a:off x="5069" y="2493"/>
              <a:ext cx="15" cy="12"/>
            </a:xfrm>
            <a:custGeom>
              <a:avLst/>
              <a:gdLst>
                <a:gd name="T0" fmla="*/ 0 w 26"/>
                <a:gd name="T1" fmla="*/ 1 h 17"/>
                <a:gd name="T2" fmla="*/ 0 w 26"/>
                <a:gd name="T3" fmla="*/ 1 h 17"/>
                <a:gd name="T4" fmla="*/ 1 w 26"/>
                <a:gd name="T5" fmla="*/ 1 h 17"/>
                <a:gd name="T6" fmla="*/ 1 w 26"/>
                <a:gd name="T7" fmla="*/ 0 h 17"/>
                <a:gd name="T8" fmla="*/ 1 w 26"/>
                <a:gd name="T9" fmla="*/ 1 h 17"/>
                <a:gd name="T10" fmla="*/ 1 w 26"/>
                <a:gd name="T11" fmla="*/ 1 h 17"/>
                <a:gd name="T12" fmla="*/ 1 w 26"/>
                <a:gd name="T13" fmla="*/ 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9"/>
                  </a:lnTo>
                  <a:lnTo>
                    <a:pt x="5" y="3"/>
                  </a:lnTo>
                  <a:lnTo>
                    <a:pt x="12" y="0"/>
                  </a:lnTo>
                  <a:lnTo>
                    <a:pt x="21" y="3"/>
                  </a:lnTo>
                  <a:lnTo>
                    <a:pt x="26" y="9"/>
                  </a:lnTo>
                  <a:lnTo>
                    <a:pt x="26" y="17"/>
                  </a:lnTo>
                </a:path>
              </a:pathLst>
            </a:custGeom>
            <a:noFill/>
            <a:ln w="11113">
              <a:solidFill>
                <a:srgbClr val="4D4D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21" name="Freeform 126"/>
            <p:cNvSpPr>
              <a:spLocks/>
            </p:cNvSpPr>
            <p:nvPr/>
          </p:nvSpPr>
          <p:spPr bwMode="auto">
            <a:xfrm flipH="1">
              <a:off x="5069" y="2499"/>
              <a:ext cx="15" cy="6"/>
            </a:xfrm>
            <a:custGeom>
              <a:avLst/>
              <a:gdLst>
                <a:gd name="T0" fmla="*/ 0 w 26"/>
                <a:gd name="T1" fmla="*/ 49152 h 3"/>
                <a:gd name="T2" fmla="*/ 1 w 26"/>
                <a:gd name="T3" fmla="*/ 0 h 3"/>
                <a:gd name="T4" fmla="*/ 1 w 26"/>
                <a:gd name="T5" fmla="*/ 0 h 3"/>
                <a:gd name="T6" fmla="*/ 1 w 26"/>
                <a:gd name="T7" fmla="*/ 4915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">
                  <a:moveTo>
                    <a:pt x="0" y="3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26" y="3"/>
                  </a:lnTo>
                </a:path>
              </a:pathLst>
            </a:custGeom>
            <a:noFill/>
            <a:ln w="11113">
              <a:solidFill>
                <a:srgbClr val="4D4D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22" name="Freeform 127"/>
            <p:cNvSpPr>
              <a:spLocks/>
            </p:cNvSpPr>
            <p:nvPr/>
          </p:nvSpPr>
          <p:spPr bwMode="auto">
            <a:xfrm flipH="1">
              <a:off x="5054" y="2499"/>
              <a:ext cx="46" cy="61"/>
            </a:xfrm>
            <a:custGeom>
              <a:avLst/>
              <a:gdLst>
                <a:gd name="T0" fmla="*/ 1 w 79"/>
                <a:gd name="T1" fmla="*/ 0 h 100"/>
                <a:gd name="T2" fmla="*/ 1 w 79"/>
                <a:gd name="T3" fmla="*/ 1 h 100"/>
                <a:gd name="T4" fmla="*/ 1 w 79"/>
                <a:gd name="T5" fmla="*/ 1 h 100"/>
                <a:gd name="T6" fmla="*/ 1 w 79"/>
                <a:gd name="T7" fmla="*/ 1 h 100"/>
                <a:gd name="T8" fmla="*/ 1 w 79"/>
                <a:gd name="T9" fmla="*/ 1 h 100"/>
                <a:gd name="T10" fmla="*/ 1 w 79"/>
                <a:gd name="T11" fmla="*/ 1 h 100"/>
                <a:gd name="T12" fmla="*/ 1 w 79"/>
                <a:gd name="T13" fmla="*/ 1 h 100"/>
                <a:gd name="T14" fmla="*/ 1 w 79"/>
                <a:gd name="T15" fmla="*/ 1 h 100"/>
                <a:gd name="T16" fmla="*/ 1 w 79"/>
                <a:gd name="T17" fmla="*/ 1 h 100"/>
                <a:gd name="T18" fmla="*/ 0 w 79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100">
                  <a:moveTo>
                    <a:pt x="38" y="0"/>
                  </a:moveTo>
                  <a:lnTo>
                    <a:pt x="38" y="36"/>
                  </a:lnTo>
                  <a:lnTo>
                    <a:pt x="58" y="52"/>
                  </a:lnTo>
                  <a:lnTo>
                    <a:pt x="79" y="67"/>
                  </a:lnTo>
                  <a:lnTo>
                    <a:pt x="72" y="80"/>
                  </a:lnTo>
                  <a:lnTo>
                    <a:pt x="61" y="91"/>
                  </a:lnTo>
                  <a:lnTo>
                    <a:pt x="45" y="97"/>
                  </a:lnTo>
                  <a:lnTo>
                    <a:pt x="30" y="100"/>
                  </a:lnTo>
                  <a:lnTo>
                    <a:pt x="14" y="97"/>
                  </a:lnTo>
                  <a:lnTo>
                    <a:pt x="0" y="8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23" name="Freeform 128"/>
            <p:cNvSpPr>
              <a:spLocks/>
            </p:cNvSpPr>
            <p:nvPr/>
          </p:nvSpPr>
          <p:spPr bwMode="auto">
            <a:xfrm flipH="1">
              <a:off x="5140" y="2560"/>
              <a:ext cx="55" cy="43"/>
            </a:xfrm>
            <a:custGeom>
              <a:avLst/>
              <a:gdLst>
                <a:gd name="T0" fmla="*/ 1 w 100"/>
                <a:gd name="T1" fmla="*/ 0 h 68"/>
                <a:gd name="T2" fmla="*/ 1 w 100"/>
                <a:gd name="T3" fmla="*/ 0 h 68"/>
                <a:gd name="T4" fmla="*/ 1 w 100"/>
                <a:gd name="T5" fmla="*/ 1 h 68"/>
                <a:gd name="T6" fmla="*/ 1 w 100"/>
                <a:gd name="T7" fmla="*/ 1 h 68"/>
                <a:gd name="T8" fmla="*/ 1 w 100"/>
                <a:gd name="T9" fmla="*/ 1 h 68"/>
                <a:gd name="T10" fmla="*/ 1 w 100"/>
                <a:gd name="T11" fmla="*/ 1 h 68"/>
                <a:gd name="T12" fmla="*/ 0 w 100"/>
                <a:gd name="T13" fmla="*/ 1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68">
                  <a:moveTo>
                    <a:pt x="100" y="0"/>
                  </a:moveTo>
                  <a:lnTo>
                    <a:pt x="78" y="0"/>
                  </a:lnTo>
                  <a:lnTo>
                    <a:pt x="55" y="5"/>
                  </a:lnTo>
                  <a:lnTo>
                    <a:pt x="35" y="16"/>
                  </a:lnTo>
                  <a:lnTo>
                    <a:pt x="18" y="30"/>
                  </a:lnTo>
                  <a:lnTo>
                    <a:pt x="7" y="47"/>
                  </a:lnTo>
                  <a:lnTo>
                    <a:pt x="0" y="6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24" name="Freeform 129"/>
            <p:cNvSpPr>
              <a:spLocks/>
            </p:cNvSpPr>
            <p:nvPr/>
          </p:nvSpPr>
          <p:spPr bwMode="auto">
            <a:xfrm flipH="1">
              <a:off x="5019" y="2566"/>
              <a:ext cx="30" cy="55"/>
            </a:xfrm>
            <a:custGeom>
              <a:avLst/>
              <a:gdLst>
                <a:gd name="T0" fmla="*/ 0 w 51"/>
                <a:gd name="T1" fmla="*/ 0 h 89"/>
                <a:gd name="T2" fmla="*/ 1 w 51"/>
                <a:gd name="T3" fmla="*/ 1 h 89"/>
                <a:gd name="T4" fmla="*/ 1 w 51"/>
                <a:gd name="T5" fmla="*/ 1 h 89"/>
                <a:gd name="T6" fmla="*/ 1 w 51"/>
                <a:gd name="T7" fmla="*/ 1 h 89"/>
                <a:gd name="T8" fmla="*/ 1 w 51"/>
                <a:gd name="T9" fmla="*/ 1 h 89"/>
                <a:gd name="T10" fmla="*/ 1 w 51"/>
                <a:gd name="T11" fmla="*/ 1 h 89"/>
                <a:gd name="T12" fmla="*/ 1 w 51"/>
                <a:gd name="T13" fmla="*/ 1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89">
                  <a:moveTo>
                    <a:pt x="0" y="0"/>
                  </a:moveTo>
                  <a:lnTo>
                    <a:pt x="20" y="6"/>
                  </a:lnTo>
                  <a:lnTo>
                    <a:pt x="35" y="19"/>
                  </a:lnTo>
                  <a:lnTo>
                    <a:pt x="46" y="34"/>
                  </a:lnTo>
                  <a:lnTo>
                    <a:pt x="51" y="53"/>
                  </a:lnTo>
                  <a:lnTo>
                    <a:pt x="48" y="72"/>
                  </a:lnTo>
                  <a:lnTo>
                    <a:pt x="39" y="8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25" name="Freeform 130"/>
            <p:cNvSpPr>
              <a:spLocks/>
            </p:cNvSpPr>
            <p:nvPr/>
          </p:nvSpPr>
          <p:spPr bwMode="auto">
            <a:xfrm flipH="1">
              <a:off x="5089" y="2414"/>
              <a:ext cx="11" cy="24"/>
            </a:xfrm>
            <a:custGeom>
              <a:avLst/>
              <a:gdLst>
                <a:gd name="T0" fmla="*/ 0 w 17"/>
                <a:gd name="T1" fmla="*/ 0 h 32"/>
                <a:gd name="T2" fmla="*/ 1 w 17"/>
                <a:gd name="T3" fmla="*/ 2 h 32"/>
                <a:gd name="T4" fmla="*/ 1 w 17"/>
                <a:gd name="T5" fmla="*/ 2 h 32"/>
                <a:gd name="T6" fmla="*/ 1 w 17"/>
                <a:gd name="T7" fmla="*/ 2 h 32"/>
                <a:gd name="T8" fmla="*/ 1 w 17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2">
                  <a:moveTo>
                    <a:pt x="0" y="0"/>
                  </a:moveTo>
                  <a:lnTo>
                    <a:pt x="9" y="5"/>
                  </a:lnTo>
                  <a:lnTo>
                    <a:pt x="16" y="13"/>
                  </a:lnTo>
                  <a:lnTo>
                    <a:pt x="17" y="22"/>
                  </a:lnTo>
                  <a:lnTo>
                    <a:pt x="14" y="3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26" name="Freeform 131"/>
            <p:cNvSpPr>
              <a:spLocks/>
            </p:cNvSpPr>
            <p:nvPr/>
          </p:nvSpPr>
          <p:spPr bwMode="auto">
            <a:xfrm flipH="1">
              <a:off x="5064" y="2414"/>
              <a:ext cx="5" cy="18"/>
            </a:xfrm>
            <a:custGeom>
              <a:avLst/>
              <a:gdLst>
                <a:gd name="T0" fmla="*/ 0 w 12"/>
                <a:gd name="T1" fmla="*/ 0 h 29"/>
                <a:gd name="T2" fmla="*/ 0 w 12"/>
                <a:gd name="T3" fmla="*/ 1 h 29"/>
                <a:gd name="T4" fmla="*/ 0 w 12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12" y="0"/>
                  </a:moveTo>
                  <a:lnTo>
                    <a:pt x="5" y="14"/>
                  </a:lnTo>
                  <a:lnTo>
                    <a:pt x="0" y="2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27" name="Freeform 132"/>
            <p:cNvSpPr>
              <a:spLocks/>
            </p:cNvSpPr>
            <p:nvPr/>
          </p:nvSpPr>
          <p:spPr bwMode="auto">
            <a:xfrm flipH="1">
              <a:off x="5069" y="2408"/>
              <a:ext cx="10" cy="24"/>
            </a:xfrm>
            <a:custGeom>
              <a:avLst/>
              <a:gdLst>
                <a:gd name="T0" fmla="*/ 1 w 14"/>
                <a:gd name="T1" fmla="*/ 0 h 33"/>
                <a:gd name="T2" fmla="*/ 1 w 14"/>
                <a:gd name="T3" fmla="*/ 1 h 33"/>
                <a:gd name="T4" fmla="*/ 0 w 14"/>
                <a:gd name="T5" fmla="*/ 1 h 33"/>
                <a:gd name="T6" fmla="*/ 0 w 14"/>
                <a:gd name="T7" fmla="*/ 1 h 33"/>
                <a:gd name="T8" fmla="*/ 1 w 14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lnTo>
                    <a:pt x="7" y="7"/>
                  </a:lnTo>
                  <a:lnTo>
                    <a:pt x="0" y="15"/>
                  </a:lnTo>
                  <a:lnTo>
                    <a:pt x="0" y="24"/>
                  </a:lnTo>
                  <a:lnTo>
                    <a:pt x="1" y="33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28" name="Freeform 133"/>
            <p:cNvSpPr>
              <a:spLocks/>
            </p:cNvSpPr>
            <p:nvPr/>
          </p:nvSpPr>
          <p:spPr bwMode="auto">
            <a:xfrm flipH="1">
              <a:off x="5084" y="2414"/>
              <a:ext cx="5" cy="18"/>
            </a:xfrm>
            <a:custGeom>
              <a:avLst/>
              <a:gdLst>
                <a:gd name="T0" fmla="*/ 0 w 14"/>
                <a:gd name="T1" fmla="*/ 0 h 22"/>
                <a:gd name="T2" fmla="*/ 0 w 14"/>
                <a:gd name="T3" fmla="*/ 2 h 22"/>
                <a:gd name="T4" fmla="*/ 0 w 14"/>
                <a:gd name="T5" fmla="*/ 2 h 22"/>
                <a:gd name="T6" fmla="*/ 0 w 14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0" y="0"/>
                  </a:moveTo>
                  <a:lnTo>
                    <a:pt x="9" y="5"/>
                  </a:lnTo>
                  <a:lnTo>
                    <a:pt x="14" y="14"/>
                  </a:lnTo>
                  <a:lnTo>
                    <a:pt x="12" y="2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29" name="Freeform 134"/>
            <p:cNvSpPr>
              <a:spLocks/>
            </p:cNvSpPr>
            <p:nvPr/>
          </p:nvSpPr>
          <p:spPr bwMode="auto">
            <a:xfrm flipH="1">
              <a:off x="5211" y="2572"/>
              <a:ext cx="10" cy="24"/>
            </a:xfrm>
            <a:custGeom>
              <a:avLst/>
              <a:gdLst>
                <a:gd name="T0" fmla="*/ 0 w 26"/>
                <a:gd name="T1" fmla="*/ 0 h 32"/>
                <a:gd name="T2" fmla="*/ 0 w 26"/>
                <a:gd name="T3" fmla="*/ 2 h 32"/>
                <a:gd name="T4" fmla="*/ 0 w 26"/>
                <a:gd name="T5" fmla="*/ 2 h 32"/>
                <a:gd name="T6" fmla="*/ 0 w 26"/>
                <a:gd name="T7" fmla="*/ 2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2">
                  <a:moveTo>
                    <a:pt x="26" y="0"/>
                  </a:moveTo>
                  <a:lnTo>
                    <a:pt x="14" y="9"/>
                  </a:lnTo>
                  <a:lnTo>
                    <a:pt x="5" y="20"/>
                  </a:lnTo>
                  <a:lnTo>
                    <a:pt x="0" y="3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30" name="Freeform 135"/>
            <p:cNvSpPr>
              <a:spLocks/>
            </p:cNvSpPr>
            <p:nvPr/>
          </p:nvSpPr>
          <p:spPr bwMode="auto">
            <a:xfrm flipH="1">
              <a:off x="4993" y="2238"/>
              <a:ext cx="334" cy="213"/>
            </a:xfrm>
            <a:custGeom>
              <a:avLst/>
              <a:gdLst>
                <a:gd name="T0" fmla="*/ 2147483646 w 50"/>
                <a:gd name="T1" fmla="*/ 0 h 26"/>
                <a:gd name="T2" fmla="*/ 2147483646 w 50"/>
                <a:gd name="T3" fmla="*/ 0 h 26"/>
                <a:gd name="T4" fmla="*/ 2147483646 w 50"/>
                <a:gd name="T5" fmla="*/ 2147483646 h 26"/>
                <a:gd name="T6" fmla="*/ 2147483646 w 50"/>
                <a:gd name="T7" fmla="*/ 2147483646 h 26"/>
                <a:gd name="T8" fmla="*/ 2147483646 w 50"/>
                <a:gd name="T9" fmla="*/ 2147483646 h 26"/>
                <a:gd name="T10" fmla="*/ 2147483646 w 50"/>
                <a:gd name="T11" fmla="*/ 2147483646 h 26"/>
                <a:gd name="T12" fmla="*/ 2147483646 w 50"/>
                <a:gd name="T13" fmla="*/ 2147483646 h 26"/>
                <a:gd name="T14" fmla="*/ 0 w 50"/>
                <a:gd name="T15" fmla="*/ 2147483646 h 26"/>
                <a:gd name="T16" fmla="*/ 0 w 50"/>
                <a:gd name="T17" fmla="*/ 2147483646 h 26"/>
                <a:gd name="T18" fmla="*/ 2147483646 w 50"/>
                <a:gd name="T19" fmla="*/ 2147483646 h 26"/>
                <a:gd name="T20" fmla="*/ 2147483646 w 50"/>
                <a:gd name="T21" fmla="*/ 2147483646 h 26"/>
                <a:gd name="T22" fmla="*/ 2147483646 w 50"/>
                <a:gd name="T23" fmla="*/ 2147483646 h 26"/>
                <a:gd name="T24" fmla="*/ 2147483646 w 50"/>
                <a:gd name="T25" fmla="*/ 2147483646 h 26"/>
                <a:gd name="T26" fmla="*/ 2147483646 w 50"/>
                <a:gd name="T27" fmla="*/ 2147483646 h 26"/>
                <a:gd name="T28" fmla="*/ 2147483646 w 50"/>
                <a:gd name="T29" fmla="*/ 2147483646 h 26"/>
                <a:gd name="T30" fmla="*/ 2147483646 w 50"/>
                <a:gd name="T31" fmla="*/ 2147483646 h 26"/>
                <a:gd name="T32" fmla="*/ 2147483646 w 50"/>
                <a:gd name="T33" fmla="*/ 2147483646 h 26"/>
                <a:gd name="T34" fmla="*/ 2147483646 w 50"/>
                <a:gd name="T35" fmla="*/ 2147483646 h 26"/>
                <a:gd name="T36" fmla="*/ 2147483646 w 50"/>
                <a:gd name="T37" fmla="*/ 2147483646 h 26"/>
                <a:gd name="T38" fmla="*/ 2147483646 w 50"/>
                <a:gd name="T39" fmla="*/ 2147483646 h 26"/>
                <a:gd name="T40" fmla="*/ 2147483646 w 50"/>
                <a:gd name="T41" fmla="*/ 2147483646 h 26"/>
                <a:gd name="T42" fmla="*/ 2147483646 w 50"/>
                <a:gd name="T43" fmla="*/ 0 h 26"/>
                <a:gd name="T44" fmla="*/ 2147483646 w 50"/>
                <a:gd name="T45" fmla="*/ 0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0" h="26">
                  <a:moveTo>
                    <a:pt x="33" y="0"/>
                  </a:moveTo>
                  <a:lnTo>
                    <a:pt x="27" y="0"/>
                  </a:lnTo>
                  <a:lnTo>
                    <a:pt x="20" y="1"/>
                  </a:lnTo>
                  <a:lnTo>
                    <a:pt x="13" y="3"/>
                  </a:lnTo>
                  <a:lnTo>
                    <a:pt x="8" y="6"/>
                  </a:lnTo>
                  <a:lnTo>
                    <a:pt x="4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16" y="23"/>
                  </a:lnTo>
                  <a:lnTo>
                    <a:pt x="19" y="20"/>
                  </a:lnTo>
                  <a:lnTo>
                    <a:pt x="27" y="18"/>
                  </a:lnTo>
                  <a:lnTo>
                    <a:pt x="31" y="16"/>
                  </a:lnTo>
                  <a:lnTo>
                    <a:pt x="39" y="15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0" y="13"/>
                  </a:lnTo>
                  <a:lnTo>
                    <a:pt x="50" y="8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5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31" name="Freeform 136"/>
            <p:cNvSpPr>
              <a:spLocks/>
            </p:cNvSpPr>
            <p:nvPr/>
          </p:nvSpPr>
          <p:spPr bwMode="auto">
            <a:xfrm flipH="1">
              <a:off x="5145" y="2274"/>
              <a:ext cx="111" cy="110"/>
            </a:xfrm>
            <a:custGeom>
              <a:avLst/>
              <a:gdLst>
                <a:gd name="T0" fmla="*/ 0 w 17"/>
                <a:gd name="T1" fmla="*/ 0 h 14"/>
                <a:gd name="T2" fmla="*/ 2147483646 w 17"/>
                <a:gd name="T3" fmla="*/ 2147483646 h 14"/>
                <a:gd name="T4" fmla="*/ 2147483646 w 17"/>
                <a:gd name="T5" fmla="*/ 2147483646 h 14"/>
                <a:gd name="T6" fmla="*/ 2147483646 w 17"/>
                <a:gd name="T7" fmla="*/ 2147483646 h 14"/>
                <a:gd name="T8" fmla="*/ 2147483646 w 17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lnTo>
                    <a:pt x="7" y="2"/>
                  </a:lnTo>
                  <a:lnTo>
                    <a:pt x="11" y="5"/>
                  </a:lnTo>
                  <a:lnTo>
                    <a:pt x="14" y="9"/>
                  </a:lnTo>
                  <a:lnTo>
                    <a:pt x="17" y="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32" name="Freeform 137"/>
            <p:cNvSpPr>
              <a:spLocks/>
            </p:cNvSpPr>
            <p:nvPr/>
          </p:nvSpPr>
          <p:spPr bwMode="auto">
            <a:xfrm flipH="1">
              <a:off x="5024" y="2256"/>
              <a:ext cx="20" cy="104"/>
            </a:xfrm>
            <a:custGeom>
              <a:avLst/>
              <a:gdLst>
                <a:gd name="T0" fmla="*/ 0 w 3"/>
                <a:gd name="T1" fmla="*/ 0 h 13"/>
                <a:gd name="T2" fmla="*/ 2147483646 w 3"/>
                <a:gd name="T3" fmla="*/ 2147483646 h 13"/>
                <a:gd name="T4" fmla="*/ 2147483646 w 3"/>
                <a:gd name="T5" fmla="*/ 2147483646 h 13"/>
                <a:gd name="T6" fmla="*/ 2147483646 w 3"/>
                <a:gd name="T7" fmla="*/ 214748364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1" y="3"/>
                  </a:lnTo>
                  <a:lnTo>
                    <a:pt x="3" y="6"/>
                  </a:lnTo>
                  <a:lnTo>
                    <a:pt x="3" y="1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33" name="Freeform 138"/>
            <p:cNvSpPr>
              <a:spLocks/>
            </p:cNvSpPr>
            <p:nvPr/>
          </p:nvSpPr>
          <p:spPr bwMode="auto">
            <a:xfrm flipH="1">
              <a:off x="5039" y="2262"/>
              <a:ext cx="151" cy="37"/>
            </a:xfrm>
            <a:custGeom>
              <a:avLst/>
              <a:gdLst>
                <a:gd name="T0" fmla="*/ 0 w 23"/>
                <a:gd name="T1" fmla="*/ 2147483646 h 4"/>
                <a:gd name="T2" fmla="*/ 2147483646 w 23"/>
                <a:gd name="T3" fmla="*/ 2147483646 h 4"/>
                <a:gd name="T4" fmla="*/ 2147483646 w 23"/>
                <a:gd name="T5" fmla="*/ 0 h 4"/>
                <a:gd name="T6" fmla="*/ 2147483646 w 23"/>
                <a:gd name="T7" fmla="*/ 0 h 4"/>
                <a:gd name="T8" fmla="*/ 2147483646 w 23"/>
                <a:gd name="T9" fmla="*/ 214748364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lnTo>
                    <a:pt x="5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3" y="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34" name="Freeform 140"/>
            <p:cNvSpPr>
              <a:spLocks/>
            </p:cNvSpPr>
            <p:nvPr/>
          </p:nvSpPr>
          <p:spPr bwMode="auto">
            <a:xfrm flipH="1">
              <a:off x="4948" y="2360"/>
              <a:ext cx="268" cy="66"/>
            </a:xfrm>
            <a:custGeom>
              <a:avLst/>
              <a:gdLst>
                <a:gd name="T0" fmla="*/ 0 w 41"/>
                <a:gd name="T1" fmla="*/ 2147483646 h 8"/>
                <a:gd name="T2" fmla="*/ 2147483646 w 41"/>
                <a:gd name="T3" fmla="*/ 2147483646 h 8"/>
                <a:gd name="T4" fmla="*/ 2147483646 w 41"/>
                <a:gd name="T5" fmla="*/ 2147483646 h 8"/>
                <a:gd name="T6" fmla="*/ 2147483646 w 41"/>
                <a:gd name="T7" fmla="*/ 0 h 8"/>
                <a:gd name="T8" fmla="*/ 2147483646 w 41"/>
                <a:gd name="T9" fmla="*/ 0 h 8"/>
                <a:gd name="T10" fmla="*/ 2147483646 w 41"/>
                <a:gd name="T11" fmla="*/ 2147483646 h 8"/>
                <a:gd name="T12" fmla="*/ 2147483646 w 41"/>
                <a:gd name="T13" fmla="*/ 2147483646 h 8"/>
                <a:gd name="T14" fmla="*/ 2147483646 w 41"/>
                <a:gd name="T15" fmla="*/ 2147483646 h 8"/>
                <a:gd name="T16" fmla="*/ 2147483646 w 41"/>
                <a:gd name="T17" fmla="*/ 2147483646 h 8"/>
                <a:gd name="T18" fmla="*/ 2147483646 w 41"/>
                <a:gd name="T19" fmla="*/ 2147483646 h 8"/>
                <a:gd name="T20" fmla="*/ 2147483646 w 41"/>
                <a:gd name="T21" fmla="*/ 2147483646 h 8"/>
                <a:gd name="T22" fmla="*/ 2147483646 w 41"/>
                <a:gd name="T23" fmla="*/ 2147483646 h 8"/>
                <a:gd name="T24" fmla="*/ 2147483646 w 41"/>
                <a:gd name="T25" fmla="*/ 2147483646 h 8"/>
                <a:gd name="T26" fmla="*/ 0 w 41"/>
                <a:gd name="T27" fmla="*/ 2147483646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8">
                  <a:moveTo>
                    <a:pt x="0" y="8"/>
                  </a:moveTo>
                  <a:lnTo>
                    <a:pt x="4" y="5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0" y="8"/>
                  </a:lnTo>
                  <a:lnTo>
                    <a:pt x="37" y="5"/>
                  </a:lnTo>
                  <a:lnTo>
                    <a:pt x="34" y="5"/>
                  </a:lnTo>
                  <a:lnTo>
                    <a:pt x="24" y="5"/>
                  </a:lnTo>
                  <a:lnTo>
                    <a:pt x="15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35" name="Freeform 141"/>
            <p:cNvSpPr>
              <a:spLocks/>
            </p:cNvSpPr>
            <p:nvPr/>
          </p:nvSpPr>
          <p:spPr bwMode="auto">
            <a:xfrm flipH="1">
              <a:off x="4953" y="2402"/>
              <a:ext cx="61" cy="36"/>
            </a:xfrm>
            <a:custGeom>
              <a:avLst/>
              <a:gdLst>
                <a:gd name="T0" fmla="*/ 0 w 9"/>
                <a:gd name="T1" fmla="*/ 0 h 4"/>
                <a:gd name="T2" fmla="*/ 2147483646 w 9"/>
                <a:gd name="T3" fmla="*/ 0 h 4"/>
                <a:gd name="T4" fmla="*/ 2147483646 w 9"/>
                <a:gd name="T5" fmla="*/ 2147483646 h 4"/>
                <a:gd name="T6" fmla="*/ 2147483646 w 9"/>
                <a:gd name="T7" fmla="*/ 2147483646 h 4"/>
                <a:gd name="T8" fmla="*/ 2147483646 w 9"/>
                <a:gd name="T9" fmla="*/ 2147483646 h 4"/>
                <a:gd name="T10" fmla="*/ 2147483646 w 9"/>
                <a:gd name="T11" fmla="*/ 2147483646 h 4"/>
                <a:gd name="T12" fmla="*/ 0 w 9"/>
                <a:gd name="T13" fmla="*/ 2147483646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lnTo>
                    <a:pt x="6" y="0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36" name="Freeform 144"/>
            <p:cNvSpPr>
              <a:spLocks/>
            </p:cNvSpPr>
            <p:nvPr/>
          </p:nvSpPr>
          <p:spPr bwMode="auto">
            <a:xfrm flipH="1">
              <a:off x="5147" y="3179"/>
              <a:ext cx="182" cy="25"/>
            </a:xfrm>
            <a:custGeom>
              <a:avLst/>
              <a:gdLst>
                <a:gd name="T0" fmla="*/ 0 w 23"/>
                <a:gd name="T1" fmla="*/ 2147483646 h 3"/>
                <a:gd name="T2" fmla="*/ 2147483646 w 23"/>
                <a:gd name="T3" fmla="*/ 2147483646 h 3"/>
                <a:gd name="T4" fmla="*/ 2147483646 w 23"/>
                <a:gd name="T5" fmla="*/ 2147483646 h 3"/>
                <a:gd name="T6" fmla="*/ 2147483646 w 23"/>
                <a:gd name="T7" fmla="*/ 2147483646 h 3"/>
                <a:gd name="T8" fmla="*/ 2147483646 w 2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lnTo>
                    <a:pt x="4" y="3"/>
                  </a:lnTo>
                  <a:lnTo>
                    <a:pt x="10" y="3"/>
                  </a:lnTo>
                  <a:lnTo>
                    <a:pt x="16" y="2"/>
                  </a:lnTo>
                  <a:lnTo>
                    <a:pt x="23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37" name="Freeform 145"/>
            <p:cNvSpPr>
              <a:spLocks/>
            </p:cNvSpPr>
            <p:nvPr/>
          </p:nvSpPr>
          <p:spPr bwMode="auto">
            <a:xfrm flipH="1">
              <a:off x="4960" y="3119"/>
              <a:ext cx="42" cy="24"/>
            </a:xfrm>
            <a:custGeom>
              <a:avLst/>
              <a:gdLst>
                <a:gd name="T0" fmla="*/ 2147483646 w 5"/>
                <a:gd name="T1" fmla="*/ 0 h 3"/>
                <a:gd name="T2" fmla="*/ 2147483646 w 5"/>
                <a:gd name="T3" fmla="*/ 2147483646 h 3"/>
                <a:gd name="T4" fmla="*/ 0 w 5"/>
                <a:gd name="T5" fmla="*/ 214748364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38" name="Freeform 146"/>
            <p:cNvSpPr>
              <a:spLocks/>
            </p:cNvSpPr>
            <p:nvPr/>
          </p:nvSpPr>
          <p:spPr bwMode="auto">
            <a:xfrm flipH="1">
              <a:off x="5026" y="3028"/>
              <a:ext cx="37" cy="158"/>
            </a:xfrm>
            <a:custGeom>
              <a:avLst/>
              <a:gdLst>
                <a:gd name="T0" fmla="*/ 0 w 5"/>
                <a:gd name="T1" fmla="*/ 0 h 19"/>
                <a:gd name="T2" fmla="*/ 2147483646 w 5"/>
                <a:gd name="T3" fmla="*/ 2147483646 h 19"/>
                <a:gd name="T4" fmla="*/ 2147483646 w 5"/>
                <a:gd name="T5" fmla="*/ 2147483646 h 19"/>
                <a:gd name="T6" fmla="*/ 2147483646 w 5"/>
                <a:gd name="T7" fmla="*/ 2147483646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lnTo>
                    <a:pt x="3" y="6"/>
                  </a:lnTo>
                  <a:lnTo>
                    <a:pt x="4" y="12"/>
                  </a:lnTo>
                  <a:lnTo>
                    <a:pt x="5" y="1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39" name="Freeform 147"/>
            <p:cNvSpPr>
              <a:spLocks/>
            </p:cNvSpPr>
            <p:nvPr/>
          </p:nvSpPr>
          <p:spPr bwMode="auto">
            <a:xfrm flipH="1">
              <a:off x="5087" y="2767"/>
              <a:ext cx="24" cy="91"/>
            </a:xfrm>
            <a:custGeom>
              <a:avLst/>
              <a:gdLst>
                <a:gd name="T0" fmla="*/ 0 w 3"/>
                <a:gd name="T1" fmla="*/ 0 h 11"/>
                <a:gd name="T2" fmla="*/ 2147483646 w 3"/>
                <a:gd name="T3" fmla="*/ 2147483646 h 11"/>
                <a:gd name="T4" fmla="*/ 2147483646 w 3"/>
                <a:gd name="T5" fmla="*/ 214748364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2" y="4"/>
                  </a:lnTo>
                  <a:lnTo>
                    <a:pt x="3" y="1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40" name="Freeform 148"/>
            <p:cNvSpPr>
              <a:spLocks/>
            </p:cNvSpPr>
            <p:nvPr/>
          </p:nvSpPr>
          <p:spPr bwMode="auto">
            <a:xfrm flipH="1">
              <a:off x="5123" y="2682"/>
              <a:ext cx="121" cy="66"/>
            </a:xfrm>
            <a:custGeom>
              <a:avLst/>
              <a:gdLst>
                <a:gd name="T0" fmla="*/ 0 w 15"/>
                <a:gd name="T1" fmla="*/ 0 h 8"/>
                <a:gd name="T2" fmla="*/ 2147483646 w 15"/>
                <a:gd name="T3" fmla="*/ 2147483646 h 8"/>
                <a:gd name="T4" fmla="*/ 2147483646 w 15"/>
                <a:gd name="T5" fmla="*/ 2147483646 h 8"/>
                <a:gd name="T6" fmla="*/ 2147483646 w 15"/>
                <a:gd name="T7" fmla="*/ 214748364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5" y="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41" name="Freeform 149"/>
            <p:cNvSpPr>
              <a:spLocks/>
            </p:cNvSpPr>
            <p:nvPr/>
          </p:nvSpPr>
          <p:spPr bwMode="auto">
            <a:xfrm flipH="1">
              <a:off x="5038" y="2730"/>
              <a:ext cx="55" cy="18"/>
            </a:xfrm>
            <a:custGeom>
              <a:avLst/>
              <a:gdLst>
                <a:gd name="T0" fmla="*/ 0 w 7"/>
                <a:gd name="T1" fmla="*/ 2147483646 h 2"/>
                <a:gd name="T2" fmla="*/ 2147483646 w 7"/>
                <a:gd name="T3" fmla="*/ 2147483646 h 2"/>
                <a:gd name="T4" fmla="*/ 2147483646 w 7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4" y="2"/>
                  </a:lnTo>
                  <a:lnTo>
                    <a:pt x="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42" name="Freeform 150"/>
            <p:cNvSpPr>
              <a:spLocks/>
            </p:cNvSpPr>
            <p:nvPr/>
          </p:nvSpPr>
          <p:spPr bwMode="auto">
            <a:xfrm flipH="1">
              <a:off x="5087" y="2682"/>
              <a:ext cx="36" cy="54"/>
            </a:xfrm>
            <a:custGeom>
              <a:avLst/>
              <a:gdLst>
                <a:gd name="T0" fmla="*/ 0 w 5"/>
                <a:gd name="T1" fmla="*/ 2147483646 h 7"/>
                <a:gd name="T2" fmla="*/ 2147483646 w 5"/>
                <a:gd name="T3" fmla="*/ 2147483646 h 7"/>
                <a:gd name="T4" fmla="*/ 2147483646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3" y="7"/>
                  </a:lnTo>
                  <a:lnTo>
                    <a:pt x="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43" name="Freeform 151"/>
            <p:cNvSpPr>
              <a:spLocks/>
            </p:cNvSpPr>
            <p:nvPr/>
          </p:nvSpPr>
          <p:spPr bwMode="auto">
            <a:xfrm flipH="1">
              <a:off x="5038" y="2785"/>
              <a:ext cx="19" cy="42"/>
            </a:xfrm>
            <a:custGeom>
              <a:avLst/>
              <a:gdLst>
                <a:gd name="T0" fmla="*/ 0 w 2"/>
                <a:gd name="T1" fmla="*/ 0 h 5"/>
                <a:gd name="T2" fmla="*/ 2147483646 w 2"/>
                <a:gd name="T3" fmla="*/ 2147483646 h 5"/>
                <a:gd name="T4" fmla="*/ 2147483646 w 2"/>
                <a:gd name="T5" fmla="*/ 214748364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2"/>
                  </a:lnTo>
                  <a:lnTo>
                    <a:pt x="1" y="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44" name="Freeform 152"/>
            <p:cNvSpPr>
              <a:spLocks/>
            </p:cNvSpPr>
            <p:nvPr/>
          </p:nvSpPr>
          <p:spPr bwMode="auto">
            <a:xfrm flipH="1">
              <a:off x="4917" y="2894"/>
              <a:ext cx="18" cy="24"/>
            </a:xfrm>
            <a:custGeom>
              <a:avLst/>
              <a:gdLst>
                <a:gd name="T0" fmla="*/ 0 w 3"/>
                <a:gd name="T1" fmla="*/ 0 h 3"/>
                <a:gd name="T2" fmla="*/ 2147483646 w 3"/>
                <a:gd name="T3" fmla="*/ 0 h 3"/>
                <a:gd name="T4" fmla="*/ 2147483646 w 3"/>
                <a:gd name="T5" fmla="*/ 214748364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2" y="0"/>
                  </a:lnTo>
                  <a:lnTo>
                    <a:pt x="3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45" name="Freeform 153"/>
            <p:cNvSpPr>
              <a:spLocks/>
            </p:cNvSpPr>
            <p:nvPr/>
          </p:nvSpPr>
          <p:spPr bwMode="auto">
            <a:xfrm flipH="1">
              <a:off x="4923" y="3003"/>
              <a:ext cx="115" cy="13"/>
            </a:xfrm>
            <a:custGeom>
              <a:avLst/>
              <a:gdLst>
                <a:gd name="T0" fmla="*/ 0 w 15"/>
                <a:gd name="T1" fmla="*/ 0 h 1"/>
                <a:gd name="T2" fmla="*/ 2147483646 w 15"/>
                <a:gd name="T3" fmla="*/ 2147483646 h 1"/>
                <a:gd name="T4" fmla="*/ 2147483646 w 15"/>
                <a:gd name="T5" fmla="*/ 2147483646 h 1"/>
                <a:gd name="T6" fmla="*/ 2147483646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46" name="Line 154"/>
            <p:cNvSpPr>
              <a:spLocks noChangeShapeType="1"/>
            </p:cNvSpPr>
            <p:nvPr/>
          </p:nvSpPr>
          <p:spPr bwMode="auto">
            <a:xfrm flipH="1">
              <a:off x="4929" y="2900"/>
              <a:ext cx="19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47" name="Line 155"/>
            <p:cNvSpPr>
              <a:spLocks noChangeShapeType="1"/>
            </p:cNvSpPr>
            <p:nvPr/>
          </p:nvSpPr>
          <p:spPr bwMode="auto">
            <a:xfrm flipH="1">
              <a:off x="4948" y="2906"/>
              <a:ext cx="1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48" name="Freeform 156"/>
            <p:cNvSpPr>
              <a:spLocks/>
            </p:cNvSpPr>
            <p:nvPr/>
          </p:nvSpPr>
          <p:spPr bwMode="auto">
            <a:xfrm flipH="1">
              <a:off x="4954" y="2827"/>
              <a:ext cx="127" cy="91"/>
            </a:xfrm>
            <a:custGeom>
              <a:avLst/>
              <a:gdLst>
                <a:gd name="T0" fmla="*/ 2147483646 w 16"/>
                <a:gd name="T1" fmla="*/ 2147483646 h 11"/>
                <a:gd name="T2" fmla="*/ 2147483646 w 16"/>
                <a:gd name="T3" fmla="*/ 2147483646 h 11"/>
                <a:gd name="T4" fmla="*/ 2147483646 w 16"/>
                <a:gd name="T5" fmla="*/ 2147483646 h 11"/>
                <a:gd name="T6" fmla="*/ 2147483646 w 16"/>
                <a:gd name="T7" fmla="*/ 2147483646 h 11"/>
                <a:gd name="T8" fmla="*/ 2147483646 w 16"/>
                <a:gd name="T9" fmla="*/ 2147483646 h 11"/>
                <a:gd name="T10" fmla="*/ 2147483646 w 16"/>
                <a:gd name="T11" fmla="*/ 2147483646 h 11"/>
                <a:gd name="T12" fmla="*/ 2147483646 w 16"/>
                <a:gd name="T13" fmla="*/ 0 h 11"/>
                <a:gd name="T14" fmla="*/ 2147483646 w 16"/>
                <a:gd name="T15" fmla="*/ 2147483646 h 11"/>
                <a:gd name="T16" fmla="*/ 2147483646 w 16"/>
                <a:gd name="T17" fmla="*/ 2147483646 h 11"/>
                <a:gd name="T18" fmla="*/ 0 w 16"/>
                <a:gd name="T19" fmla="*/ 2147483646 h 11"/>
                <a:gd name="T20" fmla="*/ 0 w 16"/>
                <a:gd name="T21" fmla="*/ 2147483646 h 11"/>
                <a:gd name="T22" fmla="*/ 2147483646 w 16"/>
                <a:gd name="T23" fmla="*/ 2147483646 h 11"/>
                <a:gd name="T24" fmla="*/ 2147483646 w 16"/>
                <a:gd name="T25" fmla="*/ 2147483646 h 11"/>
                <a:gd name="T26" fmla="*/ 2147483646 w 16"/>
                <a:gd name="T27" fmla="*/ 2147483646 h 11"/>
                <a:gd name="T28" fmla="*/ 2147483646 w 16"/>
                <a:gd name="T29" fmla="*/ 2147483646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1">
                  <a:moveTo>
                    <a:pt x="13" y="10"/>
                  </a:moveTo>
                  <a:lnTo>
                    <a:pt x="16" y="9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6"/>
                  </a:lnTo>
                  <a:lnTo>
                    <a:pt x="9" y="8"/>
                  </a:lnTo>
                  <a:lnTo>
                    <a:pt x="11" y="11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49" name="Freeform 157"/>
            <p:cNvSpPr>
              <a:spLocks/>
            </p:cNvSpPr>
            <p:nvPr/>
          </p:nvSpPr>
          <p:spPr bwMode="auto">
            <a:xfrm flipH="1">
              <a:off x="5063" y="2833"/>
              <a:ext cx="6" cy="25"/>
            </a:xfrm>
            <a:custGeom>
              <a:avLst/>
              <a:gdLst>
                <a:gd name="T0" fmla="*/ 2147483646 w 1"/>
                <a:gd name="T1" fmla="*/ 0 h 3"/>
                <a:gd name="T2" fmla="*/ 0 w 1"/>
                <a:gd name="T3" fmla="*/ 214748364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</a:path>
              </a:pathLst>
            </a:custGeom>
            <a:noFill/>
            <a:ln w="3175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50" name="Freeform 158"/>
            <p:cNvSpPr>
              <a:spLocks/>
            </p:cNvSpPr>
            <p:nvPr/>
          </p:nvSpPr>
          <p:spPr bwMode="auto">
            <a:xfrm flipH="1">
              <a:off x="5117" y="2833"/>
              <a:ext cx="158" cy="146"/>
            </a:xfrm>
            <a:custGeom>
              <a:avLst/>
              <a:gdLst>
                <a:gd name="T0" fmla="*/ 2147483646 w 20"/>
                <a:gd name="T1" fmla="*/ 2147483646 h 18"/>
                <a:gd name="T2" fmla="*/ 2147483646 w 20"/>
                <a:gd name="T3" fmla="*/ 2147483646 h 18"/>
                <a:gd name="T4" fmla="*/ 2147483646 w 20"/>
                <a:gd name="T5" fmla="*/ 2147483646 h 18"/>
                <a:gd name="T6" fmla="*/ 2147483646 w 20"/>
                <a:gd name="T7" fmla="*/ 2147483646 h 18"/>
                <a:gd name="T8" fmla="*/ 2147483646 w 20"/>
                <a:gd name="T9" fmla="*/ 0 h 18"/>
                <a:gd name="T10" fmla="*/ 2147483646 w 20"/>
                <a:gd name="T11" fmla="*/ 2147483646 h 18"/>
                <a:gd name="T12" fmla="*/ 0 w 20"/>
                <a:gd name="T13" fmla="*/ 2147483646 h 18"/>
                <a:gd name="T14" fmla="*/ 2147483646 w 20"/>
                <a:gd name="T15" fmla="*/ 2147483646 h 18"/>
                <a:gd name="T16" fmla="*/ 2147483646 w 20"/>
                <a:gd name="T17" fmla="*/ 2147483646 h 18"/>
                <a:gd name="T18" fmla="*/ 2147483646 w 20"/>
                <a:gd name="T19" fmla="*/ 2147483646 h 18"/>
                <a:gd name="T20" fmla="*/ 2147483646 w 20"/>
                <a:gd name="T21" fmla="*/ 2147483646 h 18"/>
                <a:gd name="T22" fmla="*/ 2147483646 w 20"/>
                <a:gd name="T23" fmla="*/ 2147483646 h 18"/>
                <a:gd name="T24" fmla="*/ 2147483646 w 20"/>
                <a:gd name="T25" fmla="*/ 2147483646 h 18"/>
                <a:gd name="T26" fmla="*/ 2147483646 w 20"/>
                <a:gd name="T27" fmla="*/ 2147483646 h 18"/>
                <a:gd name="T28" fmla="*/ 2147483646 w 20"/>
                <a:gd name="T29" fmla="*/ 2147483646 h 18"/>
                <a:gd name="T30" fmla="*/ 2147483646 w 20"/>
                <a:gd name="T31" fmla="*/ 2147483646 h 18"/>
                <a:gd name="T32" fmla="*/ 2147483646 w 20"/>
                <a:gd name="T33" fmla="*/ 2147483646 h 18"/>
                <a:gd name="T34" fmla="*/ 2147483646 w 20"/>
                <a:gd name="T35" fmla="*/ 2147483646 h 18"/>
                <a:gd name="T36" fmla="*/ 2147483646 w 20"/>
                <a:gd name="T37" fmla="*/ 2147483646 h 18"/>
                <a:gd name="T38" fmla="*/ 2147483646 w 20"/>
                <a:gd name="T39" fmla="*/ 2147483646 h 18"/>
                <a:gd name="T40" fmla="*/ 2147483646 w 20"/>
                <a:gd name="T41" fmla="*/ 2147483646 h 18"/>
                <a:gd name="T42" fmla="*/ 2147483646 w 20"/>
                <a:gd name="T43" fmla="*/ 2147483646 h 18"/>
                <a:gd name="T44" fmla="*/ 2147483646 w 20"/>
                <a:gd name="T45" fmla="*/ 2147483646 h 18"/>
                <a:gd name="T46" fmla="*/ 2147483646 w 20"/>
                <a:gd name="T47" fmla="*/ 2147483646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" h="18">
                  <a:moveTo>
                    <a:pt x="19" y="9"/>
                  </a:moveTo>
                  <a:lnTo>
                    <a:pt x="17" y="4"/>
                  </a:lnTo>
                  <a:lnTo>
                    <a:pt x="14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10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2" y="8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7" y="15"/>
                  </a:lnTo>
                  <a:lnTo>
                    <a:pt x="13" y="12"/>
                  </a:lnTo>
                  <a:lnTo>
                    <a:pt x="7" y="16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7" y="15"/>
                  </a:lnTo>
                  <a:lnTo>
                    <a:pt x="20" y="1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51" name="Freeform 159"/>
            <p:cNvSpPr>
              <a:spLocks/>
            </p:cNvSpPr>
            <p:nvPr/>
          </p:nvSpPr>
          <p:spPr bwMode="auto">
            <a:xfrm flipH="1">
              <a:off x="5153" y="2821"/>
              <a:ext cx="67" cy="31"/>
            </a:xfrm>
            <a:custGeom>
              <a:avLst/>
              <a:gdLst>
                <a:gd name="T0" fmla="*/ 2147483646 w 8"/>
                <a:gd name="T1" fmla="*/ 2147483646 h 4"/>
                <a:gd name="T2" fmla="*/ 2147483646 w 8"/>
                <a:gd name="T3" fmla="*/ 2147483646 h 4"/>
                <a:gd name="T4" fmla="*/ 0 w 8"/>
                <a:gd name="T5" fmla="*/ 0 h 4"/>
                <a:gd name="T6" fmla="*/ 0 w 8"/>
                <a:gd name="T7" fmla="*/ 2147483646 h 4"/>
                <a:gd name="T8" fmla="*/ 2147483646 w 8"/>
                <a:gd name="T9" fmla="*/ 2147483646 h 4"/>
                <a:gd name="T10" fmla="*/ 2147483646 w 8"/>
                <a:gd name="T11" fmla="*/ 2147483646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52" name="Line 160"/>
            <p:cNvSpPr>
              <a:spLocks noChangeShapeType="1"/>
            </p:cNvSpPr>
            <p:nvPr/>
          </p:nvSpPr>
          <p:spPr bwMode="auto">
            <a:xfrm flipH="1">
              <a:off x="5141" y="2979"/>
              <a:ext cx="12" cy="2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53" name="Line 161"/>
            <p:cNvSpPr>
              <a:spLocks noChangeShapeType="1"/>
            </p:cNvSpPr>
            <p:nvPr/>
          </p:nvSpPr>
          <p:spPr bwMode="auto">
            <a:xfrm flipH="1">
              <a:off x="5153" y="2991"/>
              <a:ext cx="19" cy="1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54" name="Line 162"/>
            <p:cNvSpPr>
              <a:spLocks noChangeShapeType="1"/>
            </p:cNvSpPr>
            <p:nvPr/>
          </p:nvSpPr>
          <p:spPr bwMode="auto">
            <a:xfrm>
              <a:off x="5172" y="2991"/>
              <a:ext cx="18" cy="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55" name="Freeform 164"/>
            <p:cNvSpPr>
              <a:spLocks/>
            </p:cNvSpPr>
            <p:nvPr/>
          </p:nvSpPr>
          <p:spPr bwMode="auto">
            <a:xfrm flipH="1">
              <a:off x="5099" y="2645"/>
              <a:ext cx="145" cy="103"/>
            </a:xfrm>
            <a:custGeom>
              <a:avLst/>
              <a:gdLst>
                <a:gd name="T0" fmla="*/ 2147483646 w 18"/>
                <a:gd name="T1" fmla="*/ 0 h 12"/>
                <a:gd name="T2" fmla="*/ 0 w 18"/>
                <a:gd name="T3" fmla="*/ 2147483646 h 12"/>
                <a:gd name="T4" fmla="*/ 2147483646 w 18"/>
                <a:gd name="T5" fmla="*/ 2147483646 h 12"/>
                <a:gd name="T6" fmla="*/ 2147483646 w 18"/>
                <a:gd name="T7" fmla="*/ 2147483646 h 12"/>
                <a:gd name="T8" fmla="*/ 2147483646 w 18"/>
                <a:gd name="T9" fmla="*/ 2147483646 h 12"/>
                <a:gd name="T10" fmla="*/ 2147483646 w 18"/>
                <a:gd name="T11" fmla="*/ 2147483646 h 12"/>
                <a:gd name="T12" fmla="*/ 2147483646 w 18"/>
                <a:gd name="T13" fmla="*/ 2147483646 h 12"/>
                <a:gd name="T14" fmla="*/ 2147483646 w 18"/>
                <a:gd name="T15" fmla="*/ 2147483646 h 12"/>
                <a:gd name="T16" fmla="*/ 2147483646 w 18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2">
                  <a:moveTo>
                    <a:pt x="1" y="0"/>
                  </a:moveTo>
                  <a:lnTo>
                    <a:pt x="0" y="4"/>
                  </a:lnTo>
                  <a:lnTo>
                    <a:pt x="4" y="7"/>
                  </a:lnTo>
                  <a:lnTo>
                    <a:pt x="14" y="12"/>
                  </a:lnTo>
                  <a:lnTo>
                    <a:pt x="18" y="12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56" name="Freeform 165"/>
            <p:cNvSpPr>
              <a:spLocks/>
            </p:cNvSpPr>
            <p:nvPr/>
          </p:nvSpPr>
          <p:spPr bwMode="auto">
            <a:xfrm flipH="1">
              <a:off x="5032" y="2682"/>
              <a:ext cx="67" cy="66"/>
            </a:xfrm>
            <a:custGeom>
              <a:avLst/>
              <a:gdLst>
                <a:gd name="T0" fmla="*/ 2147483646 w 9"/>
                <a:gd name="T1" fmla="*/ 0 h 8"/>
                <a:gd name="T2" fmla="*/ 0 w 9"/>
                <a:gd name="T3" fmla="*/ 2147483646 h 8"/>
                <a:gd name="T4" fmla="*/ 2147483646 w 9"/>
                <a:gd name="T5" fmla="*/ 2147483646 h 8"/>
                <a:gd name="T6" fmla="*/ 2147483646 w 9"/>
                <a:gd name="T7" fmla="*/ 2147483646 h 8"/>
                <a:gd name="T8" fmla="*/ 2147483646 w 9"/>
                <a:gd name="T9" fmla="*/ 2147483646 h 8"/>
                <a:gd name="T10" fmla="*/ 2147483646 w 9"/>
                <a:gd name="T11" fmla="*/ 0 h 8"/>
                <a:gd name="T12" fmla="*/ 2147483646 w 9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lnTo>
                    <a:pt x="0" y="7"/>
                  </a:lnTo>
                  <a:lnTo>
                    <a:pt x="5" y="8"/>
                  </a:lnTo>
                  <a:lnTo>
                    <a:pt x="9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1057" name="Freeform 166"/>
            <p:cNvSpPr>
              <a:spLocks/>
            </p:cNvSpPr>
            <p:nvPr/>
          </p:nvSpPr>
          <p:spPr bwMode="auto">
            <a:xfrm flipH="1">
              <a:off x="4845" y="2724"/>
              <a:ext cx="199" cy="292"/>
            </a:xfrm>
            <a:custGeom>
              <a:avLst/>
              <a:gdLst>
                <a:gd name="T0" fmla="*/ 0 w 26"/>
                <a:gd name="T1" fmla="*/ 2147483646 h 36"/>
                <a:gd name="T2" fmla="*/ 2147483646 w 26"/>
                <a:gd name="T3" fmla="*/ 2147483646 h 36"/>
                <a:gd name="T4" fmla="*/ 2147483646 w 26"/>
                <a:gd name="T5" fmla="*/ 2147483646 h 36"/>
                <a:gd name="T6" fmla="*/ 2147483646 w 26"/>
                <a:gd name="T7" fmla="*/ 2147483646 h 36"/>
                <a:gd name="T8" fmla="*/ 2147483646 w 26"/>
                <a:gd name="T9" fmla="*/ 2147483646 h 36"/>
                <a:gd name="T10" fmla="*/ 2147483646 w 26"/>
                <a:gd name="T11" fmla="*/ 2147483646 h 36"/>
                <a:gd name="T12" fmla="*/ 2147483646 w 26"/>
                <a:gd name="T13" fmla="*/ 2147483646 h 36"/>
                <a:gd name="T14" fmla="*/ 2147483646 w 26"/>
                <a:gd name="T15" fmla="*/ 2147483646 h 36"/>
                <a:gd name="T16" fmla="*/ 2147483646 w 26"/>
                <a:gd name="T17" fmla="*/ 2147483646 h 36"/>
                <a:gd name="T18" fmla="*/ 2147483646 w 26"/>
                <a:gd name="T19" fmla="*/ 2147483646 h 36"/>
                <a:gd name="T20" fmla="*/ 2147483646 w 26"/>
                <a:gd name="T21" fmla="*/ 2147483646 h 36"/>
                <a:gd name="T22" fmla="*/ 2147483646 w 26"/>
                <a:gd name="T23" fmla="*/ 2147483646 h 36"/>
                <a:gd name="T24" fmla="*/ 2147483646 w 26"/>
                <a:gd name="T25" fmla="*/ 2147483646 h 36"/>
                <a:gd name="T26" fmla="*/ 2147483646 w 26"/>
                <a:gd name="T27" fmla="*/ 2147483646 h 36"/>
                <a:gd name="T28" fmla="*/ 2147483646 w 26"/>
                <a:gd name="T29" fmla="*/ 2147483646 h 36"/>
                <a:gd name="T30" fmla="*/ 2147483646 w 26"/>
                <a:gd name="T31" fmla="*/ 2147483646 h 36"/>
                <a:gd name="T32" fmla="*/ 2147483646 w 26"/>
                <a:gd name="T33" fmla="*/ 0 h 36"/>
                <a:gd name="T34" fmla="*/ 0 w 26"/>
                <a:gd name="T35" fmla="*/ 2147483646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" h="36">
                  <a:moveTo>
                    <a:pt x="0" y="2"/>
                  </a:moveTo>
                  <a:lnTo>
                    <a:pt x="10" y="11"/>
                  </a:lnTo>
                  <a:lnTo>
                    <a:pt x="19" y="19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3" y="33"/>
                  </a:lnTo>
                  <a:lnTo>
                    <a:pt x="2" y="32"/>
                  </a:lnTo>
                  <a:lnTo>
                    <a:pt x="1" y="34"/>
                  </a:lnTo>
                  <a:lnTo>
                    <a:pt x="7" y="36"/>
                  </a:lnTo>
                  <a:lnTo>
                    <a:pt x="14" y="35"/>
                  </a:lnTo>
                  <a:lnTo>
                    <a:pt x="20" y="34"/>
                  </a:lnTo>
                  <a:lnTo>
                    <a:pt x="25" y="31"/>
                  </a:lnTo>
                  <a:lnTo>
                    <a:pt x="26" y="24"/>
                  </a:lnTo>
                  <a:lnTo>
                    <a:pt x="20" y="17"/>
                  </a:lnTo>
                  <a:lnTo>
                    <a:pt x="13" y="9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30735" name="AutoShape 168"/>
          <p:cNvSpPr>
            <a:spLocks noChangeAspect="1" noChangeArrowheads="1"/>
          </p:cNvSpPr>
          <p:nvPr/>
        </p:nvSpPr>
        <p:spPr bwMode="auto">
          <a:xfrm flipH="1">
            <a:off x="9458326" y="4191000"/>
            <a:ext cx="1209675" cy="176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30736" name="Group 343"/>
          <p:cNvGrpSpPr>
            <a:grpSpLocks/>
          </p:cNvGrpSpPr>
          <p:nvPr/>
        </p:nvGrpSpPr>
        <p:grpSpPr bwMode="auto">
          <a:xfrm>
            <a:off x="9432926" y="4214814"/>
            <a:ext cx="938213" cy="1628775"/>
            <a:chOff x="4982" y="2655"/>
            <a:chExt cx="591" cy="1026"/>
          </a:xfrm>
        </p:grpSpPr>
        <p:sp>
          <p:nvSpPr>
            <p:cNvPr id="30886" name="Freeform 83"/>
            <p:cNvSpPr>
              <a:spLocks/>
            </p:cNvSpPr>
            <p:nvPr/>
          </p:nvSpPr>
          <p:spPr bwMode="auto">
            <a:xfrm flipH="1">
              <a:off x="4996" y="2864"/>
              <a:ext cx="394" cy="243"/>
            </a:xfrm>
            <a:custGeom>
              <a:avLst/>
              <a:gdLst>
                <a:gd name="T0" fmla="*/ 1 w 593"/>
                <a:gd name="T1" fmla="*/ 1 h 393"/>
                <a:gd name="T2" fmla="*/ 1 w 593"/>
                <a:gd name="T3" fmla="*/ 1 h 393"/>
                <a:gd name="T4" fmla="*/ 1 w 593"/>
                <a:gd name="T5" fmla="*/ 1 h 393"/>
                <a:gd name="T6" fmla="*/ 1 w 593"/>
                <a:gd name="T7" fmla="*/ 0 h 393"/>
                <a:gd name="T8" fmla="*/ 2 w 593"/>
                <a:gd name="T9" fmla="*/ 1 h 393"/>
                <a:gd name="T10" fmla="*/ 2 w 593"/>
                <a:gd name="T11" fmla="*/ 1 h 393"/>
                <a:gd name="T12" fmla="*/ 2 w 593"/>
                <a:gd name="T13" fmla="*/ 1 h 393"/>
                <a:gd name="T14" fmla="*/ 2 w 593"/>
                <a:gd name="T15" fmla="*/ 1 h 393"/>
                <a:gd name="T16" fmla="*/ 2 w 593"/>
                <a:gd name="T17" fmla="*/ 1 h 393"/>
                <a:gd name="T18" fmla="*/ 2 w 593"/>
                <a:gd name="T19" fmla="*/ 1 h 393"/>
                <a:gd name="T20" fmla="*/ 2 w 593"/>
                <a:gd name="T21" fmla="*/ 1 h 393"/>
                <a:gd name="T22" fmla="*/ 1 w 593"/>
                <a:gd name="T23" fmla="*/ 1 h 393"/>
                <a:gd name="T24" fmla="*/ 1 w 593"/>
                <a:gd name="T25" fmla="*/ 1 h 393"/>
                <a:gd name="T26" fmla="*/ 1 w 593"/>
                <a:gd name="T27" fmla="*/ 1 h 393"/>
                <a:gd name="T28" fmla="*/ 1 w 593"/>
                <a:gd name="T29" fmla="*/ 1 h 393"/>
                <a:gd name="T30" fmla="*/ 1 w 593"/>
                <a:gd name="T31" fmla="*/ 1 h 393"/>
                <a:gd name="T32" fmla="*/ 1 w 593"/>
                <a:gd name="T33" fmla="*/ 1 h 393"/>
                <a:gd name="T34" fmla="*/ 1 w 593"/>
                <a:gd name="T35" fmla="*/ 1 h 393"/>
                <a:gd name="T36" fmla="*/ 1 w 593"/>
                <a:gd name="T37" fmla="*/ 1 h 393"/>
                <a:gd name="T38" fmla="*/ 1 w 593"/>
                <a:gd name="T39" fmla="*/ 1 h 393"/>
                <a:gd name="T40" fmla="*/ 1 w 593"/>
                <a:gd name="T41" fmla="*/ 1 h 393"/>
                <a:gd name="T42" fmla="*/ 1 w 593"/>
                <a:gd name="T43" fmla="*/ 1 h 393"/>
                <a:gd name="T44" fmla="*/ 1 w 593"/>
                <a:gd name="T45" fmla="*/ 1 h 393"/>
                <a:gd name="T46" fmla="*/ 1 w 593"/>
                <a:gd name="T47" fmla="*/ 1 h 393"/>
                <a:gd name="T48" fmla="*/ 0 w 593"/>
                <a:gd name="T49" fmla="*/ 1 h 393"/>
                <a:gd name="T50" fmla="*/ 1 w 593"/>
                <a:gd name="T51" fmla="*/ 1 h 393"/>
                <a:gd name="T52" fmla="*/ 1 w 593"/>
                <a:gd name="T53" fmla="*/ 1 h 393"/>
                <a:gd name="T54" fmla="*/ 1 w 593"/>
                <a:gd name="T55" fmla="*/ 1 h 393"/>
                <a:gd name="T56" fmla="*/ 0 w 593"/>
                <a:gd name="T57" fmla="*/ 1 h 393"/>
                <a:gd name="T58" fmla="*/ 1 w 593"/>
                <a:gd name="T59" fmla="*/ 1 h 3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3" h="393">
                  <a:moveTo>
                    <a:pt x="403" y="73"/>
                  </a:moveTo>
                  <a:lnTo>
                    <a:pt x="430" y="53"/>
                  </a:lnTo>
                  <a:lnTo>
                    <a:pt x="451" y="28"/>
                  </a:lnTo>
                  <a:lnTo>
                    <a:pt x="465" y="0"/>
                  </a:lnTo>
                  <a:lnTo>
                    <a:pt x="496" y="3"/>
                  </a:lnTo>
                  <a:lnTo>
                    <a:pt x="526" y="12"/>
                  </a:lnTo>
                  <a:lnTo>
                    <a:pt x="554" y="28"/>
                  </a:lnTo>
                  <a:lnTo>
                    <a:pt x="577" y="47"/>
                  </a:lnTo>
                  <a:lnTo>
                    <a:pt x="593" y="71"/>
                  </a:lnTo>
                  <a:lnTo>
                    <a:pt x="549" y="167"/>
                  </a:lnTo>
                  <a:lnTo>
                    <a:pt x="500" y="262"/>
                  </a:lnTo>
                  <a:lnTo>
                    <a:pt x="444" y="354"/>
                  </a:lnTo>
                  <a:lnTo>
                    <a:pt x="417" y="371"/>
                  </a:lnTo>
                  <a:lnTo>
                    <a:pt x="386" y="385"/>
                  </a:lnTo>
                  <a:lnTo>
                    <a:pt x="352" y="391"/>
                  </a:lnTo>
                  <a:lnTo>
                    <a:pt x="317" y="393"/>
                  </a:lnTo>
                  <a:lnTo>
                    <a:pt x="284" y="388"/>
                  </a:lnTo>
                  <a:lnTo>
                    <a:pt x="238" y="363"/>
                  </a:lnTo>
                  <a:lnTo>
                    <a:pt x="196" y="334"/>
                  </a:lnTo>
                  <a:lnTo>
                    <a:pt x="158" y="299"/>
                  </a:lnTo>
                  <a:lnTo>
                    <a:pt x="126" y="262"/>
                  </a:lnTo>
                  <a:lnTo>
                    <a:pt x="86" y="209"/>
                  </a:lnTo>
                  <a:lnTo>
                    <a:pt x="51" y="153"/>
                  </a:lnTo>
                  <a:lnTo>
                    <a:pt x="23" y="93"/>
                  </a:lnTo>
                  <a:lnTo>
                    <a:pt x="0" y="89"/>
                  </a:lnTo>
                  <a:lnTo>
                    <a:pt x="2" y="98"/>
                  </a:lnTo>
                  <a:lnTo>
                    <a:pt x="9" y="104"/>
                  </a:lnTo>
                  <a:lnTo>
                    <a:pt x="17" y="109"/>
                  </a:lnTo>
                  <a:lnTo>
                    <a:pt x="0" y="120"/>
                  </a:lnTo>
                  <a:lnTo>
                    <a:pt x="31" y="15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87" name="Freeform 143"/>
            <p:cNvSpPr>
              <a:spLocks/>
            </p:cNvSpPr>
            <p:nvPr/>
          </p:nvSpPr>
          <p:spPr bwMode="auto">
            <a:xfrm flipH="1">
              <a:off x="4996" y="2870"/>
              <a:ext cx="394" cy="231"/>
            </a:xfrm>
            <a:custGeom>
              <a:avLst/>
              <a:gdLst>
                <a:gd name="T0" fmla="*/ 2147483646 w 51"/>
                <a:gd name="T1" fmla="*/ 2147483646 h 29"/>
                <a:gd name="T2" fmla="*/ 0 w 51"/>
                <a:gd name="T3" fmla="*/ 2147483646 h 29"/>
                <a:gd name="T4" fmla="*/ 2147483646 w 51"/>
                <a:gd name="T5" fmla="*/ 2147483646 h 29"/>
                <a:gd name="T6" fmla="*/ 2147483646 w 51"/>
                <a:gd name="T7" fmla="*/ 2147483646 h 29"/>
                <a:gd name="T8" fmla="*/ 2147483646 w 51"/>
                <a:gd name="T9" fmla="*/ 2147483646 h 29"/>
                <a:gd name="T10" fmla="*/ 2147483646 w 51"/>
                <a:gd name="T11" fmla="*/ 2147483646 h 29"/>
                <a:gd name="T12" fmla="*/ 2147483646 w 51"/>
                <a:gd name="T13" fmla="*/ 2147483646 h 29"/>
                <a:gd name="T14" fmla="*/ 2147483646 w 51"/>
                <a:gd name="T15" fmla="*/ 2147483646 h 29"/>
                <a:gd name="T16" fmla="*/ 2147483646 w 51"/>
                <a:gd name="T17" fmla="*/ 2147483646 h 29"/>
                <a:gd name="T18" fmla="*/ 2147483646 w 51"/>
                <a:gd name="T19" fmla="*/ 2147483646 h 29"/>
                <a:gd name="T20" fmla="*/ 2147483646 w 51"/>
                <a:gd name="T21" fmla="*/ 2147483646 h 29"/>
                <a:gd name="T22" fmla="*/ 2147483646 w 51"/>
                <a:gd name="T23" fmla="*/ 2147483646 h 29"/>
                <a:gd name="T24" fmla="*/ 2147483646 w 51"/>
                <a:gd name="T25" fmla="*/ 2147483646 h 29"/>
                <a:gd name="T26" fmla="*/ 2147483646 w 51"/>
                <a:gd name="T27" fmla="*/ 2147483646 h 29"/>
                <a:gd name="T28" fmla="*/ 2147483646 w 51"/>
                <a:gd name="T29" fmla="*/ 0 h 29"/>
                <a:gd name="T30" fmla="*/ 2147483646 w 51"/>
                <a:gd name="T31" fmla="*/ 0 h 29"/>
                <a:gd name="T32" fmla="*/ 2147483646 w 51"/>
                <a:gd name="T33" fmla="*/ 2147483646 h 29"/>
                <a:gd name="T34" fmla="*/ 2147483646 w 51"/>
                <a:gd name="T35" fmla="*/ 2147483646 h 29"/>
                <a:gd name="T36" fmla="*/ 2147483646 w 51"/>
                <a:gd name="T37" fmla="*/ 2147483646 h 29"/>
                <a:gd name="T38" fmla="*/ 2147483646 w 51"/>
                <a:gd name="T39" fmla="*/ 2147483646 h 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1" h="29">
                  <a:moveTo>
                    <a:pt x="3" y="12"/>
                  </a:moveTo>
                  <a:lnTo>
                    <a:pt x="0" y="8"/>
                  </a:lnTo>
                  <a:lnTo>
                    <a:pt x="3" y="7"/>
                  </a:lnTo>
                  <a:lnTo>
                    <a:pt x="5" y="12"/>
                  </a:lnTo>
                  <a:lnTo>
                    <a:pt x="12" y="21"/>
                  </a:lnTo>
                  <a:lnTo>
                    <a:pt x="20" y="26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8" y="27"/>
                  </a:lnTo>
                  <a:lnTo>
                    <a:pt x="41" y="21"/>
                  </a:lnTo>
                  <a:lnTo>
                    <a:pt x="45" y="15"/>
                  </a:lnTo>
                  <a:lnTo>
                    <a:pt x="51" y="5"/>
                  </a:lnTo>
                  <a:lnTo>
                    <a:pt x="49" y="3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3"/>
                  </a:lnTo>
                  <a:lnTo>
                    <a:pt x="34" y="7"/>
                  </a:lnTo>
                  <a:lnTo>
                    <a:pt x="32" y="11"/>
                  </a:lnTo>
                  <a:lnTo>
                    <a:pt x="26" y="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88" name="Freeform 163"/>
            <p:cNvSpPr>
              <a:spLocks/>
            </p:cNvSpPr>
            <p:nvPr/>
          </p:nvSpPr>
          <p:spPr bwMode="auto">
            <a:xfrm flipH="1">
              <a:off x="5002" y="2682"/>
              <a:ext cx="418" cy="419"/>
            </a:xfrm>
            <a:custGeom>
              <a:avLst/>
              <a:gdLst>
                <a:gd name="T0" fmla="*/ 2147483646 w 54"/>
                <a:gd name="T1" fmla="*/ 2147483646 h 52"/>
                <a:gd name="T2" fmla="*/ 2147483646 w 54"/>
                <a:gd name="T3" fmla="*/ 2147483646 h 52"/>
                <a:gd name="T4" fmla="*/ 2147483646 w 54"/>
                <a:gd name="T5" fmla="*/ 2147483646 h 52"/>
                <a:gd name="T6" fmla="*/ 2147483646 w 54"/>
                <a:gd name="T7" fmla="*/ 2147483646 h 52"/>
                <a:gd name="T8" fmla="*/ 2147483646 w 54"/>
                <a:gd name="T9" fmla="*/ 2147483646 h 52"/>
                <a:gd name="T10" fmla="*/ 2147483646 w 54"/>
                <a:gd name="T11" fmla="*/ 2147483646 h 52"/>
                <a:gd name="T12" fmla="*/ 2147483646 w 54"/>
                <a:gd name="T13" fmla="*/ 2147483646 h 52"/>
                <a:gd name="T14" fmla="*/ 2147483646 w 54"/>
                <a:gd name="T15" fmla="*/ 2147483646 h 52"/>
                <a:gd name="T16" fmla="*/ 2147483646 w 54"/>
                <a:gd name="T17" fmla="*/ 2147483646 h 52"/>
                <a:gd name="T18" fmla="*/ 2147483646 w 54"/>
                <a:gd name="T19" fmla="*/ 2147483646 h 52"/>
                <a:gd name="T20" fmla="*/ 2147483646 w 54"/>
                <a:gd name="T21" fmla="*/ 2147483646 h 52"/>
                <a:gd name="T22" fmla="*/ 2147483646 w 54"/>
                <a:gd name="T23" fmla="*/ 2147483646 h 52"/>
                <a:gd name="T24" fmla="*/ 2147483646 w 54"/>
                <a:gd name="T25" fmla="*/ 2147483646 h 52"/>
                <a:gd name="T26" fmla="*/ 2147483646 w 54"/>
                <a:gd name="T27" fmla="*/ 2147483646 h 52"/>
                <a:gd name="T28" fmla="*/ 2147483646 w 54"/>
                <a:gd name="T29" fmla="*/ 2147483646 h 52"/>
                <a:gd name="T30" fmla="*/ 2147483646 w 54"/>
                <a:gd name="T31" fmla="*/ 2147483646 h 52"/>
                <a:gd name="T32" fmla="*/ 2147483646 w 54"/>
                <a:gd name="T33" fmla="*/ 2147483646 h 52"/>
                <a:gd name="T34" fmla="*/ 2147483646 w 54"/>
                <a:gd name="T35" fmla="*/ 2147483646 h 52"/>
                <a:gd name="T36" fmla="*/ 2147483646 w 54"/>
                <a:gd name="T37" fmla="*/ 2147483646 h 52"/>
                <a:gd name="T38" fmla="*/ 2147483646 w 54"/>
                <a:gd name="T39" fmla="*/ 2147483646 h 52"/>
                <a:gd name="T40" fmla="*/ 2147483646 w 54"/>
                <a:gd name="T41" fmla="*/ 2147483646 h 52"/>
                <a:gd name="T42" fmla="*/ 2147483646 w 54"/>
                <a:gd name="T43" fmla="*/ 2147483646 h 52"/>
                <a:gd name="T44" fmla="*/ 2147483646 w 54"/>
                <a:gd name="T45" fmla="*/ 2147483646 h 52"/>
                <a:gd name="T46" fmla="*/ 0 w 54"/>
                <a:gd name="T47" fmla="*/ 2147483646 h 52"/>
                <a:gd name="T48" fmla="*/ 2147483646 w 54"/>
                <a:gd name="T49" fmla="*/ 2147483646 h 52"/>
                <a:gd name="T50" fmla="*/ 2147483646 w 54"/>
                <a:gd name="T51" fmla="*/ 2147483646 h 52"/>
                <a:gd name="T52" fmla="*/ 2147483646 w 54"/>
                <a:gd name="T53" fmla="*/ 2147483646 h 52"/>
                <a:gd name="T54" fmla="*/ 2147483646 w 54"/>
                <a:gd name="T55" fmla="*/ 0 h 52"/>
                <a:gd name="T56" fmla="*/ 2147483646 w 54"/>
                <a:gd name="T57" fmla="*/ 0 h 52"/>
                <a:gd name="T58" fmla="*/ 2147483646 w 54"/>
                <a:gd name="T59" fmla="*/ 2147483646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4" h="52">
                  <a:moveTo>
                    <a:pt x="40" y="8"/>
                  </a:moveTo>
                  <a:lnTo>
                    <a:pt x="35" y="7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9" y="22"/>
                  </a:lnTo>
                  <a:lnTo>
                    <a:pt x="19" y="37"/>
                  </a:lnTo>
                  <a:lnTo>
                    <a:pt x="29" y="45"/>
                  </a:lnTo>
                  <a:lnTo>
                    <a:pt x="35" y="46"/>
                  </a:lnTo>
                  <a:lnTo>
                    <a:pt x="40" y="43"/>
                  </a:lnTo>
                  <a:lnTo>
                    <a:pt x="50" y="25"/>
                  </a:lnTo>
                  <a:lnTo>
                    <a:pt x="52" y="26"/>
                  </a:lnTo>
                  <a:lnTo>
                    <a:pt x="54" y="29"/>
                  </a:lnTo>
                  <a:lnTo>
                    <a:pt x="47" y="39"/>
                  </a:lnTo>
                  <a:lnTo>
                    <a:pt x="42" y="49"/>
                  </a:lnTo>
                  <a:lnTo>
                    <a:pt x="37" y="52"/>
                  </a:lnTo>
                  <a:lnTo>
                    <a:pt x="30" y="52"/>
                  </a:lnTo>
                  <a:lnTo>
                    <a:pt x="24" y="49"/>
                  </a:lnTo>
                  <a:lnTo>
                    <a:pt x="15" y="44"/>
                  </a:lnTo>
                  <a:lnTo>
                    <a:pt x="8" y="33"/>
                  </a:lnTo>
                  <a:lnTo>
                    <a:pt x="7" y="30"/>
                  </a:lnTo>
                  <a:lnTo>
                    <a:pt x="3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3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89" name="Freeform 169"/>
            <p:cNvSpPr>
              <a:spLocks/>
            </p:cNvSpPr>
            <p:nvPr/>
          </p:nvSpPr>
          <p:spPr bwMode="auto">
            <a:xfrm flipH="1">
              <a:off x="5092" y="2655"/>
              <a:ext cx="465" cy="222"/>
            </a:xfrm>
            <a:custGeom>
              <a:avLst/>
              <a:gdLst>
                <a:gd name="T0" fmla="*/ 3 w 681"/>
                <a:gd name="T1" fmla="*/ 1 h 357"/>
                <a:gd name="T2" fmla="*/ 3 w 681"/>
                <a:gd name="T3" fmla="*/ 1 h 357"/>
                <a:gd name="T4" fmla="*/ 3 w 681"/>
                <a:gd name="T5" fmla="*/ 1 h 357"/>
                <a:gd name="T6" fmla="*/ 3 w 681"/>
                <a:gd name="T7" fmla="*/ 1 h 357"/>
                <a:gd name="T8" fmla="*/ 3 w 681"/>
                <a:gd name="T9" fmla="*/ 1 h 357"/>
                <a:gd name="T10" fmla="*/ 3 w 681"/>
                <a:gd name="T11" fmla="*/ 1 h 357"/>
                <a:gd name="T12" fmla="*/ 3 w 681"/>
                <a:gd name="T13" fmla="*/ 1 h 357"/>
                <a:gd name="T14" fmla="*/ 2 w 681"/>
                <a:gd name="T15" fmla="*/ 1 h 357"/>
                <a:gd name="T16" fmla="*/ 2 w 681"/>
                <a:gd name="T17" fmla="*/ 1 h 357"/>
                <a:gd name="T18" fmla="*/ 2 w 681"/>
                <a:gd name="T19" fmla="*/ 1 h 357"/>
                <a:gd name="T20" fmla="*/ 2 w 681"/>
                <a:gd name="T21" fmla="*/ 1 h 357"/>
                <a:gd name="T22" fmla="*/ 2 w 681"/>
                <a:gd name="T23" fmla="*/ 1 h 357"/>
                <a:gd name="T24" fmla="*/ 2 w 681"/>
                <a:gd name="T25" fmla="*/ 1 h 357"/>
                <a:gd name="T26" fmla="*/ 2 w 681"/>
                <a:gd name="T27" fmla="*/ 1 h 357"/>
                <a:gd name="T28" fmla="*/ 1 w 681"/>
                <a:gd name="T29" fmla="*/ 1 h 357"/>
                <a:gd name="T30" fmla="*/ 1 w 681"/>
                <a:gd name="T31" fmla="*/ 1 h 357"/>
                <a:gd name="T32" fmla="*/ 1 w 681"/>
                <a:gd name="T33" fmla="*/ 1 h 357"/>
                <a:gd name="T34" fmla="*/ 1 w 681"/>
                <a:gd name="T35" fmla="*/ 1 h 357"/>
                <a:gd name="T36" fmla="*/ 1 w 681"/>
                <a:gd name="T37" fmla="*/ 1 h 357"/>
                <a:gd name="T38" fmla="*/ 1 w 681"/>
                <a:gd name="T39" fmla="*/ 1 h 357"/>
                <a:gd name="T40" fmla="*/ 1 w 681"/>
                <a:gd name="T41" fmla="*/ 1 h 357"/>
                <a:gd name="T42" fmla="*/ 1 w 681"/>
                <a:gd name="T43" fmla="*/ 1 h 357"/>
                <a:gd name="T44" fmla="*/ 0 w 681"/>
                <a:gd name="T45" fmla="*/ 1 h 357"/>
                <a:gd name="T46" fmla="*/ 1 w 681"/>
                <a:gd name="T47" fmla="*/ 1 h 357"/>
                <a:gd name="T48" fmla="*/ 1 w 681"/>
                <a:gd name="T49" fmla="*/ 1 h 357"/>
                <a:gd name="T50" fmla="*/ 1 w 681"/>
                <a:gd name="T51" fmla="*/ 1 h 357"/>
                <a:gd name="T52" fmla="*/ 1 w 681"/>
                <a:gd name="T53" fmla="*/ 1 h 357"/>
                <a:gd name="T54" fmla="*/ 1 w 681"/>
                <a:gd name="T55" fmla="*/ 1 h 357"/>
                <a:gd name="T56" fmla="*/ 1 w 681"/>
                <a:gd name="T57" fmla="*/ 1 h 357"/>
                <a:gd name="T58" fmla="*/ 1 w 681"/>
                <a:gd name="T59" fmla="*/ 1 h 357"/>
                <a:gd name="T60" fmla="*/ 1 w 681"/>
                <a:gd name="T61" fmla="*/ 1 h 357"/>
                <a:gd name="T62" fmla="*/ 1 w 681"/>
                <a:gd name="T63" fmla="*/ 1 h 357"/>
                <a:gd name="T64" fmla="*/ 1 w 681"/>
                <a:gd name="T65" fmla="*/ 1 h 357"/>
                <a:gd name="T66" fmla="*/ 1 w 681"/>
                <a:gd name="T67" fmla="*/ 0 h 357"/>
                <a:gd name="T68" fmla="*/ 1 w 681"/>
                <a:gd name="T69" fmla="*/ 1 h 357"/>
                <a:gd name="T70" fmla="*/ 2 w 681"/>
                <a:gd name="T71" fmla="*/ 1 h 357"/>
                <a:gd name="T72" fmla="*/ 2 w 681"/>
                <a:gd name="T73" fmla="*/ 1 h 357"/>
                <a:gd name="T74" fmla="*/ 2 w 681"/>
                <a:gd name="T75" fmla="*/ 1 h 357"/>
                <a:gd name="T76" fmla="*/ 2 w 681"/>
                <a:gd name="T77" fmla="*/ 1 h 357"/>
                <a:gd name="T78" fmla="*/ 2 w 681"/>
                <a:gd name="T79" fmla="*/ 1 h 357"/>
                <a:gd name="T80" fmla="*/ 2 w 681"/>
                <a:gd name="T81" fmla="*/ 1 h 357"/>
                <a:gd name="T82" fmla="*/ 2 w 681"/>
                <a:gd name="T83" fmla="*/ 1 h 357"/>
                <a:gd name="T84" fmla="*/ 3 w 681"/>
                <a:gd name="T85" fmla="*/ 1 h 357"/>
                <a:gd name="T86" fmla="*/ 3 w 681"/>
                <a:gd name="T87" fmla="*/ 1 h 357"/>
                <a:gd name="T88" fmla="*/ 3 w 681"/>
                <a:gd name="T89" fmla="*/ 1 h 3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81" h="357">
                  <a:moveTo>
                    <a:pt x="595" y="226"/>
                  </a:moveTo>
                  <a:lnTo>
                    <a:pt x="663" y="257"/>
                  </a:lnTo>
                  <a:lnTo>
                    <a:pt x="675" y="268"/>
                  </a:lnTo>
                  <a:lnTo>
                    <a:pt x="681" y="282"/>
                  </a:lnTo>
                  <a:lnTo>
                    <a:pt x="675" y="299"/>
                  </a:lnTo>
                  <a:lnTo>
                    <a:pt x="663" y="315"/>
                  </a:lnTo>
                  <a:lnTo>
                    <a:pt x="645" y="324"/>
                  </a:lnTo>
                  <a:lnTo>
                    <a:pt x="581" y="324"/>
                  </a:lnTo>
                  <a:lnTo>
                    <a:pt x="582" y="310"/>
                  </a:lnTo>
                  <a:lnTo>
                    <a:pt x="581" y="295"/>
                  </a:lnTo>
                  <a:lnTo>
                    <a:pt x="573" y="281"/>
                  </a:lnTo>
                  <a:lnTo>
                    <a:pt x="561" y="270"/>
                  </a:lnTo>
                  <a:lnTo>
                    <a:pt x="547" y="262"/>
                  </a:lnTo>
                  <a:lnTo>
                    <a:pt x="470" y="265"/>
                  </a:lnTo>
                  <a:lnTo>
                    <a:pt x="393" y="273"/>
                  </a:lnTo>
                  <a:lnTo>
                    <a:pt x="316" y="287"/>
                  </a:lnTo>
                  <a:lnTo>
                    <a:pt x="242" y="304"/>
                  </a:lnTo>
                  <a:lnTo>
                    <a:pt x="168" y="326"/>
                  </a:lnTo>
                  <a:lnTo>
                    <a:pt x="58" y="357"/>
                  </a:lnTo>
                  <a:lnTo>
                    <a:pt x="37" y="332"/>
                  </a:lnTo>
                  <a:lnTo>
                    <a:pt x="19" y="304"/>
                  </a:lnTo>
                  <a:lnTo>
                    <a:pt x="7" y="273"/>
                  </a:lnTo>
                  <a:lnTo>
                    <a:pt x="0" y="242"/>
                  </a:lnTo>
                  <a:lnTo>
                    <a:pt x="3" y="211"/>
                  </a:lnTo>
                  <a:lnTo>
                    <a:pt x="12" y="179"/>
                  </a:lnTo>
                  <a:lnTo>
                    <a:pt x="28" y="151"/>
                  </a:lnTo>
                  <a:lnTo>
                    <a:pt x="49" y="125"/>
                  </a:lnTo>
                  <a:lnTo>
                    <a:pt x="77" y="104"/>
                  </a:lnTo>
                  <a:lnTo>
                    <a:pt x="112" y="75"/>
                  </a:lnTo>
                  <a:lnTo>
                    <a:pt x="152" y="50"/>
                  </a:lnTo>
                  <a:lnTo>
                    <a:pt x="196" y="30"/>
                  </a:lnTo>
                  <a:lnTo>
                    <a:pt x="240" y="16"/>
                  </a:lnTo>
                  <a:lnTo>
                    <a:pt x="288" y="5"/>
                  </a:lnTo>
                  <a:lnTo>
                    <a:pt x="337" y="0"/>
                  </a:lnTo>
                  <a:lnTo>
                    <a:pt x="386" y="1"/>
                  </a:lnTo>
                  <a:lnTo>
                    <a:pt x="433" y="8"/>
                  </a:lnTo>
                  <a:lnTo>
                    <a:pt x="481" y="20"/>
                  </a:lnTo>
                  <a:lnTo>
                    <a:pt x="524" y="36"/>
                  </a:lnTo>
                  <a:lnTo>
                    <a:pt x="547" y="48"/>
                  </a:lnTo>
                  <a:lnTo>
                    <a:pt x="565" y="65"/>
                  </a:lnTo>
                  <a:lnTo>
                    <a:pt x="579" y="84"/>
                  </a:lnTo>
                  <a:lnTo>
                    <a:pt x="589" y="104"/>
                  </a:lnTo>
                  <a:lnTo>
                    <a:pt x="595" y="128"/>
                  </a:lnTo>
                  <a:lnTo>
                    <a:pt x="595" y="150"/>
                  </a:lnTo>
                  <a:lnTo>
                    <a:pt x="595" y="226"/>
                  </a:lnTo>
                  <a:close/>
                </a:path>
              </a:pathLst>
            </a:custGeom>
            <a:solidFill>
              <a:srgbClr val="E6E6E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90" name="Freeform 170"/>
            <p:cNvSpPr>
              <a:spLocks/>
            </p:cNvSpPr>
            <p:nvPr/>
          </p:nvSpPr>
          <p:spPr bwMode="auto">
            <a:xfrm flipH="1">
              <a:off x="5096" y="2816"/>
              <a:ext cx="98" cy="30"/>
            </a:xfrm>
            <a:custGeom>
              <a:avLst/>
              <a:gdLst>
                <a:gd name="T0" fmla="*/ 1 w 143"/>
                <a:gd name="T1" fmla="*/ 1 h 47"/>
                <a:gd name="T2" fmla="*/ 1 w 143"/>
                <a:gd name="T3" fmla="*/ 1 h 47"/>
                <a:gd name="T4" fmla="*/ 1 w 143"/>
                <a:gd name="T5" fmla="*/ 1 h 47"/>
                <a:gd name="T6" fmla="*/ 1 w 143"/>
                <a:gd name="T7" fmla="*/ 1 h 47"/>
                <a:gd name="T8" fmla="*/ 1 w 143"/>
                <a:gd name="T9" fmla="*/ 0 h 47"/>
                <a:gd name="T10" fmla="*/ 1 w 143"/>
                <a:gd name="T11" fmla="*/ 0 h 47"/>
                <a:gd name="T12" fmla="*/ 0 w 143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47">
                  <a:moveTo>
                    <a:pt x="143" y="47"/>
                  </a:moveTo>
                  <a:lnTo>
                    <a:pt x="137" y="30"/>
                  </a:lnTo>
                  <a:lnTo>
                    <a:pt x="127" y="16"/>
                  </a:lnTo>
                  <a:lnTo>
                    <a:pt x="111" y="5"/>
                  </a:lnTo>
                  <a:lnTo>
                    <a:pt x="93" y="0"/>
                  </a:lnTo>
                  <a:lnTo>
                    <a:pt x="74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91" name="Freeform 171"/>
            <p:cNvSpPr>
              <a:spLocks/>
            </p:cNvSpPr>
            <p:nvPr/>
          </p:nvSpPr>
          <p:spPr bwMode="auto">
            <a:xfrm flipH="1">
              <a:off x="5153" y="2785"/>
              <a:ext cx="282" cy="68"/>
            </a:xfrm>
            <a:custGeom>
              <a:avLst/>
              <a:gdLst>
                <a:gd name="T0" fmla="*/ 2 w 415"/>
                <a:gd name="T1" fmla="*/ 1 h 108"/>
                <a:gd name="T2" fmla="*/ 1 w 415"/>
                <a:gd name="T3" fmla="*/ 1 h 108"/>
                <a:gd name="T4" fmla="*/ 1 w 415"/>
                <a:gd name="T5" fmla="*/ 1 h 108"/>
                <a:gd name="T6" fmla="*/ 1 w 415"/>
                <a:gd name="T7" fmla="*/ 0 h 108"/>
                <a:gd name="T8" fmla="*/ 1 w 415"/>
                <a:gd name="T9" fmla="*/ 0 h 108"/>
                <a:gd name="T10" fmla="*/ 1 w 415"/>
                <a:gd name="T11" fmla="*/ 1 h 108"/>
                <a:gd name="T12" fmla="*/ 1 w 415"/>
                <a:gd name="T13" fmla="*/ 1 h 108"/>
                <a:gd name="T14" fmla="*/ 1 w 415"/>
                <a:gd name="T15" fmla="*/ 1 h 108"/>
                <a:gd name="T16" fmla="*/ 1 w 415"/>
                <a:gd name="T17" fmla="*/ 1 h 108"/>
                <a:gd name="T18" fmla="*/ 1 w 415"/>
                <a:gd name="T19" fmla="*/ 1 h 108"/>
                <a:gd name="T20" fmla="*/ 0 w 415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5" h="108">
                  <a:moveTo>
                    <a:pt x="415" y="25"/>
                  </a:moveTo>
                  <a:lnTo>
                    <a:pt x="376" y="13"/>
                  </a:lnTo>
                  <a:lnTo>
                    <a:pt x="337" y="3"/>
                  </a:lnTo>
                  <a:lnTo>
                    <a:pt x="297" y="0"/>
                  </a:lnTo>
                  <a:lnTo>
                    <a:pt x="257" y="0"/>
                  </a:lnTo>
                  <a:lnTo>
                    <a:pt x="218" y="5"/>
                  </a:lnTo>
                  <a:lnTo>
                    <a:pt x="169" y="16"/>
                  </a:lnTo>
                  <a:lnTo>
                    <a:pt x="123" y="33"/>
                  </a:lnTo>
                  <a:lnTo>
                    <a:pt x="79" y="55"/>
                  </a:lnTo>
                  <a:lnTo>
                    <a:pt x="37" y="80"/>
                  </a:lnTo>
                  <a:lnTo>
                    <a:pt x="0" y="10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92" name="Freeform 172"/>
            <p:cNvSpPr>
              <a:spLocks/>
            </p:cNvSpPr>
            <p:nvPr/>
          </p:nvSpPr>
          <p:spPr bwMode="auto">
            <a:xfrm flipH="1">
              <a:off x="5190" y="2673"/>
              <a:ext cx="29" cy="118"/>
            </a:xfrm>
            <a:custGeom>
              <a:avLst/>
              <a:gdLst>
                <a:gd name="T0" fmla="*/ 0 w 44"/>
                <a:gd name="T1" fmla="*/ 0 h 184"/>
                <a:gd name="T2" fmla="*/ 1 w 44"/>
                <a:gd name="T3" fmla="*/ 1 h 184"/>
                <a:gd name="T4" fmla="*/ 1 w 44"/>
                <a:gd name="T5" fmla="*/ 1 h 184"/>
                <a:gd name="T6" fmla="*/ 1 w 44"/>
                <a:gd name="T7" fmla="*/ 1 h 184"/>
                <a:gd name="T8" fmla="*/ 1 w 44"/>
                <a:gd name="T9" fmla="*/ 1 h 184"/>
                <a:gd name="T10" fmla="*/ 1 w 44"/>
                <a:gd name="T11" fmla="*/ 1 h 184"/>
                <a:gd name="T12" fmla="*/ 1 w 44"/>
                <a:gd name="T13" fmla="*/ 1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84">
                  <a:moveTo>
                    <a:pt x="0" y="0"/>
                  </a:moveTo>
                  <a:lnTo>
                    <a:pt x="16" y="17"/>
                  </a:lnTo>
                  <a:lnTo>
                    <a:pt x="30" y="37"/>
                  </a:lnTo>
                  <a:lnTo>
                    <a:pt x="39" y="59"/>
                  </a:lnTo>
                  <a:lnTo>
                    <a:pt x="44" y="83"/>
                  </a:lnTo>
                  <a:lnTo>
                    <a:pt x="44" y="106"/>
                  </a:lnTo>
                  <a:lnTo>
                    <a:pt x="44" y="18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93" name="Freeform 173"/>
            <p:cNvSpPr>
              <a:spLocks/>
            </p:cNvSpPr>
            <p:nvPr/>
          </p:nvSpPr>
          <p:spPr bwMode="auto">
            <a:xfrm flipH="1">
              <a:off x="5337" y="2698"/>
              <a:ext cx="126" cy="99"/>
            </a:xfrm>
            <a:custGeom>
              <a:avLst/>
              <a:gdLst>
                <a:gd name="T0" fmla="*/ 0 w 196"/>
                <a:gd name="T1" fmla="*/ 0 h 162"/>
                <a:gd name="T2" fmla="*/ 1 w 196"/>
                <a:gd name="T3" fmla="*/ 1 h 162"/>
                <a:gd name="T4" fmla="*/ 1 w 196"/>
                <a:gd name="T5" fmla="*/ 1 h 162"/>
                <a:gd name="T6" fmla="*/ 1 w 196"/>
                <a:gd name="T7" fmla="*/ 1 h 162"/>
                <a:gd name="T8" fmla="*/ 1 w 196"/>
                <a:gd name="T9" fmla="*/ 1 h 162"/>
                <a:gd name="T10" fmla="*/ 1 w 196"/>
                <a:gd name="T11" fmla="*/ 1 h 162"/>
                <a:gd name="T12" fmla="*/ 1 w 196"/>
                <a:gd name="T13" fmla="*/ 1 h 162"/>
                <a:gd name="T14" fmla="*/ 1 w 196"/>
                <a:gd name="T15" fmla="*/ 1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6" h="162">
                  <a:moveTo>
                    <a:pt x="0" y="0"/>
                  </a:moveTo>
                  <a:lnTo>
                    <a:pt x="31" y="3"/>
                  </a:lnTo>
                  <a:lnTo>
                    <a:pt x="63" y="11"/>
                  </a:lnTo>
                  <a:lnTo>
                    <a:pt x="91" y="23"/>
                  </a:lnTo>
                  <a:lnTo>
                    <a:pt x="117" y="40"/>
                  </a:lnTo>
                  <a:lnTo>
                    <a:pt x="138" y="62"/>
                  </a:lnTo>
                  <a:lnTo>
                    <a:pt x="156" y="86"/>
                  </a:lnTo>
                  <a:lnTo>
                    <a:pt x="196" y="16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94" name="Freeform 174"/>
            <p:cNvSpPr>
              <a:spLocks/>
            </p:cNvSpPr>
            <p:nvPr/>
          </p:nvSpPr>
          <p:spPr bwMode="auto">
            <a:xfrm flipH="1">
              <a:off x="5202" y="2686"/>
              <a:ext cx="188" cy="31"/>
            </a:xfrm>
            <a:custGeom>
              <a:avLst/>
              <a:gdLst>
                <a:gd name="T0" fmla="*/ 1 w 286"/>
                <a:gd name="T1" fmla="*/ 1 h 48"/>
                <a:gd name="T2" fmla="*/ 1 w 286"/>
                <a:gd name="T3" fmla="*/ 1 h 48"/>
                <a:gd name="T4" fmla="*/ 1 w 286"/>
                <a:gd name="T5" fmla="*/ 1 h 48"/>
                <a:gd name="T6" fmla="*/ 1 w 286"/>
                <a:gd name="T7" fmla="*/ 0 h 48"/>
                <a:gd name="T8" fmla="*/ 1 w 286"/>
                <a:gd name="T9" fmla="*/ 1 h 48"/>
                <a:gd name="T10" fmla="*/ 1 w 286"/>
                <a:gd name="T11" fmla="*/ 1 h 48"/>
                <a:gd name="T12" fmla="*/ 1 w 286"/>
                <a:gd name="T13" fmla="*/ 1 h 48"/>
                <a:gd name="T14" fmla="*/ 0 w 286"/>
                <a:gd name="T15" fmla="*/ 1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6" h="48">
                  <a:moveTo>
                    <a:pt x="286" y="17"/>
                  </a:moveTo>
                  <a:lnTo>
                    <a:pt x="250" y="8"/>
                  </a:lnTo>
                  <a:lnTo>
                    <a:pt x="213" y="1"/>
                  </a:lnTo>
                  <a:lnTo>
                    <a:pt x="174" y="0"/>
                  </a:lnTo>
                  <a:lnTo>
                    <a:pt x="135" y="3"/>
                  </a:lnTo>
                  <a:lnTo>
                    <a:pt x="99" y="11"/>
                  </a:lnTo>
                  <a:lnTo>
                    <a:pt x="64" y="23"/>
                  </a:lnTo>
                  <a:lnTo>
                    <a:pt x="0" y="4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95" name="Freeform 175"/>
            <p:cNvSpPr>
              <a:spLocks/>
            </p:cNvSpPr>
            <p:nvPr/>
          </p:nvSpPr>
          <p:spPr bwMode="auto">
            <a:xfrm flipH="1">
              <a:off x="5353" y="2766"/>
              <a:ext cx="184" cy="74"/>
            </a:xfrm>
            <a:custGeom>
              <a:avLst/>
              <a:gdLst>
                <a:gd name="T0" fmla="*/ 1 w 271"/>
                <a:gd name="T1" fmla="*/ 0 h 123"/>
                <a:gd name="T2" fmla="*/ 1 w 271"/>
                <a:gd name="T3" fmla="*/ 1 h 123"/>
                <a:gd name="T4" fmla="*/ 1 w 271"/>
                <a:gd name="T5" fmla="*/ 1 h 123"/>
                <a:gd name="T6" fmla="*/ 0 w 271"/>
                <a:gd name="T7" fmla="*/ 1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1" h="123">
                  <a:moveTo>
                    <a:pt x="271" y="0"/>
                  </a:moveTo>
                  <a:lnTo>
                    <a:pt x="183" y="45"/>
                  </a:lnTo>
                  <a:lnTo>
                    <a:pt x="97" y="92"/>
                  </a:lnTo>
                  <a:lnTo>
                    <a:pt x="0" y="123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96" name="Freeform 176"/>
            <p:cNvSpPr>
              <a:spLocks/>
            </p:cNvSpPr>
            <p:nvPr/>
          </p:nvSpPr>
          <p:spPr bwMode="auto">
            <a:xfrm flipH="1">
              <a:off x="5251" y="2710"/>
              <a:ext cx="37" cy="44"/>
            </a:xfrm>
            <a:custGeom>
              <a:avLst/>
              <a:gdLst>
                <a:gd name="T0" fmla="*/ 1 w 54"/>
                <a:gd name="T1" fmla="*/ 0 h 70"/>
                <a:gd name="T2" fmla="*/ 1 w 54"/>
                <a:gd name="T3" fmla="*/ 1 h 70"/>
                <a:gd name="T4" fmla="*/ 1 w 54"/>
                <a:gd name="T5" fmla="*/ 1 h 70"/>
                <a:gd name="T6" fmla="*/ 0 w 54"/>
                <a:gd name="T7" fmla="*/ 1 h 70"/>
                <a:gd name="T8" fmla="*/ 1 w 54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0">
                  <a:moveTo>
                    <a:pt x="25" y="0"/>
                  </a:moveTo>
                  <a:lnTo>
                    <a:pt x="54" y="31"/>
                  </a:lnTo>
                  <a:lnTo>
                    <a:pt x="32" y="70"/>
                  </a:lnTo>
                  <a:lnTo>
                    <a:pt x="0" y="3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97" name="Freeform 177"/>
            <p:cNvSpPr>
              <a:spLocks/>
            </p:cNvSpPr>
            <p:nvPr/>
          </p:nvSpPr>
          <p:spPr bwMode="auto">
            <a:xfrm flipH="1">
              <a:off x="5264" y="2754"/>
              <a:ext cx="40" cy="24"/>
            </a:xfrm>
            <a:custGeom>
              <a:avLst/>
              <a:gdLst>
                <a:gd name="T0" fmla="*/ 1 w 65"/>
                <a:gd name="T1" fmla="*/ 1 h 42"/>
                <a:gd name="T2" fmla="*/ 0 w 65"/>
                <a:gd name="T3" fmla="*/ 1 h 42"/>
                <a:gd name="T4" fmla="*/ 1 w 65"/>
                <a:gd name="T5" fmla="*/ 1 h 42"/>
                <a:gd name="T6" fmla="*/ 1 w 65"/>
                <a:gd name="T7" fmla="*/ 0 h 42"/>
                <a:gd name="T8" fmla="*/ 1 w 65"/>
                <a:gd name="T9" fmla="*/ 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42">
                  <a:moveTo>
                    <a:pt x="47" y="38"/>
                  </a:moveTo>
                  <a:lnTo>
                    <a:pt x="0" y="42"/>
                  </a:lnTo>
                  <a:lnTo>
                    <a:pt x="19" y="3"/>
                  </a:lnTo>
                  <a:lnTo>
                    <a:pt x="65" y="0"/>
                  </a:lnTo>
                  <a:lnTo>
                    <a:pt x="47" y="38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98" name="Freeform 178"/>
            <p:cNvSpPr>
              <a:spLocks/>
            </p:cNvSpPr>
            <p:nvPr/>
          </p:nvSpPr>
          <p:spPr bwMode="auto">
            <a:xfrm flipH="1">
              <a:off x="5215" y="2747"/>
              <a:ext cx="49" cy="25"/>
            </a:xfrm>
            <a:custGeom>
              <a:avLst/>
              <a:gdLst>
                <a:gd name="T0" fmla="*/ 1 w 74"/>
                <a:gd name="T1" fmla="*/ 1 h 38"/>
                <a:gd name="T2" fmla="*/ 1 w 74"/>
                <a:gd name="T3" fmla="*/ 1 h 38"/>
                <a:gd name="T4" fmla="*/ 1 w 74"/>
                <a:gd name="T5" fmla="*/ 0 h 38"/>
                <a:gd name="T6" fmla="*/ 0 w 74"/>
                <a:gd name="T7" fmla="*/ 1 h 38"/>
                <a:gd name="T8" fmla="*/ 1 w 74"/>
                <a:gd name="T9" fmla="*/ 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38">
                  <a:moveTo>
                    <a:pt x="26" y="38"/>
                  </a:moveTo>
                  <a:lnTo>
                    <a:pt x="74" y="35"/>
                  </a:lnTo>
                  <a:lnTo>
                    <a:pt x="47" y="0"/>
                  </a:lnTo>
                  <a:lnTo>
                    <a:pt x="0" y="3"/>
                  </a:lnTo>
                  <a:lnTo>
                    <a:pt x="26" y="38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99" name="Freeform 179"/>
            <p:cNvSpPr>
              <a:spLocks/>
            </p:cNvSpPr>
            <p:nvPr/>
          </p:nvSpPr>
          <p:spPr bwMode="auto">
            <a:xfrm flipH="1">
              <a:off x="5337" y="2766"/>
              <a:ext cx="200" cy="111"/>
            </a:xfrm>
            <a:custGeom>
              <a:avLst/>
              <a:gdLst>
                <a:gd name="T0" fmla="*/ 0 w 298"/>
                <a:gd name="T1" fmla="*/ 1 h 177"/>
                <a:gd name="T2" fmla="*/ 1 w 298"/>
                <a:gd name="T3" fmla="*/ 1 h 177"/>
                <a:gd name="T4" fmla="*/ 1 w 298"/>
                <a:gd name="T5" fmla="*/ 1 h 177"/>
                <a:gd name="T6" fmla="*/ 1 w 298"/>
                <a:gd name="T7" fmla="*/ 1 h 177"/>
                <a:gd name="T8" fmla="*/ 1 w 298"/>
                <a:gd name="T9" fmla="*/ 0 h 177"/>
                <a:gd name="T10" fmla="*/ 1 w 298"/>
                <a:gd name="T11" fmla="*/ 1 h 177"/>
                <a:gd name="T12" fmla="*/ 1 w 298"/>
                <a:gd name="T13" fmla="*/ 1 h 177"/>
                <a:gd name="T14" fmla="*/ 1 w 298"/>
                <a:gd name="T15" fmla="*/ 1 h 177"/>
                <a:gd name="T16" fmla="*/ 1 w 298"/>
                <a:gd name="T17" fmla="*/ 1 h 177"/>
                <a:gd name="T18" fmla="*/ 1 w 298"/>
                <a:gd name="T19" fmla="*/ 1 h 177"/>
                <a:gd name="T20" fmla="*/ 1 w 298"/>
                <a:gd name="T21" fmla="*/ 1 h 177"/>
                <a:gd name="T22" fmla="*/ 1 w 298"/>
                <a:gd name="T23" fmla="*/ 1 h 177"/>
                <a:gd name="T24" fmla="*/ 0 w 298"/>
                <a:gd name="T25" fmla="*/ 1 h 1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8" h="177">
                  <a:moveTo>
                    <a:pt x="0" y="124"/>
                  </a:moveTo>
                  <a:lnTo>
                    <a:pt x="109" y="89"/>
                  </a:lnTo>
                  <a:lnTo>
                    <a:pt x="161" y="56"/>
                  </a:lnTo>
                  <a:lnTo>
                    <a:pt x="216" y="28"/>
                  </a:lnTo>
                  <a:lnTo>
                    <a:pt x="274" y="0"/>
                  </a:lnTo>
                  <a:lnTo>
                    <a:pt x="298" y="53"/>
                  </a:lnTo>
                  <a:lnTo>
                    <a:pt x="259" y="68"/>
                  </a:lnTo>
                  <a:lnTo>
                    <a:pt x="223" y="85"/>
                  </a:lnTo>
                  <a:lnTo>
                    <a:pt x="189" y="107"/>
                  </a:lnTo>
                  <a:lnTo>
                    <a:pt x="158" y="132"/>
                  </a:lnTo>
                  <a:lnTo>
                    <a:pt x="96" y="154"/>
                  </a:lnTo>
                  <a:lnTo>
                    <a:pt x="35" y="177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FFF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00" name="Freeform 180"/>
            <p:cNvSpPr>
              <a:spLocks/>
            </p:cNvSpPr>
            <p:nvPr/>
          </p:nvSpPr>
          <p:spPr bwMode="auto">
            <a:xfrm flipH="1">
              <a:off x="5153" y="2760"/>
              <a:ext cx="37" cy="37"/>
            </a:xfrm>
            <a:custGeom>
              <a:avLst/>
              <a:gdLst>
                <a:gd name="T0" fmla="*/ 0 w 51"/>
                <a:gd name="T1" fmla="*/ 0 h 66"/>
                <a:gd name="T2" fmla="*/ 1 w 51"/>
                <a:gd name="T3" fmla="*/ 1 h 66"/>
                <a:gd name="T4" fmla="*/ 1 w 51"/>
                <a:gd name="T5" fmla="*/ 1 h 66"/>
                <a:gd name="T6" fmla="*/ 0 w 51"/>
                <a:gd name="T7" fmla="*/ 1 h 66"/>
                <a:gd name="T8" fmla="*/ 0 w 51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6">
                  <a:moveTo>
                    <a:pt x="0" y="0"/>
                  </a:moveTo>
                  <a:lnTo>
                    <a:pt x="51" y="13"/>
                  </a:lnTo>
                  <a:lnTo>
                    <a:pt x="51" y="66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01" name="Freeform 181"/>
            <p:cNvSpPr>
              <a:spLocks/>
            </p:cNvSpPr>
            <p:nvPr/>
          </p:nvSpPr>
          <p:spPr bwMode="auto">
            <a:xfrm flipH="1">
              <a:off x="5121" y="2822"/>
              <a:ext cx="452" cy="321"/>
            </a:xfrm>
            <a:custGeom>
              <a:avLst/>
              <a:gdLst>
                <a:gd name="T0" fmla="*/ 2 w 669"/>
                <a:gd name="T1" fmla="*/ 1 h 518"/>
                <a:gd name="T2" fmla="*/ 2 w 669"/>
                <a:gd name="T3" fmla="*/ 1 h 518"/>
                <a:gd name="T4" fmla="*/ 2 w 669"/>
                <a:gd name="T5" fmla="*/ 1 h 518"/>
                <a:gd name="T6" fmla="*/ 3 w 669"/>
                <a:gd name="T7" fmla="*/ 1 h 518"/>
                <a:gd name="T8" fmla="*/ 3 w 669"/>
                <a:gd name="T9" fmla="*/ 1 h 518"/>
                <a:gd name="T10" fmla="*/ 3 w 669"/>
                <a:gd name="T11" fmla="*/ 1 h 518"/>
                <a:gd name="T12" fmla="*/ 2 w 669"/>
                <a:gd name="T13" fmla="*/ 1 h 518"/>
                <a:gd name="T14" fmla="*/ 2 w 669"/>
                <a:gd name="T15" fmla="*/ 1 h 518"/>
                <a:gd name="T16" fmla="*/ 2 w 669"/>
                <a:gd name="T17" fmla="*/ 1 h 518"/>
                <a:gd name="T18" fmla="*/ 2 w 669"/>
                <a:gd name="T19" fmla="*/ 1 h 518"/>
                <a:gd name="T20" fmla="*/ 2 w 669"/>
                <a:gd name="T21" fmla="*/ 1 h 518"/>
                <a:gd name="T22" fmla="*/ 2 w 669"/>
                <a:gd name="T23" fmla="*/ 1 h 518"/>
                <a:gd name="T24" fmla="*/ 2 w 669"/>
                <a:gd name="T25" fmla="*/ 1 h 518"/>
                <a:gd name="T26" fmla="*/ 1 w 669"/>
                <a:gd name="T27" fmla="*/ 1 h 518"/>
                <a:gd name="T28" fmla="*/ 1 w 669"/>
                <a:gd name="T29" fmla="*/ 1 h 518"/>
                <a:gd name="T30" fmla="*/ 1 w 669"/>
                <a:gd name="T31" fmla="*/ 1 h 518"/>
                <a:gd name="T32" fmla="*/ 1 w 669"/>
                <a:gd name="T33" fmla="*/ 1 h 518"/>
                <a:gd name="T34" fmla="*/ 1 w 669"/>
                <a:gd name="T35" fmla="*/ 1 h 518"/>
                <a:gd name="T36" fmla="*/ 1 w 669"/>
                <a:gd name="T37" fmla="*/ 1 h 518"/>
                <a:gd name="T38" fmla="*/ 1 w 669"/>
                <a:gd name="T39" fmla="*/ 1 h 518"/>
                <a:gd name="T40" fmla="*/ 1 w 669"/>
                <a:gd name="T41" fmla="*/ 1 h 518"/>
                <a:gd name="T42" fmla="*/ 1 w 669"/>
                <a:gd name="T43" fmla="*/ 1 h 518"/>
                <a:gd name="T44" fmla="*/ 1 w 669"/>
                <a:gd name="T45" fmla="*/ 1 h 518"/>
                <a:gd name="T46" fmla="*/ 0 w 669"/>
                <a:gd name="T47" fmla="*/ 1 h 518"/>
                <a:gd name="T48" fmla="*/ 1 w 669"/>
                <a:gd name="T49" fmla="*/ 1 h 518"/>
                <a:gd name="T50" fmla="*/ 1 w 669"/>
                <a:gd name="T51" fmla="*/ 1 h 518"/>
                <a:gd name="T52" fmla="*/ 1 w 669"/>
                <a:gd name="T53" fmla="*/ 1 h 518"/>
                <a:gd name="T54" fmla="*/ 1 w 669"/>
                <a:gd name="T55" fmla="*/ 1 h 518"/>
                <a:gd name="T56" fmla="*/ 1 w 669"/>
                <a:gd name="T57" fmla="*/ 1 h 518"/>
                <a:gd name="T58" fmla="*/ 1 w 669"/>
                <a:gd name="T59" fmla="*/ 1 h 518"/>
                <a:gd name="T60" fmla="*/ 1 w 669"/>
                <a:gd name="T61" fmla="*/ 1 h 518"/>
                <a:gd name="T62" fmla="*/ 1 w 669"/>
                <a:gd name="T63" fmla="*/ 1 h 518"/>
                <a:gd name="T64" fmla="*/ 1 w 669"/>
                <a:gd name="T65" fmla="*/ 1 h 518"/>
                <a:gd name="T66" fmla="*/ 1 w 669"/>
                <a:gd name="T67" fmla="*/ 1 h 518"/>
                <a:gd name="T68" fmla="*/ 2 w 669"/>
                <a:gd name="T69" fmla="*/ 0 h 5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69" h="518">
                  <a:moveTo>
                    <a:pt x="584" y="2"/>
                  </a:moveTo>
                  <a:lnTo>
                    <a:pt x="600" y="17"/>
                  </a:lnTo>
                  <a:lnTo>
                    <a:pt x="611" y="36"/>
                  </a:lnTo>
                  <a:lnTo>
                    <a:pt x="616" y="56"/>
                  </a:lnTo>
                  <a:lnTo>
                    <a:pt x="616" y="78"/>
                  </a:lnTo>
                  <a:lnTo>
                    <a:pt x="611" y="98"/>
                  </a:lnTo>
                  <a:lnTo>
                    <a:pt x="632" y="109"/>
                  </a:lnTo>
                  <a:lnTo>
                    <a:pt x="651" y="125"/>
                  </a:lnTo>
                  <a:lnTo>
                    <a:pt x="663" y="145"/>
                  </a:lnTo>
                  <a:lnTo>
                    <a:pt x="669" y="167"/>
                  </a:lnTo>
                  <a:lnTo>
                    <a:pt x="667" y="189"/>
                  </a:lnTo>
                  <a:lnTo>
                    <a:pt x="660" y="211"/>
                  </a:lnTo>
                  <a:lnTo>
                    <a:pt x="644" y="228"/>
                  </a:lnTo>
                  <a:lnTo>
                    <a:pt x="625" y="242"/>
                  </a:lnTo>
                  <a:lnTo>
                    <a:pt x="602" y="251"/>
                  </a:lnTo>
                  <a:lnTo>
                    <a:pt x="605" y="279"/>
                  </a:lnTo>
                  <a:lnTo>
                    <a:pt x="604" y="306"/>
                  </a:lnTo>
                  <a:lnTo>
                    <a:pt x="597" y="332"/>
                  </a:lnTo>
                  <a:lnTo>
                    <a:pt x="584" y="359"/>
                  </a:lnTo>
                  <a:lnTo>
                    <a:pt x="572" y="381"/>
                  </a:lnTo>
                  <a:lnTo>
                    <a:pt x="553" y="399"/>
                  </a:lnTo>
                  <a:lnTo>
                    <a:pt x="530" y="413"/>
                  </a:lnTo>
                  <a:lnTo>
                    <a:pt x="505" y="423"/>
                  </a:lnTo>
                  <a:lnTo>
                    <a:pt x="477" y="429"/>
                  </a:lnTo>
                  <a:lnTo>
                    <a:pt x="488" y="490"/>
                  </a:lnTo>
                  <a:lnTo>
                    <a:pt x="465" y="505"/>
                  </a:lnTo>
                  <a:lnTo>
                    <a:pt x="437" y="515"/>
                  </a:lnTo>
                  <a:lnTo>
                    <a:pt x="409" y="518"/>
                  </a:lnTo>
                  <a:lnTo>
                    <a:pt x="381" y="515"/>
                  </a:lnTo>
                  <a:lnTo>
                    <a:pt x="353" y="507"/>
                  </a:lnTo>
                  <a:lnTo>
                    <a:pt x="328" y="493"/>
                  </a:lnTo>
                  <a:lnTo>
                    <a:pt x="309" y="474"/>
                  </a:lnTo>
                  <a:lnTo>
                    <a:pt x="312" y="423"/>
                  </a:lnTo>
                  <a:lnTo>
                    <a:pt x="281" y="407"/>
                  </a:lnTo>
                  <a:lnTo>
                    <a:pt x="251" y="388"/>
                  </a:lnTo>
                  <a:lnTo>
                    <a:pt x="223" y="365"/>
                  </a:lnTo>
                  <a:lnTo>
                    <a:pt x="200" y="340"/>
                  </a:lnTo>
                  <a:lnTo>
                    <a:pt x="181" y="312"/>
                  </a:lnTo>
                  <a:lnTo>
                    <a:pt x="151" y="315"/>
                  </a:lnTo>
                  <a:lnTo>
                    <a:pt x="121" y="312"/>
                  </a:lnTo>
                  <a:lnTo>
                    <a:pt x="93" y="304"/>
                  </a:lnTo>
                  <a:lnTo>
                    <a:pt x="67" y="290"/>
                  </a:lnTo>
                  <a:lnTo>
                    <a:pt x="44" y="271"/>
                  </a:lnTo>
                  <a:lnTo>
                    <a:pt x="26" y="250"/>
                  </a:lnTo>
                  <a:lnTo>
                    <a:pt x="14" y="225"/>
                  </a:lnTo>
                  <a:lnTo>
                    <a:pt x="9" y="200"/>
                  </a:lnTo>
                  <a:lnTo>
                    <a:pt x="2" y="181"/>
                  </a:lnTo>
                  <a:lnTo>
                    <a:pt x="0" y="161"/>
                  </a:lnTo>
                  <a:lnTo>
                    <a:pt x="5" y="142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8" y="100"/>
                  </a:lnTo>
                  <a:lnTo>
                    <a:pt x="69" y="94"/>
                  </a:lnTo>
                  <a:lnTo>
                    <a:pt x="91" y="94"/>
                  </a:lnTo>
                  <a:lnTo>
                    <a:pt x="112" y="98"/>
                  </a:lnTo>
                  <a:lnTo>
                    <a:pt x="132" y="108"/>
                  </a:lnTo>
                  <a:lnTo>
                    <a:pt x="148" y="122"/>
                  </a:lnTo>
                  <a:lnTo>
                    <a:pt x="165" y="178"/>
                  </a:lnTo>
                  <a:lnTo>
                    <a:pt x="165" y="176"/>
                  </a:lnTo>
                  <a:lnTo>
                    <a:pt x="161" y="140"/>
                  </a:lnTo>
                  <a:lnTo>
                    <a:pt x="157" y="116"/>
                  </a:lnTo>
                  <a:lnTo>
                    <a:pt x="137" y="92"/>
                  </a:lnTo>
                  <a:lnTo>
                    <a:pt x="165" y="80"/>
                  </a:lnTo>
                  <a:lnTo>
                    <a:pt x="202" y="67"/>
                  </a:lnTo>
                  <a:lnTo>
                    <a:pt x="211" y="58"/>
                  </a:lnTo>
                  <a:lnTo>
                    <a:pt x="223" y="51"/>
                  </a:lnTo>
                  <a:lnTo>
                    <a:pt x="300" y="31"/>
                  </a:lnTo>
                  <a:lnTo>
                    <a:pt x="377" y="14"/>
                  </a:lnTo>
                  <a:lnTo>
                    <a:pt x="456" y="5"/>
                  </a:lnTo>
                  <a:lnTo>
                    <a:pt x="537" y="0"/>
                  </a:lnTo>
                  <a:lnTo>
                    <a:pt x="584" y="2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02" name="Freeform 182"/>
            <p:cNvSpPr>
              <a:spLocks/>
            </p:cNvSpPr>
            <p:nvPr/>
          </p:nvSpPr>
          <p:spPr bwMode="auto">
            <a:xfrm flipH="1">
              <a:off x="5475" y="2927"/>
              <a:ext cx="74" cy="62"/>
            </a:xfrm>
            <a:custGeom>
              <a:avLst/>
              <a:gdLst>
                <a:gd name="T0" fmla="*/ 1 w 105"/>
                <a:gd name="T1" fmla="*/ 1 h 95"/>
                <a:gd name="T2" fmla="*/ 1 w 105"/>
                <a:gd name="T3" fmla="*/ 1 h 95"/>
                <a:gd name="T4" fmla="*/ 1 w 105"/>
                <a:gd name="T5" fmla="*/ 0 h 95"/>
                <a:gd name="T6" fmla="*/ 1 w 105"/>
                <a:gd name="T7" fmla="*/ 0 h 95"/>
                <a:gd name="T8" fmla="*/ 1 w 105"/>
                <a:gd name="T9" fmla="*/ 1 h 95"/>
                <a:gd name="T10" fmla="*/ 1 w 105"/>
                <a:gd name="T11" fmla="*/ 1 h 95"/>
                <a:gd name="T12" fmla="*/ 1 w 105"/>
                <a:gd name="T13" fmla="*/ 1 h 95"/>
                <a:gd name="T14" fmla="*/ 0 w 105"/>
                <a:gd name="T15" fmla="*/ 1 h 95"/>
                <a:gd name="T16" fmla="*/ 1 w 105"/>
                <a:gd name="T17" fmla="*/ 1 h 95"/>
                <a:gd name="T18" fmla="*/ 1 w 105"/>
                <a:gd name="T19" fmla="*/ 1 h 95"/>
                <a:gd name="T20" fmla="*/ 1 w 105"/>
                <a:gd name="T21" fmla="*/ 1 h 95"/>
                <a:gd name="T22" fmla="*/ 1 w 105"/>
                <a:gd name="T23" fmla="*/ 1 h 95"/>
                <a:gd name="T24" fmla="*/ 1 w 105"/>
                <a:gd name="T25" fmla="*/ 1 h 95"/>
                <a:gd name="T26" fmla="*/ 1 w 105"/>
                <a:gd name="T27" fmla="*/ 1 h 95"/>
                <a:gd name="T28" fmla="*/ 1 w 105"/>
                <a:gd name="T29" fmla="*/ 1 h 95"/>
                <a:gd name="T30" fmla="*/ 1 w 105"/>
                <a:gd name="T31" fmla="*/ 1 h 9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5" h="95">
                  <a:moveTo>
                    <a:pt x="91" y="14"/>
                  </a:moveTo>
                  <a:lnTo>
                    <a:pt x="75" y="3"/>
                  </a:lnTo>
                  <a:lnTo>
                    <a:pt x="58" y="0"/>
                  </a:lnTo>
                  <a:lnTo>
                    <a:pt x="38" y="0"/>
                  </a:lnTo>
                  <a:lnTo>
                    <a:pt x="23" y="8"/>
                  </a:lnTo>
                  <a:lnTo>
                    <a:pt x="9" y="19"/>
                  </a:lnTo>
                  <a:lnTo>
                    <a:pt x="2" y="34"/>
                  </a:lnTo>
                  <a:lnTo>
                    <a:pt x="0" y="52"/>
                  </a:lnTo>
                  <a:lnTo>
                    <a:pt x="3" y="67"/>
                  </a:lnTo>
                  <a:lnTo>
                    <a:pt x="14" y="81"/>
                  </a:lnTo>
                  <a:lnTo>
                    <a:pt x="30" y="91"/>
                  </a:lnTo>
                  <a:lnTo>
                    <a:pt x="49" y="95"/>
                  </a:lnTo>
                  <a:lnTo>
                    <a:pt x="66" y="94"/>
                  </a:lnTo>
                  <a:lnTo>
                    <a:pt x="84" y="86"/>
                  </a:lnTo>
                  <a:lnTo>
                    <a:pt x="96" y="73"/>
                  </a:lnTo>
                  <a:lnTo>
                    <a:pt x="105" y="5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03" name="Freeform 183"/>
            <p:cNvSpPr>
              <a:spLocks/>
            </p:cNvSpPr>
            <p:nvPr/>
          </p:nvSpPr>
          <p:spPr bwMode="auto">
            <a:xfrm flipH="1">
              <a:off x="5129" y="2908"/>
              <a:ext cx="29" cy="37"/>
            </a:xfrm>
            <a:custGeom>
              <a:avLst/>
              <a:gdLst>
                <a:gd name="T0" fmla="*/ 0 w 42"/>
                <a:gd name="T1" fmla="*/ 1 h 53"/>
                <a:gd name="T2" fmla="*/ 1 w 42"/>
                <a:gd name="T3" fmla="*/ 0 h 53"/>
                <a:gd name="T4" fmla="*/ 1 w 42"/>
                <a:gd name="T5" fmla="*/ 1 h 53"/>
                <a:gd name="T6" fmla="*/ 1 w 42"/>
                <a:gd name="T7" fmla="*/ 1 h 53"/>
                <a:gd name="T8" fmla="*/ 1 w 42"/>
                <a:gd name="T9" fmla="*/ 1 h 53"/>
                <a:gd name="T10" fmla="*/ 1 w 42"/>
                <a:gd name="T11" fmla="*/ 1 h 53"/>
                <a:gd name="T12" fmla="*/ 1 w 42"/>
                <a:gd name="T13" fmla="*/ 1 h 53"/>
                <a:gd name="T14" fmla="*/ 1 w 42"/>
                <a:gd name="T15" fmla="*/ 1 h 53"/>
                <a:gd name="T16" fmla="*/ 1 w 42"/>
                <a:gd name="T17" fmla="*/ 1 h 53"/>
                <a:gd name="T18" fmla="*/ 0 w 42"/>
                <a:gd name="T19" fmla="*/ 1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53">
                  <a:moveTo>
                    <a:pt x="0" y="3"/>
                  </a:moveTo>
                  <a:lnTo>
                    <a:pt x="13" y="0"/>
                  </a:lnTo>
                  <a:lnTo>
                    <a:pt x="27" y="3"/>
                  </a:lnTo>
                  <a:lnTo>
                    <a:pt x="37" y="9"/>
                  </a:lnTo>
                  <a:lnTo>
                    <a:pt x="42" y="20"/>
                  </a:lnTo>
                  <a:lnTo>
                    <a:pt x="42" y="33"/>
                  </a:lnTo>
                  <a:lnTo>
                    <a:pt x="37" y="44"/>
                  </a:lnTo>
                  <a:lnTo>
                    <a:pt x="27" y="50"/>
                  </a:lnTo>
                  <a:lnTo>
                    <a:pt x="13" y="53"/>
                  </a:lnTo>
                  <a:lnTo>
                    <a:pt x="0" y="5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04" name="Freeform 184"/>
            <p:cNvSpPr>
              <a:spLocks/>
            </p:cNvSpPr>
            <p:nvPr/>
          </p:nvSpPr>
          <p:spPr bwMode="auto">
            <a:xfrm flipH="1">
              <a:off x="5166" y="2890"/>
              <a:ext cx="0" cy="55"/>
            </a:xfrm>
            <a:custGeom>
              <a:avLst/>
              <a:gdLst>
                <a:gd name="T0" fmla="*/ 0 w 1"/>
                <a:gd name="T1" fmla="*/ 0 h 86"/>
                <a:gd name="T2" fmla="*/ 0 w 1"/>
                <a:gd name="T3" fmla="*/ 1 h 86"/>
                <a:gd name="T4" fmla="*/ 0 w 1"/>
                <a:gd name="T5" fmla="*/ 1 h 86"/>
                <a:gd name="T6" fmla="*/ 1 w 1"/>
                <a:gd name="T7" fmla="*/ 1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6">
                  <a:moveTo>
                    <a:pt x="0" y="0"/>
                  </a:moveTo>
                  <a:lnTo>
                    <a:pt x="0" y="28"/>
                  </a:lnTo>
                  <a:lnTo>
                    <a:pt x="0" y="58"/>
                  </a:lnTo>
                  <a:lnTo>
                    <a:pt x="1" y="86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05" name="Freeform 185"/>
            <p:cNvSpPr>
              <a:spLocks/>
            </p:cNvSpPr>
            <p:nvPr/>
          </p:nvSpPr>
          <p:spPr bwMode="auto">
            <a:xfrm flipH="1">
              <a:off x="5300" y="2877"/>
              <a:ext cx="61" cy="81"/>
            </a:xfrm>
            <a:custGeom>
              <a:avLst/>
              <a:gdLst>
                <a:gd name="T0" fmla="*/ 1 w 98"/>
                <a:gd name="T1" fmla="*/ 1 h 125"/>
                <a:gd name="T2" fmla="*/ 1 w 98"/>
                <a:gd name="T3" fmla="*/ 1 h 125"/>
                <a:gd name="T4" fmla="*/ 1 w 98"/>
                <a:gd name="T5" fmla="*/ 1 h 125"/>
                <a:gd name="T6" fmla="*/ 1 w 98"/>
                <a:gd name="T7" fmla="*/ 1 h 125"/>
                <a:gd name="T8" fmla="*/ 1 w 98"/>
                <a:gd name="T9" fmla="*/ 1 h 125"/>
                <a:gd name="T10" fmla="*/ 1 w 98"/>
                <a:gd name="T11" fmla="*/ 1 h 125"/>
                <a:gd name="T12" fmla="*/ 1 w 98"/>
                <a:gd name="T13" fmla="*/ 0 h 125"/>
                <a:gd name="T14" fmla="*/ 1 w 98"/>
                <a:gd name="T15" fmla="*/ 1 h 125"/>
                <a:gd name="T16" fmla="*/ 1 w 98"/>
                <a:gd name="T17" fmla="*/ 1 h 125"/>
                <a:gd name="T18" fmla="*/ 1 w 98"/>
                <a:gd name="T19" fmla="*/ 1 h 125"/>
                <a:gd name="T20" fmla="*/ 1 w 98"/>
                <a:gd name="T21" fmla="*/ 1 h 125"/>
                <a:gd name="T22" fmla="*/ 1 w 98"/>
                <a:gd name="T23" fmla="*/ 1 h 125"/>
                <a:gd name="T24" fmla="*/ 0 w 98"/>
                <a:gd name="T25" fmla="*/ 1 h 125"/>
                <a:gd name="T26" fmla="*/ 0 w 98"/>
                <a:gd name="T27" fmla="*/ 1 h 125"/>
                <a:gd name="T28" fmla="*/ 1 w 98"/>
                <a:gd name="T29" fmla="*/ 1 h 125"/>
                <a:gd name="T30" fmla="*/ 1 w 98"/>
                <a:gd name="T31" fmla="*/ 1 h 125"/>
                <a:gd name="T32" fmla="*/ 1 w 98"/>
                <a:gd name="T33" fmla="*/ 1 h 125"/>
                <a:gd name="T34" fmla="*/ 1 w 98"/>
                <a:gd name="T35" fmla="*/ 1 h 125"/>
                <a:gd name="T36" fmla="*/ 1 w 98"/>
                <a:gd name="T37" fmla="*/ 1 h 125"/>
                <a:gd name="T38" fmla="*/ 1 w 98"/>
                <a:gd name="T39" fmla="*/ 1 h 125"/>
                <a:gd name="T40" fmla="*/ 1 w 98"/>
                <a:gd name="T41" fmla="*/ 1 h 125"/>
                <a:gd name="T42" fmla="*/ 1 w 98"/>
                <a:gd name="T43" fmla="*/ 1 h 125"/>
                <a:gd name="T44" fmla="*/ 1 w 98"/>
                <a:gd name="T45" fmla="*/ 1 h 1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8" h="125">
                  <a:moveTo>
                    <a:pt x="91" y="76"/>
                  </a:moveTo>
                  <a:lnTo>
                    <a:pt x="97" y="59"/>
                  </a:lnTo>
                  <a:lnTo>
                    <a:pt x="98" y="42"/>
                  </a:lnTo>
                  <a:lnTo>
                    <a:pt x="97" y="26"/>
                  </a:lnTo>
                  <a:lnTo>
                    <a:pt x="90" y="14"/>
                  </a:lnTo>
                  <a:lnTo>
                    <a:pt x="79" y="5"/>
                  </a:lnTo>
                  <a:lnTo>
                    <a:pt x="67" y="0"/>
                  </a:lnTo>
                  <a:lnTo>
                    <a:pt x="55" y="1"/>
                  </a:lnTo>
                  <a:lnTo>
                    <a:pt x="41" y="8"/>
                  </a:lnTo>
                  <a:lnTo>
                    <a:pt x="27" y="19"/>
                  </a:lnTo>
                  <a:lnTo>
                    <a:pt x="14" y="33"/>
                  </a:lnTo>
                  <a:lnTo>
                    <a:pt x="6" y="48"/>
                  </a:lnTo>
                  <a:lnTo>
                    <a:pt x="0" y="67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9" y="112"/>
                  </a:lnTo>
                  <a:lnTo>
                    <a:pt x="18" y="120"/>
                  </a:lnTo>
                  <a:lnTo>
                    <a:pt x="30" y="125"/>
                  </a:lnTo>
                  <a:lnTo>
                    <a:pt x="44" y="123"/>
                  </a:lnTo>
                  <a:lnTo>
                    <a:pt x="58" y="117"/>
                  </a:lnTo>
                  <a:lnTo>
                    <a:pt x="72" y="108"/>
                  </a:lnTo>
                  <a:lnTo>
                    <a:pt x="83" y="94"/>
                  </a:lnTo>
                  <a:lnTo>
                    <a:pt x="91" y="76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06" name="Freeform 186"/>
            <p:cNvSpPr>
              <a:spLocks/>
            </p:cNvSpPr>
            <p:nvPr/>
          </p:nvSpPr>
          <p:spPr bwMode="auto">
            <a:xfrm flipH="1">
              <a:off x="5300" y="2884"/>
              <a:ext cx="37" cy="37"/>
            </a:xfrm>
            <a:custGeom>
              <a:avLst/>
              <a:gdLst>
                <a:gd name="T0" fmla="*/ 1 w 54"/>
                <a:gd name="T1" fmla="*/ 1 h 67"/>
                <a:gd name="T2" fmla="*/ 1 w 54"/>
                <a:gd name="T3" fmla="*/ 1 h 67"/>
                <a:gd name="T4" fmla="*/ 1 w 54"/>
                <a:gd name="T5" fmla="*/ 1 h 67"/>
                <a:gd name="T6" fmla="*/ 1 w 54"/>
                <a:gd name="T7" fmla="*/ 1 h 67"/>
                <a:gd name="T8" fmla="*/ 1 w 54"/>
                <a:gd name="T9" fmla="*/ 0 h 67"/>
                <a:gd name="T10" fmla="*/ 1 w 54"/>
                <a:gd name="T11" fmla="*/ 0 h 67"/>
                <a:gd name="T12" fmla="*/ 1 w 54"/>
                <a:gd name="T13" fmla="*/ 1 h 67"/>
                <a:gd name="T14" fmla="*/ 1 w 54"/>
                <a:gd name="T15" fmla="*/ 1 h 67"/>
                <a:gd name="T16" fmla="*/ 1 w 54"/>
                <a:gd name="T17" fmla="*/ 1 h 67"/>
                <a:gd name="T18" fmla="*/ 0 w 54"/>
                <a:gd name="T19" fmla="*/ 1 h 67"/>
                <a:gd name="T20" fmla="*/ 0 w 54"/>
                <a:gd name="T21" fmla="*/ 1 h 67"/>
                <a:gd name="T22" fmla="*/ 1 w 54"/>
                <a:gd name="T23" fmla="*/ 1 h 67"/>
                <a:gd name="T24" fmla="*/ 1 w 54"/>
                <a:gd name="T25" fmla="*/ 1 h 67"/>
                <a:gd name="T26" fmla="*/ 1 w 54"/>
                <a:gd name="T27" fmla="*/ 1 h 67"/>
                <a:gd name="T28" fmla="*/ 1 w 54"/>
                <a:gd name="T29" fmla="*/ 1 h 67"/>
                <a:gd name="T30" fmla="*/ 1 w 54"/>
                <a:gd name="T31" fmla="*/ 1 h 67"/>
                <a:gd name="T32" fmla="*/ 1 w 54"/>
                <a:gd name="T33" fmla="*/ 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67">
                  <a:moveTo>
                    <a:pt x="51" y="42"/>
                  </a:moveTo>
                  <a:lnTo>
                    <a:pt x="54" y="28"/>
                  </a:lnTo>
                  <a:lnTo>
                    <a:pt x="52" y="15"/>
                  </a:lnTo>
                  <a:lnTo>
                    <a:pt x="49" y="6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19" y="4"/>
                  </a:lnTo>
                  <a:lnTo>
                    <a:pt x="10" y="14"/>
                  </a:lnTo>
                  <a:lnTo>
                    <a:pt x="3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5" y="62"/>
                  </a:lnTo>
                  <a:lnTo>
                    <a:pt x="12" y="67"/>
                  </a:lnTo>
                  <a:lnTo>
                    <a:pt x="23" y="67"/>
                  </a:lnTo>
                  <a:lnTo>
                    <a:pt x="33" y="62"/>
                  </a:lnTo>
                  <a:lnTo>
                    <a:pt x="44" y="53"/>
                  </a:lnTo>
                  <a:lnTo>
                    <a:pt x="51" y="42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07" name="Freeform 187"/>
            <p:cNvSpPr>
              <a:spLocks/>
            </p:cNvSpPr>
            <p:nvPr/>
          </p:nvSpPr>
          <p:spPr bwMode="auto">
            <a:xfrm flipH="1">
              <a:off x="5300" y="2884"/>
              <a:ext cx="25" cy="24"/>
            </a:xfrm>
            <a:custGeom>
              <a:avLst/>
              <a:gdLst>
                <a:gd name="T0" fmla="*/ 2 w 33"/>
                <a:gd name="T1" fmla="*/ 1 h 41"/>
                <a:gd name="T2" fmla="*/ 2 w 33"/>
                <a:gd name="T3" fmla="*/ 1 h 41"/>
                <a:gd name="T4" fmla="*/ 2 w 33"/>
                <a:gd name="T5" fmla="*/ 1 h 41"/>
                <a:gd name="T6" fmla="*/ 2 w 33"/>
                <a:gd name="T7" fmla="*/ 0 h 41"/>
                <a:gd name="T8" fmla="*/ 2 w 33"/>
                <a:gd name="T9" fmla="*/ 0 h 41"/>
                <a:gd name="T10" fmla="*/ 2 w 33"/>
                <a:gd name="T11" fmla="*/ 1 h 41"/>
                <a:gd name="T12" fmla="*/ 2 w 33"/>
                <a:gd name="T13" fmla="*/ 1 h 41"/>
                <a:gd name="T14" fmla="*/ 0 w 33"/>
                <a:gd name="T15" fmla="*/ 1 h 41"/>
                <a:gd name="T16" fmla="*/ 2 w 33"/>
                <a:gd name="T17" fmla="*/ 1 h 41"/>
                <a:gd name="T18" fmla="*/ 2 w 33"/>
                <a:gd name="T19" fmla="*/ 1 h 41"/>
                <a:gd name="T20" fmla="*/ 2 w 33"/>
                <a:gd name="T21" fmla="*/ 1 h 41"/>
                <a:gd name="T22" fmla="*/ 2 w 33"/>
                <a:gd name="T23" fmla="*/ 1 h 41"/>
                <a:gd name="T24" fmla="*/ 2 w 33"/>
                <a:gd name="T25" fmla="*/ 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41">
                  <a:moveTo>
                    <a:pt x="32" y="25"/>
                  </a:moveTo>
                  <a:lnTo>
                    <a:pt x="33" y="14"/>
                  </a:lnTo>
                  <a:lnTo>
                    <a:pt x="32" y="5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9" y="7"/>
                  </a:lnTo>
                  <a:lnTo>
                    <a:pt x="2" y="16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9" y="41"/>
                  </a:lnTo>
                  <a:lnTo>
                    <a:pt x="16" y="41"/>
                  </a:lnTo>
                  <a:lnTo>
                    <a:pt x="25" y="35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08" name="Freeform 188"/>
            <p:cNvSpPr>
              <a:spLocks/>
            </p:cNvSpPr>
            <p:nvPr/>
          </p:nvSpPr>
          <p:spPr bwMode="auto">
            <a:xfrm flipH="1">
              <a:off x="5178" y="2871"/>
              <a:ext cx="49" cy="62"/>
            </a:xfrm>
            <a:custGeom>
              <a:avLst/>
              <a:gdLst>
                <a:gd name="T0" fmla="*/ 1 w 77"/>
                <a:gd name="T1" fmla="*/ 1 h 99"/>
                <a:gd name="T2" fmla="*/ 0 w 77"/>
                <a:gd name="T3" fmla="*/ 1 h 99"/>
                <a:gd name="T4" fmla="*/ 0 w 77"/>
                <a:gd name="T5" fmla="*/ 1 h 99"/>
                <a:gd name="T6" fmla="*/ 1 w 77"/>
                <a:gd name="T7" fmla="*/ 1 h 99"/>
                <a:gd name="T8" fmla="*/ 1 w 77"/>
                <a:gd name="T9" fmla="*/ 1 h 99"/>
                <a:gd name="T10" fmla="*/ 1 w 77"/>
                <a:gd name="T11" fmla="*/ 0 h 99"/>
                <a:gd name="T12" fmla="*/ 1 w 77"/>
                <a:gd name="T13" fmla="*/ 1 h 99"/>
                <a:gd name="T14" fmla="*/ 1 w 77"/>
                <a:gd name="T15" fmla="*/ 1 h 99"/>
                <a:gd name="T16" fmla="*/ 1 w 77"/>
                <a:gd name="T17" fmla="*/ 1 h 99"/>
                <a:gd name="T18" fmla="*/ 1 w 77"/>
                <a:gd name="T19" fmla="*/ 1 h 99"/>
                <a:gd name="T20" fmla="*/ 1 w 77"/>
                <a:gd name="T21" fmla="*/ 1 h 99"/>
                <a:gd name="T22" fmla="*/ 1 w 77"/>
                <a:gd name="T23" fmla="*/ 1 h 99"/>
                <a:gd name="T24" fmla="*/ 1 w 77"/>
                <a:gd name="T25" fmla="*/ 1 h 99"/>
                <a:gd name="T26" fmla="*/ 1 w 77"/>
                <a:gd name="T27" fmla="*/ 1 h 99"/>
                <a:gd name="T28" fmla="*/ 1 w 77"/>
                <a:gd name="T29" fmla="*/ 1 h 99"/>
                <a:gd name="T30" fmla="*/ 1 w 77"/>
                <a:gd name="T31" fmla="*/ 1 h 99"/>
                <a:gd name="T32" fmla="*/ 1 w 77"/>
                <a:gd name="T33" fmla="*/ 1 h 99"/>
                <a:gd name="T34" fmla="*/ 1 w 77"/>
                <a:gd name="T35" fmla="*/ 1 h 99"/>
                <a:gd name="T36" fmla="*/ 1 w 77"/>
                <a:gd name="T37" fmla="*/ 1 h 9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7" h="99">
                  <a:moveTo>
                    <a:pt x="5" y="60"/>
                  </a:moveTo>
                  <a:lnTo>
                    <a:pt x="0" y="42"/>
                  </a:lnTo>
                  <a:lnTo>
                    <a:pt x="0" y="27"/>
                  </a:lnTo>
                  <a:lnTo>
                    <a:pt x="5" y="13"/>
                  </a:lnTo>
                  <a:lnTo>
                    <a:pt x="14" y="3"/>
                  </a:lnTo>
                  <a:lnTo>
                    <a:pt x="26" y="0"/>
                  </a:lnTo>
                  <a:lnTo>
                    <a:pt x="39" y="2"/>
                  </a:lnTo>
                  <a:lnTo>
                    <a:pt x="53" y="10"/>
                  </a:lnTo>
                  <a:lnTo>
                    <a:pt x="65" y="22"/>
                  </a:lnTo>
                  <a:lnTo>
                    <a:pt x="74" y="38"/>
                  </a:lnTo>
                  <a:lnTo>
                    <a:pt x="77" y="55"/>
                  </a:lnTo>
                  <a:lnTo>
                    <a:pt x="77" y="72"/>
                  </a:lnTo>
                  <a:lnTo>
                    <a:pt x="74" y="85"/>
                  </a:lnTo>
                  <a:lnTo>
                    <a:pt x="65" y="94"/>
                  </a:lnTo>
                  <a:lnTo>
                    <a:pt x="53" y="99"/>
                  </a:lnTo>
                  <a:lnTo>
                    <a:pt x="39" y="95"/>
                  </a:lnTo>
                  <a:lnTo>
                    <a:pt x="26" y="88"/>
                  </a:lnTo>
                  <a:lnTo>
                    <a:pt x="14" y="75"/>
                  </a:lnTo>
                  <a:lnTo>
                    <a:pt x="5" y="60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09" name="Freeform 189"/>
            <p:cNvSpPr>
              <a:spLocks/>
            </p:cNvSpPr>
            <p:nvPr/>
          </p:nvSpPr>
          <p:spPr bwMode="auto">
            <a:xfrm flipH="1">
              <a:off x="5194" y="2877"/>
              <a:ext cx="33" cy="31"/>
            </a:xfrm>
            <a:custGeom>
              <a:avLst/>
              <a:gdLst>
                <a:gd name="T0" fmla="*/ 2 w 42"/>
                <a:gd name="T1" fmla="*/ 1 h 55"/>
                <a:gd name="T2" fmla="*/ 0 w 42"/>
                <a:gd name="T3" fmla="*/ 1 h 55"/>
                <a:gd name="T4" fmla="*/ 0 w 42"/>
                <a:gd name="T5" fmla="*/ 1 h 55"/>
                <a:gd name="T6" fmla="*/ 2 w 42"/>
                <a:gd name="T7" fmla="*/ 1 h 55"/>
                <a:gd name="T8" fmla="*/ 2 w 42"/>
                <a:gd name="T9" fmla="*/ 0 h 55"/>
                <a:gd name="T10" fmla="*/ 2 w 42"/>
                <a:gd name="T11" fmla="*/ 1 h 55"/>
                <a:gd name="T12" fmla="*/ 2 w 42"/>
                <a:gd name="T13" fmla="*/ 1 h 55"/>
                <a:gd name="T14" fmla="*/ 2 w 42"/>
                <a:gd name="T15" fmla="*/ 1 h 55"/>
                <a:gd name="T16" fmla="*/ 2 w 42"/>
                <a:gd name="T17" fmla="*/ 1 h 55"/>
                <a:gd name="T18" fmla="*/ 2 w 42"/>
                <a:gd name="T19" fmla="*/ 1 h 55"/>
                <a:gd name="T20" fmla="*/ 2 w 42"/>
                <a:gd name="T21" fmla="*/ 1 h 55"/>
                <a:gd name="T22" fmla="*/ 2 w 42"/>
                <a:gd name="T23" fmla="*/ 1 h 55"/>
                <a:gd name="T24" fmla="*/ 2 w 42"/>
                <a:gd name="T25" fmla="*/ 1 h 55"/>
                <a:gd name="T26" fmla="*/ 2 w 42"/>
                <a:gd name="T27" fmla="*/ 1 h 55"/>
                <a:gd name="T28" fmla="*/ 2 w 42"/>
                <a:gd name="T29" fmla="*/ 1 h 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55">
                  <a:moveTo>
                    <a:pt x="2" y="34"/>
                  </a:moveTo>
                  <a:lnTo>
                    <a:pt x="0" y="22"/>
                  </a:lnTo>
                  <a:lnTo>
                    <a:pt x="0" y="11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5" y="3"/>
                  </a:lnTo>
                  <a:lnTo>
                    <a:pt x="34" y="11"/>
                  </a:lnTo>
                  <a:lnTo>
                    <a:pt x="41" y="22"/>
                  </a:lnTo>
                  <a:lnTo>
                    <a:pt x="42" y="34"/>
                  </a:lnTo>
                  <a:lnTo>
                    <a:pt x="42" y="45"/>
                  </a:lnTo>
                  <a:lnTo>
                    <a:pt x="35" y="51"/>
                  </a:lnTo>
                  <a:lnTo>
                    <a:pt x="28" y="55"/>
                  </a:lnTo>
                  <a:lnTo>
                    <a:pt x="18" y="51"/>
                  </a:lnTo>
                  <a:lnTo>
                    <a:pt x="9" y="45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10" name="Freeform 190"/>
            <p:cNvSpPr>
              <a:spLocks/>
            </p:cNvSpPr>
            <p:nvPr/>
          </p:nvSpPr>
          <p:spPr bwMode="auto">
            <a:xfrm flipH="1">
              <a:off x="5206" y="2877"/>
              <a:ext cx="21" cy="25"/>
            </a:xfrm>
            <a:custGeom>
              <a:avLst/>
              <a:gdLst>
                <a:gd name="T0" fmla="*/ 2 w 28"/>
                <a:gd name="T1" fmla="*/ 2 h 32"/>
                <a:gd name="T2" fmla="*/ 0 w 28"/>
                <a:gd name="T3" fmla="*/ 2 h 32"/>
                <a:gd name="T4" fmla="*/ 2 w 28"/>
                <a:gd name="T5" fmla="*/ 2 h 32"/>
                <a:gd name="T6" fmla="*/ 2 w 28"/>
                <a:gd name="T7" fmla="*/ 0 h 32"/>
                <a:gd name="T8" fmla="*/ 2 w 28"/>
                <a:gd name="T9" fmla="*/ 0 h 32"/>
                <a:gd name="T10" fmla="*/ 2 w 28"/>
                <a:gd name="T11" fmla="*/ 2 h 32"/>
                <a:gd name="T12" fmla="*/ 2 w 28"/>
                <a:gd name="T13" fmla="*/ 2 h 32"/>
                <a:gd name="T14" fmla="*/ 2 w 28"/>
                <a:gd name="T15" fmla="*/ 2 h 32"/>
                <a:gd name="T16" fmla="*/ 2 w 28"/>
                <a:gd name="T17" fmla="*/ 2 h 32"/>
                <a:gd name="T18" fmla="*/ 2 w 28"/>
                <a:gd name="T19" fmla="*/ 2 h 32"/>
                <a:gd name="T20" fmla="*/ 2 w 28"/>
                <a:gd name="T21" fmla="*/ 2 h 32"/>
                <a:gd name="T22" fmla="*/ 2 w 28"/>
                <a:gd name="T23" fmla="*/ 2 h 32"/>
                <a:gd name="T24" fmla="*/ 2 w 28"/>
                <a:gd name="T25" fmla="*/ 2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32">
                  <a:moveTo>
                    <a:pt x="2" y="20"/>
                  </a:moveTo>
                  <a:lnTo>
                    <a:pt x="0" y="11"/>
                  </a:lnTo>
                  <a:lnTo>
                    <a:pt x="2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7" y="12"/>
                  </a:lnTo>
                  <a:lnTo>
                    <a:pt x="28" y="20"/>
                  </a:lnTo>
                  <a:lnTo>
                    <a:pt x="27" y="28"/>
                  </a:lnTo>
                  <a:lnTo>
                    <a:pt x="21" y="32"/>
                  </a:lnTo>
                  <a:lnTo>
                    <a:pt x="14" y="32"/>
                  </a:lnTo>
                  <a:lnTo>
                    <a:pt x="7" y="28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11" name="Freeform 191"/>
            <p:cNvSpPr>
              <a:spLocks/>
            </p:cNvSpPr>
            <p:nvPr/>
          </p:nvSpPr>
          <p:spPr bwMode="auto">
            <a:xfrm flipH="1">
              <a:off x="5202" y="3001"/>
              <a:ext cx="139" cy="56"/>
            </a:xfrm>
            <a:custGeom>
              <a:avLst/>
              <a:gdLst>
                <a:gd name="T0" fmla="*/ 1 w 207"/>
                <a:gd name="T1" fmla="*/ 1 h 84"/>
                <a:gd name="T2" fmla="*/ 1 w 207"/>
                <a:gd name="T3" fmla="*/ 1 h 84"/>
                <a:gd name="T4" fmla="*/ 1 w 207"/>
                <a:gd name="T5" fmla="*/ 1 h 84"/>
                <a:gd name="T6" fmla="*/ 1 w 207"/>
                <a:gd name="T7" fmla="*/ 1 h 84"/>
                <a:gd name="T8" fmla="*/ 0 w 207"/>
                <a:gd name="T9" fmla="*/ 0 h 84"/>
                <a:gd name="T10" fmla="*/ 1 w 207"/>
                <a:gd name="T11" fmla="*/ 1 h 84"/>
                <a:gd name="T12" fmla="*/ 1 w 207"/>
                <a:gd name="T13" fmla="*/ 1 h 84"/>
                <a:gd name="T14" fmla="*/ 1 w 207"/>
                <a:gd name="T15" fmla="*/ 1 h 84"/>
                <a:gd name="T16" fmla="*/ 1 w 207"/>
                <a:gd name="T17" fmla="*/ 1 h 84"/>
                <a:gd name="T18" fmla="*/ 1 w 207"/>
                <a:gd name="T19" fmla="*/ 1 h 84"/>
                <a:gd name="T20" fmla="*/ 1 w 207"/>
                <a:gd name="T21" fmla="*/ 1 h 84"/>
                <a:gd name="T22" fmla="*/ 1 w 207"/>
                <a:gd name="T23" fmla="*/ 1 h 84"/>
                <a:gd name="T24" fmla="*/ 1 w 207"/>
                <a:gd name="T25" fmla="*/ 1 h 84"/>
                <a:gd name="T26" fmla="*/ 1 w 207"/>
                <a:gd name="T27" fmla="*/ 1 h 84"/>
                <a:gd name="T28" fmla="*/ 1 w 207"/>
                <a:gd name="T29" fmla="*/ 1 h 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7" h="84">
                  <a:moveTo>
                    <a:pt x="207" y="31"/>
                  </a:moveTo>
                  <a:lnTo>
                    <a:pt x="163" y="19"/>
                  </a:lnTo>
                  <a:lnTo>
                    <a:pt x="119" y="11"/>
                  </a:lnTo>
                  <a:lnTo>
                    <a:pt x="60" y="5"/>
                  </a:lnTo>
                  <a:lnTo>
                    <a:pt x="0" y="0"/>
                  </a:lnTo>
                  <a:lnTo>
                    <a:pt x="7" y="25"/>
                  </a:lnTo>
                  <a:lnTo>
                    <a:pt x="21" y="45"/>
                  </a:lnTo>
                  <a:lnTo>
                    <a:pt x="40" y="62"/>
                  </a:lnTo>
                  <a:lnTo>
                    <a:pt x="63" y="77"/>
                  </a:lnTo>
                  <a:lnTo>
                    <a:pt x="91" y="83"/>
                  </a:lnTo>
                  <a:lnTo>
                    <a:pt x="118" y="84"/>
                  </a:lnTo>
                  <a:lnTo>
                    <a:pt x="146" y="78"/>
                  </a:lnTo>
                  <a:lnTo>
                    <a:pt x="170" y="67"/>
                  </a:lnTo>
                  <a:lnTo>
                    <a:pt x="191" y="52"/>
                  </a:lnTo>
                  <a:lnTo>
                    <a:pt x="207" y="31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12" name="Freeform 192"/>
            <p:cNvSpPr>
              <a:spLocks/>
            </p:cNvSpPr>
            <p:nvPr/>
          </p:nvSpPr>
          <p:spPr bwMode="auto">
            <a:xfrm flipH="1">
              <a:off x="5304" y="2853"/>
              <a:ext cx="82" cy="12"/>
            </a:xfrm>
            <a:custGeom>
              <a:avLst/>
              <a:gdLst>
                <a:gd name="T0" fmla="*/ 0 w 114"/>
                <a:gd name="T1" fmla="*/ 1 h 18"/>
                <a:gd name="T2" fmla="*/ 1 w 114"/>
                <a:gd name="T3" fmla="*/ 1 h 18"/>
                <a:gd name="T4" fmla="*/ 1 w 114"/>
                <a:gd name="T5" fmla="*/ 0 h 18"/>
                <a:gd name="T6" fmla="*/ 1 w 114"/>
                <a:gd name="T7" fmla="*/ 0 h 18"/>
                <a:gd name="T8" fmla="*/ 1 w 114"/>
                <a:gd name="T9" fmla="*/ 1 h 18"/>
                <a:gd name="T10" fmla="*/ 1 w 114"/>
                <a:gd name="T11" fmla="*/ 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8">
                  <a:moveTo>
                    <a:pt x="0" y="18"/>
                  </a:moveTo>
                  <a:lnTo>
                    <a:pt x="21" y="7"/>
                  </a:lnTo>
                  <a:lnTo>
                    <a:pt x="45" y="0"/>
                  </a:lnTo>
                  <a:lnTo>
                    <a:pt x="68" y="0"/>
                  </a:lnTo>
                  <a:lnTo>
                    <a:pt x="91" y="7"/>
                  </a:lnTo>
                  <a:lnTo>
                    <a:pt x="114" y="18"/>
                  </a:lnTo>
                </a:path>
              </a:pathLst>
            </a:custGeom>
            <a:noFill/>
            <a:ln w="555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13" name="Freeform 193"/>
            <p:cNvSpPr>
              <a:spLocks/>
            </p:cNvSpPr>
            <p:nvPr/>
          </p:nvSpPr>
          <p:spPr bwMode="auto">
            <a:xfrm flipH="1">
              <a:off x="5145" y="2846"/>
              <a:ext cx="74" cy="7"/>
            </a:xfrm>
            <a:custGeom>
              <a:avLst/>
              <a:gdLst>
                <a:gd name="T0" fmla="*/ 1 w 116"/>
                <a:gd name="T1" fmla="*/ 0 h 16"/>
                <a:gd name="T2" fmla="*/ 1 w 116"/>
                <a:gd name="T3" fmla="*/ 0 h 16"/>
                <a:gd name="T4" fmla="*/ 1 w 116"/>
                <a:gd name="T5" fmla="*/ 0 h 16"/>
                <a:gd name="T6" fmla="*/ 1 w 116"/>
                <a:gd name="T7" fmla="*/ 0 h 16"/>
                <a:gd name="T8" fmla="*/ 1 w 116"/>
                <a:gd name="T9" fmla="*/ 0 h 16"/>
                <a:gd name="T10" fmla="*/ 0 w 116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16">
                  <a:moveTo>
                    <a:pt x="116" y="16"/>
                  </a:moveTo>
                  <a:lnTo>
                    <a:pt x="93" y="5"/>
                  </a:lnTo>
                  <a:lnTo>
                    <a:pt x="70" y="0"/>
                  </a:lnTo>
                  <a:lnTo>
                    <a:pt x="46" y="0"/>
                  </a:lnTo>
                  <a:lnTo>
                    <a:pt x="23" y="5"/>
                  </a:lnTo>
                  <a:lnTo>
                    <a:pt x="0" y="16"/>
                  </a:lnTo>
                </a:path>
              </a:pathLst>
            </a:custGeom>
            <a:noFill/>
            <a:ln w="555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14" name="Freeform 194"/>
            <p:cNvSpPr>
              <a:spLocks/>
            </p:cNvSpPr>
            <p:nvPr/>
          </p:nvSpPr>
          <p:spPr bwMode="auto">
            <a:xfrm flipH="1">
              <a:off x="5219" y="3032"/>
              <a:ext cx="85" cy="18"/>
            </a:xfrm>
            <a:custGeom>
              <a:avLst/>
              <a:gdLst>
                <a:gd name="T0" fmla="*/ 0 w 132"/>
                <a:gd name="T1" fmla="*/ 1 h 31"/>
                <a:gd name="T2" fmla="*/ 1 w 132"/>
                <a:gd name="T3" fmla="*/ 1 h 31"/>
                <a:gd name="T4" fmla="*/ 1 w 132"/>
                <a:gd name="T5" fmla="*/ 1 h 31"/>
                <a:gd name="T6" fmla="*/ 1 w 132"/>
                <a:gd name="T7" fmla="*/ 0 h 31"/>
                <a:gd name="T8" fmla="*/ 1 w 132"/>
                <a:gd name="T9" fmla="*/ 1 h 31"/>
                <a:gd name="T10" fmla="*/ 1 w 132"/>
                <a:gd name="T11" fmla="*/ 1 h 31"/>
                <a:gd name="T12" fmla="*/ 1 w 132"/>
                <a:gd name="T13" fmla="*/ 1 h 31"/>
                <a:gd name="T14" fmla="*/ 1 w 132"/>
                <a:gd name="T15" fmla="*/ 1 h 31"/>
                <a:gd name="T16" fmla="*/ 1 w 132"/>
                <a:gd name="T17" fmla="*/ 1 h 31"/>
                <a:gd name="T18" fmla="*/ 1 w 132"/>
                <a:gd name="T19" fmla="*/ 1 h 31"/>
                <a:gd name="T20" fmla="*/ 1 w 132"/>
                <a:gd name="T21" fmla="*/ 1 h 31"/>
                <a:gd name="T22" fmla="*/ 0 w 132"/>
                <a:gd name="T23" fmla="*/ 1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31">
                  <a:moveTo>
                    <a:pt x="0" y="17"/>
                  </a:moveTo>
                  <a:lnTo>
                    <a:pt x="25" y="7"/>
                  </a:lnTo>
                  <a:lnTo>
                    <a:pt x="51" y="1"/>
                  </a:lnTo>
                  <a:lnTo>
                    <a:pt x="79" y="0"/>
                  </a:lnTo>
                  <a:lnTo>
                    <a:pt x="105" y="1"/>
                  </a:lnTo>
                  <a:lnTo>
                    <a:pt x="132" y="7"/>
                  </a:lnTo>
                  <a:lnTo>
                    <a:pt x="112" y="20"/>
                  </a:lnTo>
                  <a:lnTo>
                    <a:pt x="91" y="28"/>
                  </a:lnTo>
                  <a:lnTo>
                    <a:pt x="68" y="31"/>
                  </a:lnTo>
                  <a:lnTo>
                    <a:pt x="44" y="31"/>
                  </a:lnTo>
                  <a:lnTo>
                    <a:pt x="21" y="2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15" name="Freeform 195"/>
            <p:cNvSpPr>
              <a:spLocks/>
            </p:cNvSpPr>
            <p:nvPr/>
          </p:nvSpPr>
          <p:spPr bwMode="auto">
            <a:xfrm flipH="1">
              <a:off x="5231" y="2908"/>
              <a:ext cx="24" cy="6"/>
            </a:xfrm>
            <a:custGeom>
              <a:avLst/>
              <a:gdLst>
                <a:gd name="T0" fmla="*/ 0 w 37"/>
                <a:gd name="T1" fmla="*/ 0 h 14"/>
                <a:gd name="T2" fmla="*/ 1 w 37"/>
                <a:gd name="T3" fmla="*/ 0 h 14"/>
                <a:gd name="T4" fmla="*/ 1 w 37"/>
                <a:gd name="T5" fmla="*/ 0 h 14"/>
                <a:gd name="T6" fmla="*/ 1 w 37"/>
                <a:gd name="T7" fmla="*/ 0 h 14"/>
                <a:gd name="T8" fmla="*/ 1 w 37"/>
                <a:gd name="T9" fmla="*/ 0 h 14"/>
                <a:gd name="T10" fmla="*/ 1 w 37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4">
                  <a:moveTo>
                    <a:pt x="0" y="14"/>
                  </a:moveTo>
                  <a:lnTo>
                    <a:pt x="3" y="5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3" y="5"/>
                  </a:lnTo>
                  <a:lnTo>
                    <a:pt x="37" y="1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16" name="Freeform 196"/>
            <p:cNvSpPr>
              <a:spLocks/>
            </p:cNvSpPr>
            <p:nvPr/>
          </p:nvSpPr>
          <p:spPr bwMode="auto">
            <a:xfrm flipH="1">
              <a:off x="5239" y="2914"/>
              <a:ext cx="16" cy="7"/>
            </a:xfrm>
            <a:custGeom>
              <a:avLst/>
              <a:gdLst>
                <a:gd name="T0" fmla="*/ 0 w 26"/>
                <a:gd name="T1" fmla="*/ 0 h 17"/>
                <a:gd name="T2" fmla="*/ 0 w 26"/>
                <a:gd name="T3" fmla="*/ 0 h 17"/>
                <a:gd name="T4" fmla="*/ 1 w 26"/>
                <a:gd name="T5" fmla="*/ 0 h 17"/>
                <a:gd name="T6" fmla="*/ 1 w 26"/>
                <a:gd name="T7" fmla="*/ 0 h 17"/>
                <a:gd name="T8" fmla="*/ 1 w 26"/>
                <a:gd name="T9" fmla="*/ 0 h 17"/>
                <a:gd name="T10" fmla="*/ 1 w 26"/>
                <a:gd name="T11" fmla="*/ 0 h 17"/>
                <a:gd name="T12" fmla="*/ 1 w 26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9"/>
                  </a:lnTo>
                  <a:lnTo>
                    <a:pt x="5" y="3"/>
                  </a:lnTo>
                  <a:lnTo>
                    <a:pt x="12" y="0"/>
                  </a:lnTo>
                  <a:lnTo>
                    <a:pt x="21" y="3"/>
                  </a:lnTo>
                  <a:lnTo>
                    <a:pt x="26" y="9"/>
                  </a:lnTo>
                  <a:lnTo>
                    <a:pt x="26" y="17"/>
                  </a:lnTo>
                </a:path>
              </a:pathLst>
            </a:custGeom>
            <a:noFill/>
            <a:ln w="11113">
              <a:solidFill>
                <a:srgbClr val="4D4D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17" name="Freeform 197"/>
            <p:cNvSpPr>
              <a:spLocks/>
            </p:cNvSpPr>
            <p:nvPr/>
          </p:nvSpPr>
          <p:spPr bwMode="auto">
            <a:xfrm flipH="1">
              <a:off x="5239" y="2921"/>
              <a:ext cx="16" cy="0"/>
            </a:xfrm>
            <a:custGeom>
              <a:avLst/>
              <a:gdLst>
                <a:gd name="T0" fmla="*/ 0 w 26"/>
                <a:gd name="T1" fmla="*/ 0 h 3"/>
                <a:gd name="T2" fmla="*/ 1 w 26"/>
                <a:gd name="T3" fmla="*/ 0 h 3"/>
                <a:gd name="T4" fmla="*/ 1 w 26"/>
                <a:gd name="T5" fmla="*/ 0 h 3"/>
                <a:gd name="T6" fmla="*/ 1 w 2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">
                  <a:moveTo>
                    <a:pt x="0" y="3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26" y="3"/>
                  </a:lnTo>
                </a:path>
              </a:pathLst>
            </a:custGeom>
            <a:noFill/>
            <a:ln w="11113">
              <a:solidFill>
                <a:srgbClr val="4D4D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18" name="Line 198"/>
            <p:cNvSpPr>
              <a:spLocks noChangeShapeType="1"/>
            </p:cNvSpPr>
            <p:nvPr/>
          </p:nvSpPr>
          <p:spPr bwMode="auto">
            <a:xfrm flipV="1">
              <a:off x="5378" y="2890"/>
              <a:ext cx="110" cy="24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19" name="Freeform 199"/>
            <p:cNvSpPr>
              <a:spLocks/>
            </p:cNvSpPr>
            <p:nvPr/>
          </p:nvSpPr>
          <p:spPr bwMode="auto">
            <a:xfrm flipH="1">
              <a:off x="5219" y="2921"/>
              <a:ext cx="57" cy="61"/>
            </a:xfrm>
            <a:custGeom>
              <a:avLst/>
              <a:gdLst>
                <a:gd name="T0" fmla="*/ 1 w 79"/>
                <a:gd name="T1" fmla="*/ 0 h 100"/>
                <a:gd name="T2" fmla="*/ 1 w 79"/>
                <a:gd name="T3" fmla="*/ 1 h 100"/>
                <a:gd name="T4" fmla="*/ 1 w 79"/>
                <a:gd name="T5" fmla="*/ 1 h 100"/>
                <a:gd name="T6" fmla="*/ 1 w 79"/>
                <a:gd name="T7" fmla="*/ 1 h 100"/>
                <a:gd name="T8" fmla="*/ 1 w 79"/>
                <a:gd name="T9" fmla="*/ 1 h 100"/>
                <a:gd name="T10" fmla="*/ 1 w 79"/>
                <a:gd name="T11" fmla="*/ 1 h 100"/>
                <a:gd name="T12" fmla="*/ 1 w 79"/>
                <a:gd name="T13" fmla="*/ 1 h 100"/>
                <a:gd name="T14" fmla="*/ 1 w 79"/>
                <a:gd name="T15" fmla="*/ 1 h 100"/>
                <a:gd name="T16" fmla="*/ 1 w 79"/>
                <a:gd name="T17" fmla="*/ 1 h 100"/>
                <a:gd name="T18" fmla="*/ 0 w 79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100">
                  <a:moveTo>
                    <a:pt x="38" y="0"/>
                  </a:moveTo>
                  <a:lnTo>
                    <a:pt x="38" y="36"/>
                  </a:lnTo>
                  <a:lnTo>
                    <a:pt x="58" y="52"/>
                  </a:lnTo>
                  <a:lnTo>
                    <a:pt x="79" y="67"/>
                  </a:lnTo>
                  <a:lnTo>
                    <a:pt x="72" y="80"/>
                  </a:lnTo>
                  <a:lnTo>
                    <a:pt x="61" y="91"/>
                  </a:lnTo>
                  <a:lnTo>
                    <a:pt x="45" y="97"/>
                  </a:lnTo>
                  <a:lnTo>
                    <a:pt x="30" y="100"/>
                  </a:lnTo>
                  <a:lnTo>
                    <a:pt x="14" y="97"/>
                  </a:lnTo>
                  <a:lnTo>
                    <a:pt x="0" y="8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20" name="Freeform 200"/>
            <p:cNvSpPr>
              <a:spLocks/>
            </p:cNvSpPr>
            <p:nvPr/>
          </p:nvSpPr>
          <p:spPr bwMode="auto">
            <a:xfrm flipH="1">
              <a:off x="5325" y="2982"/>
              <a:ext cx="65" cy="44"/>
            </a:xfrm>
            <a:custGeom>
              <a:avLst/>
              <a:gdLst>
                <a:gd name="T0" fmla="*/ 1 w 100"/>
                <a:gd name="T1" fmla="*/ 0 h 68"/>
                <a:gd name="T2" fmla="*/ 1 w 100"/>
                <a:gd name="T3" fmla="*/ 0 h 68"/>
                <a:gd name="T4" fmla="*/ 1 w 100"/>
                <a:gd name="T5" fmla="*/ 1 h 68"/>
                <a:gd name="T6" fmla="*/ 1 w 100"/>
                <a:gd name="T7" fmla="*/ 1 h 68"/>
                <a:gd name="T8" fmla="*/ 1 w 100"/>
                <a:gd name="T9" fmla="*/ 1 h 68"/>
                <a:gd name="T10" fmla="*/ 1 w 100"/>
                <a:gd name="T11" fmla="*/ 1 h 68"/>
                <a:gd name="T12" fmla="*/ 0 w 100"/>
                <a:gd name="T13" fmla="*/ 1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68">
                  <a:moveTo>
                    <a:pt x="100" y="0"/>
                  </a:moveTo>
                  <a:lnTo>
                    <a:pt x="78" y="0"/>
                  </a:lnTo>
                  <a:lnTo>
                    <a:pt x="55" y="5"/>
                  </a:lnTo>
                  <a:lnTo>
                    <a:pt x="35" y="16"/>
                  </a:lnTo>
                  <a:lnTo>
                    <a:pt x="18" y="30"/>
                  </a:lnTo>
                  <a:lnTo>
                    <a:pt x="7" y="47"/>
                  </a:lnTo>
                  <a:lnTo>
                    <a:pt x="0" y="6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21" name="Freeform 201"/>
            <p:cNvSpPr>
              <a:spLocks/>
            </p:cNvSpPr>
            <p:nvPr/>
          </p:nvSpPr>
          <p:spPr bwMode="auto">
            <a:xfrm flipH="1">
              <a:off x="5178" y="2989"/>
              <a:ext cx="37" cy="55"/>
            </a:xfrm>
            <a:custGeom>
              <a:avLst/>
              <a:gdLst>
                <a:gd name="T0" fmla="*/ 0 w 51"/>
                <a:gd name="T1" fmla="*/ 0 h 89"/>
                <a:gd name="T2" fmla="*/ 1 w 51"/>
                <a:gd name="T3" fmla="*/ 1 h 89"/>
                <a:gd name="T4" fmla="*/ 1 w 51"/>
                <a:gd name="T5" fmla="*/ 1 h 89"/>
                <a:gd name="T6" fmla="*/ 1 w 51"/>
                <a:gd name="T7" fmla="*/ 1 h 89"/>
                <a:gd name="T8" fmla="*/ 1 w 51"/>
                <a:gd name="T9" fmla="*/ 1 h 89"/>
                <a:gd name="T10" fmla="*/ 1 w 51"/>
                <a:gd name="T11" fmla="*/ 1 h 89"/>
                <a:gd name="T12" fmla="*/ 1 w 51"/>
                <a:gd name="T13" fmla="*/ 1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89">
                  <a:moveTo>
                    <a:pt x="0" y="0"/>
                  </a:moveTo>
                  <a:lnTo>
                    <a:pt x="20" y="6"/>
                  </a:lnTo>
                  <a:lnTo>
                    <a:pt x="35" y="19"/>
                  </a:lnTo>
                  <a:lnTo>
                    <a:pt x="46" y="34"/>
                  </a:lnTo>
                  <a:lnTo>
                    <a:pt x="51" y="53"/>
                  </a:lnTo>
                  <a:lnTo>
                    <a:pt x="48" y="72"/>
                  </a:lnTo>
                  <a:lnTo>
                    <a:pt x="39" y="8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22" name="Freeform 202"/>
            <p:cNvSpPr>
              <a:spLocks/>
            </p:cNvSpPr>
            <p:nvPr/>
          </p:nvSpPr>
          <p:spPr bwMode="auto">
            <a:xfrm flipH="1">
              <a:off x="5264" y="2834"/>
              <a:ext cx="12" cy="19"/>
            </a:xfrm>
            <a:custGeom>
              <a:avLst/>
              <a:gdLst>
                <a:gd name="T0" fmla="*/ 0 w 17"/>
                <a:gd name="T1" fmla="*/ 0 h 32"/>
                <a:gd name="T2" fmla="*/ 1 w 17"/>
                <a:gd name="T3" fmla="*/ 1 h 32"/>
                <a:gd name="T4" fmla="*/ 1 w 17"/>
                <a:gd name="T5" fmla="*/ 1 h 32"/>
                <a:gd name="T6" fmla="*/ 1 w 17"/>
                <a:gd name="T7" fmla="*/ 1 h 32"/>
                <a:gd name="T8" fmla="*/ 1 w 17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2">
                  <a:moveTo>
                    <a:pt x="0" y="0"/>
                  </a:moveTo>
                  <a:lnTo>
                    <a:pt x="9" y="5"/>
                  </a:lnTo>
                  <a:lnTo>
                    <a:pt x="16" y="13"/>
                  </a:lnTo>
                  <a:lnTo>
                    <a:pt x="17" y="22"/>
                  </a:lnTo>
                  <a:lnTo>
                    <a:pt x="14" y="3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23" name="Freeform 203"/>
            <p:cNvSpPr>
              <a:spLocks/>
            </p:cNvSpPr>
            <p:nvPr/>
          </p:nvSpPr>
          <p:spPr bwMode="auto">
            <a:xfrm flipH="1">
              <a:off x="5231" y="2828"/>
              <a:ext cx="8" cy="18"/>
            </a:xfrm>
            <a:custGeom>
              <a:avLst/>
              <a:gdLst>
                <a:gd name="T0" fmla="*/ 1 w 12"/>
                <a:gd name="T1" fmla="*/ 0 h 29"/>
                <a:gd name="T2" fmla="*/ 1 w 12"/>
                <a:gd name="T3" fmla="*/ 1 h 29"/>
                <a:gd name="T4" fmla="*/ 0 w 12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12" y="0"/>
                  </a:moveTo>
                  <a:lnTo>
                    <a:pt x="5" y="14"/>
                  </a:lnTo>
                  <a:lnTo>
                    <a:pt x="0" y="2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24" name="Freeform 204"/>
            <p:cNvSpPr>
              <a:spLocks/>
            </p:cNvSpPr>
            <p:nvPr/>
          </p:nvSpPr>
          <p:spPr bwMode="auto">
            <a:xfrm flipH="1">
              <a:off x="5239" y="2828"/>
              <a:ext cx="12" cy="18"/>
            </a:xfrm>
            <a:custGeom>
              <a:avLst/>
              <a:gdLst>
                <a:gd name="T0" fmla="*/ 3 w 14"/>
                <a:gd name="T1" fmla="*/ 0 h 33"/>
                <a:gd name="T2" fmla="*/ 3 w 14"/>
                <a:gd name="T3" fmla="*/ 1 h 33"/>
                <a:gd name="T4" fmla="*/ 0 w 14"/>
                <a:gd name="T5" fmla="*/ 1 h 33"/>
                <a:gd name="T6" fmla="*/ 0 w 14"/>
                <a:gd name="T7" fmla="*/ 1 h 33"/>
                <a:gd name="T8" fmla="*/ 1 w 14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lnTo>
                    <a:pt x="7" y="7"/>
                  </a:lnTo>
                  <a:lnTo>
                    <a:pt x="0" y="15"/>
                  </a:lnTo>
                  <a:lnTo>
                    <a:pt x="0" y="24"/>
                  </a:lnTo>
                  <a:lnTo>
                    <a:pt x="1" y="33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25" name="Freeform 205"/>
            <p:cNvSpPr>
              <a:spLocks/>
            </p:cNvSpPr>
            <p:nvPr/>
          </p:nvSpPr>
          <p:spPr bwMode="auto">
            <a:xfrm flipH="1">
              <a:off x="5255" y="2834"/>
              <a:ext cx="9" cy="12"/>
            </a:xfrm>
            <a:custGeom>
              <a:avLst/>
              <a:gdLst>
                <a:gd name="T0" fmla="*/ 0 w 14"/>
                <a:gd name="T1" fmla="*/ 0 h 22"/>
                <a:gd name="T2" fmla="*/ 1 w 14"/>
                <a:gd name="T3" fmla="*/ 1 h 22"/>
                <a:gd name="T4" fmla="*/ 1 w 14"/>
                <a:gd name="T5" fmla="*/ 1 h 22"/>
                <a:gd name="T6" fmla="*/ 1 w 14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0" y="0"/>
                  </a:moveTo>
                  <a:lnTo>
                    <a:pt x="9" y="5"/>
                  </a:lnTo>
                  <a:lnTo>
                    <a:pt x="14" y="14"/>
                  </a:lnTo>
                  <a:lnTo>
                    <a:pt x="12" y="2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26" name="Freeform 206"/>
            <p:cNvSpPr>
              <a:spLocks/>
            </p:cNvSpPr>
            <p:nvPr/>
          </p:nvSpPr>
          <p:spPr bwMode="auto">
            <a:xfrm flipH="1">
              <a:off x="4986" y="3088"/>
              <a:ext cx="571" cy="593"/>
            </a:xfrm>
            <a:custGeom>
              <a:avLst/>
              <a:gdLst>
                <a:gd name="T0" fmla="*/ 2 w 847"/>
                <a:gd name="T1" fmla="*/ 1 h 949"/>
                <a:gd name="T2" fmla="*/ 1 w 847"/>
                <a:gd name="T3" fmla="*/ 1 h 949"/>
                <a:gd name="T4" fmla="*/ 1 w 847"/>
                <a:gd name="T5" fmla="*/ 1 h 949"/>
                <a:gd name="T6" fmla="*/ 1 w 847"/>
                <a:gd name="T7" fmla="*/ 0 h 949"/>
                <a:gd name="T8" fmla="*/ 1 w 847"/>
                <a:gd name="T9" fmla="*/ 1 h 949"/>
                <a:gd name="T10" fmla="*/ 1 w 847"/>
                <a:gd name="T11" fmla="*/ 1 h 949"/>
                <a:gd name="T12" fmla="*/ 1 w 847"/>
                <a:gd name="T13" fmla="*/ 1 h 949"/>
                <a:gd name="T14" fmla="*/ 1 w 847"/>
                <a:gd name="T15" fmla="*/ 1 h 949"/>
                <a:gd name="T16" fmla="*/ 1 w 847"/>
                <a:gd name="T17" fmla="*/ 1 h 949"/>
                <a:gd name="T18" fmla="*/ 1 w 847"/>
                <a:gd name="T19" fmla="*/ 1 h 949"/>
                <a:gd name="T20" fmla="*/ 1 w 847"/>
                <a:gd name="T21" fmla="*/ 1 h 949"/>
                <a:gd name="T22" fmla="*/ 1 w 847"/>
                <a:gd name="T23" fmla="*/ 1 h 949"/>
                <a:gd name="T24" fmla="*/ 1 w 847"/>
                <a:gd name="T25" fmla="*/ 1 h 949"/>
                <a:gd name="T26" fmla="*/ 1 w 847"/>
                <a:gd name="T27" fmla="*/ 1 h 949"/>
                <a:gd name="T28" fmla="*/ 0 w 847"/>
                <a:gd name="T29" fmla="*/ 1 h 949"/>
                <a:gd name="T30" fmla="*/ 1 w 847"/>
                <a:gd name="T31" fmla="*/ 1 h 949"/>
                <a:gd name="T32" fmla="*/ 1 w 847"/>
                <a:gd name="T33" fmla="*/ 1 h 949"/>
                <a:gd name="T34" fmla="*/ 1 w 847"/>
                <a:gd name="T35" fmla="*/ 1 h 949"/>
                <a:gd name="T36" fmla="*/ 1 w 847"/>
                <a:gd name="T37" fmla="*/ 1 h 949"/>
                <a:gd name="T38" fmla="*/ 1 w 847"/>
                <a:gd name="T39" fmla="*/ 1 h 949"/>
                <a:gd name="T40" fmla="*/ 1 w 847"/>
                <a:gd name="T41" fmla="*/ 1 h 949"/>
                <a:gd name="T42" fmla="*/ 1 w 847"/>
                <a:gd name="T43" fmla="*/ 1 h 949"/>
                <a:gd name="T44" fmla="*/ 2 w 847"/>
                <a:gd name="T45" fmla="*/ 1 h 949"/>
                <a:gd name="T46" fmla="*/ 2 w 847"/>
                <a:gd name="T47" fmla="*/ 1 h 949"/>
                <a:gd name="T48" fmla="*/ 3 w 847"/>
                <a:gd name="T49" fmla="*/ 1 h 949"/>
                <a:gd name="T50" fmla="*/ 3 w 847"/>
                <a:gd name="T51" fmla="*/ 1 h 949"/>
                <a:gd name="T52" fmla="*/ 2 w 847"/>
                <a:gd name="T53" fmla="*/ 1 h 949"/>
                <a:gd name="T54" fmla="*/ 2 w 847"/>
                <a:gd name="T55" fmla="*/ 1 h 949"/>
                <a:gd name="T56" fmla="*/ 3 w 847"/>
                <a:gd name="T57" fmla="*/ 1 h 949"/>
                <a:gd name="T58" fmla="*/ 3 w 847"/>
                <a:gd name="T59" fmla="*/ 1 h 949"/>
                <a:gd name="T60" fmla="*/ 3 w 847"/>
                <a:gd name="T61" fmla="*/ 1 h 949"/>
                <a:gd name="T62" fmla="*/ 3 w 847"/>
                <a:gd name="T63" fmla="*/ 1 h 949"/>
                <a:gd name="T64" fmla="*/ 3 w 847"/>
                <a:gd name="T65" fmla="*/ 1 h 949"/>
                <a:gd name="T66" fmla="*/ 3 w 847"/>
                <a:gd name="T67" fmla="*/ 1 h 949"/>
                <a:gd name="T68" fmla="*/ 3 w 847"/>
                <a:gd name="T69" fmla="*/ 1 h 949"/>
                <a:gd name="T70" fmla="*/ 3 w 847"/>
                <a:gd name="T71" fmla="*/ 1 h 949"/>
                <a:gd name="T72" fmla="*/ 2 w 847"/>
                <a:gd name="T73" fmla="*/ 1 h 949"/>
                <a:gd name="T74" fmla="*/ 2 w 847"/>
                <a:gd name="T75" fmla="*/ 1 h 949"/>
                <a:gd name="T76" fmla="*/ 2 w 847"/>
                <a:gd name="T77" fmla="*/ 1 h 9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47" h="949">
                  <a:moveTo>
                    <a:pt x="493" y="60"/>
                  </a:moveTo>
                  <a:lnTo>
                    <a:pt x="451" y="49"/>
                  </a:lnTo>
                  <a:lnTo>
                    <a:pt x="439" y="88"/>
                  </a:lnTo>
                  <a:lnTo>
                    <a:pt x="382" y="64"/>
                  </a:lnTo>
                  <a:lnTo>
                    <a:pt x="328" y="39"/>
                  </a:lnTo>
                  <a:lnTo>
                    <a:pt x="277" y="11"/>
                  </a:lnTo>
                  <a:lnTo>
                    <a:pt x="286" y="3"/>
                  </a:lnTo>
                  <a:lnTo>
                    <a:pt x="298" y="0"/>
                  </a:lnTo>
                  <a:lnTo>
                    <a:pt x="311" y="0"/>
                  </a:lnTo>
                  <a:lnTo>
                    <a:pt x="321" y="2"/>
                  </a:lnTo>
                  <a:lnTo>
                    <a:pt x="284" y="10"/>
                  </a:lnTo>
                  <a:lnTo>
                    <a:pt x="275" y="17"/>
                  </a:lnTo>
                  <a:lnTo>
                    <a:pt x="253" y="66"/>
                  </a:lnTo>
                  <a:lnTo>
                    <a:pt x="293" y="99"/>
                  </a:lnTo>
                  <a:lnTo>
                    <a:pt x="335" y="128"/>
                  </a:lnTo>
                  <a:lnTo>
                    <a:pt x="382" y="153"/>
                  </a:lnTo>
                  <a:lnTo>
                    <a:pt x="430" y="175"/>
                  </a:lnTo>
                  <a:lnTo>
                    <a:pt x="382" y="153"/>
                  </a:lnTo>
                  <a:lnTo>
                    <a:pt x="337" y="128"/>
                  </a:lnTo>
                  <a:lnTo>
                    <a:pt x="293" y="100"/>
                  </a:lnTo>
                  <a:lnTo>
                    <a:pt x="253" y="69"/>
                  </a:lnTo>
                  <a:lnTo>
                    <a:pt x="202" y="84"/>
                  </a:lnTo>
                  <a:lnTo>
                    <a:pt x="154" y="106"/>
                  </a:lnTo>
                  <a:lnTo>
                    <a:pt x="111" y="133"/>
                  </a:lnTo>
                  <a:lnTo>
                    <a:pt x="70" y="162"/>
                  </a:lnTo>
                  <a:lnTo>
                    <a:pt x="35" y="198"/>
                  </a:lnTo>
                  <a:lnTo>
                    <a:pt x="19" y="212"/>
                  </a:lnTo>
                  <a:lnTo>
                    <a:pt x="9" y="228"/>
                  </a:lnTo>
                  <a:lnTo>
                    <a:pt x="2" y="247"/>
                  </a:lnTo>
                  <a:lnTo>
                    <a:pt x="0" y="267"/>
                  </a:lnTo>
                  <a:lnTo>
                    <a:pt x="3" y="286"/>
                  </a:lnTo>
                  <a:lnTo>
                    <a:pt x="11" y="301"/>
                  </a:lnTo>
                  <a:lnTo>
                    <a:pt x="12" y="318"/>
                  </a:lnTo>
                  <a:lnTo>
                    <a:pt x="11" y="336"/>
                  </a:lnTo>
                  <a:lnTo>
                    <a:pt x="5" y="400"/>
                  </a:lnTo>
                  <a:lnTo>
                    <a:pt x="5" y="464"/>
                  </a:lnTo>
                  <a:lnTo>
                    <a:pt x="11" y="528"/>
                  </a:lnTo>
                  <a:lnTo>
                    <a:pt x="23" y="592"/>
                  </a:lnTo>
                  <a:lnTo>
                    <a:pt x="49" y="710"/>
                  </a:lnTo>
                  <a:lnTo>
                    <a:pt x="82" y="827"/>
                  </a:lnTo>
                  <a:lnTo>
                    <a:pt x="121" y="943"/>
                  </a:lnTo>
                  <a:lnTo>
                    <a:pt x="195" y="949"/>
                  </a:lnTo>
                  <a:lnTo>
                    <a:pt x="268" y="949"/>
                  </a:lnTo>
                  <a:lnTo>
                    <a:pt x="342" y="943"/>
                  </a:lnTo>
                  <a:lnTo>
                    <a:pt x="416" y="930"/>
                  </a:lnTo>
                  <a:lnTo>
                    <a:pt x="488" y="913"/>
                  </a:lnTo>
                  <a:lnTo>
                    <a:pt x="556" y="888"/>
                  </a:lnTo>
                  <a:lnTo>
                    <a:pt x="623" y="858"/>
                  </a:lnTo>
                  <a:lnTo>
                    <a:pt x="686" y="822"/>
                  </a:lnTo>
                  <a:lnTo>
                    <a:pt x="681" y="768"/>
                  </a:lnTo>
                  <a:lnTo>
                    <a:pt x="670" y="713"/>
                  </a:lnTo>
                  <a:lnTo>
                    <a:pt x="658" y="659"/>
                  </a:lnTo>
                  <a:lnTo>
                    <a:pt x="640" y="606"/>
                  </a:lnTo>
                  <a:lnTo>
                    <a:pt x="598" y="602"/>
                  </a:lnTo>
                  <a:lnTo>
                    <a:pt x="558" y="593"/>
                  </a:lnTo>
                  <a:lnTo>
                    <a:pt x="598" y="602"/>
                  </a:lnTo>
                  <a:lnTo>
                    <a:pt x="640" y="606"/>
                  </a:lnTo>
                  <a:lnTo>
                    <a:pt x="683" y="606"/>
                  </a:lnTo>
                  <a:lnTo>
                    <a:pt x="725" y="601"/>
                  </a:lnTo>
                  <a:lnTo>
                    <a:pt x="753" y="596"/>
                  </a:lnTo>
                  <a:lnTo>
                    <a:pt x="779" y="588"/>
                  </a:lnTo>
                  <a:lnTo>
                    <a:pt x="802" y="573"/>
                  </a:lnTo>
                  <a:lnTo>
                    <a:pt x="821" y="554"/>
                  </a:lnTo>
                  <a:lnTo>
                    <a:pt x="833" y="531"/>
                  </a:lnTo>
                  <a:lnTo>
                    <a:pt x="842" y="510"/>
                  </a:lnTo>
                  <a:lnTo>
                    <a:pt x="847" y="490"/>
                  </a:lnTo>
                  <a:lnTo>
                    <a:pt x="846" y="468"/>
                  </a:lnTo>
                  <a:lnTo>
                    <a:pt x="840" y="448"/>
                  </a:lnTo>
                  <a:lnTo>
                    <a:pt x="830" y="428"/>
                  </a:lnTo>
                  <a:lnTo>
                    <a:pt x="788" y="365"/>
                  </a:lnTo>
                  <a:lnTo>
                    <a:pt x="740" y="303"/>
                  </a:lnTo>
                  <a:lnTo>
                    <a:pt x="690" y="245"/>
                  </a:lnTo>
                  <a:lnTo>
                    <a:pt x="635" y="189"/>
                  </a:lnTo>
                  <a:lnTo>
                    <a:pt x="577" y="136"/>
                  </a:lnTo>
                  <a:lnTo>
                    <a:pt x="590" y="99"/>
                  </a:lnTo>
                  <a:lnTo>
                    <a:pt x="574" y="84"/>
                  </a:lnTo>
                  <a:lnTo>
                    <a:pt x="554" y="74"/>
                  </a:lnTo>
                  <a:lnTo>
                    <a:pt x="493" y="60"/>
                  </a:lnTo>
                  <a:close/>
                </a:path>
              </a:pathLst>
            </a:custGeom>
            <a:solidFill>
              <a:srgbClr val="E6E6E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27" name="Freeform 207"/>
            <p:cNvSpPr>
              <a:spLocks/>
            </p:cNvSpPr>
            <p:nvPr/>
          </p:nvSpPr>
          <p:spPr bwMode="auto">
            <a:xfrm flipH="1">
              <a:off x="5227" y="3125"/>
              <a:ext cx="37" cy="62"/>
            </a:xfrm>
            <a:custGeom>
              <a:avLst/>
              <a:gdLst>
                <a:gd name="T0" fmla="*/ 1 w 51"/>
                <a:gd name="T1" fmla="*/ 0 h 99"/>
                <a:gd name="T2" fmla="*/ 1 w 51"/>
                <a:gd name="T3" fmla="*/ 1 h 99"/>
                <a:gd name="T4" fmla="*/ 0 w 51"/>
                <a:gd name="T5" fmla="*/ 1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99">
                  <a:moveTo>
                    <a:pt x="51" y="0"/>
                  </a:moveTo>
                  <a:lnTo>
                    <a:pt x="21" y="99"/>
                  </a:lnTo>
                  <a:lnTo>
                    <a:pt x="0" y="26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28" name="Freeform 208"/>
            <p:cNvSpPr>
              <a:spLocks/>
            </p:cNvSpPr>
            <p:nvPr/>
          </p:nvSpPr>
          <p:spPr bwMode="auto">
            <a:xfrm flipH="1">
              <a:off x="5182" y="3236"/>
              <a:ext cx="12" cy="37"/>
            </a:xfrm>
            <a:custGeom>
              <a:avLst/>
              <a:gdLst>
                <a:gd name="T0" fmla="*/ 0 w 21"/>
                <a:gd name="T1" fmla="*/ 0 h 60"/>
                <a:gd name="T2" fmla="*/ 1 w 21"/>
                <a:gd name="T3" fmla="*/ 1 h 60"/>
                <a:gd name="T4" fmla="*/ 1 w 21"/>
                <a:gd name="T5" fmla="*/ 1 h 60"/>
                <a:gd name="T6" fmla="*/ 1 w 21"/>
                <a:gd name="T7" fmla="*/ 1 h 60"/>
                <a:gd name="T8" fmla="*/ 1 w 21"/>
                <a:gd name="T9" fmla="*/ 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60">
                  <a:moveTo>
                    <a:pt x="0" y="0"/>
                  </a:moveTo>
                  <a:lnTo>
                    <a:pt x="10" y="13"/>
                  </a:lnTo>
                  <a:lnTo>
                    <a:pt x="17" y="28"/>
                  </a:lnTo>
                  <a:lnTo>
                    <a:pt x="21" y="42"/>
                  </a:lnTo>
                  <a:lnTo>
                    <a:pt x="17" y="6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29" name="Freeform 209"/>
            <p:cNvSpPr>
              <a:spLocks/>
            </p:cNvSpPr>
            <p:nvPr/>
          </p:nvSpPr>
          <p:spPr bwMode="auto">
            <a:xfrm flipH="1">
              <a:off x="5133" y="3316"/>
              <a:ext cx="399" cy="248"/>
            </a:xfrm>
            <a:custGeom>
              <a:avLst/>
              <a:gdLst>
                <a:gd name="T0" fmla="*/ 1 w 593"/>
                <a:gd name="T1" fmla="*/ 1 h 393"/>
                <a:gd name="T2" fmla="*/ 1 w 593"/>
                <a:gd name="T3" fmla="*/ 1 h 393"/>
                <a:gd name="T4" fmla="*/ 2 w 593"/>
                <a:gd name="T5" fmla="*/ 1 h 393"/>
                <a:gd name="T6" fmla="*/ 2 w 593"/>
                <a:gd name="T7" fmla="*/ 0 h 393"/>
                <a:gd name="T8" fmla="*/ 2 w 593"/>
                <a:gd name="T9" fmla="*/ 1 h 393"/>
                <a:gd name="T10" fmla="*/ 2 w 593"/>
                <a:gd name="T11" fmla="*/ 1 h 393"/>
                <a:gd name="T12" fmla="*/ 2 w 593"/>
                <a:gd name="T13" fmla="*/ 1 h 393"/>
                <a:gd name="T14" fmla="*/ 2 w 593"/>
                <a:gd name="T15" fmla="*/ 1 h 393"/>
                <a:gd name="T16" fmla="*/ 2 w 593"/>
                <a:gd name="T17" fmla="*/ 1 h 393"/>
                <a:gd name="T18" fmla="*/ 2 w 593"/>
                <a:gd name="T19" fmla="*/ 1 h 393"/>
                <a:gd name="T20" fmla="*/ 2 w 593"/>
                <a:gd name="T21" fmla="*/ 1 h 393"/>
                <a:gd name="T22" fmla="*/ 2 w 593"/>
                <a:gd name="T23" fmla="*/ 1 h 393"/>
                <a:gd name="T24" fmla="*/ 1 w 593"/>
                <a:gd name="T25" fmla="*/ 1 h 393"/>
                <a:gd name="T26" fmla="*/ 1 w 593"/>
                <a:gd name="T27" fmla="*/ 1 h 393"/>
                <a:gd name="T28" fmla="*/ 1 w 593"/>
                <a:gd name="T29" fmla="*/ 1 h 393"/>
                <a:gd name="T30" fmla="*/ 1 w 593"/>
                <a:gd name="T31" fmla="*/ 1 h 393"/>
                <a:gd name="T32" fmla="*/ 1 w 593"/>
                <a:gd name="T33" fmla="*/ 1 h 393"/>
                <a:gd name="T34" fmla="*/ 1 w 593"/>
                <a:gd name="T35" fmla="*/ 1 h 393"/>
                <a:gd name="T36" fmla="*/ 1 w 593"/>
                <a:gd name="T37" fmla="*/ 1 h 393"/>
                <a:gd name="T38" fmla="*/ 1 w 593"/>
                <a:gd name="T39" fmla="*/ 1 h 393"/>
                <a:gd name="T40" fmla="*/ 1 w 593"/>
                <a:gd name="T41" fmla="*/ 1 h 393"/>
                <a:gd name="T42" fmla="*/ 1 w 593"/>
                <a:gd name="T43" fmla="*/ 1 h 393"/>
                <a:gd name="T44" fmla="*/ 1 w 593"/>
                <a:gd name="T45" fmla="*/ 1 h 393"/>
                <a:gd name="T46" fmla="*/ 1 w 593"/>
                <a:gd name="T47" fmla="*/ 1 h 393"/>
                <a:gd name="T48" fmla="*/ 0 w 593"/>
                <a:gd name="T49" fmla="*/ 1 h 393"/>
                <a:gd name="T50" fmla="*/ 1 w 593"/>
                <a:gd name="T51" fmla="*/ 1 h 393"/>
                <a:gd name="T52" fmla="*/ 1 w 593"/>
                <a:gd name="T53" fmla="*/ 1 h 393"/>
                <a:gd name="T54" fmla="*/ 1 w 593"/>
                <a:gd name="T55" fmla="*/ 1 h 393"/>
                <a:gd name="T56" fmla="*/ 0 w 593"/>
                <a:gd name="T57" fmla="*/ 1 h 393"/>
                <a:gd name="T58" fmla="*/ 1 w 593"/>
                <a:gd name="T59" fmla="*/ 1 h 3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3" h="393">
                  <a:moveTo>
                    <a:pt x="403" y="73"/>
                  </a:moveTo>
                  <a:lnTo>
                    <a:pt x="430" y="53"/>
                  </a:lnTo>
                  <a:lnTo>
                    <a:pt x="451" y="28"/>
                  </a:lnTo>
                  <a:lnTo>
                    <a:pt x="465" y="0"/>
                  </a:lnTo>
                  <a:lnTo>
                    <a:pt x="496" y="3"/>
                  </a:lnTo>
                  <a:lnTo>
                    <a:pt x="526" y="12"/>
                  </a:lnTo>
                  <a:lnTo>
                    <a:pt x="554" y="28"/>
                  </a:lnTo>
                  <a:lnTo>
                    <a:pt x="577" y="47"/>
                  </a:lnTo>
                  <a:lnTo>
                    <a:pt x="593" y="71"/>
                  </a:lnTo>
                  <a:lnTo>
                    <a:pt x="549" y="167"/>
                  </a:lnTo>
                  <a:lnTo>
                    <a:pt x="500" y="262"/>
                  </a:lnTo>
                  <a:lnTo>
                    <a:pt x="444" y="354"/>
                  </a:lnTo>
                  <a:lnTo>
                    <a:pt x="417" y="371"/>
                  </a:lnTo>
                  <a:lnTo>
                    <a:pt x="386" y="385"/>
                  </a:lnTo>
                  <a:lnTo>
                    <a:pt x="352" y="391"/>
                  </a:lnTo>
                  <a:lnTo>
                    <a:pt x="317" y="393"/>
                  </a:lnTo>
                  <a:lnTo>
                    <a:pt x="284" y="388"/>
                  </a:lnTo>
                  <a:lnTo>
                    <a:pt x="238" y="363"/>
                  </a:lnTo>
                  <a:lnTo>
                    <a:pt x="196" y="334"/>
                  </a:lnTo>
                  <a:lnTo>
                    <a:pt x="158" y="299"/>
                  </a:lnTo>
                  <a:lnTo>
                    <a:pt x="126" y="262"/>
                  </a:lnTo>
                  <a:lnTo>
                    <a:pt x="86" y="209"/>
                  </a:lnTo>
                  <a:lnTo>
                    <a:pt x="51" y="153"/>
                  </a:lnTo>
                  <a:lnTo>
                    <a:pt x="23" y="93"/>
                  </a:lnTo>
                  <a:lnTo>
                    <a:pt x="0" y="89"/>
                  </a:lnTo>
                  <a:lnTo>
                    <a:pt x="2" y="98"/>
                  </a:lnTo>
                  <a:lnTo>
                    <a:pt x="9" y="104"/>
                  </a:lnTo>
                  <a:lnTo>
                    <a:pt x="17" y="109"/>
                  </a:lnTo>
                  <a:lnTo>
                    <a:pt x="0" y="120"/>
                  </a:lnTo>
                  <a:lnTo>
                    <a:pt x="31" y="15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30" name="Freeform 210"/>
            <p:cNvSpPr>
              <a:spLocks/>
            </p:cNvSpPr>
            <p:nvPr/>
          </p:nvSpPr>
          <p:spPr bwMode="auto">
            <a:xfrm flipH="1">
              <a:off x="5280" y="3434"/>
              <a:ext cx="20" cy="37"/>
            </a:xfrm>
            <a:custGeom>
              <a:avLst/>
              <a:gdLst>
                <a:gd name="T0" fmla="*/ 0 w 34"/>
                <a:gd name="T1" fmla="*/ 0 h 64"/>
                <a:gd name="T2" fmla="*/ 1 w 34"/>
                <a:gd name="T3" fmla="*/ 1 h 64"/>
                <a:gd name="T4" fmla="*/ 1 w 34"/>
                <a:gd name="T5" fmla="*/ 1 h 64"/>
                <a:gd name="T6" fmla="*/ 1 w 34"/>
                <a:gd name="T7" fmla="*/ 1 h 64"/>
                <a:gd name="T8" fmla="*/ 1 w 34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4">
                  <a:moveTo>
                    <a:pt x="0" y="0"/>
                  </a:moveTo>
                  <a:lnTo>
                    <a:pt x="15" y="12"/>
                  </a:lnTo>
                  <a:lnTo>
                    <a:pt x="25" y="28"/>
                  </a:lnTo>
                  <a:lnTo>
                    <a:pt x="32" y="45"/>
                  </a:lnTo>
                  <a:lnTo>
                    <a:pt x="34" y="6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31" name="Freeform 211"/>
            <p:cNvSpPr>
              <a:spLocks/>
            </p:cNvSpPr>
            <p:nvPr/>
          </p:nvSpPr>
          <p:spPr bwMode="auto">
            <a:xfrm flipH="1">
              <a:off x="5300" y="3440"/>
              <a:ext cx="16" cy="31"/>
            </a:xfrm>
            <a:custGeom>
              <a:avLst/>
              <a:gdLst>
                <a:gd name="T0" fmla="*/ 0 w 28"/>
                <a:gd name="T1" fmla="*/ 0 h 51"/>
                <a:gd name="T2" fmla="*/ 1 w 28"/>
                <a:gd name="T3" fmla="*/ 1 h 51"/>
                <a:gd name="T4" fmla="*/ 1 w 28"/>
                <a:gd name="T5" fmla="*/ 1 h 51"/>
                <a:gd name="T6" fmla="*/ 1 w 28"/>
                <a:gd name="T7" fmla="*/ 1 h 51"/>
                <a:gd name="T8" fmla="*/ 1 w 28"/>
                <a:gd name="T9" fmla="*/ 1 h 51"/>
                <a:gd name="T10" fmla="*/ 1 w 28"/>
                <a:gd name="T11" fmla="*/ 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51">
                  <a:moveTo>
                    <a:pt x="0" y="0"/>
                  </a:moveTo>
                  <a:lnTo>
                    <a:pt x="14" y="6"/>
                  </a:lnTo>
                  <a:lnTo>
                    <a:pt x="24" y="15"/>
                  </a:lnTo>
                  <a:lnTo>
                    <a:pt x="28" y="26"/>
                  </a:lnTo>
                  <a:lnTo>
                    <a:pt x="26" y="39"/>
                  </a:lnTo>
                  <a:lnTo>
                    <a:pt x="21" y="51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32" name="Freeform 212"/>
            <p:cNvSpPr>
              <a:spLocks/>
            </p:cNvSpPr>
            <p:nvPr/>
          </p:nvSpPr>
          <p:spPr bwMode="auto">
            <a:xfrm flipH="1">
              <a:off x="5312" y="3440"/>
              <a:ext cx="25" cy="25"/>
            </a:xfrm>
            <a:custGeom>
              <a:avLst/>
              <a:gdLst>
                <a:gd name="T0" fmla="*/ 0 w 28"/>
                <a:gd name="T1" fmla="*/ 0 h 37"/>
                <a:gd name="T2" fmla="*/ 4 w 28"/>
                <a:gd name="T3" fmla="*/ 1 h 37"/>
                <a:gd name="T4" fmla="*/ 4 w 28"/>
                <a:gd name="T5" fmla="*/ 1 h 37"/>
                <a:gd name="T6" fmla="*/ 6 w 28"/>
                <a:gd name="T7" fmla="*/ 1 h 37"/>
                <a:gd name="T8" fmla="*/ 6 w 28"/>
                <a:gd name="T9" fmla="*/ 1 h 37"/>
                <a:gd name="T10" fmla="*/ 4 w 28"/>
                <a:gd name="T11" fmla="*/ 1 h 37"/>
                <a:gd name="T12" fmla="*/ 4 w 28"/>
                <a:gd name="T13" fmla="*/ 1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7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28" y="12"/>
                  </a:lnTo>
                  <a:lnTo>
                    <a:pt x="28" y="22"/>
                  </a:lnTo>
                  <a:lnTo>
                    <a:pt x="23" y="30"/>
                  </a:lnTo>
                  <a:lnTo>
                    <a:pt x="14" y="37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33" name="Freeform 213"/>
            <p:cNvSpPr>
              <a:spLocks/>
            </p:cNvSpPr>
            <p:nvPr/>
          </p:nvSpPr>
          <p:spPr bwMode="auto">
            <a:xfrm flipH="1">
              <a:off x="5048" y="3341"/>
              <a:ext cx="32" cy="25"/>
            </a:xfrm>
            <a:custGeom>
              <a:avLst/>
              <a:gdLst>
                <a:gd name="T0" fmla="*/ 0 w 43"/>
                <a:gd name="T1" fmla="*/ 0 h 42"/>
                <a:gd name="T2" fmla="*/ 1 w 43"/>
                <a:gd name="T3" fmla="*/ 0 h 42"/>
                <a:gd name="T4" fmla="*/ 1 w 43"/>
                <a:gd name="T5" fmla="*/ 1 h 42"/>
                <a:gd name="T6" fmla="*/ 1 w 43"/>
                <a:gd name="T7" fmla="*/ 1 h 42"/>
                <a:gd name="T8" fmla="*/ 1 w 43"/>
                <a:gd name="T9" fmla="*/ 1 h 42"/>
                <a:gd name="T10" fmla="*/ 1 w 43"/>
                <a:gd name="T11" fmla="*/ 1 h 42"/>
                <a:gd name="T12" fmla="*/ 1 w 43"/>
                <a:gd name="T13" fmla="*/ 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2">
                  <a:moveTo>
                    <a:pt x="0" y="0"/>
                  </a:moveTo>
                  <a:lnTo>
                    <a:pt x="14" y="0"/>
                  </a:lnTo>
                  <a:lnTo>
                    <a:pt x="26" y="3"/>
                  </a:lnTo>
                  <a:lnTo>
                    <a:pt x="36" y="9"/>
                  </a:lnTo>
                  <a:lnTo>
                    <a:pt x="42" y="19"/>
                  </a:lnTo>
                  <a:lnTo>
                    <a:pt x="43" y="29"/>
                  </a:lnTo>
                  <a:lnTo>
                    <a:pt x="42" y="4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34" name="Freeform 214"/>
            <p:cNvSpPr>
              <a:spLocks/>
            </p:cNvSpPr>
            <p:nvPr/>
          </p:nvSpPr>
          <p:spPr bwMode="auto">
            <a:xfrm flipH="1">
              <a:off x="5072" y="3347"/>
              <a:ext cx="20" cy="19"/>
            </a:xfrm>
            <a:custGeom>
              <a:avLst/>
              <a:gdLst>
                <a:gd name="T0" fmla="*/ 0 w 35"/>
                <a:gd name="T1" fmla="*/ 0 h 25"/>
                <a:gd name="T2" fmla="*/ 1 w 35"/>
                <a:gd name="T3" fmla="*/ 0 h 25"/>
                <a:gd name="T4" fmla="*/ 1 w 35"/>
                <a:gd name="T5" fmla="*/ 2 h 25"/>
                <a:gd name="T6" fmla="*/ 1 w 35"/>
                <a:gd name="T7" fmla="*/ 2 h 25"/>
                <a:gd name="T8" fmla="*/ 1 w 35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5">
                  <a:moveTo>
                    <a:pt x="0" y="0"/>
                  </a:moveTo>
                  <a:lnTo>
                    <a:pt x="14" y="0"/>
                  </a:lnTo>
                  <a:lnTo>
                    <a:pt x="24" y="4"/>
                  </a:lnTo>
                  <a:lnTo>
                    <a:pt x="33" y="12"/>
                  </a:lnTo>
                  <a:lnTo>
                    <a:pt x="35" y="25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35" name="Freeform 215"/>
            <p:cNvSpPr>
              <a:spLocks/>
            </p:cNvSpPr>
            <p:nvPr/>
          </p:nvSpPr>
          <p:spPr bwMode="auto">
            <a:xfrm flipH="1">
              <a:off x="5092" y="3353"/>
              <a:ext cx="13" cy="19"/>
            </a:xfrm>
            <a:custGeom>
              <a:avLst/>
              <a:gdLst>
                <a:gd name="T0" fmla="*/ 0 w 18"/>
                <a:gd name="T1" fmla="*/ 0 h 20"/>
                <a:gd name="T2" fmla="*/ 1 w 18"/>
                <a:gd name="T3" fmla="*/ 8 h 20"/>
                <a:gd name="T4" fmla="*/ 1 w 18"/>
                <a:gd name="T5" fmla="*/ 1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11" y="8"/>
                  </a:lnTo>
                  <a:lnTo>
                    <a:pt x="18" y="2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36" name="Freeform 216"/>
            <p:cNvSpPr>
              <a:spLocks/>
            </p:cNvSpPr>
            <p:nvPr/>
          </p:nvSpPr>
          <p:spPr bwMode="auto">
            <a:xfrm flipH="1">
              <a:off x="5280" y="3638"/>
              <a:ext cx="204" cy="18"/>
            </a:xfrm>
            <a:custGeom>
              <a:avLst/>
              <a:gdLst>
                <a:gd name="T0" fmla="*/ 0 w 293"/>
                <a:gd name="T1" fmla="*/ 1 h 36"/>
                <a:gd name="T2" fmla="*/ 1 w 293"/>
                <a:gd name="T3" fmla="*/ 1 h 36"/>
                <a:gd name="T4" fmla="*/ 1 w 293"/>
                <a:gd name="T5" fmla="*/ 1 h 36"/>
                <a:gd name="T6" fmla="*/ 1 w 293"/>
                <a:gd name="T7" fmla="*/ 1 h 36"/>
                <a:gd name="T8" fmla="*/ 1 w 293"/>
                <a:gd name="T9" fmla="*/ 1 h 36"/>
                <a:gd name="T10" fmla="*/ 1 w 293"/>
                <a:gd name="T11" fmla="*/ 1 h 36"/>
                <a:gd name="T12" fmla="*/ 2 w 293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36">
                  <a:moveTo>
                    <a:pt x="0" y="26"/>
                  </a:moveTo>
                  <a:lnTo>
                    <a:pt x="49" y="33"/>
                  </a:lnTo>
                  <a:lnTo>
                    <a:pt x="100" y="36"/>
                  </a:lnTo>
                  <a:lnTo>
                    <a:pt x="149" y="34"/>
                  </a:lnTo>
                  <a:lnTo>
                    <a:pt x="198" y="28"/>
                  </a:lnTo>
                  <a:lnTo>
                    <a:pt x="245" y="15"/>
                  </a:lnTo>
                  <a:lnTo>
                    <a:pt x="293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37" name="Freeform 217"/>
            <p:cNvSpPr>
              <a:spLocks/>
            </p:cNvSpPr>
            <p:nvPr/>
          </p:nvSpPr>
          <p:spPr bwMode="auto">
            <a:xfrm flipH="1">
              <a:off x="5227" y="3217"/>
              <a:ext cx="24" cy="118"/>
            </a:xfrm>
            <a:custGeom>
              <a:avLst/>
              <a:gdLst>
                <a:gd name="T0" fmla="*/ 0 w 39"/>
                <a:gd name="T1" fmla="*/ 0 h 188"/>
                <a:gd name="T2" fmla="*/ 1 w 39"/>
                <a:gd name="T3" fmla="*/ 1 h 188"/>
                <a:gd name="T4" fmla="*/ 1 w 39"/>
                <a:gd name="T5" fmla="*/ 1 h 188"/>
                <a:gd name="T6" fmla="*/ 1 w 39"/>
                <a:gd name="T7" fmla="*/ 1 h 188"/>
                <a:gd name="T8" fmla="*/ 1 w 39"/>
                <a:gd name="T9" fmla="*/ 1 h 188"/>
                <a:gd name="T10" fmla="*/ 1 w 39"/>
                <a:gd name="T11" fmla="*/ 1 h 188"/>
                <a:gd name="T12" fmla="*/ 1 w 39"/>
                <a:gd name="T13" fmla="*/ 1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88">
                  <a:moveTo>
                    <a:pt x="0" y="0"/>
                  </a:moveTo>
                  <a:lnTo>
                    <a:pt x="18" y="30"/>
                  </a:lnTo>
                  <a:lnTo>
                    <a:pt x="30" y="60"/>
                  </a:lnTo>
                  <a:lnTo>
                    <a:pt x="37" y="91"/>
                  </a:lnTo>
                  <a:lnTo>
                    <a:pt x="39" y="124"/>
                  </a:lnTo>
                  <a:lnTo>
                    <a:pt x="36" y="155"/>
                  </a:lnTo>
                  <a:lnTo>
                    <a:pt x="27" y="18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38" name="Freeform 218"/>
            <p:cNvSpPr>
              <a:spLocks/>
            </p:cNvSpPr>
            <p:nvPr/>
          </p:nvSpPr>
          <p:spPr bwMode="auto">
            <a:xfrm flipH="1">
              <a:off x="5170" y="3483"/>
              <a:ext cx="32" cy="155"/>
            </a:xfrm>
            <a:custGeom>
              <a:avLst/>
              <a:gdLst>
                <a:gd name="T0" fmla="*/ 0 w 44"/>
                <a:gd name="T1" fmla="*/ 0 h 242"/>
                <a:gd name="T2" fmla="*/ 1 w 44"/>
                <a:gd name="T3" fmla="*/ 1 h 242"/>
                <a:gd name="T4" fmla="*/ 1 w 44"/>
                <a:gd name="T5" fmla="*/ 1 h 242"/>
                <a:gd name="T6" fmla="*/ 1 w 44"/>
                <a:gd name="T7" fmla="*/ 1 h 242"/>
                <a:gd name="T8" fmla="*/ 1 w 44"/>
                <a:gd name="T9" fmla="*/ 1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42">
                  <a:moveTo>
                    <a:pt x="0" y="0"/>
                  </a:moveTo>
                  <a:lnTo>
                    <a:pt x="18" y="59"/>
                  </a:lnTo>
                  <a:lnTo>
                    <a:pt x="32" y="119"/>
                  </a:lnTo>
                  <a:lnTo>
                    <a:pt x="40" y="181"/>
                  </a:lnTo>
                  <a:lnTo>
                    <a:pt x="44" y="24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39" name="Freeform 219"/>
            <p:cNvSpPr>
              <a:spLocks/>
            </p:cNvSpPr>
            <p:nvPr/>
          </p:nvSpPr>
          <p:spPr bwMode="auto">
            <a:xfrm flipH="1">
              <a:off x="5105" y="3576"/>
              <a:ext cx="48" cy="25"/>
            </a:xfrm>
            <a:custGeom>
              <a:avLst/>
              <a:gdLst>
                <a:gd name="T0" fmla="*/ 1 w 73"/>
                <a:gd name="T1" fmla="*/ 0 h 39"/>
                <a:gd name="T2" fmla="*/ 1 w 73"/>
                <a:gd name="T3" fmla="*/ 1 h 39"/>
                <a:gd name="T4" fmla="*/ 1 w 73"/>
                <a:gd name="T5" fmla="*/ 1 h 39"/>
                <a:gd name="T6" fmla="*/ 1 w 73"/>
                <a:gd name="T7" fmla="*/ 1 h 39"/>
                <a:gd name="T8" fmla="*/ 0 w 73"/>
                <a:gd name="T9" fmla="*/ 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39">
                  <a:moveTo>
                    <a:pt x="73" y="0"/>
                  </a:moveTo>
                  <a:lnTo>
                    <a:pt x="59" y="14"/>
                  </a:lnTo>
                  <a:lnTo>
                    <a:pt x="42" y="27"/>
                  </a:lnTo>
                  <a:lnTo>
                    <a:pt x="22" y="35"/>
                  </a:lnTo>
                  <a:lnTo>
                    <a:pt x="0" y="3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40" name="Freeform 220"/>
            <p:cNvSpPr>
              <a:spLocks/>
            </p:cNvSpPr>
            <p:nvPr/>
          </p:nvSpPr>
          <p:spPr bwMode="auto">
            <a:xfrm flipH="1">
              <a:off x="5178" y="3180"/>
              <a:ext cx="61" cy="13"/>
            </a:xfrm>
            <a:custGeom>
              <a:avLst/>
              <a:gdLst>
                <a:gd name="T0" fmla="*/ 1 w 84"/>
                <a:gd name="T1" fmla="*/ 0 h 27"/>
                <a:gd name="T2" fmla="*/ 1 w 84"/>
                <a:gd name="T3" fmla="*/ 0 h 27"/>
                <a:gd name="T4" fmla="*/ 1 w 84"/>
                <a:gd name="T5" fmla="*/ 0 h 27"/>
                <a:gd name="T6" fmla="*/ 1 w 84"/>
                <a:gd name="T7" fmla="*/ 0 h 27"/>
                <a:gd name="T8" fmla="*/ 1 w 84"/>
                <a:gd name="T9" fmla="*/ 0 h 27"/>
                <a:gd name="T10" fmla="*/ 0 w 84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27">
                  <a:moveTo>
                    <a:pt x="84" y="0"/>
                  </a:moveTo>
                  <a:lnTo>
                    <a:pt x="70" y="14"/>
                  </a:lnTo>
                  <a:lnTo>
                    <a:pt x="54" y="24"/>
                  </a:lnTo>
                  <a:lnTo>
                    <a:pt x="37" y="27"/>
                  </a:lnTo>
                  <a:lnTo>
                    <a:pt x="19" y="27"/>
                  </a:lnTo>
                  <a:lnTo>
                    <a:pt x="0" y="2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41" name="Freeform 221"/>
            <p:cNvSpPr>
              <a:spLocks/>
            </p:cNvSpPr>
            <p:nvPr/>
          </p:nvSpPr>
          <p:spPr bwMode="auto">
            <a:xfrm flipH="1">
              <a:off x="5264" y="3267"/>
              <a:ext cx="150" cy="173"/>
            </a:xfrm>
            <a:custGeom>
              <a:avLst/>
              <a:gdLst>
                <a:gd name="T0" fmla="*/ 1 w 233"/>
                <a:gd name="T1" fmla="*/ 1 h 270"/>
                <a:gd name="T2" fmla="*/ 1 w 233"/>
                <a:gd name="T3" fmla="*/ 1 h 270"/>
                <a:gd name="T4" fmla="*/ 1 w 233"/>
                <a:gd name="T5" fmla="*/ 1 h 270"/>
                <a:gd name="T6" fmla="*/ 1 w 233"/>
                <a:gd name="T7" fmla="*/ 1 h 270"/>
                <a:gd name="T8" fmla="*/ 1 w 233"/>
                <a:gd name="T9" fmla="*/ 0 h 270"/>
                <a:gd name="T10" fmla="*/ 1 w 233"/>
                <a:gd name="T11" fmla="*/ 1 h 270"/>
                <a:gd name="T12" fmla="*/ 1 w 233"/>
                <a:gd name="T13" fmla="*/ 1 h 270"/>
                <a:gd name="T14" fmla="*/ 1 w 233"/>
                <a:gd name="T15" fmla="*/ 1 h 270"/>
                <a:gd name="T16" fmla="*/ 1 w 233"/>
                <a:gd name="T17" fmla="*/ 1 h 270"/>
                <a:gd name="T18" fmla="*/ 1 w 233"/>
                <a:gd name="T19" fmla="*/ 1 h 270"/>
                <a:gd name="T20" fmla="*/ 1 w 233"/>
                <a:gd name="T21" fmla="*/ 1 h 270"/>
                <a:gd name="T22" fmla="*/ 1 w 233"/>
                <a:gd name="T23" fmla="*/ 1 h 270"/>
                <a:gd name="T24" fmla="*/ 1 w 233"/>
                <a:gd name="T25" fmla="*/ 1 h 270"/>
                <a:gd name="T26" fmla="*/ 1 w 233"/>
                <a:gd name="T27" fmla="*/ 1 h 270"/>
                <a:gd name="T28" fmla="*/ 1 w 233"/>
                <a:gd name="T29" fmla="*/ 1 h 270"/>
                <a:gd name="T30" fmla="*/ 1 w 233"/>
                <a:gd name="T31" fmla="*/ 1 h 270"/>
                <a:gd name="T32" fmla="*/ 1 w 233"/>
                <a:gd name="T33" fmla="*/ 1 h 270"/>
                <a:gd name="T34" fmla="*/ 1 w 233"/>
                <a:gd name="T35" fmla="*/ 1 h 270"/>
                <a:gd name="T36" fmla="*/ 1 w 233"/>
                <a:gd name="T37" fmla="*/ 1 h 270"/>
                <a:gd name="T38" fmla="*/ 1 w 233"/>
                <a:gd name="T39" fmla="*/ 1 h 270"/>
                <a:gd name="T40" fmla="*/ 1 w 233"/>
                <a:gd name="T41" fmla="*/ 1 h 270"/>
                <a:gd name="T42" fmla="*/ 1 w 233"/>
                <a:gd name="T43" fmla="*/ 1 h 270"/>
                <a:gd name="T44" fmla="*/ 1 w 233"/>
                <a:gd name="T45" fmla="*/ 1 h 270"/>
                <a:gd name="T46" fmla="*/ 1 w 233"/>
                <a:gd name="T47" fmla="*/ 1 h 270"/>
                <a:gd name="T48" fmla="*/ 1 w 233"/>
                <a:gd name="T49" fmla="*/ 1 h 270"/>
                <a:gd name="T50" fmla="*/ 1 w 233"/>
                <a:gd name="T51" fmla="*/ 1 h 270"/>
                <a:gd name="T52" fmla="*/ 1 w 233"/>
                <a:gd name="T53" fmla="*/ 1 h 270"/>
                <a:gd name="T54" fmla="*/ 1 w 233"/>
                <a:gd name="T55" fmla="*/ 1 h 270"/>
                <a:gd name="T56" fmla="*/ 1 w 233"/>
                <a:gd name="T57" fmla="*/ 1 h 270"/>
                <a:gd name="T58" fmla="*/ 1 w 233"/>
                <a:gd name="T59" fmla="*/ 1 h 270"/>
                <a:gd name="T60" fmla="*/ 1 w 233"/>
                <a:gd name="T61" fmla="*/ 1 h 270"/>
                <a:gd name="T62" fmla="*/ 1 w 233"/>
                <a:gd name="T63" fmla="*/ 1 h 270"/>
                <a:gd name="T64" fmla="*/ 1 w 233"/>
                <a:gd name="T65" fmla="*/ 1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3" h="270">
                  <a:moveTo>
                    <a:pt x="233" y="151"/>
                  </a:moveTo>
                  <a:lnTo>
                    <a:pt x="228" y="125"/>
                  </a:lnTo>
                  <a:lnTo>
                    <a:pt x="215" y="100"/>
                  </a:lnTo>
                  <a:lnTo>
                    <a:pt x="200" y="76"/>
                  </a:lnTo>
                  <a:lnTo>
                    <a:pt x="180" y="56"/>
                  </a:lnTo>
                  <a:lnTo>
                    <a:pt x="156" y="39"/>
                  </a:lnTo>
                  <a:lnTo>
                    <a:pt x="145" y="23"/>
                  </a:lnTo>
                  <a:lnTo>
                    <a:pt x="129" y="11"/>
                  </a:lnTo>
                  <a:lnTo>
                    <a:pt x="110" y="3"/>
                  </a:lnTo>
                  <a:lnTo>
                    <a:pt x="89" y="0"/>
                  </a:lnTo>
                  <a:lnTo>
                    <a:pt x="84" y="8"/>
                  </a:lnTo>
                  <a:lnTo>
                    <a:pt x="82" y="16"/>
                  </a:lnTo>
                  <a:lnTo>
                    <a:pt x="86" y="23"/>
                  </a:lnTo>
                  <a:lnTo>
                    <a:pt x="91" y="30"/>
                  </a:lnTo>
                  <a:lnTo>
                    <a:pt x="117" y="30"/>
                  </a:lnTo>
                  <a:lnTo>
                    <a:pt x="142" y="36"/>
                  </a:lnTo>
                  <a:lnTo>
                    <a:pt x="164" y="47"/>
                  </a:lnTo>
                  <a:lnTo>
                    <a:pt x="140" y="36"/>
                  </a:lnTo>
                  <a:lnTo>
                    <a:pt x="115" y="30"/>
                  </a:lnTo>
                  <a:lnTo>
                    <a:pt x="87" y="28"/>
                  </a:lnTo>
                  <a:lnTo>
                    <a:pt x="61" y="31"/>
                  </a:lnTo>
                  <a:lnTo>
                    <a:pt x="36" y="39"/>
                  </a:lnTo>
                  <a:lnTo>
                    <a:pt x="14" y="51"/>
                  </a:lnTo>
                  <a:lnTo>
                    <a:pt x="3" y="61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8" y="95"/>
                  </a:lnTo>
                  <a:lnTo>
                    <a:pt x="19" y="103"/>
                  </a:lnTo>
                  <a:lnTo>
                    <a:pt x="33" y="104"/>
                  </a:lnTo>
                  <a:lnTo>
                    <a:pt x="75" y="87"/>
                  </a:lnTo>
                  <a:lnTo>
                    <a:pt x="121" y="78"/>
                  </a:lnTo>
                  <a:lnTo>
                    <a:pt x="64" y="94"/>
                  </a:lnTo>
                  <a:lnTo>
                    <a:pt x="12" y="115"/>
                  </a:lnTo>
                  <a:lnTo>
                    <a:pt x="5" y="128"/>
                  </a:lnTo>
                  <a:lnTo>
                    <a:pt x="7" y="143"/>
                  </a:lnTo>
                  <a:lnTo>
                    <a:pt x="14" y="156"/>
                  </a:lnTo>
                  <a:lnTo>
                    <a:pt x="26" y="165"/>
                  </a:lnTo>
                  <a:lnTo>
                    <a:pt x="42" y="170"/>
                  </a:lnTo>
                  <a:lnTo>
                    <a:pt x="57" y="167"/>
                  </a:lnTo>
                  <a:lnTo>
                    <a:pt x="86" y="150"/>
                  </a:lnTo>
                  <a:lnTo>
                    <a:pt x="115" y="136"/>
                  </a:lnTo>
                  <a:lnTo>
                    <a:pt x="149" y="125"/>
                  </a:lnTo>
                  <a:lnTo>
                    <a:pt x="98" y="147"/>
                  </a:lnTo>
                  <a:lnTo>
                    <a:pt x="49" y="172"/>
                  </a:lnTo>
                  <a:lnTo>
                    <a:pt x="43" y="183"/>
                  </a:lnTo>
                  <a:lnTo>
                    <a:pt x="43" y="195"/>
                  </a:lnTo>
                  <a:lnTo>
                    <a:pt x="47" y="206"/>
                  </a:lnTo>
                  <a:lnTo>
                    <a:pt x="57" y="215"/>
                  </a:lnTo>
                  <a:lnTo>
                    <a:pt x="70" y="220"/>
                  </a:lnTo>
                  <a:lnTo>
                    <a:pt x="84" y="220"/>
                  </a:lnTo>
                  <a:lnTo>
                    <a:pt x="96" y="215"/>
                  </a:lnTo>
                  <a:lnTo>
                    <a:pt x="128" y="197"/>
                  </a:lnTo>
                  <a:lnTo>
                    <a:pt x="159" y="183"/>
                  </a:lnTo>
                  <a:lnTo>
                    <a:pt x="119" y="203"/>
                  </a:lnTo>
                  <a:lnTo>
                    <a:pt x="82" y="228"/>
                  </a:lnTo>
                  <a:lnTo>
                    <a:pt x="78" y="240"/>
                  </a:lnTo>
                  <a:lnTo>
                    <a:pt x="82" y="253"/>
                  </a:lnTo>
                  <a:lnTo>
                    <a:pt x="93" y="264"/>
                  </a:lnTo>
                  <a:lnTo>
                    <a:pt x="105" y="270"/>
                  </a:lnTo>
                  <a:lnTo>
                    <a:pt x="121" y="270"/>
                  </a:lnTo>
                  <a:lnTo>
                    <a:pt x="135" y="265"/>
                  </a:lnTo>
                  <a:lnTo>
                    <a:pt x="161" y="248"/>
                  </a:lnTo>
                  <a:lnTo>
                    <a:pt x="186" y="228"/>
                  </a:lnTo>
                  <a:lnTo>
                    <a:pt x="205" y="204"/>
                  </a:lnTo>
                  <a:lnTo>
                    <a:pt x="221" y="179"/>
                  </a:lnTo>
                  <a:lnTo>
                    <a:pt x="233" y="151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42" name="Freeform 222"/>
            <p:cNvSpPr>
              <a:spLocks/>
            </p:cNvSpPr>
            <p:nvPr/>
          </p:nvSpPr>
          <p:spPr bwMode="auto">
            <a:xfrm flipH="1">
              <a:off x="5084" y="3279"/>
              <a:ext cx="143" cy="81"/>
            </a:xfrm>
            <a:custGeom>
              <a:avLst/>
              <a:gdLst>
                <a:gd name="T0" fmla="*/ 1 w 203"/>
                <a:gd name="T1" fmla="*/ 1 h 134"/>
                <a:gd name="T2" fmla="*/ 0 w 203"/>
                <a:gd name="T3" fmla="*/ 1 h 134"/>
                <a:gd name="T4" fmla="*/ 1 w 203"/>
                <a:gd name="T5" fmla="*/ 1 h 134"/>
                <a:gd name="T6" fmla="*/ 1 w 203"/>
                <a:gd name="T7" fmla="*/ 1 h 134"/>
                <a:gd name="T8" fmla="*/ 1 w 203"/>
                <a:gd name="T9" fmla="*/ 1 h 134"/>
                <a:gd name="T10" fmla="*/ 1 w 203"/>
                <a:gd name="T11" fmla="*/ 1 h 134"/>
                <a:gd name="T12" fmla="*/ 1 w 203"/>
                <a:gd name="T13" fmla="*/ 1 h 134"/>
                <a:gd name="T14" fmla="*/ 1 w 203"/>
                <a:gd name="T15" fmla="*/ 1 h 134"/>
                <a:gd name="T16" fmla="*/ 1 w 203"/>
                <a:gd name="T17" fmla="*/ 0 h 134"/>
                <a:gd name="T18" fmla="*/ 1 w 203"/>
                <a:gd name="T19" fmla="*/ 1 h 134"/>
                <a:gd name="T20" fmla="*/ 1 w 203"/>
                <a:gd name="T21" fmla="*/ 1 h 134"/>
                <a:gd name="T22" fmla="*/ 1 w 203"/>
                <a:gd name="T23" fmla="*/ 1 h 134"/>
                <a:gd name="T24" fmla="*/ 1 w 203"/>
                <a:gd name="T25" fmla="*/ 1 h 134"/>
                <a:gd name="T26" fmla="*/ 1 w 203"/>
                <a:gd name="T27" fmla="*/ 1 h 134"/>
                <a:gd name="T28" fmla="*/ 1 w 203"/>
                <a:gd name="T29" fmla="*/ 1 h 134"/>
                <a:gd name="T30" fmla="*/ 1 w 203"/>
                <a:gd name="T31" fmla="*/ 1 h 134"/>
                <a:gd name="T32" fmla="*/ 1 w 203"/>
                <a:gd name="T33" fmla="*/ 1 h 134"/>
                <a:gd name="T34" fmla="*/ 1 w 203"/>
                <a:gd name="T35" fmla="*/ 1 h 134"/>
                <a:gd name="T36" fmla="*/ 1 w 203"/>
                <a:gd name="T37" fmla="*/ 1 h 134"/>
                <a:gd name="T38" fmla="*/ 1 w 203"/>
                <a:gd name="T39" fmla="*/ 1 h 134"/>
                <a:gd name="T40" fmla="*/ 1 w 203"/>
                <a:gd name="T41" fmla="*/ 1 h 134"/>
                <a:gd name="T42" fmla="*/ 1 w 203"/>
                <a:gd name="T43" fmla="*/ 1 h 134"/>
                <a:gd name="T44" fmla="*/ 1 w 203"/>
                <a:gd name="T45" fmla="*/ 1 h 134"/>
                <a:gd name="T46" fmla="*/ 1 w 203"/>
                <a:gd name="T47" fmla="*/ 1 h 134"/>
                <a:gd name="T48" fmla="*/ 1 w 203"/>
                <a:gd name="T49" fmla="*/ 1 h 134"/>
                <a:gd name="T50" fmla="*/ 1 w 203"/>
                <a:gd name="T51" fmla="*/ 1 h 13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3" h="134">
                  <a:moveTo>
                    <a:pt x="1" y="62"/>
                  </a:moveTo>
                  <a:lnTo>
                    <a:pt x="0" y="47"/>
                  </a:lnTo>
                  <a:lnTo>
                    <a:pt x="1" y="31"/>
                  </a:lnTo>
                  <a:lnTo>
                    <a:pt x="12" y="17"/>
                  </a:lnTo>
                  <a:lnTo>
                    <a:pt x="24" y="8"/>
                  </a:lnTo>
                  <a:lnTo>
                    <a:pt x="42" y="2"/>
                  </a:lnTo>
                  <a:lnTo>
                    <a:pt x="22" y="30"/>
                  </a:lnTo>
                  <a:lnTo>
                    <a:pt x="42" y="2"/>
                  </a:lnTo>
                  <a:lnTo>
                    <a:pt x="70" y="0"/>
                  </a:lnTo>
                  <a:lnTo>
                    <a:pt x="96" y="2"/>
                  </a:lnTo>
                  <a:lnTo>
                    <a:pt x="122" y="9"/>
                  </a:lnTo>
                  <a:lnTo>
                    <a:pt x="147" y="22"/>
                  </a:lnTo>
                  <a:lnTo>
                    <a:pt x="168" y="37"/>
                  </a:lnTo>
                  <a:lnTo>
                    <a:pt x="186" y="58"/>
                  </a:lnTo>
                  <a:lnTo>
                    <a:pt x="198" y="80"/>
                  </a:lnTo>
                  <a:lnTo>
                    <a:pt x="203" y="105"/>
                  </a:lnTo>
                  <a:lnTo>
                    <a:pt x="191" y="117"/>
                  </a:lnTo>
                  <a:lnTo>
                    <a:pt x="173" y="128"/>
                  </a:lnTo>
                  <a:lnTo>
                    <a:pt x="154" y="133"/>
                  </a:lnTo>
                  <a:lnTo>
                    <a:pt x="133" y="134"/>
                  </a:lnTo>
                  <a:lnTo>
                    <a:pt x="121" y="114"/>
                  </a:lnTo>
                  <a:lnTo>
                    <a:pt x="101" y="95"/>
                  </a:lnTo>
                  <a:lnTo>
                    <a:pt x="80" y="81"/>
                  </a:lnTo>
                  <a:lnTo>
                    <a:pt x="56" y="70"/>
                  </a:lnTo>
                  <a:lnTo>
                    <a:pt x="29" y="64"/>
                  </a:lnTo>
                  <a:lnTo>
                    <a:pt x="1" y="62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43" name="Freeform 223"/>
            <p:cNvSpPr>
              <a:spLocks/>
            </p:cNvSpPr>
            <p:nvPr/>
          </p:nvSpPr>
          <p:spPr bwMode="auto">
            <a:xfrm flipH="1">
              <a:off x="5145" y="2655"/>
              <a:ext cx="404" cy="216"/>
            </a:xfrm>
            <a:custGeom>
              <a:avLst/>
              <a:gdLst>
                <a:gd name="T0" fmla="*/ 2147483646 w 50"/>
                <a:gd name="T1" fmla="*/ 0 h 26"/>
                <a:gd name="T2" fmla="*/ 2147483646 w 50"/>
                <a:gd name="T3" fmla="*/ 0 h 26"/>
                <a:gd name="T4" fmla="*/ 2147483646 w 50"/>
                <a:gd name="T5" fmla="*/ 2147483646 h 26"/>
                <a:gd name="T6" fmla="*/ 2147483646 w 50"/>
                <a:gd name="T7" fmla="*/ 2147483646 h 26"/>
                <a:gd name="T8" fmla="*/ 2147483646 w 50"/>
                <a:gd name="T9" fmla="*/ 2147483646 h 26"/>
                <a:gd name="T10" fmla="*/ 2147483646 w 50"/>
                <a:gd name="T11" fmla="*/ 2147483646 h 26"/>
                <a:gd name="T12" fmla="*/ 2147483646 w 50"/>
                <a:gd name="T13" fmla="*/ 2147483646 h 26"/>
                <a:gd name="T14" fmla="*/ 0 w 50"/>
                <a:gd name="T15" fmla="*/ 2147483646 h 26"/>
                <a:gd name="T16" fmla="*/ 0 w 50"/>
                <a:gd name="T17" fmla="*/ 2147483646 h 26"/>
                <a:gd name="T18" fmla="*/ 2147483646 w 50"/>
                <a:gd name="T19" fmla="*/ 2147483646 h 26"/>
                <a:gd name="T20" fmla="*/ 2147483646 w 50"/>
                <a:gd name="T21" fmla="*/ 2147483646 h 26"/>
                <a:gd name="T22" fmla="*/ 2147483646 w 50"/>
                <a:gd name="T23" fmla="*/ 2147483646 h 26"/>
                <a:gd name="T24" fmla="*/ 2147483646 w 50"/>
                <a:gd name="T25" fmla="*/ 2147483646 h 26"/>
                <a:gd name="T26" fmla="*/ 2147483646 w 50"/>
                <a:gd name="T27" fmla="*/ 2147483646 h 26"/>
                <a:gd name="T28" fmla="*/ 2147483646 w 50"/>
                <a:gd name="T29" fmla="*/ 2147483646 h 26"/>
                <a:gd name="T30" fmla="*/ 2147483646 w 50"/>
                <a:gd name="T31" fmla="*/ 2147483646 h 26"/>
                <a:gd name="T32" fmla="*/ 2147483646 w 50"/>
                <a:gd name="T33" fmla="*/ 2147483646 h 26"/>
                <a:gd name="T34" fmla="*/ 2147483646 w 50"/>
                <a:gd name="T35" fmla="*/ 2147483646 h 26"/>
                <a:gd name="T36" fmla="*/ 2147483646 w 50"/>
                <a:gd name="T37" fmla="*/ 2147483646 h 26"/>
                <a:gd name="T38" fmla="*/ 2147483646 w 50"/>
                <a:gd name="T39" fmla="*/ 2147483646 h 26"/>
                <a:gd name="T40" fmla="*/ 2147483646 w 50"/>
                <a:gd name="T41" fmla="*/ 2147483646 h 26"/>
                <a:gd name="T42" fmla="*/ 2147483646 w 50"/>
                <a:gd name="T43" fmla="*/ 0 h 26"/>
                <a:gd name="T44" fmla="*/ 2147483646 w 50"/>
                <a:gd name="T45" fmla="*/ 0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0" h="26">
                  <a:moveTo>
                    <a:pt x="33" y="0"/>
                  </a:moveTo>
                  <a:lnTo>
                    <a:pt x="27" y="0"/>
                  </a:lnTo>
                  <a:lnTo>
                    <a:pt x="20" y="1"/>
                  </a:lnTo>
                  <a:lnTo>
                    <a:pt x="13" y="3"/>
                  </a:lnTo>
                  <a:lnTo>
                    <a:pt x="8" y="6"/>
                  </a:lnTo>
                  <a:lnTo>
                    <a:pt x="4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16" y="23"/>
                  </a:lnTo>
                  <a:lnTo>
                    <a:pt x="19" y="20"/>
                  </a:lnTo>
                  <a:lnTo>
                    <a:pt x="27" y="18"/>
                  </a:lnTo>
                  <a:lnTo>
                    <a:pt x="31" y="16"/>
                  </a:lnTo>
                  <a:lnTo>
                    <a:pt x="39" y="15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0" y="13"/>
                  </a:lnTo>
                  <a:lnTo>
                    <a:pt x="50" y="8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5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44" name="Freeform 224"/>
            <p:cNvSpPr>
              <a:spLocks/>
            </p:cNvSpPr>
            <p:nvPr/>
          </p:nvSpPr>
          <p:spPr bwMode="auto">
            <a:xfrm flipH="1">
              <a:off x="5329" y="2692"/>
              <a:ext cx="134" cy="111"/>
            </a:xfrm>
            <a:custGeom>
              <a:avLst/>
              <a:gdLst>
                <a:gd name="T0" fmla="*/ 0 w 17"/>
                <a:gd name="T1" fmla="*/ 0 h 14"/>
                <a:gd name="T2" fmla="*/ 2147483646 w 17"/>
                <a:gd name="T3" fmla="*/ 2147483646 h 14"/>
                <a:gd name="T4" fmla="*/ 2147483646 w 17"/>
                <a:gd name="T5" fmla="*/ 2147483646 h 14"/>
                <a:gd name="T6" fmla="*/ 2147483646 w 17"/>
                <a:gd name="T7" fmla="*/ 2147483646 h 14"/>
                <a:gd name="T8" fmla="*/ 2147483646 w 17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lnTo>
                    <a:pt x="7" y="2"/>
                  </a:lnTo>
                  <a:lnTo>
                    <a:pt x="11" y="5"/>
                  </a:lnTo>
                  <a:lnTo>
                    <a:pt x="14" y="9"/>
                  </a:lnTo>
                  <a:lnTo>
                    <a:pt x="17" y="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45" name="Freeform 225"/>
            <p:cNvSpPr>
              <a:spLocks/>
            </p:cNvSpPr>
            <p:nvPr/>
          </p:nvSpPr>
          <p:spPr bwMode="auto">
            <a:xfrm flipH="1">
              <a:off x="5182" y="2673"/>
              <a:ext cx="24" cy="105"/>
            </a:xfrm>
            <a:custGeom>
              <a:avLst/>
              <a:gdLst>
                <a:gd name="T0" fmla="*/ 0 w 3"/>
                <a:gd name="T1" fmla="*/ 0 h 13"/>
                <a:gd name="T2" fmla="*/ 2147483646 w 3"/>
                <a:gd name="T3" fmla="*/ 2147483646 h 13"/>
                <a:gd name="T4" fmla="*/ 2147483646 w 3"/>
                <a:gd name="T5" fmla="*/ 2147483646 h 13"/>
                <a:gd name="T6" fmla="*/ 2147483646 w 3"/>
                <a:gd name="T7" fmla="*/ 214748364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1" y="3"/>
                  </a:lnTo>
                  <a:lnTo>
                    <a:pt x="3" y="6"/>
                  </a:lnTo>
                  <a:lnTo>
                    <a:pt x="3" y="1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46" name="Freeform 226"/>
            <p:cNvSpPr>
              <a:spLocks/>
            </p:cNvSpPr>
            <p:nvPr/>
          </p:nvSpPr>
          <p:spPr bwMode="auto">
            <a:xfrm flipH="1">
              <a:off x="5202" y="2679"/>
              <a:ext cx="184" cy="38"/>
            </a:xfrm>
            <a:custGeom>
              <a:avLst/>
              <a:gdLst>
                <a:gd name="T0" fmla="*/ 0 w 23"/>
                <a:gd name="T1" fmla="*/ 2147483646 h 4"/>
                <a:gd name="T2" fmla="*/ 2147483646 w 23"/>
                <a:gd name="T3" fmla="*/ 2147483646 h 4"/>
                <a:gd name="T4" fmla="*/ 2147483646 w 23"/>
                <a:gd name="T5" fmla="*/ 0 h 4"/>
                <a:gd name="T6" fmla="*/ 2147483646 w 23"/>
                <a:gd name="T7" fmla="*/ 0 h 4"/>
                <a:gd name="T8" fmla="*/ 2147483646 w 23"/>
                <a:gd name="T9" fmla="*/ 214748364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lnTo>
                    <a:pt x="5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3" y="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47" name="Freeform 228"/>
            <p:cNvSpPr>
              <a:spLocks/>
            </p:cNvSpPr>
            <p:nvPr/>
          </p:nvSpPr>
          <p:spPr bwMode="auto">
            <a:xfrm flipH="1">
              <a:off x="5092" y="2778"/>
              <a:ext cx="322" cy="68"/>
            </a:xfrm>
            <a:custGeom>
              <a:avLst/>
              <a:gdLst>
                <a:gd name="T0" fmla="*/ 0 w 41"/>
                <a:gd name="T1" fmla="*/ 2147483646 h 8"/>
                <a:gd name="T2" fmla="*/ 2147483646 w 41"/>
                <a:gd name="T3" fmla="*/ 2147483646 h 8"/>
                <a:gd name="T4" fmla="*/ 2147483646 w 41"/>
                <a:gd name="T5" fmla="*/ 2147483646 h 8"/>
                <a:gd name="T6" fmla="*/ 2147483646 w 41"/>
                <a:gd name="T7" fmla="*/ 0 h 8"/>
                <a:gd name="T8" fmla="*/ 2147483646 w 41"/>
                <a:gd name="T9" fmla="*/ 0 h 8"/>
                <a:gd name="T10" fmla="*/ 2147483646 w 41"/>
                <a:gd name="T11" fmla="*/ 2147483646 h 8"/>
                <a:gd name="T12" fmla="*/ 2147483646 w 41"/>
                <a:gd name="T13" fmla="*/ 2147483646 h 8"/>
                <a:gd name="T14" fmla="*/ 2147483646 w 41"/>
                <a:gd name="T15" fmla="*/ 2147483646 h 8"/>
                <a:gd name="T16" fmla="*/ 2147483646 w 41"/>
                <a:gd name="T17" fmla="*/ 2147483646 h 8"/>
                <a:gd name="T18" fmla="*/ 2147483646 w 41"/>
                <a:gd name="T19" fmla="*/ 2147483646 h 8"/>
                <a:gd name="T20" fmla="*/ 2147483646 w 41"/>
                <a:gd name="T21" fmla="*/ 2147483646 h 8"/>
                <a:gd name="T22" fmla="*/ 2147483646 w 41"/>
                <a:gd name="T23" fmla="*/ 2147483646 h 8"/>
                <a:gd name="T24" fmla="*/ 2147483646 w 41"/>
                <a:gd name="T25" fmla="*/ 2147483646 h 8"/>
                <a:gd name="T26" fmla="*/ 0 w 41"/>
                <a:gd name="T27" fmla="*/ 2147483646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8">
                  <a:moveTo>
                    <a:pt x="0" y="8"/>
                  </a:moveTo>
                  <a:lnTo>
                    <a:pt x="4" y="5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0" y="8"/>
                  </a:lnTo>
                  <a:lnTo>
                    <a:pt x="37" y="5"/>
                  </a:lnTo>
                  <a:lnTo>
                    <a:pt x="34" y="5"/>
                  </a:lnTo>
                  <a:lnTo>
                    <a:pt x="24" y="5"/>
                  </a:lnTo>
                  <a:lnTo>
                    <a:pt x="15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48" name="Freeform 229"/>
            <p:cNvSpPr>
              <a:spLocks/>
            </p:cNvSpPr>
            <p:nvPr/>
          </p:nvSpPr>
          <p:spPr bwMode="auto">
            <a:xfrm flipH="1">
              <a:off x="5096" y="2822"/>
              <a:ext cx="74" cy="31"/>
            </a:xfrm>
            <a:custGeom>
              <a:avLst/>
              <a:gdLst>
                <a:gd name="T0" fmla="*/ 0 w 9"/>
                <a:gd name="T1" fmla="*/ 0 h 4"/>
                <a:gd name="T2" fmla="*/ 2147483646 w 9"/>
                <a:gd name="T3" fmla="*/ 0 h 4"/>
                <a:gd name="T4" fmla="*/ 2147483646 w 9"/>
                <a:gd name="T5" fmla="*/ 2147483646 h 4"/>
                <a:gd name="T6" fmla="*/ 2147483646 w 9"/>
                <a:gd name="T7" fmla="*/ 2147483646 h 4"/>
                <a:gd name="T8" fmla="*/ 2147483646 w 9"/>
                <a:gd name="T9" fmla="*/ 2147483646 h 4"/>
                <a:gd name="T10" fmla="*/ 2147483646 w 9"/>
                <a:gd name="T11" fmla="*/ 2147483646 h 4"/>
                <a:gd name="T12" fmla="*/ 0 w 9"/>
                <a:gd name="T13" fmla="*/ 2147483646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lnTo>
                    <a:pt x="6" y="0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49" name="Freeform 230"/>
            <p:cNvSpPr>
              <a:spLocks/>
            </p:cNvSpPr>
            <p:nvPr/>
          </p:nvSpPr>
          <p:spPr bwMode="auto">
            <a:xfrm flipH="1">
              <a:off x="4986" y="3094"/>
              <a:ext cx="571" cy="587"/>
            </a:xfrm>
            <a:custGeom>
              <a:avLst/>
              <a:gdLst>
                <a:gd name="T0" fmla="*/ 2147483646 w 72"/>
                <a:gd name="T1" fmla="*/ 0 h 71"/>
                <a:gd name="T2" fmla="*/ 2147483646 w 72"/>
                <a:gd name="T3" fmla="*/ 2147483646 h 71"/>
                <a:gd name="T4" fmla="*/ 2147483646 w 72"/>
                <a:gd name="T5" fmla="*/ 2147483646 h 71"/>
                <a:gd name="T6" fmla="*/ 2147483646 w 72"/>
                <a:gd name="T7" fmla="*/ 2147483646 h 71"/>
                <a:gd name="T8" fmla="*/ 2147483646 w 72"/>
                <a:gd name="T9" fmla="*/ 2147483646 h 71"/>
                <a:gd name="T10" fmla="*/ 0 w 72"/>
                <a:gd name="T11" fmla="*/ 2147483646 h 71"/>
                <a:gd name="T12" fmla="*/ 0 w 72"/>
                <a:gd name="T13" fmla="*/ 2147483646 h 71"/>
                <a:gd name="T14" fmla="*/ 2147483646 w 72"/>
                <a:gd name="T15" fmla="*/ 2147483646 h 71"/>
                <a:gd name="T16" fmla="*/ 0 w 72"/>
                <a:gd name="T17" fmla="*/ 2147483646 h 71"/>
                <a:gd name="T18" fmla="*/ 2147483646 w 72"/>
                <a:gd name="T19" fmla="*/ 2147483646 h 71"/>
                <a:gd name="T20" fmla="*/ 2147483646 w 72"/>
                <a:gd name="T21" fmla="*/ 2147483646 h 71"/>
                <a:gd name="T22" fmla="*/ 2147483646 w 72"/>
                <a:gd name="T23" fmla="*/ 2147483646 h 71"/>
                <a:gd name="T24" fmla="*/ 2147483646 w 72"/>
                <a:gd name="T25" fmla="*/ 2147483646 h 71"/>
                <a:gd name="T26" fmla="*/ 2147483646 w 72"/>
                <a:gd name="T27" fmla="*/ 2147483646 h 71"/>
                <a:gd name="T28" fmla="*/ 2147483646 w 72"/>
                <a:gd name="T29" fmla="*/ 2147483646 h 71"/>
                <a:gd name="T30" fmla="*/ 2147483646 w 72"/>
                <a:gd name="T31" fmla="*/ 2147483646 h 71"/>
                <a:gd name="T32" fmla="*/ 2147483646 w 72"/>
                <a:gd name="T33" fmla="*/ 2147483646 h 71"/>
                <a:gd name="T34" fmla="*/ 2147483646 w 72"/>
                <a:gd name="T35" fmla="*/ 2147483646 h 71"/>
                <a:gd name="T36" fmla="*/ 2147483646 w 72"/>
                <a:gd name="T37" fmla="*/ 2147483646 h 71"/>
                <a:gd name="T38" fmla="*/ 2147483646 w 72"/>
                <a:gd name="T39" fmla="*/ 2147483646 h 71"/>
                <a:gd name="T40" fmla="*/ 2147483646 w 72"/>
                <a:gd name="T41" fmla="*/ 2147483646 h 71"/>
                <a:gd name="T42" fmla="*/ 2147483646 w 72"/>
                <a:gd name="T43" fmla="*/ 2147483646 h 71"/>
                <a:gd name="T44" fmla="*/ 2147483646 w 72"/>
                <a:gd name="T45" fmla="*/ 2147483646 h 71"/>
                <a:gd name="T46" fmla="*/ 2147483646 w 72"/>
                <a:gd name="T47" fmla="*/ 2147483646 h 71"/>
                <a:gd name="T48" fmla="*/ 2147483646 w 72"/>
                <a:gd name="T49" fmla="*/ 2147483646 h 71"/>
                <a:gd name="T50" fmla="*/ 2147483646 w 72"/>
                <a:gd name="T51" fmla="*/ 2147483646 h 71"/>
                <a:gd name="T52" fmla="*/ 2147483646 w 72"/>
                <a:gd name="T53" fmla="*/ 2147483646 h 71"/>
                <a:gd name="T54" fmla="*/ 2147483646 w 72"/>
                <a:gd name="T55" fmla="*/ 2147483646 h 71"/>
                <a:gd name="T56" fmla="*/ 2147483646 w 72"/>
                <a:gd name="T57" fmla="*/ 2147483646 h 71"/>
                <a:gd name="T58" fmla="*/ 2147483646 w 72"/>
                <a:gd name="T59" fmla="*/ 2147483646 h 71"/>
                <a:gd name="T60" fmla="*/ 2147483646 w 72"/>
                <a:gd name="T61" fmla="*/ 2147483646 h 71"/>
                <a:gd name="T62" fmla="*/ 2147483646 w 72"/>
                <a:gd name="T63" fmla="*/ 2147483646 h 71"/>
                <a:gd name="T64" fmla="*/ 2147483646 w 72"/>
                <a:gd name="T65" fmla="*/ 2147483646 h 71"/>
                <a:gd name="T66" fmla="*/ 2147483646 w 72"/>
                <a:gd name="T67" fmla="*/ 2147483646 h 71"/>
                <a:gd name="T68" fmla="*/ 2147483646 w 72"/>
                <a:gd name="T69" fmla="*/ 2147483646 h 71"/>
                <a:gd name="T70" fmla="*/ 2147483646 w 72"/>
                <a:gd name="T71" fmla="*/ 0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2" h="71">
                  <a:moveTo>
                    <a:pt x="23" y="0"/>
                  </a:moveTo>
                  <a:lnTo>
                    <a:pt x="22" y="4"/>
                  </a:lnTo>
                  <a:lnTo>
                    <a:pt x="15" y="6"/>
                  </a:lnTo>
                  <a:lnTo>
                    <a:pt x="6" y="10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8" y="63"/>
                  </a:lnTo>
                  <a:lnTo>
                    <a:pt x="11" y="71"/>
                  </a:lnTo>
                  <a:lnTo>
                    <a:pt x="18" y="71"/>
                  </a:lnTo>
                  <a:lnTo>
                    <a:pt x="31" y="71"/>
                  </a:lnTo>
                  <a:lnTo>
                    <a:pt x="38" y="70"/>
                  </a:lnTo>
                  <a:lnTo>
                    <a:pt x="48" y="67"/>
                  </a:lnTo>
                  <a:lnTo>
                    <a:pt x="59" y="62"/>
                  </a:lnTo>
                  <a:lnTo>
                    <a:pt x="58" y="58"/>
                  </a:lnTo>
                  <a:lnTo>
                    <a:pt x="56" y="47"/>
                  </a:lnTo>
                  <a:lnTo>
                    <a:pt x="55" y="45"/>
                  </a:lnTo>
                  <a:lnTo>
                    <a:pt x="60" y="45"/>
                  </a:lnTo>
                  <a:lnTo>
                    <a:pt x="66" y="44"/>
                  </a:lnTo>
                  <a:lnTo>
                    <a:pt x="72" y="40"/>
                  </a:lnTo>
                  <a:lnTo>
                    <a:pt x="72" y="33"/>
                  </a:lnTo>
                  <a:lnTo>
                    <a:pt x="67" y="26"/>
                  </a:lnTo>
                  <a:lnTo>
                    <a:pt x="60" y="19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8" y="2"/>
                  </a:lnTo>
                  <a:lnTo>
                    <a:pt x="38" y="8"/>
                  </a:lnTo>
                  <a:lnTo>
                    <a:pt x="37" y="5"/>
                  </a:lnTo>
                  <a:lnTo>
                    <a:pt x="34" y="4"/>
                  </a:lnTo>
                  <a:lnTo>
                    <a:pt x="30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50" name="Freeform 231"/>
            <p:cNvSpPr>
              <a:spLocks/>
            </p:cNvSpPr>
            <p:nvPr/>
          </p:nvSpPr>
          <p:spPr bwMode="auto">
            <a:xfrm flipH="1">
              <a:off x="5133" y="3316"/>
              <a:ext cx="399" cy="242"/>
            </a:xfrm>
            <a:custGeom>
              <a:avLst/>
              <a:gdLst>
                <a:gd name="T0" fmla="*/ 2147483646 w 51"/>
                <a:gd name="T1" fmla="*/ 2147483646 h 29"/>
                <a:gd name="T2" fmla="*/ 0 w 51"/>
                <a:gd name="T3" fmla="*/ 2147483646 h 29"/>
                <a:gd name="T4" fmla="*/ 2147483646 w 51"/>
                <a:gd name="T5" fmla="*/ 2147483646 h 29"/>
                <a:gd name="T6" fmla="*/ 2147483646 w 51"/>
                <a:gd name="T7" fmla="*/ 2147483646 h 29"/>
                <a:gd name="T8" fmla="*/ 2147483646 w 51"/>
                <a:gd name="T9" fmla="*/ 2147483646 h 29"/>
                <a:gd name="T10" fmla="*/ 2147483646 w 51"/>
                <a:gd name="T11" fmla="*/ 2147483646 h 29"/>
                <a:gd name="T12" fmla="*/ 2147483646 w 51"/>
                <a:gd name="T13" fmla="*/ 2147483646 h 29"/>
                <a:gd name="T14" fmla="*/ 2147483646 w 51"/>
                <a:gd name="T15" fmla="*/ 2147483646 h 29"/>
                <a:gd name="T16" fmla="*/ 2147483646 w 51"/>
                <a:gd name="T17" fmla="*/ 2147483646 h 29"/>
                <a:gd name="T18" fmla="*/ 2147483646 w 51"/>
                <a:gd name="T19" fmla="*/ 2147483646 h 29"/>
                <a:gd name="T20" fmla="*/ 2147483646 w 51"/>
                <a:gd name="T21" fmla="*/ 2147483646 h 29"/>
                <a:gd name="T22" fmla="*/ 2147483646 w 51"/>
                <a:gd name="T23" fmla="*/ 2147483646 h 29"/>
                <a:gd name="T24" fmla="*/ 2147483646 w 51"/>
                <a:gd name="T25" fmla="*/ 2147483646 h 29"/>
                <a:gd name="T26" fmla="*/ 2147483646 w 51"/>
                <a:gd name="T27" fmla="*/ 2147483646 h 29"/>
                <a:gd name="T28" fmla="*/ 2147483646 w 51"/>
                <a:gd name="T29" fmla="*/ 0 h 29"/>
                <a:gd name="T30" fmla="*/ 2147483646 w 51"/>
                <a:gd name="T31" fmla="*/ 0 h 29"/>
                <a:gd name="T32" fmla="*/ 2147483646 w 51"/>
                <a:gd name="T33" fmla="*/ 2147483646 h 29"/>
                <a:gd name="T34" fmla="*/ 2147483646 w 51"/>
                <a:gd name="T35" fmla="*/ 2147483646 h 29"/>
                <a:gd name="T36" fmla="*/ 2147483646 w 51"/>
                <a:gd name="T37" fmla="*/ 2147483646 h 29"/>
                <a:gd name="T38" fmla="*/ 2147483646 w 51"/>
                <a:gd name="T39" fmla="*/ 2147483646 h 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1" h="29">
                  <a:moveTo>
                    <a:pt x="3" y="12"/>
                  </a:moveTo>
                  <a:lnTo>
                    <a:pt x="0" y="8"/>
                  </a:lnTo>
                  <a:lnTo>
                    <a:pt x="3" y="7"/>
                  </a:lnTo>
                  <a:lnTo>
                    <a:pt x="5" y="12"/>
                  </a:lnTo>
                  <a:lnTo>
                    <a:pt x="12" y="21"/>
                  </a:lnTo>
                  <a:lnTo>
                    <a:pt x="20" y="26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8" y="27"/>
                  </a:lnTo>
                  <a:lnTo>
                    <a:pt x="41" y="21"/>
                  </a:lnTo>
                  <a:lnTo>
                    <a:pt x="45" y="15"/>
                  </a:lnTo>
                  <a:lnTo>
                    <a:pt x="51" y="5"/>
                  </a:lnTo>
                  <a:lnTo>
                    <a:pt x="49" y="3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3"/>
                  </a:lnTo>
                  <a:lnTo>
                    <a:pt x="34" y="7"/>
                  </a:lnTo>
                  <a:lnTo>
                    <a:pt x="32" y="11"/>
                  </a:lnTo>
                  <a:lnTo>
                    <a:pt x="26" y="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51" name="Freeform 232"/>
            <p:cNvSpPr>
              <a:spLocks/>
            </p:cNvSpPr>
            <p:nvPr/>
          </p:nvSpPr>
          <p:spPr bwMode="auto">
            <a:xfrm flipH="1">
              <a:off x="5288" y="3632"/>
              <a:ext cx="183" cy="24"/>
            </a:xfrm>
            <a:custGeom>
              <a:avLst/>
              <a:gdLst>
                <a:gd name="T0" fmla="*/ 0 w 23"/>
                <a:gd name="T1" fmla="*/ 2147483646 h 3"/>
                <a:gd name="T2" fmla="*/ 2147483646 w 23"/>
                <a:gd name="T3" fmla="*/ 2147483646 h 3"/>
                <a:gd name="T4" fmla="*/ 2147483646 w 23"/>
                <a:gd name="T5" fmla="*/ 2147483646 h 3"/>
                <a:gd name="T6" fmla="*/ 2147483646 w 23"/>
                <a:gd name="T7" fmla="*/ 2147483646 h 3"/>
                <a:gd name="T8" fmla="*/ 2147483646 w 2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lnTo>
                    <a:pt x="4" y="3"/>
                  </a:lnTo>
                  <a:lnTo>
                    <a:pt x="10" y="3"/>
                  </a:lnTo>
                  <a:lnTo>
                    <a:pt x="16" y="2"/>
                  </a:lnTo>
                  <a:lnTo>
                    <a:pt x="23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52" name="Freeform 233"/>
            <p:cNvSpPr>
              <a:spLocks/>
            </p:cNvSpPr>
            <p:nvPr/>
          </p:nvSpPr>
          <p:spPr bwMode="auto">
            <a:xfrm flipH="1">
              <a:off x="5096" y="3570"/>
              <a:ext cx="45" cy="25"/>
            </a:xfrm>
            <a:custGeom>
              <a:avLst/>
              <a:gdLst>
                <a:gd name="T0" fmla="*/ 2147483646 w 5"/>
                <a:gd name="T1" fmla="*/ 0 h 3"/>
                <a:gd name="T2" fmla="*/ 2147483646 w 5"/>
                <a:gd name="T3" fmla="*/ 2147483646 h 3"/>
                <a:gd name="T4" fmla="*/ 0 w 5"/>
                <a:gd name="T5" fmla="*/ 214748364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53" name="Freeform 234"/>
            <p:cNvSpPr>
              <a:spLocks/>
            </p:cNvSpPr>
            <p:nvPr/>
          </p:nvSpPr>
          <p:spPr bwMode="auto">
            <a:xfrm flipH="1">
              <a:off x="5166" y="3483"/>
              <a:ext cx="36" cy="155"/>
            </a:xfrm>
            <a:custGeom>
              <a:avLst/>
              <a:gdLst>
                <a:gd name="T0" fmla="*/ 0 w 5"/>
                <a:gd name="T1" fmla="*/ 0 h 19"/>
                <a:gd name="T2" fmla="*/ 2147483646 w 5"/>
                <a:gd name="T3" fmla="*/ 2147483646 h 19"/>
                <a:gd name="T4" fmla="*/ 2147483646 w 5"/>
                <a:gd name="T5" fmla="*/ 2147483646 h 19"/>
                <a:gd name="T6" fmla="*/ 2147483646 w 5"/>
                <a:gd name="T7" fmla="*/ 2147483646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lnTo>
                    <a:pt x="3" y="6"/>
                  </a:lnTo>
                  <a:lnTo>
                    <a:pt x="4" y="12"/>
                  </a:lnTo>
                  <a:lnTo>
                    <a:pt x="5" y="1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54" name="Freeform 235"/>
            <p:cNvSpPr>
              <a:spLocks/>
            </p:cNvSpPr>
            <p:nvPr/>
          </p:nvSpPr>
          <p:spPr bwMode="auto">
            <a:xfrm flipH="1">
              <a:off x="5227" y="3217"/>
              <a:ext cx="24" cy="93"/>
            </a:xfrm>
            <a:custGeom>
              <a:avLst/>
              <a:gdLst>
                <a:gd name="T0" fmla="*/ 0 w 3"/>
                <a:gd name="T1" fmla="*/ 0 h 11"/>
                <a:gd name="T2" fmla="*/ 2147483646 w 3"/>
                <a:gd name="T3" fmla="*/ 2147483646 h 11"/>
                <a:gd name="T4" fmla="*/ 2147483646 w 3"/>
                <a:gd name="T5" fmla="*/ 214748364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2" y="4"/>
                  </a:lnTo>
                  <a:lnTo>
                    <a:pt x="3" y="1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55" name="Freeform 236"/>
            <p:cNvSpPr>
              <a:spLocks/>
            </p:cNvSpPr>
            <p:nvPr/>
          </p:nvSpPr>
          <p:spPr bwMode="auto">
            <a:xfrm flipH="1">
              <a:off x="5264" y="3125"/>
              <a:ext cx="122" cy="68"/>
            </a:xfrm>
            <a:custGeom>
              <a:avLst/>
              <a:gdLst>
                <a:gd name="T0" fmla="*/ 0 w 15"/>
                <a:gd name="T1" fmla="*/ 0 h 8"/>
                <a:gd name="T2" fmla="*/ 2147483646 w 15"/>
                <a:gd name="T3" fmla="*/ 2147483646 h 8"/>
                <a:gd name="T4" fmla="*/ 2147483646 w 15"/>
                <a:gd name="T5" fmla="*/ 2147483646 h 8"/>
                <a:gd name="T6" fmla="*/ 2147483646 w 15"/>
                <a:gd name="T7" fmla="*/ 214748364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5" y="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56" name="Freeform 237"/>
            <p:cNvSpPr>
              <a:spLocks/>
            </p:cNvSpPr>
            <p:nvPr/>
          </p:nvSpPr>
          <p:spPr bwMode="auto">
            <a:xfrm flipH="1">
              <a:off x="5178" y="3174"/>
              <a:ext cx="53" cy="19"/>
            </a:xfrm>
            <a:custGeom>
              <a:avLst/>
              <a:gdLst>
                <a:gd name="T0" fmla="*/ 0 w 7"/>
                <a:gd name="T1" fmla="*/ 2147483646 h 2"/>
                <a:gd name="T2" fmla="*/ 2147483646 w 7"/>
                <a:gd name="T3" fmla="*/ 2147483646 h 2"/>
                <a:gd name="T4" fmla="*/ 2147483646 w 7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4" y="2"/>
                  </a:lnTo>
                  <a:lnTo>
                    <a:pt x="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57" name="Freeform 238"/>
            <p:cNvSpPr>
              <a:spLocks/>
            </p:cNvSpPr>
            <p:nvPr/>
          </p:nvSpPr>
          <p:spPr bwMode="auto">
            <a:xfrm flipH="1">
              <a:off x="5227" y="3125"/>
              <a:ext cx="37" cy="62"/>
            </a:xfrm>
            <a:custGeom>
              <a:avLst/>
              <a:gdLst>
                <a:gd name="T0" fmla="*/ 0 w 5"/>
                <a:gd name="T1" fmla="*/ 2147483646 h 7"/>
                <a:gd name="T2" fmla="*/ 2147483646 w 5"/>
                <a:gd name="T3" fmla="*/ 2147483646 h 7"/>
                <a:gd name="T4" fmla="*/ 2147483646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3" y="7"/>
                  </a:lnTo>
                  <a:lnTo>
                    <a:pt x="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58" name="Freeform 239"/>
            <p:cNvSpPr>
              <a:spLocks/>
            </p:cNvSpPr>
            <p:nvPr/>
          </p:nvSpPr>
          <p:spPr bwMode="auto">
            <a:xfrm flipH="1">
              <a:off x="5178" y="3236"/>
              <a:ext cx="16" cy="37"/>
            </a:xfrm>
            <a:custGeom>
              <a:avLst/>
              <a:gdLst>
                <a:gd name="T0" fmla="*/ 0 w 2"/>
                <a:gd name="T1" fmla="*/ 0 h 5"/>
                <a:gd name="T2" fmla="*/ 2147483646 w 2"/>
                <a:gd name="T3" fmla="*/ 2147483646 h 5"/>
                <a:gd name="T4" fmla="*/ 2147483646 w 2"/>
                <a:gd name="T5" fmla="*/ 214748364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2"/>
                  </a:lnTo>
                  <a:lnTo>
                    <a:pt x="1" y="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59" name="Freeform 240"/>
            <p:cNvSpPr>
              <a:spLocks/>
            </p:cNvSpPr>
            <p:nvPr/>
          </p:nvSpPr>
          <p:spPr bwMode="auto">
            <a:xfrm flipH="1">
              <a:off x="5056" y="3341"/>
              <a:ext cx="16" cy="25"/>
            </a:xfrm>
            <a:custGeom>
              <a:avLst/>
              <a:gdLst>
                <a:gd name="T0" fmla="*/ 0 w 3"/>
                <a:gd name="T1" fmla="*/ 0 h 3"/>
                <a:gd name="T2" fmla="*/ 2147483646 w 3"/>
                <a:gd name="T3" fmla="*/ 0 h 3"/>
                <a:gd name="T4" fmla="*/ 2147483646 w 3"/>
                <a:gd name="T5" fmla="*/ 214748364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2" y="0"/>
                  </a:lnTo>
                  <a:lnTo>
                    <a:pt x="3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60" name="Freeform 241"/>
            <p:cNvSpPr>
              <a:spLocks/>
            </p:cNvSpPr>
            <p:nvPr/>
          </p:nvSpPr>
          <p:spPr bwMode="auto">
            <a:xfrm flipH="1">
              <a:off x="5060" y="3459"/>
              <a:ext cx="118" cy="6"/>
            </a:xfrm>
            <a:custGeom>
              <a:avLst/>
              <a:gdLst>
                <a:gd name="T0" fmla="*/ 0 w 15"/>
                <a:gd name="T1" fmla="*/ 0 h 1"/>
                <a:gd name="T2" fmla="*/ 2147483646 w 15"/>
                <a:gd name="T3" fmla="*/ 2147483646 h 1"/>
                <a:gd name="T4" fmla="*/ 2147483646 w 15"/>
                <a:gd name="T5" fmla="*/ 2147483646 h 1"/>
                <a:gd name="T6" fmla="*/ 2147483646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61" name="Line 242"/>
            <p:cNvSpPr>
              <a:spLocks noChangeShapeType="1"/>
            </p:cNvSpPr>
            <p:nvPr/>
          </p:nvSpPr>
          <p:spPr bwMode="auto">
            <a:xfrm flipH="1">
              <a:off x="5068" y="3347"/>
              <a:ext cx="16" cy="1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62" name="Line 243"/>
            <p:cNvSpPr>
              <a:spLocks noChangeShapeType="1"/>
            </p:cNvSpPr>
            <p:nvPr/>
          </p:nvSpPr>
          <p:spPr bwMode="auto">
            <a:xfrm flipH="1">
              <a:off x="5084" y="3360"/>
              <a:ext cx="12" cy="1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63" name="Freeform 244"/>
            <p:cNvSpPr>
              <a:spLocks/>
            </p:cNvSpPr>
            <p:nvPr/>
          </p:nvSpPr>
          <p:spPr bwMode="auto">
            <a:xfrm flipH="1">
              <a:off x="5092" y="3273"/>
              <a:ext cx="127" cy="93"/>
            </a:xfrm>
            <a:custGeom>
              <a:avLst/>
              <a:gdLst>
                <a:gd name="T0" fmla="*/ 2147483646 w 16"/>
                <a:gd name="T1" fmla="*/ 2147483646 h 11"/>
                <a:gd name="T2" fmla="*/ 2147483646 w 16"/>
                <a:gd name="T3" fmla="*/ 2147483646 h 11"/>
                <a:gd name="T4" fmla="*/ 2147483646 w 16"/>
                <a:gd name="T5" fmla="*/ 2147483646 h 11"/>
                <a:gd name="T6" fmla="*/ 2147483646 w 16"/>
                <a:gd name="T7" fmla="*/ 2147483646 h 11"/>
                <a:gd name="T8" fmla="*/ 2147483646 w 16"/>
                <a:gd name="T9" fmla="*/ 2147483646 h 11"/>
                <a:gd name="T10" fmla="*/ 2147483646 w 16"/>
                <a:gd name="T11" fmla="*/ 2147483646 h 11"/>
                <a:gd name="T12" fmla="*/ 2147483646 w 16"/>
                <a:gd name="T13" fmla="*/ 0 h 11"/>
                <a:gd name="T14" fmla="*/ 2147483646 w 16"/>
                <a:gd name="T15" fmla="*/ 2147483646 h 11"/>
                <a:gd name="T16" fmla="*/ 2147483646 w 16"/>
                <a:gd name="T17" fmla="*/ 2147483646 h 11"/>
                <a:gd name="T18" fmla="*/ 0 w 16"/>
                <a:gd name="T19" fmla="*/ 2147483646 h 11"/>
                <a:gd name="T20" fmla="*/ 0 w 16"/>
                <a:gd name="T21" fmla="*/ 2147483646 h 11"/>
                <a:gd name="T22" fmla="*/ 2147483646 w 16"/>
                <a:gd name="T23" fmla="*/ 2147483646 h 11"/>
                <a:gd name="T24" fmla="*/ 2147483646 w 16"/>
                <a:gd name="T25" fmla="*/ 2147483646 h 11"/>
                <a:gd name="T26" fmla="*/ 2147483646 w 16"/>
                <a:gd name="T27" fmla="*/ 2147483646 h 11"/>
                <a:gd name="T28" fmla="*/ 2147483646 w 16"/>
                <a:gd name="T29" fmla="*/ 2147483646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1">
                  <a:moveTo>
                    <a:pt x="13" y="10"/>
                  </a:moveTo>
                  <a:lnTo>
                    <a:pt x="16" y="9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6"/>
                  </a:lnTo>
                  <a:lnTo>
                    <a:pt x="9" y="8"/>
                  </a:lnTo>
                  <a:lnTo>
                    <a:pt x="11" y="11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64" name="Freeform 245"/>
            <p:cNvSpPr>
              <a:spLocks/>
            </p:cNvSpPr>
            <p:nvPr/>
          </p:nvSpPr>
          <p:spPr bwMode="auto">
            <a:xfrm flipH="1">
              <a:off x="5202" y="3285"/>
              <a:ext cx="4" cy="25"/>
            </a:xfrm>
            <a:custGeom>
              <a:avLst/>
              <a:gdLst>
                <a:gd name="T0" fmla="*/ 268435456 w 1"/>
                <a:gd name="T1" fmla="*/ 0 h 3"/>
                <a:gd name="T2" fmla="*/ 0 w 1"/>
                <a:gd name="T3" fmla="*/ 214748364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</a:path>
              </a:pathLst>
            </a:custGeom>
            <a:noFill/>
            <a:ln w="3175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65" name="Freeform 246"/>
            <p:cNvSpPr>
              <a:spLocks/>
            </p:cNvSpPr>
            <p:nvPr/>
          </p:nvSpPr>
          <p:spPr bwMode="auto">
            <a:xfrm flipH="1">
              <a:off x="5255" y="3285"/>
              <a:ext cx="159" cy="149"/>
            </a:xfrm>
            <a:custGeom>
              <a:avLst/>
              <a:gdLst>
                <a:gd name="T0" fmla="*/ 2147483646 w 20"/>
                <a:gd name="T1" fmla="*/ 2147483646 h 18"/>
                <a:gd name="T2" fmla="*/ 2147483646 w 20"/>
                <a:gd name="T3" fmla="*/ 2147483646 h 18"/>
                <a:gd name="T4" fmla="*/ 2147483646 w 20"/>
                <a:gd name="T5" fmla="*/ 2147483646 h 18"/>
                <a:gd name="T6" fmla="*/ 2147483646 w 20"/>
                <a:gd name="T7" fmla="*/ 2147483646 h 18"/>
                <a:gd name="T8" fmla="*/ 2147483646 w 20"/>
                <a:gd name="T9" fmla="*/ 0 h 18"/>
                <a:gd name="T10" fmla="*/ 2147483646 w 20"/>
                <a:gd name="T11" fmla="*/ 2147483646 h 18"/>
                <a:gd name="T12" fmla="*/ 0 w 20"/>
                <a:gd name="T13" fmla="*/ 2147483646 h 18"/>
                <a:gd name="T14" fmla="*/ 2147483646 w 20"/>
                <a:gd name="T15" fmla="*/ 2147483646 h 18"/>
                <a:gd name="T16" fmla="*/ 2147483646 w 20"/>
                <a:gd name="T17" fmla="*/ 2147483646 h 18"/>
                <a:gd name="T18" fmla="*/ 2147483646 w 20"/>
                <a:gd name="T19" fmla="*/ 2147483646 h 18"/>
                <a:gd name="T20" fmla="*/ 2147483646 w 20"/>
                <a:gd name="T21" fmla="*/ 2147483646 h 18"/>
                <a:gd name="T22" fmla="*/ 2147483646 w 20"/>
                <a:gd name="T23" fmla="*/ 2147483646 h 18"/>
                <a:gd name="T24" fmla="*/ 2147483646 w 20"/>
                <a:gd name="T25" fmla="*/ 2147483646 h 18"/>
                <a:gd name="T26" fmla="*/ 2147483646 w 20"/>
                <a:gd name="T27" fmla="*/ 2147483646 h 18"/>
                <a:gd name="T28" fmla="*/ 2147483646 w 20"/>
                <a:gd name="T29" fmla="*/ 2147483646 h 18"/>
                <a:gd name="T30" fmla="*/ 2147483646 w 20"/>
                <a:gd name="T31" fmla="*/ 2147483646 h 18"/>
                <a:gd name="T32" fmla="*/ 2147483646 w 20"/>
                <a:gd name="T33" fmla="*/ 2147483646 h 18"/>
                <a:gd name="T34" fmla="*/ 2147483646 w 20"/>
                <a:gd name="T35" fmla="*/ 2147483646 h 18"/>
                <a:gd name="T36" fmla="*/ 2147483646 w 20"/>
                <a:gd name="T37" fmla="*/ 2147483646 h 18"/>
                <a:gd name="T38" fmla="*/ 2147483646 w 20"/>
                <a:gd name="T39" fmla="*/ 2147483646 h 18"/>
                <a:gd name="T40" fmla="*/ 2147483646 w 20"/>
                <a:gd name="T41" fmla="*/ 2147483646 h 18"/>
                <a:gd name="T42" fmla="*/ 2147483646 w 20"/>
                <a:gd name="T43" fmla="*/ 2147483646 h 18"/>
                <a:gd name="T44" fmla="*/ 2147483646 w 20"/>
                <a:gd name="T45" fmla="*/ 2147483646 h 18"/>
                <a:gd name="T46" fmla="*/ 2147483646 w 20"/>
                <a:gd name="T47" fmla="*/ 2147483646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" h="18">
                  <a:moveTo>
                    <a:pt x="19" y="9"/>
                  </a:moveTo>
                  <a:lnTo>
                    <a:pt x="17" y="4"/>
                  </a:lnTo>
                  <a:lnTo>
                    <a:pt x="14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10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2" y="8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7" y="15"/>
                  </a:lnTo>
                  <a:lnTo>
                    <a:pt x="13" y="12"/>
                  </a:lnTo>
                  <a:lnTo>
                    <a:pt x="7" y="16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7" y="15"/>
                  </a:lnTo>
                  <a:lnTo>
                    <a:pt x="20" y="1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66" name="Freeform 247"/>
            <p:cNvSpPr>
              <a:spLocks/>
            </p:cNvSpPr>
            <p:nvPr/>
          </p:nvSpPr>
          <p:spPr bwMode="auto">
            <a:xfrm flipH="1">
              <a:off x="5292" y="3267"/>
              <a:ext cx="69" cy="31"/>
            </a:xfrm>
            <a:custGeom>
              <a:avLst/>
              <a:gdLst>
                <a:gd name="T0" fmla="*/ 2147483646 w 8"/>
                <a:gd name="T1" fmla="*/ 2147483646 h 4"/>
                <a:gd name="T2" fmla="*/ 2147483646 w 8"/>
                <a:gd name="T3" fmla="*/ 2147483646 h 4"/>
                <a:gd name="T4" fmla="*/ 0 w 8"/>
                <a:gd name="T5" fmla="*/ 0 h 4"/>
                <a:gd name="T6" fmla="*/ 0 w 8"/>
                <a:gd name="T7" fmla="*/ 2147483646 h 4"/>
                <a:gd name="T8" fmla="*/ 2147483646 w 8"/>
                <a:gd name="T9" fmla="*/ 2147483646 h 4"/>
                <a:gd name="T10" fmla="*/ 2147483646 w 8"/>
                <a:gd name="T11" fmla="*/ 2147483646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67" name="Line 248"/>
            <p:cNvSpPr>
              <a:spLocks noChangeShapeType="1"/>
            </p:cNvSpPr>
            <p:nvPr/>
          </p:nvSpPr>
          <p:spPr bwMode="auto">
            <a:xfrm flipH="1">
              <a:off x="5280" y="3434"/>
              <a:ext cx="12" cy="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68" name="Line 249"/>
            <p:cNvSpPr>
              <a:spLocks noChangeShapeType="1"/>
            </p:cNvSpPr>
            <p:nvPr/>
          </p:nvSpPr>
          <p:spPr bwMode="auto">
            <a:xfrm flipH="1">
              <a:off x="5292" y="3440"/>
              <a:ext cx="20" cy="1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69" name="Line 250"/>
            <p:cNvSpPr>
              <a:spLocks noChangeShapeType="1"/>
            </p:cNvSpPr>
            <p:nvPr/>
          </p:nvSpPr>
          <p:spPr bwMode="auto">
            <a:xfrm>
              <a:off x="5312" y="3440"/>
              <a:ext cx="17" cy="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70" name="Freeform 251"/>
            <p:cNvSpPr>
              <a:spLocks/>
            </p:cNvSpPr>
            <p:nvPr/>
          </p:nvSpPr>
          <p:spPr bwMode="auto">
            <a:xfrm flipH="1">
              <a:off x="5141" y="3125"/>
              <a:ext cx="420" cy="433"/>
            </a:xfrm>
            <a:custGeom>
              <a:avLst/>
              <a:gdLst>
                <a:gd name="T0" fmla="*/ 2147483646 w 54"/>
                <a:gd name="T1" fmla="*/ 2147483646 h 52"/>
                <a:gd name="T2" fmla="*/ 2147483646 w 54"/>
                <a:gd name="T3" fmla="*/ 2147483646 h 52"/>
                <a:gd name="T4" fmla="*/ 2147483646 w 54"/>
                <a:gd name="T5" fmla="*/ 2147483646 h 52"/>
                <a:gd name="T6" fmla="*/ 2147483646 w 54"/>
                <a:gd name="T7" fmla="*/ 2147483646 h 52"/>
                <a:gd name="T8" fmla="*/ 2147483646 w 54"/>
                <a:gd name="T9" fmla="*/ 2147483646 h 52"/>
                <a:gd name="T10" fmla="*/ 2147483646 w 54"/>
                <a:gd name="T11" fmla="*/ 2147483646 h 52"/>
                <a:gd name="T12" fmla="*/ 2147483646 w 54"/>
                <a:gd name="T13" fmla="*/ 2147483646 h 52"/>
                <a:gd name="T14" fmla="*/ 2147483646 w 54"/>
                <a:gd name="T15" fmla="*/ 2147483646 h 52"/>
                <a:gd name="T16" fmla="*/ 2147483646 w 54"/>
                <a:gd name="T17" fmla="*/ 2147483646 h 52"/>
                <a:gd name="T18" fmla="*/ 2147483646 w 54"/>
                <a:gd name="T19" fmla="*/ 2147483646 h 52"/>
                <a:gd name="T20" fmla="*/ 2147483646 w 54"/>
                <a:gd name="T21" fmla="*/ 2147483646 h 52"/>
                <a:gd name="T22" fmla="*/ 2147483646 w 54"/>
                <a:gd name="T23" fmla="*/ 2147483646 h 52"/>
                <a:gd name="T24" fmla="*/ 2147483646 w 54"/>
                <a:gd name="T25" fmla="*/ 2147483646 h 52"/>
                <a:gd name="T26" fmla="*/ 2147483646 w 54"/>
                <a:gd name="T27" fmla="*/ 2147483646 h 52"/>
                <a:gd name="T28" fmla="*/ 2147483646 w 54"/>
                <a:gd name="T29" fmla="*/ 2147483646 h 52"/>
                <a:gd name="T30" fmla="*/ 2147483646 w 54"/>
                <a:gd name="T31" fmla="*/ 2147483646 h 52"/>
                <a:gd name="T32" fmla="*/ 2147483646 w 54"/>
                <a:gd name="T33" fmla="*/ 2147483646 h 52"/>
                <a:gd name="T34" fmla="*/ 2147483646 w 54"/>
                <a:gd name="T35" fmla="*/ 2147483646 h 52"/>
                <a:gd name="T36" fmla="*/ 2147483646 w 54"/>
                <a:gd name="T37" fmla="*/ 2147483646 h 52"/>
                <a:gd name="T38" fmla="*/ 2147483646 w 54"/>
                <a:gd name="T39" fmla="*/ 2147483646 h 52"/>
                <a:gd name="T40" fmla="*/ 2147483646 w 54"/>
                <a:gd name="T41" fmla="*/ 2147483646 h 52"/>
                <a:gd name="T42" fmla="*/ 2147483646 w 54"/>
                <a:gd name="T43" fmla="*/ 2147483646 h 52"/>
                <a:gd name="T44" fmla="*/ 2147483646 w 54"/>
                <a:gd name="T45" fmla="*/ 2147483646 h 52"/>
                <a:gd name="T46" fmla="*/ 0 w 54"/>
                <a:gd name="T47" fmla="*/ 2147483646 h 52"/>
                <a:gd name="T48" fmla="*/ 2147483646 w 54"/>
                <a:gd name="T49" fmla="*/ 2147483646 h 52"/>
                <a:gd name="T50" fmla="*/ 2147483646 w 54"/>
                <a:gd name="T51" fmla="*/ 2147483646 h 52"/>
                <a:gd name="T52" fmla="*/ 2147483646 w 54"/>
                <a:gd name="T53" fmla="*/ 2147483646 h 52"/>
                <a:gd name="T54" fmla="*/ 2147483646 w 54"/>
                <a:gd name="T55" fmla="*/ 0 h 52"/>
                <a:gd name="T56" fmla="*/ 2147483646 w 54"/>
                <a:gd name="T57" fmla="*/ 0 h 52"/>
                <a:gd name="T58" fmla="*/ 2147483646 w 54"/>
                <a:gd name="T59" fmla="*/ 2147483646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4" h="52">
                  <a:moveTo>
                    <a:pt x="40" y="8"/>
                  </a:moveTo>
                  <a:lnTo>
                    <a:pt x="35" y="7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9" y="22"/>
                  </a:lnTo>
                  <a:lnTo>
                    <a:pt x="19" y="37"/>
                  </a:lnTo>
                  <a:lnTo>
                    <a:pt x="29" y="45"/>
                  </a:lnTo>
                  <a:lnTo>
                    <a:pt x="35" y="46"/>
                  </a:lnTo>
                  <a:lnTo>
                    <a:pt x="40" y="43"/>
                  </a:lnTo>
                  <a:lnTo>
                    <a:pt x="50" y="25"/>
                  </a:lnTo>
                  <a:lnTo>
                    <a:pt x="52" y="26"/>
                  </a:lnTo>
                  <a:lnTo>
                    <a:pt x="54" y="29"/>
                  </a:lnTo>
                  <a:lnTo>
                    <a:pt x="47" y="39"/>
                  </a:lnTo>
                  <a:lnTo>
                    <a:pt x="42" y="49"/>
                  </a:lnTo>
                  <a:lnTo>
                    <a:pt x="37" y="52"/>
                  </a:lnTo>
                  <a:lnTo>
                    <a:pt x="30" y="52"/>
                  </a:lnTo>
                  <a:lnTo>
                    <a:pt x="24" y="49"/>
                  </a:lnTo>
                  <a:lnTo>
                    <a:pt x="15" y="44"/>
                  </a:lnTo>
                  <a:lnTo>
                    <a:pt x="8" y="33"/>
                  </a:lnTo>
                  <a:lnTo>
                    <a:pt x="7" y="30"/>
                  </a:lnTo>
                  <a:lnTo>
                    <a:pt x="3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3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71" name="Freeform 252"/>
            <p:cNvSpPr>
              <a:spLocks/>
            </p:cNvSpPr>
            <p:nvPr/>
          </p:nvSpPr>
          <p:spPr bwMode="auto">
            <a:xfrm flipH="1">
              <a:off x="5239" y="3094"/>
              <a:ext cx="147" cy="99"/>
            </a:xfrm>
            <a:custGeom>
              <a:avLst/>
              <a:gdLst>
                <a:gd name="T0" fmla="*/ 2147483646 w 18"/>
                <a:gd name="T1" fmla="*/ 0 h 12"/>
                <a:gd name="T2" fmla="*/ 0 w 18"/>
                <a:gd name="T3" fmla="*/ 2147483646 h 12"/>
                <a:gd name="T4" fmla="*/ 2147483646 w 18"/>
                <a:gd name="T5" fmla="*/ 2147483646 h 12"/>
                <a:gd name="T6" fmla="*/ 2147483646 w 18"/>
                <a:gd name="T7" fmla="*/ 2147483646 h 12"/>
                <a:gd name="T8" fmla="*/ 2147483646 w 18"/>
                <a:gd name="T9" fmla="*/ 2147483646 h 12"/>
                <a:gd name="T10" fmla="*/ 2147483646 w 18"/>
                <a:gd name="T11" fmla="*/ 2147483646 h 12"/>
                <a:gd name="T12" fmla="*/ 2147483646 w 18"/>
                <a:gd name="T13" fmla="*/ 2147483646 h 12"/>
                <a:gd name="T14" fmla="*/ 2147483646 w 18"/>
                <a:gd name="T15" fmla="*/ 2147483646 h 12"/>
                <a:gd name="T16" fmla="*/ 2147483646 w 18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2">
                  <a:moveTo>
                    <a:pt x="1" y="0"/>
                  </a:moveTo>
                  <a:lnTo>
                    <a:pt x="0" y="4"/>
                  </a:lnTo>
                  <a:lnTo>
                    <a:pt x="4" y="7"/>
                  </a:lnTo>
                  <a:lnTo>
                    <a:pt x="14" y="12"/>
                  </a:lnTo>
                  <a:lnTo>
                    <a:pt x="18" y="12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72" name="Freeform 253"/>
            <p:cNvSpPr>
              <a:spLocks/>
            </p:cNvSpPr>
            <p:nvPr/>
          </p:nvSpPr>
          <p:spPr bwMode="auto">
            <a:xfrm flipH="1">
              <a:off x="5170" y="3125"/>
              <a:ext cx="69" cy="68"/>
            </a:xfrm>
            <a:custGeom>
              <a:avLst/>
              <a:gdLst>
                <a:gd name="T0" fmla="*/ 2147483646 w 9"/>
                <a:gd name="T1" fmla="*/ 0 h 8"/>
                <a:gd name="T2" fmla="*/ 0 w 9"/>
                <a:gd name="T3" fmla="*/ 2147483646 h 8"/>
                <a:gd name="T4" fmla="*/ 2147483646 w 9"/>
                <a:gd name="T5" fmla="*/ 2147483646 h 8"/>
                <a:gd name="T6" fmla="*/ 2147483646 w 9"/>
                <a:gd name="T7" fmla="*/ 2147483646 h 8"/>
                <a:gd name="T8" fmla="*/ 2147483646 w 9"/>
                <a:gd name="T9" fmla="*/ 2147483646 h 8"/>
                <a:gd name="T10" fmla="*/ 2147483646 w 9"/>
                <a:gd name="T11" fmla="*/ 0 h 8"/>
                <a:gd name="T12" fmla="*/ 2147483646 w 9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lnTo>
                    <a:pt x="0" y="7"/>
                  </a:lnTo>
                  <a:lnTo>
                    <a:pt x="5" y="8"/>
                  </a:lnTo>
                  <a:lnTo>
                    <a:pt x="9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73" name="Freeform 254"/>
            <p:cNvSpPr>
              <a:spLocks/>
            </p:cNvSpPr>
            <p:nvPr/>
          </p:nvSpPr>
          <p:spPr bwMode="auto">
            <a:xfrm flipH="1">
              <a:off x="4982" y="3168"/>
              <a:ext cx="200" cy="297"/>
            </a:xfrm>
            <a:custGeom>
              <a:avLst/>
              <a:gdLst>
                <a:gd name="T0" fmla="*/ 0 w 26"/>
                <a:gd name="T1" fmla="*/ 2147483646 h 36"/>
                <a:gd name="T2" fmla="*/ 2147483646 w 26"/>
                <a:gd name="T3" fmla="*/ 2147483646 h 36"/>
                <a:gd name="T4" fmla="*/ 2147483646 w 26"/>
                <a:gd name="T5" fmla="*/ 2147483646 h 36"/>
                <a:gd name="T6" fmla="*/ 2147483646 w 26"/>
                <a:gd name="T7" fmla="*/ 2147483646 h 36"/>
                <a:gd name="T8" fmla="*/ 2147483646 w 26"/>
                <a:gd name="T9" fmla="*/ 2147483646 h 36"/>
                <a:gd name="T10" fmla="*/ 2147483646 w 26"/>
                <a:gd name="T11" fmla="*/ 2147483646 h 36"/>
                <a:gd name="T12" fmla="*/ 2147483646 w 26"/>
                <a:gd name="T13" fmla="*/ 2147483646 h 36"/>
                <a:gd name="T14" fmla="*/ 2147483646 w 26"/>
                <a:gd name="T15" fmla="*/ 2147483646 h 36"/>
                <a:gd name="T16" fmla="*/ 2147483646 w 26"/>
                <a:gd name="T17" fmla="*/ 2147483646 h 36"/>
                <a:gd name="T18" fmla="*/ 2147483646 w 26"/>
                <a:gd name="T19" fmla="*/ 2147483646 h 36"/>
                <a:gd name="T20" fmla="*/ 2147483646 w 26"/>
                <a:gd name="T21" fmla="*/ 2147483646 h 36"/>
                <a:gd name="T22" fmla="*/ 2147483646 w 26"/>
                <a:gd name="T23" fmla="*/ 2147483646 h 36"/>
                <a:gd name="T24" fmla="*/ 2147483646 w 26"/>
                <a:gd name="T25" fmla="*/ 2147483646 h 36"/>
                <a:gd name="T26" fmla="*/ 2147483646 w 26"/>
                <a:gd name="T27" fmla="*/ 2147483646 h 36"/>
                <a:gd name="T28" fmla="*/ 2147483646 w 26"/>
                <a:gd name="T29" fmla="*/ 2147483646 h 36"/>
                <a:gd name="T30" fmla="*/ 2147483646 w 26"/>
                <a:gd name="T31" fmla="*/ 2147483646 h 36"/>
                <a:gd name="T32" fmla="*/ 2147483646 w 26"/>
                <a:gd name="T33" fmla="*/ 0 h 36"/>
                <a:gd name="T34" fmla="*/ 0 w 26"/>
                <a:gd name="T35" fmla="*/ 2147483646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" h="36">
                  <a:moveTo>
                    <a:pt x="0" y="2"/>
                  </a:moveTo>
                  <a:lnTo>
                    <a:pt x="10" y="11"/>
                  </a:lnTo>
                  <a:lnTo>
                    <a:pt x="19" y="19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3" y="33"/>
                  </a:lnTo>
                  <a:lnTo>
                    <a:pt x="2" y="32"/>
                  </a:lnTo>
                  <a:lnTo>
                    <a:pt x="1" y="34"/>
                  </a:lnTo>
                  <a:lnTo>
                    <a:pt x="7" y="36"/>
                  </a:lnTo>
                  <a:lnTo>
                    <a:pt x="14" y="35"/>
                  </a:lnTo>
                  <a:lnTo>
                    <a:pt x="20" y="34"/>
                  </a:lnTo>
                  <a:lnTo>
                    <a:pt x="25" y="31"/>
                  </a:lnTo>
                  <a:lnTo>
                    <a:pt x="26" y="24"/>
                  </a:lnTo>
                  <a:lnTo>
                    <a:pt x="20" y="17"/>
                  </a:lnTo>
                  <a:lnTo>
                    <a:pt x="13" y="9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74" name="Freeform 255"/>
            <p:cNvSpPr>
              <a:spLocks/>
            </p:cNvSpPr>
            <p:nvPr/>
          </p:nvSpPr>
          <p:spPr bwMode="auto">
            <a:xfrm>
              <a:off x="5158" y="2859"/>
              <a:ext cx="73" cy="49"/>
            </a:xfrm>
            <a:custGeom>
              <a:avLst/>
              <a:gdLst>
                <a:gd name="T0" fmla="*/ 0 w 12"/>
                <a:gd name="T1" fmla="*/ 2147483646 h 8"/>
                <a:gd name="T2" fmla="*/ 0 w 12"/>
                <a:gd name="T3" fmla="*/ 2147483646 h 8"/>
                <a:gd name="T4" fmla="*/ 2147483646 w 12"/>
                <a:gd name="T5" fmla="*/ 2147483646 h 8"/>
                <a:gd name="T6" fmla="*/ 2147483646 w 12"/>
                <a:gd name="T7" fmla="*/ 0 h 8"/>
                <a:gd name="T8" fmla="*/ 2147483646 w 12"/>
                <a:gd name="T9" fmla="*/ 2147483646 h 8"/>
                <a:gd name="T10" fmla="*/ 2147483646 w 12"/>
                <a:gd name="T11" fmla="*/ 214748364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0" y="8"/>
                    <a:pt x="0" y="6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3"/>
                    <a:pt x="12" y="7"/>
                    <a:pt x="12" y="8"/>
                  </a:cubicBez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75" name="Freeform 256"/>
            <p:cNvSpPr>
              <a:spLocks/>
            </p:cNvSpPr>
            <p:nvPr/>
          </p:nvSpPr>
          <p:spPr bwMode="auto">
            <a:xfrm>
              <a:off x="5255" y="2865"/>
              <a:ext cx="131" cy="56"/>
            </a:xfrm>
            <a:custGeom>
              <a:avLst/>
              <a:gdLst>
                <a:gd name="T0" fmla="*/ 2147483646 w 21"/>
                <a:gd name="T1" fmla="*/ 2147483646 h 9"/>
                <a:gd name="T2" fmla="*/ 2147483646 w 21"/>
                <a:gd name="T3" fmla="*/ 2147483646 h 9"/>
                <a:gd name="T4" fmla="*/ 2147483646 w 21"/>
                <a:gd name="T5" fmla="*/ 0 h 9"/>
                <a:gd name="T6" fmla="*/ 2147483646 w 21"/>
                <a:gd name="T7" fmla="*/ 2147483646 h 9"/>
                <a:gd name="T8" fmla="*/ 2147483646 w 21"/>
                <a:gd name="T9" fmla="*/ 214748364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1" y="9"/>
                  </a:moveTo>
                  <a:cubicBezTo>
                    <a:pt x="1" y="8"/>
                    <a:pt x="0" y="5"/>
                    <a:pt x="1" y="4"/>
                  </a:cubicBezTo>
                  <a:cubicBezTo>
                    <a:pt x="2" y="3"/>
                    <a:pt x="6" y="0"/>
                    <a:pt x="9" y="0"/>
                  </a:cubicBezTo>
                  <a:cubicBezTo>
                    <a:pt x="12" y="0"/>
                    <a:pt x="16" y="2"/>
                    <a:pt x="18" y="3"/>
                  </a:cubicBezTo>
                  <a:cubicBezTo>
                    <a:pt x="20" y="4"/>
                    <a:pt x="21" y="8"/>
                    <a:pt x="21" y="9"/>
                  </a:cubicBez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76" name="Freeform 257"/>
            <p:cNvSpPr>
              <a:spLocks/>
            </p:cNvSpPr>
            <p:nvPr/>
          </p:nvSpPr>
          <p:spPr bwMode="auto">
            <a:xfrm>
              <a:off x="5153" y="2914"/>
              <a:ext cx="78" cy="38"/>
            </a:xfrm>
            <a:custGeom>
              <a:avLst/>
              <a:gdLst>
                <a:gd name="T0" fmla="*/ 0 w 13"/>
                <a:gd name="T1" fmla="*/ 0 h 6"/>
                <a:gd name="T2" fmla="*/ 2147483646 w 13"/>
                <a:gd name="T3" fmla="*/ 2147483646 h 6"/>
                <a:gd name="T4" fmla="*/ 2147483646 w 13"/>
                <a:gd name="T5" fmla="*/ 2147483646 h 6"/>
                <a:gd name="T6" fmla="*/ 2147483646 w 1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3" y="5"/>
                    <a:pt x="7" y="6"/>
                    <a:pt x="9" y="5"/>
                  </a:cubicBezTo>
                  <a:cubicBezTo>
                    <a:pt x="11" y="4"/>
                    <a:pt x="12" y="1"/>
                    <a:pt x="13" y="0"/>
                  </a:cubicBezTo>
                </a:path>
              </a:pathLst>
            </a:custGeom>
            <a:noFill/>
            <a:ln w="1270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77" name="Freeform 258"/>
            <p:cNvSpPr>
              <a:spLocks/>
            </p:cNvSpPr>
            <p:nvPr/>
          </p:nvSpPr>
          <p:spPr bwMode="auto">
            <a:xfrm>
              <a:off x="5255" y="2914"/>
              <a:ext cx="123" cy="50"/>
            </a:xfrm>
            <a:custGeom>
              <a:avLst/>
              <a:gdLst>
                <a:gd name="T0" fmla="*/ 0 w 20"/>
                <a:gd name="T1" fmla="*/ 2147483646 h 8"/>
                <a:gd name="T2" fmla="*/ 2147483646 w 20"/>
                <a:gd name="T3" fmla="*/ 2147483646 h 8"/>
                <a:gd name="T4" fmla="*/ 2147483646 w 20"/>
                <a:gd name="T5" fmla="*/ 2147483646 h 8"/>
                <a:gd name="T6" fmla="*/ 2147483646 w 20"/>
                <a:gd name="T7" fmla="*/ 2147483646 h 8"/>
                <a:gd name="T8" fmla="*/ 2147483646 w 2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8">
                  <a:moveTo>
                    <a:pt x="0" y="1"/>
                  </a:moveTo>
                  <a:cubicBezTo>
                    <a:pt x="1" y="2"/>
                    <a:pt x="3" y="6"/>
                    <a:pt x="5" y="7"/>
                  </a:cubicBezTo>
                  <a:cubicBezTo>
                    <a:pt x="7" y="8"/>
                    <a:pt x="12" y="7"/>
                    <a:pt x="14" y="7"/>
                  </a:cubicBezTo>
                  <a:cubicBezTo>
                    <a:pt x="16" y="7"/>
                    <a:pt x="18" y="6"/>
                    <a:pt x="19" y="5"/>
                  </a:cubicBezTo>
                  <a:cubicBezTo>
                    <a:pt x="20" y="4"/>
                    <a:pt x="20" y="1"/>
                    <a:pt x="20" y="0"/>
                  </a:cubicBezTo>
                </a:path>
              </a:pathLst>
            </a:custGeom>
            <a:noFill/>
            <a:ln w="1270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30737" name="AutoShape 260"/>
          <p:cNvSpPr>
            <a:spLocks noChangeAspect="1" noChangeArrowheads="1"/>
          </p:cNvSpPr>
          <p:nvPr/>
        </p:nvSpPr>
        <p:spPr bwMode="auto">
          <a:xfrm flipH="1">
            <a:off x="9483726" y="4994275"/>
            <a:ext cx="1184275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30738" name="Group 344"/>
          <p:cNvGrpSpPr>
            <a:grpSpLocks/>
          </p:cNvGrpSpPr>
          <p:nvPr/>
        </p:nvGrpSpPr>
        <p:grpSpPr bwMode="auto">
          <a:xfrm>
            <a:off x="9418638" y="5006975"/>
            <a:ext cx="1084262" cy="1612900"/>
            <a:chOff x="5070" y="3153"/>
            <a:chExt cx="683" cy="1016"/>
          </a:xfrm>
        </p:grpSpPr>
        <p:sp>
          <p:nvSpPr>
            <p:cNvPr id="30808" name="Freeform 261"/>
            <p:cNvSpPr>
              <a:spLocks/>
            </p:cNvSpPr>
            <p:nvPr/>
          </p:nvSpPr>
          <p:spPr bwMode="auto">
            <a:xfrm flipH="1">
              <a:off x="5196" y="3153"/>
              <a:ext cx="531" cy="222"/>
            </a:xfrm>
            <a:custGeom>
              <a:avLst/>
              <a:gdLst>
                <a:gd name="T0" fmla="*/ 18 w 681"/>
                <a:gd name="T1" fmla="*/ 1 h 357"/>
                <a:gd name="T2" fmla="*/ 21 w 681"/>
                <a:gd name="T3" fmla="*/ 1 h 357"/>
                <a:gd name="T4" fmla="*/ 21 w 681"/>
                <a:gd name="T5" fmla="*/ 1 h 357"/>
                <a:gd name="T6" fmla="*/ 21 w 681"/>
                <a:gd name="T7" fmla="*/ 1 h 357"/>
                <a:gd name="T8" fmla="*/ 21 w 681"/>
                <a:gd name="T9" fmla="*/ 1 h 357"/>
                <a:gd name="T10" fmla="*/ 21 w 681"/>
                <a:gd name="T11" fmla="*/ 1 h 357"/>
                <a:gd name="T12" fmla="*/ 20 w 681"/>
                <a:gd name="T13" fmla="*/ 1 h 357"/>
                <a:gd name="T14" fmla="*/ 18 w 681"/>
                <a:gd name="T15" fmla="*/ 1 h 357"/>
                <a:gd name="T16" fmla="*/ 18 w 681"/>
                <a:gd name="T17" fmla="*/ 1 h 357"/>
                <a:gd name="T18" fmla="*/ 18 w 681"/>
                <a:gd name="T19" fmla="*/ 1 h 357"/>
                <a:gd name="T20" fmla="*/ 18 w 681"/>
                <a:gd name="T21" fmla="*/ 1 h 357"/>
                <a:gd name="T22" fmla="*/ 17 w 681"/>
                <a:gd name="T23" fmla="*/ 1 h 357"/>
                <a:gd name="T24" fmla="*/ 16 w 681"/>
                <a:gd name="T25" fmla="*/ 1 h 357"/>
                <a:gd name="T26" fmla="*/ 14 w 681"/>
                <a:gd name="T27" fmla="*/ 1 h 357"/>
                <a:gd name="T28" fmla="*/ 12 w 681"/>
                <a:gd name="T29" fmla="*/ 1 h 357"/>
                <a:gd name="T30" fmla="*/ 9 w 681"/>
                <a:gd name="T31" fmla="*/ 1 h 357"/>
                <a:gd name="T32" fmla="*/ 7 w 681"/>
                <a:gd name="T33" fmla="*/ 1 h 357"/>
                <a:gd name="T34" fmla="*/ 5 w 681"/>
                <a:gd name="T35" fmla="*/ 1 h 357"/>
                <a:gd name="T36" fmla="*/ 2 w 681"/>
                <a:gd name="T37" fmla="*/ 1 h 357"/>
                <a:gd name="T38" fmla="*/ 2 w 681"/>
                <a:gd name="T39" fmla="*/ 1 h 357"/>
                <a:gd name="T40" fmla="*/ 2 w 681"/>
                <a:gd name="T41" fmla="*/ 1 h 357"/>
                <a:gd name="T42" fmla="*/ 2 w 681"/>
                <a:gd name="T43" fmla="*/ 1 h 357"/>
                <a:gd name="T44" fmla="*/ 0 w 681"/>
                <a:gd name="T45" fmla="*/ 1 h 357"/>
                <a:gd name="T46" fmla="*/ 2 w 681"/>
                <a:gd name="T47" fmla="*/ 1 h 357"/>
                <a:gd name="T48" fmla="*/ 2 w 681"/>
                <a:gd name="T49" fmla="*/ 1 h 357"/>
                <a:gd name="T50" fmla="*/ 2 w 681"/>
                <a:gd name="T51" fmla="*/ 1 h 357"/>
                <a:gd name="T52" fmla="*/ 2 w 681"/>
                <a:gd name="T53" fmla="*/ 1 h 357"/>
                <a:gd name="T54" fmla="*/ 2 w 681"/>
                <a:gd name="T55" fmla="*/ 1 h 357"/>
                <a:gd name="T56" fmla="*/ 3 w 681"/>
                <a:gd name="T57" fmla="*/ 1 h 357"/>
                <a:gd name="T58" fmla="*/ 4 w 681"/>
                <a:gd name="T59" fmla="*/ 1 h 357"/>
                <a:gd name="T60" fmla="*/ 5 w 681"/>
                <a:gd name="T61" fmla="*/ 1 h 357"/>
                <a:gd name="T62" fmla="*/ 7 w 681"/>
                <a:gd name="T63" fmla="*/ 1 h 357"/>
                <a:gd name="T64" fmla="*/ 9 w 681"/>
                <a:gd name="T65" fmla="*/ 1 h 357"/>
                <a:gd name="T66" fmla="*/ 10 w 681"/>
                <a:gd name="T67" fmla="*/ 0 h 357"/>
                <a:gd name="T68" fmla="*/ 12 w 681"/>
                <a:gd name="T69" fmla="*/ 1 h 357"/>
                <a:gd name="T70" fmla="*/ 13 w 681"/>
                <a:gd name="T71" fmla="*/ 1 h 357"/>
                <a:gd name="T72" fmla="*/ 15 w 681"/>
                <a:gd name="T73" fmla="*/ 1 h 357"/>
                <a:gd name="T74" fmla="*/ 16 w 681"/>
                <a:gd name="T75" fmla="*/ 1 h 357"/>
                <a:gd name="T76" fmla="*/ 16 w 681"/>
                <a:gd name="T77" fmla="*/ 1 h 357"/>
                <a:gd name="T78" fmla="*/ 18 w 681"/>
                <a:gd name="T79" fmla="*/ 1 h 357"/>
                <a:gd name="T80" fmla="*/ 18 w 681"/>
                <a:gd name="T81" fmla="*/ 1 h 357"/>
                <a:gd name="T82" fmla="*/ 18 w 681"/>
                <a:gd name="T83" fmla="*/ 1 h 357"/>
                <a:gd name="T84" fmla="*/ 18 w 681"/>
                <a:gd name="T85" fmla="*/ 1 h 357"/>
                <a:gd name="T86" fmla="*/ 18 w 681"/>
                <a:gd name="T87" fmla="*/ 1 h 357"/>
                <a:gd name="T88" fmla="*/ 18 w 681"/>
                <a:gd name="T89" fmla="*/ 1 h 3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81" h="357">
                  <a:moveTo>
                    <a:pt x="595" y="226"/>
                  </a:moveTo>
                  <a:lnTo>
                    <a:pt x="663" y="257"/>
                  </a:lnTo>
                  <a:lnTo>
                    <a:pt x="675" y="268"/>
                  </a:lnTo>
                  <a:lnTo>
                    <a:pt x="681" y="282"/>
                  </a:lnTo>
                  <a:lnTo>
                    <a:pt x="675" y="299"/>
                  </a:lnTo>
                  <a:lnTo>
                    <a:pt x="663" y="315"/>
                  </a:lnTo>
                  <a:lnTo>
                    <a:pt x="645" y="324"/>
                  </a:lnTo>
                  <a:lnTo>
                    <a:pt x="581" y="324"/>
                  </a:lnTo>
                  <a:lnTo>
                    <a:pt x="582" y="310"/>
                  </a:lnTo>
                  <a:lnTo>
                    <a:pt x="581" y="295"/>
                  </a:lnTo>
                  <a:lnTo>
                    <a:pt x="573" y="281"/>
                  </a:lnTo>
                  <a:lnTo>
                    <a:pt x="561" y="270"/>
                  </a:lnTo>
                  <a:lnTo>
                    <a:pt x="547" y="262"/>
                  </a:lnTo>
                  <a:lnTo>
                    <a:pt x="470" y="265"/>
                  </a:lnTo>
                  <a:lnTo>
                    <a:pt x="393" y="273"/>
                  </a:lnTo>
                  <a:lnTo>
                    <a:pt x="316" y="287"/>
                  </a:lnTo>
                  <a:lnTo>
                    <a:pt x="242" y="304"/>
                  </a:lnTo>
                  <a:lnTo>
                    <a:pt x="168" y="326"/>
                  </a:lnTo>
                  <a:lnTo>
                    <a:pt x="58" y="357"/>
                  </a:lnTo>
                  <a:lnTo>
                    <a:pt x="37" y="332"/>
                  </a:lnTo>
                  <a:lnTo>
                    <a:pt x="19" y="304"/>
                  </a:lnTo>
                  <a:lnTo>
                    <a:pt x="7" y="273"/>
                  </a:lnTo>
                  <a:lnTo>
                    <a:pt x="0" y="242"/>
                  </a:lnTo>
                  <a:lnTo>
                    <a:pt x="3" y="211"/>
                  </a:lnTo>
                  <a:lnTo>
                    <a:pt x="12" y="179"/>
                  </a:lnTo>
                  <a:lnTo>
                    <a:pt x="28" y="151"/>
                  </a:lnTo>
                  <a:lnTo>
                    <a:pt x="49" y="125"/>
                  </a:lnTo>
                  <a:lnTo>
                    <a:pt x="77" y="104"/>
                  </a:lnTo>
                  <a:lnTo>
                    <a:pt x="112" y="75"/>
                  </a:lnTo>
                  <a:lnTo>
                    <a:pt x="152" y="50"/>
                  </a:lnTo>
                  <a:lnTo>
                    <a:pt x="196" y="30"/>
                  </a:lnTo>
                  <a:lnTo>
                    <a:pt x="240" y="16"/>
                  </a:lnTo>
                  <a:lnTo>
                    <a:pt x="288" y="5"/>
                  </a:lnTo>
                  <a:lnTo>
                    <a:pt x="337" y="0"/>
                  </a:lnTo>
                  <a:lnTo>
                    <a:pt x="386" y="1"/>
                  </a:lnTo>
                  <a:lnTo>
                    <a:pt x="433" y="8"/>
                  </a:lnTo>
                  <a:lnTo>
                    <a:pt x="481" y="20"/>
                  </a:lnTo>
                  <a:lnTo>
                    <a:pt x="524" y="36"/>
                  </a:lnTo>
                  <a:lnTo>
                    <a:pt x="547" y="48"/>
                  </a:lnTo>
                  <a:lnTo>
                    <a:pt x="565" y="65"/>
                  </a:lnTo>
                  <a:lnTo>
                    <a:pt x="579" y="84"/>
                  </a:lnTo>
                  <a:lnTo>
                    <a:pt x="589" y="104"/>
                  </a:lnTo>
                  <a:lnTo>
                    <a:pt x="595" y="128"/>
                  </a:lnTo>
                  <a:lnTo>
                    <a:pt x="595" y="150"/>
                  </a:lnTo>
                  <a:lnTo>
                    <a:pt x="595" y="226"/>
                  </a:lnTo>
                  <a:close/>
                </a:path>
              </a:pathLst>
            </a:custGeom>
            <a:solidFill>
              <a:srgbClr val="E6E6E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09" name="Freeform 262"/>
            <p:cNvSpPr>
              <a:spLocks/>
            </p:cNvSpPr>
            <p:nvPr/>
          </p:nvSpPr>
          <p:spPr bwMode="auto">
            <a:xfrm flipH="1">
              <a:off x="5203" y="3307"/>
              <a:ext cx="115" cy="36"/>
            </a:xfrm>
            <a:custGeom>
              <a:avLst/>
              <a:gdLst>
                <a:gd name="T0" fmla="*/ 6 w 143"/>
                <a:gd name="T1" fmla="*/ 2 h 47"/>
                <a:gd name="T2" fmla="*/ 6 w 143"/>
                <a:gd name="T3" fmla="*/ 2 h 47"/>
                <a:gd name="T4" fmla="*/ 6 w 143"/>
                <a:gd name="T5" fmla="*/ 2 h 47"/>
                <a:gd name="T6" fmla="*/ 5 w 143"/>
                <a:gd name="T7" fmla="*/ 2 h 47"/>
                <a:gd name="T8" fmla="*/ 4 w 143"/>
                <a:gd name="T9" fmla="*/ 0 h 47"/>
                <a:gd name="T10" fmla="*/ 3 w 143"/>
                <a:gd name="T11" fmla="*/ 0 h 47"/>
                <a:gd name="T12" fmla="*/ 0 w 143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47">
                  <a:moveTo>
                    <a:pt x="143" y="47"/>
                  </a:moveTo>
                  <a:lnTo>
                    <a:pt x="137" y="30"/>
                  </a:lnTo>
                  <a:lnTo>
                    <a:pt x="127" y="16"/>
                  </a:lnTo>
                  <a:lnTo>
                    <a:pt x="111" y="5"/>
                  </a:lnTo>
                  <a:lnTo>
                    <a:pt x="93" y="0"/>
                  </a:lnTo>
                  <a:lnTo>
                    <a:pt x="74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10" name="Freeform 263"/>
            <p:cNvSpPr>
              <a:spLocks/>
            </p:cNvSpPr>
            <p:nvPr/>
          </p:nvSpPr>
          <p:spPr bwMode="auto">
            <a:xfrm flipH="1">
              <a:off x="5267" y="3275"/>
              <a:ext cx="322" cy="68"/>
            </a:xfrm>
            <a:custGeom>
              <a:avLst/>
              <a:gdLst>
                <a:gd name="T0" fmla="*/ 12 w 415"/>
                <a:gd name="T1" fmla="*/ 1 h 108"/>
                <a:gd name="T2" fmla="*/ 11 w 415"/>
                <a:gd name="T3" fmla="*/ 1 h 108"/>
                <a:gd name="T4" fmla="*/ 9 w 415"/>
                <a:gd name="T5" fmla="*/ 1 h 108"/>
                <a:gd name="T6" fmla="*/ 9 w 415"/>
                <a:gd name="T7" fmla="*/ 0 h 108"/>
                <a:gd name="T8" fmla="*/ 7 w 415"/>
                <a:gd name="T9" fmla="*/ 0 h 108"/>
                <a:gd name="T10" fmla="*/ 6 w 415"/>
                <a:gd name="T11" fmla="*/ 1 h 108"/>
                <a:gd name="T12" fmla="*/ 5 w 415"/>
                <a:gd name="T13" fmla="*/ 1 h 108"/>
                <a:gd name="T14" fmla="*/ 3 w 415"/>
                <a:gd name="T15" fmla="*/ 1 h 108"/>
                <a:gd name="T16" fmla="*/ 2 w 415"/>
                <a:gd name="T17" fmla="*/ 1 h 108"/>
                <a:gd name="T18" fmla="*/ 2 w 415"/>
                <a:gd name="T19" fmla="*/ 1 h 108"/>
                <a:gd name="T20" fmla="*/ 0 w 415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5" h="108">
                  <a:moveTo>
                    <a:pt x="415" y="25"/>
                  </a:moveTo>
                  <a:lnTo>
                    <a:pt x="376" y="13"/>
                  </a:lnTo>
                  <a:lnTo>
                    <a:pt x="337" y="3"/>
                  </a:lnTo>
                  <a:lnTo>
                    <a:pt x="297" y="0"/>
                  </a:lnTo>
                  <a:lnTo>
                    <a:pt x="257" y="0"/>
                  </a:lnTo>
                  <a:lnTo>
                    <a:pt x="218" y="5"/>
                  </a:lnTo>
                  <a:lnTo>
                    <a:pt x="169" y="16"/>
                  </a:lnTo>
                  <a:lnTo>
                    <a:pt x="123" y="33"/>
                  </a:lnTo>
                  <a:lnTo>
                    <a:pt x="79" y="55"/>
                  </a:lnTo>
                  <a:lnTo>
                    <a:pt x="37" y="80"/>
                  </a:lnTo>
                  <a:lnTo>
                    <a:pt x="0" y="10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11" name="Freeform 264"/>
            <p:cNvSpPr>
              <a:spLocks/>
            </p:cNvSpPr>
            <p:nvPr/>
          </p:nvSpPr>
          <p:spPr bwMode="auto">
            <a:xfrm flipH="1">
              <a:off x="5304" y="3167"/>
              <a:ext cx="33" cy="115"/>
            </a:xfrm>
            <a:custGeom>
              <a:avLst/>
              <a:gdLst>
                <a:gd name="T0" fmla="*/ 0 w 44"/>
                <a:gd name="T1" fmla="*/ 0 h 184"/>
                <a:gd name="T2" fmla="*/ 2 w 44"/>
                <a:gd name="T3" fmla="*/ 1 h 184"/>
                <a:gd name="T4" fmla="*/ 2 w 44"/>
                <a:gd name="T5" fmla="*/ 1 h 184"/>
                <a:gd name="T6" fmla="*/ 2 w 44"/>
                <a:gd name="T7" fmla="*/ 1 h 184"/>
                <a:gd name="T8" fmla="*/ 2 w 44"/>
                <a:gd name="T9" fmla="*/ 1 h 184"/>
                <a:gd name="T10" fmla="*/ 2 w 44"/>
                <a:gd name="T11" fmla="*/ 1 h 184"/>
                <a:gd name="T12" fmla="*/ 2 w 44"/>
                <a:gd name="T13" fmla="*/ 1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84">
                  <a:moveTo>
                    <a:pt x="0" y="0"/>
                  </a:moveTo>
                  <a:lnTo>
                    <a:pt x="16" y="17"/>
                  </a:lnTo>
                  <a:lnTo>
                    <a:pt x="30" y="37"/>
                  </a:lnTo>
                  <a:lnTo>
                    <a:pt x="39" y="59"/>
                  </a:lnTo>
                  <a:lnTo>
                    <a:pt x="44" y="83"/>
                  </a:lnTo>
                  <a:lnTo>
                    <a:pt x="44" y="106"/>
                  </a:lnTo>
                  <a:lnTo>
                    <a:pt x="44" y="18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12" name="Freeform 265"/>
            <p:cNvSpPr>
              <a:spLocks/>
            </p:cNvSpPr>
            <p:nvPr/>
          </p:nvSpPr>
          <p:spPr bwMode="auto">
            <a:xfrm flipH="1">
              <a:off x="5475" y="3193"/>
              <a:ext cx="152" cy="100"/>
            </a:xfrm>
            <a:custGeom>
              <a:avLst/>
              <a:gdLst>
                <a:gd name="T0" fmla="*/ 0 w 196"/>
                <a:gd name="T1" fmla="*/ 0 h 162"/>
                <a:gd name="T2" fmla="*/ 2 w 196"/>
                <a:gd name="T3" fmla="*/ 1 h 162"/>
                <a:gd name="T4" fmla="*/ 2 w 196"/>
                <a:gd name="T5" fmla="*/ 1 h 162"/>
                <a:gd name="T6" fmla="*/ 2 w 196"/>
                <a:gd name="T7" fmla="*/ 1 h 162"/>
                <a:gd name="T8" fmla="*/ 3 w 196"/>
                <a:gd name="T9" fmla="*/ 1 h 162"/>
                <a:gd name="T10" fmla="*/ 4 w 196"/>
                <a:gd name="T11" fmla="*/ 1 h 162"/>
                <a:gd name="T12" fmla="*/ 4 w 196"/>
                <a:gd name="T13" fmla="*/ 1 h 162"/>
                <a:gd name="T14" fmla="*/ 5 w 196"/>
                <a:gd name="T15" fmla="*/ 1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6" h="162">
                  <a:moveTo>
                    <a:pt x="0" y="0"/>
                  </a:moveTo>
                  <a:lnTo>
                    <a:pt x="31" y="3"/>
                  </a:lnTo>
                  <a:lnTo>
                    <a:pt x="63" y="11"/>
                  </a:lnTo>
                  <a:lnTo>
                    <a:pt x="91" y="23"/>
                  </a:lnTo>
                  <a:lnTo>
                    <a:pt x="117" y="40"/>
                  </a:lnTo>
                  <a:lnTo>
                    <a:pt x="138" y="62"/>
                  </a:lnTo>
                  <a:lnTo>
                    <a:pt x="156" y="86"/>
                  </a:lnTo>
                  <a:lnTo>
                    <a:pt x="196" y="16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13" name="Freeform 266"/>
            <p:cNvSpPr>
              <a:spLocks/>
            </p:cNvSpPr>
            <p:nvPr/>
          </p:nvSpPr>
          <p:spPr bwMode="auto">
            <a:xfrm flipH="1">
              <a:off x="5318" y="3178"/>
              <a:ext cx="220" cy="36"/>
            </a:xfrm>
            <a:custGeom>
              <a:avLst/>
              <a:gdLst>
                <a:gd name="T0" fmla="*/ 7 w 286"/>
                <a:gd name="T1" fmla="*/ 2 h 48"/>
                <a:gd name="T2" fmla="*/ 6 w 286"/>
                <a:gd name="T3" fmla="*/ 2 h 48"/>
                <a:gd name="T4" fmla="*/ 5 w 286"/>
                <a:gd name="T5" fmla="*/ 1 h 48"/>
                <a:gd name="T6" fmla="*/ 5 w 286"/>
                <a:gd name="T7" fmla="*/ 0 h 48"/>
                <a:gd name="T8" fmla="*/ 4 w 286"/>
                <a:gd name="T9" fmla="*/ 2 h 48"/>
                <a:gd name="T10" fmla="*/ 2 w 286"/>
                <a:gd name="T11" fmla="*/ 2 h 48"/>
                <a:gd name="T12" fmla="*/ 2 w 286"/>
                <a:gd name="T13" fmla="*/ 2 h 48"/>
                <a:gd name="T14" fmla="*/ 0 w 286"/>
                <a:gd name="T15" fmla="*/ 2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6" h="48">
                  <a:moveTo>
                    <a:pt x="286" y="17"/>
                  </a:moveTo>
                  <a:lnTo>
                    <a:pt x="250" y="8"/>
                  </a:lnTo>
                  <a:lnTo>
                    <a:pt x="213" y="1"/>
                  </a:lnTo>
                  <a:lnTo>
                    <a:pt x="174" y="0"/>
                  </a:lnTo>
                  <a:lnTo>
                    <a:pt x="135" y="3"/>
                  </a:lnTo>
                  <a:lnTo>
                    <a:pt x="99" y="11"/>
                  </a:lnTo>
                  <a:lnTo>
                    <a:pt x="64" y="23"/>
                  </a:lnTo>
                  <a:lnTo>
                    <a:pt x="0" y="4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14" name="Freeform 267"/>
            <p:cNvSpPr>
              <a:spLocks/>
            </p:cNvSpPr>
            <p:nvPr/>
          </p:nvSpPr>
          <p:spPr bwMode="auto">
            <a:xfrm flipH="1">
              <a:off x="5493" y="3257"/>
              <a:ext cx="216" cy="79"/>
            </a:xfrm>
            <a:custGeom>
              <a:avLst/>
              <a:gdLst>
                <a:gd name="T0" fmla="*/ 11 w 271"/>
                <a:gd name="T1" fmla="*/ 0 h 123"/>
                <a:gd name="T2" fmla="*/ 7 w 271"/>
                <a:gd name="T3" fmla="*/ 1 h 123"/>
                <a:gd name="T4" fmla="*/ 4 w 271"/>
                <a:gd name="T5" fmla="*/ 1 h 123"/>
                <a:gd name="T6" fmla="*/ 0 w 271"/>
                <a:gd name="T7" fmla="*/ 1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1" h="123">
                  <a:moveTo>
                    <a:pt x="271" y="0"/>
                  </a:moveTo>
                  <a:lnTo>
                    <a:pt x="183" y="45"/>
                  </a:lnTo>
                  <a:lnTo>
                    <a:pt x="97" y="92"/>
                  </a:lnTo>
                  <a:lnTo>
                    <a:pt x="0" y="123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15" name="Freeform 268"/>
            <p:cNvSpPr>
              <a:spLocks/>
            </p:cNvSpPr>
            <p:nvPr/>
          </p:nvSpPr>
          <p:spPr bwMode="auto">
            <a:xfrm flipH="1">
              <a:off x="5374" y="3207"/>
              <a:ext cx="45" cy="39"/>
            </a:xfrm>
            <a:custGeom>
              <a:avLst/>
              <a:gdLst>
                <a:gd name="T0" fmla="*/ 3 w 54"/>
                <a:gd name="T1" fmla="*/ 0 h 70"/>
                <a:gd name="T2" fmla="*/ 5 w 54"/>
                <a:gd name="T3" fmla="*/ 1 h 70"/>
                <a:gd name="T4" fmla="*/ 3 w 54"/>
                <a:gd name="T5" fmla="*/ 1 h 70"/>
                <a:gd name="T6" fmla="*/ 0 w 54"/>
                <a:gd name="T7" fmla="*/ 1 h 70"/>
                <a:gd name="T8" fmla="*/ 3 w 54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0">
                  <a:moveTo>
                    <a:pt x="25" y="0"/>
                  </a:moveTo>
                  <a:lnTo>
                    <a:pt x="54" y="31"/>
                  </a:lnTo>
                  <a:lnTo>
                    <a:pt x="32" y="70"/>
                  </a:lnTo>
                  <a:lnTo>
                    <a:pt x="0" y="3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16" name="Freeform 269"/>
            <p:cNvSpPr>
              <a:spLocks/>
            </p:cNvSpPr>
            <p:nvPr/>
          </p:nvSpPr>
          <p:spPr bwMode="auto">
            <a:xfrm flipH="1">
              <a:off x="5393" y="3246"/>
              <a:ext cx="51" cy="29"/>
            </a:xfrm>
            <a:custGeom>
              <a:avLst/>
              <a:gdLst>
                <a:gd name="T0" fmla="*/ 2 w 65"/>
                <a:gd name="T1" fmla="*/ 1 h 42"/>
                <a:gd name="T2" fmla="*/ 0 w 65"/>
                <a:gd name="T3" fmla="*/ 1 h 42"/>
                <a:gd name="T4" fmla="*/ 2 w 65"/>
                <a:gd name="T5" fmla="*/ 1 h 42"/>
                <a:gd name="T6" fmla="*/ 2 w 65"/>
                <a:gd name="T7" fmla="*/ 0 h 42"/>
                <a:gd name="T8" fmla="*/ 2 w 65"/>
                <a:gd name="T9" fmla="*/ 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42">
                  <a:moveTo>
                    <a:pt x="47" y="38"/>
                  </a:moveTo>
                  <a:lnTo>
                    <a:pt x="0" y="42"/>
                  </a:lnTo>
                  <a:lnTo>
                    <a:pt x="19" y="3"/>
                  </a:lnTo>
                  <a:lnTo>
                    <a:pt x="65" y="0"/>
                  </a:lnTo>
                  <a:lnTo>
                    <a:pt x="47" y="38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17" name="Freeform 270"/>
            <p:cNvSpPr>
              <a:spLocks/>
            </p:cNvSpPr>
            <p:nvPr/>
          </p:nvSpPr>
          <p:spPr bwMode="auto">
            <a:xfrm flipH="1">
              <a:off x="5337" y="3246"/>
              <a:ext cx="56" cy="22"/>
            </a:xfrm>
            <a:custGeom>
              <a:avLst/>
              <a:gdLst>
                <a:gd name="T0" fmla="*/ 2 w 74"/>
                <a:gd name="T1" fmla="*/ 1 h 38"/>
                <a:gd name="T2" fmla="*/ 2 w 74"/>
                <a:gd name="T3" fmla="*/ 1 h 38"/>
                <a:gd name="T4" fmla="*/ 2 w 74"/>
                <a:gd name="T5" fmla="*/ 0 h 38"/>
                <a:gd name="T6" fmla="*/ 0 w 74"/>
                <a:gd name="T7" fmla="*/ 1 h 38"/>
                <a:gd name="T8" fmla="*/ 2 w 74"/>
                <a:gd name="T9" fmla="*/ 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38">
                  <a:moveTo>
                    <a:pt x="26" y="38"/>
                  </a:moveTo>
                  <a:lnTo>
                    <a:pt x="74" y="35"/>
                  </a:lnTo>
                  <a:lnTo>
                    <a:pt x="47" y="0"/>
                  </a:lnTo>
                  <a:lnTo>
                    <a:pt x="0" y="3"/>
                  </a:lnTo>
                  <a:lnTo>
                    <a:pt x="26" y="38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18" name="Freeform 271"/>
            <p:cNvSpPr>
              <a:spLocks/>
            </p:cNvSpPr>
            <p:nvPr/>
          </p:nvSpPr>
          <p:spPr bwMode="auto">
            <a:xfrm flipH="1">
              <a:off x="5475" y="3257"/>
              <a:ext cx="234" cy="114"/>
            </a:xfrm>
            <a:custGeom>
              <a:avLst/>
              <a:gdLst>
                <a:gd name="T0" fmla="*/ 0 w 298"/>
                <a:gd name="T1" fmla="*/ 1 h 177"/>
                <a:gd name="T2" fmla="*/ 4 w 298"/>
                <a:gd name="T3" fmla="*/ 1 h 177"/>
                <a:gd name="T4" fmla="*/ 5 w 298"/>
                <a:gd name="T5" fmla="*/ 1 h 177"/>
                <a:gd name="T6" fmla="*/ 7 w 298"/>
                <a:gd name="T7" fmla="*/ 1 h 177"/>
                <a:gd name="T8" fmla="*/ 9 w 298"/>
                <a:gd name="T9" fmla="*/ 0 h 177"/>
                <a:gd name="T10" fmla="*/ 10 w 298"/>
                <a:gd name="T11" fmla="*/ 1 h 177"/>
                <a:gd name="T12" fmla="*/ 9 w 298"/>
                <a:gd name="T13" fmla="*/ 1 h 177"/>
                <a:gd name="T14" fmla="*/ 8 w 298"/>
                <a:gd name="T15" fmla="*/ 1 h 177"/>
                <a:gd name="T16" fmla="*/ 6 w 298"/>
                <a:gd name="T17" fmla="*/ 1 h 177"/>
                <a:gd name="T18" fmla="*/ 5 w 298"/>
                <a:gd name="T19" fmla="*/ 1 h 177"/>
                <a:gd name="T20" fmla="*/ 3 w 298"/>
                <a:gd name="T21" fmla="*/ 1 h 177"/>
                <a:gd name="T22" fmla="*/ 2 w 298"/>
                <a:gd name="T23" fmla="*/ 1 h 177"/>
                <a:gd name="T24" fmla="*/ 0 w 298"/>
                <a:gd name="T25" fmla="*/ 1 h 1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8" h="177">
                  <a:moveTo>
                    <a:pt x="0" y="124"/>
                  </a:moveTo>
                  <a:lnTo>
                    <a:pt x="109" y="89"/>
                  </a:lnTo>
                  <a:lnTo>
                    <a:pt x="161" y="56"/>
                  </a:lnTo>
                  <a:lnTo>
                    <a:pt x="216" y="28"/>
                  </a:lnTo>
                  <a:lnTo>
                    <a:pt x="274" y="0"/>
                  </a:lnTo>
                  <a:lnTo>
                    <a:pt x="298" y="53"/>
                  </a:lnTo>
                  <a:lnTo>
                    <a:pt x="259" y="68"/>
                  </a:lnTo>
                  <a:lnTo>
                    <a:pt x="223" y="85"/>
                  </a:lnTo>
                  <a:lnTo>
                    <a:pt x="189" y="107"/>
                  </a:lnTo>
                  <a:lnTo>
                    <a:pt x="158" y="132"/>
                  </a:lnTo>
                  <a:lnTo>
                    <a:pt x="96" y="154"/>
                  </a:lnTo>
                  <a:lnTo>
                    <a:pt x="35" y="177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FFF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19" name="Freeform 272"/>
            <p:cNvSpPr>
              <a:spLocks/>
            </p:cNvSpPr>
            <p:nvPr/>
          </p:nvSpPr>
          <p:spPr bwMode="auto">
            <a:xfrm flipH="1">
              <a:off x="5267" y="3253"/>
              <a:ext cx="37" cy="40"/>
            </a:xfrm>
            <a:custGeom>
              <a:avLst/>
              <a:gdLst>
                <a:gd name="T0" fmla="*/ 0 w 51"/>
                <a:gd name="T1" fmla="*/ 0 h 66"/>
                <a:gd name="T2" fmla="*/ 1 w 51"/>
                <a:gd name="T3" fmla="*/ 1 h 66"/>
                <a:gd name="T4" fmla="*/ 1 w 51"/>
                <a:gd name="T5" fmla="*/ 1 h 66"/>
                <a:gd name="T6" fmla="*/ 0 w 51"/>
                <a:gd name="T7" fmla="*/ 1 h 66"/>
                <a:gd name="T8" fmla="*/ 0 w 51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6">
                  <a:moveTo>
                    <a:pt x="0" y="0"/>
                  </a:moveTo>
                  <a:lnTo>
                    <a:pt x="51" y="13"/>
                  </a:lnTo>
                  <a:lnTo>
                    <a:pt x="51" y="66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20" name="Freeform 273"/>
            <p:cNvSpPr>
              <a:spLocks/>
            </p:cNvSpPr>
            <p:nvPr/>
          </p:nvSpPr>
          <p:spPr bwMode="auto">
            <a:xfrm flipH="1">
              <a:off x="5229" y="3314"/>
              <a:ext cx="524" cy="326"/>
            </a:xfrm>
            <a:custGeom>
              <a:avLst/>
              <a:gdLst>
                <a:gd name="T0" fmla="*/ 20 w 669"/>
                <a:gd name="T1" fmla="*/ 1 h 518"/>
                <a:gd name="T2" fmla="*/ 20 w 669"/>
                <a:gd name="T3" fmla="*/ 1 h 518"/>
                <a:gd name="T4" fmla="*/ 20 w 669"/>
                <a:gd name="T5" fmla="*/ 1 h 518"/>
                <a:gd name="T6" fmla="*/ 21 w 669"/>
                <a:gd name="T7" fmla="*/ 1 h 518"/>
                <a:gd name="T8" fmla="*/ 21 w 669"/>
                <a:gd name="T9" fmla="*/ 1 h 518"/>
                <a:gd name="T10" fmla="*/ 21 w 669"/>
                <a:gd name="T11" fmla="*/ 1 h 518"/>
                <a:gd name="T12" fmla="*/ 21 w 669"/>
                <a:gd name="T13" fmla="*/ 1 h 518"/>
                <a:gd name="T14" fmla="*/ 20 w 669"/>
                <a:gd name="T15" fmla="*/ 1 h 518"/>
                <a:gd name="T16" fmla="*/ 20 w 669"/>
                <a:gd name="T17" fmla="*/ 1 h 518"/>
                <a:gd name="T18" fmla="*/ 18 w 669"/>
                <a:gd name="T19" fmla="*/ 1 h 518"/>
                <a:gd name="T20" fmla="*/ 17 w 669"/>
                <a:gd name="T21" fmla="*/ 1 h 518"/>
                <a:gd name="T22" fmla="*/ 16 w 669"/>
                <a:gd name="T23" fmla="*/ 1 h 518"/>
                <a:gd name="T24" fmla="*/ 16 w 669"/>
                <a:gd name="T25" fmla="*/ 1 h 518"/>
                <a:gd name="T26" fmla="*/ 13 w 669"/>
                <a:gd name="T27" fmla="*/ 1 h 518"/>
                <a:gd name="T28" fmla="*/ 11 w 669"/>
                <a:gd name="T29" fmla="*/ 1 h 518"/>
                <a:gd name="T30" fmla="*/ 10 w 669"/>
                <a:gd name="T31" fmla="*/ 1 h 518"/>
                <a:gd name="T32" fmla="*/ 9 w 669"/>
                <a:gd name="T33" fmla="*/ 1 h 518"/>
                <a:gd name="T34" fmla="*/ 8 w 669"/>
                <a:gd name="T35" fmla="*/ 1 h 518"/>
                <a:gd name="T36" fmla="*/ 6 w 669"/>
                <a:gd name="T37" fmla="*/ 1 h 518"/>
                <a:gd name="T38" fmla="*/ 4 w 669"/>
                <a:gd name="T39" fmla="*/ 1 h 518"/>
                <a:gd name="T40" fmla="*/ 2 w 669"/>
                <a:gd name="T41" fmla="*/ 1 h 518"/>
                <a:gd name="T42" fmla="*/ 2 w 669"/>
                <a:gd name="T43" fmla="*/ 1 h 518"/>
                <a:gd name="T44" fmla="*/ 2 w 669"/>
                <a:gd name="T45" fmla="*/ 1 h 518"/>
                <a:gd name="T46" fmla="*/ 0 w 669"/>
                <a:gd name="T47" fmla="*/ 1 h 518"/>
                <a:gd name="T48" fmla="*/ 2 w 669"/>
                <a:gd name="T49" fmla="*/ 1 h 518"/>
                <a:gd name="T50" fmla="*/ 2 w 669"/>
                <a:gd name="T51" fmla="*/ 1 h 518"/>
                <a:gd name="T52" fmla="*/ 3 w 669"/>
                <a:gd name="T53" fmla="*/ 1 h 518"/>
                <a:gd name="T54" fmla="*/ 4 w 669"/>
                <a:gd name="T55" fmla="*/ 1 h 518"/>
                <a:gd name="T56" fmla="*/ 5 w 669"/>
                <a:gd name="T57" fmla="*/ 1 h 518"/>
                <a:gd name="T58" fmla="*/ 5 w 669"/>
                <a:gd name="T59" fmla="*/ 1 h 518"/>
                <a:gd name="T60" fmla="*/ 5 w 669"/>
                <a:gd name="T61" fmla="*/ 1 h 518"/>
                <a:gd name="T62" fmla="*/ 7 w 669"/>
                <a:gd name="T63" fmla="*/ 1 h 518"/>
                <a:gd name="T64" fmla="*/ 8 w 669"/>
                <a:gd name="T65" fmla="*/ 1 h 518"/>
                <a:gd name="T66" fmla="*/ 13 w 669"/>
                <a:gd name="T67" fmla="*/ 1 h 518"/>
                <a:gd name="T68" fmla="*/ 18 w 669"/>
                <a:gd name="T69" fmla="*/ 0 h 5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69" h="518">
                  <a:moveTo>
                    <a:pt x="584" y="2"/>
                  </a:moveTo>
                  <a:lnTo>
                    <a:pt x="600" y="17"/>
                  </a:lnTo>
                  <a:lnTo>
                    <a:pt x="611" y="36"/>
                  </a:lnTo>
                  <a:lnTo>
                    <a:pt x="616" y="56"/>
                  </a:lnTo>
                  <a:lnTo>
                    <a:pt x="616" y="78"/>
                  </a:lnTo>
                  <a:lnTo>
                    <a:pt x="611" y="98"/>
                  </a:lnTo>
                  <a:lnTo>
                    <a:pt x="632" y="109"/>
                  </a:lnTo>
                  <a:lnTo>
                    <a:pt x="651" y="125"/>
                  </a:lnTo>
                  <a:lnTo>
                    <a:pt x="663" y="145"/>
                  </a:lnTo>
                  <a:lnTo>
                    <a:pt x="669" y="167"/>
                  </a:lnTo>
                  <a:lnTo>
                    <a:pt x="667" y="189"/>
                  </a:lnTo>
                  <a:lnTo>
                    <a:pt x="660" y="211"/>
                  </a:lnTo>
                  <a:lnTo>
                    <a:pt x="644" y="228"/>
                  </a:lnTo>
                  <a:lnTo>
                    <a:pt x="625" y="242"/>
                  </a:lnTo>
                  <a:lnTo>
                    <a:pt x="602" y="251"/>
                  </a:lnTo>
                  <a:lnTo>
                    <a:pt x="605" y="279"/>
                  </a:lnTo>
                  <a:lnTo>
                    <a:pt x="604" y="306"/>
                  </a:lnTo>
                  <a:lnTo>
                    <a:pt x="597" y="332"/>
                  </a:lnTo>
                  <a:lnTo>
                    <a:pt x="584" y="359"/>
                  </a:lnTo>
                  <a:lnTo>
                    <a:pt x="572" y="381"/>
                  </a:lnTo>
                  <a:lnTo>
                    <a:pt x="553" y="399"/>
                  </a:lnTo>
                  <a:lnTo>
                    <a:pt x="530" y="413"/>
                  </a:lnTo>
                  <a:lnTo>
                    <a:pt x="505" y="423"/>
                  </a:lnTo>
                  <a:lnTo>
                    <a:pt x="477" y="429"/>
                  </a:lnTo>
                  <a:lnTo>
                    <a:pt x="488" y="490"/>
                  </a:lnTo>
                  <a:lnTo>
                    <a:pt x="465" y="505"/>
                  </a:lnTo>
                  <a:lnTo>
                    <a:pt x="437" y="515"/>
                  </a:lnTo>
                  <a:lnTo>
                    <a:pt x="409" y="518"/>
                  </a:lnTo>
                  <a:lnTo>
                    <a:pt x="381" y="515"/>
                  </a:lnTo>
                  <a:lnTo>
                    <a:pt x="353" y="507"/>
                  </a:lnTo>
                  <a:lnTo>
                    <a:pt x="328" y="493"/>
                  </a:lnTo>
                  <a:lnTo>
                    <a:pt x="309" y="474"/>
                  </a:lnTo>
                  <a:lnTo>
                    <a:pt x="312" y="423"/>
                  </a:lnTo>
                  <a:lnTo>
                    <a:pt x="281" y="407"/>
                  </a:lnTo>
                  <a:lnTo>
                    <a:pt x="251" y="388"/>
                  </a:lnTo>
                  <a:lnTo>
                    <a:pt x="223" y="365"/>
                  </a:lnTo>
                  <a:lnTo>
                    <a:pt x="200" y="340"/>
                  </a:lnTo>
                  <a:lnTo>
                    <a:pt x="181" y="312"/>
                  </a:lnTo>
                  <a:lnTo>
                    <a:pt x="151" y="315"/>
                  </a:lnTo>
                  <a:lnTo>
                    <a:pt x="121" y="312"/>
                  </a:lnTo>
                  <a:lnTo>
                    <a:pt x="93" y="304"/>
                  </a:lnTo>
                  <a:lnTo>
                    <a:pt x="67" y="290"/>
                  </a:lnTo>
                  <a:lnTo>
                    <a:pt x="44" y="271"/>
                  </a:lnTo>
                  <a:lnTo>
                    <a:pt x="26" y="250"/>
                  </a:lnTo>
                  <a:lnTo>
                    <a:pt x="14" y="225"/>
                  </a:lnTo>
                  <a:lnTo>
                    <a:pt x="9" y="200"/>
                  </a:lnTo>
                  <a:lnTo>
                    <a:pt x="2" y="181"/>
                  </a:lnTo>
                  <a:lnTo>
                    <a:pt x="0" y="161"/>
                  </a:lnTo>
                  <a:lnTo>
                    <a:pt x="5" y="142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8" y="100"/>
                  </a:lnTo>
                  <a:lnTo>
                    <a:pt x="69" y="94"/>
                  </a:lnTo>
                  <a:lnTo>
                    <a:pt x="91" y="94"/>
                  </a:lnTo>
                  <a:lnTo>
                    <a:pt x="112" y="98"/>
                  </a:lnTo>
                  <a:lnTo>
                    <a:pt x="132" y="108"/>
                  </a:lnTo>
                  <a:lnTo>
                    <a:pt x="148" y="122"/>
                  </a:lnTo>
                  <a:lnTo>
                    <a:pt x="165" y="178"/>
                  </a:lnTo>
                  <a:lnTo>
                    <a:pt x="165" y="176"/>
                  </a:lnTo>
                  <a:lnTo>
                    <a:pt x="161" y="140"/>
                  </a:lnTo>
                  <a:lnTo>
                    <a:pt x="157" y="116"/>
                  </a:lnTo>
                  <a:lnTo>
                    <a:pt x="137" y="92"/>
                  </a:lnTo>
                  <a:lnTo>
                    <a:pt x="165" y="80"/>
                  </a:lnTo>
                  <a:lnTo>
                    <a:pt x="202" y="67"/>
                  </a:lnTo>
                  <a:lnTo>
                    <a:pt x="211" y="58"/>
                  </a:lnTo>
                  <a:lnTo>
                    <a:pt x="223" y="51"/>
                  </a:lnTo>
                  <a:lnTo>
                    <a:pt x="300" y="31"/>
                  </a:lnTo>
                  <a:lnTo>
                    <a:pt x="377" y="14"/>
                  </a:lnTo>
                  <a:lnTo>
                    <a:pt x="456" y="5"/>
                  </a:lnTo>
                  <a:lnTo>
                    <a:pt x="537" y="0"/>
                  </a:lnTo>
                  <a:lnTo>
                    <a:pt x="584" y="2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21" name="Freeform 274"/>
            <p:cNvSpPr>
              <a:spLocks/>
            </p:cNvSpPr>
            <p:nvPr/>
          </p:nvSpPr>
          <p:spPr bwMode="auto">
            <a:xfrm flipH="1">
              <a:off x="5641" y="3421"/>
              <a:ext cx="82" cy="61"/>
            </a:xfrm>
            <a:custGeom>
              <a:avLst/>
              <a:gdLst>
                <a:gd name="T0" fmla="*/ 2 w 105"/>
                <a:gd name="T1" fmla="*/ 1 h 95"/>
                <a:gd name="T2" fmla="*/ 2 w 105"/>
                <a:gd name="T3" fmla="*/ 1 h 95"/>
                <a:gd name="T4" fmla="*/ 2 w 105"/>
                <a:gd name="T5" fmla="*/ 0 h 95"/>
                <a:gd name="T6" fmla="*/ 2 w 105"/>
                <a:gd name="T7" fmla="*/ 0 h 95"/>
                <a:gd name="T8" fmla="*/ 2 w 105"/>
                <a:gd name="T9" fmla="*/ 1 h 95"/>
                <a:gd name="T10" fmla="*/ 2 w 105"/>
                <a:gd name="T11" fmla="*/ 1 h 95"/>
                <a:gd name="T12" fmla="*/ 2 w 105"/>
                <a:gd name="T13" fmla="*/ 1 h 95"/>
                <a:gd name="T14" fmla="*/ 0 w 105"/>
                <a:gd name="T15" fmla="*/ 1 h 95"/>
                <a:gd name="T16" fmla="*/ 2 w 105"/>
                <a:gd name="T17" fmla="*/ 1 h 95"/>
                <a:gd name="T18" fmla="*/ 2 w 105"/>
                <a:gd name="T19" fmla="*/ 1 h 95"/>
                <a:gd name="T20" fmla="*/ 2 w 105"/>
                <a:gd name="T21" fmla="*/ 1 h 95"/>
                <a:gd name="T22" fmla="*/ 2 w 105"/>
                <a:gd name="T23" fmla="*/ 1 h 95"/>
                <a:gd name="T24" fmla="*/ 2 w 105"/>
                <a:gd name="T25" fmla="*/ 1 h 95"/>
                <a:gd name="T26" fmla="*/ 2 w 105"/>
                <a:gd name="T27" fmla="*/ 1 h 95"/>
                <a:gd name="T28" fmla="*/ 3 w 105"/>
                <a:gd name="T29" fmla="*/ 1 h 95"/>
                <a:gd name="T30" fmla="*/ 3 w 105"/>
                <a:gd name="T31" fmla="*/ 1 h 9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5" h="95">
                  <a:moveTo>
                    <a:pt x="91" y="14"/>
                  </a:moveTo>
                  <a:lnTo>
                    <a:pt x="75" y="3"/>
                  </a:lnTo>
                  <a:lnTo>
                    <a:pt x="58" y="0"/>
                  </a:lnTo>
                  <a:lnTo>
                    <a:pt x="38" y="0"/>
                  </a:lnTo>
                  <a:lnTo>
                    <a:pt x="23" y="8"/>
                  </a:lnTo>
                  <a:lnTo>
                    <a:pt x="9" y="19"/>
                  </a:lnTo>
                  <a:lnTo>
                    <a:pt x="2" y="34"/>
                  </a:lnTo>
                  <a:lnTo>
                    <a:pt x="0" y="52"/>
                  </a:lnTo>
                  <a:lnTo>
                    <a:pt x="3" y="67"/>
                  </a:lnTo>
                  <a:lnTo>
                    <a:pt x="14" y="81"/>
                  </a:lnTo>
                  <a:lnTo>
                    <a:pt x="30" y="91"/>
                  </a:lnTo>
                  <a:lnTo>
                    <a:pt x="49" y="95"/>
                  </a:lnTo>
                  <a:lnTo>
                    <a:pt x="66" y="94"/>
                  </a:lnTo>
                  <a:lnTo>
                    <a:pt x="84" y="86"/>
                  </a:lnTo>
                  <a:lnTo>
                    <a:pt x="96" y="73"/>
                  </a:lnTo>
                  <a:lnTo>
                    <a:pt x="105" y="5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22" name="Freeform 275"/>
            <p:cNvSpPr>
              <a:spLocks/>
            </p:cNvSpPr>
            <p:nvPr/>
          </p:nvSpPr>
          <p:spPr bwMode="auto">
            <a:xfrm flipH="1">
              <a:off x="5236" y="3404"/>
              <a:ext cx="31" cy="32"/>
            </a:xfrm>
            <a:custGeom>
              <a:avLst/>
              <a:gdLst>
                <a:gd name="T0" fmla="*/ 0 w 42"/>
                <a:gd name="T1" fmla="*/ 1 h 53"/>
                <a:gd name="T2" fmla="*/ 1 w 42"/>
                <a:gd name="T3" fmla="*/ 0 h 53"/>
                <a:gd name="T4" fmla="*/ 1 w 42"/>
                <a:gd name="T5" fmla="*/ 1 h 53"/>
                <a:gd name="T6" fmla="*/ 1 w 42"/>
                <a:gd name="T7" fmla="*/ 1 h 53"/>
                <a:gd name="T8" fmla="*/ 1 w 42"/>
                <a:gd name="T9" fmla="*/ 1 h 53"/>
                <a:gd name="T10" fmla="*/ 1 w 42"/>
                <a:gd name="T11" fmla="*/ 1 h 53"/>
                <a:gd name="T12" fmla="*/ 1 w 42"/>
                <a:gd name="T13" fmla="*/ 1 h 53"/>
                <a:gd name="T14" fmla="*/ 1 w 42"/>
                <a:gd name="T15" fmla="*/ 1 h 53"/>
                <a:gd name="T16" fmla="*/ 1 w 42"/>
                <a:gd name="T17" fmla="*/ 1 h 53"/>
                <a:gd name="T18" fmla="*/ 0 w 42"/>
                <a:gd name="T19" fmla="*/ 1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53">
                  <a:moveTo>
                    <a:pt x="0" y="3"/>
                  </a:moveTo>
                  <a:lnTo>
                    <a:pt x="13" y="0"/>
                  </a:lnTo>
                  <a:lnTo>
                    <a:pt x="27" y="3"/>
                  </a:lnTo>
                  <a:lnTo>
                    <a:pt x="37" y="9"/>
                  </a:lnTo>
                  <a:lnTo>
                    <a:pt x="42" y="20"/>
                  </a:lnTo>
                  <a:lnTo>
                    <a:pt x="42" y="33"/>
                  </a:lnTo>
                  <a:lnTo>
                    <a:pt x="37" y="44"/>
                  </a:lnTo>
                  <a:lnTo>
                    <a:pt x="27" y="50"/>
                  </a:lnTo>
                  <a:lnTo>
                    <a:pt x="13" y="53"/>
                  </a:lnTo>
                  <a:lnTo>
                    <a:pt x="0" y="5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23" name="Freeform 276"/>
            <p:cNvSpPr>
              <a:spLocks/>
            </p:cNvSpPr>
            <p:nvPr/>
          </p:nvSpPr>
          <p:spPr bwMode="auto">
            <a:xfrm flipH="1">
              <a:off x="5281" y="3386"/>
              <a:ext cx="0" cy="57"/>
            </a:xfrm>
            <a:custGeom>
              <a:avLst/>
              <a:gdLst>
                <a:gd name="T0" fmla="*/ 0 w 1"/>
                <a:gd name="T1" fmla="*/ 0 h 86"/>
                <a:gd name="T2" fmla="*/ 0 w 1"/>
                <a:gd name="T3" fmla="*/ 1 h 86"/>
                <a:gd name="T4" fmla="*/ 0 w 1"/>
                <a:gd name="T5" fmla="*/ 1 h 86"/>
                <a:gd name="T6" fmla="*/ 1 w 1"/>
                <a:gd name="T7" fmla="*/ 1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6">
                  <a:moveTo>
                    <a:pt x="0" y="0"/>
                  </a:moveTo>
                  <a:lnTo>
                    <a:pt x="0" y="28"/>
                  </a:lnTo>
                  <a:lnTo>
                    <a:pt x="0" y="58"/>
                  </a:lnTo>
                  <a:lnTo>
                    <a:pt x="1" y="86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24" name="Freeform 277"/>
            <p:cNvSpPr>
              <a:spLocks/>
            </p:cNvSpPr>
            <p:nvPr/>
          </p:nvSpPr>
          <p:spPr bwMode="auto">
            <a:xfrm flipH="1">
              <a:off x="5430" y="3371"/>
              <a:ext cx="77" cy="75"/>
            </a:xfrm>
            <a:custGeom>
              <a:avLst/>
              <a:gdLst>
                <a:gd name="T0" fmla="*/ 3 w 98"/>
                <a:gd name="T1" fmla="*/ 1 h 125"/>
                <a:gd name="T2" fmla="*/ 4 w 98"/>
                <a:gd name="T3" fmla="*/ 1 h 125"/>
                <a:gd name="T4" fmla="*/ 4 w 98"/>
                <a:gd name="T5" fmla="*/ 1 h 125"/>
                <a:gd name="T6" fmla="*/ 4 w 98"/>
                <a:gd name="T7" fmla="*/ 1 h 125"/>
                <a:gd name="T8" fmla="*/ 3 w 98"/>
                <a:gd name="T9" fmla="*/ 1 h 125"/>
                <a:gd name="T10" fmla="*/ 3 w 98"/>
                <a:gd name="T11" fmla="*/ 1 h 125"/>
                <a:gd name="T12" fmla="*/ 2 w 98"/>
                <a:gd name="T13" fmla="*/ 0 h 125"/>
                <a:gd name="T14" fmla="*/ 2 w 98"/>
                <a:gd name="T15" fmla="*/ 1 h 125"/>
                <a:gd name="T16" fmla="*/ 2 w 98"/>
                <a:gd name="T17" fmla="*/ 1 h 125"/>
                <a:gd name="T18" fmla="*/ 2 w 98"/>
                <a:gd name="T19" fmla="*/ 1 h 125"/>
                <a:gd name="T20" fmla="*/ 2 w 98"/>
                <a:gd name="T21" fmla="*/ 1 h 125"/>
                <a:gd name="T22" fmla="*/ 2 w 98"/>
                <a:gd name="T23" fmla="*/ 1 h 125"/>
                <a:gd name="T24" fmla="*/ 0 w 98"/>
                <a:gd name="T25" fmla="*/ 1 h 125"/>
                <a:gd name="T26" fmla="*/ 0 w 98"/>
                <a:gd name="T27" fmla="*/ 1 h 125"/>
                <a:gd name="T28" fmla="*/ 2 w 98"/>
                <a:gd name="T29" fmla="*/ 1 h 125"/>
                <a:gd name="T30" fmla="*/ 2 w 98"/>
                <a:gd name="T31" fmla="*/ 1 h 125"/>
                <a:gd name="T32" fmla="*/ 2 w 98"/>
                <a:gd name="T33" fmla="*/ 1 h 125"/>
                <a:gd name="T34" fmla="*/ 2 w 98"/>
                <a:gd name="T35" fmla="*/ 1 h 125"/>
                <a:gd name="T36" fmla="*/ 2 w 98"/>
                <a:gd name="T37" fmla="*/ 1 h 125"/>
                <a:gd name="T38" fmla="*/ 2 w 98"/>
                <a:gd name="T39" fmla="*/ 1 h 125"/>
                <a:gd name="T40" fmla="*/ 2 w 98"/>
                <a:gd name="T41" fmla="*/ 1 h 125"/>
                <a:gd name="T42" fmla="*/ 3 w 98"/>
                <a:gd name="T43" fmla="*/ 1 h 125"/>
                <a:gd name="T44" fmla="*/ 3 w 98"/>
                <a:gd name="T45" fmla="*/ 1 h 1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8" h="125">
                  <a:moveTo>
                    <a:pt x="91" y="76"/>
                  </a:moveTo>
                  <a:lnTo>
                    <a:pt x="97" y="59"/>
                  </a:lnTo>
                  <a:lnTo>
                    <a:pt x="98" y="42"/>
                  </a:lnTo>
                  <a:lnTo>
                    <a:pt x="97" y="26"/>
                  </a:lnTo>
                  <a:lnTo>
                    <a:pt x="90" y="14"/>
                  </a:lnTo>
                  <a:lnTo>
                    <a:pt x="79" y="5"/>
                  </a:lnTo>
                  <a:lnTo>
                    <a:pt x="67" y="0"/>
                  </a:lnTo>
                  <a:lnTo>
                    <a:pt x="55" y="1"/>
                  </a:lnTo>
                  <a:lnTo>
                    <a:pt x="41" y="8"/>
                  </a:lnTo>
                  <a:lnTo>
                    <a:pt x="27" y="19"/>
                  </a:lnTo>
                  <a:lnTo>
                    <a:pt x="14" y="33"/>
                  </a:lnTo>
                  <a:lnTo>
                    <a:pt x="6" y="48"/>
                  </a:lnTo>
                  <a:lnTo>
                    <a:pt x="0" y="67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9" y="112"/>
                  </a:lnTo>
                  <a:lnTo>
                    <a:pt x="18" y="120"/>
                  </a:lnTo>
                  <a:lnTo>
                    <a:pt x="30" y="125"/>
                  </a:lnTo>
                  <a:lnTo>
                    <a:pt x="44" y="123"/>
                  </a:lnTo>
                  <a:lnTo>
                    <a:pt x="58" y="117"/>
                  </a:lnTo>
                  <a:lnTo>
                    <a:pt x="72" y="108"/>
                  </a:lnTo>
                  <a:lnTo>
                    <a:pt x="83" y="94"/>
                  </a:lnTo>
                  <a:lnTo>
                    <a:pt x="91" y="76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25" name="Freeform 278"/>
            <p:cNvSpPr>
              <a:spLocks/>
            </p:cNvSpPr>
            <p:nvPr/>
          </p:nvSpPr>
          <p:spPr bwMode="auto">
            <a:xfrm flipH="1">
              <a:off x="5437" y="3375"/>
              <a:ext cx="38" cy="46"/>
            </a:xfrm>
            <a:custGeom>
              <a:avLst/>
              <a:gdLst>
                <a:gd name="T0" fmla="*/ 1 w 54"/>
                <a:gd name="T1" fmla="*/ 1 h 67"/>
                <a:gd name="T2" fmla="*/ 1 w 54"/>
                <a:gd name="T3" fmla="*/ 1 h 67"/>
                <a:gd name="T4" fmla="*/ 1 w 54"/>
                <a:gd name="T5" fmla="*/ 1 h 67"/>
                <a:gd name="T6" fmla="*/ 1 w 54"/>
                <a:gd name="T7" fmla="*/ 1 h 67"/>
                <a:gd name="T8" fmla="*/ 1 w 54"/>
                <a:gd name="T9" fmla="*/ 0 h 67"/>
                <a:gd name="T10" fmla="*/ 1 w 54"/>
                <a:gd name="T11" fmla="*/ 0 h 67"/>
                <a:gd name="T12" fmla="*/ 1 w 54"/>
                <a:gd name="T13" fmla="*/ 1 h 67"/>
                <a:gd name="T14" fmla="*/ 1 w 54"/>
                <a:gd name="T15" fmla="*/ 1 h 67"/>
                <a:gd name="T16" fmla="*/ 1 w 54"/>
                <a:gd name="T17" fmla="*/ 1 h 67"/>
                <a:gd name="T18" fmla="*/ 0 w 54"/>
                <a:gd name="T19" fmla="*/ 1 h 67"/>
                <a:gd name="T20" fmla="*/ 0 w 54"/>
                <a:gd name="T21" fmla="*/ 1 h 67"/>
                <a:gd name="T22" fmla="*/ 1 w 54"/>
                <a:gd name="T23" fmla="*/ 1 h 67"/>
                <a:gd name="T24" fmla="*/ 1 w 54"/>
                <a:gd name="T25" fmla="*/ 1 h 67"/>
                <a:gd name="T26" fmla="*/ 1 w 54"/>
                <a:gd name="T27" fmla="*/ 1 h 67"/>
                <a:gd name="T28" fmla="*/ 1 w 54"/>
                <a:gd name="T29" fmla="*/ 1 h 67"/>
                <a:gd name="T30" fmla="*/ 1 w 54"/>
                <a:gd name="T31" fmla="*/ 1 h 67"/>
                <a:gd name="T32" fmla="*/ 1 w 54"/>
                <a:gd name="T33" fmla="*/ 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67">
                  <a:moveTo>
                    <a:pt x="51" y="42"/>
                  </a:moveTo>
                  <a:lnTo>
                    <a:pt x="54" y="28"/>
                  </a:lnTo>
                  <a:lnTo>
                    <a:pt x="52" y="15"/>
                  </a:lnTo>
                  <a:lnTo>
                    <a:pt x="49" y="6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19" y="4"/>
                  </a:lnTo>
                  <a:lnTo>
                    <a:pt x="10" y="14"/>
                  </a:lnTo>
                  <a:lnTo>
                    <a:pt x="3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5" y="62"/>
                  </a:lnTo>
                  <a:lnTo>
                    <a:pt x="12" y="67"/>
                  </a:lnTo>
                  <a:lnTo>
                    <a:pt x="23" y="67"/>
                  </a:lnTo>
                  <a:lnTo>
                    <a:pt x="33" y="62"/>
                  </a:lnTo>
                  <a:lnTo>
                    <a:pt x="44" y="53"/>
                  </a:lnTo>
                  <a:lnTo>
                    <a:pt x="51" y="42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26" name="Freeform 279"/>
            <p:cNvSpPr>
              <a:spLocks/>
            </p:cNvSpPr>
            <p:nvPr/>
          </p:nvSpPr>
          <p:spPr bwMode="auto">
            <a:xfrm flipH="1">
              <a:off x="5437" y="3375"/>
              <a:ext cx="26" cy="29"/>
            </a:xfrm>
            <a:custGeom>
              <a:avLst/>
              <a:gdLst>
                <a:gd name="T0" fmla="*/ 2 w 33"/>
                <a:gd name="T1" fmla="*/ 1 h 41"/>
                <a:gd name="T2" fmla="*/ 2 w 33"/>
                <a:gd name="T3" fmla="*/ 1 h 41"/>
                <a:gd name="T4" fmla="*/ 2 w 33"/>
                <a:gd name="T5" fmla="*/ 1 h 41"/>
                <a:gd name="T6" fmla="*/ 2 w 33"/>
                <a:gd name="T7" fmla="*/ 0 h 41"/>
                <a:gd name="T8" fmla="*/ 2 w 33"/>
                <a:gd name="T9" fmla="*/ 0 h 41"/>
                <a:gd name="T10" fmla="*/ 2 w 33"/>
                <a:gd name="T11" fmla="*/ 1 h 41"/>
                <a:gd name="T12" fmla="*/ 2 w 33"/>
                <a:gd name="T13" fmla="*/ 1 h 41"/>
                <a:gd name="T14" fmla="*/ 0 w 33"/>
                <a:gd name="T15" fmla="*/ 1 h 41"/>
                <a:gd name="T16" fmla="*/ 2 w 33"/>
                <a:gd name="T17" fmla="*/ 1 h 41"/>
                <a:gd name="T18" fmla="*/ 2 w 33"/>
                <a:gd name="T19" fmla="*/ 1 h 41"/>
                <a:gd name="T20" fmla="*/ 2 w 33"/>
                <a:gd name="T21" fmla="*/ 1 h 41"/>
                <a:gd name="T22" fmla="*/ 2 w 33"/>
                <a:gd name="T23" fmla="*/ 1 h 41"/>
                <a:gd name="T24" fmla="*/ 2 w 33"/>
                <a:gd name="T25" fmla="*/ 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41">
                  <a:moveTo>
                    <a:pt x="32" y="25"/>
                  </a:moveTo>
                  <a:lnTo>
                    <a:pt x="33" y="14"/>
                  </a:lnTo>
                  <a:lnTo>
                    <a:pt x="32" y="5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9" y="7"/>
                  </a:lnTo>
                  <a:lnTo>
                    <a:pt x="2" y="16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9" y="41"/>
                  </a:lnTo>
                  <a:lnTo>
                    <a:pt x="16" y="41"/>
                  </a:lnTo>
                  <a:lnTo>
                    <a:pt x="25" y="35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27" name="Freeform 280"/>
            <p:cNvSpPr>
              <a:spLocks/>
            </p:cNvSpPr>
            <p:nvPr/>
          </p:nvSpPr>
          <p:spPr bwMode="auto">
            <a:xfrm flipH="1">
              <a:off x="5292" y="3371"/>
              <a:ext cx="56" cy="54"/>
            </a:xfrm>
            <a:custGeom>
              <a:avLst/>
              <a:gdLst>
                <a:gd name="T0" fmla="*/ 1 w 77"/>
                <a:gd name="T1" fmla="*/ 1 h 99"/>
                <a:gd name="T2" fmla="*/ 0 w 77"/>
                <a:gd name="T3" fmla="*/ 1 h 99"/>
                <a:gd name="T4" fmla="*/ 0 w 77"/>
                <a:gd name="T5" fmla="*/ 1 h 99"/>
                <a:gd name="T6" fmla="*/ 1 w 77"/>
                <a:gd name="T7" fmla="*/ 1 h 99"/>
                <a:gd name="T8" fmla="*/ 1 w 77"/>
                <a:gd name="T9" fmla="*/ 1 h 99"/>
                <a:gd name="T10" fmla="*/ 1 w 77"/>
                <a:gd name="T11" fmla="*/ 0 h 99"/>
                <a:gd name="T12" fmla="*/ 1 w 77"/>
                <a:gd name="T13" fmla="*/ 1 h 99"/>
                <a:gd name="T14" fmla="*/ 1 w 77"/>
                <a:gd name="T15" fmla="*/ 1 h 99"/>
                <a:gd name="T16" fmla="*/ 1 w 77"/>
                <a:gd name="T17" fmla="*/ 1 h 99"/>
                <a:gd name="T18" fmla="*/ 1 w 77"/>
                <a:gd name="T19" fmla="*/ 1 h 99"/>
                <a:gd name="T20" fmla="*/ 1 w 77"/>
                <a:gd name="T21" fmla="*/ 1 h 99"/>
                <a:gd name="T22" fmla="*/ 1 w 77"/>
                <a:gd name="T23" fmla="*/ 1 h 99"/>
                <a:gd name="T24" fmla="*/ 1 w 77"/>
                <a:gd name="T25" fmla="*/ 1 h 99"/>
                <a:gd name="T26" fmla="*/ 1 w 77"/>
                <a:gd name="T27" fmla="*/ 1 h 99"/>
                <a:gd name="T28" fmla="*/ 1 w 77"/>
                <a:gd name="T29" fmla="*/ 1 h 99"/>
                <a:gd name="T30" fmla="*/ 1 w 77"/>
                <a:gd name="T31" fmla="*/ 1 h 99"/>
                <a:gd name="T32" fmla="*/ 1 w 77"/>
                <a:gd name="T33" fmla="*/ 1 h 99"/>
                <a:gd name="T34" fmla="*/ 1 w 77"/>
                <a:gd name="T35" fmla="*/ 1 h 99"/>
                <a:gd name="T36" fmla="*/ 1 w 77"/>
                <a:gd name="T37" fmla="*/ 1 h 9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7" h="99">
                  <a:moveTo>
                    <a:pt x="5" y="60"/>
                  </a:moveTo>
                  <a:lnTo>
                    <a:pt x="0" y="42"/>
                  </a:lnTo>
                  <a:lnTo>
                    <a:pt x="0" y="27"/>
                  </a:lnTo>
                  <a:lnTo>
                    <a:pt x="5" y="13"/>
                  </a:lnTo>
                  <a:lnTo>
                    <a:pt x="14" y="3"/>
                  </a:lnTo>
                  <a:lnTo>
                    <a:pt x="26" y="0"/>
                  </a:lnTo>
                  <a:lnTo>
                    <a:pt x="39" y="2"/>
                  </a:lnTo>
                  <a:lnTo>
                    <a:pt x="53" y="10"/>
                  </a:lnTo>
                  <a:lnTo>
                    <a:pt x="65" y="22"/>
                  </a:lnTo>
                  <a:lnTo>
                    <a:pt x="74" y="38"/>
                  </a:lnTo>
                  <a:lnTo>
                    <a:pt x="77" y="55"/>
                  </a:lnTo>
                  <a:lnTo>
                    <a:pt x="77" y="72"/>
                  </a:lnTo>
                  <a:lnTo>
                    <a:pt x="74" y="85"/>
                  </a:lnTo>
                  <a:lnTo>
                    <a:pt x="65" y="94"/>
                  </a:lnTo>
                  <a:lnTo>
                    <a:pt x="53" y="99"/>
                  </a:lnTo>
                  <a:lnTo>
                    <a:pt x="39" y="95"/>
                  </a:lnTo>
                  <a:lnTo>
                    <a:pt x="26" y="88"/>
                  </a:lnTo>
                  <a:lnTo>
                    <a:pt x="14" y="75"/>
                  </a:lnTo>
                  <a:lnTo>
                    <a:pt x="5" y="60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28" name="Freeform 281"/>
            <p:cNvSpPr>
              <a:spLocks/>
            </p:cNvSpPr>
            <p:nvPr/>
          </p:nvSpPr>
          <p:spPr bwMode="auto">
            <a:xfrm flipH="1">
              <a:off x="5318" y="3371"/>
              <a:ext cx="30" cy="33"/>
            </a:xfrm>
            <a:custGeom>
              <a:avLst/>
              <a:gdLst>
                <a:gd name="T0" fmla="*/ 1 w 42"/>
                <a:gd name="T1" fmla="*/ 1 h 55"/>
                <a:gd name="T2" fmla="*/ 0 w 42"/>
                <a:gd name="T3" fmla="*/ 1 h 55"/>
                <a:gd name="T4" fmla="*/ 0 w 42"/>
                <a:gd name="T5" fmla="*/ 1 h 55"/>
                <a:gd name="T6" fmla="*/ 1 w 42"/>
                <a:gd name="T7" fmla="*/ 1 h 55"/>
                <a:gd name="T8" fmla="*/ 1 w 42"/>
                <a:gd name="T9" fmla="*/ 0 h 55"/>
                <a:gd name="T10" fmla="*/ 1 w 42"/>
                <a:gd name="T11" fmla="*/ 1 h 55"/>
                <a:gd name="T12" fmla="*/ 1 w 42"/>
                <a:gd name="T13" fmla="*/ 1 h 55"/>
                <a:gd name="T14" fmla="*/ 1 w 42"/>
                <a:gd name="T15" fmla="*/ 1 h 55"/>
                <a:gd name="T16" fmla="*/ 1 w 42"/>
                <a:gd name="T17" fmla="*/ 1 h 55"/>
                <a:gd name="T18" fmla="*/ 1 w 42"/>
                <a:gd name="T19" fmla="*/ 1 h 55"/>
                <a:gd name="T20" fmla="*/ 1 w 42"/>
                <a:gd name="T21" fmla="*/ 1 h 55"/>
                <a:gd name="T22" fmla="*/ 1 w 42"/>
                <a:gd name="T23" fmla="*/ 1 h 55"/>
                <a:gd name="T24" fmla="*/ 1 w 42"/>
                <a:gd name="T25" fmla="*/ 1 h 55"/>
                <a:gd name="T26" fmla="*/ 1 w 42"/>
                <a:gd name="T27" fmla="*/ 1 h 55"/>
                <a:gd name="T28" fmla="*/ 1 w 42"/>
                <a:gd name="T29" fmla="*/ 1 h 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55">
                  <a:moveTo>
                    <a:pt x="2" y="34"/>
                  </a:moveTo>
                  <a:lnTo>
                    <a:pt x="0" y="22"/>
                  </a:lnTo>
                  <a:lnTo>
                    <a:pt x="0" y="11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5" y="3"/>
                  </a:lnTo>
                  <a:lnTo>
                    <a:pt x="34" y="11"/>
                  </a:lnTo>
                  <a:lnTo>
                    <a:pt x="41" y="22"/>
                  </a:lnTo>
                  <a:lnTo>
                    <a:pt x="42" y="34"/>
                  </a:lnTo>
                  <a:lnTo>
                    <a:pt x="42" y="45"/>
                  </a:lnTo>
                  <a:lnTo>
                    <a:pt x="35" y="51"/>
                  </a:lnTo>
                  <a:lnTo>
                    <a:pt x="28" y="55"/>
                  </a:lnTo>
                  <a:lnTo>
                    <a:pt x="18" y="51"/>
                  </a:lnTo>
                  <a:lnTo>
                    <a:pt x="9" y="45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29" name="Freeform 282"/>
            <p:cNvSpPr>
              <a:spLocks/>
            </p:cNvSpPr>
            <p:nvPr/>
          </p:nvSpPr>
          <p:spPr bwMode="auto">
            <a:xfrm flipH="1">
              <a:off x="5323" y="3371"/>
              <a:ext cx="25" cy="22"/>
            </a:xfrm>
            <a:custGeom>
              <a:avLst/>
              <a:gdLst>
                <a:gd name="T0" fmla="*/ 2 w 28"/>
                <a:gd name="T1" fmla="*/ 1 h 32"/>
                <a:gd name="T2" fmla="*/ 0 w 28"/>
                <a:gd name="T3" fmla="*/ 1 h 32"/>
                <a:gd name="T4" fmla="*/ 2 w 28"/>
                <a:gd name="T5" fmla="*/ 1 h 32"/>
                <a:gd name="T6" fmla="*/ 4 w 28"/>
                <a:gd name="T7" fmla="*/ 0 h 32"/>
                <a:gd name="T8" fmla="*/ 4 w 28"/>
                <a:gd name="T9" fmla="*/ 0 h 32"/>
                <a:gd name="T10" fmla="*/ 4 w 28"/>
                <a:gd name="T11" fmla="*/ 1 h 32"/>
                <a:gd name="T12" fmla="*/ 5 w 28"/>
                <a:gd name="T13" fmla="*/ 1 h 32"/>
                <a:gd name="T14" fmla="*/ 6 w 28"/>
                <a:gd name="T15" fmla="*/ 1 h 32"/>
                <a:gd name="T16" fmla="*/ 5 w 28"/>
                <a:gd name="T17" fmla="*/ 1 h 32"/>
                <a:gd name="T18" fmla="*/ 4 w 28"/>
                <a:gd name="T19" fmla="*/ 1 h 32"/>
                <a:gd name="T20" fmla="*/ 4 w 28"/>
                <a:gd name="T21" fmla="*/ 1 h 32"/>
                <a:gd name="T22" fmla="*/ 4 w 28"/>
                <a:gd name="T23" fmla="*/ 1 h 32"/>
                <a:gd name="T24" fmla="*/ 2 w 28"/>
                <a:gd name="T25" fmla="*/ 1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32">
                  <a:moveTo>
                    <a:pt x="2" y="20"/>
                  </a:moveTo>
                  <a:lnTo>
                    <a:pt x="0" y="11"/>
                  </a:lnTo>
                  <a:lnTo>
                    <a:pt x="2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7" y="12"/>
                  </a:lnTo>
                  <a:lnTo>
                    <a:pt x="28" y="20"/>
                  </a:lnTo>
                  <a:lnTo>
                    <a:pt x="27" y="28"/>
                  </a:lnTo>
                  <a:lnTo>
                    <a:pt x="21" y="32"/>
                  </a:lnTo>
                  <a:lnTo>
                    <a:pt x="14" y="32"/>
                  </a:lnTo>
                  <a:lnTo>
                    <a:pt x="7" y="28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30" name="Freeform 283"/>
            <p:cNvSpPr>
              <a:spLocks/>
            </p:cNvSpPr>
            <p:nvPr/>
          </p:nvSpPr>
          <p:spPr bwMode="auto">
            <a:xfrm flipH="1">
              <a:off x="5323" y="3493"/>
              <a:ext cx="159" cy="57"/>
            </a:xfrm>
            <a:custGeom>
              <a:avLst/>
              <a:gdLst>
                <a:gd name="T0" fmla="*/ 5 w 207"/>
                <a:gd name="T1" fmla="*/ 1 h 84"/>
                <a:gd name="T2" fmla="*/ 4 w 207"/>
                <a:gd name="T3" fmla="*/ 1 h 84"/>
                <a:gd name="T4" fmla="*/ 3 w 207"/>
                <a:gd name="T5" fmla="*/ 1 h 84"/>
                <a:gd name="T6" fmla="*/ 2 w 207"/>
                <a:gd name="T7" fmla="*/ 1 h 84"/>
                <a:gd name="T8" fmla="*/ 0 w 207"/>
                <a:gd name="T9" fmla="*/ 0 h 84"/>
                <a:gd name="T10" fmla="*/ 2 w 207"/>
                <a:gd name="T11" fmla="*/ 1 h 84"/>
                <a:gd name="T12" fmla="*/ 2 w 207"/>
                <a:gd name="T13" fmla="*/ 1 h 84"/>
                <a:gd name="T14" fmla="*/ 2 w 207"/>
                <a:gd name="T15" fmla="*/ 1 h 84"/>
                <a:gd name="T16" fmla="*/ 2 w 207"/>
                <a:gd name="T17" fmla="*/ 1 h 84"/>
                <a:gd name="T18" fmla="*/ 2 w 207"/>
                <a:gd name="T19" fmla="*/ 1 h 84"/>
                <a:gd name="T20" fmla="*/ 3 w 207"/>
                <a:gd name="T21" fmla="*/ 1 h 84"/>
                <a:gd name="T22" fmla="*/ 4 w 207"/>
                <a:gd name="T23" fmla="*/ 1 h 84"/>
                <a:gd name="T24" fmla="*/ 4 w 207"/>
                <a:gd name="T25" fmla="*/ 1 h 84"/>
                <a:gd name="T26" fmla="*/ 5 w 207"/>
                <a:gd name="T27" fmla="*/ 1 h 84"/>
                <a:gd name="T28" fmla="*/ 5 w 207"/>
                <a:gd name="T29" fmla="*/ 1 h 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7" h="84">
                  <a:moveTo>
                    <a:pt x="207" y="31"/>
                  </a:moveTo>
                  <a:lnTo>
                    <a:pt x="163" y="19"/>
                  </a:lnTo>
                  <a:lnTo>
                    <a:pt x="119" y="11"/>
                  </a:lnTo>
                  <a:lnTo>
                    <a:pt x="60" y="5"/>
                  </a:lnTo>
                  <a:lnTo>
                    <a:pt x="0" y="0"/>
                  </a:lnTo>
                  <a:lnTo>
                    <a:pt x="7" y="25"/>
                  </a:lnTo>
                  <a:lnTo>
                    <a:pt x="21" y="45"/>
                  </a:lnTo>
                  <a:lnTo>
                    <a:pt x="40" y="62"/>
                  </a:lnTo>
                  <a:lnTo>
                    <a:pt x="63" y="77"/>
                  </a:lnTo>
                  <a:lnTo>
                    <a:pt x="91" y="83"/>
                  </a:lnTo>
                  <a:lnTo>
                    <a:pt x="118" y="84"/>
                  </a:lnTo>
                  <a:lnTo>
                    <a:pt x="146" y="78"/>
                  </a:lnTo>
                  <a:lnTo>
                    <a:pt x="170" y="67"/>
                  </a:lnTo>
                  <a:lnTo>
                    <a:pt x="191" y="52"/>
                  </a:lnTo>
                  <a:lnTo>
                    <a:pt x="207" y="31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31" name="Freeform 284"/>
            <p:cNvSpPr>
              <a:spLocks/>
            </p:cNvSpPr>
            <p:nvPr/>
          </p:nvSpPr>
          <p:spPr bwMode="auto">
            <a:xfrm flipH="1">
              <a:off x="5444" y="3346"/>
              <a:ext cx="89" cy="11"/>
            </a:xfrm>
            <a:custGeom>
              <a:avLst/>
              <a:gdLst>
                <a:gd name="T0" fmla="*/ 0 w 114"/>
                <a:gd name="T1" fmla="*/ 1 h 18"/>
                <a:gd name="T2" fmla="*/ 2 w 114"/>
                <a:gd name="T3" fmla="*/ 1 h 18"/>
                <a:gd name="T4" fmla="*/ 2 w 114"/>
                <a:gd name="T5" fmla="*/ 0 h 18"/>
                <a:gd name="T6" fmla="*/ 2 w 114"/>
                <a:gd name="T7" fmla="*/ 0 h 18"/>
                <a:gd name="T8" fmla="*/ 2 w 114"/>
                <a:gd name="T9" fmla="*/ 1 h 18"/>
                <a:gd name="T10" fmla="*/ 3 w 114"/>
                <a:gd name="T11" fmla="*/ 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8">
                  <a:moveTo>
                    <a:pt x="0" y="18"/>
                  </a:moveTo>
                  <a:lnTo>
                    <a:pt x="21" y="7"/>
                  </a:lnTo>
                  <a:lnTo>
                    <a:pt x="45" y="0"/>
                  </a:lnTo>
                  <a:lnTo>
                    <a:pt x="68" y="0"/>
                  </a:lnTo>
                  <a:lnTo>
                    <a:pt x="91" y="7"/>
                  </a:lnTo>
                  <a:lnTo>
                    <a:pt x="114" y="18"/>
                  </a:lnTo>
                </a:path>
              </a:pathLst>
            </a:custGeom>
            <a:noFill/>
            <a:ln w="555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32" name="Freeform 285"/>
            <p:cNvSpPr>
              <a:spLocks/>
            </p:cNvSpPr>
            <p:nvPr/>
          </p:nvSpPr>
          <p:spPr bwMode="auto">
            <a:xfrm flipH="1">
              <a:off x="5255" y="3336"/>
              <a:ext cx="89" cy="10"/>
            </a:xfrm>
            <a:custGeom>
              <a:avLst/>
              <a:gdLst>
                <a:gd name="T0" fmla="*/ 3 w 116"/>
                <a:gd name="T1" fmla="*/ 1 h 16"/>
                <a:gd name="T2" fmla="*/ 2 w 116"/>
                <a:gd name="T3" fmla="*/ 1 h 16"/>
                <a:gd name="T4" fmla="*/ 2 w 116"/>
                <a:gd name="T5" fmla="*/ 0 h 16"/>
                <a:gd name="T6" fmla="*/ 2 w 116"/>
                <a:gd name="T7" fmla="*/ 0 h 16"/>
                <a:gd name="T8" fmla="*/ 2 w 116"/>
                <a:gd name="T9" fmla="*/ 1 h 16"/>
                <a:gd name="T10" fmla="*/ 0 w 116"/>
                <a:gd name="T11" fmla="*/ 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16">
                  <a:moveTo>
                    <a:pt x="116" y="16"/>
                  </a:moveTo>
                  <a:lnTo>
                    <a:pt x="93" y="5"/>
                  </a:lnTo>
                  <a:lnTo>
                    <a:pt x="70" y="0"/>
                  </a:lnTo>
                  <a:lnTo>
                    <a:pt x="46" y="0"/>
                  </a:lnTo>
                  <a:lnTo>
                    <a:pt x="23" y="5"/>
                  </a:lnTo>
                  <a:lnTo>
                    <a:pt x="0" y="16"/>
                  </a:lnTo>
                </a:path>
              </a:pathLst>
            </a:custGeom>
            <a:noFill/>
            <a:ln w="555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33" name="Freeform 286"/>
            <p:cNvSpPr>
              <a:spLocks/>
            </p:cNvSpPr>
            <p:nvPr/>
          </p:nvSpPr>
          <p:spPr bwMode="auto">
            <a:xfrm flipH="1">
              <a:off x="5344" y="3525"/>
              <a:ext cx="100" cy="18"/>
            </a:xfrm>
            <a:custGeom>
              <a:avLst/>
              <a:gdLst>
                <a:gd name="T0" fmla="*/ 0 w 132"/>
                <a:gd name="T1" fmla="*/ 1 h 31"/>
                <a:gd name="T2" fmla="*/ 2 w 132"/>
                <a:gd name="T3" fmla="*/ 1 h 31"/>
                <a:gd name="T4" fmla="*/ 2 w 132"/>
                <a:gd name="T5" fmla="*/ 1 h 31"/>
                <a:gd name="T6" fmla="*/ 2 w 132"/>
                <a:gd name="T7" fmla="*/ 0 h 31"/>
                <a:gd name="T8" fmla="*/ 2 w 132"/>
                <a:gd name="T9" fmla="*/ 1 h 31"/>
                <a:gd name="T10" fmla="*/ 3 w 132"/>
                <a:gd name="T11" fmla="*/ 1 h 31"/>
                <a:gd name="T12" fmla="*/ 2 w 132"/>
                <a:gd name="T13" fmla="*/ 1 h 31"/>
                <a:gd name="T14" fmla="*/ 2 w 132"/>
                <a:gd name="T15" fmla="*/ 1 h 31"/>
                <a:gd name="T16" fmla="*/ 2 w 132"/>
                <a:gd name="T17" fmla="*/ 1 h 31"/>
                <a:gd name="T18" fmla="*/ 2 w 132"/>
                <a:gd name="T19" fmla="*/ 1 h 31"/>
                <a:gd name="T20" fmla="*/ 2 w 132"/>
                <a:gd name="T21" fmla="*/ 1 h 31"/>
                <a:gd name="T22" fmla="*/ 0 w 132"/>
                <a:gd name="T23" fmla="*/ 1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31">
                  <a:moveTo>
                    <a:pt x="0" y="17"/>
                  </a:moveTo>
                  <a:lnTo>
                    <a:pt x="25" y="7"/>
                  </a:lnTo>
                  <a:lnTo>
                    <a:pt x="51" y="1"/>
                  </a:lnTo>
                  <a:lnTo>
                    <a:pt x="79" y="0"/>
                  </a:lnTo>
                  <a:lnTo>
                    <a:pt x="105" y="1"/>
                  </a:lnTo>
                  <a:lnTo>
                    <a:pt x="132" y="7"/>
                  </a:lnTo>
                  <a:lnTo>
                    <a:pt x="112" y="20"/>
                  </a:lnTo>
                  <a:lnTo>
                    <a:pt x="91" y="28"/>
                  </a:lnTo>
                  <a:lnTo>
                    <a:pt x="68" y="31"/>
                  </a:lnTo>
                  <a:lnTo>
                    <a:pt x="44" y="31"/>
                  </a:lnTo>
                  <a:lnTo>
                    <a:pt x="21" y="2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34" name="Freeform 287"/>
            <p:cNvSpPr>
              <a:spLocks/>
            </p:cNvSpPr>
            <p:nvPr/>
          </p:nvSpPr>
          <p:spPr bwMode="auto">
            <a:xfrm flipH="1">
              <a:off x="5344" y="3411"/>
              <a:ext cx="63" cy="64"/>
            </a:xfrm>
            <a:custGeom>
              <a:avLst/>
              <a:gdLst>
                <a:gd name="T0" fmla="*/ 2 w 79"/>
                <a:gd name="T1" fmla="*/ 0 h 100"/>
                <a:gd name="T2" fmla="*/ 2 w 79"/>
                <a:gd name="T3" fmla="*/ 1 h 100"/>
                <a:gd name="T4" fmla="*/ 2 w 79"/>
                <a:gd name="T5" fmla="*/ 1 h 100"/>
                <a:gd name="T6" fmla="*/ 4 w 79"/>
                <a:gd name="T7" fmla="*/ 1 h 100"/>
                <a:gd name="T8" fmla="*/ 3 w 79"/>
                <a:gd name="T9" fmla="*/ 1 h 100"/>
                <a:gd name="T10" fmla="*/ 2 w 79"/>
                <a:gd name="T11" fmla="*/ 1 h 100"/>
                <a:gd name="T12" fmla="*/ 2 w 79"/>
                <a:gd name="T13" fmla="*/ 1 h 100"/>
                <a:gd name="T14" fmla="*/ 2 w 79"/>
                <a:gd name="T15" fmla="*/ 1 h 100"/>
                <a:gd name="T16" fmla="*/ 2 w 79"/>
                <a:gd name="T17" fmla="*/ 1 h 100"/>
                <a:gd name="T18" fmla="*/ 0 w 79"/>
                <a:gd name="T19" fmla="*/ 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100">
                  <a:moveTo>
                    <a:pt x="38" y="0"/>
                  </a:moveTo>
                  <a:lnTo>
                    <a:pt x="38" y="36"/>
                  </a:lnTo>
                  <a:lnTo>
                    <a:pt x="58" y="52"/>
                  </a:lnTo>
                  <a:lnTo>
                    <a:pt x="79" y="67"/>
                  </a:lnTo>
                  <a:lnTo>
                    <a:pt x="72" y="80"/>
                  </a:lnTo>
                  <a:lnTo>
                    <a:pt x="61" y="91"/>
                  </a:lnTo>
                  <a:lnTo>
                    <a:pt x="45" y="97"/>
                  </a:lnTo>
                  <a:lnTo>
                    <a:pt x="30" y="100"/>
                  </a:lnTo>
                  <a:lnTo>
                    <a:pt x="14" y="97"/>
                  </a:lnTo>
                  <a:lnTo>
                    <a:pt x="0" y="8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35" name="Freeform 288"/>
            <p:cNvSpPr>
              <a:spLocks/>
            </p:cNvSpPr>
            <p:nvPr/>
          </p:nvSpPr>
          <p:spPr bwMode="auto">
            <a:xfrm flipH="1">
              <a:off x="5463" y="3475"/>
              <a:ext cx="75" cy="39"/>
            </a:xfrm>
            <a:custGeom>
              <a:avLst/>
              <a:gdLst>
                <a:gd name="T0" fmla="*/ 2 w 100"/>
                <a:gd name="T1" fmla="*/ 0 h 68"/>
                <a:gd name="T2" fmla="*/ 2 w 100"/>
                <a:gd name="T3" fmla="*/ 0 h 68"/>
                <a:gd name="T4" fmla="*/ 2 w 100"/>
                <a:gd name="T5" fmla="*/ 1 h 68"/>
                <a:gd name="T6" fmla="*/ 2 w 100"/>
                <a:gd name="T7" fmla="*/ 1 h 68"/>
                <a:gd name="T8" fmla="*/ 2 w 100"/>
                <a:gd name="T9" fmla="*/ 1 h 68"/>
                <a:gd name="T10" fmla="*/ 2 w 100"/>
                <a:gd name="T11" fmla="*/ 1 h 68"/>
                <a:gd name="T12" fmla="*/ 0 w 100"/>
                <a:gd name="T13" fmla="*/ 1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68">
                  <a:moveTo>
                    <a:pt x="100" y="0"/>
                  </a:moveTo>
                  <a:lnTo>
                    <a:pt x="78" y="0"/>
                  </a:lnTo>
                  <a:lnTo>
                    <a:pt x="55" y="5"/>
                  </a:lnTo>
                  <a:lnTo>
                    <a:pt x="35" y="16"/>
                  </a:lnTo>
                  <a:lnTo>
                    <a:pt x="18" y="30"/>
                  </a:lnTo>
                  <a:lnTo>
                    <a:pt x="7" y="47"/>
                  </a:lnTo>
                  <a:lnTo>
                    <a:pt x="0" y="6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36" name="Freeform 289"/>
            <p:cNvSpPr>
              <a:spLocks/>
            </p:cNvSpPr>
            <p:nvPr/>
          </p:nvSpPr>
          <p:spPr bwMode="auto">
            <a:xfrm flipH="1">
              <a:off x="5292" y="3482"/>
              <a:ext cx="45" cy="58"/>
            </a:xfrm>
            <a:custGeom>
              <a:avLst/>
              <a:gdLst>
                <a:gd name="T0" fmla="*/ 0 w 51"/>
                <a:gd name="T1" fmla="*/ 0 h 89"/>
                <a:gd name="T2" fmla="*/ 4 w 51"/>
                <a:gd name="T3" fmla="*/ 1 h 89"/>
                <a:gd name="T4" fmla="*/ 6 w 51"/>
                <a:gd name="T5" fmla="*/ 1 h 89"/>
                <a:gd name="T6" fmla="*/ 8 w 51"/>
                <a:gd name="T7" fmla="*/ 1 h 89"/>
                <a:gd name="T8" fmla="*/ 9 w 51"/>
                <a:gd name="T9" fmla="*/ 1 h 89"/>
                <a:gd name="T10" fmla="*/ 9 w 51"/>
                <a:gd name="T11" fmla="*/ 1 h 89"/>
                <a:gd name="T12" fmla="*/ 7 w 51"/>
                <a:gd name="T13" fmla="*/ 1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89">
                  <a:moveTo>
                    <a:pt x="0" y="0"/>
                  </a:moveTo>
                  <a:lnTo>
                    <a:pt x="20" y="6"/>
                  </a:lnTo>
                  <a:lnTo>
                    <a:pt x="35" y="19"/>
                  </a:lnTo>
                  <a:lnTo>
                    <a:pt x="46" y="34"/>
                  </a:lnTo>
                  <a:lnTo>
                    <a:pt x="51" y="53"/>
                  </a:lnTo>
                  <a:lnTo>
                    <a:pt x="48" y="72"/>
                  </a:lnTo>
                  <a:lnTo>
                    <a:pt x="39" y="8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37" name="Freeform 290"/>
            <p:cNvSpPr>
              <a:spLocks/>
            </p:cNvSpPr>
            <p:nvPr/>
          </p:nvSpPr>
          <p:spPr bwMode="auto">
            <a:xfrm flipH="1">
              <a:off x="5077" y="3575"/>
              <a:ext cx="657" cy="594"/>
            </a:xfrm>
            <a:custGeom>
              <a:avLst/>
              <a:gdLst>
                <a:gd name="T0" fmla="*/ 13 w 847"/>
                <a:gd name="T1" fmla="*/ 1 h 949"/>
                <a:gd name="T2" fmla="*/ 11 w 847"/>
                <a:gd name="T3" fmla="*/ 1 h 949"/>
                <a:gd name="T4" fmla="*/ 8 w 847"/>
                <a:gd name="T5" fmla="*/ 1 h 949"/>
                <a:gd name="T6" fmla="*/ 9 w 847"/>
                <a:gd name="T7" fmla="*/ 0 h 949"/>
                <a:gd name="T8" fmla="*/ 9 w 847"/>
                <a:gd name="T9" fmla="*/ 1 h 949"/>
                <a:gd name="T10" fmla="*/ 8 w 847"/>
                <a:gd name="T11" fmla="*/ 1 h 949"/>
                <a:gd name="T12" fmla="*/ 9 w 847"/>
                <a:gd name="T13" fmla="*/ 1 h 949"/>
                <a:gd name="T14" fmla="*/ 11 w 847"/>
                <a:gd name="T15" fmla="*/ 1 h 949"/>
                <a:gd name="T16" fmla="*/ 11 w 847"/>
                <a:gd name="T17" fmla="*/ 1 h 949"/>
                <a:gd name="T18" fmla="*/ 9 w 847"/>
                <a:gd name="T19" fmla="*/ 1 h 949"/>
                <a:gd name="T20" fmla="*/ 5 w 847"/>
                <a:gd name="T21" fmla="*/ 1 h 949"/>
                <a:gd name="T22" fmla="*/ 3 w 847"/>
                <a:gd name="T23" fmla="*/ 1 h 949"/>
                <a:gd name="T24" fmla="*/ 2 w 847"/>
                <a:gd name="T25" fmla="*/ 1 h 949"/>
                <a:gd name="T26" fmla="*/ 2 w 847"/>
                <a:gd name="T27" fmla="*/ 1 h 949"/>
                <a:gd name="T28" fmla="*/ 0 w 847"/>
                <a:gd name="T29" fmla="*/ 1 h 949"/>
                <a:gd name="T30" fmla="*/ 2 w 847"/>
                <a:gd name="T31" fmla="*/ 1 h 949"/>
                <a:gd name="T32" fmla="*/ 2 w 847"/>
                <a:gd name="T33" fmla="*/ 1 h 949"/>
                <a:gd name="T34" fmla="*/ 2 w 847"/>
                <a:gd name="T35" fmla="*/ 1 h 949"/>
                <a:gd name="T36" fmla="*/ 2 w 847"/>
                <a:gd name="T37" fmla="*/ 1 h 949"/>
                <a:gd name="T38" fmla="*/ 2 w 847"/>
                <a:gd name="T39" fmla="*/ 1 h 949"/>
                <a:gd name="T40" fmla="*/ 5 w 847"/>
                <a:gd name="T41" fmla="*/ 2 h 949"/>
                <a:gd name="T42" fmla="*/ 9 w 847"/>
                <a:gd name="T43" fmla="*/ 2 h 949"/>
                <a:gd name="T44" fmla="*/ 14 w 847"/>
                <a:gd name="T45" fmla="*/ 1 h 949"/>
                <a:gd name="T46" fmla="*/ 17 w 847"/>
                <a:gd name="T47" fmla="*/ 1 h 949"/>
                <a:gd name="T48" fmla="*/ 20 w 847"/>
                <a:gd name="T49" fmla="*/ 1 h 949"/>
                <a:gd name="T50" fmla="*/ 19 w 847"/>
                <a:gd name="T51" fmla="*/ 1 h 949"/>
                <a:gd name="T52" fmla="*/ 17 w 847"/>
                <a:gd name="T53" fmla="*/ 1 h 949"/>
                <a:gd name="T54" fmla="*/ 17 w 847"/>
                <a:gd name="T55" fmla="*/ 1 h 949"/>
                <a:gd name="T56" fmla="*/ 20 w 847"/>
                <a:gd name="T57" fmla="*/ 1 h 949"/>
                <a:gd name="T58" fmla="*/ 22 w 847"/>
                <a:gd name="T59" fmla="*/ 1 h 949"/>
                <a:gd name="T60" fmla="*/ 22 w 847"/>
                <a:gd name="T61" fmla="*/ 1 h 949"/>
                <a:gd name="T62" fmla="*/ 24 w 847"/>
                <a:gd name="T63" fmla="*/ 1 h 949"/>
                <a:gd name="T64" fmla="*/ 24 w 847"/>
                <a:gd name="T65" fmla="*/ 1 h 949"/>
                <a:gd name="T66" fmla="*/ 24 w 847"/>
                <a:gd name="T67" fmla="*/ 1 h 949"/>
                <a:gd name="T68" fmla="*/ 22 w 847"/>
                <a:gd name="T69" fmla="*/ 1 h 949"/>
                <a:gd name="T70" fmla="*/ 20 w 847"/>
                <a:gd name="T71" fmla="*/ 1 h 949"/>
                <a:gd name="T72" fmla="*/ 17 w 847"/>
                <a:gd name="T73" fmla="*/ 1 h 949"/>
                <a:gd name="T74" fmla="*/ 16 w 847"/>
                <a:gd name="T75" fmla="*/ 1 h 949"/>
                <a:gd name="T76" fmla="*/ 14 w 847"/>
                <a:gd name="T77" fmla="*/ 1 h 9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47" h="949">
                  <a:moveTo>
                    <a:pt x="493" y="60"/>
                  </a:moveTo>
                  <a:lnTo>
                    <a:pt x="451" y="49"/>
                  </a:lnTo>
                  <a:lnTo>
                    <a:pt x="439" y="88"/>
                  </a:lnTo>
                  <a:lnTo>
                    <a:pt x="382" y="64"/>
                  </a:lnTo>
                  <a:lnTo>
                    <a:pt x="328" y="39"/>
                  </a:lnTo>
                  <a:lnTo>
                    <a:pt x="277" y="11"/>
                  </a:lnTo>
                  <a:lnTo>
                    <a:pt x="286" y="3"/>
                  </a:lnTo>
                  <a:lnTo>
                    <a:pt x="298" y="0"/>
                  </a:lnTo>
                  <a:lnTo>
                    <a:pt x="311" y="0"/>
                  </a:lnTo>
                  <a:lnTo>
                    <a:pt x="321" y="2"/>
                  </a:lnTo>
                  <a:lnTo>
                    <a:pt x="284" y="10"/>
                  </a:lnTo>
                  <a:lnTo>
                    <a:pt x="275" y="17"/>
                  </a:lnTo>
                  <a:lnTo>
                    <a:pt x="253" y="66"/>
                  </a:lnTo>
                  <a:lnTo>
                    <a:pt x="293" y="99"/>
                  </a:lnTo>
                  <a:lnTo>
                    <a:pt x="335" y="128"/>
                  </a:lnTo>
                  <a:lnTo>
                    <a:pt x="382" y="153"/>
                  </a:lnTo>
                  <a:lnTo>
                    <a:pt x="430" y="175"/>
                  </a:lnTo>
                  <a:lnTo>
                    <a:pt x="382" y="153"/>
                  </a:lnTo>
                  <a:lnTo>
                    <a:pt x="337" y="128"/>
                  </a:lnTo>
                  <a:lnTo>
                    <a:pt x="293" y="100"/>
                  </a:lnTo>
                  <a:lnTo>
                    <a:pt x="253" y="69"/>
                  </a:lnTo>
                  <a:lnTo>
                    <a:pt x="202" y="84"/>
                  </a:lnTo>
                  <a:lnTo>
                    <a:pt x="154" y="106"/>
                  </a:lnTo>
                  <a:lnTo>
                    <a:pt x="111" y="133"/>
                  </a:lnTo>
                  <a:lnTo>
                    <a:pt x="70" y="162"/>
                  </a:lnTo>
                  <a:lnTo>
                    <a:pt x="35" y="198"/>
                  </a:lnTo>
                  <a:lnTo>
                    <a:pt x="19" y="212"/>
                  </a:lnTo>
                  <a:lnTo>
                    <a:pt x="9" y="228"/>
                  </a:lnTo>
                  <a:lnTo>
                    <a:pt x="2" y="247"/>
                  </a:lnTo>
                  <a:lnTo>
                    <a:pt x="0" y="267"/>
                  </a:lnTo>
                  <a:lnTo>
                    <a:pt x="3" y="286"/>
                  </a:lnTo>
                  <a:lnTo>
                    <a:pt x="11" y="301"/>
                  </a:lnTo>
                  <a:lnTo>
                    <a:pt x="12" y="318"/>
                  </a:lnTo>
                  <a:lnTo>
                    <a:pt x="11" y="336"/>
                  </a:lnTo>
                  <a:lnTo>
                    <a:pt x="5" y="400"/>
                  </a:lnTo>
                  <a:lnTo>
                    <a:pt x="5" y="464"/>
                  </a:lnTo>
                  <a:lnTo>
                    <a:pt x="11" y="528"/>
                  </a:lnTo>
                  <a:lnTo>
                    <a:pt x="23" y="592"/>
                  </a:lnTo>
                  <a:lnTo>
                    <a:pt x="49" y="710"/>
                  </a:lnTo>
                  <a:lnTo>
                    <a:pt x="82" y="827"/>
                  </a:lnTo>
                  <a:lnTo>
                    <a:pt x="121" y="943"/>
                  </a:lnTo>
                  <a:lnTo>
                    <a:pt x="195" y="949"/>
                  </a:lnTo>
                  <a:lnTo>
                    <a:pt x="268" y="949"/>
                  </a:lnTo>
                  <a:lnTo>
                    <a:pt x="342" y="943"/>
                  </a:lnTo>
                  <a:lnTo>
                    <a:pt x="416" y="930"/>
                  </a:lnTo>
                  <a:lnTo>
                    <a:pt x="488" y="913"/>
                  </a:lnTo>
                  <a:lnTo>
                    <a:pt x="556" y="888"/>
                  </a:lnTo>
                  <a:lnTo>
                    <a:pt x="623" y="858"/>
                  </a:lnTo>
                  <a:lnTo>
                    <a:pt x="686" y="822"/>
                  </a:lnTo>
                  <a:lnTo>
                    <a:pt x="681" y="768"/>
                  </a:lnTo>
                  <a:lnTo>
                    <a:pt x="670" y="713"/>
                  </a:lnTo>
                  <a:lnTo>
                    <a:pt x="658" y="659"/>
                  </a:lnTo>
                  <a:lnTo>
                    <a:pt x="640" y="606"/>
                  </a:lnTo>
                  <a:lnTo>
                    <a:pt x="598" y="602"/>
                  </a:lnTo>
                  <a:lnTo>
                    <a:pt x="558" y="593"/>
                  </a:lnTo>
                  <a:lnTo>
                    <a:pt x="598" y="602"/>
                  </a:lnTo>
                  <a:lnTo>
                    <a:pt x="640" y="606"/>
                  </a:lnTo>
                  <a:lnTo>
                    <a:pt x="683" y="606"/>
                  </a:lnTo>
                  <a:lnTo>
                    <a:pt x="725" y="601"/>
                  </a:lnTo>
                  <a:lnTo>
                    <a:pt x="753" y="596"/>
                  </a:lnTo>
                  <a:lnTo>
                    <a:pt x="779" y="588"/>
                  </a:lnTo>
                  <a:lnTo>
                    <a:pt x="802" y="573"/>
                  </a:lnTo>
                  <a:lnTo>
                    <a:pt x="821" y="554"/>
                  </a:lnTo>
                  <a:lnTo>
                    <a:pt x="833" y="531"/>
                  </a:lnTo>
                  <a:lnTo>
                    <a:pt x="842" y="510"/>
                  </a:lnTo>
                  <a:lnTo>
                    <a:pt x="847" y="490"/>
                  </a:lnTo>
                  <a:lnTo>
                    <a:pt x="846" y="468"/>
                  </a:lnTo>
                  <a:lnTo>
                    <a:pt x="840" y="448"/>
                  </a:lnTo>
                  <a:lnTo>
                    <a:pt x="830" y="428"/>
                  </a:lnTo>
                  <a:lnTo>
                    <a:pt x="788" y="365"/>
                  </a:lnTo>
                  <a:lnTo>
                    <a:pt x="740" y="303"/>
                  </a:lnTo>
                  <a:lnTo>
                    <a:pt x="690" y="245"/>
                  </a:lnTo>
                  <a:lnTo>
                    <a:pt x="635" y="189"/>
                  </a:lnTo>
                  <a:lnTo>
                    <a:pt x="577" y="136"/>
                  </a:lnTo>
                  <a:lnTo>
                    <a:pt x="590" y="99"/>
                  </a:lnTo>
                  <a:lnTo>
                    <a:pt x="574" y="84"/>
                  </a:lnTo>
                  <a:lnTo>
                    <a:pt x="554" y="74"/>
                  </a:lnTo>
                  <a:lnTo>
                    <a:pt x="493" y="60"/>
                  </a:lnTo>
                  <a:close/>
                </a:path>
              </a:pathLst>
            </a:custGeom>
            <a:solidFill>
              <a:srgbClr val="E6E6E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38" name="Freeform 291"/>
            <p:cNvSpPr>
              <a:spLocks/>
            </p:cNvSpPr>
            <p:nvPr/>
          </p:nvSpPr>
          <p:spPr bwMode="auto">
            <a:xfrm flipH="1">
              <a:off x="5348" y="3615"/>
              <a:ext cx="45" cy="64"/>
            </a:xfrm>
            <a:custGeom>
              <a:avLst/>
              <a:gdLst>
                <a:gd name="T0" fmla="*/ 9 w 51"/>
                <a:gd name="T1" fmla="*/ 0 h 99"/>
                <a:gd name="T2" fmla="*/ 4 w 51"/>
                <a:gd name="T3" fmla="*/ 1 h 99"/>
                <a:gd name="T4" fmla="*/ 0 w 51"/>
                <a:gd name="T5" fmla="*/ 1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99">
                  <a:moveTo>
                    <a:pt x="51" y="0"/>
                  </a:moveTo>
                  <a:lnTo>
                    <a:pt x="21" y="99"/>
                  </a:lnTo>
                  <a:lnTo>
                    <a:pt x="0" y="26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39" name="Freeform 292"/>
            <p:cNvSpPr>
              <a:spLocks/>
            </p:cNvSpPr>
            <p:nvPr/>
          </p:nvSpPr>
          <p:spPr bwMode="auto">
            <a:xfrm flipH="1">
              <a:off x="5299" y="3729"/>
              <a:ext cx="19" cy="32"/>
            </a:xfrm>
            <a:custGeom>
              <a:avLst/>
              <a:gdLst>
                <a:gd name="T0" fmla="*/ 0 w 21"/>
                <a:gd name="T1" fmla="*/ 0 h 60"/>
                <a:gd name="T2" fmla="*/ 5 w 21"/>
                <a:gd name="T3" fmla="*/ 1 h 60"/>
                <a:gd name="T4" fmla="*/ 5 w 21"/>
                <a:gd name="T5" fmla="*/ 1 h 60"/>
                <a:gd name="T6" fmla="*/ 5 w 21"/>
                <a:gd name="T7" fmla="*/ 1 h 60"/>
                <a:gd name="T8" fmla="*/ 5 w 21"/>
                <a:gd name="T9" fmla="*/ 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60">
                  <a:moveTo>
                    <a:pt x="0" y="0"/>
                  </a:moveTo>
                  <a:lnTo>
                    <a:pt x="10" y="13"/>
                  </a:lnTo>
                  <a:lnTo>
                    <a:pt x="17" y="28"/>
                  </a:lnTo>
                  <a:lnTo>
                    <a:pt x="21" y="42"/>
                  </a:lnTo>
                  <a:lnTo>
                    <a:pt x="17" y="6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40" name="Freeform 293"/>
            <p:cNvSpPr>
              <a:spLocks/>
            </p:cNvSpPr>
            <p:nvPr/>
          </p:nvSpPr>
          <p:spPr bwMode="auto">
            <a:xfrm flipH="1">
              <a:off x="5241" y="3808"/>
              <a:ext cx="463" cy="243"/>
            </a:xfrm>
            <a:custGeom>
              <a:avLst/>
              <a:gdLst>
                <a:gd name="T0" fmla="*/ 12 w 593"/>
                <a:gd name="T1" fmla="*/ 1 h 393"/>
                <a:gd name="T2" fmla="*/ 14 w 593"/>
                <a:gd name="T3" fmla="*/ 1 h 393"/>
                <a:gd name="T4" fmla="*/ 14 w 593"/>
                <a:gd name="T5" fmla="*/ 1 h 393"/>
                <a:gd name="T6" fmla="*/ 14 w 593"/>
                <a:gd name="T7" fmla="*/ 0 h 393"/>
                <a:gd name="T8" fmla="*/ 16 w 593"/>
                <a:gd name="T9" fmla="*/ 1 h 393"/>
                <a:gd name="T10" fmla="*/ 16 w 593"/>
                <a:gd name="T11" fmla="*/ 1 h 393"/>
                <a:gd name="T12" fmla="*/ 18 w 593"/>
                <a:gd name="T13" fmla="*/ 1 h 393"/>
                <a:gd name="T14" fmla="*/ 18 w 593"/>
                <a:gd name="T15" fmla="*/ 1 h 393"/>
                <a:gd name="T16" fmla="*/ 18 w 593"/>
                <a:gd name="T17" fmla="*/ 1 h 393"/>
                <a:gd name="T18" fmla="*/ 18 w 593"/>
                <a:gd name="T19" fmla="*/ 1 h 393"/>
                <a:gd name="T20" fmla="*/ 16 w 593"/>
                <a:gd name="T21" fmla="*/ 1 h 393"/>
                <a:gd name="T22" fmla="*/ 14 w 593"/>
                <a:gd name="T23" fmla="*/ 1 h 393"/>
                <a:gd name="T24" fmla="*/ 12 w 593"/>
                <a:gd name="T25" fmla="*/ 1 h 393"/>
                <a:gd name="T26" fmla="*/ 12 w 593"/>
                <a:gd name="T27" fmla="*/ 1 h 393"/>
                <a:gd name="T28" fmla="*/ 11 w 593"/>
                <a:gd name="T29" fmla="*/ 1 h 393"/>
                <a:gd name="T30" fmla="*/ 9 w 593"/>
                <a:gd name="T31" fmla="*/ 1 h 393"/>
                <a:gd name="T32" fmla="*/ 9 w 593"/>
                <a:gd name="T33" fmla="*/ 1 h 393"/>
                <a:gd name="T34" fmla="*/ 7 w 593"/>
                <a:gd name="T35" fmla="*/ 1 h 393"/>
                <a:gd name="T36" fmla="*/ 5 w 593"/>
                <a:gd name="T37" fmla="*/ 1 h 393"/>
                <a:gd name="T38" fmla="*/ 5 w 593"/>
                <a:gd name="T39" fmla="*/ 1 h 393"/>
                <a:gd name="T40" fmla="*/ 4 w 593"/>
                <a:gd name="T41" fmla="*/ 1 h 393"/>
                <a:gd name="T42" fmla="*/ 2 w 593"/>
                <a:gd name="T43" fmla="*/ 1 h 393"/>
                <a:gd name="T44" fmla="*/ 2 w 593"/>
                <a:gd name="T45" fmla="*/ 1 h 393"/>
                <a:gd name="T46" fmla="*/ 2 w 593"/>
                <a:gd name="T47" fmla="*/ 1 h 393"/>
                <a:gd name="T48" fmla="*/ 0 w 593"/>
                <a:gd name="T49" fmla="*/ 1 h 393"/>
                <a:gd name="T50" fmla="*/ 2 w 593"/>
                <a:gd name="T51" fmla="*/ 1 h 393"/>
                <a:gd name="T52" fmla="*/ 2 w 593"/>
                <a:gd name="T53" fmla="*/ 1 h 393"/>
                <a:gd name="T54" fmla="*/ 2 w 593"/>
                <a:gd name="T55" fmla="*/ 1 h 393"/>
                <a:gd name="T56" fmla="*/ 0 w 593"/>
                <a:gd name="T57" fmla="*/ 1 h 393"/>
                <a:gd name="T58" fmla="*/ 2 w 593"/>
                <a:gd name="T59" fmla="*/ 1 h 3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3" h="393">
                  <a:moveTo>
                    <a:pt x="403" y="73"/>
                  </a:moveTo>
                  <a:lnTo>
                    <a:pt x="430" y="53"/>
                  </a:lnTo>
                  <a:lnTo>
                    <a:pt x="451" y="28"/>
                  </a:lnTo>
                  <a:lnTo>
                    <a:pt x="465" y="0"/>
                  </a:lnTo>
                  <a:lnTo>
                    <a:pt x="496" y="3"/>
                  </a:lnTo>
                  <a:lnTo>
                    <a:pt x="526" y="12"/>
                  </a:lnTo>
                  <a:lnTo>
                    <a:pt x="554" y="28"/>
                  </a:lnTo>
                  <a:lnTo>
                    <a:pt x="577" y="47"/>
                  </a:lnTo>
                  <a:lnTo>
                    <a:pt x="593" y="71"/>
                  </a:lnTo>
                  <a:lnTo>
                    <a:pt x="549" y="167"/>
                  </a:lnTo>
                  <a:lnTo>
                    <a:pt x="500" y="262"/>
                  </a:lnTo>
                  <a:lnTo>
                    <a:pt x="444" y="354"/>
                  </a:lnTo>
                  <a:lnTo>
                    <a:pt x="417" y="371"/>
                  </a:lnTo>
                  <a:lnTo>
                    <a:pt x="386" y="385"/>
                  </a:lnTo>
                  <a:lnTo>
                    <a:pt x="352" y="391"/>
                  </a:lnTo>
                  <a:lnTo>
                    <a:pt x="317" y="393"/>
                  </a:lnTo>
                  <a:lnTo>
                    <a:pt x="284" y="388"/>
                  </a:lnTo>
                  <a:lnTo>
                    <a:pt x="238" y="363"/>
                  </a:lnTo>
                  <a:lnTo>
                    <a:pt x="196" y="334"/>
                  </a:lnTo>
                  <a:lnTo>
                    <a:pt x="158" y="299"/>
                  </a:lnTo>
                  <a:lnTo>
                    <a:pt x="126" y="262"/>
                  </a:lnTo>
                  <a:lnTo>
                    <a:pt x="86" y="209"/>
                  </a:lnTo>
                  <a:lnTo>
                    <a:pt x="51" y="153"/>
                  </a:lnTo>
                  <a:lnTo>
                    <a:pt x="23" y="93"/>
                  </a:lnTo>
                  <a:lnTo>
                    <a:pt x="0" y="89"/>
                  </a:lnTo>
                  <a:lnTo>
                    <a:pt x="2" y="98"/>
                  </a:lnTo>
                  <a:lnTo>
                    <a:pt x="9" y="104"/>
                  </a:lnTo>
                  <a:lnTo>
                    <a:pt x="17" y="109"/>
                  </a:lnTo>
                  <a:lnTo>
                    <a:pt x="0" y="120"/>
                  </a:lnTo>
                  <a:lnTo>
                    <a:pt x="31" y="15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41" name="Freeform 294"/>
            <p:cNvSpPr>
              <a:spLocks/>
            </p:cNvSpPr>
            <p:nvPr/>
          </p:nvSpPr>
          <p:spPr bwMode="auto">
            <a:xfrm flipH="1">
              <a:off x="5412" y="3919"/>
              <a:ext cx="25" cy="43"/>
            </a:xfrm>
            <a:custGeom>
              <a:avLst/>
              <a:gdLst>
                <a:gd name="T0" fmla="*/ 0 w 34"/>
                <a:gd name="T1" fmla="*/ 0 h 64"/>
                <a:gd name="T2" fmla="*/ 1 w 34"/>
                <a:gd name="T3" fmla="*/ 1 h 64"/>
                <a:gd name="T4" fmla="*/ 1 w 34"/>
                <a:gd name="T5" fmla="*/ 1 h 64"/>
                <a:gd name="T6" fmla="*/ 1 w 34"/>
                <a:gd name="T7" fmla="*/ 1 h 64"/>
                <a:gd name="T8" fmla="*/ 1 w 34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4">
                  <a:moveTo>
                    <a:pt x="0" y="0"/>
                  </a:moveTo>
                  <a:lnTo>
                    <a:pt x="15" y="12"/>
                  </a:lnTo>
                  <a:lnTo>
                    <a:pt x="25" y="28"/>
                  </a:lnTo>
                  <a:lnTo>
                    <a:pt x="32" y="45"/>
                  </a:lnTo>
                  <a:lnTo>
                    <a:pt x="34" y="6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42" name="Freeform 295"/>
            <p:cNvSpPr>
              <a:spLocks/>
            </p:cNvSpPr>
            <p:nvPr/>
          </p:nvSpPr>
          <p:spPr bwMode="auto">
            <a:xfrm flipH="1">
              <a:off x="5430" y="3929"/>
              <a:ext cx="26" cy="29"/>
            </a:xfrm>
            <a:custGeom>
              <a:avLst/>
              <a:gdLst>
                <a:gd name="T0" fmla="*/ 0 w 28"/>
                <a:gd name="T1" fmla="*/ 0 h 51"/>
                <a:gd name="T2" fmla="*/ 7 w 28"/>
                <a:gd name="T3" fmla="*/ 1 h 51"/>
                <a:gd name="T4" fmla="*/ 8 w 28"/>
                <a:gd name="T5" fmla="*/ 1 h 51"/>
                <a:gd name="T6" fmla="*/ 10 w 28"/>
                <a:gd name="T7" fmla="*/ 1 h 51"/>
                <a:gd name="T8" fmla="*/ 9 w 28"/>
                <a:gd name="T9" fmla="*/ 1 h 51"/>
                <a:gd name="T10" fmla="*/ 7 w 28"/>
                <a:gd name="T11" fmla="*/ 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51">
                  <a:moveTo>
                    <a:pt x="0" y="0"/>
                  </a:moveTo>
                  <a:lnTo>
                    <a:pt x="14" y="6"/>
                  </a:lnTo>
                  <a:lnTo>
                    <a:pt x="24" y="15"/>
                  </a:lnTo>
                  <a:lnTo>
                    <a:pt x="28" y="26"/>
                  </a:lnTo>
                  <a:lnTo>
                    <a:pt x="26" y="39"/>
                  </a:lnTo>
                  <a:lnTo>
                    <a:pt x="21" y="51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43" name="Freeform 296"/>
            <p:cNvSpPr>
              <a:spLocks/>
            </p:cNvSpPr>
            <p:nvPr/>
          </p:nvSpPr>
          <p:spPr bwMode="auto">
            <a:xfrm flipH="1">
              <a:off x="5451" y="3929"/>
              <a:ext cx="24" cy="22"/>
            </a:xfrm>
            <a:custGeom>
              <a:avLst/>
              <a:gdLst>
                <a:gd name="T0" fmla="*/ 0 w 28"/>
                <a:gd name="T1" fmla="*/ 0 h 37"/>
                <a:gd name="T2" fmla="*/ 3 w 28"/>
                <a:gd name="T3" fmla="*/ 1 h 37"/>
                <a:gd name="T4" fmla="*/ 3 w 28"/>
                <a:gd name="T5" fmla="*/ 1 h 37"/>
                <a:gd name="T6" fmla="*/ 3 w 28"/>
                <a:gd name="T7" fmla="*/ 1 h 37"/>
                <a:gd name="T8" fmla="*/ 3 w 28"/>
                <a:gd name="T9" fmla="*/ 1 h 37"/>
                <a:gd name="T10" fmla="*/ 3 w 28"/>
                <a:gd name="T11" fmla="*/ 1 h 37"/>
                <a:gd name="T12" fmla="*/ 3 w 28"/>
                <a:gd name="T13" fmla="*/ 1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7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28" y="12"/>
                  </a:lnTo>
                  <a:lnTo>
                    <a:pt x="28" y="22"/>
                  </a:lnTo>
                  <a:lnTo>
                    <a:pt x="23" y="30"/>
                  </a:lnTo>
                  <a:lnTo>
                    <a:pt x="14" y="37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44" name="Freeform 297"/>
            <p:cNvSpPr>
              <a:spLocks/>
            </p:cNvSpPr>
            <p:nvPr/>
          </p:nvSpPr>
          <p:spPr bwMode="auto">
            <a:xfrm flipH="1">
              <a:off x="5147" y="3829"/>
              <a:ext cx="31" cy="29"/>
            </a:xfrm>
            <a:custGeom>
              <a:avLst/>
              <a:gdLst>
                <a:gd name="T0" fmla="*/ 0 w 43"/>
                <a:gd name="T1" fmla="*/ 0 h 42"/>
                <a:gd name="T2" fmla="*/ 1 w 43"/>
                <a:gd name="T3" fmla="*/ 0 h 42"/>
                <a:gd name="T4" fmla="*/ 1 w 43"/>
                <a:gd name="T5" fmla="*/ 1 h 42"/>
                <a:gd name="T6" fmla="*/ 1 w 43"/>
                <a:gd name="T7" fmla="*/ 1 h 42"/>
                <a:gd name="T8" fmla="*/ 1 w 43"/>
                <a:gd name="T9" fmla="*/ 1 h 42"/>
                <a:gd name="T10" fmla="*/ 1 w 43"/>
                <a:gd name="T11" fmla="*/ 1 h 42"/>
                <a:gd name="T12" fmla="*/ 1 w 43"/>
                <a:gd name="T13" fmla="*/ 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2">
                  <a:moveTo>
                    <a:pt x="0" y="0"/>
                  </a:moveTo>
                  <a:lnTo>
                    <a:pt x="14" y="0"/>
                  </a:lnTo>
                  <a:lnTo>
                    <a:pt x="26" y="3"/>
                  </a:lnTo>
                  <a:lnTo>
                    <a:pt x="36" y="9"/>
                  </a:lnTo>
                  <a:lnTo>
                    <a:pt x="42" y="19"/>
                  </a:lnTo>
                  <a:lnTo>
                    <a:pt x="43" y="29"/>
                  </a:lnTo>
                  <a:lnTo>
                    <a:pt x="42" y="4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45" name="Freeform 298"/>
            <p:cNvSpPr>
              <a:spLocks/>
            </p:cNvSpPr>
            <p:nvPr/>
          </p:nvSpPr>
          <p:spPr bwMode="auto">
            <a:xfrm flipH="1">
              <a:off x="5173" y="3840"/>
              <a:ext cx="23" cy="11"/>
            </a:xfrm>
            <a:custGeom>
              <a:avLst/>
              <a:gdLst>
                <a:gd name="T0" fmla="*/ 0 w 35"/>
                <a:gd name="T1" fmla="*/ 0 h 25"/>
                <a:gd name="T2" fmla="*/ 1 w 35"/>
                <a:gd name="T3" fmla="*/ 0 h 25"/>
                <a:gd name="T4" fmla="*/ 1 w 35"/>
                <a:gd name="T5" fmla="*/ 0 h 25"/>
                <a:gd name="T6" fmla="*/ 1 w 35"/>
                <a:gd name="T7" fmla="*/ 0 h 25"/>
                <a:gd name="T8" fmla="*/ 1 w 35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5">
                  <a:moveTo>
                    <a:pt x="0" y="0"/>
                  </a:moveTo>
                  <a:lnTo>
                    <a:pt x="14" y="0"/>
                  </a:lnTo>
                  <a:lnTo>
                    <a:pt x="24" y="4"/>
                  </a:lnTo>
                  <a:lnTo>
                    <a:pt x="33" y="12"/>
                  </a:lnTo>
                  <a:lnTo>
                    <a:pt x="35" y="25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46" name="Freeform 299"/>
            <p:cNvSpPr>
              <a:spLocks/>
            </p:cNvSpPr>
            <p:nvPr/>
          </p:nvSpPr>
          <p:spPr bwMode="auto">
            <a:xfrm flipH="1">
              <a:off x="5192" y="3847"/>
              <a:ext cx="11" cy="14"/>
            </a:xfrm>
            <a:custGeom>
              <a:avLst/>
              <a:gdLst>
                <a:gd name="T0" fmla="*/ 0 w 18"/>
                <a:gd name="T1" fmla="*/ 0 h 20"/>
                <a:gd name="T2" fmla="*/ 1 w 18"/>
                <a:gd name="T3" fmla="*/ 1 h 20"/>
                <a:gd name="T4" fmla="*/ 1 w 18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11" y="8"/>
                  </a:lnTo>
                  <a:lnTo>
                    <a:pt x="18" y="2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47" name="Freeform 300"/>
            <p:cNvSpPr>
              <a:spLocks/>
            </p:cNvSpPr>
            <p:nvPr/>
          </p:nvSpPr>
          <p:spPr bwMode="auto">
            <a:xfrm flipH="1">
              <a:off x="5412" y="4126"/>
              <a:ext cx="233" cy="22"/>
            </a:xfrm>
            <a:custGeom>
              <a:avLst/>
              <a:gdLst>
                <a:gd name="T0" fmla="*/ 0 w 293"/>
                <a:gd name="T1" fmla="*/ 1 h 36"/>
                <a:gd name="T2" fmla="*/ 2 w 293"/>
                <a:gd name="T3" fmla="*/ 1 h 36"/>
                <a:gd name="T4" fmla="*/ 5 w 293"/>
                <a:gd name="T5" fmla="*/ 1 h 36"/>
                <a:gd name="T6" fmla="*/ 6 w 293"/>
                <a:gd name="T7" fmla="*/ 1 h 36"/>
                <a:gd name="T8" fmla="*/ 8 w 293"/>
                <a:gd name="T9" fmla="*/ 1 h 36"/>
                <a:gd name="T10" fmla="*/ 10 w 293"/>
                <a:gd name="T11" fmla="*/ 1 h 36"/>
                <a:gd name="T12" fmla="*/ 11 w 293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36">
                  <a:moveTo>
                    <a:pt x="0" y="26"/>
                  </a:moveTo>
                  <a:lnTo>
                    <a:pt x="49" y="33"/>
                  </a:lnTo>
                  <a:lnTo>
                    <a:pt x="100" y="36"/>
                  </a:lnTo>
                  <a:lnTo>
                    <a:pt x="149" y="34"/>
                  </a:lnTo>
                  <a:lnTo>
                    <a:pt x="198" y="28"/>
                  </a:lnTo>
                  <a:lnTo>
                    <a:pt x="245" y="15"/>
                  </a:lnTo>
                  <a:lnTo>
                    <a:pt x="293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48" name="Freeform 301"/>
            <p:cNvSpPr>
              <a:spLocks/>
            </p:cNvSpPr>
            <p:nvPr/>
          </p:nvSpPr>
          <p:spPr bwMode="auto">
            <a:xfrm flipH="1">
              <a:off x="5348" y="3711"/>
              <a:ext cx="33" cy="118"/>
            </a:xfrm>
            <a:custGeom>
              <a:avLst/>
              <a:gdLst>
                <a:gd name="T0" fmla="*/ 0 w 39"/>
                <a:gd name="T1" fmla="*/ 0 h 188"/>
                <a:gd name="T2" fmla="*/ 3 w 39"/>
                <a:gd name="T3" fmla="*/ 1 h 188"/>
                <a:gd name="T4" fmla="*/ 3 w 39"/>
                <a:gd name="T5" fmla="*/ 1 h 188"/>
                <a:gd name="T6" fmla="*/ 3 w 39"/>
                <a:gd name="T7" fmla="*/ 1 h 188"/>
                <a:gd name="T8" fmla="*/ 3 w 39"/>
                <a:gd name="T9" fmla="*/ 1 h 188"/>
                <a:gd name="T10" fmla="*/ 3 w 39"/>
                <a:gd name="T11" fmla="*/ 1 h 188"/>
                <a:gd name="T12" fmla="*/ 3 w 39"/>
                <a:gd name="T13" fmla="*/ 1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88">
                  <a:moveTo>
                    <a:pt x="0" y="0"/>
                  </a:moveTo>
                  <a:lnTo>
                    <a:pt x="18" y="30"/>
                  </a:lnTo>
                  <a:lnTo>
                    <a:pt x="30" y="60"/>
                  </a:lnTo>
                  <a:lnTo>
                    <a:pt x="37" y="91"/>
                  </a:lnTo>
                  <a:lnTo>
                    <a:pt x="39" y="124"/>
                  </a:lnTo>
                  <a:lnTo>
                    <a:pt x="36" y="155"/>
                  </a:lnTo>
                  <a:lnTo>
                    <a:pt x="27" y="188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49" name="Freeform 302"/>
            <p:cNvSpPr>
              <a:spLocks/>
            </p:cNvSpPr>
            <p:nvPr/>
          </p:nvSpPr>
          <p:spPr bwMode="auto">
            <a:xfrm flipH="1">
              <a:off x="5281" y="3976"/>
              <a:ext cx="37" cy="150"/>
            </a:xfrm>
            <a:custGeom>
              <a:avLst/>
              <a:gdLst>
                <a:gd name="T0" fmla="*/ 0 w 44"/>
                <a:gd name="T1" fmla="*/ 0 h 242"/>
                <a:gd name="T2" fmla="*/ 3 w 44"/>
                <a:gd name="T3" fmla="*/ 1 h 242"/>
                <a:gd name="T4" fmla="*/ 3 w 44"/>
                <a:gd name="T5" fmla="*/ 1 h 242"/>
                <a:gd name="T6" fmla="*/ 3 w 44"/>
                <a:gd name="T7" fmla="*/ 1 h 242"/>
                <a:gd name="T8" fmla="*/ 4 w 44"/>
                <a:gd name="T9" fmla="*/ 1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42">
                  <a:moveTo>
                    <a:pt x="0" y="0"/>
                  </a:moveTo>
                  <a:lnTo>
                    <a:pt x="18" y="59"/>
                  </a:lnTo>
                  <a:lnTo>
                    <a:pt x="32" y="119"/>
                  </a:lnTo>
                  <a:lnTo>
                    <a:pt x="40" y="181"/>
                  </a:lnTo>
                  <a:lnTo>
                    <a:pt x="44" y="24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50" name="Freeform 303"/>
            <p:cNvSpPr>
              <a:spLocks/>
            </p:cNvSpPr>
            <p:nvPr/>
          </p:nvSpPr>
          <p:spPr bwMode="auto">
            <a:xfrm flipH="1">
              <a:off x="5203" y="4065"/>
              <a:ext cx="64" cy="25"/>
            </a:xfrm>
            <a:custGeom>
              <a:avLst/>
              <a:gdLst>
                <a:gd name="T0" fmla="*/ 11 w 73"/>
                <a:gd name="T1" fmla="*/ 0 h 39"/>
                <a:gd name="T2" fmla="*/ 10 w 73"/>
                <a:gd name="T3" fmla="*/ 1 h 39"/>
                <a:gd name="T4" fmla="*/ 7 w 73"/>
                <a:gd name="T5" fmla="*/ 1 h 39"/>
                <a:gd name="T6" fmla="*/ 4 w 73"/>
                <a:gd name="T7" fmla="*/ 1 h 39"/>
                <a:gd name="T8" fmla="*/ 0 w 73"/>
                <a:gd name="T9" fmla="*/ 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39">
                  <a:moveTo>
                    <a:pt x="73" y="0"/>
                  </a:moveTo>
                  <a:lnTo>
                    <a:pt x="59" y="14"/>
                  </a:lnTo>
                  <a:lnTo>
                    <a:pt x="42" y="27"/>
                  </a:lnTo>
                  <a:lnTo>
                    <a:pt x="22" y="35"/>
                  </a:lnTo>
                  <a:lnTo>
                    <a:pt x="0" y="39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51" name="Freeform 304"/>
            <p:cNvSpPr>
              <a:spLocks/>
            </p:cNvSpPr>
            <p:nvPr/>
          </p:nvSpPr>
          <p:spPr bwMode="auto">
            <a:xfrm flipH="1">
              <a:off x="5292" y="3672"/>
              <a:ext cx="70" cy="18"/>
            </a:xfrm>
            <a:custGeom>
              <a:avLst/>
              <a:gdLst>
                <a:gd name="T0" fmla="*/ 7 w 84"/>
                <a:gd name="T1" fmla="*/ 0 h 27"/>
                <a:gd name="T2" fmla="*/ 6 w 84"/>
                <a:gd name="T3" fmla="*/ 1 h 27"/>
                <a:gd name="T4" fmla="*/ 5 w 84"/>
                <a:gd name="T5" fmla="*/ 1 h 27"/>
                <a:gd name="T6" fmla="*/ 3 w 84"/>
                <a:gd name="T7" fmla="*/ 1 h 27"/>
                <a:gd name="T8" fmla="*/ 3 w 84"/>
                <a:gd name="T9" fmla="*/ 1 h 27"/>
                <a:gd name="T10" fmla="*/ 0 w 84"/>
                <a:gd name="T11" fmla="*/ 1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27">
                  <a:moveTo>
                    <a:pt x="84" y="0"/>
                  </a:moveTo>
                  <a:lnTo>
                    <a:pt x="70" y="14"/>
                  </a:lnTo>
                  <a:lnTo>
                    <a:pt x="54" y="24"/>
                  </a:lnTo>
                  <a:lnTo>
                    <a:pt x="37" y="27"/>
                  </a:lnTo>
                  <a:lnTo>
                    <a:pt x="19" y="27"/>
                  </a:lnTo>
                  <a:lnTo>
                    <a:pt x="0" y="22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52" name="Freeform 305"/>
            <p:cNvSpPr>
              <a:spLocks/>
            </p:cNvSpPr>
            <p:nvPr/>
          </p:nvSpPr>
          <p:spPr bwMode="auto">
            <a:xfrm flipH="1">
              <a:off x="5388" y="3761"/>
              <a:ext cx="183" cy="168"/>
            </a:xfrm>
            <a:custGeom>
              <a:avLst/>
              <a:gdLst>
                <a:gd name="T0" fmla="*/ 8 w 233"/>
                <a:gd name="T1" fmla="*/ 1 h 270"/>
                <a:gd name="T2" fmla="*/ 7 w 233"/>
                <a:gd name="T3" fmla="*/ 1 h 270"/>
                <a:gd name="T4" fmla="*/ 5 w 233"/>
                <a:gd name="T5" fmla="*/ 1 h 270"/>
                <a:gd name="T6" fmla="*/ 4 w 233"/>
                <a:gd name="T7" fmla="*/ 1 h 270"/>
                <a:gd name="T8" fmla="*/ 3 w 233"/>
                <a:gd name="T9" fmla="*/ 0 h 270"/>
                <a:gd name="T10" fmla="*/ 2 w 233"/>
                <a:gd name="T11" fmla="*/ 1 h 270"/>
                <a:gd name="T12" fmla="*/ 3 w 233"/>
                <a:gd name="T13" fmla="*/ 1 h 270"/>
                <a:gd name="T14" fmla="*/ 5 w 233"/>
                <a:gd name="T15" fmla="*/ 1 h 270"/>
                <a:gd name="T16" fmla="*/ 5 w 233"/>
                <a:gd name="T17" fmla="*/ 1 h 270"/>
                <a:gd name="T18" fmla="*/ 3 w 233"/>
                <a:gd name="T19" fmla="*/ 1 h 270"/>
                <a:gd name="T20" fmla="*/ 2 w 233"/>
                <a:gd name="T21" fmla="*/ 1 h 270"/>
                <a:gd name="T22" fmla="*/ 2 w 233"/>
                <a:gd name="T23" fmla="*/ 1 h 270"/>
                <a:gd name="T24" fmla="*/ 1 w 233"/>
                <a:gd name="T25" fmla="*/ 1 h 270"/>
                <a:gd name="T26" fmla="*/ 2 w 233"/>
                <a:gd name="T27" fmla="*/ 1 h 270"/>
                <a:gd name="T28" fmla="*/ 2 w 233"/>
                <a:gd name="T29" fmla="*/ 1 h 270"/>
                <a:gd name="T30" fmla="*/ 2 w 233"/>
                <a:gd name="T31" fmla="*/ 1 h 270"/>
                <a:gd name="T32" fmla="*/ 2 w 233"/>
                <a:gd name="T33" fmla="*/ 1 h 270"/>
                <a:gd name="T34" fmla="*/ 2 w 233"/>
                <a:gd name="T35" fmla="*/ 1 h 270"/>
                <a:gd name="T36" fmla="*/ 2 w 233"/>
                <a:gd name="T37" fmla="*/ 1 h 270"/>
                <a:gd name="T38" fmla="*/ 3 w 233"/>
                <a:gd name="T39" fmla="*/ 1 h 270"/>
                <a:gd name="T40" fmla="*/ 5 w 233"/>
                <a:gd name="T41" fmla="*/ 1 h 270"/>
                <a:gd name="T42" fmla="*/ 2 w 233"/>
                <a:gd name="T43" fmla="*/ 1 h 270"/>
                <a:gd name="T44" fmla="*/ 2 w 233"/>
                <a:gd name="T45" fmla="*/ 1 h 270"/>
                <a:gd name="T46" fmla="*/ 2 w 233"/>
                <a:gd name="T47" fmla="*/ 1 h 270"/>
                <a:gd name="T48" fmla="*/ 3 w 233"/>
                <a:gd name="T49" fmla="*/ 1 h 270"/>
                <a:gd name="T50" fmla="*/ 4 w 233"/>
                <a:gd name="T51" fmla="*/ 1 h 270"/>
                <a:gd name="T52" fmla="*/ 4 w 233"/>
                <a:gd name="T53" fmla="*/ 1 h 270"/>
                <a:gd name="T54" fmla="*/ 2 w 233"/>
                <a:gd name="T55" fmla="*/ 1 h 270"/>
                <a:gd name="T56" fmla="*/ 3 w 233"/>
                <a:gd name="T57" fmla="*/ 1 h 270"/>
                <a:gd name="T58" fmla="*/ 4 w 233"/>
                <a:gd name="T59" fmla="*/ 1 h 270"/>
                <a:gd name="T60" fmla="*/ 5 w 233"/>
                <a:gd name="T61" fmla="*/ 1 h 270"/>
                <a:gd name="T62" fmla="*/ 7 w 233"/>
                <a:gd name="T63" fmla="*/ 1 h 270"/>
                <a:gd name="T64" fmla="*/ 8 w 233"/>
                <a:gd name="T65" fmla="*/ 1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3" h="270">
                  <a:moveTo>
                    <a:pt x="233" y="151"/>
                  </a:moveTo>
                  <a:lnTo>
                    <a:pt x="228" y="125"/>
                  </a:lnTo>
                  <a:lnTo>
                    <a:pt x="215" y="100"/>
                  </a:lnTo>
                  <a:lnTo>
                    <a:pt x="200" y="76"/>
                  </a:lnTo>
                  <a:lnTo>
                    <a:pt x="180" y="56"/>
                  </a:lnTo>
                  <a:lnTo>
                    <a:pt x="156" y="39"/>
                  </a:lnTo>
                  <a:lnTo>
                    <a:pt x="145" y="23"/>
                  </a:lnTo>
                  <a:lnTo>
                    <a:pt x="129" y="11"/>
                  </a:lnTo>
                  <a:lnTo>
                    <a:pt x="110" y="3"/>
                  </a:lnTo>
                  <a:lnTo>
                    <a:pt x="89" y="0"/>
                  </a:lnTo>
                  <a:lnTo>
                    <a:pt x="84" y="8"/>
                  </a:lnTo>
                  <a:lnTo>
                    <a:pt x="82" y="16"/>
                  </a:lnTo>
                  <a:lnTo>
                    <a:pt x="86" y="23"/>
                  </a:lnTo>
                  <a:lnTo>
                    <a:pt x="91" y="30"/>
                  </a:lnTo>
                  <a:lnTo>
                    <a:pt x="117" y="30"/>
                  </a:lnTo>
                  <a:lnTo>
                    <a:pt x="142" y="36"/>
                  </a:lnTo>
                  <a:lnTo>
                    <a:pt x="164" y="47"/>
                  </a:lnTo>
                  <a:lnTo>
                    <a:pt x="140" y="36"/>
                  </a:lnTo>
                  <a:lnTo>
                    <a:pt x="115" y="30"/>
                  </a:lnTo>
                  <a:lnTo>
                    <a:pt x="87" y="28"/>
                  </a:lnTo>
                  <a:lnTo>
                    <a:pt x="61" y="31"/>
                  </a:lnTo>
                  <a:lnTo>
                    <a:pt x="36" y="39"/>
                  </a:lnTo>
                  <a:lnTo>
                    <a:pt x="14" y="51"/>
                  </a:lnTo>
                  <a:lnTo>
                    <a:pt x="3" y="61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8" y="95"/>
                  </a:lnTo>
                  <a:lnTo>
                    <a:pt x="19" y="103"/>
                  </a:lnTo>
                  <a:lnTo>
                    <a:pt x="33" y="104"/>
                  </a:lnTo>
                  <a:lnTo>
                    <a:pt x="75" y="87"/>
                  </a:lnTo>
                  <a:lnTo>
                    <a:pt x="121" y="78"/>
                  </a:lnTo>
                  <a:lnTo>
                    <a:pt x="64" y="94"/>
                  </a:lnTo>
                  <a:lnTo>
                    <a:pt x="12" y="115"/>
                  </a:lnTo>
                  <a:lnTo>
                    <a:pt x="5" y="128"/>
                  </a:lnTo>
                  <a:lnTo>
                    <a:pt x="7" y="143"/>
                  </a:lnTo>
                  <a:lnTo>
                    <a:pt x="14" y="156"/>
                  </a:lnTo>
                  <a:lnTo>
                    <a:pt x="26" y="165"/>
                  </a:lnTo>
                  <a:lnTo>
                    <a:pt x="42" y="170"/>
                  </a:lnTo>
                  <a:lnTo>
                    <a:pt x="57" y="167"/>
                  </a:lnTo>
                  <a:lnTo>
                    <a:pt x="86" y="150"/>
                  </a:lnTo>
                  <a:lnTo>
                    <a:pt x="115" y="136"/>
                  </a:lnTo>
                  <a:lnTo>
                    <a:pt x="149" y="125"/>
                  </a:lnTo>
                  <a:lnTo>
                    <a:pt x="98" y="147"/>
                  </a:lnTo>
                  <a:lnTo>
                    <a:pt x="49" y="172"/>
                  </a:lnTo>
                  <a:lnTo>
                    <a:pt x="43" y="183"/>
                  </a:lnTo>
                  <a:lnTo>
                    <a:pt x="43" y="195"/>
                  </a:lnTo>
                  <a:lnTo>
                    <a:pt x="47" y="206"/>
                  </a:lnTo>
                  <a:lnTo>
                    <a:pt x="57" y="215"/>
                  </a:lnTo>
                  <a:lnTo>
                    <a:pt x="70" y="220"/>
                  </a:lnTo>
                  <a:lnTo>
                    <a:pt x="84" y="220"/>
                  </a:lnTo>
                  <a:lnTo>
                    <a:pt x="96" y="215"/>
                  </a:lnTo>
                  <a:lnTo>
                    <a:pt x="128" y="197"/>
                  </a:lnTo>
                  <a:lnTo>
                    <a:pt x="159" y="183"/>
                  </a:lnTo>
                  <a:lnTo>
                    <a:pt x="119" y="203"/>
                  </a:lnTo>
                  <a:lnTo>
                    <a:pt x="82" y="228"/>
                  </a:lnTo>
                  <a:lnTo>
                    <a:pt x="78" y="240"/>
                  </a:lnTo>
                  <a:lnTo>
                    <a:pt x="82" y="253"/>
                  </a:lnTo>
                  <a:lnTo>
                    <a:pt x="93" y="264"/>
                  </a:lnTo>
                  <a:lnTo>
                    <a:pt x="105" y="270"/>
                  </a:lnTo>
                  <a:lnTo>
                    <a:pt x="121" y="270"/>
                  </a:lnTo>
                  <a:lnTo>
                    <a:pt x="135" y="265"/>
                  </a:lnTo>
                  <a:lnTo>
                    <a:pt x="161" y="248"/>
                  </a:lnTo>
                  <a:lnTo>
                    <a:pt x="186" y="228"/>
                  </a:lnTo>
                  <a:lnTo>
                    <a:pt x="205" y="204"/>
                  </a:lnTo>
                  <a:lnTo>
                    <a:pt x="221" y="179"/>
                  </a:lnTo>
                  <a:lnTo>
                    <a:pt x="233" y="151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53" name="Freeform 306"/>
            <p:cNvSpPr>
              <a:spLocks/>
            </p:cNvSpPr>
            <p:nvPr/>
          </p:nvSpPr>
          <p:spPr bwMode="auto">
            <a:xfrm flipH="1">
              <a:off x="5192" y="3768"/>
              <a:ext cx="156" cy="83"/>
            </a:xfrm>
            <a:custGeom>
              <a:avLst/>
              <a:gdLst>
                <a:gd name="T0" fmla="*/ 1 w 203"/>
                <a:gd name="T1" fmla="*/ 1 h 134"/>
                <a:gd name="T2" fmla="*/ 0 w 203"/>
                <a:gd name="T3" fmla="*/ 1 h 134"/>
                <a:gd name="T4" fmla="*/ 1 w 203"/>
                <a:gd name="T5" fmla="*/ 1 h 134"/>
                <a:gd name="T6" fmla="*/ 2 w 203"/>
                <a:gd name="T7" fmla="*/ 1 h 134"/>
                <a:gd name="T8" fmla="*/ 2 w 203"/>
                <a:gd name="T9" fmla="*/ 1 h 134"/>
                <a:gd name="T10" fmla="*/ 2 w 203"/>
                <a:gd name="T11" fmla="*/ 1 h 134"/>
                <a:gd name="T12" fmla="*/ 2 w 203"/>
                <a:gd name="T13" fmla="*/ 1 h 134"/>
                <a:gd name="T14" fmla="*/ 2 w 203"/>
                <a:gd name="T15" fmla="*/ 1 h 134"/>
                <a:gd name="T16" fmla="*/ 2 w 203"/>
                <a:gd name="T17" fmla="*/ 0 h 134"/>
                <a:gd name="T18" fmla="*/ 2 w 203"/>
                <a:gd name="T19" fmla="*/ 1 h 134"/>
                <a:gd name="T20" fmla="*/ 3 w 203"/>
                <a:gd name="T21" fmla="*/ 1 h 134"/>
                <a:gd name="T22" fmla="*/ 4 w 203"/>
                <a:gd name="T23" fmla="*/ 1 h 134"/>
                <a:gd name="T24" fmla="*/ 4 w 203"/>
                <a:gd name="T25" fmla="*/ 1 h 134"/>
                <a:gd name="T26" fmla="*/ 5 w 203"/>
                <a:gd name="T27" fmla="*/ 1 h 134"/>
                <a:gd name="T28" fmla="*/ 5 w 203"/>
                <a:gd name="T29" fmla="*/ 1 h 134"/>
                <a:gd name="T30" fmla="*/ 5 w 203"/>
                <a:gd name="T31" fmla="*/ 1 h 134"/>
                <a:gd name="T32" fmla="*/ 5 w 203"/>
                <a:gd name="T33" fmla="*/ 1 h 134"/>
                <a:gd name="T34" fmla="*/ 4 w 203"/>
                <a:gd name="T35" fmla="*/ 1 h 134"/>
                <a:gd name="T36" fmla="*/ 4 w 203"/>
                <a:gd name="T37" fmla="*/ 1 h 134"/>
                <a:gd name="T38" fmla="*/ 3 w 203"/>
                <a:gd name="T39" fmla="*/ 1 h 134"/>
                <a:gd name="T40" fmla="*/ 3 w 203"/>
                <a:gd name="T41" fmla="*/ 1 h 134"/>
                <a:gd name="T42" fmla="*/ 2 w 203"/>
                <a:gd name="T43" fmla="*/ 1 h 134"/>
                <a:gd name="T44" fmla="*/ 2 w 203"/>
                <a:gd name="T45" fmla="*/ 1 h 134"/>
                <a:gd name="T46" fmla="*/ 2 w 203"/>
                <a:gd name="T47" fmla="*/ 1 h 134"/>
                <a:gd name="T48" fmla="*/ 2 w 203"/>
                <a:gd name="T49" fmla="*/ 1 h 134"/>
                <a:gd name="T50" fmla="*/ 1 w 203"/>
                <a:gd name="T51" fmla="*/ 1 h 13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3" h="134">
                  <a:moveTo>
                    <a:pt x="1" y="62"/>
                  </a:moveTo>
                  <a:lnTo>
                    <a:pt x="0" y="47"/>
                  </a:lnTo>
                  <a:lnTo>
                    <a:pt x="1" y="31"/>
                  </a:lnTo>
                  <a:lnTo>
                    <a:pt x="12" y="17"/>
                  </a:lnTo>
                  <a:lnTo>
                    <a:pt x="24" y="8"/>
                  </a:lnTo>
                  <a:lnTo>
                    <a:pt x="42" y="2"/>
                  </a:lnTo>
                  <a:lnTo>
                    <a:pt x="22" y="30"/>
                  </a:lnTo>
                  <a:lnTo>
                    <a:pt x="42" y="2"/>
                  </a:lnTo>
                  <a:lnTo>
                    <a:pt x="70" y="0"/>
                  </a:lnTo>
                  <a:lnTo>
                    <a:pt x="96" y="2"/>
                  </a:lnTo>
                  <a:lnTo>
                    <a:pt x="122" y="9"/>
                  </a:lnTo>
                  <a:lnTo>
                    <a:pt x="147" y="22"/>
                  </a:lnTo>
                  <a:lnTo>
                    <a:pt x="168" y="37"/>
                  </a:lnTo>
                  <a:lnTo>
                    <a:pt x="186" y="58"/>
                  </a:lnTo>
                  <a:lnTo>
                    <a:pt x="198" y="80"/>
                  </a:lnTo>
                  <a:lnTo>
                    <a:pt x="203" y="105"/>
                  </a:lnTo>
                  <a:lnTo>
                    <a:pt x="191" y="117"/>
                  </a:lnTo>
                  <a:lnTo>
                    <a:pt x="173" y="128"/>
                  </a:lnTo>
                  <a:lnTo>
                    <a:pt x="154" y="133"/>
                  </a:lnTo>
                  <a:lnTo>
                    <a:pt x="133" y="134"/>
                  </a:lnTo>
                  <a:lnTo>
                    <a:pt x="121" y="114"/>
                  </a:lnTo>
                  <a:lnTo>
                    <a:pt x="101" y="95"/>
                  </a:lnTo>
                  <a:lnTo>
                    <a:pt x="80" y="81"/>
                  </a:lnTo>
                  <a:lnTo>
                    <a:pt x="56" y="70"/>
                  </a:lnTo>
                  <a:lnTo>
                    <a:pt x="29" y="64"/>
                  </a:lnTo>
                  <a:lnTo>
                    <a:pt x="1" y="62"/>
                  </a:lnTo>
                  <a:close/>
                </a:path>
              </a:pathLst>
            </a:custGeom>
            <a:solidFill>
              <a:srgbClr val="FDEAA6"/>
            </a:solidFill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54" name="Freeform 307"/>
            <p:cNvSpPr>
              <a:spLocks/>
            </p:cNvSpPr>
            <p:nvPr/>
          </p:nvSpPr>
          <p:spPr bwMode="auto">
            <a:xfrm flipH="1">
              <a:off x="5260" y="3153"/>
              <a:ext cx="463" cy="211"/>
            </a:xfrm>
            <a:custGeom>
              <a:avLst/>
              <a:gdLst>
                <a:gd name="T0" fmla="*/ 2147483646 w 50"/>
                <a:gd name="T1" fmla="*/ 0 h 26"/>
                <a:gd name="T2" fmla="*/ 2147483646 w 50"/>
                <a:gd name="T3" fmla="*/ 0 h 26"/>
                <a:gd name="T4" fmla="*/ 2147483646 w 50"/>
                <a:gd name="T5" fmla="*/ 2147483646 h 26"/>
                <a:gd name="T6" fmla="*/ 2147483646 w 50"/>
                <a:gd name="T7" fmla="*/ 2147483646 h 26"/>
                <a:gd name="T8" fmla="*/ 2147483646 w 50"/>
                <a:gd name="T9" fmla="*/ 2147483646 h 26"/>
                <a:gd name="T10" fmla="*/ 2147483646 w 50"/>
                <a:gd name="T11" fmla="*/ 2147483646 h 26"/>
                <a:gd name="T12" fmla="*/ 2147483646 w 50"/>
                <a:gd name="T13" fmla="*/ 2147483646 h 26"/>
                <a:gd name="T14" fmla="*/ 0 w 50"/>
                <a:gd name="T15" fmla="*/ 2147483646 h 26"/>
                <a:gd name="T16" fmla="*/ 0 w 50"/>
                <a:gd name="T17" fmla="*/ 2147483646 h 26"/>
                <a:gd name="T18" fmla="*/ 2147483646 w 50"/>
                <a:gd name="T19" fmla="*/ 2147483646 h 26"/>
                <a:gd name="T20" fmla="*/ 2147483646 w 50"/>
                <a:gd name="T21" fmla="*/ 2147483646 h 26"/>
                <a:gd name="T22" fmla="*/ 2147483646 w 50"/>
                <a:gd name="T23" fmla="*/ 2147483646 h 26"/>
                <a:gd name="T24" fmla="*/ 2147483646 w 50"/>
                <a:gd name="T25" fmla="*/ 2147483646 h 26"/>
                <a:gd name="T26" fmla="*/ 2147483646 w 50"/>
                <a:gd name="T27" fmla="*/ 2147483646 h 26"/>
                <a:gd name="T28" fmla="*/ 2147483646 w 50"/>
                <a:gd name="T29" fmla="*/ 2147483646 h 26"/>
                <a:gd name="T30" fmla="*/ 2147483646 w 50"/>
                <a:gd name="T31" fmla="*/ 2147483646 h 26"/>
                <a:gd name="T32" fmla="*/ 2147483646 w 50"/>
                <a:gd name="T33" fmla="*/ 2147483646 h 26"/>
                <a:gd name="T34" fmla="*/ 2147483646 w 50"/>
                <a:gd name="T35" fmla="*/ 2147483646 h 26"/>
                <a:gd name="T36" fmla="*/ 2147483646 w 50"/>
                <a:gd name="T37" fmla="*/ 2147483646 h 26"/>
                <a:gd name="T38" fmla="*/ 2147483646 w 50"/>
                <a:gd name="T39" fmla="*/ 2147483646 h 26"/>
                <a:gd name="T40" fmla="*/ 2147483646 w 50"/>
                <a:gd name="T41" fmla="*/ 2147483646 h 26"/>
                <a:gd name="T42" fmla="*/ 2147483646 w 50"/>
                <a:gd name="T43" fmla="*/ 0 h 26"/>
                <a:gd name="T44" fmla="*/ 2147483646 w 50"/>
                <a:gd name="T45" fmla="*/ 0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0" h="26">
                  <a:moveTo>
                    <a:pt x="33" y="0"/>
                  </a:moveTo>
                  <a:lnTo>
                    <a:pt x="27" y="0"/>
                  </a:lnTo>
                  <a:lnTo>
                    <a:pt x="20" y="1"/>
                  </a:lnTo>
                  <a:lnTo>
                    <a:pt x="13" y="3"/>
                  </a:lnTo>
                  <a:lnTo>
                    <a:pt x="8" y="6"/>
                  </a:lnTo>
                  <a:lnTo>
                    <a:pt x="4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16" y="23"/>
                  </a:lnTo>
                  <a:lnTo>
                    <a:pt x="19" y="20"/>
                  </a:lnTo>
                  <a:lnTo>
                    <a:pt x="27" y="18"/>
                  </a:lnTo>
                  <a:lnTo>
                    <a:pt x="31" y="16"/>
                  </a:lnTo>
                  <a:lnTo>
                    <a:pt x="39" y="15"/>
                  </a:lnTo>
                  <a:lnTo>
                    <a:pt x="47" y="16"/>
                  </a:lnTo>
                  <a:lnTo>
                    <a:pt x="50" y="17"/>
                  </a:lnTo>
                  <a:lnTo>
                    <a:pt x="50" y="13"/>
                  </a:lnTo>
                  <a:lnTo>
                    <a:pt x="50" y="8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5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55" name="Freeform 308"/>
            <p:cNvSpPr>
              <a:spLocks/>
            </p:cNvSpPr>
            <p:nvPr/>
          </p:nvSpPr>
          <p:spPr bwMode="auto">
            <a:xfrm flipH="1">
              <a:off x="5470" y="3185"/>
              <a:ext cx="152" cy="111"/>
            </a:xfrm>
            <a:custGeom>
              <a:avLst/>
              <a:gdLst>
                <a:gd name="T0" fmla="*/ 0 w 17"/>
                <a:gd name="T1" fmla="*/ 0 h 14"/>
                <a:gd name="T2" fmla="*/ 2147483646 w 17"/>
                <a:gd name="T3" fmla="*/ 2147483646 h 14"/>
                <a:gd name="T4" fmla="*/ 2147483646 w 17"/>
                <a:gd name="T5" fmla="*/ 2147483646 h 14"/>
                <a:gd name="T6" fmla="*/ 2147483646 w 17"/>
                <a:gd name="T7" fmla="*/ 2147483646 h 14"/>
                <a:gd name="T8" fmla="*/ 2147483646 w 17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lnTo>
                    <a:pt x="7" y="2"/>
                  </a:lnTo>
                  <a:lnTo>
                    <a:pt x="11" y="5"/>
                  </a:lnTo>
                  <a:lnTo>
                    <a:pt x="14" y="9"/>
                  </a:lnTo>
                  <a:lnTo>
                    <a:pt x="17" y="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56" name="Freeform 309"/>
            <p:cNvSpPr>
              <a:spLocks/>
            </p:cNvSpPr>
            <p:nvPr/>
          </p:nvSpPr>
          <p:spPr bwMode="auto">
            <a:xfrm flipH="1">
              <a:off x="5304" y="3167"/>
              <a:ext cx="26" cy="108"/>
            </a:xfrm>
            <a:custGeom>
              <a:avLst/>
              <a:gdLst>
                <a:gd name="T0" fmla="*/ 0 w 3"/>
                <a:gd name="T1" fmla="*/ 0 h 13"/>
                <a:gd name="T2" fmla="*/ 2147483646 w 3"/>
                <a:gd name="T3" fmla="*/ 2147483646 h 13"/>
                <a:gd name="T4" fmla="*/ 2147483646 w 3"/>
                <a:gd name="T5" fmla="*/ 2147483646 h 13"/>
                <a:gd name="T6" fmla="*/ 2147483646 w 3"/>
                <a:gd name="T7" fmla="*/ 214748364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1" y="3"/>
                  </a:lnTo>
                  <a:lnTo>
                    <a:pt x="3" y="6"/>
                  </a:lnTo>
                  <a:lnTo>
                    <a:pt x="3" y="1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57" name="Freeform 310"/>
            <p:cNvSpPr>
              <a:spLocks/>
            </p:cNvSpPr>
            <p:nvPr/>
          </p:nvSpPr>
          <p:spPr bwMode="auto">
            <a:xfrm flipH="1">
              <a:off x="5323" y="3175"/>
              <a:ext cx="210" cy="32"/>
            </a:xfrm>
            <a:custGeom>
              <a:avLst/>
              <a:gdLst>
                <a:gd name="T0" fmla="*/ 0 w 23"/>
                <a:gd name="T1" fmla="*/ 2147483646 h 4"/>
                <a:gd name="T2" fmla="*/ 2147483646 w 23"/>
                <a:gd name="T3" fmla="*/ 2147483646 h 4"/>
                <a:gd name="T4" fmla="*/ 2147483646 w 23"/>
                <a:gd name="T5" fmla="*/ 0 h 4"/>
                <a:gd name="T6" fmla="*/ 2147483646 w 23"/>
                <a:gd name="T7" fmla="*/ 0 h 4"/>
                <a:gd name="T8" fmla="*/ 2147483646 w 23"/>
                <a:gd name="T9" fmla="*/ 214748364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lnTo>
                    <a:pt x="5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3" y="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58" name="Freeform 312"/>
            <p:cNvSpPr>
              <a:spLocks/>
            </p:cNvSpPr>
            <p:nvPr/>
          </p:nvSpPr>
          <p:spPr bwMode="auto">
            <a:xfrm flipH="1">
              <a:off x="5192" y="3275"/>
              <a:ext cx="379" cy="68"/>
            </a:xfrm>
            <a:custGeom>
              <a:avLst/>
              <a:gdLst>
                <a:gd name="T0" fmla="*/ 0 w 41"/>
                <a:gd name="T1" fmla="*/ 2147483646 h 8"/>
                <a:gd name="T2" fmla="*/ 2147483646 w 41"/>
                <a:gd name="T3" fmla="*/ 2147483646 h 8"/>
                <a:gd name="T4" fmla="*/ 2147483646 w 41"/>
                <a:gd name="T5" fmla="*/ 2147483646 h 8"/>
                <a:gd name="T6" fmla="*/ 2147483646 w 41"/>
                <a:gd name="T7" fmla="*/ 0 h 8"/>
                <a:gd name="T8" fmla="*/ 2147483646 w 41"/>
                <a:gd name="T9" fmla="*/ 0 h 8"/>
                <a:gd name="T10" fmla="*/ 2147483646 w 41"/>
                <a:gd name="T11" fmla="*/ 2147483646 h 8"/>
                <a:gd name="T12" fmla="*/ 2147483646 w 41"/>
                <a:gd name="T13" fmla="*/ 2147483646 h 8"/>
                <a:gd name="T14" fmla="*/ 2147483646 w 41"/>
                <a:gd name="T15" fmla="*/ 2147483646 h 8"/>
                <a:gd name="T16" fmla="*/ 2147483646 w 41"/>
                <a:gd name="T17" fmla="*/ 2147483646 h 8"/>
                <a:gd name="T18" fmla="*/ 2147483646 w 41"/>
                <a:gd name="T19" fmla="*/ 2147483646 h 8"/>
                <a:gd name="T20" fmla="*/ 2147483646 w 41"/>
                <a:gd name="T21" fmla="*/ 2147483646 h 8"/>
                <a:gd name="T22" fmla="*/ 2147483646 w 41"/>
                <a:gd name="T23" fmla="*/ 2147483646 h 8"/>
                <a:gd name="T24" fmla="*/ 2147483646 w 41"/>
                <a:gd name="T25" fmla="*/ 2147483646 h 8"/>
                <a:gd name="T26" fmla="*/ 0 w 41"/>
                <a:gd name="T27" fmla="*/ 2147483646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8">
                  <a:moveTo>
                    <a:pt x="0" y="8"/>
                  </a:moveTo>
                  <a:lnTo>
                    <a:pt x="4" y="5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0" y="8"/>
                  </a:lnTo>
                  <a:lnTo>
                    <a:pt x="37" y="5"/>
                  </a:lnTo>
                  <a:lnTo>
                    <a:pt x="34" y="5"/>
                  </a:lnTo>
                  <a:lnTo>
                    <a:pt x="24" y="5"/>
                  </a:lnTo>
                  <a:lnTo>
                    <a:pt x="15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59" name="Freeform 313"/>
            <p:cNvSpPr>
              <a:spLocks/>
            </p:cNvSpPr>
            <p:nvPr/>
          </p:nvSpPr>
          <p:spPr bwMode="auto">
            <a:xfrm flipH="1">
              <a:off x="5203" y="3321"/>
              <a:ext cx="82" cy="25"/>
            </a:xfrm>
            <a:custGeom>
              <a:avLst/>
              <a:gdLst>
                <a:gd name="T0" fmla="*/ 0 w 9"/>
                <a:gd name="T1" fmla="*/ 0 h 4"/>
                <a:gd name="T2" fmla="*/ 2147483646 w 9"/>
                <a:gd name="T3" fmla="*/ 0 h 4"/>
                <a:gd name="T4" fmla="*/ 2147483646 w 9"/>
                <a:gd name="T5" fmla="*/ 2147483646 h 4"/>
                <a:gd name="T6" fmla="*/ 2147483646 w 9"/>
                <a:gd name="T7" fmla="*/ 2147483646 h 4"/>
                <a:gd name="T8" fmla="*/ 2147483646 w 9"/>
                <a:gd name="T9" fmla="*/ 2147483646 h 4"/>
                <a:gd name="T10" fmla="*/ 2147483646 w 9"/>
                <a:gd name="T11" fmla="*/ 2147483646 h 4"/>
                <a:gd name="T12" fmla="*/ 0 w 9"/>
                <a:gd name="T13" fmla="*/ 2147483646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lnTo>
                    <a:pt x="6" y="0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60" name="Freeform 314"/>
            <p:cNvSpPr>
              <a:spLocks/>
            </p:cNvSpPr>
            <p:nvPr/>
          </p:nvSpPr>
          <p:spPr bwMode="auto">
            <a:xfrm flipH="1">
              <a:off x="5077" y="3590"/>
              <a:ext cx="650" cy="576"/>
            </a:xfrm>
            <a:custGeom>
              <a:avLst/>
              <a:gdLst>
                <a:gd name="T0" fmla="*/ 2147483646 w 72"/>
                <a:gd name="T1" fmla="*/ 0 h 71"/>
                <a:gd name="T2" fmla="*/ 2147483646 w 72"/>
                <a:gd name="T3" fmla="*/ 2147483646 h 71"/>
                <a:gd name="T4" fmla="*/ 2147483646 w 72"/>
                <a:gd name="T5" fmla="*/ 2147483646 h 71"/>
                <a:gd name="T6" fmla="*/ 2147483646 w 72"/>
                <a:gd name="T7" fmla="*/ 2147483646 h 71"/>
                <a:gd name="T8" fmla="*/ 2147483646 w 72"/>
                <a:gd name="T9" fmla="*/ 2147483646 h 71"/>
                <a:gd name="T10" fmla="*/ 0 w 72"/>
                <a:gd name="T11" fmla="*/ 2147483646 h 71"/>
                <a:gd name="T12" fmla="*/ 0 w 72"/>
                <a:gd name="T13" fmla="*/ 2147483646 h 71"/>
                <a:gd name="T14" fmla="*/ 2147483646 w 72"/>
                <a:gd name="T15" fmla="*/ 2147483646 h 71"/>
                <a:gd name="T16" fmla="*/ 0 w 72"/>
                <a:gd name="T17" fmla="*/ 2147483646 h 71"/>
                <a:gd name="T18" fmla="*/ 2147483646 w 72"/>
                <a:gd name="T19" fmla="*/ 2147483646 h 71"/>
                <a:gd name="T20" fmla="*/ 2147483646 w 72"/>
                <a:gd name="T21" fmla="*/ 2147483646 h 71"/>
                <a:gd name="T22" fmla="*/ 2147483646 w 72"/>
                <a:gd name="T23" fmla="*/ 2147483646 h 71"/>
                <a:gd name="T24" fmla="*/ 2147483646 w 72"/>
                <a:gd name="T25" fmla="*/ 2147483646 h 71"/>
                <a:gd name="T26" fmla="*/ 2147483646 w 72"/>
                <a:gd name="T27" fmla="*/ 2147483646 h 71"/>
                <a:gd name="T28" fmla="*/ 2147483646 w 72"/>
                <a:gd name="T29" fmla="*/ 2147483646 h 71"/>
                <a:gd name="T30" fmla="*/ 2147483646 w 72"/>
                <a:gd name="T31" fmla="*/ 2147483646 h 71"/>
                <a:gd name="T32" fmla="*/ 2147483646 w 72"/>
                <a:gd name="T33" fmla="*/ 2147483646 h 71"/>
                <a:gd name="T34" fmla="*/ 2147483646 w 72"/>
                <a:gd name="T35" fmla="*/ 2147483646 h 71"/>
                <a:gd name="T36" fmla="*/ 2147483646 w 72"/>
                <a:gd name="T37" fmla="*/ 2147483646 h 71"/>
                <a:gd name="T38" fmla="*/ 2147483646 w 72"/>
                <a:gd name="T39" fmla="*/ 2147483646 h 71"/>
                <a:gd name="T40" fmla="*/ 2147483646 w 72"/>
                <a:gd name="T41" fmla="*/ 2147483646 h 71"/>
                <a:gd name="T42" fmla="*/ 2147483646 w 72"/>
                <a:gd name="T43" fmla="*/ 2147483646 h 71"/>
                <a:gd name="T44" fmla="*/ 2147483646 w 72"/>
                <a:gd name="T45" fmla="*/ 2147483646 h 71"/>
                <a:gd name="T46" fmla="*/ 2147483646 w 72"/>
                <a:gd name="T47" fmla="*/ 2147483646 h 71"/>
                <a:gd name="T48" fmla="*/ 2147483646 w 72"/>
                <a:gd name="T49" fmla="*/ 2147483646 h 71"/>
                <a:gd name="T50" fmla="*/ 2147483646 w 72"/>
                <a:gd name="T51" fmla="*/ 2147483646 h 71"/>
                <a:gd name="T52" fmla="*/ 2147483646 w 72"/>
                <a:gd name="T53" fmla="*/ 2147483646 h 71"/>
                <a:gd name="T54" fmla="*/ 2147483646 w 72"/>
                <a:gd name="T55" fmla="*/ 2147483646 h 71"/>
                <a:gd name="T56" fmla="*/ 2147483646 w 72"/>
                <a:gd name="T57" fmla="*/ 2147483646 h 71"/>
                <a:gd name="T58" fmla="*/ 2147483646 w 72"/>
                <a:gd name="T59" fmla="*/ 2147483646 h 71"/>
                <a:gd name="T60" fmla="*/ 2147483646 w 72"/>
                <a:gd name="T61" fmla="*/ 2147483646 h 71"/>
                <a:gd name="T62" fmla="*/ 2147483646 w 72"/>
                <a:gd name="T63" fmla="*/ 2147483646 h 71"/>
                <a:gd name="T64" fmla="*/ 2147483646 w 72"/>
                <a:gd name="T65" fmla="*/ 2147483646 h 71"/>
                <a:gd name="T66" fmla="*/ 2147483646 w 72"/>
                <a:gd name="T67" fmla="*/ 2147483646 h 71"/>
                <a:gd name="T68" fmla="*/ 2147483646 w 72"/>
                <a:gd name="T69" fmla="*/ 2147483646 h 71"/>
                <a:gd name="T70" fmla="*/ 2147483646 w 72"/>
                <a:gd name="T71" fmla="*/ 0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2" h="71">
                  <a:moveTo>
                    <a:pt x="23" y="0"/>
                  </a:moveTo>
                  <a:lnTo>
                    <a:pt x="22" y="4"/>
                  </a:lnTo>
                  <a:lnTo>
                    <a:pt x="15" y="6"/>
                  </a:lnTo>
                  <a:lnTo>
                    <a:pt x="6" y="10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8" y="63"/>
                  </a:lnTo>
                  <a:lnTo>
                    <a:pt x="11" y="71"/>
                  </a:lnTo>
                  <a:lnTo>
                    <a:pt x="18" y="71"/>
                  </a:lnTo>
                  <a:lnTo>
                    <a:pt x="31" y="71"/>
                  </a:lnTo>
                  <a:lnTo>
                    <a:pt x="38" y="70"/>
                  </a:lnTo>
                  <a:lnTo>
                    <a:pt x="48" y="67"/>
                  </a:lnTo>
                  <a:lnTo>
                    <a:pt x="59" y="62"/>
                  </a:lnTo>
                  <a:lnTo>
                    <a:pt x="58" y="58"/>
                  </a:lnTo>
                  <a:lnTo>
                    <a:pt x="56" y="47"/>
                  </a:lnTo>
                  <a:lnTo>
                    <a:pt x="55" y="45"/>
                  </a:lnTo>
                  <a:lnTo>
                    <a:pt x="60" y="45"/>
                  </a:lnTo>
                  <a:lnTo>
                    <a:pt x="66" y="44"/>
                  </a:lnTo>
                  <a:lnTo>
                    <a:pt x="72" y="40"/>
                  </a:lnTo>
                  <a:lnTo>
                    <a:pt x="72" y="33"/>
                  </a:lnTo>
                  <a:lnTo>
                    <a:pt x="67" y="26"/>
                  </a:lnTo>
                  <a:lnTo>
                    <a:pt x="60" y="19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8" y="2"/>
                  </a:lnTo>
                  <a:lnTo>
                    <a:pt x="38" y="8"/>
                  </a:lnTo>
                  <a:lnTo>
                    <a:pt x="37" y="5"/>
                  </a:lnTo>
                  <a:lnTo>
                    <a:pt x="34" y="4"/>
                  </a:lnTo>
                  <a:lnTo>
                    <a:pt x="30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61" name="Freeform 315"/>
            <p:cNvSpPr>
              <a:spLocks/>
            </p:cNvSpPr>
            <p:nvPr/>
          </p:nvSpPr>
          <p:spPr bwMode="auto">
            <a:xfrm flipH="1">
              <a:off x="5241" y="3808"/>
              <a:ext cx="463" cy="232"/>
            </a:xfrm>
            <a:custGeom>
              <a:avLst/>
              <a:gdLst>
                <a:gd name="T0" fmla="*/ 2147483646 w 51"/>
                <a:gd name="T1" fmla="*/ 2147483646 h 29"/>
                <a:gd name="T2" fmla="*/ 0 w 51"/>
                <a:gd name="T3" fmla="*/ 2147483646 h 29"/>
                <a:gd name="T4" fmla="*/ 2147483646 w 51"/>
                <a:gd name="T5" fmla="*/ 2147483646 h 29"/>
                <a:gd name="T6" fmla="*/ 2147483646 w 51"/>
                <a:gd name="T7" fmla="*/ 2147483646 h 29"/>
                <a:gd name="T8" fmla="*/ 2147483646 w 51"/>
                <a:gd name="T9" fmla="*/ 2147483646 h 29"/>
                <a:gd name="T10" fmla="*/ 2147483646 w 51"/>
                <a:gd name="T11" fmla="*/ 2147483646 h 29"/>
                <a:gd name="T12" fmla="*/ 2147483646 w 51"/>
                <a:gd name="T13" fmla="*/ 2147483646 h 29"/>
                <a:gd name="T14" fmla="*/ 2147483646 w 51"/>
                <a:gd name="T15" fmla="*/ 2147483646 h 29"/>
                <a:gd name="T16" fmla="*/ 2147483646 w 51"/>
                <a:gd name="T17" fmla="*/ 2147483646 h 29"/>
                <a:gd name="T18" fmla="*/ 2147483646 w 51"/>
                <a:gd name="T19" fmla="*/ 2147483646 h 29"/>
                <a:gd name="T20" fmla="*/ 2147483646 w 51"/>
                <a:gd name="T21" fmla="*/ 2147483646 h 29"/>
                <a:gd name="T22" fmla="*/ 2147483646 w 51"/>
                <a:gd name="T23" fmla="*/ 2147483646 h 29"/>
                <a:gd name="T24" fmla="*/ 2147483646 w 51"/>
                <a:gd name="T25" fmla="*/ 2147483646 h 29"/>
                <a:gd name="T26" fmla="*/ 2147483646 w 51"/>
                <a:gd name="T27" fmla="*/ 2147483646 h 29"/>
                <a:gd name="T28" fmla="*/ 2147483646 w 51"/>
                <a:gd name="T29" fmla="*/ 0 h 29"/>
                <a:gd name="T30" fmla="*/ 2147483646 w 51"/>
                <a:gd name="T31" fmla="*/ 0 h 29"/>
                <a:gd name="T32" fmla="*/ 2147483646 w 51"/>
                <a:gd name="T33" fmla="*/ 2147483646 h 29"/>
                <a:gd name="T34" fmla="*/ 2147483646 w 51"/>
                <a:gd name="T35" fmla="*/ 2147483646 h 29"/>
                <a:gd name="T36" fmla="*/ 2147483646 w 51"/>
                <a:gd name="T37" fmla="*/ 2147483646 h 29"/>
                <a:gd name="T38" fmla="*/ 2147483646 w 51"/>
                <a:gd name="T39" fmla="*/ 2147483646 h 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1" h="29">
                  <a:moveTo>
                    <a:pt x="3" y="12"/>
                  </a:moveTo>
                  <a:lnTo>
                    <a:pt x="0" y="8"/>
                  </a:lnTo>
                  <a:lnTo>
                    <a:pt x="3" y="7"/>
                  </a:lnTo>
                  <a:lnTo>
                    <a:pt x="5" y="12"/>
                  </a:lnTo>
                  <a:lnTo>
                    <a:pt x="12" y="21"/>
                  </a:lnTo>
                  <a:lnTo>
                    <a:pt x="20" y="26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8" y="27"/>
                  </a:lnTo>
                  <a:lnTo>
                    <a:pt x="41" y="21"/>
                  </a:lnTo>
                  <a:lnTo>
                    <a:pt x="45" y="15"/>
                  </a:lnTo>
                  <a:lnTo>
                    <a:pt x="51" y="5"/>
                  </a:lnTo>
                  <a:lnTo>
                    <a:pt x="49" y="3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3"/>
                  </a:lnTo>
                  <a:lnTo>
                    <a:pt x="34" y="7"/>
                  </a:lnTo>
                  <a:lnTo>
                    <a:pt x="32" y="11"/>
                  </a:lnTo>
                  <a:lnTo>
                    <a:pt x="26" y="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62" name="Freeform 316"/>
            <p:cNvSpPr>
              <a:spLocks/>
            </p:cNvSpPr>
            <p:nvPr/>
          </p:nvSpPr>
          <p:spPr bwMode="auto">
            <a:xfrm flipH="1">
              <a:off x="5419" y="4119"/>
              <a:ext cx="215" cy="21"/>
            </a:xfrm>
            <a:custGeom>
              <a:avLst/>
              <a:gdLst>
                <a:gd name="T0" fmla="*/ 0 w 23"/>
                <a:gd name="T1" fmla="*/ 2147483646 h 3"/>
                <a:gd name="T2" fmla="*/ 2147483646 w 23"/>
                <a:gd name="T3" fmla="*/ 2147483646 h 3"/>
                <a:gd name="T4" fmla="*/ 2147483646 w 23"/>
                <a:gd name="T5" fmla="*/ 2147483646 h 3"/>
                <a:gd name="T6" fmla="*/ 2147483646 w 23"/>
                <a:gd name="T7" fmla="*/ 2147483646 h 3"/>
                <a:gd name="T8" fmla="*/ 2147483646 w 2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lnTo>
                    <a:pt x="4" y="3"/>
                  </a:lnTo>
                  <a:lnTo>
                    <a:pt x="10" y="3"/>
                  </a:lnTo>
                  <a:lnTo>
                    <a:pt x="16" y="2"/>
                  </a:lnTo>
                  <a:lnTo>
                    <a:pt x="23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63" name="Freeform 317"/>
            <p:cNvSpPr>
              <a:spLocks/>
            </p:cNvSpPr>
            <p:nvPr/>
          </p:nvSpPr>
          <p:spPr bwMode="auto">
            <a:xfrm flipH="1">
              <a:off x="5203" y="4065"/>
              <a:ext cx="45" cy="22"/>
            </a:xfrm>
            <a:custGeom>
              <a:avLst/>
              <a:gdLst>
                <a:gd name="T0" fmla="*/ 2147483646 w 5"/>
                <a:gd name="T1" fmla="*/ 0 h 3"/>
                <a:gd name="T2" fmla="*/ 2147483646 w 5"/>
                <a:gd name="T3" fmla="*/ 2147483646 h 3"/>
                <a:gd name="T4" fmla="*/ 0 w 5"/>
                <a:gd name="T5" fmla="*/ 214748364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64" name="Freeform 318"/>
            <p:cNvSpPr>
              <a:spLocks/>
            </p:cNvSpPr>
            <p:nvPr/>
          </p:nvSpPr>
          <p:spPr bwMode="auto">
            <a:xfrm flipH="1">
              <a:off x="5274" y="3969"/>
              <a:ext cx="49" cy="157"/>
            </a:xfrm>
            <a:custGeom>
              <a:avLst/>
              <a:gdLst>
                <a:gd name="T0" fmla="*/ 0 w 5"/>
                <a:gd name="T1" fmla="*/ 0 h 19"/>
                <a:gd name="T2" fmla="*/ 2147483646 w 5"/>
                <a:gd name="T3" fmla="*/ 2147483646 h 19"/>
                <a:gd name="T4" fmla="*/ 2147483646 w 5"/>
                <a:gd name="T5" fmla="*/ 2147483646 h 19"/>
                <a:gd name="T6" fmla="*/ 2147483646 w 5"/>
                <a:gd name="T7" fmla="*/ 2147483646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lnTo>
                    <a:pt x="3" y="6"/>
                  </a:lnTo>
                  <a:lnTo>
                    <a:pt x="4" y="12"/>
                  </a:lnTo>
                  <a:lnTo>
                    <a:pt x="5" y="19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65" name="Freeform 319"/>
            <p:cNvSpPr>
              <a:spLocks/>
            </p:cNvSpPr>
            <p:nvPr/>
          </p:nvSpPr>
          <p:spPr bwMode="auto">
            <a:xfrm flipH="1">
              <a:off x="5348" y="3711"/>
              <a:ext cx="26" cy="90"/>
            </a:xfrm>
            <a:custGeom>
              <a:avLst/>
              <a:gdLst>
                <a:gd name="T0" fmla="*/ 0 w 3"/>
                <a:gd name="T1" fmla="*/ 0 h 11"/>
                <a:gd name="T2" fmla="*/ 2147483646 w 3"/>
                <a:gd name="T3" fmla="*/ 2147483646 h 11"/>
                <a:gd name="T4" fmla="*/ 2147483646 w 3"/>
                <a:gd name="T5" fmla="*/ 214748364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2" y="4"/>
                  </a:lnTo>
                  <a:lnTo>
                    <a:pt x="3" y="1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66" name="Freeform 320"/>
            <p:cNvSpPr>
              <a:spLocks/>
            </p:cNvSpPr>
            <p:nvPr/>
          </p:nvSpPr>
          <p:spPr bwMode="auto">
            <a:xfrm flipH="1">
              <a:off x="5393" y="3615"/>
              <a:ext cx="140" cy="68"/>
            </a:xfrm>
            <a:custGeom>
              <a:avLst/>
              <a:gdLst>
                <a:gd name="T0" fmla="*/ 0 w 15"/>
                <a:gd name="T1" fmla="*/ 0 h 8"/>
                <a:gd name="T2" fmla="*/ 2147483646 w 15"/>
                <a:gd name="T3" fmla="*/ 2147483646 h 8"/>
                <a:gd name="T4" fmla="*/ 2147483646 w 15"/>
                <a:gd name="T5" fmla="*/ 2147483646 h 8"/>
                <a:gd name="T6" fmla="*/ 2147483646 w 15"/>
                <a:gd name="T7" fmla="*/ 214748364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5" y="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67" name="Freeform 321"/>
            <p:cNvSpPr>
              <a:spLocks/>
            </p:cNvSpPr>
            <p:nvPr/>
          </p:nvSpPr>
          <p:spPr bwMode="auto">
            <a:xfrm flipH="1">
              <a:off x="5292" y="3668"/>
              <a:ext cx="70" cy="15"/>
            </a:xfrm>
            <a:custGeom>
              <a:avLst/>
              <a:gdLst>
                <a:gd name="T0" fmla="*/ 0 w 7"/>
                <a:gd name="T1" fmla="*/ 2147483646 h 2"/>
                <a:gd name="T2" fmla="*/ 2147483646 w 7"/>
                <a:gd name="T3" fmla="*/ 2147483646 h 2"/>
                <a:gd name="T4" fmla="*/ 2147483646 w 7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4" y="2"/>
                  </a:lnTo>
                  <a:lnTo>
                    <a:pt x="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68" name="Freeform 322"/>
            <p:cNvSpPr>
              <a:spLocks/>
            </p:cNvSpPr>
            <p:nvPr/>
          </p:nvSpPr>
          <p:spPr bwMode="auto">
            <a:xfrm flipH="1">
              <a:off x="5348" y="3615"/>
              <a:ext cx="45" cy="64"/>
            </a:xfrm>
            <a:custGeom>
              <a:avLst/>
              <a:gdLst>
                <a:gd name="T0" fmla="*/ 0 w 5"/>
                <a:gd name="T1" fmla="*/ 2147483646 h 7"/>
                <a:gd name="T2" fmla="*/ 2147483646 w 5"/>
                <a:gd name="T3" fmla="*/ 2147483646 h 7"/>
                <a:gd name="T4" fmla="*/ 2147483646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3" y="7"/>
                  </a:lnTo>
                  <a:lnTo>
                    <a:pt x="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69" name="Freeform 323"/>
            <p:cNvSpPr>
              <a:spLocks/>
            </p:cNvSpPr>
            <p:nvPr/>
          </p:nvSpPr>
          <p:spPr bwMode="auto">
            <a:xfrm flipH="1">
              <a:off x="5292" y="3722"/>
              <a:ext cx="19" cy="46"/>
            </a:xfrm>
            <a:custGeom>
              <a:avLst/>
              <a:gdLst>
                <a:gd name="T0" fmla="*/ 0 w 2"/>
                <a:gd name="T1" fmla="*/ 0 h 5"/>
                <a:gd name="T2" fmla="*/ 2147483646 w 2"/>
                <a:gd name="T3" fmla="*/ 2147483646 h 5"/>
                <a:gd name="T4" fmla="*/ 2147483646 w 2"/>
                <a:gd name="T5" fmla="*/ 214748364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2"/>
                  </a:lnTo>
                  <a:lnTo>
                    <a:pt x="1" y="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70" name="Freeform 324"/>
            <p:cNvSpPr>
              <a:spLocks/>
            </p:cNvSpPr>
            <p:nvPr/>
          </p:nvSpPr>
          <p:spPr bwMode="auto">
            <a:xfrm flipH="1">
              <a:off x="5147" y="3829"/>
              <a:ext cx="31" cy="29"/>
            </a:xfrm>
            <a:custGeom>
              <a:avLst/>
              <a:gdLst>
                <a:gd name="T0" fmla="*/ 0 w 3"/>
                <a:gd name="T1" fmla="*/ 0 h 3"/>
                <a:gd name="T2" fmla="*/ 2147483646 w 3"/>
                <a:gd name="T3" fmla="*/ 0 h 3"/>
                <a:gd name="T4" fmla="*/ 2147483646 w 3"/>
                <a:gd name="T5" fmla="*/ 214748364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2" y="0"/>
                  </a:lnTo>
                  <a:lnTo>
                    <a:pt x="3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71" name="Freeform 325"/>
            <p:cNvSpPr>
              <a:spLocks/>
            </p:cNvSpPr>
            <p:nvPr/>
          </p:nvSpPr>
          <p:spPr bwMode="auto">
            <a:xfrm flipH="1">
              <a:off x="5159" y="3947"/>
              <a:ext cx="133" cy="4"/>
            </a:xfrm>
            <a:custGeom>
              <a:avLst/>
              <a:gdLst>
                <a:gd name="T0" fmla="*/ 0 w 15"/>
                <a:gd name="T1" fmla="*/ 0 h 1"/>
                <a:gd name="T2" fmla="*/ 2147483646 w 15"/>
                <a:gd name="T3" fmla="*/ 268435456 h 1"/>
                <a:gd name="T4" fmla="*/ 2147483646 w 15"/>
                <a:gd name="T5" fmla="*/ 268435456 h 1"/>
                <a:gd name="T6" fmla="*/ 2147483646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72" name="Line 326"/>
            <p:cNvSpPr>
              <a:spLocks noChangeShapeType="1"/>
            </p:cNvSpPr>
            <p:nvPr/>
          </p:nvSpPr>
          <p:spPr bwMode="auto">
            <a:xfrm flipH="1">
              <a:off x="5166" y="3840"/>
              <a:ext cx="19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73" name="Line 327"/>
            <p:cNvSpPr>
              <a:spLocks noChangeShapeType="1"/>
            </p:cNvSpPr>
            <p:nvPr/>
          </p:nvSpPr>
          <p:spPr bwMode="auto">
            <a:xfrm flipH="1">
              <a:off x="5185" y="3847"/>
              <a:ext cx="18" cy="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74" name="Freeform 328"/>
            <p:cNvSpPr>
              <a:spLocks/>
            </p:cNvSpPr>
            <p:nvPr/>
          </p:nvSpPr>
          <p:spPr bwMode="auto">
            <a:xfrm flipH="1">
              <a:off x="5192" y="3768"/>
              <a:ext cx="145" cy="90"/>
            </a:xfrm>
            <a:custGeom>
              <a:avLst/>
              <a:gdLst>
                <a:gd name="T0" fmla="*/ 2147483646 w 16"/>
                <a:gd name="T1" fmla="*/ 2147483646 h 11"/>
                <a:gd name="T2" fmla="*/ 2147483646 w 16"/>
                <a:gd name="T3" fmla="*/ 2147483646 h 11"/>
                <a:gd name="T4" fmla="*/ 2147483646 w 16"/>
                <a:gd name="T5" fmla="*/ 2147483646 h 11"/>
                <a:gd name="T6" fmla="*/ 2147483646 w 16"/>
                <a:gd name="T7" fmla="*/ 2147483646 h 11"/>
                <a:gd name="T8" fmla="*/ 2147483646 w 16"/>
                <a:gd name="T9" fmla="*/ 2147483646 h 11"/>
                <a:gd name="T10" fmla="*/ 2147483646 w 16"/>
                <a:gd name="T11" fmla="*/ 2147483646 h 11"/>
                <a:gd name="T12" fmla="*/ 2147483646 w 16"/>
                <a:gd name="T13" fmla="*/ 0 h 11"/>
                <a:gd name="T14" fmla="*/ 2147483646 w 16"/>
                <a:gd name="T15" fmla="*/ 2147483646 h 11"/>
                <a:gd name="T16" fmla="*/ 2147483646 w 16"/>
                <a:gd name="T17" fmla="*/ 2147483646 h 11"/>
                <a:gd name="T18" fmla="*/ 0 w 16"/>
                <a:gd name="T19" fmla="*/ 2147483646 h 11"/>
                <a:gd name="T20" fmla="*/ 0 w 16"/>
                <a:gd name="T21" fmla="*/ 2147483646 h 11"/>
                <a:gd name="T22" fmla="*/ 2147483646 w 16"/>
                <a:gd name="T23" fmla="*/ 2147483646 h 11"/>
                <a:gd name="T24" fmla="*/ 2147483646 w 16"/>
                <a:gd name="T25" fmla="*/ 2147483646 h 11"/>
                <a:gd name="T26" fmla="*/ 2147483646 w 16"/>
                <a:gd name="T27" fmla="*/ 2147483646 h 11"/>
                <a:gd name="T28" fmla="*/ 2147483646 w 16"/>
                <a:gd name="T29" fmla="*/ 2147483646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1">
                  <a:moveTo>
                    <a:pt x="13" y="10"/>
                  </a:moveTo>
                  <a:lnTo>
                    <a:pt x="16" y="9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6"/>
                  </a:lnTo>
                  <a:lnTo>
                    <a:pt x="9" y="8"/>
                  </a:lnTo>
                  <a:lnTo>
                    <a:pt x="11" y="11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75" name="Freeform 329"/>
            <p:cNvSpPr>
              <a:spLocks/>
            </p:cNvSpPr>
            <p:nvPr/>
          </p:nvSpPr>
          <p:spPr bwMode="auto">
            <a:xfrm flipH="1">
              <a:off x="5323" y="3772"/>
              <a:ext cx="7" cy="29"/>
            </a:xfrm>
            <a:custGeom>
              <a:avLst/>
              <a:gdLst>
                <a:gd name="T0" fmla="*/ 2147483646 w 1"/>
                <a:gd name="T1" fmla="*/ 0 h 3"/>
                <a:gd name="T2" fmla="*/ 0 w 1"/>
                <a:gd name="T3" fmla="*/ 214748364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</a:path>
              </a:pathLst>
            </a:custGeom>
            <a:noFill/>
            <a:ln w="3175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76" name="Freeform 330"/>
            <p:cNvSpPr>
              <a:spLocks/>
            </p:cNvSpPr>
            <p:nvPr/>
          </p:nvSpPr>
          <p:spPr bwMode="auto">
            <a:xfrm flipH="1">
              <a:off x="5388" y="3772"/>
              <a:ext cx="183" cy="147"/>
            </a:xfrm>
            <a:custGeom>
              <a:avLst/>
              <a:gdLst>
                <a:gd name="T0" fmla="*/ 2147483646 w 20"/>
                <a:gd name="T1" fmla="*/ 2147483646 h 18"/>
                <a:gd name="T2" fmla="*/ 2147483646 w 20"/>
                <a:gd name="T3" fmla="*/ 2147483646 h 18"/>
                <a:gd name="T4" fmla="*/ 2147483646 w 20"/>
                <a:gd name="T5" fmla="*/ 2147483646 h 18"/>
                <a:gd name="T6" fmla="*/ 2147483646 w 20"/>
                <a:gd name="T7" fmla="*/ 2147483646 h 18"/>
                <a:gd name="T8" fmla="*/ 2147483646 w 20"/>
                <a:gd name="T9" fmla="*/ 0 h 18"/>
                <a:gd name="T10" fmla="*/ 2147483646 w 20"/>
                <a:gd name="T11" fmla="*/ 2147483646 h 18"/>
                <a:gd name="T12" fmla="*/ 0 w 20"/>
                <a:gd name="T13" fmla="*/ 2147483646 h 18"/>
                <a:gd name="T14" fmla="*/ 2147483646 w 20"/>
                <a:gd name="T15" fmla="*/ 2147483646 h 18"/>
                <a:gd name="T16" fmla="*/ 2147483646 w 20"/>
                <a:gd name="T17" fmla="*/ 2147483646 h 18"/>
                <a:gd name="T18" fmla="*/ 2147483646 w 20"/>
                <a:gd name="T19" fmla="*/ 2147483646 h 18"/>
                <a:gd name="T20" fmla="*/ 2147483646 w 20"/>
                <a:gd name="T21" fmla="*/ 2147483646 h 18"/>
                <a:gd name="T22" fmla="*/ 2147483646 w 20"/>
                <a:gd name="T23" fmla="*/ 2147483646 h 18"/>
                <a:gd name="T24" fmla="*/ 2147483646 w 20"/>
                <a:gd name="T25" fmla="*/ 2147483646 h 18"/>
                <a:gd name="T26" fmla="*/ 2147483646 w 20"/>
                <a:gd name="T27" fmla="*/ 2147483646 h 18"/>
                <a:gd name="T28" fmla="*/ 2147483646 w 20"/>
                <a:gd name="T29" fmla="*/ 2147483646 h 18"/>
                <a:gd name="T30" fmla="*/ 2147483646 w 20"/>
                <a:gd name="T31" fmla="*/ 2147483646 h 18"/>
                <a:gd name="T32" fmla="*/ 2147483646 w 20"/>
                <a:gd name="T33" fmla="*/ 2147483646 h 18"/>
                <a:gd name="T34" fmla="*/ 2147483646 w 20"/>
                <a:gd name="T35" fmla="*/ 2147483646 h 18"/>
                <a:gd name="T36" fmla="*/ 2147483646 w 20"/>
                <a:gd name="T37" fmla="*/ 2147483646 h 18"/>
                <a:gd name="T38" fmla="*/ 2147483646 w 20"/>
                <a:gd name="T39" fmla="*/ 2147483646 h 18"/>
                <a:gd name="T40" fmla="*/ 2147483646 w 20"/>
                <a:gd name="T41" fmla="*/ 2147483646 h 18"/>
                <a:gd name="T42" fmla="*/ 2147483646 w 20"/>
                <a:gd name="T43" fmla="*/ 2147483646 h 18"/>
                <a:gd name="T44" fmla="*/ 2147483646 w 20"/>
                <a:gd name="T45" fmla="*/ 2147483646 h 18"/>
                <a:gd name="T46" fmla="*/ 2147483646 w 20"/>
                <a:gd name="T47" fmla="*/ 2147483646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" h="18">
                  <a:moveTo>
                    <a:pt x="19" y="9"/>
                  </a:moveTo>
                  <a:lnTo>
                    <a:pt x="17" y="4"/>
                  </a:lnTo>
                  <a:lnTo>
                    <a:pt x="14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10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2" y="8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7" y="15"/>
                  </a:lnTo>
                  <a:lnTo>
                    <a:pt x="13" y="12"/>
                  </a:lnTo>
                  <a:lnTo>
                    <a:pt x="7" y="16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7" y="15"/>
                  </a:lnTo>
                  <a:lnTo>
                    <a:pt x="20" y="10"/>
                  </a:lnTo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77" name="Freeform 331"/>
            <p:cNvSpPr>
              <a:spLocks/>
            </p:cNvSpPr>
            <p:nvPr/>
          </p:nvSpPr>
          <p:spPr bwMode="auto">
            <a:xfrm flipH="1">
              <a:off x="5430" y="3758"/>
              <a:ext cx="70" cy="32"/>
            </a:xfrm>
            <a:custGeom>
              <a:avLst/>
              <a:gdLst>
                <a:gd name="T0" fmla="*/ 2147483646 w 8"/>
                <a:gd name="T1" fmla="*/ 2147483646 h 4"/>
                <a:gd name="T2" fmla="*/ 2147483646 w 8"/>
                <a:gd name="T3" fmla="*/ 2147483646 h 4"/>
                <a:gd name="T4" fmla="*/ 0 w 8"/>
                <a:gd name="T5" fmla="*/ 0 h 4"/>
                <a:gd name="T6" fmla="*/ 0 w 8"/>
                <a:gd name="T7" fmla="*/ 2147483646 h 4"/>
                <a:gd name="T8" fmla="*/ 2147483646 w 8"/>
                <a:gd name="T9" fmla="*/ 2147483646 h 4"/>
                <a:gd name="T10" fmla="*/ 2147483646 w 8"/>
                <a:gd name="T11" fmla="*/ 2147483646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78" name="Line 332"/>
            <p:cNvSpPr>
              <a:spLocks noChangeShapeType="1"/>
            </p:cNvSpPr>
            <p:nvPr/>
          </p:nvSpPr>
          <p:spPr bwMode="auto">
            <a:xfrm flipH="1">
              <a:off x="5412" y="3919"/>
              <a:ext cx="18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79" name="Line 333"/>
            <p:cNvSpPr>
              <a:spLocks noChangeShapeType="1"/>
            </p:cNvSpPr>
            <p:nvPr/>
          </p:nvSpPr>
          <p:spPr bwMode="auto">
            <a:xfrm flipH="1">
              <a:off x="5430" y="3929"/>
              <a:ext cx="2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80" name="Line 334"/>
            <p:cNvSpPr>
              <a:spLocks noChangeShapeType="1"/>
            </p:cNvSpPr>
            <p:nvPr/>
          </p:nvSpPr>
          <p:spPr bwMode="auto">
            <a:xfrm>
              <a:off x="5451" y="3929"/>
              <a:ext cx="19" cy="2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81" name="Freeform 335"/>
            <p:cNvSpPr>
              <a:spLocks/>
            </p:cNvSpPr>
            <p:nvPr/>
          </p:nvSpPr>
          <p:spPr bwMode="auto">
            <a:xfrm flipH="1">
              <a:off x="5248" y="3615"/>
              <a:ext cx="493" cy="425"/>
            </a:xfrm>
            <a:custGeom>
              <a:avLst/>
              <a:gdLst>
                <a:gd name="T0" fmla="*/ 2147483646 w 54"/>
                <a:gd name="T1" fmla="*/ 2147483646 h 52"/>
                <a:gd name="T2" fmla="*/ 2147483646 w 54"/>
                <a:gd name="T3" fmla="*/ 2147483646 h 52"/>
                <a:gd name="T4" fmla="*/ 2147483646 w 54"/>
                <a:gd name="T5" fmla="*/ 2147483646 h 52"/>
                <a:gd name="T6" fmla="*/ 2147483646 w 54"/>
                <a:gd name="T7" fmla="*/ 2147483646 h 52"/>
                <a:gd name="T8" fmla="*/ 2147483646 w 54"/>
                <a:gd name="T9" fmla="*/ 2147483646 h 52"/>
                <a:gd name="T10" fmla="*/ 2147483646 w 54"/>
                <a:gd name="T11" fmla="*/ 2147483646 h 52"/>
                <a:gd name="T12" fmla="*/ 2147483646 w 54"/>
                <a:gd name="T13" fmla="*/ 2147483646 h 52"/>
                <a:gd name="T14" fmla="*/ 2147483646 w 54"/>
                <a:gd name="T15" fmla="*/ 2147483646 h 52"/>
                <a:gd name="T16" fmla="*/ 2147483646 w 54"/>
                <a:gd name="T17" fmla="*/ 2147483646 h 52"/>
                <a:gd name="T18" fmla="*/ 2147483646 w 54"/>
                <a:gd name="T19" fmla="*/ 2147483646 h 52"/>
                <a:gd name="T20" fmla="*/ 2147483646 w 54"/>
                <a:gd name="T21" fmla="*/ 2147483646 h 52"/>
                <a:gd name="T22" fmla="*/ 2147483646 w 54"/>
                <a:gd name="T23" fmla="*/ 2147483646 h 52"/>
                <a:gd name="T24" fmla="*/ 2147483646 w 54"/>
                <a:gd name="T25" fmla="*/ 2147483646 h 52"/>
                <a:gd name="T26" fmla="*/ 2147483646 w 54"/>
                <a:gd name="T27" fmla="*/ 2147483646 h 52"/>
                <a:gd name="T28" fmla="*/ 2147483646 w 54"/>
                <a:gd name="T29" fmla="*/ 2147483646 h 52"/>
                <a:gd name="T30" fmla="*/ 2147483646 w 54"/>
                <a:gd name="T31" fmla="*/ 2147483646 h 52"/>
                <a:gd name="T32" fmla="*/ 2147483646 w 54"/>
                <a:gd name="T33" fmla="*/ 2147483646 h 52"/>
                <a:gd name="T34" fmla="*/ 2147483646 w 54"/>
                <a:gd name="T35" fmla="*/ 2147483646 h 52"/>
                <a:gd name="T36" fmla="*/ 2147483646 w 54"/>
                <a:gd name="T37" fmla="*/ 2147483646 h 52"/>
                <a:gd name="T38" fmla="*/ 2147483646 w 54"/>
                <a:gd name="T39" fmla="*/ 2147483646 h 52"/>
                <a:gd name="T40" fmla="*/ 2147483646 w 54"/>
                <a:gd name="T41" fmla="*/ 2147483646 h 52"/>
                <a:gd name="T42" fmla="*/ 2147483646 w 54"/>
                <a:gd name="T43" fmla="*/ 2147483646 h 52"/>
                <a:gd name="T44" fmla="*/ 2147483646 w 54"/>
                <a:gd name="T45" fmla="*/ 2147483646 h 52"/>
                <a:gd name="T46" fmla="*/ 0 w 54"/>
                <a:gd name="T47" fmla="*/ 2147483646 h 52"/>
                <a:gd name="T48" fmla="*/ 2147483646 w 54"/>
                <a:gd name="T49" fmla="*/ 2147483646 h 52"/>
                <a:gd name="T50" fmla="*/ 2147483646 w 54"/>
                <a:gd name="T51" fmla="*/ 2147483646 h 52"/>
                <a:gd name="T52" fmla="*/ 2147483646 w 54"/>
                <a:gd name="T53" fmla="*/ 2147483646 h 52"/>
                <a:gd name="T54" fmla="*/ 2147483646 w 54"/>
                <a:gd name="T55" fmla="*/ 0 h 52"/>
                <a:gd name="T56" fmla="*/ 2147483646 w 54"/>
                <a:gd name="T57" fmla="*/ 0 h 52"/>
                <a:gd name="T58" fmla="*/ 2147483646 w 54"/>
                <a:gd name="T59" fmla="*/ 2147483646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4" h="52">
                  <a:moveTo>
                    <a:pt x="40" y="8"/>
                  </a:moveTo>
                  <a:lnTo>
                    <a:pt x="35" y="7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9" y="22"/>
                  </a:lnTo>
                  <a:lnTo>
                    <a:pt x="19" y="37"/>
                  </a:lnTo>
                  <a:lnTo>
                    <a:pt x="29" y="45"/>
                  </a:lnTo>
                  <a:lnTo>
                    <a:pt x="35" y="46"/>
                  </a:lnTo>
                  <a:lnTo>
                    <a:pt x="40" y="43"/>
                  </a:lnTo>
                  <a:lnTo>
                    <a:pt x="50" y="25"/>
                  </a:lnTo>
                  <a:lnTo>
                    <a:pt x="52" y="26"/>
                  </a:lnTo>
                  <a:lnTo>
                    <a:pt x="54" y="29"/>
                  </a:lnTo>
                  <a:lnTo>
                    <a:pt x="47" y="39"/>
                  </a:lnTo>
                  <a:lnTo>
                    <a:pt x="42" y="49"/>
                  </a:lnTo>
                  <a:lnTo>
                    <a:pt x="37" y="52"/>
                  </a:lnTo>
                  <a:lnTo>
                    <a:pt x="30" y="52"/>
                  </a:lnTo>
                  <a:lnTo>
                    <a:pt x="24" y="49"/>
                  </a:lnTo>
                  <a:lnTo>
                    <a:pt x="15" y="44"/>
                  </a:lnTo>
                  <a:lnTo>
                    <a:pt x="8" y="33"/>
                  </a:lnTo>
                  <a:lnTo>
                    <a:pt x="7" y="30"/>
                  </a:lnTo>
                  <a:lnTo>
                    <a:pt x="3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3"/>
                  </a:lnTo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82" name="Freeform 336"/>
            <p:cNvSpPr>
              <a:spLocks/>
            </p:cNvSpPr>
            <p:nvPr/>
          </p:nvSpPr>
          <p:spPr bwMode="auto">
            <a:xfrm flipH="1">
              <a:off x="5367" y="3590"/>
              <a:ext cx="166" cy="93"/>
            </a:xfrm>
            <a:custGeom>
              <a:avLst/>
              <a:gdLst>
                <a:gd name="T0" fmla="*/ 2147483646 w 18"/>
                <a:gd name="T1" fmla="*/ 0 h 12"/>
                <a:gd name="T2" fmla="*/ 0 w 18"/>
                <a:gd name="T3" fmla="*/ 2147483646 h 12"/>
                <a:gd name="T4" fmla="*/ 2147483646 w 18"/>
                <a:gd name="T5" fmla="*/ 2147483646 h 12"/>
                <a:gd name="T6" fmla="*/ 2147483646 w 18"/>
                <a:gd name="T7" fmla="*/ 2147483646 h 12"/>
                <a:gd name="T8" fmla="*/ 2147483646 w 18"/>
                <a:gd name="T9" fmla="*/ 2147483646 h 12"/>
                <a:gd name="T10" fmla="*/ 2147483646 w 18"/>
                <a:gd name="T11" fmla="*/ 2147483646 h 12"/>
                <a:gd name="T12" fmla="*/ 2147483646 w 18"/>
                <a:gd name="T13" fmla="*/ 2147483646 h 12"/>
                <a:gd name="T14" fmla="*/ 2147483646 w 18"/>
                <a:gd name="T15" fmla="*/ 2147483646 h 12"/>
                <a:gd name="T16" fmla="*/ 2147483646 w 18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2">
                  <a:moveTo>
                    <a:pt x="1" y="0"/>
                  </a:moveTo>
                  <a:lnTo>
                    <a:pt x="0" y="4"/>
                  </a:lnTo>
                  <a:lnTo>
                    <a:pt x="4" y="7"/>
                  </a:lnTo>
                  <a:lnTo>
                    <a:pt x="14" y="12"/>
                  </a:lnTo>
                  <a:lnTo>
                    <a:pt x="18" y="12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83" name="Freeform 337"/>
            <p:cNvSpPr>
              <a:spLocks/>
            </p:cNvSpPr>
            <p:nvPr/>
          </p:nvSpPr>
          <p:spPr bwMode="auto">
            <a:xfrm flipH="1">
              <a:off x="5285" y="3615"/>
              <a:ext cx="82" cy="68"/>
            </a:xfrm>
            <a:custGeom>
              <a:avLst/>
              <a:gdLst>
                <a:gd name="T0" fmla="*/ 2147483646 w 9"/>
                <a:gd name="T1" fmla="*/ 0 h 8"/>
                <a:gd name="T2" fmla="*/ 0 w 9"/>
                <a:gd name="T3" fmla="*/ 2147483646 h 8"/>
                <a:gd name="T4" fmla="*/ 2147483646 w 9"/>
                <a:gd name="T5" fmla="*/ 2147483646 h 8"/>
                <a:gd name="T6" fmla="*/ 2147483646 w 9"/>
                <a:gd name="T7" fmla="*/ 2147483646 h 8"/>
                <a:gd name="T8" fmla="*/ 2147483646 w 9"/>
                <a:gd name="T9" fmla="*/ 2147483646 h 8"/>
                <a:gd name="T10" fmla="*/ 2147483646 w 9"/>
                <a:gd name="T11" fmla="*/ 0 h 8"/>
                <a:gd name="T12" fmla="*/ 2147483646 w 9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lnTo>
                    <a:pt x="0" y="7"/>
                  </a:lnTo>
                  <a:lnTo>
                    <a:pt x="5" y="8"/>
                  </a:lnTo>
                  <a:lnTo>
                    <a:pt x="9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84" name="Freeform 338"/>
            <p:cNvSpPr>
              <a:spLocks/>
            </p:cNvSpPr>
            <p:nvPr/>
          </p:nvSpPr>
          <p:spPr bwMode="auto">
            <a:xfrm flipH="1">
              <a:off x="5070" y="3661"/>
              <a:ext cx="234" cy="290"/>
            </a:xfrm>
            <a:custGeom>
              <a:avLst/>
              <a:gdLst>
                <a:gd name="T0" fmla="*/ 0 w 26"/>
                <a:gd name="T1" fmla="*/ 2147483646 h 36"/>
                <a:gd name="T2" fmla="*/ 2147483646 w 26"/>
                <a:gd name="T3" fmla="*/ 2147483646 h 36"/>
                <a:gd name="T4" fmla="*/ 2147483646 w 26"/>
                <a:gd name="T5" fmla="*/ 2147483646 h 36"/>
                <a:gd name="T6" fmla="*/ 2147483646 w 26"/>
                <a:gd name="T7" fmla="*/ 2147483646 h 36"/>
                <a:gd name="T8" fmla="*/ 2147483646 w 26"/>
                <a:gd name="T9" fmla="*/ 2147483646 h 36"/>
                <a:gd name="T10" fmla="*/ 2147483646 w 26"/>
                <a:gd name="T11" fmla="*/ 2147483646 h 36"/>
                <a:gd name="T12" fmla="*/ 2147483646 w 26"/>
                <a:gd name="T13" fmla="*/ 2147483646 h 36"/>
                <a:gd name="T14" fmla="*/ 2147483646 w 26"/>
                <a:gd name="T15" fmla="*/ 2147483646 h 36"/>
                <a:gd name="T16" fmla="*/ 2147483646 w 26"/>
                <a:gd name="T17" fmla="*/ 2147483646 h 36"/>
                <a:gd name="T18" fmla="*/ 2147483646 w 26"/>
                <a:gd name="T19" fmla="*/ 2147483646 h 36"/>
                <a:gd name="T20" fmla="*/ 2147483646 w 26"/>
                <a:gd name="T21" fmla="*/ 2147483646 h 36"/>
                <a:gd name="T22" fmla="*/ 2147483646 w 26"/>
                <a:gd name="T23" fmla="*/ 2147483646 h 36"/>
                <a:gd name="T24" fmla="*/ 2147483646 w 26"/>
                <a:gd name="T25" fmla="*/ 2147483646 h 36"/>
                <a:gd name="T26" fmla="*/ 2147483646 w 26"/>
                <a:gd name="T27" fmla="*/ 2147483646 h 36"/>
                <a:gd name="T28" fmla="*/ 2147483646 w 26"/>
                <a:gd name="T29" fmla="*/ 2147483646 h 36"/>
                <a:gd name="T30" fmla="*/ 2147483646 w 26"/>
                <a:gd name="T31" fmla="*/ 2147483646 h 36"/>
                <a:gd name="T32" fmla="*/ 2147483646 w 26"/>
                <a:gd name="T33" fmla="*/ 0 h 36"/>
                <a:gd name="T34" fmla="*/ 0 w 26"/>
                <a:gd name="T35" fmla="*/ 2147483646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" h="36">
                  <a:moveTo>
                    <a:pt x="0" y="2"/>
                  </a:moveTo>
                  <a:lnTo>
                    <a:pt x="10" y="11"/>
                  </a:lnTo>
                  <a:lnTo>
                    <a:pt x="19" y="19"/>
                  </a:lnTo>
                  <a:lnTo>
                    <a:pt x="23" y="25"/>
                  </a:lnTo>
                  <a:lnTo>
                    <a:pt x="22" y="30"/>
                  </a:lnTo>
                  <a:lnTo>
                    <a:pt x="18" y="32"/>
                  </a:lnTo>
                  <a:lnTo>
                    <a:pt x="13" y="33"/>
                  </a:lnTo>
                  <a:lnTo>
                    <a:pt x="2" y="32"/>
                  </a:lnTo>
                  <a:lnTo>
                    <a:pt x="1" y="34"/>
                  </a:lnTo>
                  <a:lnTo>
                    <a:pt x="7" y="36"/>
                  </a:lnTo>
                  <a:lnTo>
                    <a:pt x="14" y="35"/>
                  </a:lnTo>
                  <a:lnTo>
                    <a:pt x="20" y="34"/>
                  </a:lnTo>
                  <a:lnTo>
                    <a:pt x="25" y="31"/>
                  </a:lnTo>
                  <a:lnTo>
                    <a:pt x="26" y="24"/>
                  </a:lnTo>
                  <a:lnTo>
                    <a:pt x="20" y="17"/>
                  </a:lnTo>
                  <a:lnTo>
                    <a:pt x="13" y="9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885" name="Freeform 339"/>
            <p:cNvSpPr>
              <a:spLocks/>
            </p:cNvSpPr>
            <p:nvPr/>
          </p:nvSpPr>
          <p:spPr bwMode="auto">
            <a:xfrm>
              <a:off x="5545" y="3343"/>
              <a:ext cx="91" cy="161"/>
            </a:xfrm>
            <a:custGeom>
              <a:avLst/>
              <a:gdLst>
                <a:gd name="T0" fmla="*/ 0 w 39"/>
                <a:gd name="T1" fmla="*/ 0 h 45"/>
                <a:gd name="T2" fmla="*/ 1582345 w 39"/>
                <a:gd name="T3" fmla="*/ 677364066 h 45"/>
                <a:gd name="T4" fmla="*/ 2134288 w 39"/>
                <a:gd name="T5" fmla="*/ 1525835801 h 45"/>
                <a:gd name="T6" fmla="*/ 2134288 w 39"/>
                <a:gd name="T7" fmla="*/ 2147483646 h 45"/>
                <a:gd name="T8" fmla="*/ 3827374 w 39"/>
                <a:gd name="T9" fmla="*/ 2147483646 h 45"/>
                <a:gd name="T10" fmla="*/ 3961001 w 39"/>
                <a:gd name="T11" fmla="*/ 1179067082 h 45"/>
                <a:gd name="T12" fmla="*/ 5524995 w 39"/>
                <a:gd name="T13" fmla="*/ 281445252 h 45"/>
                <a:gd name="T14" fmla="*/ 0 w 39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5">
                  <a:moveTo>
                    <a:pt x="0" y="0"/>
                  </a:moveTo>
                  <a:lnTo>
                    <a:pt x="11" y="12"/>
                  </a:lnTo>
                  <a:lnTo>
                    <a:pt x="15" y="27"/>
                  </a:lnTo>
                  <a:lnTo>
                    <a:pt x="15" y="45"/>
                  </a:lnTo>
                  <a:lnTo>
                    <a:pt x="27" y="42"/>
                  </a:lnTo>
                  <a:lnTo>
                    <a:pt x="28" y="21"/>
                  </a:lnTo>
                  <a:lnTo>
                    <a:pt x="3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2929"/>
            </a:solidFill>
            <a:ln w="9525">
              <a:solidFill>
                <a:srgbClr val="000000"/>
              </a:solidFill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30739" name="AutoShape 340"/>
          <p:cNvSpPr>
            <a:spLocks noChangeArrowheads="1"/>
          </p:cNvSpPr>
          <p:nvPr/>
        </p:nvSpPr>
        <p:spPr bwMode="auto">
          <a:xfrm>
            <a:off x="6096001" y="4038600"/>
            <a:ext cx="3046413" cy="1532334"/>
          </a:xfrm>
          <a:prstGeom prst="wedgeRoundRectCallout">
            <a:avLst>
              <a:gd name="adj1" fmla="val 74597"/>
              <a:gd name="adj2" fmla="val 52986"/>
              <a:gd name="adj3" fmla="val 16667"/>
            </a:avLst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i="1" dirty="0">
                <a:solidFill>
                  <a:schemeClr val="tx1"/>
                </a:solidFill>
                <a:latin typeface="Times New Roman" panose="02020603050405020304" pitchFamily="18" charset="0"/>
              </a:rPr>
              <a:t>他ｻｰｸﾙや他課を巻き込んだ活動が少ない！</a:t>
            </a:r>
          </a:p>
        </p:txBody>
      </p:sp>
      <p:grpSp>
        <p:nvGrpSpPr>
          <p:cNvPr id="30740" name="Group 341"/>
          <p:cNvGrpSpPr>
            <a:grpSpLocks/>
          </p:cNvGrpSpPr>
          <p:nvPr/>
        </p:nvGrpSpPr>
        <p:grpSpPr bwMode="auto">
          <a:xfrm>
            <a:off x="3086100" y="2133600"/>
            <a:ext cx="3162300" cy="3308350"/>
            <a:chOff x="984" y="1344"/>
            <a:chExt cx="1992" cy="2084"/>
          </a:xfrm>
        </p:grpSpPr>
        <p:sp>
          <p:nvSpPr>
            <p:cNvPr id="30743" name="Line 2"/>
            <p:cNvSpPr>
              <a:spLocks noChangeShapeType="1"/>
            </p:cNvSpPr>
            <p:nvPr/>
          </p:nvSpPr>
          <p:spPr bwMode="auto">
            <a:xfrm flipV="1">
              <a:off x="1968" y="1458"/>
              <a:ext cx="1" cy="108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44" name="Line 3"/>
            <p:cNvSpPr>
              <a:spLocks noChangeShapeType="1"/>
            </p:cNvSpPr>
            <p:nvPr/>
          </p:nvSpPr>
          <p:spPr bwMode="auto">
            <a:xfrm>
              <a:off x="1947" y="2328"/>
              <a:ext cx="42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45" name="Line 4"/>
            <p:cNvSpPr>
              <a:spLocks noChangeShapeType="1"/>
            </p:cNvSpPr>
            <p:nvPr/>
          </p:nvSpPr>
          <p:spPr bwMode="auto">
            <a:xfrm flipH="1">
              <a:off x="1947" y="2328"/>
              <a:ext cx="42" cy="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46" name="Line 5"/>
            <p:cNvSpPr>
              <a:spLocks noChangeShapeType="1"/>
            </p:cNvSpPr>
            <p:nvPr/>
          </p:nvSpPr>
          <p:spPr bwMode="auto">
            <a:xfrm>
              <a:off x="1947" y="2113"/>
              <a:ext cx="42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47" name="Line 6"/>
            <p:cNvSpPr>
              <a:spLocks noChangeShapeType="1"/>
            </p:cNvSpPr>
            <p:nvPr/>
          </p:nvSpPr>
          <p:spPr bwMode="auto">
            <a:xfrm flipH="1">
              <a:off x="1947" y="2113"/>
              <a:ext cx="42" cy="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48" name="Line 7"/>
            <p:cNvSpPr>
              <a:spLocks noChangeShapeType="1"/>
            </p:cNvSpPr>
            <p:nvPr/>
          </p:nvSpPr>
          <p:spPr bwMode="auto">
            <a:xfrm>
              <a:off x="1947" y="1893"/>
              <a:ext cx="42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49" name="Line 8"/>
            <p:cNvSpPr>
              <a:spLocks noChangeShapeType="1"/>
            </p:cNvSpPr>
            <p:nvPr/>
          </p:nvSpPr>
          <p:spPr bwMode="auto">
            <a:xfrm flipH="1">
              <a:off x="1947" y="1893"/>
              <a:ext cx="42" cy="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50" name="Line 9"/>
            <p:cNvSpPr>
              <a:spLocks noChangeShapeType="1"/>
            </p:cNvSpPr>
            <p:nvPr/>
          </p:nvSpPr>
          <p:spPr bwMode="auto">
            <a:xfrm>
              <a:off x="1947" y="1678"/>
              <a:ext cx="42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51" name="Line 10"/>
            <p:cNvSpPr>
              <a:spLocks noChangeShapeType="1"/>
            </p:cNvSpPr>
            <p:nvPr/>
          </p:nvSpPr>
          <p:spPr bwMode="auto">
            <a:xfrm flipH="1">
              <a:off x="1947" y="1678"/>
              <a:ext cx="42" cy="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52" name="Line 11"/>
            <p:cNvSpPr>
              <a:spLocks noChangeShapeType="1"/>
            </p:cNvSpPr>
            <p:nvPr/>
          </p:nvSpPr>
          <p:spPr bwMode="auto">
            <a:xfrm>
              <a:off x="1947" y="1458"/>
              <a:ext cx="42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53" name="Line 12"/>
            <p:cNvSpPr>
              <a:spLocks noChangeShapeType="1"/>
            </p:cNvSpPr>
            <p:nvPr/>
          </p:nvSpPr>
          <p:spPr bwMode="auto">
            <a:xfrm flipH="1">
              <a:off x="1947" y="1458"/>
              <a:ext cx="42" cy="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54" name="Line 13"/>
            <p:cNvSpPr>
              <a:spLocks noChangeShapeType="1"/>
            </p:cNvSpPr>
            <p:nvPr/>
          </p:nvSpPr>
          <p:spPr bwMode="auto">
            <a:xfrm flipV="1">
              <a:off x="1968" y="2256"/>
              <a:ext cx="960" cy="286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55" name="Line 14"/>
            <p:cNvSpPr>
              <a:spLocks noChangeShapeType="1"/>
            </p:cNvSpPr>
            <p:nvPr/>
          </p:nvSpPr>
          <p:spPr bwMode="auto">
            <a:xfrm>
              <a:off x="2156" y="2454"/>
              <a:ext cx="11" cy="4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56" name="Line 15"/>
            <p:cNvSpPr>
              <a:spLocks noChangeShapeType="1"/>
            </p:cNvSpPr>
            <p:nvPr/>
          </p:nvSpPr>
          <p:spPr bwMode="auto">
            <a:xfrm flipH="1" flipV="1">
              <a:off x="2156" y="2454"/>
              <a:ext cx="11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57" name="Line 16"/>
            <p:cNvSpPr>
              <a:spLocks noChangeShapeType="1"/>
            </p:cNvSpPr>
            <p:nvPr/>
          </p:nvSpPr>
          <p:spPr bwMode="auto">
            <a:xfrm>
              <a:off x="2350" y="2388"/>
              <a:ext cx="11" cy="4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58" name="Line 17"/>
            <p:cNvSpPr>
              <a:spLocks noChangeShapeType="1"/>
            </p:cNvSpPr>
            <p:nvPr/>
          </p:nvSpPr>
          <p:spPr bwMode="auto">
            <a:xfrm flipH="1" flipV="1">
              <a:off x="2350" y="2388"/>
              <a:ext cx="11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59" name="Line 18"/>
            <p:cNvSpPr>
              <a:spLocks noChangeShapeType="1"/>
            </p:cNvSpPr>
            <p:nvPr/>
          </p:nvSpPr>
          <p:spPr bwMode="auto">
            <a:xfrm>
              <a:off x="2549" y="2316"/>
              <a:ext cx="10" cy="4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60" name="Line 19"/>
            <p:cNvSpPr>
              <a:spLocks noChangeShapeType="1"/>
            </p:cNvSpPr>
            <p:nvPr/>
          </p:nvSpPr>
          <p:spPr bwMode="auto">
            <a:xfrm flipH="1" flipV="1">
              <a:off x="2549" y="2316"/>
              <a:ext cx="10" cy="45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61" name="Line 20"/>
            <p:cNvSpPr>
              <a:spLocks noChangeShapeType="1"/>
            </p:cNvSpPr>
            <p:nvPr/>
          </p:nvSpPr>
          <p:spPr bwMode="auto">
            <a:xfrm>
              <a:off x="2743" y="2250"/>
              <a:ext cx="10" cy="4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62" name="Line 21"/>
            <p:cNvSpPr>
              <a:spLocks noChangeShapeType="1"/>
            </p:cNvSpPr>
            <p:nvPr/>
          </p:nvSpPr>
          <p:spPr bwMode="auto">
            <a:xfrm flipH="1" flipV="1">
              <a:off x="2743" y="2250"/>
              <a:ext cx="10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63" name="Line 22"/>
            <p:cNvSpPr>
              <a:spLocks noChangeShapeType="1"/>
            </p:cNvSpPr>
            <p:nvPr/>
          </p:nvSpPr>
          <p:spPr bwMode="auto">
            <a:xfrm>
              <a:off x="2942" y="2184"/>
              <a:ext cx="10" cy="44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64" name="Line 23"/>
            <p:cNvSpPr>
              <a:spLocks noChangeShapeType="1"/>
            </p:cNvSpPr>
            <p:nvPr/>
          </p:nvSpPr>
          <p:spPr bwMode="auto">
            <a:xfrm flipH="1" flipV="1">
              <a:off x="2942" y="2184"/>
              <a:ext cx="10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65" name="Line 24"/>
            <p:cNvSpPr>
              <a:spLocks noChangeShapeType="1"/>
            </p:cNvSpPr>
            <p:nvPr/>
          </p:nvSpPr>
          <p:spPr bwMode="auto">
            <a:xfrm>
              <a:off x="1968" y="2542"/>
              <a:ext cx="607" cy="875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66" name="Line 25"/>
            <p:cNvSpPr>
              <a:spLocks noChangeShapeType="1"/>
            </p:cNvSpPr>
            <p:nvPr/>
          </p:nvSpPr>
          <p:spPr bwMode="auto">
            <a:xfrm flipH="1">
              <a:off x="2073" y="2702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67" name="Line 26"/>
            <p:cNvSpPr>
              <a:spLocks noChangeShapeType="1"/>
            </p:cNvSpPr>
            <p:nvPr/>
          </p:nvSpPr>
          <p:spPr bwMode="auto">
            <a:xfrm flipV="1">
              <a:off x="2073" y="2702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68" name="Line 27"/>
            <p:cNvSpPr>
              <a:spLocks noChangeShapeType="1"/>
            </p:cNvSpPr>
            <p:nvPr/>
          </p:nvSpPr>
          <p:spPr bwMode="auto">
            <a:xfrm flipH="1">
              <a:off x="2193" y="2878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69" name="Line 28"/>
            <p:cNvSpPr>
              <a:spLocks noChangeShapeType="1"/>
            </p:cNvSpPr>
            <p:nvPr/>
          </p:nvSpPr>
          <p:spPr bwMode="auto">
            <a:xfrm flipV="1">
              <a:off x="2193" y="2878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70" name="Line 29"/>
            <p:cNvSpPr>
              <a:spLocks noChangeShapeType="1"/>
            </p:cNvSpPr>
            <p:nvPr/>
          </p:nvSpPr>
          <p:spPr bwMode="auto">
            <a:xfrm flipH="1">
              <a:off x="2313" y="3054"/>
              <a:ext cx="32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71" name="Line 30"/>
            <p:cNvSpPr>
              <a:spLocks noChangeShapeType="1"/>
            </p:cNvSpPr>
            <p:nvPr/>
          </p:nvSpPr>
          <p:spPr bwMode="auto">
            <a:xfrm flipV="1">
              <a:off x="2313" y="3054"/>
              <a:ext cx="32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72" name="Line 31"/>
            <p:cNvSpPr>
              <a:spLocks noChangeShapeType="1"/>
            </p:cNvSpPr>
            <p:nvPr/>
          </p:nvSpPr>
          <p:spPr bwMode="auto">
            <a:xfrm flipH="1">
              <a:off x="2434" y="3230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73" name="Line 32"/>
            <p:cNvSpPr>
              <a:spLocks noChangeShapeType="1"/>
            </p:cNvSpPr>
            <p:nvPr/>
          </p:nvSpPr>
          <p:spPr bwMode="auto">
            <a:xfrm flipV="1">
              <a:off x="2434" y="3230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74" name="Line 33"/>
            <p:cNvSpPr>
              <a:spLocks noChangeShapeType="1"/>
            </p:cNvSpPr>
            <p:nvPr/>
          </p:nvSpPr>
          <p:spPr bwMode="auto">
            <a:xfrm flipH="1">
              <a:off x="2559" y="3406"/>
              <a:ext cx="32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75" name="Line 34"/>
            <p:cNvSpPr>
              <a:spLocks noChangeShapeType="1"/>
            </p:cNvSpPr>
            <p:nvPr/>
          </p:nvSpPr>
          <p:spPr bwMode="auto">
            <a:xfrm flipV="1">
              <a:off x="2559" y="3406"/>
              <a:ext cx="32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76" name="Line 35"/>
            <p:cNvSpPr>
              <a:spLocks noChangeShapeType="1"/>
            </p:cNvSpPr>
            <p:nvPr/>
          </p:nvSpPr>
          <p:spPr bwMode="auto">
            <a:xfrm flipH="1">
              <a:off x="1361" y="2542"/>
              <a:ext cx="607" cy="875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77" name="Line 36"/>
            <p:cNvSpPr>
              <a:spLocks noChangeShapeType="1"/>
            </p:cNvSpPr>
            <p:nvPr/>
          </p:nvSpPr>
          <p:spPr bwMode="auto">
            <a:xfrm flipH="1" flipV="1">
              <a:off x="1832" y="2702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78" name="Line 37"/>
            <p:cNvSpPr>
              <a:spLocks noChangeShapeType="1"/>
            </p:cNvSpPr>
            <p:nvPr/>
          </p:nvSpPr>
          <p:spPr bwMode="auto">
            <a:xfrm>
              <a:off x="1832" y="2702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79" name="Line 38"/>
            <p:cNvSpPr>
              <a:spLocks noChangeShapeType="1"/>
            </p:cNvSpPr>
            <p:nvPr/>
          </p:nvSpPr>
          <p:spPr bwMode="auto">
            <a:xfrm flipH="1" flipV="1">
              <a:off x="1712" y="2878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80" name="Line 39"/>
            <p:cNvSpPr>
              <a:spLocks noChangeShapeType="1"/>
            </p:cNvSpPr>
            <p:nvPr/>
          </p:nvSpPr>
          <p:spPr bwMode="auto">
            <a:xfrm>
              <a:off x="1712" y="2878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81" name="Line 40"/>
            <p:cNvSpPr>
              <a:spLocks noChangeShapeType="1"/>
            </p:cNvSpPr>
            <p:nvPr/>
          </p:nvSpPr>
          <p:spPr bwMode="auto">
            <a:xfrm flipH="1" flipV="1">
              <a:off x="1591" y="3054"/>
              <a:ext cx="32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82" name="Line 41"/>
            <p:cNvSpPr>
              <a:spLocks noChangeShapeType="1"/>
            </p:cNvSpPr>
            <p:nvPr/>
          </p:nvSpPr>
          <p:spPr bwMode="auto">
            <a:xfrm>
              <a:off x="1591" y="3054"/>
              <a:ext cx="32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83" name="Line 42"/>
            <p:cNvSpPr>
              <a:spLocks noChangeShapeType="1"/>
            </p:cNvSpPr>
            <p:nvPr/>
          </p:nvSpPr>
          <p:spPr bwMode="auto">
            <a:xfrm flipH="1" flipV="1">
              <a:off x="1471" y="3230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84" name="Line 43"/>
            <p:cNvSpPr>
              <a:spLocks noChangeShapeType="1"/>
            </p:cNvSpPr>
            <p:nvPr/>
          </p:nvSpPr>
          <p:spPr bwMode="auto">
            <a:xfrm>
              <a:off x="1471" y="3230"/>
              <a:ext cx="31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85" name="Line 44"/>
            <p:cNvSpPr>
              <a:spLocks noChangeShapeType="1"/>
            </p:cNvSpPr>
            <p:nvPr/>
          </p:nvSpPr>
          <p:spPr bwMode="auto">
            <a:xfrm flipH="1" flipV="1">
              <a:off x="1345" y="3406"/>
              <a:ext cx="32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86" name="Line 45"/>
            <p:cNvSpPr>
              <a:spLocks noChangeShapeType="1"/>
            </p:cNvSpPr>
            <p:nvPr/>
          </p:nvSpPr>
          <p:spPr bwMode="auto">
            <a:xfrm>
              <a:off x="1345" y="3406"/>
              <a:ext cx="32" cy="2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87" name="Line 47"/>
            <p:cNvSpPr>
              <a:spLocks noChangeShapeType="1"/>
            </p:cNvSpPr>
            <p:nvPr/>
          </p:nvSpPr>
          <p:spPr bwMode="auto">
            <a:xfrm flipV="1">
              <a:off x="1769" y="2454"/>
              <a:ext cx="11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88" name="Line 48"/>
            <p:cNvSpPr>
              <a:spLocks noChangeShapeType="1"/>
            </p:cNvSpPr>
            <p:nvPr/>
          </p:nvSpPr>
          <p:spPr bwMode="auto">
            <a:xfrm flipH="1">
              <a:off x="1769" y="2454"/>
              <a:ext cx="11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89" name="Line 49"/>
            <p:cNvSpPr>
              <a:spLocks noChangeShapeType="1"/>
            </p:cNvSpPr>
            <p:nvPr/>
          </p:nvSpPr>
          <p:spPr bwMode="auto">
            <a:xfrm flipV="1">
              <a:off x="1575" y="2388"/>
              <a:ext cx="11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90" name="Line 50"/>
            <p:cNvSpPr>
              <a:spLocks noChangeShapeType="1"/>
            </p:cNvSpPr>
            <p:nvPr/>
          </p:nvSpPr>
          <p:spPr bwMode="auto">
            <a:xfrm flipH="1">
              <a:off x="1575" y="2388"/>
              <a:ext cx="11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91" name="Line 51"/>
            <p:cNvSpPr>
              <a:spLocks noChangeShapeType="1"/>
            </p:cNvSpPr>
            <p:nvPr/>
          </p:nvSpPr>
          <p:spPr bwMode="auto">
            <a:xfrm flipV="1">
              <a:off x="1377" y="2316"/>
              <a:ext cx="10" cy="45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92" name="Line 52"/>
            <p:cNvSpPr>
              <a:spLocks noChangeShapeType="1"/>
            </p:cNvSpPr>
            <p:nvPr/>
          </p:nvSpPr>
          <p:spPr bwMode="auto">
            <a:xfrm flipH="1">
              <a:off x="1377" y="2316"/>
              <a:ext cx="10" cy="45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93" name="Line 53"/>
            <p:cNvSpPr>
              <a:spLocks noChangeShapeType="1"/>
            </p:cNvSpPr>
            <p:nvPr/>
          </p:nvSpPr>
          <p:spPr bwMode="auto">
            <a:xfrm flipV="1">
              <a:off x="1183" y="2250"/>
              <a:ext cx="10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94" name="Line 54"/>
            <p:cNvSpPr>
              <a:spLocks noChangeShapeType="1"/>
            </p:cNvSpPr>
            <p:nvPr/>
          </p:nvSpPr>
          <p:spPr bwMode="auto">
            <a:xfrm flipH="1">
              <a:off x="1183" y="2250"/>
              <a:ext cx="10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95" name="Line 55"/>
            <p:cNvSpPr>
              <a:spLocks noChangeShapeType="1"/>
            </p:cNvSpPr>
            <p:nvPr/>
          </p:nvSpPr>
          <p:spPr bwMode="auto">
            <a:xfrm flipV="1">
              <a:off x="984" y="2184"/>
              <a:ext cx="10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96" name="Line 56"/>
            <p:cNvSpPr>
              <a:spLocks noChangeShapeType="1"/>
            </p:cNvSpPr>
            <p:nvPr/>
          </p:nvSpPr>
          <p:spPr bwMode="auto">
            <a:xfrm flipH="1">
              <a:off x="984" y="2184"/>
              <a:ext cx="10" cy="44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797" name="Rectangle 58"/>
            <p:cNvSpPr>
              <a:spLocks noChangeArrowheads="1"/>
            </p:cNvSpPr>
            <p:nvPr/>
          </p:nvSpPr>
          <p:spPr bwMode="auto">
            <a:xfrm>
              <a:off x="1824" y="1584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1600">
                  <a:solidFill>
                    <a:srgbClr val="0000FF"/>
                  </a:solidFill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30798" name="Rectangle 59"/>
            <p:cNvSpPr>
              <a:spLocks noChangeArrowheads="1"/>
            </p:cNvSpPr>
            <p:nvPr/>
          </p:nvSpPr>
          <p:spPr bwMode="auto">
            <a:xfrm>
              <a:off x="1840" y="1344"/>
              <a:ext cx="6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1600">
                  <a:solidFill>
                    <a:srgbClr val="0000FF"/>
                  </a:solidFill>
                  <a:latin typeface="ＭＳ Ｐゴシック" panose="020B0600070205080204" pitchFamily="50" charset="-128"/>
                </a:rPr>
                <a:t>5</a:t>
              </a:r>
            </a:p>
          </p:txBody>
        </p:sp>
        <p:sp>
          <p:nvSpPr>
            <p:cNvPr id="30799" name="Rectangle 65"/>
            <p:cNvSpPr>
              <a:spLocks noChangeArrowheads="1"/>
            </p:cNvSpPr>
            <p:nvPr/>
          </p:nvSpPr>
          <p:spPr bwMode="auto">
            <a:xfrm>
              <a:off x="1824" y="1814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1600">
                  <a:solidFill>
                    <a:srgbClr val="0000FF"/>
                  </a:solidFill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30800" name="Rectangle 66"/>
            <p:cNvSpPr>
              <a:spLocks noChangeArrowheads="1"/>
            </p:cNvSpPr>
            <p:nvPr/>
          </p:nvSpPr>
          <p:spPr bwMode="auto">
            <a:xfrm>
              <a:off x="1824" y="2016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1600">
                  <a:solidFill>
                    <a:srgbClr val="0000FF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30801" name="Rectangle 67"/>
            <p:cNvSpPr>
              <a:spLocks noChangeArrowheads="1"/>
            </p:cNvSpPr>
            <p:nvPr/>
          </p:nvSpPr>
          <p:spPr bwMode="auto">
            <a:xfrm>
              <a:off x="1824" y="2256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1600">
                  <a:solidFill>
                    <a:srgbClr val="0000FF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30802" name="Line 70"/>
            <p:cNvSpPr>
              <a:spLocks noChangeShapeType="1"/>
            </p:cNvSpPr>
            <p:nvPr/>
          </p:nvSpPr>
          <p:spPr bwMode="auto">
            <a:xfrm flipH="1">
              <a:off x="1008" y="1440"/>
              <a:ext cx="960" cy="768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30803" name="Line 71"/>
            <p:cNvSpPr>
              <a:spLocks noChangeShapeType="1"/>
            </p:cNvSpPr>
            <p:nvPr/>
          </p:nvSpPr>
          <p:spPr bwMode="auto">
            <a:xfrm>
              <a:off x="1008" y="2208"/>
              <a:ext cx="336" cy="12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30804" name="Line 72"/>
            <p:cNvSpPr>
              <a:spLocks noChangeShapeType="1"/>
            </p:cNvSpPr>
            <p:nvPr/>
          </p:nvSpPr>
          <p:spPr bwMode="auto">
            <a:xfrm>
              <a:off x="1392" y="3408"/>
              <a:ext cx="1200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30805" name="Line 73"/>
            <p:cNvSpPr>
              <a:spLocks noChangeShapeType="1"/>
            </p:cNvSpPr>
            <p:nvPr/>
          </p:nvSpPr>
          <p:spPr bwMode="auto">
            <a:xfrm flipH="1">
              <a:off x="2592" y="2208"/>
              <a:ext cx="384" cy="12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30806" name="Line 74"/>
            <p:cNvSpPr>
              <a:spLocks noChangeShapeType="1"/>
            </p:cNvSpPr>
            <p:nvPr/>
          </p:nvSpPr>
          <p:spPr bwMode="auto">
            <a:xfrm>
              <a:off x="1968" y="1440"/>
              <a:ext cx="1008" cy="816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/>
            <a:p>
              <a:endParaRPr lang="ja-JP" altLang="en-US"/>
            </a:p>
          </p:txBody>
        </p:sp>
        <p:sp>
          <p:nvSpPr>
            <p:cNvPr id="30807" name="Line 46"/>
            <p:cNvSpPr>
              <a:spLocks noChangeShapeType="1"/>
            </p:cNvSpPr>
            <p:nvPr/>
          </p:nvSpPr>
          <p:spPr bwMode="auto">
            <a:xfrm flipH="1" flipV="1">
              <a:off x="989" y="2206"/>
              <a:ext cx="979" cy="336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pic>
        <p:nvPicPr>
          <p:cNvPr id="30742" name="図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4312" y="-90488"/>
            <a:ext cx="2898776" cy="214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 thruBlk="1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図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71645" y="242560"/>
            <a:ext cx="8472827" cy="6354792"/>
          </a:xfrm>
          <a:prstGeom prst="rect">
            <a:avLst/>
          </a:prstGeom>
        </p:spPr>
      </p:pic>
      <p:sp>
        <p:nvSpPr>
          <p:cNvPr id="5" name="AutoShape 292">
            <a:hlinkClick r:id="rId4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809163" y="407521"/>
            <a:ext cx="582612" cy="523220"/>
          </a:xfrm>
          <a:prstGeom prst="actionButtonReturn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" name="Rectangle 1033"/>
          <p:cNvSpPr>
            <a:spLocks noChangeArrowheads="1"/>
          </p:cNvSpPr>
          <p:nvPr/>
        </p:nvSpPr>
        <p:spPr bwMode="auto">
          <a:xfrm>
            <a:off x="3952772" y="1029270"/>
            <a:ext cx="4735517" cy="5995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dirty="0">
                <a:solidFill>
                  <a:srgbClr val="3333CC"/>
                </a:solidFill>
                <a:ea typeface="HGS創英角ｺﾞｼｯｸUB" panose="020B0900000000000000" pitchFamily="50" charset="-128"/>
              </a:rPr>
              <a:t>明朗快活　サークル</a:t>
            </a:r>
          </a:p>
        </p:txBody>
      </p:sp>
      <p:sp>
        <p:nvSpPr>
          <p:cNvPr id="7" name="Rectangle 1033"/>
          <p:cNvSpPr>
            <a:spLocks noChangeArrowheads="1"/>
          </p:cNvSpPr>
          <p:nvPr/>
        </p:nvSpPr>
        <p:spPr bwMode="auto">
          <a:xfrm>
            <a:off x="8163247" y="5661249"/>
            <a:ext cx="1937222" cy="599531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  <a:effectLst/>
        </p:spPr>
        <p:txBody>
          <a:bodyPr lIns="36000" tIns="36000" rIns="36000" bIns="36000" anchor="ctr" anchorCtr="1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2800" dirty="0">
                <a:ea typeface="HGS創英角ｺﾞｼｯｸUB" panose="020B0900000000000000" pitchFamily="50" charset="-128"/>
              </a:rPr>
              <a:t>吉原工長</a:t>
            </a:r>
          </a:p>
        </p:txBody>
      </p:sp>
      <p:sp>
        <p:nvSpPr>
          <p:cNvPr id="2" name="正方形/長方形 1"/>
          <p:cNvSpPr/>
          <p:nvPr/>
        </p:nvSpPr>
        <p:spPr bwMode="auto">
          <a:xfrm>
            <a:off x="2666913" y="2598240"/>
            <a:ext cx="1584855" cy="2703646"/>
          </a:xfrm>
          <a:prstGeom prst="rect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13" name="正方形/長方形 12"/>
          <p:cNvSpPr/>
          <p:nvPr/>
        </p:nvSpPr>
        <p:spPr bwMode="auto">
          <a:xfrm>
            <a:off x="3921239" y="4581128"/>
            <a:ext cx="640248" cy="720080"/>
          </a:xfrm>
          <a:prstGeom prst="rect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14" name="正方形/長方形 13"/>
          <p:cNvSpPr/>
          <p:nvPr/>
        </p:nvSpPr>
        <p:spPr bwMode="auto">
          <a:xfrm>
            <a:off x="5303912" y="3194738"/>
            <a:ext cx="360040" cy="612540"/>
          </a:xfrm>
          <a:prstGeom prst="rect">
            <a:avLst/>
          </a:prstGeom>
          <a:solidFill>
            <a:srgbClr val="CCEBBB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15" name="正方形/長方形 14"/>
          <p:cNvSpPr/>
          <p:nvPr/>
        </p:nvSpPr>
        <p:spPr bwMode="auto">
          <a:xfrm>
            <a:off x="4995408" y="2924944"/>
            <a:ext cx="360040" cy="576064"/>
          </a:xfrm>
          <a:prstGeom prst="rect">
            <a:avLst/>
          </a:prstGeom>
          <a:solidFill>
            <a:srgbClr val="CCEBBB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16" name="正方形/長方形 15"/>
          <p:cNvSpPr/>
          <p:nvPr/>
        </p:nvSpPr>
        <p:spPr bwMode="auto">
          <a:xfrm>
            <a:off x="4381468" y="3734316"/>
            <a:ext cx="922445" cy="503100"/>
          </a:xfrm>
          <a:prstGeom prst="rect">
            <a:avLst/>
          </a:prstGeom>
          <a:solidFill>
            <a:srgbClr val="CCEBBB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17" name="正方形/長方形 16"/>
          <p:cNvSpPr/>
          <p:nvPr/>
        </p:nvSpPr>
        <p:spPr bwMode="auto">
          <a:xfrm>
            <a:off x="4368680" y="2892748"/>
            <a:ext cx="274373" cy="520385"/>
          </a:xfrm>
          <a:prstGeom prst="rect">
            <a:avLst/>
          </a:prstGeom>
          <a:solidFill>
            <a:srgbClr val="AFFBB1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18" name="正方形/長方形 17"/>
          <p:cNvSpPr/>
          <p:nvPr/>
        </p:nvSpPr>
        <p:spPr bwMode="auto">
          <a:xfrm>
            <a:off x="4883775" y="3681892"/>
            <a:ext cx="346381" cy="555524"/>
          </a:xfrm>
          <a:prstGeom prst="rect">
            <a:avLst/>
          </a:prstGeom>
          <a:solidFill>
            <a:srgbClr val="CCEBBB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19" name="正方形/長方形 18"/>
          <p:cNvSpPr/>
          <p:nvPr/>
        </p:nvSpPr>
        <p:spPr bwMode="auto">
          <a:xfrm>
            <a:off x="5663952" y="3428047"/>
            <a:ext cx="1368152" cy="507690"/>
          </a:xfrm>
          <a:prstGeom prst="rect">
            <a:avLst/>
          </a:prstGeom>
          <a:solidFill>
            <a:srgbClr val="CCEBBB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cxnSp>
        <p:nvCxnSpPr>
          <p:cNvPr id="20" name="直線コネクタ 19"/>
          <p:cNvCxnSpPr/>
          <p:nvPr/>
        </p:nvCxnSpPr>
        <p:spPr>
          <a:xfrm>
            <a:off x="2656508" y="4025536"/>
            <a:ext cx="54000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/>
          <p:cNvCxnSpPr/>
          <p:nvPr/>
        </p:nvCxnSpPr>
        <p:spPr>
          <a:xfrm>
            <a:off x="2660088" y="4704672"/>
            <a:ext cx="54000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線コネクタ 21"/>
          <p:cNvCxnSpPr/>
          <p:nvPr/>
        </p:nvCxnSpPr>
        <p:spPr>
          <a:xfrm>
            <a:off x="2656508" y="3370640"/>
            <a:ext cx="54000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/>
        </p:nvCxnSpPr>
        <p:spPr>
          <a:xfrm>
            <a:off x="2656508" y="2688448"/>
            <a:ext cx="54000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正方形/長方形 24"/>
          <p:cNvSpPr/>
          <p:nvPr/>
        </p:nvSpPr>
        <p:spPr bwMode="auto">
          <a:xfrm>
            <a:off x="4302510" y="2598240"/>
            <a:ext cx="1052144" cy="666272"/>
          </a:xfrm>
          <a:prstGeom prst="rect">
            <a:avLst/>
          </a:prstGeom>
          <a:solidFill>
            <a:srgbClr val="CCEBBB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26" name="正方形/長方形 25"/>
          <p:cNvSpPr/>
          <p:nvPr/>
        </p:nvSpPr>
        <p:spPr bwMode="auto">
          <a:xfrm>
            <a:off x="4295351" y="2355312"/>
            <a:ext cx="2355447" cy="333136"/>
          </a:xfrm>
          <a:prstGeom prst="rect">
            <a:avLst/>
          </a:prstGeom>
          <a:solidFill>
            <a:srgbClr val="CCEBBB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2672275" y="1661458"/>
            <a:ext cx="2384691" cy="93610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1200"/>
              </a:lnSpc>
              <a:spcBef>
                <a:spcPct val="50000"/>
              </a:spcBef>
            </a:pPr>
            <a:r>
              <a:rPr lang="ja-JP" altLang="en-US" sz="1600" b="0" dirty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構成人数　６名（男性）</a:t>
            </a:r>
            <a:endParaRPr lang="en-US" altLang="ja-JP" sz="1600" b="0" dirty="0">
              <a:solidFill>
                <a:schemeClr val="tx1"/>
              </a:solidFill>
              <a:latin typeface="HGP創英角ｺﾞｼｯｸUB" panose="020B0900000000000000" pitchFamily="50" charset="-128"/>
              <a:ea typeface="HGP創英角ｺﾞｼｯｸUB" panose="020B0900000000000000" pitchFamily="50" charset="-128"/>
            </a:endParaRPr>
          </a:p>
          <a:p>
            <a:pPr eaLnBrk="1" hangingPunct="1">
              <a:lnSpc>
                <a:spcPts val="1200"/>
              </a:lnSpc>
              <a:spcBef>
                <a:spcPct val="50000"/>
              </a:spcBef>
            </a:pPr>
            <a:r>
              <a:rPr lang="ja-JP" altLang="en-US" sz="1600" b="0" dirty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平均年齢　３９．９歳</a:t>
            </a:r>
            <a:endParaRPr lang="en-US" altLang="ja-JP" sz="1600" b="0" dirty="0">
              <a:solidFill>
                <a:schemeClr val="tx1"/>
              </a:solidFill>
              <a:latin typeface="HGP創英角ｺﾞｼｯｸUB" panose="020B0900000000000000" pitchFamily="50" charset="-128"/>
              <a:ea typeface="HGP創英角ｺﾞｼｯｸUB" panose="020B0900000000000000" pitchFamily="50" charset="-128"/>
            </a:endParaRPr>
          </a:p>
          <a:p>
            <a:pPr eaLnBrk="1" hangingPunct="1">
              <a:lnSpc>
                <a:spcPts val="1200"/>
              </a:lnSpc>
              <a:spcBef>
                <a:spcPct val="50000"/>
              </a:spcBef>
            </a:pPr>
            <a:r>
              <a:rPr lang="ja-JP" altLang="en-US" sz="1600" b="0" dirty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平均勤続年数　１０．９年</a:t>
            </a:r>
          </a:p>
        </p:txBody>
      </p:sp>
      <p:cxnSp>
        <p:nvCxnSpPr>
          <p:cNvPr id="24" name="直線コネクタ 23"/>
          <p:cNvCxnSpPr/>
          <p:nvPr/>
        </p:nvCxnSpPr>
        <p:spPr>
          <a:xfrm>
            <a:off x="2656508" y="2030496"/>
            <a:ext cx="54000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正方形/長方形 26"/>
          <p:cNvSpPr/>
          <p:nvPr/>
        </p:nvSpPr>
        <p:spPr bwMode="auto">
          <a:xfrm>
            <a:off x="4345043" y="3037504"/>
            <a:ext cx="258977" cy="666272"/>
          </a:xfrm>
          <a:prstGeom prst="rect">
            <a:avLst/>
          </a:prstGeom>
          <a:solidFill>
            <a:srgbClr val="CCEBBB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28" name="正方形/長方形 27"/>
          <p:cNvSpPr/>
          <p:nvPr/>
        </p:nvSpPr>
        <p:spPr bwMode="auto">
          <a:xfrm>
            <a:off x="4950242" y="2688449"/>
            <a:ext cx="404412" cy="1230387"/>
          </a:xfrm>
          <a:prstGeom prst="rect">
            <a:avLst/>
          </a:prstGeom>
          <a:solidFill>
            <a:srgbClr val="CCEBBB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29" name="正方形/長方形 28"/>
          <p:cNvSpPr/>
          <p:nvPr/>
        </p:nvSpPr>
        <p:spPr bwMode="auto">
          <a:xfrm>
            <a:off x="4621786" y="4057866"/>
            <a:ext cx="732868" cy="277762"/>
          </a:xfrm>
          <a:prstGeom prst="rect">
            <a:avLst/>
          </a:prstGeom>
          <a:solidFill>
            <a:srgbClr val="CCEBBB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ja-JP" altLang="en-US" sz="1800" b="0" dirty="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43197338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Line 2"/>
          <p:cNvSpPr>
            <a:spLocks noChangeShapeType="1"/>
          </p:cNvSpPr>
          <p:nvPr/>
        </p:nvSpPr>
        <p:spPr bwMode="auto">
          <a:xfrm>
            <a:off x="6262689" y="2351088"/>
            <a:ext cx="1587" cy="3821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grpSp>
        <p:nvGrpSpPr>
          <p:cNvPr id="34819" name="Group 4"/>
          <p:cNvGrpSpPr>
            <a:grpSpLocks/>
          </p:cNvGrpSpPr>
          <p:nvPr/>
        </p:nvGrpSpPr>
        <p:grpSpPr bwMode="auto">
          <a:xfrm>
            <a:off x="9291638" y="1741488"/>
            <a:ext cx="1028700" cy="1219200"/>
            <a:chOff x="4059" y="288"/>
            <a:chExt cx="648" cy="768"/>
          </a:xfrm>
        </p:grpSpPr>
        <p:sp>
          <p:nvSpPr>
            <p:cNvPr id="34900" name="Rectangle 5"/>
            <p:cNvSpPr>
              <a:spLocks noChangeArrowheads="1"/>
            </p:cNvSpPr>
            <p:nvPr/>
          </p:nvSpPr>
          <p:spPr bwMode="auto">
            <a:xfrm>
              <a:off x="4059" y="288"/>
              <a:ext cx="648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2100" dirty="0">
                  <a:solidFill>
                    <a:srgbClr val="FF3399"/>
                  </a:solidFill>
                  <a:latin typeface="ＭＳ Ｐゴシック" panose="020B0600070205080204" pitchFamily="50" charset="-128"/>
                </a:rPr>
                <a:t>◎</a:t>
              </a:r>
              <a:r>
                <a:rPr lang="ja-JP" altLang="en-US" sz="2100" dirty="0">
                  <a:solidFill>
                    <a:srgbClr val="FF3399"/>
                  </a:solidFill>
                  <a:latin typeface="ＭＳ Ｐゴシック" panose="020B0600070205080204" pitchFamily="50" charset="-128"/>
                </a:rPr>
                <a:t>･･･</a:t>
              </a:r>
              <a:r>
                <a:rPr lang="en-US" altLang="ja-JP" sz="2100" dirty="0">
                  <a:solidFill>
                    <a:srgbClr val="FF3399"/>
                  </a:solidFill>
                  <a:latin typeface="ＭＳ Ｐゴシック" panose="020B0600070205080204" pitchFamily="50" charset="-128"/>
                </a:rPr>
                <a:t>3</a:t>
              </a:r>
              <a:r>
                <a:rPr lang="ja-JP" altLang="en-US" sz="2100" dirty="0">
                  <a:solidFill>
                    <a:srgbClr val="FF3399"/>
                  </a:solidFill>
                  <a:latin typeface="ＭＳ Ｐゴシック" panose="020B0600070205080204" pitchFamily="50" charset="-128"/>
                </a:rPr>
                <a:t>点</a:t>
              </a:r>
              <a:endParaRPr lang="ja-JP" altLang="en-US" sz="2400" i="1" dirty="0">
                <a:solidFill>
                  <a:srgbClr val="FF3399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901" name="Rectangle 6"/>
            <p:cNvSpPr>
              <a:spLocks noChangeArrowheads="1"/>
            </p:cNvSpPr>
            <p:nvPr/>
          </p:nvSpPr>
          <p:spPr bwMode="auto">
            <a:xfrm>
              <a:off x="4059" y="576"/>
              <a:ext cx="648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2100">
                  <a:solidFill>
                    <a:srgbClr val="0070C0"/>
                  </a:solidFill>
                  <a:latin typeface="ＭＳ Ｐゴシック" panose="020B0600070205080204" pitchFamily="50" charset="-128"/>
                </a:rPr>
                <a:t>○</a:t>
              </a:r>
              <a:r>
                <a:rPr lang="ja-JP" altLang="en-US" sz="2100">
                  <a:solidFill>
                    <a:srgbClr val="0070C0"/>
                  </a:solidFill>
                  <a:latin typeface="ＭＳ Ｐゴシック" panose="020B0600070205080204" pitchFamily="50" charset="-128"/>
                </a:rPr>
                <a:t>･･･</a:t>
              </a:r>
              <a:r>
                <a:rPr lang="en-US" altLang="ja-JP" sz="2100">
                  <a:solidFill>
                    <a:srgbClr val="0070C0"/>
                  </a:solidFill>
                  <a:latin typeface="ＭＳ Ｐゴシック" panose="020B0600070205080204" pitchFamily="50" charset="-128"/>
                </a:rPr>
                <a:t>2</a:t>
              </a:r>
              <a:r>
                <a:rPr lang="ja-JP" altLang="en-US" sz="2100">
                  <a:solidFill>
                    <a:srgbClr val="0070C0"/>
                  </a:solidFill>
                  <a:latin typeface="ＭＳ Ｐゴシック" panose="020B0600070205080204" pitchFamily="50" charset="-128"/>
                </a:rPr>
                <a:t>点</a:t>
              </a:r>
              <a:endParaRPr lang="ja-JP" altLang="en-US" sz="2400" i="1">
                <a:solidFill>
                  <a:srgbClr val="0070C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025" name="Rectangle 7"/>
            <p:cNvSpPr>
              <a:spLocks noChangeArrowheads="1"/>
            </p:cNvSpPr>
            <p:nvPr/>
          </p:nvSpPr>
          <p:spPr bwMode="auto">
            <a:xfrm>
              <a:off x="4059" y="854"/>
              <a:ext cx="648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en-US" altLang="ja-JP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△</a:t>
              </a:r>
              <a:r>
                <a:rPr lang="ja-JP" altLang="en-US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･･･</a:t>
              </a:r>
              <a:r>
                <a:rPr lang="en-US" altLang="ja-JP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1</a:t>
              </a:r>
              <a:r>
                <a:rPr lang="ja-JP" altLang="en-US" sz="2100" dirty="0">
                  <a:solidFill>
                    <a:schemeClr val="accent6">
                      <a:lumMod val="50000"/>
                    </a:schemeClr>
                  </a:solidFill>
                  <a:latin typeface="ＭＳ Ｐゴシック" panose="020B0600070205080204" pitchFamily="50" charset="-128"/>
                </a:rPr>
                <a:t>点</a:t>
              </a:r>
              <a:endParaRPr lang="ja-JP" altLang="en-US" sz="2400" i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34820" name="Rectangle 11"/>
          <p:cNvSpPr>
            <a:spLocks noChangeArrowheads="1"/>
          </p:cNvSpPr>
          <p:nvPr/>
        </p:nvSpPr>
        <p:spPr bwMode="auto">
          <a:xfrm>
            <a:off x="7240588" y="2662239"/>
            <a:ext cx="203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 b="0">
                <a:solidFill>
                  <a:schemeClr val="bg1"/>
                </a:solidFill>
                <a:latin typeface="ＭＳ Ｐゴシック" panose="020B0600070205080204" pitchFamily="50" charset="-128"/>
              </a:rPr>
              <a:t>重</a:t>
            </a:r>
            <a:endParaRPr lang="ja-JP" altLang="en-US" sz="2400" i="1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4821" name="Rectangle 12"/>
          <p:cNvSpPr>
            <a:spLocks noChangeArrowheads="1"/>
          </p:cNvSpPr>
          <p:nvPr/>
        </p:nvSpPr>
        <p:spPr bwMode="auto">
          <a:xfrm>
            <a:off x="7071329" y="2544764"/>
            <a:ext cx="462947" cy="1036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lIns="92075" tIns="46038" rIns="92075" bIns="46038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ＭＳ Ｐゴシック" panose="020B0600070205080204" pitchFamily="50" charset="-128"/>
              </a:rPr>
              <a:t>重要性</a:t>
            </a:r>
          </a:p>
        </p:txBody>
      </p:sp>
      <p:sp>
        <p:nvSpPr>
          <p:cNvPr id="34822" name="Rectangle 14"/>
          <p:cNvSpPr>
            <a:spLocks noChangeArrowheads="1"/>
          </p:cNvSpPr>
          <p:nvPr/>
        </p:nvSpPr>
        <p:spPr bwMode="auto">
          <a:xfrm>
            <a:off x="7975600" y="2532064"/>
            <a:ext cx="203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 b="0">
                <a:solidFill>
                  <a:schemeClr val="bg1"/>
                </a:solidFill>
                <a:latin typeface="ＭＳ Ｐゴシック" panose="020B0600070205080204" pitchFamily="50" charset="-128"/>
              </a:rPr>
              <a:t>予</a:t>
            </a:r>
            <a:endParaRPr lang="ja-JP" altLang="en-US" sz="2400" i="1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4823" name="Rectangle 15"/>
          <p:cNvSpPr>
            <a:spLocks noChangeArrowheads="1"/>
          </p:cNvSpPr>
          <p:nvPr/>
        </p:nvSpPr>
        <p:spPr bwMode="auto">
          <a:xfrm>
            <a:off x="7975600" y="2778126"/>
            <a:ext cx="203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 b="0">
                <a:solidFill>
                  <a:schemeClr val="bg1"/>
                </a:solidFill>
                <a:latin typeface="ＭＳ Ｐゴシック" panose="020B0600070205080204" pitchFamily="50" charset="-128"/>
              </a:rPr>
              <a:t>想</a:t>
            </a:r>
            <a:endParaRPr lang="ja-JP" altLang="en-US" sz="2400" i="1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4824" name="Rectangle 16"/>
          <p:cNvSpPr>
            <a:spLocks noChangeArrowheads="1"/>
          </p:cNvSpPr>
          <p:nvPr/>
        </p:nvSpPr>
        <p:spPr bwMode="auto">
          <a:xfrm>
            <a:off x="7882542" y="2420939"/>
            <a:ext cx="462947" cy="1304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lIns="92075" tIns="46038" rIns="92075" bIns="46038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ＭＳ Ｐゴシック" panose="020B0600070205080204" pitchFamily="50" charset="-128"/>
              </a:rPr>
              <a:t>予想効果</a:t>
            </a:r>
          </a:p>
        </p:txBody>
      </p:sp>
      <p:sp>
        <p:nvSpPr>
          <p:cNvPr id="34825" name="Rectangle 17"/>
          <p:cNvSpPr>
            <a:spLocks noChangeArrowheads="1"/>
          </p:cNvSpPr>
          <p:nvPr/>
        </p:nvSpPr>
        <p:spPr bwMode="auto">
          <a:xfrm>
            <a:off x="7975600" y="3270251"/>
            <a:ext cx="203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 b="0">
                <a:solidFill>
                  <a:schemeClr val="bg1"/>
                </a:solidFill>
                <a:latin typeface="ＭＳ Ｐゴシック" panose="020B0600070205080204" pitchFamily="50" charset="-128"/>
              </a:rPr>
              <a:t>果</a:t>
            </a:r>
            <a:endParaRPr lang="ja-JP" altLang="en-US" sz="2400" i="1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4826" name="Rectangle 18"/>
          <p:cNvSpPr>
            <a:spLocks noChangeArrowheads="1"/>
          </p:cNvSpPr>
          <p:nvPr/>
        </p:nvSpPr>
        <p:spPr bwMode="auto">
          <a:xfrm>
            <a:off x="8877300" y="2662239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 b="0">
                <a:solidFill>
                  <a:schemeClr val="bg1"/>
                </a:solidFill>
                <a:latin typeface="ＭＳ Ｐゴシック" panose="020B0600070205080204" pitchFamily="50" charset="-128"/>
              </a:rPr>
              <a:t>ラ</a:t>
            </a:r>
            <a:endParaRPr lang="ja-JP" altLang="en-US" sz="2400" i="1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4827" name="Rectangle 19"/>
          <p:cNvSpPr>
            <a:spLocks noChangeArrowheads="1"/>
          </p:cNvSpPr>
          <p:nvPr/>
        </p:nvSpPr>
        <p:spPr bwMode="auto">
          <a:xfrm>
            <a:off x="8870951" y="2908301"/>
            <a:ext cx="1762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 b="0">
                <a:solidFill>
                  <a:schemeClr val="bg1"/>
                </a:solidFill>
                <a:latin typeface="ＭＳ Ｐゴシック" panose="020B0600070205080204" pitchFamily="50" charset="-128"/>
              </a:rPr>
              <a:t>ン</a:t>
            </a:r>
            <a:endParaRPr lang="ja-JP" altLang="en-US" sz="2400" i="1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4828" name="Rectangle 20"/>
          <p:cNvSpPr>
            <a:spLocks noChangeArrowheads="1"/>
          </p:cNvSpPr>
          <p:nvPr/>
        </p:nvSpPr>
        <p:spPr bwMode="auto">
          <a:xfrm>
            <a:off x="8877301" y="3154364"/>
            <a:ext cx="1635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 b="0">
                <a:solidFill>
                  <a:schemeClr val="bg1"/>
                </a:solidFill>
                <a:latin typeface="ＭＳ Ｐゴシック" panose="020B0600070205080204" pitchFamily="50" charset="-128"/>
              </a:rPr>
              <a:t>ク</a:t>
            </a:r>
            <a:endParaRPr lang="ja-JP" altLang="en-US" sz="2400" i="1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4829" name="Rectangle 21"/>
          <p:cNvSpPr>
            <a:spLocks noChangeArrowheads="1"/>
          </p:cNvSpPr>
          <p:nvPr/>
        </p:nvSpPr>
        <p:spPr bwMode="auto">
          <a:xfrm>
            <a:off x="8797926" y="2698750"/>
            <a:ext cx="436563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eaVert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800">
                <a:solidFill>
                  <a:schemeClr val="tx1"/>
                </a:solidFill>
                <a:latin typeface="ＭＳ Ｐゴシック" panose="020B0600070205080204" pitchFamily="50" charset="-128"/>
              </a:rPr>
              <a:t>評価</a:t>
            </a:r>
          </a:p>
        </p:txBody>
      </p:sp>
      <p:sp>
        <p:nvSpPr>
          <p:cNvPr id="34830" name="Rectangle 22"/>
          <p:cNvSpPr>
            <a:spLocks noChangeArrowheads="1"/>
          </p:cNvSpPr>
          <p:nvPr/>
        </p:nvSpPr>
        <p:spPr bwMode="auto">
          <a:xfrm>
            <a:off x="8567580" y="2420938"/>
            <a:ext cx="246221" cy="1123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vert="eaVert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>
                <a:solidFill>
                  <a:schemeClr val="tx1"/>
                </a:solidFill>
                <a:latin typeface="ＭＳ Ｐゴシック" panose="020B0600070205080204" pitchFamily="50" charset="-128"/>
              </a:rPr>
              <a:t>ランク</a:t>
            </a:r>
            <a:endParaRPr lang="ja-JP" altLang="en-US" sz="1800">
              <a:solidFill>
                <a:schemeClr val="tx1"/>
              </a:solidFill>
              <a:latin typeface="ＭＳ Ｐゴシック" panose="020B0600070205080204" pitchFamily="50" charset="-128"/>
            </a:endParaRPr>
          </a:p>
        </p:txBody>
      </p:sp>
      <p:grpSp>
        <p:nvGrpSpPr>
          <p:cNvPr id="34831" name="Group 23"/>
          <p:cNvGrpSpPr>
            <a:grpSpLocks/>
          </p:cNvGrpSpPr>
          <p:nvPr/>
        </p:nvGrpSpPr>
        <p:grpSpPr bwMode="auto">
          <a:xfrm>
            <a:off x="7161214" y="3690939"/>
            <a:ext cx="396875" cy="2359025"/>
            <a:chOff x="3544" y="2023"/>
            <a:chExt cx="250" cy="1486"/>
          </a:xfrm>
        </p:grpSpPr>
        <p:sp>
          <p:nvSpPr>
            <p:cNvPr id="34896" name="Rectangle 24"/>
            <p:cNvSpPr>
              <a:spLocks noChangeArrowheads="1"/>
            </p:cNvSpPr>
            <p:nvPr/>
          </p:nvSpPr>
          <p:spPr bwMode="auto">
            <a:xfrm>
              <a:off x="3545" y="3211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rgbClr val="FF3399"/>
                  </a:solidFill>
                  <a:latin typeface="ＭＳ Ｐゴシック" panose="020B0600070205080204" pitchFamily="50" charset="-128"/>
                </a:rPr>
                <a:t>◎</a:t>
              </a:r>
              <a:endParaRPr lang="en-US" altLang="ja-JP" sz="2400" i="1">
                <a:solidFill>
                  <a:srgbClr val="FF3399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897" name="Rectangle 25"/>
            <p:cNvSpPr>
              <a:spLocks noChangeArrowheads="1"/>
            </p:cNvSpPr>
            <p:nvPr/>
          </p:nvSpPr>
          <p:spPr bwMode="auto">
            <a:xfrm>
              <a:off x="3544" y="2415"/>
              <a:ext cx="250" cy="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>
                <a:solidFill>
                  <a:schemeClr val="tx1"/>
                </a:solidFill>
                <a:latin typeface="Arial" panose="020B0604020202020204" pitchFamily="34" charset="0"/>
              </a:endParaRPr>
            </a:p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chemeClr val="bg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898" name="Rectangle 26"/>
            <p:cNvSpPr>
              <a:spLocks noChangeArrowheads="1"/>
            </p:cNvSpPr>
            <p:nvPr/>
          </p:nvSpPr>
          <p:spPr bwMode="auto">
            <a:xfrm>
              <a:off x="3545" y="2808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rgbClr val="0000FF"/>
                  </a:solidFill>
                  <a:latin typeface="ＭＳ Ｐゴシック" panose="020B0600070205080204" pitchFamily="50" charset="-128"/>
                </a:rPr>
                <a:t>○</a:t>
              </a:r>
              <a:endParaRPr lang="en-US" altLang="ja-JP" sz="2400" i="1">
                <a:solidFill>
                  <a:srgbClr val="0000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899" name="Rectangle 27"/>
            <p:cNvSpPr>
              <a:spLocks noChangeArrowheads="1"/>
            </p:cNvSpPr>
            <p:nvPr/>
          </p:nvSpPr>
          <p:spPr bwMode="auto">
            <a:xfrm>
              <a:off x="3545" y="2023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rgbClr val="0000FF"/>
                  </a:solidFill>
                  <a:latin typeface="ＭＳ Ｐゴシック" panose="020B0600070205080204" pitchFamily="50" charset="-128"/>
                </a:rPr>
                <a:t>○</a:t>
              </a:r>
              <a:endParaRPr lang="en-US" altLang="ja-JP" sz="2400" i="1">
                <a:solidFill>
                  <a:srgbClr val="0000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34832" name="Rectangle 33"/>
          <p:cNvSpPr>
            <a:spLocks noChangeArrowheads="1"/>
          </p:cNvSpPr>
          <p:nvPr/>
        </p:nvSpPr>
        <p:spPr bwMode="auto">
          <a:xfrm>
            <a:off x="5768975" y="2532064"/>
            <a:ext cx="203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 b="0">
                <a:solidFill>
                  <a:schemeClr val="bg1"/>
                </a:solidFill>
                <a:latin typeface="ＭＳ Ｐゴシック" panose="020B0600070205080204" pitchFamily="50" charset="-128"/>
              </a:rPr>
              <a:t>上</a:t>
            </a:r>
            <a:endParaRPr lang="ja-JP" altLang="en-US" sz="2400" i="1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4833" name="Rectangle 35"/>
          <p:cNvSpPr>
            <a:spLocks noChangeArrowheads="1"/>
          </p:cNvSpPr>
          <p:nvPr/>
        </p:nvSpPr>
        <p:spPr bwMode="auto">
          <a:xfrm>
            <a:off x="5825968" y="2239964"/>
            <a:ext cx="246221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vert="eaVert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1600">
                <a:solidFill>
                  <a:schemeClr val="tx1"/>
                </a:solidFill>
                <a:latin typeface="ＭＳ Ｐゴシック" panose="020B0600070205080204" pitchFamily="50" charset="-128"/>
              </a:rPr>
              <a:t>上位方針</a:t>
            </a:r>
            <a:endParaRPr lang="ja-JP" altLang="en-US" sz="2400" i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34834" name="Group 40"/>
          <p:cNvGrpSpPr>
            <a:grpSpLocks/>
          </p:cNvGrpSpPr>
          <p:nvPr/>
        </p:nvGrpSpPr>
        <p:grpSpPr bwMode="auto">
          <a:xfrm>
            <a:off x="6415089" y="3702050"/>
            <a:ext cx="396875" cy="2438400"/>
            <a:chOff x="3081" y="2023"/>
            <a:chExt cx="250" cy="1536"/>
          </a:xfrm>
        </p:grpSpPr>
        <p:sp>
          <p:nvSpPr>
            <p:cNvPr id="34892" name="Rectangle 41"/>
            <p:cNvSpPr>
              <a:spLocks noChangeArrowheads="1"/>
            </p:cNvSpPr>
            <p:nvPr/>
          </p:nvSpPr>
          <p:spPr bwMode="auto">
            <a:xfrm>
              <a:off x="3081" y="2023"/>
              <a:ext cx="250" cy="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>
                <a:solidFill>
                  <a:schemeClr val="tx1"/>
                </a:solidFill>
                <a:latin typeface="Arial" panose="020B0604020202020204" pitchFamily="34" charset="0"/>
              </a:endParaRPr>
            </a:p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chemeClr val="bg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893" name="Rectangle 42"/>
            <p:cNvSpPr>
              <a:spLocks noChangeArrowheads="1"/>
            </p:cNvSpPr>
            <p:nvPr/>
          </p:nvSpPr>
          <p:spPr bwMode="auto">
            <a:xfrm>
              <a:off x="3082" y="2415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rgbClr val="0000FF"/>
                  </a:solidFill>
                  <a:latin typeface="ＭＳ Ｐゴシック" panose="020B0600070205080204" pitchFamily="50" charset="-128"/>
                </a:rPr>
                <a:t>○</a:t>
              </a:r>
              <a:endParaRPr lang="en-US" altLang="ja-JP" sz="2400" i="1">
                <a:solidFill>
                  <a:srgbClr val="0000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894" name="Rectangle 43"/>
            <p:cNvSpPr>
              <a:spLocks noChangeArrowheads="1"/>
            </p:cNvSpPr>
            <p:nvPr/>
          </p:nvSpPr>
          <p:spPr bwMode="auto">
            <a:xfrm>
              <a:off x="3081" y="2808"/>
              <a:ext cx="250" cy="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>
                <a:solidFill>
                  <a:schemeClr val="tx1"/>
                </a:solidFill>
                <a:latin typeface="Arial" panose="020B0604020202020204" pitchFamily="34" charset="0"/>
              </a:endParaRPr>
            </a:p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chemeClr val="bg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895" name="Rectangle 44"/>
            <p:cNvSpPr>
              <a:spLocks noChangeArrowheads="1"/>
            </p:cNvSpPr>
            <p:nvPr/>
          </p:nvSpPr>
          <p:spPr bwMode="auto">
            <a:xfrm>
              <a:off x="3082" y="3211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rgbClr val="FF3399"/>
                  </a:solidFill>
                  <a:latin typeface="ＭＳ Ｐゴシック" panose="020B0600070205080204" pitchFamily="50" charset="-128"/>
                </a:rPr>
                <a:t>◎</a:t>
              </a:r>
              <a:endParaRPr lang="en-US" altLang="ja-JP" sz="2400" i="1">
                <a:solidFill>
                  <a:srgbClr val="FF3399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34835" name="Rectangle 48"/>
          <p:cNvSpPr>
            <a:spLocks noChangeArrowheads="1"/>
          </p:cNvSpPr>
          <p:nvPr/>
        </p:nvSpPr>
        <p:spPr bwMode="auto">
          <a:xfrm>
            <a:off x="5867369" y="3822700"/>
            <a:ext cx="6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ja-JP" altLang="ja-JP" sz="2400" i="1">
              <a:solidFill>
                <a:srgbClr val="FE2508"/>
              </a:solidFill>
              <a:latin typeface="Arial" panose="020B0604020202020204" pitchFamily="34" charset="0"/>
            </a:endParaRPr>
          </a:p>
        </p:txBody>
      </p:sp>
      <p:sp>
        <p:nvSpPr>
          <p:cNvPr id="34836" name="Rectangle 50"/>
          <p:cNvSpPr>
            <a:spLocks noChangeArrowheads="1"/>
          </p:cNvSpPr>
          <p:nvPr/>
        </p:nvSpPr>
        <p:spPr bwMode="auto">
          <a:xfrm>
            <a:off x="3321051" y="3203576"/>
            <a:ext cx="11604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問　題　点</a:t>
            </a:r>
            <a:endParaRPr lang="ja-JP" altLang="en-US" sz="2400" i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4837" name="Rectangle 51"/>
          <p:cNvSpPr>
            <a:spLocks noChangeArrowheads="1"/>
          </p:cNvSpPr>
          <p:nvPr/>
        </p:nvSpPr>
        <p:spPr bwMode="auto">
          <a:xfrm>
            <a:off x="2498726" y="4884738"/>
            <a:ext cx="275907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第</a:t>
            </a:r>
            <a:r>
              <a:rPr lang="en-US" altLang="ja-JP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2</a:t>
            </a:r>
            <a:r>
              <a:rPr lang="ja-JP" altLang="en-US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ﾄﾗﾝｽﾌｧ</a:t>
            </a:r>
            <a:r>
              <a:rPr lang="en-US" altLang="ja-JP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-</a:t>
            </a:r>
            <a:r>
              <a:rPr lang="ja-JP" altLang="en-US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ﾏｼﾝ</a:t>
            </a:r>
            <a:r>
              <a:rPr lang="en-US" altLang="ja-JP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  ST-3 </a:t>
            </a:r>
            <a:endParaRPr lang="en-US" altLang="ja-JP" sz="2400" i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4838" name="Rectangle 52"/>
          <p:cNvSpPr>
            <a:spLocks noChangeArrowheads="1"/>
          </p:cNvSpPr>
          <p:nvPr/>
        </p:nvSpPr>
        <p:spPr bwMode="auto">
          <a:xfrm>
            <a:off x="2836864" y="5165725"/>
            <a:ext cx="23590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ﾜｰｸ着座異常が多い</a:t>
            </a:r>
          </a:p>
        </p:txBody>
      </p:sp>
      <p:sp>
        <p:nvSpPr>
          <p:cNvPr id="34839" name="Rectangle 54"/>
          <p:cNvSpPr>
            <a:spLocks noChangeArrowheads="1"/>
          </p:cNvSpPr>
          <p:nvPr/>
        </p:nvSpPr>
        <p:spPr bwMode="auto">
          <a:xfrm>
            <a:off x="2824163" y="5808663"/>
            <a:ext cx="26082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＃６穴径大不良が多い</a:t>
            </a:r>
            <a:endParaRPr lang="ja-JP" altLang="en-US" sz="2400" i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4840" name="Rectangle 56"/>
          <p:cNvSpPr>
            <a:spLocks noChangeArrowheads="1"/>
          </p:cNvSpPr>
          <p:nvPr/>
        </p:nvSpPr>
        <p:spPr bwMode="auto">
          <a:xfrm>
            <a:off x="2895601" y="3919539"/>
            <a:ext cx="239871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工具交換時間が長い</a:t>
            </a:r>
            <a:endParaRPr lang="ja-JP" altLang="en-US" sz="2400" i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4841" name="Rectangle 57"/>
          <p:cNvSpPr>
            <a:spLocks noChangeArrowheads="1"/>
          </p:cNvSpPr>
          <p:nvPr/>
        </p:nvSpPr>
        <p:spPr bwMode="auto">
          <a:xfrm>
            <a:off x="2389188" y="4267200"/>
            <a:ext cx="2760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en-US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第</a:t>
            </a:r>
            <a:r>
              <a:rPr lang="en-US" altLang="ja-JP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2</a:t>
            </a:r>
            <a:r>
              <a:rPr lang="ja-JP" altLang="en-US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ﾄﾗﾝｽﾌｧ</a:t>
            </a:r>
            <a:r>
              <a:rPr lang="en-US" altLang="ja-JP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-</a:t>
            </a:r>
            <a:r>
              <a:rPr lang="ja-JP" altLang="en-US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ﾏｼﾝ</a:t>
            </a:r>
            <a:r>
              <a:rPr lang="en-US" altLang="ja-JP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  ST-2</a:t>
            </a:r>
            <a:endParaRPr lang="en-US" altLang="ja-JP" sz="2400" i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4842" name="Rectangle 58"/>
          <p:cNvSpPr>
            <a:spLocks noChangeArrowheads="1"/>
          </p:cNvSpPr>
          <p:nvPr/>
        </p:nvSpPr>
        <p:spPr bwMode="auto">
          <a:xfrm>
            <a:off x="2835275" y="4529138"/>
            <a:ext cx="23256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CCF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100">
                <a:solidFill>
                  <a:schemeClr val="tx1"/>
                </a:solidFill>
                <a:latin typeface="ＭＳ Ｐゴシック" panose="020B0600070205080204" pitchFamily="50" charset="-128"/>
              </a:rPr>
              <a:t>ﾅｯﾄﾗﾝﾅｰﾁｮｺ停多発</a:t>
            </a:r>
            <a:endParaRPr lang="ja-JP" altLang="en-US" sz="2400" i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4843" name="Line 59"/>
          <p:cNvSpPr>
            <a:spLocks noChangeShapeType="1"/>
          </p:cNvSpPr>
          <p:nvPr/>
        </p:nvSpPr>
        <p:spPr bwMode="auto">
          <a:xfrm>
            <a:off x="5527675" y="2335214"/>
            <a:ext cx="1588" cy="3836987"/>
          </a:xfrm>
          <a:prstGeom prst="line">
            <a:avLst/>
          </a:prstGeom>
          <a:noFill/>
          <a:ln w="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34844" name="Rectangle 60"/>
          <p:cNvSpPr>
            <a:spLocks noChangeArrowheads="1"/>
          </p:cNvSpPr>
          <p:nvPr/>
        </p:nvSpPr>
        <p:spPr bwMode="auto">
          <a:xfrm>
            <a:off x="5527676" y="2335214"/>
            <a:ext cx="15875" cy="3836987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sp>
        <p:nvSpPr>
          <p:cNvPr id="34845" name="Rectangle 61"/>
          <p:cNvSpPr>
            <a:spLocks noChangeArrowheads="1"/>
          </p:cNvSpPr>
          <p:nvPr/>
        </p:nvSpPr>
        <p:spPr bwMode="auto">
          <a:xfrm>
            <a:off x="6997701" y="2351088"/>
            <a:ext cx="15875" cy="3821112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sp>
        <p:nvSpPr>
          <p:cNvPr id="34846" name="Line 62"/>
          <p:cNvSpPr>
            <a:spLocks noChangeShapeType="1"/>
          </p:cNvSpPr>
          <p:nvPr/>
        </p:nvSpPr>
        <p:spPr bwMode="auto">
          <a:xfrm>
            <a:off x="7732714" y="2351088"/>
            <a:ext cx="1587" cy="3821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34847" name="Rectangle 63"/>
          <p:cNvSpPr>
            <a:spLocks noChangeArrowheads="1"/>
          </p:cNvSpPr>
          <p:nvPr/>
        </p:nvSpPr>
        <p:spPr bwMode="auto">
          <a:xfrm>
            <a:off x="7732713" y="2351088"/>
            <a:ext cx="17462" cy="3821112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sp>
        <p:nvSpPr>
          <p:cNvPr id="34848" name="Rectangle 64"/>
          <p:cNvSpPr>
            <a:spLocks noChangeArrowheads="1"/>
          </p:cNvSpPr>
          <p:nvPr/>
        </p:nvSpPr>
        <p:spPr bwMode="auto">
          <a:xfrm>
            <a:off x="8467726" y="2351088"/>
            <a:ext cx="17463" cy="3821112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sp>
        <p:nvSpPr>
          <p:cNvPr id="34849" name="Rectangle 66"/>
          <p:cNvSpPr>
            <a:spLocks noChangeArrowheads="1"/>
          </p:cNvSpPr>
          <p:nvPr/>
        </p:nvSpPr>
        <p:spPr bwMode="auto">
          <a:xfrm>
            <a:off x="9204326" y="2351088"/>
            <a:ext cx="15875" cy="3821112"/>
          </a:xfrm>
          <a:prstGeom prst="rect">
            <a:avLst/>
          </a:prstGeom>
          <a:solidFill>
            <a:srgbClr val="000000"/>
          </a:solidFill>
          <a:ln w="9525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34850" name="Rectangle 68"/>
          <p:cNvSpPr>
            <a:spLocks noChangeArrowheads="1"/>
          </p:cNvSpPr>
          <p:nvPr/>
        </p:nvSpPr>
        <p:spPr bwMode="auto">
          <a:xfrm>
            <a:off x="2438401" y="3006726"/>
            <a:ext cx="15875" cy="3165475"/>
          </a:xfrm>
          <a:prstGeom prst="rect">
            <a:avLst/>
          </a:prstGeom>
          <a:solidFill>
            <a:srgbClr val="000000"/>
          </a:solidFill>
          <a:ln w="9525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34851" name="Line 72"/>
          <p:cNvSpPr>
            <a:spLocks noChangeShapeType="1"/>
          </p:cNvSpPr>
          <p:nvPr/>
        </p:nvSpPr>
        <p:spPr bwMode="auto">
          <a:xfrm>
            <a:off x="2454276" y="3646489"/>
            <a:ext cx="6765925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34852" name="Rectangle 73"/>
          <p:cNvSpPr>
            <a:spLocks noChangeArrowheads="1"/>
          </p:cNvSpPr>
          <p:nvPr/>
        </p:nvSpPr>
        <p:spPr bwMode="auto">
          <a:xfrm>
            <a:off x="2454276" y="3646488"/>
            <a:ext cx="6765925" cy="17462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sp>
        <p:nvSpPr>
          <p:cNvPr id="34853" name="Line 74"/>
          <p:cNvSpPr>
            <a:spLocks noChangeShapeType="1"/>
          </p:cNvSpPr>
          <p:nvPr/>
        </p:nvSpPr>
        <p:spPr bwMode="auto">
          <a:xfrm>
            <a:off x="2454276" y="4270375"/>
            <a:ext cx="6765925" cy="1588"/>
          </a:xfrm>
          <a:prstGeom prst="line">
            <a:avLst/>
          </a:prstGeom>
          <a:noFill/>
          <a:ln w="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34854" name="Rectangle 75"/>
          <p:cNvSpPr>
            <a:spLocks noChangeArrowheads="1"/>
          </p:cNvSpPr>
          <p:nvPr/>
        </p:nvSpPr>
        <p:spPr bwMode="auto">
          <a:xfrm>
            <a:off x="2454276" y="4270376"/>
            <a:ext cx="6765925" cy="15875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sp>
        <p:nvSpPr>
          <p:cNvPr id="34855" name="Line 76"/>
          <p:cNvSpPr>
            <a:spLocks noChangeShapeType="1"/>
          </p:cNvSpPr>
          <p:nvPr/>
        </p:nvSpPr>
        <p:spPr bwMode="auto">
          <a:xfrm>
            <a:off x="2454276" y="4892675"/>
            <a:ext cx="6765925" cy="1588"/>
          </a:xfrm>
          <a:prstGeom prst="line">
            <a:avLst/>
          </a:prstGeom>
          <a:noFill/>
          <a:ln w="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34856" name="Rectangle 77"/>
          <p:cNvSpPr>
            <a:spLocks noChangeArrowheads="1"/>
          </p:cNvSpPr>
          <p:nvPr/>
        </p:nvSpPr>
        <p:spPr bwMode="auto">
          <a:xfrm>
            <a:off x="2454276" y="4892676"/>
            <a:ext cx="6765925" cy="17463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sp>
        <p:nvSpPr>
          <p:cNvPr id="34857" name="Rectangle 78"/>
          <p:cNvSpPr>
            <a:spLocks noChangeArrowheads="1"/>
          </p:cNvSpPr>
          <p:nvPr/>
        </p:nvSpPr>
        <p:spPr bwMode="auto">
          <a:xfrm>
            <a:off x="2454276" y="5516564"/>
            <a:ext cx="6765925" cy="15875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sp>
        <p:nvSpPr>
          <p:cNvPr id="34858" name="Line 79"/>
          <p:cNvSpPr>
            <a:spLocks noChangeShapeType="1"/>
          </p:cNvSpPr>
          <p:nvPr/>
        </p:nvSpPr>
        <p:spPr bwMode="auto">
          <a:xfrm>
            <a:off x="2454276" y="6156325"/>
            <a:ext cx="6765925" cy="15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34859" name="Rectangle 80"/>
          <p:cNvSpPr>
            <a:spLocks noChangeArrowheads="1"/>
          </p:cNvSpPr>
          <p:nvPr/>
        </p:nvSpPr>
        <p:spPr bwMode="auto">
          <a:xfrm>
            <a:off x="2454276" y="6156326"/>
            <a:ext cx="6765925" cy="15875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sp>
        <p:nvSpPr>
          <p:cNvPr id="34860" name="Text Box 81"/>
          <p:cNvSpPr txBox="1">
            <a:spLocks noChangeArrowheads="1"/>
          </p:cNvSpPr>
          <p:nvPr/>
        </p:nvSpPr>
        <p:spPr bwMode="auto">
          <a:xfrm>
            <a:off x="9067800" y="381001"/>
            <a:ext cx="1600200" cy="703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160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en-US" sz="160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実施日</a:t>
            </a:r>
          </a:p>
          <a:p>
            <a:pPr eaLnBrk="1" hangingPunct="1">
              <a:spcBef>
                <a:spcPct val="50000"/>
              </a:spcBef>
            </a:pPr>
            <a:r>
              <a:rPr lang="ja-JP" altLang="en-US" sz="1600" dirty="0">
                <a:solidFill>
                  <a:schemeClr val="tx1"/>
                </a:solidFill>
                <a:latin typeface="ＭＳ Ｐゴシック" panose="020B0600070205080204" pitchFamily="50" charset="-128"/>
              </a:rPr>
              <a:t>‘０５．９／１</a:t>
            </a:r>
          </a:p>
        </p:txBody>
      </p:sp>
      <p:sp>
        <p:nvSpPr>
          <p:cNvPr id="34861" name="Rectangle 83"/>
          <p:cNvSpPr>
            <a:spLocks noChangeArrowheads="1"/>
          </p:cNvSpPr>
          <p:nvPr/>
        </p:nvSpPr>
        <p:spPr bwMode="auto">
          <a:xfrm>
            <a:off x="5543550" y="2335214"/>
            <a:ext cx="3676650" cy="15875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endParaRPr lang="ja-JP" altLang="en-US"/>
          </a:p>
        </p:txBody>
      </p:sp>
      <p:sp>
        <p:nvSpPr>
          <p:cNvPr id="34862" name="AutoShape 84"/>
          <p:cNvSpPr>
            <a:spLocks noChangeArrowheads="1"/>
          </p:cNvSpPr>
          <p:nvPr/>
        </p:nvSpPr>
        <p:spPr bwMode="auto">
          <a:xfrm>
            <a:off x="5154613" y="114300"/>
            <a:ext cx="2057400" cy="609600"/>
          </a:xfrm>
          <a:prstGeom prst="horizontalScroll">
            <a:avLst>
              <a:gd name="adj" fmla="val 12500"/>
            </a:avLst>
          </a:prstGeom>
          <a:solidFill>
            <a:srgbClr val="66FFFF"/>
          </a:solidFill>
          <a:ln w="25400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400" b="0">
                <a:solidFill>
                  <a:schemeClr val="tx1"/>
                </a:solidFill>
                <a:latin typeface="Times New Roman" panose="02020603050405020304" pitchFamily="18" charset="0"/>
                <a:ea typeface="HGS創英角ﾎﾟｯﾌﾟ体" panose="040B0A00000000000000" pitchFamily="50" charset="-128"/>
              </a:rPr>
              <a:t>ﾃｰﾏ選定</a:t>
            </a:r>
          </a:p>
        </p:txBody>
      </p:sp>
      <p:grpSp>
        <p:nvGrpSpPr>
          <p:cNvPr id="34863" name="Group 97"/>
          <p:cNvGrpSpPr>
            <a:grpSpLocks/>
          </p:cNvGrpSpPr>
          <p:nvPr/>
        </p:nvGrpSpPr>
        <p:grpSpPr bwMode="auto">
          <a:xfrm>
            <a:off x="7780338" y="3690939"/>
            <a:ext cx="677862" cy="2408237"/>
            <a:chOff x="3941" y="2016"/>
            <a:chExt cx="427" cy="1517"/>
          </a:xfrm>
        </p:grpSpPr>
        <p:grpSp>
          <p:nvGrpSpPr>
            <p:cNvPr id="34886" name="Group 28"/>
            <p:cNvGrpSpPr>
              <a:grpSpLocks/>
            </p:cNvGrpSpPr>
            <p:nvPr/>
          </p:nvGrpSpPr>
          <p:grpSpPr bwMode="auto">
            <a:xfrm>
              <a:off x="3999" y="2016"/>
              <a:ext cx="265" cy="1421"/>
              <a:chOff x="3991" y="2023"/>
              <a:chExt cx="265" cy="1421"/>
            </a:xfrm>
          </p:grpSpPr>
          <p:sp>
            <p:nvSpPr>
              <p:cNvPr id="34888" name="Rectangle 29"/>
              <p:cNvSpPr>
                <a:spLocks noChangeArrowheads="1"/>
              </p:cNvSpPr>
              <p:nvPr/>
            </p:nvSpPr>
            <p:spPr bwMode="auto">
              <a:xfrm>
                <a:off x="4132" y="3211"/>
                <a:ext cx="0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CCFF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endParaRPr lang="ja-JP" altLang="ja-JP" sz="2400" i="1">
                  <a:solidFill>
                    <a:srgbClr val="0000FF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89" name="Rectangle 30"/>
              <p:cNvSpPr>
                <a:spLocks noChangeArrowheads="1"/>
              </p:cNvSpPr>
              <p:nvPr/>
            </p:nvSpPr>
            <p:spPr bwMode="auto">
              <a:xfrm>
                <a:off x="3991" y="2415"/>
                <a:ext cx="238" cy="6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CCFF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ja-JP" sz="3100" b="0">
                    <a:solidFill>
                      <a:schemeClr val="tx1"/>
                    </a:solidFill>
                    <a:latin typeface="ＭＳ Ｐゴシック" panose="020B0600070205080204" pitchFamily="50" charset="-128"/>
                  </a:rPr>
                  <a:t>△</a:t>
                </a:r>
                <a:endParaRPr lang="en-US" altLang="ja-JP" sz="3100" i="1">
                  <a:solidFill>
                    <a:schemeClr val="tx1"/>
                  </a:solidFill>
                  <a:latin typeface="Arial" panose="020B0604020202020204" pitchFamily="34" charset="0"/>
                </a:endParaRPr>
              </a:p>
              <a:p>
                <a:pPr algn="ctr" eaLnBrk="1" hangingPunct="1">
                  <a:spcBef>
                    <a:spcPct val="50000"/>
                  </a:spcBef>
                </a:pPr>
                <a:endParaRPr lang="en-US" altLang="ja-JP" sz="2400" i="1">
                  <a:solidFill>
                    <a:srgbClr val="0000FF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90" name="Rectangle 31"/>
              <p:cNvSpPr>
                <a:spLocks noChangeArrowheads="1"/>
              </p:cNvSpPr>
              <p:nvPr/>
            </p:nvSpPr>
            <p:spPr bwMode="auto">
              <a:xfrm>
                <a:off x="4008" y="2808"/>
                <a:ext cx="248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CCFF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ja-JP" sz="3100" b="0">
                    <a:solidFill>
                      <a:srgbClr val="0000FF"/>
                    </a:solidFill>
                    <a:latin typeface="ＭＳ Ｐゴシック" panose="020B0600070205080204" pitchFamily="50" charset="-128"/>
                  </a:rPr>
                  <a:t>○</a:t>
                </a:r>
                <a:endParaRPr lang="en-US" altLang="ja-JP" sz="2400" i="1">
                  <a:solidFill>
                    <a:srgbClr val="0000FF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91" name="Rectangle 32"/>
              <p:cNvSpPr>
                <a:spLocks noChangeArrowheads="1"/>
              </p:cNvSpPr>
              <p:nvPr/>
            </p:nvSpPr>
            <p:spPr bwMode="auto">
              <a:xfrm>
                <a:off x="4008" y="2023"/>
                <a:ext cx="248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CCFF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1pPr>
                <a:lvl2pPr marL="742950" indent="-28575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2pPr>
                <a:lvl3pPr marL="11430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3pPr>
                <a:lvl4pPr marL="16002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4pPr>
                <a:lvl5pPr marL="2057400" indent="-228600"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2800" b="1">
                    <a:solidFill>
                      <a:schemeClr val="tx2"/>
                    </a:solidFill>
                    <a:latin typeface="HG丸ｺﾞｼｯｸM-PRO" panose="020F0600000000000000" pitchFamily="50" charset="-128"/>
                    <a:ea typeface="ＭＳ Ｐゴシック" panose="020B0600070205080204" pitchFamily="50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ja-JP" sz="3100" b="0">
                    <a:solidFill>
                      <a:srgbClr val="FF3399"/>
                    </a:solidFill>
                    <a:latin typeface="ＭＳ Ｐゴシック" panose="020B0600070205080204" pitchFamily="50" charset="-128"/>
                  </a:rPr>
                  <a:t>◎</a:t>
                </a:r>
                <a:endParaRPr lang="en-US" altLang="ja-JP" sz="2400" i="1">
                  <a:solidFill>
                    <a:srgbClr val="FF3399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34887" name="Text Box 85"/>
            <p:cNvSpPr txBox="1">
              <a:spLocks noChangeArrowheads="1"/>
            </p:cNvSpPr>
            <p:nvPr/>
          </p:nvSpPr>
          <p:spPr bwMode="auto">
            <a:xfrm>
              <a:off x="3941" y="3216"/>
              <a:ext cx="427" cy="3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200" b="0">
                  <a:solidFill>
                    <a:srgbClr val="FF3399"/>
                  </a:solidFill>
                  <a:latin typeface="Times New Roman" panose="02020603050405020304" pitchFamily="18" charset="0"/>
                </a:rPr>
                <a:t>◎</a:t>
              </a:r>
            </a:p>
          </p:txBody>
        </p:sp>
      </p:grpSp>
      <p:grpSp>
        <p:nvGrpSpPr>
          <p:cNvPr id="34864" name="Group 89"/>
          <p:cNvGrpSpPr>
            <a:grpSpLocks/>
          </p:cNvGrpSpPr>
          <p:nvPr/>
        </p:nvGrpSpPr>
        <p:grpSpPr bwMode="auto">
          <a:xfrm>
            <a:off x="5700714" y="3690939"/>
            <a:ext cx="396875" cy="2359025"/>
            <a:chOff x="3081" y="2023"/>
            <a:chExt cx="250" cy="1486"/>
          </a:xfrm>
        </p:grpSpPr>
        <p:sp>
          <p:nvSpPr>
            <p:cNvPr id="34882" name="Rectangle 90"/>
            <p:cNvSpPr>
              <a:spLocks noChangeArrowheads="1"/>
            </p:cNvSpPr>
            <p:nvPr/>
          </p:nvSpPr>
          <p:spPr bwMode="auto">
            <a:xfrm>
              <a:off x="3081" y="2023"/>
              <a:ext cx="250" cy="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chemeClr val="tx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>
                <a:solidFill>
                  <a:schemeClr val="tx1"/>
                </a:solidFill>
                <a:latin typeface="Arial" panose="020B0604020202020204" pitchFamily="34" charset="0"/>
              </a:endParaRPr>
            </a:p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chemeClr val="bg1"/>
                  </a:solidFill>
                  <a:latin typeface="ＭＳ Ｐゴシック" panose="020B0600070205080204" pitchFamily="50" charset="-128"/>
                </a:rPr>
                <a:t>△</a:t>
              </a:r>
              <a:endParaRPr lang="en-US" altLang="ja-JP" sz="2400" i="1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883" name="Rectangle 91"/>
            <p:cNvSpPr>
              <a:spLocks noChangeArrowheads="1"/>
            </p:cNvSpPr>
            <p:nvPr/>
          </p:nvSpPr>
          <p:spPr bwMode="auto">
            <a:xfrm>
              <a:off x="3082" y="2415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rgbClr val="0000FF"/>
                  </a:solidFill>
                  <a:latin typeface="ＭＳ Ｐゴシック" panose="020B0600070205080204" pitchFamily="50" charset="-128"/>
                </a:rPr>
                <a:t>○</a:t>
              </a:r>
              <a:endParaRPr lang="en-US" altLang="ja-JP" sz="2400" i="1">
                <a:solidFill>
                  <a:srgbClr val="0000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884" name="Rectangle 92"/>
            <p:cNvSpPr>
              <a:spLocks noChangeArrowheads="1"/>
            </p:cNvSpPr>
            <p:nvPr/>
          </p:nvSpPr>
          <p:spPr bwMode="auto">
            <a:xfrm>
              <a:off x="3081" y="2808"/>
              <a:ext cx="250" cy="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rgbClr val="0000FF"/>
                  </a:solidFill>
                  <a:latin typeface="ＭＳ Ｐゴシック" panose="020B0600070205080204" pitchFamily="50" charset="-128"/>
                </a:rPr>
                <a:t>○</a:t>
              </a:r>
              <a:endParaRPr lang="en-US" altLang="ja-JP" sz="2400" i="1">
                <a:solidFill>
                  <a:srgbClr val="0000FF"/>
                </a:solidFill>
                <a:latin typeface="Arial" panose="020B0604020202020204" pitchFamily="34" charset="0"/>
              </a:endParaRPr>
            </a:p>
            <a:p>
              <a:pPr algn="ctr" eaLnBrk="1" hangingPunct="1">
                <a:spcBef>
                  <a:spcPct val="50000"/>
                </a:spcBef>
              </a:pPr>
              <a:endParaRPr lang="en-US" altLang="ja-JP" sz="2400" i="1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885" name="Rectangle 93"/>
            <p:cNvSpPr>
              <a:spLocks noChangeArrowheads="1"/>
            </p:cNvSpPr>
            <p:nvPr/>
          </p:nvSpPr>
          <p:spPr bwMode="auto">
            <a:xfrm>
              <a:off x="3082" y="3211"/>
              <a:ext cx="24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100" b="0">
                  <a:solidFill>
                    <a:srgbClr val="FF3399"/>
                  </a:solidFill>
                  <a:latin typeface="ＭＳ Ｐゴシック" panose="020B0600070205080204" pitchFamily="50" charset="-128"/>
                </a:rPr>
                <a:t>◎</a:t>
              </a:r>
              <a:endParaRPr lang="en-US" altLang="ja-JP" sz="2400" i="1">
                <a:solidFill>
                  <a:srgbClr val="FF3399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4865" name="Group 98"/>
          <p:cNvGrpSpPr>
            <a:grpSpLocks/>
          </p:cNvGrpSpPr>
          <p:nvPr/>
        </p:nvGrpSpPr>
        <p:grpSpPr bwMode="auto">
          <a:xfrm>
            <a:off x="8534400" y="3675064"/>
            <a:ext cx="508000" cy="2454275"/>
            <a:chOff x="4416" y="1968"/>
            <a:chExt cx="320" cy="1546"/>
          </a:xfrm>
        </p:grpSpPr>
        <p:sp>
          <p:nvSpPr>
            <p:cNvPr id="34878" name="Rectangle 9"/>
            <p:cNvSpPr>
              <a:spLocks noChangeArrowheads="1"/>
            </p:cNvSpPr>
            <p:nvPr/>
          </p:nvSpPr>
          <p:spPr bwMode="auto">
            <a:xfrm>
              <a:off x="4416" y="2736"/>
              <a:ext cx="288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>
                  <a:solidFill>
                    <a:srgbClr val="FF0000"/>
                  </a:solidFill>
                  <a:latin typeface="Arial" panose="020B0604020202020204" pitchFamily="34" charset="0"/>
                </a:rPr>
                <a:t>７</a:t>
              </a:r>
            </a:p>
          </p:txBody>
        </p:sp>
        <p:sp>
          <p:nvSpPr>
            <p:cNvPr id="34879" name="Rectangle 10"/>
            <p:cNvSpPr>
              <a:spLocks noChangeArrowheads="1"/>
            </p:cNvSpPr>
            <p:nvPr/>
          </p:nvSpPr>
          <p:spPr bwMode="auto">
            <a:xfrm>
              <a:off x="4416" y="3168"/>
              <a:ext cx="32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3600" i="1">
                  <a:solidFill>
                    <a:srgbClr val="FF0000"/>
                  </a:solidFill>
                  <a:latin typeface="Arial" panose="020B0604020202020204" pitchFamily="34" charset="0"/>
                </a:rPr>
                <a:t>12</a:t>
              </a:r>
            </a:p>
          </p:txBody>
        </p:sp>
        <p:sp>
          <p:nvSpPr>
            <p:cNvPr id="34880" name="Rectangle 87"/>
            <p:cNvSpPr>
              <a:spLocks noChangeArrowheads="1"/>
            </p:cNvSpPr>
            <p:nvPr/>
          </p:nvSpPr>
          <p:spPr bwMode="auto">
            <a:xfrm>
              <a:off x="4416" y="1968"/>
              <a:ext cx="288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>
                  <a:solidFill>
                    <a:srgbClr val="FF0000"/>
                  </a:solidFill>
                  <a:latin typeface="Arial" panose="020B0604020202020204" pitchFamily="34" charset="0"/>
                </a:rPr>
                <a:t>７</a:t>
              </a:r>
            </a:p>
          </p:txBody>
        </p:sp>
        <p:sp>
          <p:nvSpPr>
            <p:cNvPr id="34881" name="Rectangle 94"/>
            <p:cNvSpPr>
              <a:spLocks noChangeArrowheads="1"/>
            </p:cNvSpPr>
            <p:nvPr/>
          </p:nvSpPr>
          <p:spPr bwMode="auto">
            <a:xfrm>
              <a:off x="4416" y="2352"/>
              <a:ext cx="288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CC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600" i="1">
                  <a:solidFill>
                    <a:srgbClr val="FF0000"/>
                  </a:solidFill>
                  <a:latin typeface="Arial" panose="020B0604020202020204" pitchFamily="34" charset="0"/>
                </a:rPr>
                <a:t>６</a:t>
              </a:r>
            </a:p>
          </p:txBody>
        </p:sp>
      </p:grpSp>
      <p:sp>
        <p:nvSpPr>
          <p:cNvPr id="34866" name="Text Box 104"/>
          <p:cNvSpPr txBox="1">
            <a:spLocks noChangeArrowheads="1"/>
          </p:cNvSpPr>
          <p:nvPr/>
        </p:nvSpPr>
        <p:spPr bwMode="auto">
          <a:xfrm>
            <a:off x="6396642" y="2667000"/>
            <a:ext cx="462947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lIns="92075" tIns="46038" rIns="92075" bIns="46038">
            <a:spAutoFit/>
          </a:bodyPr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800">
                <a:solidFill>
                  <a:schemeClr val="tx1"/>
                </a:solidFill>
                <a:latin typeface="ＭＳ Ｐゴシック" panose="020B0600070205080204" pitchFamily="50" charset="-128"/>
              </a:rPr>
              <a:t>緊急性</a:t>
            </a:r>
          </a:p>
        </p:txBody>
      </p:sp>
      <p:sp>
        <p:nvSpPr>
          <p:cNvPr id="196690" name="AutoShape 82"/>
          <p:cNvSpPr>
            <a:spLocks noChangeArrowheads="1"/>
          </p:cNvSpPr>
          <p:nvPr/>
        </p:nvSpPr>
        <p:spPr bwMode="auto">
          <a:xfrm>
            <a:off x="4535488" y="862013"/>
            <a:ext cx="3810000" cy="914400"/>
          </a:xfrm>
          <a:prstGeom prst="wedgeRectCallout">
            <a:avLst>
              <a:gd name="adj1" fmla="val -20333"/>
              <a:gd name="adj2" fmla="val 130384"/>
            </a:avLst>
          </a:prstGeom>
          <a:solidFill>
            <a:srgbClr val="CCFF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eaLnBrk="1" hangingPunct="1">
              <a:defRPr/>
            </a:pPr>
            <a:r>
              <a:rPr lang="ja-JP" altLang="en-US" sz="2400" dirty="0">
                <a:solidFill>
                  <a:schemeClr val="tx1"/>
                </a:solidFill>
                <a:latin typeface="Times New Roman" pitchFamily="18" charset="0"/>
                <a:ea typeface="HG丸ｺﾞｼｯｸM-PRO" pitchFamily="50" charset="-128"/>
              </a:rPr>
              <a:t>今年度の上司方針の</a:t>
            </a:r>
          </a:p>
          <a:p>
            <a:pPr eaLnBrk="1" hangingPunct="1">
              <a:defRPr/>
            </a:pPr>
            <a:r>
              <a:rPr lang="ja-JP" altLang="en-US" sz="2400" dirty="0">
                <a:solidFill>
                  <a:schemeClr val="tx1"/>
                </a:solidFill>
                <a:latin typeface="Times New Roman" pitchFamily="18" charset="0"/>
                <a:ea typeface="HG丸ｺﾞｼｯｸM-PRO" pitchFamily="50" charset="-128"/>
              </a:rPr>
              <a:t>トップが</a:t>
            </a:r>
            <a:r>
              <a:rPr lang="ja-JP" altLang="en-US" sz="2400" dirty="0">
                <a:solidFill>
                  <a:srgbClr val="FF0000"/>
                </a:solidFill>
                <a:latin typeface="Times New Roman" pitchFamily="18" charset="0"/>
                <a:ea typeface="HG丸ｺﾞｼｯｸM-PRO" pitchFamily="50" charset="-128"/>
              </a:rPr>
              <a:t>慢性不具合撲滅</a:t>
            </a:r>
          </a:p>
        </p:txBody>
      </p:sp>
      <p:grpSp>
        <p:nvGrpSpPr>
          <p:cNvPr id="196716" name="Group 108"/>
          <p:cNvGrpSpPr>
            <a:grpSpLocks/>
          </p:cNvGrpSpPr>
          <p:nvPr/>
        </p:nvGrpSpPr>
        <p:grpSpPr bwMode="auto">
          <a:xfrm>
            <a:off x="4357688" y="3478214"/>
            <a:ext cx="4862512" cy="2681287"/>
            <a:chOff x="1794" y="2199"/>
            <a:chExt cx="3063" cy="1689"/>
          </a:xfrm>
        </p:grpSpPr>
        <p:sp>
          <p:nvSpPr>
            <p:cNvPr id="34874" name="Rectangle 106"/>
            <p:cNvSpPr>
              <a:spLocks noChangeArrowheads="1"/>
            </p:cNvSpPr>
            <p:nvPr/>
          </p:nvSpPr>
          <p:spPr bwMode="auto">
            <a:xfrm>
              <a:off x="4377" y="3486"/>
              <a:ext cx="480" cy="402"/>
            </a:xfrm>
            <a:prstGeom prst="rect">
              <a:avLst/>
            </a:prstGeom>
            <a:noFill/>
            <a:ln w="63500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1pPr>
              <a:lvl2pPr marL="742950" indent="-28575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2pPr>
              <a:lvl3pPr marL="11430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3pPr>
              <a:lvl4pPr marL="16002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4pPr>
              <a:lvl5pPr marL="2057400" indent="-228600"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800" b="1">
                  <a:solidFill>
                    <a:schemeClr val="tx2"/>
                  </a:solidFill>
                  <a:latin typeface="HG丸ｺﾞｼｯｸM-PRO" panose="020F0600000000000000" pitchFamily="50" charset="-128"/>
                  <a:ea typeface="ＭＳ Ｐゴシック" panose="020B0600070205080204" pitchFamily="50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grpSp>
          <p:nvGrpSpPr>
            <p:cNvPr id="34875" name="Group 105"/>
            <p:cNvGrpSpPr>
              <a:grpSpLocks/>
            </p:cNvGrpSpPr>
            <p:nvPr/>
          </p:nvGrpSpPr>
          <p:grpSpPr bwMode="auto">
            <a:xfrm>
              <a:off x="1794" y="2199"/>
              <a:ext cx="2496" cy="864"/>
              <a:chOff x="1872" y="2352"/>
              <a:chExt cx="2496" cy="864"/>
            </a:xfrm>
          </p:grpSpPr>
          <p:sp>
            <p:nvSpPr>
              <p:cNvPr id="196710" name="AutoShape 102"/>
              <p:cNvSpPr>
                <a:spLocks noChangeArrowheads="1"/>
              </p:cNvSpPr>
              <p:nvPr/>
            </p:nvSpPr>
            <p:spPr bwMode="auto">
              <a:xfrm>
                <a:off x="1872" y="2352"/>
                <a:ext cx="2496" cy="864"/>
              </a:xfrm>
              <a:prstGeom prst="wedgeRectCallout">
                <a:avLst>
                  <a:gd name="adj1" fmla="val 54088"/>
                  <a:gd name="adj2" fmla="val 100463"/>
                </a:avLst>
              </a:prstGeom>
              <a:solidFill>
                <a:srgbClr val="CCFF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r>
                  <a:rPr lang="ja-JP" altLang="en-US" sz="320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itchFamily="18" charset="0"/>
                    <a:ea typeface="HG丸ｺﾞｼｯｸM-PRO" pitchFamily="50" charset="-128"/>
                  </a:rPr>
                  <a:t>最も点数が高い</a:t>
                </a:r>
              </a:p>
              <a:p>
                <a:pPr eaLnBrk="1" hangingPunct="1">
                  <a:defRPr/>
                </a:pPr>
                <a:endParaRPr lang="en-US" altLang="ja-JP" sz="4400">
                  <a:solidFill>
                    <a:srgbClr val="FF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ea typeface="HG丸ｺﾞｼｯｸM-PRO" pitchFamily="50" charset="-128"/>
                </a:endParaRPr>
              </a:p>
            </p:txBody>
          </p:sp>
          <p:sp>
            <p:nvSpPr>
              <p:cNvPr id="196711" name="Rectangle 103"/>
              <p:cNvSpPr>
                <a:spLocks noChangeArrowheads="1"/>
              </p:cNvSpPr>
              <p:nvPr/>
            </p:nvSpPr>
            <p:spPr bwMode="auto">
              <a:xfrm>
                <a:off x="1920" y="2784"/>
                <a:ext cx="2448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/>
              <a:lstStyle/>
              <a:p>
                <a:pPr algn="ctr" eaLnBrk="1" hangingPunct="1">
                  <a:defRPr/>
                </a:pPr>
                <a:r>
                  <a:rPr lang="ja-JP" altLang="en-US" sz="4400" dirty="0">
                    <a:solidFill>
                      <a:srgbClr val="FF0000"/>
                    </a:solidFill>
                    <a:ea typeface="HG丸ｺﾞｼｯｸM-PRO" pitchFamily="50" charset="-128"/>
                  </a:rPr>
                  <a:t>＝攻撃対象！</a:t>
                </a:r>
              </a:p>
            </p:txBody>
          </p:sp>
        </p:grpSp>
      </p:grpSp>
      <p:sp>
        <p:nvSpPr>
          <p:cNvPr id="34869" name="Line 65"/>
          <p:cNvSpPr>
            <a:spLocks noChangeShapeType="1"/>
          </p:cNvSpPr>
          <p:nvPr/>
        </p:nvSpPr>
        <p:spPr bwMode="auto">
          <a:xfrm>
            <a:off x="9204325" y="2351088"/>
            <a:ext cx="1588" cy="3821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34870" name="Rectangle 71"/>
          <p:cNvSpPr>
            <a:spLocks noChangeArrowheads="1"/>
          </p:cNvSpPr>
          <p:nvPr/>
        </p:nvSpPr>
        <p:spPr bwMode="auto">
          <a:xfrm>
            <a:off x="2454276" y="3006726"/>
            <a:ext cx="3089275" cy="17463"/>
          </a:xfrm>
          <a:prstGeom prst="rect">
            <a:avLst/>
          </a:prstGeom>
          <a:solidFill>
            <a:srgbClr val="000000"/>
          </a:solidFill>
          <a:ln w="9525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1pPr>
            <a:lvl2pPr marL="742950" indent="-28575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2pPr>
            <a:lvl3pPr marL="11430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3pPr>
            <a:lvl4pPr marL="16002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4pPr>
            <a:lvl5pPr marL="2057400" indent="-228600"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800" b="1">
                <a:solidFill>
                  <a:schemeClr val="tx2"/>
                </a:solidFill>
                <a:latin typeface="HG丸ｺﾞｼｯｸM-PRO" panose="020F0600000000000000" pitchFamily="50" charset="-128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34871" name="Line 70"/>
          <p:cNvSpPr>
            <a:spLocks noChangeShapeType="1"/>
          </p:cNvSpPr>
          <p:nvPr/>
        </p:nvSpPr>
        <p:spPr bwMode="auto">
          <a:xfrm>
            <a:off x="2438401" y="3005139"/>
            <a:ext cx="3089275" cy="15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34872" name="Line 67"/>
          <p:cNvSpPr>
            <a:spLocks noChangeShapeType="1"/>
          </p:cNvSpPr>
          <p:nvPr/>
        </p:nvSpPr>
        <p:spPr bwMode="auto">
          <a:xfrm>
            <a:off x="2438400" y="3006726"/>
            <a:ext cx="1588" cy="31654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pic>
        <p:nvPicPr>
          <p:cNvPr id="34873" name="図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4163" y="17464"/>
            <a:ext cx="2957512" cy="218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 thruBlk="1"/>
  </p:transition>
</p:sld>
</file>

<file path=ppt/theme/theme1.xml><?xml version="1.0" encoding="utf-8"?>
<a:theme xmlns:a="http://schemas.openxmlformats.org/drawingml/2006/main" name="PACIFIC">
  <a:themeElements>
    <a:clrScheme name="PACIFIC 6">
      <a:dk1>
        <a:srgbClr val="000000"/>
      </a:dk1>
      <a:lt1>
        <a:srgbClr val="FFFFCC"/>
      </a:lt1>
      <a:dk2>
        <a:srgbClr val="333300"/>
      </a:dk2>
      <a:lt2>
        <a:srgbClr val="BAB870"/>
      </a:lt2>
      <a:accent1>
        <a:srgbClr val="7AA94F"/>
      </a:accent1>
      <a:accent2>
        <a:srgbClr val="FFFF99"/>
      </a:accent2>
      <a:accent3>
        <a:srgbClr val="FFFFE2"/>
      </a:accent3>
      <a:accent4>
        <a:srgbClr val="000000"/>
      </a:accent4>
      <a:accent5>
        <a:srgbClr val="BED1B2"/>
      </a:accent5>
      <a:accent6>
        <a:srgbClr val="E7E78A"/>
      </a:accent6>
      <a:hlink>
        <a:srgbClr val="4D4D4D"/>
      </a:hlink>
      <a:folHlink>
        <a:srgbClr val="887F00"/>
      </a:folHlink>
    </a:clrScheme>
    <a:fontScheme name="PACIFIC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>
          <a:noFill/>
        </a:ln>
        <a:effectLst/>
        <a:extLs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2"/>
            </a:solidFill>
            <a:effectLst/>
            <a:latin typeface="HG丸ｺﾞｼｯｸM-PRO" pitchFamily="50" charset="-128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>
          <a:noFill/>
        </a:ln>
        <a:effectLst/>
        <a:extLs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2"/>
            </a:solidFill>
            <a:effectLst/>
            <a:latin typeface="HG丸ｺﾞｼｯｸM-PRO" pitchFamily="50" charset="-128"/>
            <a:ea typeface="ＭＳ Ｐゴシック" pitchFamily="50" charset="-128"/>
          </a:defRPr>
        </a:defPPr>
      </a:lstStyle>
    </a:lnDef>
  </a:objectDefaults>
  <a:extraClrSchemeLst>
    <a:extraClrScheme>
      <a:clrScheme name="PACIFIC 1">
        <a:dk1>
          <a:srgbClr val="006359"/>
        </a:dk1>
        <a:lt1>
          <a:srgbClr val="FFFFFF"/>
        </a:lt1>
        <a:dk2>
          <a:srgbClr val="00B7A5"/>
        </a:dk2>
        <a:lt2>
          <a:srgbClr val="F6F98B"/>
        </a:lt2>
        <a:accent1>
          <a:srgbClr val="E2A57C"/>
        </a:accent1>
        <a:accent2>
          <a:srgbClr val="7C89CC"/>
        </a:accent2>
        <a:accent3>
          <a:srgbClr val="AAD8CF"/>
        </a:accent3>
        <a:accent4>
          <a:srgbClr val="DADADA"/>
        </a:accent4>
        <a:accent5>
          <a:srgbClr val="EECFBF"/>
        </a:accent5>
        <a:accent6>
          <a:srgbClr val="707CB9"/>
        </a:accent6>
        <a:hlink>
          <a:srgbClr val="C65495"/>
        </a:hlink>
        <a:folHlink>
          <a:srgbClr val="78CCB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CIFIC 2">
        <a:dk1>
          <a:srgbClr val="000000"/>
        </a:dk1>
        <a:lt1>
          <a:srgbClr val="FFFFFF"/>
        </a:lt1>
        <a:dk2>
          <a:srgbClr val="800000"/>
        </a:dk2>
        <a:lt2>
          <a:srgbClr val="F5E9D7"/>
        </a:lt2>
        <a:accent1>
          <a:srgbClr val="FF9966"/>
        </a:accent1>
        <a:accent2>
          <a:srgbClr val="FF3399"/>
        </a:accent2>
        <a:accent3>
          <a:srgbClr val="FFFFFF"/>
        </a:accent3>
        <a:accent4>
          <a:srgbClr val="000000"/>
        </a:accent4>
        <a:accent5>
          <a:srgbClr val="FFCAB8"/>
        </a:accent5>
        <a:accent6>
          <a:srgbClr val="E72D8A"/>
        </a:accent6>
        <a:hlink>
          <a:srgbClr val="FF99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CIFIC 3">
        <a:dk1>
          <a:srgbClr val="000000"/>
        </a:dk1>
        <a:lt1>
          <a:srgbClr val="EAEAEA"/>
        </a:lt1>
        <a:dk2>
          <a:srgbClr val="000000"/>
        </a:dk2>
        <a:lt2>
          <a:srgbClr val="F8F8F8"/>
        </a:lt2>
        <a:accent1>
          <a:srgbClr val="C0C0C0"/>
        </a:accent1>
        <a:accent2>
          <a:srgbClr val="808080"/>
        </a:accent2>
        <a:accent3>
          <a:srgbClr val="F3F3F3"/>
        </a:accent3>
        <a:accent4>
          <a:srgbClr val="000000"/>
        </a:accent4>
        <a:accent5>
          <a:srgbClr val="DCDCDC"/>
        </a:accent5>
        <a:accent6>
          <a:srgbClr val="737373"/>
        </a:accent6>
        <a:hlink>
          <a:srgbClr val="4D4D4D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CIFIC 4">
        <a:dk1>
          <a:srgbClr val="642842"/>
        </a:dk1>
        <a:lt1>
          <a:srgbClr val="FFFFFF"/>
        </a:lt1>
        <a:dk2>
          <a:srgbClr val="AF4572"/>
        </a:dk2>
        <a:lt2>
          <a:srgbClr val="FCE79D"/>
        </a:lt2>
        <a:accent1>
          <a:srgbClr val="F49100"/>
        </a:accent1>
        <a:accent2>
          <a:srgbClr val="89AD65"/>
        </a:accent2>
        <a:accent3>
          <a:srgbClr val="D4B0BC"/>
        </a:accent3>
        <a:accent4>
          <a:srgbClr val="DADADA"/>
        </a:accent4>
        <a:accent5>
          <a:srgbClr val="F8C7AA"/>
        </a:accent5>
        <a:accent6>
          <a:srgbClr val="7C9C5B"/>
        </a:accent6>
        <a:hlink>
          <a:srgbClr val="CCECFF"/>
        </a:hlink>
        <a:folHlink>
          <a:srgbClr val="91A2D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CIFIC 5">
        <a:dk1>
          <a:srgbClr val="321900"/>
        </a:dk1>
        <a:lt1>
          <a:srgbClr val="E8AB82"/>
        </a:lt1>
        <a:dk2>
          <a:srgbClr val="FFEAD5"/>
        </a:dk2>
        <a:lt2>
          <a:srgbClr val="C18A65"/>
        </a:lt2>
        <a:accent1>
          <a:srgbClr val="E5CE79"/>
        </a:accent1>
        <a:accent2>
          <a:srgbClr val="B6BF5F"/>
        </a:accent2>
        <a:accent3>
          <a:srgbClr val="F2D2C1"/>
        </a:accent3>
        <a:accent4>
          <a:srgbClr val="291400"/>
        </a:accent4>
        <a:accent5>
          <a:srgbClr val="F0E3BE"/>
        </a:accent5>
        <a:accent6>
          <a:srgbClr val="A5AD55"/>
        </a:accent6>
        <a:hlink>
          <a:srgbClr val="F0E2E0"/>
        </a:hlink>
        <a:folHlink>
          <a:srgbClr val="A5436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CIFIC 6">
        <a:dk1>
          <a:srgbClr val="000000"/>
        </a:dk1>
        <a:lt1>
          <a:srgbClr val="FFFFCC"/>
        </a:lt1>
        <a:dk2>
          <a:srgbClr val="333300"/>
        </a:dk2>
        <a:lt2>
          <a:srgbClr val="BAB870"/>
        </a:lt2>
        <a:accent1>
          <a:srgbClr val="7AA94F"/>
        </a:accent1>
        <a:accent2>
          <a:srgbClr val="FFFF99"/>
        </a:accent2>
        <a:accent3>
          <a:srgbClr val="FFFFE2"/>
        </a:accent3>
        <a:accent4>
          <a:srgbClr val="000000"/>
        </a:accent4>
        <a:accent5>
          <a:srgbClr val="BED1B2"/>
        </a:accent5>
        <a:accent6>
          <a:srgbClr val="E7E78A"/>
        </a:accent6>
        <a:hlink>
          <a:srgbClr val="4D4D4D"/>
        </a:hlink>
        <a:folHlink>
          <a:srgbClr val="887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CIFIC 7">
        <a:dk1>
          <a:srgbClr val="000000"/>
        </a:dk1>
        <a:lt1>
          <a:srgbClr val="9ACE76"/>
        </a:lt1>
        <a:dk2>
          <a:srgbClr val="006600"/>
        </a:dk2>
        <a:lt2>
          <a:srgbClr val="68A83C"/>
        </a:lt2>
        <a:accent1>
          <a:srgbClr val="E5B479"/>
        </a:accent1>
        <a:accent2>
          <a:srgbClr val="C2AC5C"/>
        </a:accent2>
        <a:accent3>
          <a:srgbClr val="CAE3BD"/>
        </a:accent3>
        <a:accent4>
          <a:srgbClr val="000000"/>
        </a:accent4>
        <a:accent5>
          <a:srgbClr val="F0D6BE"/>
        </a:accent5>
        <a:accent6>
          <a:srgbClr val="B09B53"/>
        </a:accent6>
        <a:hlink>
          <a:srgbClr val="A25A4E"/>
        </a:hlink>
        <a:folHlink>
          <a:srgbClr val="CD859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CIFIC 8">
        <a:dk1>
          <a:srgbClr val="2A547E"/>
        </a:dk1>
        <a:lt1>
          <a:srgbClr val="FFFFFF"/>
        </a:lt1>
        <a:dk2>
          <a:srgbClr val="4E89C4"/>
        </a:dk2>
        <a:lt2>
          <a:srgbClr val="CCECFF"/>
        </a:lt2>
        <a:accent1>
          <a:srgbClr val="31B5C3"/>
        </a:accent1>
        <a:accent2>
          <a:srgbClr val="89AD65"/>
        </a:accent2>
        <a:accent3>
          <a:srgbClr val="B2C4DE"/>
        </a:accent3>
        <a:accent4>
          <a:srgbClr val="DADADA"/>
        </a:accent4>
        <a:accent5>
          <a:srgbClr val="ADD7DE"/>
        </a:accent5>
        <a:accent6>
          <a:srgbClr val="7C9C5B"/>
        </a:accent6>
        <a:hlink>
          <a:srgbClr val="D1C79D"/>
        </a:hlink>
        <a:folHlink>
          <a:srgbClr val="C0D5E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CIFIC 9">
        <a:dk1>
          <a:srgbClr val="000000"/>
        </a:dk1>
        <a:lt1>
          <a:srgbClr val="CCECFF"/>
        </a:lt1>
        <a:dk2>
          <a:srgbClr val="003399"/>
        </a:dk2>
        <a:lt2>
          <a:srgbClr val="FFFFFF"/>
        </a:lt2>
        <a:accent1>
          <a:srgbClr val="E3B5DF"/>
        </a:accent1>
        <a:accent2>
          <a:srgbClr val="B0E0CE"/>
        </a:accent2>
        <a:accent3>
          <a:srgbClr val="E2F4FF"/>
        </a:accent3>
        <a:accent4>
          <a:srgbClr val="000000"/>
        </a:accent4>
        <a:accent5>
          <a:srgbClr val="EFD7EC"/>
        </a:accent5>
        <a:accent6>
          <a:srgbClr val="9FCBBA"/>
        </a:accent6>
        <a:hlink>
          <a:srgbClr val="D7B18F"/>
        </a:hlink>
        <a:folHlink>
          <a:srgbClr val="78B5C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CIFIC 10">
        <a:dk1>
          <a:srgbClr val="000000"/>
        </a:dk1>
        <a:lt1>
          <a:srgbClr val="DDDDDD"/>
        </a:lt1>
        <a:dk2>
          <a:srgbClr val="333300"/>
        </a:dk2>
        <a:lt2>
          <a:srgbClr val="BAB870"/>
        </a:lt2>
        <a:accent1>
          <a:srgbClr val="7AA94F"/>
        </a:accent1>
        <a:accent2>
          <a:srgbClr val="FFFF99"/>
        </a:accent2>
        <a:accent3>
          <a:srgbClr val="EBEBEB"/>
        </a:accent3>
        <a:accent4>
          <a:srgbClr val="000000"/>
        </a:accent4>
        <a:accent5>
          <a:srgbClr val="BED1B2"/>
        </a:accent5>
        <a:accent6>
          <a:srgbClr val="E7E78A"/>
        </a:accent6>
        <a:hlink>
          <a:srgbClr val="4D4D4D"/>
        </a:hlink>
        <a:folHlink>
          <a:srgbClr val="887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CIFIC 11">
        <a:dk1>
          <a:srgbClr val="000000"/>
        </a:dk1>
        <a:lt1>
          <a:srgbClr val="FFFFFF"/>
        </a:lt1>
        <a:dk2>
          <a:srgbClr val="333300"/>
        </a:dk2>
        <a:lt2>
          <a:srgbClr val="AAA852"/>
        </a:lt2>
        <a:accent1>
          <a:srgbClr val="7AA94F"/>
        </a:accent1>
        <a:accent2>
          <a:srgbClr val="FF9900"/>
        </a:accent2>
        <a:accent3>
          <a:srgbClr val="FFFFFF"/>
        </a:accent3>
        <a:accent4>
          <a:srgbClr val="000000"/>
        </a:accent4>
        <a:accent5>
          <a:srgbClr val="BED1B2"/>
        </a:accent5>
        <a:accent6>
          <a:srgbClr val="E78A00"/>
        </a:accent6>
        <a:hlink>
          <a:srgbClr val="4D4D4D"/>
        </a:hlink>
        <a:folHlink>
          <a:srgbClr val="FFEE1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2013 - 2022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2013 - 2022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​​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​​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Organic</Template>
  <TotalTime>37067</TotalTime>
  <Words>5573</Words>
  <Application>Microsoft Office PowerPoint</Application>
  <PresentationFormat>ワイド画面</PresentationFormat>
  <Paragraphs>1281</Paragraphs>
  <Slides>60</Slides>
  <Notes>60</Notes>
  <HiddenSlides>15</HiddenSlides>
  <MMClips>0</MMClips>
  <ScaleCrop>false</ScaleCrop>
  <HeadingPairs>
    <vt:vector size="8" baseType="variant">
      <vt:variant>
        <vt:lpstr>使用されているフォント</vt:lpstr>
      </vt:variant>
      <vt:variant>
        <vt:i4>18</vt:i4>
      </vt:variant>
      <vt:variant>
        <vt:lpstr>テーマ</vt:lpstr>
      </vt:variant>
      <vt:variant>
        <vt:i4>3</vt:i4>
      </vt:variant>
      <vt:variant>
        <vt:lpstr>埋め込まれた OLE サーバー</vt:lpstr>
      </vt:variant>
      <vt:variant>
        <vt:i4>2</vt:i4>
      </vt:variant>
      <vt:variant>
        <vt:lpstr>スライド タイトル</vt:lpstr>
      </vt:variant>
      <vt:variant>
        <vt:i4>60</vt:i4>
      </vt:variant>
    </vt:vector>
  </HeadingPairs>
  <TitlesOfParts>
    <vt:vector size="83" baseType="lpstr">
      <vt:lpstr>HGPｺﾞｼｯｸE</vt:lpstr>
      <vt:lpstr>HGP創英角ｺﾞｼｯｸUB</vt:lpstr>
      <vt:lpstr>HGP創英角ﾎﾟｯﾌﾟ体</vt:lpstr>
      <vt:lpstr>HGS創英角ｺﾞｼｯｸUB</vt:lpstr>
      <vt:lpstr>HGS創英角ﾎﾟｯﾌﾟ体</vt:lpstr>
      <vt:lpstr>HG丸ｺﾞｼｯｸM-PRO</vt:lpstr>
      <vt:lpstr>HG正楷書体-PRO</vt:lpstr>
      <vt:lpstr>HG創英角ｺﾞｼｯｸUB</vt:lpstr>
      <vt:lpstr>HG創英角ﾎﾟｯﾌﾟ体</vt:lpstr>
      <vt:lpstr>Monotype Sorts</vt:lpstr>
      <vt:lpstr>ＭＳ Ｐゴシック</vt:lpstr>
      <vt:lpstr>ＭＳ ゴシック</vt:lpstr>
      <vt:lpstr>Arial</vt:lpstr>
      <vt:lpstr>Arial Narrow</vt:lpstr>
      <vt:lpstr>Calibri</vt:lpstr>
      <vt:lpstr>Calibri Light</vt:lpstr>
      <vt:lpstr>Times New Roman</vt:lpstr>
      <vt:lpstr>Wingdings</vt:lpstr>
      <vt:lpstr>PACIFIC</vt:lpstr>
      <vt:lpstr>1_Office テーマ</vt:lpstr>
      <vt:lpstr>Office テーマ</vt:lpstr>
      <vt:lpstr>Chart</vt:lpstr>
      <vt:lpstr>数式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穴径大流出防止のために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要因の検証　①</vt:lpstr>
      <vt:lpstr>要因の検証　②</vt:lpstr>
      <vt:lpstr>要因の検証　③</vt:lpstr>
      <vt:lpstr>要因の検証３</vt:lpstr>
      <vt:lpstr>PowerPoint プレゼンテーション</vt:lpstr>
      <vt:lpstr>対策の検討</vt:lpstr>
      <vt:lpstr>PowerPoint プレゼンテーション</vt:lpstr>
      <vt:lpstr>対策 ①　エアー圧力アップ</vt:lpstr>
      <vt:lpstr>対策 ②　エアー狙い位置変更</vt:lpstr>
      <vt:lpstr>対策 ③　ノズル追加</vt:lpstr>
      <vt:lpstr>対策の検討</vt:lpstr>
      <vt:lpstr>対策 ④　荒ドリルの形状変更</vt:lpstr>
      <vt:lpstr>対策 ④　荒ドリルの形状変更</vt:lpstr>
      <vt:lpstr>対策 ⑤　荒ドリルの材質変更</vt:lpstr>
      <vt:lpstr>対策 ⑤　荒ドリルの材質変更</vt:lpstr>
      <vt:lpstr>副作用の確認　</vt:lpstr>
      <vt:lpstr>無形効果</vt:lpstr>
      <vt:lpstr>PowerPoint プレゼンテーション</vt:lpstr>
      <vt:lpstr>PowerPoint プレゼンテーション</vt:lpstr>
      <vt:lpstr>PowerPoint プレゼンテーション</vt:lpstr>
      <vt:lpstr> </vt:lpstr>
      <vt:lpstr>PowerPoint プレゼンテーション</vt:lpstr>
      <vt:lpstr>PowerPoint プレゼンテーション</vt:lpstr>
      <vt:lpstr>PowerPoint プレゼンテーション</vt:lpstr>
      <vt:lpstr>   </vt:lpstr>
      <vt:lpstr>PowerPoint プレゼンテーション</vt:lpstr>
      <vt:lpstr>PowerPoint プレゼンテーション</vt:lpstr>
      <vt:lpstr>PowerPoint プレゼンテーション</vt:lpstr>
      <vt:lpstr>要因の検証２</vt:lpstr>
      <vt:lpstr>要因の検証３</vt:lpstr>
      <vt:lpstr>要因の 検証３</vt:lpstr>
      <vt:lpstr>PowerPoint プレゼンテーション</vt:lpstr>
      <vt:lpstr>効果の確認</vt:lpstr>
      <vt:lpstr>PowerPoint プレゼンテーション</vt:lpstr>
      <vt:lpstr>有形効果（効果金額）</vt:lpstr>
      <vt:lpstr>PowerPoint プレゼンテーション</vt:lpstr>
    </vt:vector>
  </TitlesOfParts>
  <Company>MMC京都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CV/H 稼働率向上への取組み</dc:title>
  <dc:creator>八木事業所 北井 共用</dc:creator>
  <cp:lastModifiedBy>浩三 難波</cp:lastModifiedBy>
  <cp:revision>531</cp:revision>
  <cp:lastPrinted>1601-01-01T00:00:00Z</cp:lastPrinted>
  <dcterms:created xsi:type="dcterms:W3CDTF">2005-04-02T23:12:04Z</dcterms:created>
  <dcterms:modified xsi:type="dcterms:W3CDTF">2025-03-05T02:27:42Z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NXTAG2">
    <vt:lpwstr>000800ea360000000000010250900207f7000400038000</vt:lpwstr>
  </property>
  <property fmtid="{D5CDD505-2E9C-101B-9397-08002B2CF9AE}" pid="3" name="_AdHocReviewCycleID">
    <vt:i4>-1324146620</vt:i4>
  </property>
  <property fmtid="{D5CDD505-2E9C-101B-9397-08002B2CF9AE}" pid="4" name="_NewReviewCycle">
    <vt:lpwstr/>
  </property>
  <property fmtid="{D5CDD505-2E9C-101B-9397-08002B2CF9AE}" pid="5" name="_EmailSubject">
    <vt:lpwstr>RE: QCサークル静岡地区　推進者(支援者)研修会　GD-3「事例添削」　テキストについて</vt:lpwstr>
  </property>
  <property fmtid="{D5CDD505-2E9C-101B-9397-08002B2CF9AE}" pid="6" name="_AuthorEmail">
    <vt:lpwstr>tsuneokamimura@jatco.co.jp</vt:lpwstr>
  </property>
  <property fmtid="{D5CDD505-2E9C-101B-9397-08002B2CF9AE}" pid="7" name="_AuthorEmailDisplayName">
    <vt:lpwstr>KAMIMURA, TSUNEO</vt:lpwstr>
  </property>
</Properties>
</file>